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8"/>
  </p:notesMasterIdLst>
  <p:sldIdLst>
    <p:sldId id="425" r:id="rId5"/>
    <p:sldId id="311" r:id="rId6"/>
    <p:sldId id="451" r:id="rId7"/>
    <p:sldId id="271" r:id="rId8"/>
    <p:sldId id="453" r:id="rId9"/>
    <p:sldId id="452" r:id="rId10"/>
    <p:sldId id="454" r:id="rId11"/>
    <p:sldId id="450" r:id="rId12"/>
    <p:sldId id="469" r:id="rId13"/>
    <p:sldId id="472" r:id="rId14"/>
    <p:sldId id="277" r:id="rId15"/>
    <p:sldId id="479" r:id="rId16"/>
    <p:sldId id="470" r:id="rId17"/>
    <p:sldId id="473" r:id="rId18"/>
    <p:sldId id="474" r:id="rId19"/>
    <p:sldId id="478" r:id="rId20"/>
    <p:sldId id="475" r:id="rId21"/>
    <p:sldId id="480" r:id="rId22"/>
    <p:sldId id="481" r:id="rId23"/>
    <p:sldId id="476" r:id="rId24"/>
    <p:sldId id="449" r:id="rId25"/>
    <p:sldId id="477" r:id="rId26"/>
    <p:sldId id="426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2DCBB0-62F0-16AF-1B5D-496ABBA5FB94}" name="Di Pasquali, Carlotta" initials="DPC" userId="S::carlotta.dipasquali@dxc.com::4818b0ec-a785-4ea4-a01d-1e80dd69de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e, Patrizia Benedetta" initials="DPB" lastIdx="1" clrIdx="0">
    <p:extLst>
      <p:ext uri="{19B8F6BF-5375-455C-9EA6-DF929625EA0E}">
        <p15:presenceInfo xmlns:p15="http://schemas.microsoft.com/office/powerpoint/2012/main" userId="S::p.dragone@dxc.com::23e218d5-5def-4b51-a44a-8081856c1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563C1"/>
    <a:srgbClr val="999999"/>
    <a:srgbClr val="F8FAFD"/>
    <a:srgbClr val="F2F4F9"/>
    <a:srgbClr val="E4E9EC"/>
    <a:srgbClr val="FAFAFA"/>
    <a:srgbClr val="F3F2F1"/>
    <a:srgbClr val="00254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F3699-7D24-FD37-004B-F9F972D3A860}" v="158" dt="2026-07-07T12:22:28.955"/>
    <p1510:client id="{E9289A20-2802-5F96-E821-BC8F10B65978}" v="1" dt="2026-07-07T10:00:11.967"/>
    <p1510:client id="{F9846793-9791-4E16-8654-AB0DEB46D204}" v="31" dt="2026-07-07T12:09:18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86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tone Ivana" userId="S::ivana.bortone@exprivia.com::bdd9bb90-5c37-4c50-87f0-f0f3126af813" providerId="AD" clId="Web-{2FAF3699-7D24-FD37-004B-F9F972D3A860}"/>
    <pc:docChg chg="delSld modSld">
      <pc:chgData name="Bortone Ivana" userId="S::ivana.bortone@exprivia.com::bdd9bb90-5c37-4c50-87f0-f0f3126af813" providerId="AD" clId="Web-{2FAF3699-7D24-FD37-004B-F9F972D3A860}" dt="2026-07-07T12:22:28.955" v="94" actId="1076"/>
      <pc:docMkLst>
        <pc:docMk/>
      </pc:docMkLst>
      <pc:sldChg chg="modSp">
        <pc:chgData name="Bortone Ivana" userId="S::ivana.bortone@exprivia.com::bdd9bb90-5c37-4c50-87f0-f0f3126af813" providerId="AD" clId="Web-{2FAF3699-7D24-FD37-004B-F9F972D3A860}" dt="2026-07-07T12:22:28.955" v="94" actId="1076"/>
        <pc:sldMkLst>
          <pc:docMk/>
          <pc:sldMk cId="2543906393" sldId="481"/>
        </pc:sldMkLst>
        <pc:spChg chg="mod">
          <ac:chgData name="Bortone Ivana" userId="S::ivana.bortone@exprivia.com::bdd9bb90-5c37-4c50-87f0-f0f3126af813" providerId="AD" clId="Web-{2FAF3699-7D24-FD37-004B-F9F972D3A860}" dt="2026-07-07T12:21:59.126" v="87" actId="20577"/>
          <ac:spMkLst>
            <pc:docMk/>
            <pc:sldMk cId="2543906393" sldId="481"/>
            <ac:spMk id="5" creationId="{C982B2AC-10A5-9F25-D1CE-262FF96AC7AC}"/>
          </ac:spMkLst>
        </pc:spChg>
        <pc:spChg chg="mod">
          <ac:chgData name="Bortone Ivana" userId="S::ivana.bortone@exprivia.com::bdd9bb90-5c37-4c50-87f0-f0f3126af813" providerId="AD" clId="Web-{2FAF3699-7D24-FD37-004B-F9F972D3A860}" dt="2026-07-07T12:21:54.235" v="86" actId="1076"/>
          <ac:spMkLst>
            <pc:docMk/>
            <pc:sldMk cId="2543906393" sldId="481"/>
            <ac:spMk id="9" creationId="{9F9B0ABE-1D10-BF62-8704-3C4BEF190F5A}"/>
          </ac:spMkLst>
        </pc:spChg>
        <pc:spChg chg="mod">
          <ac:chgData name="Bortone Ivana" userId="S::ivana.bortone@exprivia.com::bdd9bb90-5c37-4c50-87f0-f0f3126af813" providerId="AD" clId="Web-{2FAF3699-7D24-FD37-004B-F9F972D3A860}" dt="2026-07-07T12:22:28.955" v="94" actId="1076"/>
          <ac:spMkLst>
            <pc:docMk/>
            <pc:sldMk cId="2543906393" sldId="481"/>
            <ac:spMk id="14" creationId="{155AA696-22C5-F60F-5115-FE0846CBC277}"/>
          </ac:spMkLst>
        </pc:spChg>
        <pc:picChg chg="mod">
          <ac:chgData name="Bortone Ivana" userId="S::ivana.bortone@exprivia.com::bdd9bb90-5c37-4c50-87f0-f0f3126af813" providerId="AD" clId="Web-{2FAF3699-7D24-FD37-004B-F9F972D3A860}" dt="2026-07-07T12:21:49.672" v="84" actId="1076"/>
          <ac:picMkLst>
            <pc:docMk/>
            <pc:sldMk cId="2543906393" sldId="481"/>
            <ac:picMk id="6" creationId="{5DC78DE5-9332-E377-855E-BE4FD608D302}"/>
          </ac:picMkLst>
        </pc:picChg>
        <pc:picChg chg="mod">
          <ac:chgData name="Bortone Ivana" userId="S::ivana.bortone@exprivia.com::bdd9bb90-5c37-4c50-87f0-f0f3126af813" providerId="AD" clId="Web-{2FAF3699-7D24-FD37-004B-F9F972D3A860}" dt="2026-07-07T12:22:23.049" v="92" actId="1076"/>
          <ac:picMkLst>
            <pc:docMk/>
            <pc:sldMk cId="2543906393" sldId="481"/>
            <ac:picMk id="12" creationId="{B389FB44-228A-1FA6-C8B7-F6E281279924}"/>
          </ac:picMkLst>
        </pc:picChg>
      </pc:sldChg>
      <pc:sldChg chg="delSp modSp del">
        <pc:chgData name="Bortone Ivana" userId="S::ivana.bortone@exprivia.com::bdd9bb90-5c37-4c50-87f0-f0f3126af813" providerId="AD" clId="Web-{2FAF3699-7D24-FD37-004B-F9F972D3A860}" dt="2026-07-07T12:21:15.827" v="78"/>
        <pc:sldMkLst>
          <pc:docMk/>
          <pc:sldMk cId="1566090750" sldId="482"/>
        </pc:sldMkLst>
        <pc:spChg chg="mod">
          <ac:chgData name="Bortone Ivana" userId="S::ivana.bortone@exprivia.com::bdd9bb90-5c37-4c50-87f0-f0f3126af813" providerId="AD" clId="Web-{2FAF3699-7D24-FD37-004B-F9F972D3A860}" dt="2026-07-07T12:19:45.980" v="56" actId="1076"/>
          <ac:spMkLst>
            <pc:docMk/>
            <pc:sldMk cId="1566090750" sldId="482"/>
            <ac:spMk id="5" creationId="{91FA9C41-67F3-C221-8F73-BB2F8BBF4D98}"/>
          </ac:spMkLst>
        </pc:spChg>
        <pc:spChg chg="del">
          <ac:chgData name="Bortone Ivana" userId="S::ivana.bortone@exprivia.com::bdd9bb90-5c37-4c50-87f0-f0f3126af813" providerId="AD" clId="Web-{2FAF3699-7D24-FD37-004B-F9F972D3A860}" dt="2026-07-07T12:19:02.901" v="3"/>
          <ac:spMkLst>
            <pc:docMk/>
            <pc:sldMk cId="1566090750" sldId="482"/>
            <ac:spMk id="9" creationId="{D0CD9F3C-1108-E1A0-DE59-AFFDB4AB1761}"/>
          </ac:spMkLst>
        </pc:spChg>
        <pc:spChg chg="del">
          <ac:chgData name="Bortone Ivana" userId="S::ivana.bortone@exprivia.com::bdd9bb90-5c37-4c50-87f0-f0f3126af813" providerId="AD" clId="Web-{2FAF3699-7D24-FD37-004B-F9F972D3A860}" dt="2026-07-07T12:19:00.791" v="2"/>
          <ac:spMkLst>
            <pc:docMk/>
            <pc:sldMk cId="1566090750" sldId="482"/>
            <ac:spMk id="14" creationId="{FDABFFE9-C8D8-2B7F-6909-800838863490}"/>
          </ac:spMkLst>
        </pc:spChg>
        <pc:picChg chg="del">
          <ac:chgData name="Bortone Ivana" userId="S::ivana.bortone@exprivia.com::bdd9bb90-5c37-4c50-87f0-f0f3126af813" providerId="AD" clId="Web-{2FAF3699-7D24-FD37-004B-F9F972D3A860}" dt="2026-07-07T12:18:59.088" v="0"/>
          <ac:picMkLst>
            <pc:docMk/>
            <pc:sldMk cId="1566090750" sldId="482"/>
            <ac:picMk id="4" creationId="{789BAB73-7900-A020-4751-58D34CC4DA58}"/>
          </ac:picMkLst>
        </pc:picChg>
        <pc:picChg chg="del">
          <ac:chgData name="Bortone Ivana" userId="S::ivana.bortone@exprivia.com::bdd9bb90-5c37-4c50-87f0-f0f3126af813" providerId="AD" clId="Web-{2FAF3699-7D24-FD37-004B-F9F972D3A860}" dt="2026-07-07T12:18:59.807" v="1"/>
          <ac:picMkLst>
            <pc:docMk/>
            <pc:sldMk cId="1566090750" sldId="482"/>
            <ac:picMk id="8" creationId="{D6A5910F-E5E0-68F7-77AF-06D9791DF543}"/>
          </ac:picMkLst>
        </pc:picChg>
      </pc:sldChg>
    </pc:docChg>
  </pc:docChgLst>
  <pc:docChgLst>
    <pc:chgData name="Bortone Ivana" userId="S::ivana.bortone@exprivia.com::bdd9bb90-5c37-4c50-87f0-f0f3126af813" providerId="AD" clId="Web-{E9289A20-2802-5F96-E821-BC8F10B65978}"/>
    <pc:docChg chg="modSld">
      <pc:chgData name="Bortone Ivana" userId="S::ivana.bortone@exprivia.com::bdd9bb90-5c37-4c50-87f0-f0f3126af813" providerId="AD" clId="Web-{E9289A20-2802-5F96-E821-BC8F10B65978}" dt="2026-07-07T10:00:11.967" v="0"/>
      <pc:docMkLst>
        <pc:docMk/>
      </pc:docMkLst>
      <pc:sldChg chg="delSp">
        <pc:chgData name="Bortone Ivana" userId="S::ivana.bortone@exprivia.com::bdd9bb90-5c37-4c50-87f0-f0f3126af813" providerId="AD" clId="Web-{E9289A20-2802-5F96-E821-BC8F10B65978}" dt="2026-07-07T10:00:11.967" v="0"/>
        <pc:sldMkLst>
          <pc:docMk/>
          <pc:sldMk cId="1764401365" sldId="453"/>
        </pc:sldMkLst>
        <pc:picChg chg="del">
          <ac:chgData name="Bortone Ivana" userId="S::ivana.bortone@exprivia.com::bdd9bb90-5c37-4c50-87f0-f0f3126af813" providerId="AD" clId="Web-{E9289A20-2802-5F96-E821-BC8F10B65978}" dt="2026-07-07T10:00:11.967" v="0"/>
          <ac:picMkLst>
            <pc:docMk/>
            <pc:sldMk cId="1764401365" sldId="453"/>
            <ac:picMk id="12" creationId="{EA928E7F-9E7E-09C0-A80F-44F9E6551117}"/>
          </ac:picMkLst>
        </pc:picChg>
      </pc:sldChg>
    </pc:docChg>
  </pc:docChgLst>
  <pc:docChgLst>
    <pc:chgData name="Bortone Ivana" userId="bdd9bb90-5c37-4c50-87f0-f0f3126af813" providerId="ADAL" clId="{2FC288E3-6DD8-4E33-8C30-9C1A1F8A5E75}"/>
    <pc:docChg chg="custSel addSld modSld">
      <pc:chgData name="Bortone Ivana" userId="bdd9bb90-5c37-4c50-87f0-f0f3126af813" providerId="ADAL" clId="{2FC288E3-6DD8-4E33-8C30-9C1A1F8A5E75}" dt="2026-07-07T12:09:18.146" v="1719" actId="20577"/>
      <pc:docMkLst>
        <pc:docMk/>
      </pc:docMkLst>
      <pc:sldChg chg="addSp modSp mod">
        <pc:chgData name="Bortone Ivana" userId="bdd9bb90-5c37-4c50-87f0-f0f3126af813" providerId="ADAL" clId="{2FC288E3-6DD8-4E33-8C30-9C1A1F8A5E75}" dt="2026-07-07T10:00:47.470" v="3" actId="14100"/>
        <pc:sldMkLst>
          <pc:docMk/>
          <pc:sldMk cId="1764401365" sldId="453"/>
        </pc:sldMkLst>
        <pc:spChg chg="mod">
          <ac:chgData name="Bortone Ivana" userId="bdd9bb90-5c37-4c50-87f0-f0f3126af813" providerId="ADAL" clId="{2FC288E3-6DD8-4E33-8C30-9C1A1F8A5E75}" dt="2026-07-07T10:00:47.470" v="3" actId="14100"/>
          <ac:spMkLst>
            <pc:docMk/>
            <pc:sldMk cId="1764401365" sldId="453"/>
            <ac:spMk id="5" creationId="{1E18A17D-8AF6-BB55-1893-61591183C0B7}"/>
          </ac:spMkLst>
        </pc:spChg>
        <pc:picChg chg="add mod">
          <ac:chgData name="Bortone Ivana" userId="bdd9bb90-5c37-4c50-87f0-f0f3126af813" providerId="ADAL" clId="{2FC288E3-6DD8-4E33-8C30-9C1A1F8A5E75}" dt="2026-07-07T10:00:39.510" v="2" actId="1076"/>
          <ac:picMkLst>
            <pc:docMk/>
            <pc:sldMk cId="1764401365" sldId="453"/>
            <ac:picMk id="9" creationId="{9DE37ACD-6590-4B86-4D97-E200BFFB373C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7-07T12:09:18.146" v="1719" actId="20577"/>
        <pc:sldMkLst>
          <pc:docMk/>
          <pc:sldMk cId="3746447816" sldId="480"/>
        </pc:sldMkLst>
        <pc:spChg chg="mod">
          <ac:chgData name="Bortone Ivana" userId="bdd9bb90-5c37-4c50-87f0-f0f3126af813" providerId="ADAL" clId="{2FC288E3-6DD8-4E33-8C30-9C1A1F8A5E75}" dt="2026-07-07T12:09:18.146" v="1719" actId="20577"/>
          <ac:spMkLst>
            <pc:docMk/>
            <pc:sldMk cId="3746447816" sldId="480"/>
            <ac:spMk id="5" creationId="{39074D7D-971A-9835-F197-994324F5E13F}"/>
          </ac:spMkLst>
        </pc:spChg>
        <pc:spChg chg="add del">
          <ac:chgData name="Bortone Ivana" userId="bdd9bb90-5c37-4c50-87f0-f0f3126af813" providerId="ADAL" clId="{2FC288E3-6DD8-4E33-8C30-9C1A1F8A5E75}" dt="2026-07-07T10:07:13.403" v="460" actId="478"/>
          <ac:spMkLst>
            <pc:docMk/>
            <pc:sldMk cId="3746447816" sldId="480"/>
            <ac:spMk id="6" creationId="{9C20C3C5-016B-EB1A-F431-6FF5A5A8234F}"/>
          </ac:spMkLst>
        </pc:spChg>
        <pc:spChg chg="add mod">
          <ac:chgData name="Bortone Ivana" userId="bdd9bb90-5c37-4c50-87f0-f0f3126af813" providerId="ADAL" clId="{2FC288E3-6DD8-4E33-8C30-9C1A1F8A5E75}" dt="2026-07-07T10:24:58.396" v="1656" actId="1076"/>
          <ac:spMkLst>
            <pc:docMk/>
            <pc:sldMk cId="3746447816" sldId="480"/>
            <ac:spMk id="8" creationId="{6B1A2CA6-7DA1-0FC3-A2A8-AE270C4A2C4F}"/>
          </ac:spMkLst>
        </pc:spChg>
        <pc:spChg chg="add del mod">
          <ac:chgData name="Bortone Ivana" userId="bdd9bb90-5c37-4c50-87f0-f0f3126af813" providerId="ADAL" clId="{2FC288E3-6DD8-4E33-8C30-9C1A1F8A5E75}" dt="2026-07-07T10:10:16.416" v="664"/>
          <ac:spMkLst>
            <pc:docMk/>
            <pc:sldMk cId="3746447816" sldId="480"/>
            <ac:spMk id="13" creationId="{E6043F37-3073-4349-AE92-A0FC9296984C}"/>
          </ac:spMkLst>
        </pc:spChg>
        <pc:spChg chg="add mod">
          <ac:chgData name="Bortone Ivana" userId="bdd9bb90-5c37-4c50-87f0-f0f3126af813" providerId="ADAL" clId="{2FC288E3-6DD8-4E33-8C30-9C1A1F8A5E75}" dt="2026-07-07T10:25:04.813" v="1659" actId="1076"/>
          <ac:spMkLst>
            <pc:docMk/>
            <pc:sldMk cId="3746447816" sldId="480"/>
            <ac:spMk id="15" creationId="{F16DAC05-6AB9-1381-9E94-72A34A5F571A}"/>
          </ac:spMkLst>
        </pc:spChg>
        <pc:spChg chg="mod">
          <ac:chgData name="Bortone Ivana" userId="bdd9bb90-5c37-4c50-87f0-f0f3126af813" providerId="ADAL" clId="{2FC288E3-6DD8-4E33-8C30-9C1A1F8A5E75}" dt="2026-07-07T10:08:08.726" v="559" actId="20577"/>
          <ac:spMkLst>
            <pc:docMk/>
            <pc:sldMk cId="3746447816" sldId="480"/>
            <ac:spMk id="22" creationId="{1588AE34-649E-3B79-56E4-0A9FC76EB41C}"/>
          </ac:spMkLst>
        </pc:spChg>
        <pc:picChg chg="add mod">
          <ac:chgData name="Bortone Ivana" userId="bdd9bb90-5c37-4c50-87f0-f0f3126af813" providerId="ADAL" clId="{2FC288E3-6DD8-4E33-8C30-9C1A1F8A5E75}" dt="2026-07-07T10:24:55.318" v="1655" actId="14100"/>
          <ac:picMkLst>
            <pc:docMk/>
            <pc:sldMk cId="3746447816" sldId="480"/>
            <ac:picMk id="4" creationId="{B24BD650-5DE5-BF88-EC9F-3333A062FF60}"/>
          </ac:picMkLst>
        </pc:picChg>
        <pc:picChg chg="del">
          <ac:chgData name="Bortone Ivana" userId="bdd9bb90-5c37-4c50-87f0-f0f3126af813" providerId="ADAL" clId="{2FC288E3-6DD8-4E33-8C30-9C1A1F8A5E75}" dt="2026-07-07T10:06:02.045" v="455" actId="478"/>
          <ac:picMkLst>
            <pc:docMk/>
            <pc:sldMk cId="3746447816" sldId="480"/>
            <ac:picMk id="10" creationId="{5D71E6D6-8B50-DA3D-1634-1977B62A8F46}"/>
          </ac:picMkLst>
        </pc:picChg>
        <pc:picChg chg="add mod">
          <ac:chgData name="Bortone Ivana" userId="bdd9bb90-5c37-4c50-87f0-f0f3126af813" providerId="ADAL" clId="{2FC288E3-6DD8-4E33-8C30-9C1A1F8A5E75}" dt="2026-07-07T10:25:01.868" v="1658" actId="1076"/>
          <ac:picMkLst>
            <pc:docMk/>
            <pc:sldMk cId="3746447816" sldId="480"/>
            <ac:picMk id="11" creationId="{A3792A25-4D0E-41A8-DEF1-E76CDC7EA169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7-07T10:28:38.246" v="1666" actId="1076"/>
        <pc:sldMkLst>
          <pc:docMk/>
          <pc:sldMk cId="2543906393" sldId="481"/>
        </pc:sldMkLst>
        <pc:spChg chg="mod">
          <ac:chgData name="Bortone Ivana" userId="bdd9bb90-5c37-4c50-87f0-f0f3126af813" providerId="ADAL" clId="{2FC288E3-6DD8-4E33-8C30-9C1A1F8A5E75}" dt="2026-07-07T10:28:38.246" v="1666" actId="1076"/>
          <ac:spMkLst>
            <pc:docMk/>
            <pc:sldMk cId="2543906393" sldId="481"/>
            <ac:spMk id="5" creationId="{C982B2AC-10A5-9F25-D1CE-262FF96AC7AC}"/>
          </ac:spMkLst>
        </pc:spChg>
        <pc:spChg chg="del">
          <ac:chgData name="Bortone Ivana" userId="bdd9bb90-5c37-4c50-87f0-f0f3126af813" providerId="ADAL" clId="{2FC288E3-6DD8-4E33-8C30-9C1A1F8A5E75}" dt="2026-07-07T10:10:51.153" v="728" actId="478"/>
          <ac:spMkLst>
            <pc:docMk/>
            <pc:sldMk cId="2543906393" sldId="481"/>
            <ac:spMk id="8" creationId="{68052610-E79D-4CF5-18E9-82994AD92180}"/>
          </ac:spMkLst>
        </pc:spChg>
        <pc:spChg chg="add mod">
          <ac:chgData name="Bortone Ivana" userId="bdd9bb90-5c37-4c50-87f0-f0f3126af813" providerId="ADAL" clId="{2FC288E3-6DD8-4E33-8C30-9C1A1F8A5E75}" dt="2026-07-07T10:14:00.186" v="1149" actId="1076"/>
          <ac:spMkLst>
            <pc:docMk/>
            <pc:sldMk cId="2543906393" sldId="481"/>
            <ac:spMk id="9" creationId="{9F9B0ABE-1D10-BF62-8704-3C4BEF190F5A}"/>
          </ac:spMkLst>
        </pc:spChg>
        <pc:spChg chg="add mod">
          <ac:chgData name="Bortone Ivana" userId="bdd9bb90-5c37-4c50-87f0-f0f3126af813" providerId="ADAL" clId="{2FC288E3-6DD8-4E33-8C30-9C1A1F8A5E75}" dt="2026-07-07T10:14:28.309" v="1158" actId="1076"/>
          <ac:spMkLst>
            <pc:docMk/>
            <pc:sldMk cId="2543906393" sldId="481"/>
            <ac:spMk id="14" creationId="{155AA696-22C5-F60F-5115-FE0846CBC277}"/>
          </ac:spMkLst>
        </pc:spChg>
        <pc:spChg chg="del">
          <ac:chgData name="Bortone Ivana" userId="bdd9bb90-5c37-4c50-87f0-f0f3126af813" providerId="ADAL" clId="{2FC288E3-6DD8-4E33-8C30-9C1A1F8A5E75}" dt="2026-07-07T10:10:53.616" v="730" actId="478"/>
          <ac:spMkLst>
            <pc:docMk/>
            <pc:sldMk cId="2543906393" sldId="481"/>
            <ac:spMk id="15" creationId="{032A4117-06A9-4D7D-3400-30586422A783}"/>
          </ac:spMkLst>
        </pc:spChg>
        <pc:spChg chg="mod">
          <ac:chgData name="Bortone Ivana" userId="bdd9bb90-5c37-4c50-87f0-f0f3126af813" providerId="ADAL" clId="{2FC288E3-6DD8-4E33-8C30-9C1A1F8A5E75}" dt="2026-07-07T10:10:32.408" v="670" actId="20577"/>
          <ac:spMkLst>
            <pc:docMk/>
            <pc:sldMk cId="2543906393" sldId="481"/>
            <ac:spMk id="22" creationId="{04846335-3F5A-032F-E704-43FBF5E64F09}"/>
          </ac:spMkLst>
        </pc:spChg>
        <pc:picChg chg="del">
          <ac:chgData name="Bortone Ivana" userId="bdd9bb90-5c37-4c50-87f0-f0f3126af813" providerId="ADAL" clId="{2FC288E3-6DD8-4E33-8C30-9C1A1F8A5E75}" dt="2026-07-07T10:10:47.736" v="727" actId="478"/>
          <ac:picMkLst>
            <pc:docMk/>
            <pc:sldMk cId="2543906393" sldId="481"/>
            <ac:picMk id="4" creationId="{98AF75E5-BEC1-5EA9-C051-1C61AFEFC40D}"/>
          </ac:picMkLst>
        </pc:picChg>
        <pc:picChg chg="add mod">
          <ac:chgData name="Bortone Ivana" userId="bdd9bb90-5c37-4c50-87f0-f0f3126af813" providerId="ADAL" clId="{2FC288E3-6DD8-4E33-8C30-9C1A1F8A5E75}" dt="2026-07-07T10:13:57.749" v="1148" actId="1076"/>
          <ac:picMkLst>
            <pc:docMk/>
            <pc:sldMk cId="2543906393" sldId="481"/>
            <ac:picMk id="6" creationId="{5DC78DE5-9332-E377-855E-BE4FD608D302}"/>
          </ac:picMkLst>
        </pc:picChg>
        <pc:picChg chg="del">
          <ac:chgData name="Bortone Ivana" userId="bdd9bb90-5c37-4c50-87f0-f0f3126af813" providerId="ADAL" clId="{2FC288E3-6DD8-4E33-8C30-9C1A1F8A5E75}" dt="2026-07-07T10:10:52.062" v="729" actId="478"/>
          <ac:picMkLst>
            <pc:docMk/>
            <pc:sldMk cId="2543906393" sldId="481"/>
            <ac:picMk id="11" creationId="{3416ECD8-ABD3-9D29-1146-015E69A99D34}"/>
          </ac:picMkLst>
        </pc:picChg>
        <pc:picChg chg="add mod">
          <ac:chgData name="Bortone Ivana" userId="bdd9bb90-5c37-4c50-87f0-f0f3126af813" providerId="ADAL" clId="{2FC288E3-6DD8-4E33-8C30-9C1A1F8A5E75}" dt="2026-07-07T10:13:49.694" v="1144" actId="1076"/>
          <ac:picMkLst>
            <pc:docMk/>
            <pc:sldMk cId="2543906393" sldId="481"/>
            <ac:picMk id="12" creationId="{B389FB44-228A-1FA6-C8B7-F6E281279924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7-07T10:29:21.120" v="1693" actId="1076"/>
        <pc:sldMkLst>
          <pc:docMk/>
          <pc:sldMk cId="1566090750" sldId="482"/>
        </pc:sldMkLst>
        <pc:spChg chg="mod">
          <ac:chgData name="Bortone Ivana" userId="bdd9bb90-5c37-4c50-87f0-f0f3126af813" providerId="ADAL" clId="{2FC288E3-6DD8-4E33-8C30-9C1A1F8A5E75}" dt="2026-07-07T10:29:15.560" v="1692" actId="20577"/>
          <ac:spMkLst>
            <pc:docMk/>
            <pc:sldMk cId="1566090750" sldId="482"/>
            <ac:spMk id="5" creationId="{91FA9C41-67F3-C221-8F73-BB2F8BBF4D98}"/>
          </ac:spMkLst>
        </pc:spChg>
        <pc:spChg chg="mod ord">
          <ac:chgData name="Bortone Ivana" userId="bdd9bb90-5c37-4c50-87f0-f0f3126af813" providerId="ADAL" clId="{2FC288E3-6DD8-4E33-8C30-9C1A1F8A5E75}" dt="2026-07-07T10:17:36.483" v="1600" actId="1076"/>
          <ac:spMkLst>
            <pc:docMk/>
            <pc:sldMk cId="1566090750" sldId="482"/>
            <ac:spMk id="9" creationId="{D0CD9F3C-1108-E1A0-DE59-AFFDB4AB1761}"/>
          </ac:spMkLst>
        </pc:spChg>
        <pc:spChg chg="mod">
          <ac:chgData name="Bortone Ivana" userId="bdd9bb90-5c37-4c50-87f0-f0f3126af813" providerId="ADAL" clId="{2FC288E3-6DD8-4E33-8C30-9C1A1F8A5E75}" dt="2026-07-07T10:29:21.120" v="1693" actId="1076"/>
          <ac:spMkLst>
            <pc:docMk/>
            <pc:sldMk cId="1566090750" sldId="482"/>
            <ac:spMk id="14" creationId="{FDABFFE9-C8D8-2B7F-6909-800838863490}"/>
          </ac:spMkLst>
        </pc:spChg>
        <pc:spChg chg="mod">
          <ac:chgData name="Bortone Ivana" userId="bdd9bb90-5c37-4c50-87f0-f0f3126af813" providerId="ADAL" clId="{2FC288E3-6DD8-4E33-8C30-9C1A1F8A5E75}" dt="2026-07-07T10:14:46.937" v="1171" actId="20577"/>
          <ac:spMkLst>
            <pc:docMk/>
            <pc:sldMk cId="1566090750" sldId="482"/>
            <ac:spMk id="22" creationId="{275B0D25-9460-B72B-CE16-3E7AC65762A7}"/>
          </ac:spMkLst>
        </pc:spChg>
        <pc:picChg chg="add mod">
          <ac:chgData name="Bortone Ivana" userId="bdd9bb90-5c37-4c50-87f0-f0f3126af813" providerId="ADAL" clId="{2FC288E3-6DD8-4E33-8C30-9C1A1F8A5E75}" dt="2026-07-07T10:17:32.868" v="1599" actId="1076"/>
          <ac:picMkLst>
            <pc:docMk/>
            <pc:sldMk cId="1566090750" sldId="482"/>
            <ac:picMk id="4" creationId="{789BAB73-7900-A020-4751-58D34CC4DA58}"/>
          </ac:picMkLst>
        </pc:picChg>
        <pc:picChg chg="del">
          <ac:chgData name="Bortone Ivana" userId="bdd9bb90-5c37-4c50-87f0-f0f3126af813" providerId="ADAL" clId="{2FC288E3-6DD8-4E33-8C30-9C1A1F8A5E75}" dt="2026-07-07T10:14:47.877" v="1172" actId="478"/>
          <ac:picMkLst>
            <pc:docMk/>
            <pc:sldMk cId="1566090750" sldId="482"/>
            <ac:picMk id="6" creationId="{416604E9-DAA1-89BA-1D5B-135C730D7296}"/>
          </ac:picMkLst>
        </pc:picChg>
        <pc:picChg chg="add mod">
          <ac:chgData name="Bortone Ivana" userId="bdd9bb90-5c37-4c50-87f0-f0f3126af813" providerId="ADAL" clId="{2FC288E3-6DD8-4E33-8C30-9C1A1F8A5E75}" dt="2026-07-07T10:17:48.640" v="1602" actId="1076"/>
          <ac:picMkLst>
            <pc:docMk/>
            <pc:sldMk cId="1566090750" sldId="482"/>
            <ac:picMk id="8" creationId="{D6A5910F-E5E0-68F7-77AF-06D9791DF543}"/>
          </ac:picMkLst>
        </pc:picChg>
        <pc:picChg chg="del">
          <ac:chgData name="Bortone Ivana" userId="bdd9bb90-5c37-4c50-87f0-f0f3126af813" providerId="ADAL" clId="{2FC288E3-6DD8-4E33-8C30-9C1A1F8A5E75}" dt="2026-07-07T10:14:48.467" v="1173" actId="478"/>
          <ac:picMkLst>
            <pc:docMk/>
            <pc:sldMk cId="1566090750" sldId="482"/>
            <ac:picMk id="12" creationId="{8A624724-9812-80C6-1864-90D1BE9164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A3EE-1AA5-7845-8C03-7314C16FC59E}" type="datetimeFigureOut">
              <a:rPr lang="it-IT" smtClean="0"/>
              <a:t>07/07/2026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DED-5E15-4B4D-A949-649BE05F174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2DED-5E15-4B4D-A949-649BE05F174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73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sv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sv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2858947" y="0"/>
            <a:ext cx="9333053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2432192" y="3893146"/>
            <a:ext cx="7024323" cy="83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3416232" y="1675348"/>
            <a:ext cx="6887321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schermata, Elementi grafici, grafica, blu&#10;&#10;Il contenuto generato dall'IA potrebbe non essere corretto.">
            <a:extLst>
              <a:ext uri="{FF2B5EF4-FFF2-40B4-BE49-F238E27FC236}">
                <a16:creationId xmlns:a16="http://schemas.microsoft.com/office/drawing/2014/main" id="{AC2DF41E-98DF-7F8A-BF27-814E71736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209669" cy="6867939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3DA6BF0-3544-44A0-A893-683A469AFA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0587" y="692294"/>
            <a:ext cx="3294046" cy="11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5181601" y="0"/>
            <a:ext cx="7010399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4492487" y="3763617"/>
            <a:ext cx="5883966" cy="97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4976191" y="1570383"/>
            <a:ext cx="5883966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EAEDB9-F071-12F6-372D-5F0C432B3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406" y="1107424"/>
            <a:ext cx="8109188" cy="89654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D69"/>
                </a:solidFill>
              </a:defRPr>
            </a:lvl1pPr>
          </a:lstStyle>
          <a:p>
            <a:r>
              <a:rPr lang="it-IT"/>
              <a:t>Grazie!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64AD79-AF01-0C34-B2F3-4FD874F0FF0F}"/>
              </a:ext>
            </a:extLst>
          </p:cNvPr>
          <p:cNvCxnSpPr/>
          <p:nvPr userDrawn="1"/>
        </p:nvCxnSpPr>
        <p:spPr>
          <a:xfrm>
            <a:off x="3029774" y="4637213"/>
            <a:ext cx="6206169" cy="0"/>
          </a:xfrm>
          <a:prstGeom prst="line">
            <a:avLst/>
          </a:prstGeom>
          <a:ln w="12700">
            <a:solidFill>
              <a:srgbClr val="00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Elemento grafico 34">
            <a:extLst>
              <a:ext uri="{FF2B5EF4-FFF2-40B4-BE49-F238E27FC236}">
                <a16:creationId xmlns:a16="http://schemas.microsoft.com/office/drawing/2014/main" id="{0A9D22FC-2995-CD12-FB2B-C03ED42EF5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5434" y="3122940"/>
            <a:ext cx="3341132" cy="1161916"/>
          </a:xfrm>
          <a:prstGeom prst="rect">
            <a:avLst/>
          </a:prstGeom>
        </p:spPr>
      </p:pic>
      <p:pic>
        <p:nvPicPr>
          <p:cNvPr id="38" name="Immagine 37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C2B782D8-DACE-DC15-95AC-286611F0CC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19711" y="4975694"/>
            <a:ext cx="6396979" cy="8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59E94-6558-E9FA-6839-B4E7BF67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256340-9BDC-D874-B247-F7705769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46CCB-5E2A-6213-DA8F-8843A83BD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15E2A-C7F6-2841-FFE9-694BAB18F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55D455-2FC7-435B-927A-83E38202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5067DD-DE8E-2505-80FD-F9129749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BB1A9-E839-4B88-A44C-153BB0911F41}" type="datetimeFigureOut">
              <a:rPr lang="it-IT" smtClean="0"/>
              <a:t>07/07/2026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238C1BB-123D-A8A5-1223-9DF53B99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45129C-BAE6-BDD8-54B8-91B425FB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EF5230-3A0B-448E-BD62-C63988F537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4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pertura-sezion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2389A69-1636-7B4C-A857-68359059DFD6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948600"/>
            <a:ext cx="9360000" cy="2386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429000"/>
            <a:ext cx="936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D606418-C239-A72A-31C5-B263B4933012}"/>
              </a:ext>
            </a:extLst>
          </p:cNvPr>
          <p:cNvGrpSpPr/>
          <p:nvPr userDrawn="1"/>
        </p:nvGrpSpPr>
        <p:grpSpPr>
          <a:xfrm>
            <a:off x="-268" y="6097894"/>
            <a:ext cx="12192268" cy="763200"/>
            <a:chOff x="-268" y="6097894"/>
            <a:chExt cx="12181593" cy="763200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1CA342-1D7B-B0DA-DAEC-A2626C6950C3}"/>
                </a:ext>
              </a:extLst>
            </p:cNvPr>
            <p:cNvSpPr/>
            <p:nvPr userDrawn="1"/>
          </p:nvSpPr>
          <p:spPr>
            <a:xfrm>
              <a:off x="5320665" y="6104324"/>
              <a:ext cx="784860" cy="753628"/>
            </a:xfrm>
            <a:prstGeom prst="rect">
              <a:avLst/>
            </a:prstGeom>
            <a:solidFill>
              <a:srgbClr val="EDC03E"/>
            </a:solidFill>
            <a:ln>
              <a:solidFill>
                <a:srgbClr val="EDC0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5BC4DB79-88F7-9E46-89D5-747999C2C289}"/>
                </a:ext>
              </a:extLst>
            </p:cNvPr>
            <p:cNvGrpSpPr/>
            <p:nvPr userDrawn="1"/>
          </p:nvGrpSpPr>
          <p:grpSpPr>
            <a:xfrm>
              <a:off x="-268" y="6097894"/>
              <a:ext cx="12181593" cy="763200"/>
              <a:chOff x="-268" y="6097894"/>
              <a:chExt cx="12181593" cy="76320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E940CA9A-54F8-4F6F-B375-94CAE5E7BFF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2"/>
              <a:srcRect/>
              <a:stretch/>
            </p:blipFill>
            <p:spPr>
              <a:xfrm>
                <a:off x="5327397" y="6131515"/>
                <a:ext cx="762502" cy="726437"/>
              </a:xfrm>
              <a:prstGeom prst="rect">
                <a:avLst/>
              </a:prstGeom>
            </p:spPr>
          </p:pic>
          <p:pic>
            <p:nvPicPr>
              <p:cNvPr id="8" name="Immagine 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7CA3512B-4114-4679-BC61-E8CA1C1FC0B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284016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3099D80D-02DE-4D39-A1E8-D7F9F9A3C16E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141882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8068B18-0FFD-42DE-AB88-5146BA609C4F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7611681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6" name="Immagine 1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C17A8452-545A-45E5-BEE9-60D70DB3D2D4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685025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8" name="Immagine 17" descr="Immagine che contiene luce&#10;&#10;Descrizione generata automaticamente">
                <a:extLst>
                  <a:ext uri="{FF2B5EF4-FFF2-40B4-BE49-F238E27FC236}">
                    <a16:creationId xmlns:a16="http://schemas.microsoft.com/office/drawing/2014/main" id="{21277BE7-20E1-49CD-A6E4-D79649DFCEF9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-26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0" name="Immagine 19" descr="Immagine che contiene oggetto, orologio, disegnando&#10;&#10;Descrizione generata automaticamente">
                <a:extLst>
                  <a:ext uri="{FF2B5EF4-FFF2-40B4-BE49-F238E27FC236}">
                    <a16:creationId xmlns:a16="http://schemas.microsoft.com/office/drawing/2014/main" id="{808E0218-94EF-462C-A18B-CA668A4DCE7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45444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2" name="Immagine 2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EC38D3-478A-4903-A563-22DD2427C6DA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608882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4" name="Immagine 23" descr="Immagine che contiene disegnando, computer&#10;&#10;Descrizione generata automaticamente">
                <a:extLst>
                  <a:ext uri="{FF2B5EF4-FFF2-40B4-BE49-F238E27FC236}">
                    <a16:creationId xmlns:a16="http://schemas.microsoft.com/office/drawing/2014/main" id="{74548FBA-82B6-4CE1-BCA9-1676CC985E6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9134537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6" name="Immagine 2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83E96A8F-3C97-4294-807D-88ED90A1A198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8373109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B9D40F51-DB49-432C-8A84-48DAE0B5952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3806872" y="6097894"/>
                <a:ext cx="760171" cy="763200"/>
              </a:xfrm>
              <a:prstGeom prst="rect">
                <a:avLst/>
              </a:prstGeom>
            </p:spPr>
          </p:pic>
          <p:pic>
            <p:nvPicPr>
              <p:cNvPr id="30" name="Immagine 29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94A89E-3D28-483C-8ADB-726A4DA05303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152258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2" name="Immagine 3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42D6002-E5A9-4A3D-80AD-028E7CFA562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761160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4" name="Immagine 33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5D515232-3773-4052-88C8-8B4AAE51A1D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989596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6" name="Immagine 3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087A2882-381E-45F8-AC7B-E3E1F3BC37F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1065739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8" name="Immagine 3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8066C24-A6CD-439E-B53D-96686A55AAE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4565969" y="6097894"/>
                <a:ext cx="762502" cy="763200"/>
              </a:xfrm>
              <a:prstGeom prst="rect">
                <a:avLst/>
              </a:prstGeom>
            </p:spPr>
          </p:pic>
        </p:grp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0B1BC14E-A717-94F8-8DB9-EA91413795CD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10">
            <a:extLst>
              <a:ext uri="{FF2B5EF4-FFF2-40B4-BE49-F238E27FC236}">
                <a16:creationId xmlns:a16="http://schemas.microsoft.com/office/drawing/2014/main" id="{E2C1EB54-8DA8-A275-23C7-A00122058A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-sezione_co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8969E9F-6801-991C-6DB9-B3B8D951B991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80000"/>
            <a:ext cx="9360000" cy="2386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600000"/>
            <a:ext cx="936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75B4989-FC4B-DC57-87E6-E63E341E64AE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10">
            <a:extLst>
              <a:ext uri="{FF2B5EF4-FFF2-40B4-BE49-F238E27FC236}">
                <a16:creationId xmlns:a16="http://schemas.microsoft.com/office/drawing/2014/main" id="{955DD9F3-92A7-F0D6-6568-EE74828059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02A18-0420-C94C-9A02-05F61001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A653D-4E97-F645-8584-60A3A941D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88799"/>
            <a:ext cx="5181600" cy="311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B76136-1B4D-3641-A2ED-570B0C1F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88799"/>
            <a:ext cx="5181600" cy="311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295891-256A-C34B-B6BB-CA2295FF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24BC43-04D6-674C-9939-33A52BFEE916}" type="datetime1">
              <a:rPr lang="it-IT" smtClean="0"/>
              <a:t>07/07/2026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7C9F53-67AD-D746-B084-BAE2F81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671B3-B348-C648-88C2-2E3C1F9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FD68A5C-9A19-1A54-F983-53788D06EE07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E6C70EF-91D4-EA35-900C-8486410CC729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F00147C-177B-17AB-183A-F364BAABC0D4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0">
              <a:extLst>
                <a:ext uri="{FF2B5EF4-FFF2-40B4-BE49-F238E27FC236}">
                  <a16:creationId xmlns:a16="http://schemas.microsoft.com/office/drawing/2014/main" id="{2056120D-22AC-B30C-7D75-3512D7C25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30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1AF78-D202-584F-8D57-BDAFF2FF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0B534-8DF4-E947-9339-2017CED0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7200"/>
            <a:ext cx="6172200" cy="45380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7712ED-E391-464C-A7B3-04F58287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7400"/>
            <a:ext cx="3932237" cy="2937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40ABB6-90F4-E041-8BD6-E4442B6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CF788-DD0C-1440-8C78-802FD5FB1013}" type="datetime1">
              <a:rPr lang="it-IT" smtClean="0"/>
              <a:t>07/07/2026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2861D8-9841-A840-BCC7-68EC1C7E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B3425E-E3C3-2744-AD8E-130131F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EBC38B3-8728-957E-1DCC-35469512EC7F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2911E7D-FD39-8D56-E17F-7AA7C77155A7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306C6F8-AFB5-1AC8-8888-8CB77DFAF550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FB17809E-73C2-CFC4-B707-0AE1471A7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31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3ACE0-F0D4-2B44-A6F5-27E703D1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6D3559-8834-E14F-8ED4-9B04425DC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7201"/>
            <a:ext cx="6172200" cy="453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FC02CC-0F51-AA4F-BAA4-42384418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9200"/>
            <a:ext cx="3932237" cy="293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633F0B-C335-2944-B056-3C2073C5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EF26E-9977-024A-AFB4-400CF066805E}" type="datetime1">
              <a:rPr lang="it-IT" smtClean="0"/>
              <a:t>07/07/2026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B06D96-F948-1F4D-8E40-1A905BEB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AB7C04-2CBD-6644-9A89-7BB0C65E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0DCBC2F-923B-408D-57E2-AC08970912A1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E2E9BEA-74C2-4786-3DC8-4FFECF8F714F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910DCC4-B048-0741-B6CC-40A041393283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2C029E74-7BE8-F350-36D1-C4D24F82E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01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DBC41-A49B-6F4C-A125-A37E978A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4BC30B-EBB4-8348-8795-FEDCEBBAA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786F4-8010-8D44-924E-AF2E0FE6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48123-3FB7-4349-AF54-D910234500D3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FB5A4F-419B-DB40-B33D-114A9179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136A9-5989-C642-9966-39399574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4E3A171-E8EC-0346-168A-8A50C3878519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03E5258-648C-6125-D2CF-6C4A60191010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765D21-081E-2A37-C407-D4F95C4AB1CB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0">
              <a:extLst>
                <a:ext uri="{FF2B5EF4-FFF2-40B4-BE49-F238E27FC236}">
                  <a16:creationId xmlns:a16="http://schemas.microsoft.com/office/drawing/2014/main" id="{FDEFD5D9-C6FF-F983-55E7-2C7DDCD8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4E3A171-E8EC-0346-168A-8A50C3878519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03E5258-648C-6125-D2CF-6C4A60191010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765D21-081E-2A37-C407-D4F95C4AB1CB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0">
              <a:extLst>
                <a:ext uri="{FF2B5EF4-FFF2-40B4-BE49-F238E27FC236}">
                  <a16:creationId xmlns:a16="http://schemas.microsoft.com/office/drawing/2014/main" id="{FDEFD5D9-C6FF-F983-55E7-2C7DDCD8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3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DACE-E03A-AF37-470D-B6CDD32E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FAAF4-6525-D19C-9A69-D065783C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B6370-1E5F-259B-6500-66D25C56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BB1A9-E839-4B88-A44C-153BB0911F41}" type="datetimeFigureOut">
              <a:rPr lang="it-IT" smtClean="0"/>
              <a:t>07/07/2026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AF3EA-A169-DDE3-8E58-285F0792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3676FC-FA5A-89C9-F140-3B77D966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EF5230-3A0B-448E-BD62-C63988F537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3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4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8" r:id="rId8"/>
    <p:sldLayoutId id="2147483680" r:id="rId9"/>
    <p:sldLayoutId id="214748369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xprivia.sharepoint.com/sites/DFEHDFEH-PS-SINFONIA/Documenti%20condivisi/SINFONIA/06%20-%20Conduzione%20Aree%20Applicative/03%20-%20GAF/7%20-%20SAL/Documenti%20di%20Analisi/Analisi%20Flussi%20SIAP%20-%20SIOC/Documenti%20in%20lavorazione/WIP%20-%20Guida%20Utente%20Nuovo%20GAF%20v1.0.pptx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35A4BC-9CAC-1DBE-23B8-C1D500618DDD}"/>
              </a:ext>
            </a:extLst>
          </p:cNvPr>
          <p:cNvSpPr txBox="1"/>
          <p:nvPr/>
        </p:nvSpPr>
        <p:spPr>
          <a:xfrm>
            <a:off x="5568043" y="1469265"/>
            <a:ext cx="6106884" cy="39344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4000" b="1">
                <a:solidFill>
                  <a:schemeClr val="bg1"/>
                </a:solidFill>
              </a:rPr>
              <a:t>SINFONIA  </a:t>
            </a:r>
            <a:endParaRPr lang="it-IT">
              <a:solidFill>
                <a:schemeClr val="bg1"/>
              </a:solidFill>
            </a:endParaRPr>
          </a:p>
          <a:p>
            <a:pPr fontAlgn="base"/>
            <a:r>
              <a:rPr lang="it-IT"/>
              <a:t>​</a:t>
            </a:r>
          </a:p>
          <a:p>
            <a:pPr algn="ctr" fontAlgn="base"/>
            <a:r>
              <a:rPr lang="it-IT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Accoglienza Flussi</a:t>
            </a:r>
          </a:p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br>
              <a:rPr lang="it-IT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Guida utente</a:t>
            </a:r>
            <a:endParaRPr lang="it-IT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it-IT" sz="3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3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7E985-358B-B658-FCCA-B14D023AC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53D608-100F-C644-22C4-1CCF32291F1A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  <a:endParaRPr lang="it-IT"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977C43-0CDA-C2B3-2FE0-6C989C12EB07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954A95-82DA-B57A-1306-4C4D4019C0F4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9BCECAD-036D-8314-CDA6-3920A6F282E6}"/>
              </a:ext>
            </a:extLst>
          </p:cNvPr>
          <p:cNvSpPr/>
          <p:nvPr/>
        </p:nvSpPr>
        <p:spPr>
          <a:xfrm>
            <a:off x="1117256" y="2852363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DA6C6E-20EA-8AD2-E04C-B878325DB85A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156A78-708A-799C-11EB-8C82365B00F5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Definizioni</a:t>
            </a:r>
            <a:endParaRPr lang="it-IT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E33F0A-E0D1-BBD5-A7BE-05154309F0C0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rgbClr val="002060"/>
                </a:solidFill>
              </a:rPr>
              <a:t>04 Gestire Acquisizione Flusso</a:t>
            </a:r>
            <a:endParaRPr lang="it-IT">
              <a:solidFill>
                <a:srgbClr val="002060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191298-AED4-8EBA-DA6E-66678D75B7B8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Conclusioni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95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7C16A-C602-42E5-812D-F34BDCA35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11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638D119-A230-4BDF-B69C-981AC5A7C527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Gestire Acquisizione Flusso</a:t>
            </a:r>
            <a:endParaRPr lang="it-IT" sz="2000">
              <a:highlight>
                <a:srgbClr val="FFFF00"/>
              </a:highligh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91974A-5407-D219-AF17-631204770CE8}"/>
              </a:ext>
            </a:extLst>
          </p:cNvPr>
          <p:cNvSpPr txBox="1"/>
          <p:nvPr/>
        </p:nvSpPr>
        <p:spPr>
          <a:xfrm>
            <a:off x="363795" y="1131507"/>
            <a:ext cx="4817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Dalla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Home Page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, cliccando su </a:t>
            </a:r>
            <a:r>
              <a:rPr lang="it-IT" sz="1600" b="1">
                <a:latin typeface="Aptos" panose="020B0004020202020204" pitchFamily="34" charset="0"/>
              </a:rPr>
              <a:t>Gestire Acquisizione Flusso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, comparirà la schermata che consente la consultazione dei debiti informativi (1). In questa sezione l'utente può utilizzare i filtri di ricerca (quelli obbligatori sono contrassegnati da *).  A titolo di esempio è indicato il flusso SIAP, nella slide successiva il flusso SIOC.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latin typeface="Aptos" panose="020B0004020202020204" pitchFamily="34" charset="0"/>
              </a:rPr>
              <a:t>Una volta scelto dal menu Tipologia Flusso, comparirà la sezione Periodo di Competenza (2). Valorizzato il periodo, cliccare sul tasto </a:t>
            </a:r>
            <a:r>
              <a:rPr lang="it-IT" sz="1600" b="1">
                <a:latin typeface="Aptos" panose="020B0004020202020204" pitchFamily="34" charset="0"/>
              </a:rPr>
              <a:t>Cerca </a:t>
            </a:r>
            <a:r>
              <a:rPr lang="it-IT" sz="1600">
                <a:latin typeface="Aptos" panose="020B0004020202020204" pitchFamily="34" charset="0"/>
              </a:rPr>
              <a:t>per consultare i debiti che rispondono ai filtri inseriti, mostrati nella sezione in basso (3).</a:t>
            </a:r>
            <a:endParaRPr lang="it-IT" sz="160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Cliccando sui tre puntini (4) si ha accesso all’azione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Consultazione Acquisizioni (5)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CE8785B-D475-EF47-A920-72DA0DF4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9" y="5161044"/>
            <a:ext cx="3974221" cy="1406904"/>
          </a:xfrm>
          <a:prstGeom prst="rect">
            <a:avLst/>
          </a:prstGeom>
        </p:spPr>
      </p:pic>
      <p:sp>
        <p:nvSpPr>
          <p:cNvPr id="3" name="Connettore 2">
            <a:extLst>
              <a:ext uri="{FF2B5EF4-FFF2-40B4-BE49-F238E27FC236}">
                <a16:creationId xmlns:a16="http://schemas.microsoft.com/office/drawing/2014/main" id="{1997A995-DDD4-4433-CED6-4AC079FB946A}"/>
              </a:ext>
            </a:extLst>
          </p:cNvPr>
          <p:cNvSpPr/>
          <p:nvPr/>
        </p:nvSpPr>
        <p:spPr>
          <a:xfrm>
            <a:off x="1653796" y="6259082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5</a:t>
            </a:r>
            <a:endParaRPr lang="en-GB" sz="160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0BA07D9-0187-B951-FE98-073C985E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292" y="3737382"/>
            <a:ext cx="6926005" cy="2654202"/>
          </a:xfrm>
          <a:prstGeom prst="rect">
            <a:avLst/>
          </a:prstGeom>
        </p:spPr>
      </p:pic>
      <p:sp>
        <p:nvSpPr>
          <p:cNvPr id="9" name="Connettore 8">
            <a:extLst>
              <a:ext uri="{FF2B5EF4-FFF2-40B4-BE49-F238E27FC236}">
                <a16:creationId xmlns:a16="http://schemas.microsoft.com/office/drawing/2014/main" id="{C71A3DC0-C5BA-E900-2C35-07B0570C01B8}"/>
              </a:ext>
            </a:extLst>
          </p:cNvPr>
          <p:cNvSpPr/>
          <p:nvPr/>
        </p:nvSpPr>
        <p:spPr>
          <a:xfrm>
            <a:off x="5290304" y="5846282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3</a:t>
            </a:r>
            <a:endParaRPr lang="en-GB" sz="1600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1C0BC40A-B555-BEF4-13EF-3F8959BF3D07}"/>
              </a:ext>
            </a:extLst>
          </p:cNvPr>
          <p:cNvSpPr/>
          <p:nvPr/>
        </p:nvSpPr>
        <p:spPr>
          <a:xfrm>
            <a:off x="11869297" y="5837850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4</a:t>
            </a:r>
            <a:endParaRPr lang="en-GB" sz="160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C32A7B6-52BD-BCFE-7BED-5C9B90B34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034" y="890359"/>
            <a:ext cx="6089118" cy="2771005"/>
          </a:xfrm>
          <a:prstGeom prst="rect">
            <a:avLst/>
          </a:prstGeom>
        </p:spPr>
      </p:pic>
      <p:sp>
        <p:nvSpPr>
          <p:cNvPr id="8" name="Connettore 7">
            <a:extLst>
              <a:ext uri="{FF2B5EF4-FFF2-40B4-BE49-F238E27FC236}">
                <a16:creationId xmlns:a16="http://schemas.microsoft.com/office/drawing/2014/main" id="{BB7837B2-33B3-90B8-05DC-299BF4CEBB67}"/>
              </a:ext>
            </a:extLst>
          </p:cNvPr>
          <p:cNvSpPr/>
          <p:nvPr/>
        </p:nvSpPr>
        <p:spPr>
          <a:xfrm>
            <a:off x="10382043" y="1469689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2475E6E9-E041-8898-1B2D-42296160EB12}"/>
              </a:ext>
            </a:extLst>
          </p:cNvPr>
          <p:cNvSpPr/>
          <p:nvPr/>
        </p:nvSpPr>
        <p:spPr>
          <a:xfrm>
            <a:off x="7264017" y="1219361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92082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3723E-DCF3-4EA7-A1C5-E14064250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A4AF602-E9F7-9D16-6B8B-367E4478A8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12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8D80404-3115-3C5C-9C28-AEC19E3C0DE3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Gestire Acquisizione Flusso</a:t>
            </a:r>
            <a:endParaRPr lang="it-IT" sz="2000">
              <a:highlight>
                <a:srgbClr val="FFFF00"/>
              </a:highligh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028EF6-120F-8F53-4FA9-B71E3A6A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26" y="2002376"/>
            <a:ext cx="9019748" cy="409021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DD4B6E-ECB9-2407-DFE7-9F631C76256A}"/>
              </a:ext>
            </a:extLst>
          </p:cNvPr>
          <p:cNvSpPr txBox="1"/>
          <p:nvPr/>
        </p:nvSpPr>
        <p:spPr>
          <a:xfrm>
            <a:off x="641442" y="1165521"/>
            <a:ext cx="1108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A titolo di esempio di riporta la pagina dedicata alla consultazione di un debito informativo relativo al flusso SIOC. Valgono tutte le considerazioni fatte nella precedente slide.</a:t>
            </a:r>
          </a:p>
        </p:txBody>
      </p:sp>
    </p:spTree>
    <p:extLst>
      <p:ext uri="{BB962C8B-B14F-4D97-AF65-F5344CB8AC3E}">
        <p14:creationId xmlns:p14="http://schemas.microsoft.com/office/powerpoint/2010/main" val="187599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63769-6DF2-7756-6783-13370709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1F59D2A-4EBB-6B93-0BA3-F303C994D5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13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461BEE6-DAA0-883E-D7D6-FC598FA0B43F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Gestire Acquisizione Flusso</a:t>
            </a:r>
            <a:endParaRPr lang="it-IT" sz="2000">
              <a:highlight>
                <a:srgbClr val="FFFF00"/>
              </a:highligh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289D21-1E6A-BFA9-2CEF-DF1459D4F33D}"/>
              </a:ext>
            </a:extLst>
          </p:cNvPr>
          <p:cNvSpPr txBox="1"/>
          <p:nvPr/>
        </p:nvSpPr>
        <p:spPr>
          <a:xfrm>
            <a:off x="283032" y="1906875"/>
            <a:ext cx="4770548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400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Stato Conferimento (1):</a:t>
            </a:r>
          </a:p>
          <a:p>
            <a:pPr fontAlgn="base"/>
            <a:r>
              <a:rPr lang="it-IT" sz="1400" b="1"/>
              <a:t>-</a:t>
            </a:r>
            <a:r>
              <a:rPr lang="it-IT" sz="1400" i="1"/>
              <a:t>In attesa </a:t>
            </a:r>
            <a:br>
              <a:rPr lang="it-IT" sz="1400"/>
            </a:br>
            <a:r>
              <a:rPr lang="it-IT" sz="1400"/>
              <a:t>Il conferimento è stato inserito correttamente ed è in coda per essere processato.  </a:t>
            </a:r>
          </a:p>
          <a:p>
            <a:pPr fontAlgn="base"/>
            <a:r>
              <a:rPr lang="it-IT" sz="1400"/>
              <a:t>-</a:t>
            </a:r>
            <a:r>
              <a:rPr lang="it-IT" sz="1400" i="1"/>
              <a:t>In acquisizione </a:t>
            </a:r>
            <a:br>
              <a:rPr lang="it-IT" sz="1400"/>
            </a:br>
            <a:r>
              <a:rPr lang="it-IT" sz="1400"/>
              <a:t>Il processo di acquisizione è in corso.  </a:t>
            </a:r>
          </a:p>
          <a:p>
            <a:pPr fontAlgn="base"/>
            <a:r>
              <a:rPr lang="it-IT" sz="1400"/>
              <a:t>-</a:t>
            </a:r>
            <a:r>
              <a:rPr lang="it-IT" sz="1400" i="1"/>
              <a:t>Acquisito </a:t>
            </a:r>
            <a:br>
              <a:rPr lang="it-IT" sz="1400"/>
            </a:br>
            <a:r>
              <a:rPr lang="it-IT" sz="1400"/>
              <a:t>Il processo di acquisizione è stato completato con successo.  </a:t>
            </a:r>
          </a:p>
          <a:p>
            <a:pPr fontAlgn="base"/>
            <a:r>
              <a:rPr lang="it-IT" sz="1400"/>
              <a:t>-</a:t>
            </a:r>
            <a:r>
              <a:rPr lang="it-IT" sz="1400" i="1"/>
              <a:t>Fallito </a:t>
            </a:r>
            <a:br>
              <a:rPr lang="it-IT" sz="1400"/>
            </a:br>
            <a:r>
              <a:rPr lang="it-IT" sz="1400"/>
              <a:t>Il processo di acquisizione è stato interrotto a causa di un errore.  </a:t>
            </a:r>
          </a:p>
          <a:p>
            <a:pPr fontAlgn="base"/>
            <a:r>
              <a:rPr lang="it-IT" sz="1400" b="1"/>
              <a:t>-</a:t>
            </a:r>
            <a:r>
              <a:rPr lang="it-IT" sz="1400" i="1"/>
              <a:t>Scartato </a:t>
            </a:r>
            <a:br>
              <a:rPr lang="it-IT" sz="1400"/>
            </a:br>
            <a:r>
              <a:rPr lang="it-IT" sz="1400"/>
              <a:t>Il processo è terminato correttamente ma il file non conteneva alcun record valido.  </a:t>
            </a:r>
          </a:p>
          <a:p>
            <a:pPr fontAlgn="base"/>
            <a:r>
              <a:rPr lang="it-IT" sz="1400" i="1"/>
              <a:t>-Annullato </a:t>
            </a:r>
            <a:br>
              <a:rPr lang="it-IT" sz="1400"/>
            </a:br>
            <a:r>
              <a:rPr lang="it-IT" sz="1400"/>
              <a:t>Il conferimento è stato sovrascritto da un conferimento Completo</a:t>
            </a:r>
            <a:r>
              <a:rPr lang="it-IT" sz="1400" i="1"/>
              <a:t> </a:t>
            </a:r>
            <a:r>
              <a:rPr lang="it-IT" sz="1400"/>
              <a:t>successivo. </a:t>
            </a:r>
            <a:endParaRPr lang="it-IT" sz="140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40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400" b="1">
                <a:solidFill>
                  <a:schemeClr val="bg2">
                    <a:lumMod val="10000"/>
                  </a:schemeClr>
                </a:solidFill>
                <a:latin typeface="Aptos"/>
              </a:rPr>
              <a:t>Tipo Conferimento Mittente (2)</a:t>
            </a:r>
            <a:r>
              <a:rPr lang="it-IT" sz="1400">
                <a:solidFill>
                  <a:schemeClr val="bg2">
                    <a:lumMod val="10000"/>
                  </a:schemeClr>
                </a:solidFill>
                <a:latin typeface="Aptos"/>
              </a:rPr>
              <a:t>: </a:t>
            </a:r>
            <a:r>
              <a:rPr lang="it-IT" sz="1400" i="1">
                <a:solidFill>
                  <a:schemeClr val="bg2">
                    <a:lumMod val="10000"/>
                  </a:schemeClr>
                </a:solidFill>
                <a:latin typeface="Aptos"/>
              </a:rPr>
              <a:t>Completa</a:t>
            </a:r>
            <a:r>
              <a:rPr lang="it-IT" sz="1400">
                <a:solidFill>
                  <a:schemeClr val="bg2">
                    <a:lumMod val="10000"/>
                  </a:schemeClr>
                </a:solidFill>
                <a:latin typeface="Aptos"/>
              </a:rPr>
              <a:t> o </a:t>
            </a:r>
            <a:r>
              <a:rPr lang="it-IT" sz="1400" i="1">
                <a:solidFill>
                  <a:schemeClr val="bg2">
                    <a:lumMod val="10000"/>
                  </a:schemeClr>
                </a:solidFill>
                <a:latin typeface="Aptos"/>
              </a:rPr>
              <a:t>Integrazione</a:t>
            </a:r>
            <a:br>
              <a:rPr lang="it-IT" sz="1400">
                <a:latin typeface="Aptos" panose="020B0004020202020204" pitchFamily="34" charset="0"/>
              </a:rPr>
            </a:br>
            <a:r>
              <a:rPr lang="it-IT" sz="1400" b="1" i="1">
                <a:solidFill>
                  <a:schemeClr val="bg2">
                    <a:lumMod val="10000"/>
                  </a:schemeClr>
                </a:solidFill>
                <a:latin typeface="Aptos"/>
              </a:rPr>
              <a:t>Data Conferimento da – a </a:t>
            </a:r>
            <a:r>
              <a:rPr lang="it-IT" sz="1400">
                <a:solidFill>
                  <a:schemeClr val="bg2">
                    <a:lumMod val="10000"/>
                  </a:schemeClr>
                </a:solidFill>
                <a:latin typeface="Aptos"/>
              </a:rPr>
              <a:t>= Intervallo date (3) e (4)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2C1A2A-D531-F2E9-A851-A31E690D1FF7}"/>
              </a:ext>
            </a:extLst>
          </p:cNvPr>
          <p:cNvSpPr txBox="1"/>
          <p:nvPr/>
        </p:nvSpPr>
        <p:spPr>
          <a:xfrm>
            <a:off x="5026553" y="5108695"/>
            <a:ext cx="706420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Per poter effettuare una nuova acquisizione cliccare su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Nuova Acquisizione.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Cliccando sull’icona dell’occhietto (5) (sotto la voce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Azioni</a:t>
            </a: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) è possibile vedere il dettaglio dell’acquisizione, come mostra la slide successiva.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4E60A3-4803-3EB1-F69C-B64DAE1E20AB}"/>
              </a:ext>
            </a:extLst>
          </p:cNvPr>
          <p:cNvSpPr txBox="1"/>
          <p:nvPr/>
        </p:nvSpPr>
        <p:spPr>
          <a:xfrm>
            <a:off x="385149" y="1257267"/>
            <a:ext cx="1156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Dopo aver cliccato su </a:t>
            </a:r>
            <a:r>
              <a:rPr lang="it-IT" b="1"/>
              <a:t>Consultazione Acquisizioni </a:t>
            </a:r>
            <a:r>
              <a:rPr lang="it-IT"/>
              <a:t>si aprirà la seguente </a:t>
            </a:r>
            <a:r>
              <a:rPr lang="it-IT" err="1"/>
              <a:t>chermata</a:t>
            </a:r>
            <a:r>
              <a:rPr lang="it-IT"/>
              <a:t>. Nella Sezione Filtri Acquisizione l’utente può filtrare per:</a:t>
            </a:r>
            <a:endParaRPr lang="it-IT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E7697D-C3DC-F7EC-ACF5-6486574EA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79" y="1749305"/>
            <a:ext cx="6939952" cy="3139502"/>
          </a:xfrm>
          <a:prstGeom prst="rect">
            <a:avLst/>
          </a:prstGeom>
        </p:spPr>
      </p:pic>
      <p:sp>
        <p:nvSpPr>
          <p:cNvPr id="7" name="Connettore 6">
            <a:extLst>
              <a:ext uri="{FF2B5EF4-FFF2-40B4-BE49-F238E27FC236}">
                <a16:creationId xmlns:a16="http://schemas.microsoft.com/office/drawing/2014/main" id="{D87C9803-C7A7-B4CB-B84E-BC6334C40F07}"/>
              </a:ext>
            </a:extLst>
          </p:cNvPr>
          <p:cNvSpPr/>
          <p:nvPr/>
        </p:nvSpPr>
        <p:spPr>
          <a:xfrm>
            <a:off x="7123075" y="3372150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6822DB37-9C32-65BD-F8DE-8B798F5F0DE3}"/>
              </a:ext>
            </a:extLst>
          </p:cNvPr>
          <p:cNvSpPr/>
          <p:nvPr/>
        </p:nvSpPr>
        <p:spPr>
          <a:xfrm>
            <a:off x="8450655" y="3372149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7A3D4449-1F57-77EE-85A2-1A977B4501C7}"/>
              </a:ext>
            </a:extLst>
          </p:cNvPr>
          <p:cNvSpPr/>
          <p:nvPr/>
        </p:nvSpPr>
        <p:spPr>
          <a:xfrm>
            <a:off x="9459246" y="3372149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3</a:t>
            </a:r>
            <a:endParaRPr lang="en-GB" sz="1600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D27EF73E-3C49-C02E-4A48-9FE7966370C8}"/>
              </a:ext>
            </a:extLst>
          </p:cNvPr>
          <p:cNvSpPr/>
          <p:nvPr/>
        </p:nvSpPr>
        <p:spPr>
          <a:xfrm>
            <a:off x="10736150" y="3372149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4</a:t>
            </a:r>
            <a:endParaRPr lang="en-GB" sz="1600"/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1DDE4053-212E-9E9F-8C21-E269DE427A59}"/>
              </a:ext>
            </a:extLst>
          </p:cNvPr>
          <p:cNvSpPr/>
          <p:nvPr/>
        </p:nvSpPr>
        <p:spPr>
          <a:xfrm>
            <a:off x="11351898" y="4292143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5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70691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156C-578C-7DF6-6A98-0C3A1E208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E9B2A5-3441-69E1-41F5-A5FDF046F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14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70F2D0F-21D5-E313-51F8-2B0AA0D24918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Dettaglio Acquisizione</a:t>
            </a:r>
            <a:endParaRPr lang="it-IT" sz="2000">
              <a:highlight>
                <a:srgbClr val="FFFF00"/>
              </a:highligh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5DA0B2-5F04-701D-104F-31EBFEADF85D}"/>
              </a:ext>
            </a:extLst>
          </p:cNvPr>
          <p:cNvSpPr txBox="1"/>
          <p:nvPr/>
        </p:nvSpPr>
        <p:spPr>
          <a:xfrm>
            <a:off x="867584" y="1223466"/>
            <a:ext cx="1024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Pagina dedicata alla visualizzazione dei dettaglio dell’acquisizione precedentemente selezionata, cliccando sull’icona dell’occhietto.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AEA7C10-2EFD-D989-6609-462EB4DA6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01" y="2041006"/>
            <a:ext cx="9163665" cy="41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2946-46C0-C95B-DBE5-750AB99A8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08B655D-5B37-3374-A900-5F068BD04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48" y="2166991"/>
            <a:ext cx="7855845" cy="336373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DE7C6EC-C256-AD85-CA89-2E10E5BA31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15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A78B4FA-51C2-EB70-FA88-9127D1FC1944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Nuova Acquisizione</a:t>
            </a:r>
            <a:endParaRPr lang="it-IT" sz="2000">
              <a:highlight>
                <a:srgbClr val="FFFF00"/>
              </a:highligh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C419B7-7141-F623-43A3-61A8C35AC9B3}"/>
              </a:ext>
            </a:extLst>
          </p:cNvPr>
          <p:cNvSpPr txBox="1"/>
          <p:nvPr/>
        </p:nvSpPr>
        <p:spPr>
          <a:xfrm>
            <a:off x="518160" y="1174470"/>
            <a:ext cx="1135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La sezione Nuova Acquisizione riporta un riepilogo di informazioni (Tipologia Flusso, Ente Emittente, Periodo Riferimento) selezionati nella pagina precedente, con la possibilità di valorizzare il filtro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Tipo Acquisizione</a:t>
            </a: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F14CD9-9013-59C5-CA99-8C0D54E14EF5}"/>
              </a:ext>
            </a:extLst>
          </p:cNvPr>
          <p:cNvSpPr txBox="1"/>
          <p:nvPr/>
        </p:nvSpPr>
        <p:spPr>
          <a:xfrm>
            <a:off x="430099" y="2057600"/>
            <a:ext cx="380662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In File Upload il filtro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Tipologia Documento </a:t>
            </a: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guida l’utente nella scelta dei file da caricare nella sezione Tracciato File. Ogni volta viene caricato un tracciato, cliccare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Salva</a:t>
            </a: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Per modificare o eliminare un tracciato Salvato cliccare sull’iconcina della matita (1) o del cestino (2).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Caricati tutti i tracciati, cliccare su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Conferma</a:t>
            </a: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BD2C4CA1-DCCF-DB4E-5595-13B51C2931D4}"/>
              </a:ext>
            </a:extLst>
          </p:cNvPr>
          <p:cNvSpPr/>
          <p:nvPr/>
        </p:nvSpPr>
        <p:spPr>
          <a:xfrm>
            <a:off x="10929005" y="4594473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53863C30-7730-4290-36ED-485C886D8200}"/>
              </a:ext>
            </a:extLst>
          </p:cNvPr>
          <p:cNvSpPr/>
          <p:nvPr/>
        </p:nvSpPr>
        <p:spPr>
          <a:xfrm>
            <a:off x="11511489" y="4594473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24218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E80D0-FF57-BB8A-0E87-C82897F1D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0EBF93-958D-D583-BA4A-4ADB886DD8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16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D69AB5B-A458-424F-257B-6B464AE2B790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Conferma Acquisizione</a:t>
            </a:r>
            <a:endParaRPr lang="it-IT" sz="2000">
              <a:highlight>
                <a:srgbClr val="FFFF00"/>
              </a:highligh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0D80CF-D8A1-397B-12D5-07F89A049A15}"/>
              </a:ext>
            </a:extLst>
          </p:cNvPr>
          <p:cNvSpPr txBox="1"/>
          <p:nvPr/>
        </p:nvSpPr>
        <p:spPr>
          <a:xfrm>
            <a:off x="518160" y="1174470"/>
            <a:ext cx="1135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Confermata l’Acquisizione a video verrà mostrato un pop un verde in alto (1) , con il dettaglio dei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File Caricati </a:t>
            </a:r>
            <a:r>
              <a:rPr lang="it-IT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(2)</a:t>
            </a:r>
            <a:r>
              <a:rPr lang="it-IT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178B6F-B010-5565-05D2-CB7CF55F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76" y="1811402"/>
            <a:ext cx="10010392" cy="4544948"/>
          </a:xfrm>
          <a:prstGeom prst="rect">
            <a:avLst/>
          </a:prstGeom>
        </p:spPr>
      </p:pic>
      <p:sp>
        <p:nvSpPr>
          <p:cNvPr id="6" name="Connettore 5">
            <a:extLst>
              <a:ext uri="{FF2B5EF4-FFF2-40B4-BE49-F238E27FC236}">
                <a16:creationId xmlns:a16="http://schemas.microsoft.com/office/drawing/2014/main" id="{3FEDACCF-FA34-0B1A-304D-3ADCE8F6A2BB}"/>
              </a:ext>
            </a:extLst>
          </p:cNvPr>
          <p:cNvSpPr/>
          <p:nvPr/>
        </p:nvSpPr>
        <p:spPr>
          <a:xfrm>
            <a:off x="7212411" y="1811402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880DED04-BDC5-3ED8-9B4A-86E8D3C14462}"/>
              </a:ext>
            </a:extLst>
          </p:cNvPr>
          <p:cNvSpPr/>
          <p:nvPr/>
        </p:nvSpPr>
        <p:spPr>
          <a:xfrm>
            <a:off x="3350715" y="3876719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70094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3D0D-E19B-CE1A-8880-E10594D14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F55E9A-D4F3-A2AC-9D54-9CC98DA4B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17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3BF7689-26F5-8E30-BB5C-AEF385A6F2BF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Errori di validazione</a:t>
            </a:r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5053F5-9DC2-F662-6EE5-C099E034A80F}"/>
              </a:ext>
            </a:extLst>
          </p:cNvPr>
          <p:cNvSpPr txBox="1"/>
          <p:nvPr/>
        </p:nvSpPr>
        <p:spPr>
          <a:xfrm>
            <a:off x="689878" y="1165521"/>
            <a:ext cx="1135920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  <a:latin typeface="Aptos"/>
              </a:rPr>
              <a:t>Dopo la conferma, nella sezione Errori di validazione sono indicati gli errori logico formali rilevati a valle del caricamento. Terminata la validazione, è possibile scaricare un report degli errori </a:t>
            </a:r>
            <a:r>
              <a:rPr lang="it-IT">
                <a:ea typeface="Calibri"/>
                <a:cs typeface="Arial"/>
              </a:rPr>
              <a:t>cliccando su </a:t>
            </a:r>
            <a:r>
              <a:rPr lang="it-IT" b="1">
                <a:ea typeface="Calibri"/>
                <a:cs typeface="Arial"/>
              </a:rPr>
              <a:t>Download Report Errori</a:t>
            </a:r>
            <a:r>
              <a:rPr lang="it-IT">
                <a:ea typeface="Calibri"/>
                <a:cs typeface="Arial"/>
              </a:rPr>
              <a:t>, per scaricare l’Excel per le dovute correzioni e per ricaricare i file corretti.</a:t>
            </a:r>
            <a:endParaRPr lang="it-IT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129867-0DF8-9103-5CCB-C45C7427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29" y="2088851"/>
            <a:ext cx="8646792" cy="44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837EC-4B7F-CA29-1B88-E8BAE247A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46FB0B-A3B5-228F-A2B2-0D3040B0F9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18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588AE34-649E-3B79-56E4-0A9FC76EB41C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Chiusura Debito Informativo (1)</a:t>
            </a:r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074D7D-971A-9835-F197-994324F5E13F}"/>
              </a:ext>
            </a:extLst>
          </p:cNvPr>
          <p:cNvSpPr txBox="1"/>
          <p:nvPr/>
        </p:nvSpPr>
        <p:spPr>
          <a:xfrm>
            <a:off x="608214" y="1165521"/>
            <a:ext cx="1100978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/>
              <a:t>Una volta completate le attività per colmare il </a:t>
            </a:r>
            <a:r>
              <a:rPr lang="it-IT" b="1"/>
              <a:t>Debito Informativo</a:t>
            </a:r>
            <a:r>
              <a:rPr lang="it-IT"/>
              <a:t> per la competenza selezionata, a seguito dei caricamenti in stato </a:t>
            </a:r>
            <a:r>
              <a:rPr lang="it-IT" b="1"/>
              <a:t>Acquisito</a:t>
            </a:r>
            <a:r>
              <a:rPr lang="it-IT"/>
              <a:t> (completi o integrativi), il </a:t>
            </a:r>
            <a:r>
              <a:rPr lang="it-IT" b="1"/>
              <a:t>Referente Struttura Flussi Informativi</a:t>
            </a:r>
            <a:r>
              <a:rPr lang="it-IT"/>
              <a:t> può selezionare </a:t>
            </a:r>
            <a:r>
              <a:rPr lang="it-IT" b="1"/>
              <a:t>Chiudi Debito Informativo</a:t>
            </a:r>
            <a:r>
              <a:rPr lang="it-IT"/>
              <a:t> (1). L'operazione contrassegna il debito come </a:t>
            </a:r>
            <a:r>
              <a:rPr lang="it-IT" b="1"/>
              <a:t>Chiuso</a:t>
            </a:r>
            <a:r>
              <a:rPr lang="it-IT"/>
              <a:t> nell'elenco delle consultazioni, consentendo al referente </a:t>
            </a:r>
            <a:r>
              <a:rPr lang="it-IT" err="1"/>
              <a:t>So.Re.Sa</a:t>
            </a:r>
            <a:r>
              <a:rPr lang="it-IT"/>
              <a:t>. di procedere con le attività di produzione verso NSIS. Al termine della chiusura viene visualizzato un messaggio di conferma (2).</a:t>
            </a:r>
            <a:endParaRPr lang="it-IT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4BD650-5DE5-BF88-EC9F-3333A062F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4" y="2975778"/>
            <a:ext cx="7946975" cy="3380572"/>
          </a:xfrm>
          <a:prstGeom prst="rect">
            <a:avLst/>
          </a:prstGeom>
        </p:spPr>
      </p:pic>
      <p:sp>
        <p:nvSpPr>
          <p:cNvPr id="8" name="Connettore 7">
            <a:extLst>
              <a:ext uri="{FF2B5EF4-FFF2-40B4-BE49-F238E27FC236}">
                <a16:creationId xmlns:a16="http://schemas.microsoft.com/office/drawing/2014/main" id="{6B1A2CA6-7DA1-0FC3-A2A8-AE270C4A2C4F}"/>
              </a:ext>
            </a:extLst>
          </p:cNvPr>
          <p:cNvSpPr/>
          <p:nvPr/>
        </p:nvSpPr>
        <p:spPr>
          <a:xfrm>
            <a:off x="7547428" y="4832528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3792A25-4D0E-41A8-DEF1-E76CDC7EA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51" y="5113132"/>
            <a:ext cx="2743201" cy="392871"/>
          </a:xfrm>
          <a:prstGeom prst="rect">
            <a:avLst/>
          </a:prstGeom>
        </p:spPr>
      </p:pic>
      <p:sp>
        <p:nvSpPr>
          <p:cNvPr id="15" name="Connettore 14">
            <a:extLst>
              <a:ext uri="{FF2B5EF4-FFF2-40B4-BE49-F238E27FC236}">
                <a16:creationId xmlns:a16="http://schemas.microsoft.com/office/drawing/2014/main" id="{F16DAC05-6AB9-1381-9E94-72A34A5F571A}"/>
              </a:ext>
            </a:extLst>
          </p:cNvPr>
          <p:cNvSpPr/>
          <p:nvPr/>
        </p:nvSpPr>
        <p:spPr>
          <a:xfrm>
            <a:off x="10820400" y="4832528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74644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1F41-875F-79D2-9CE9-95182E2B3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552FA2-B343-0243-3ACE-282CC69F9A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19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4846335-3F5A-032F-E704-43FBF5E64F09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Chiusura Debito Informativo (2)</a:t>
            </a:r>
            <a:endParaRPr lang="it-IT" sz="2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82B2AC-10A5-9F25-D1CE-262FF96AC7AC}"/>
              </a:ext>
            </a:extLst>
          </p:cNvPr>
          <p:cNvSpPr txBox="1"/>
          <p:nvPr/>
        </p:nvSpPr>
        <p:spPr>
          <a:xfrm>
            <a:off x="294968" y="1360228"/>
            <a:ext cx="4028250" cy="5170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/>
              <a:t>Dopo la chiusura del </a:t>
            </a:r>
            <a:r>
              <a:rPr lang="it-IT" b="1"/>
              <a:t>Debito Informativo</a:t>
            </a:r>
            <a:r>
              <a:rPr lang="it-IT"/>
              <a:t>, nella sezione </a:t>
            </a:r>
            <a:r>
              <a:rPr lang="it-IT" b="1"/>
              <a:t>Consultare Debiti Informativi</a:t>
            </a:r>
            <a:r>
              <a:rPr lang="it-IT"/>
              <a:t> lo </a:t>
            </a:r>
            <a:r>
              <a:rPr lang="it-IT" b="1"/>
              <a:t>Stato del Debito</a:t>
            </a:r>
            <a:r>
              <a:rPr lang="it-IT"/>
              <a:t> relativo alla competenza selezionata viene visualizzato come </a:t>
            </a:r>
            <a:r>
              <a:rPr lang="it-IT" b="1"/>
              <a:t>Chiuso</a:t>
            </a:r>
            <a:r>
              <a:rPr lang="it-IT"/>
              <a:t> (1)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br>
              <a:rPr lang="it-IT"/>
            </a:br>
            <a:r>
              <a:rPr lang="it-IT"/>
              <a:t>In questo stato, il </a:t>
            </a:r>
            <a:r>
              <a:rPr lang="it-IT" b="1"/>
              <a:t>Referente Struttura Flussi Informativi</a:t>
            </a:r>
            <a:r>
              <a:rPr lang="it-IT"/>
              <a:t> può esclusivamente consultare le acquisizioni tramite il menu delle azioni (tre puntini) (2).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rgbClr val="000000"/>
                </a:solidFill>
                <a:latin typeface="Aptos"/>
              </a:rPr>
              <a:t>Se il Referente Struttura Flussi Informativi deve caricare ulteriori file per una competenza il cui </a:t>
            </a:r>
            <a:r>
              <a:rPr lang="it-IT" b="1">
                <a:solidFill>
                  <a:srgbClr val="000000"/>
                </a:solidFill>
                <a:latin typeface="Aptos"/>
              </a:rPr>
              <a:t>Debito Informativo</a:t>
            </a:r>
            <a:r>
              <a:rPr lang="it-IT">
                <a:solidFill>
                  <a:srgbClr val="000000"/>
                </a:solidFill>
                <a:latin typeface="Aptos"/>
              </a:rPr>
              <a:t> è nello stato </a:t>
            </a:r>
            <a:r>
              <a:rPr lang="it-IT" b="1">
                <a:solidFill>
                  <a:srgbClr val="000000"/>
                </a:solidFill>
                <a:latin typeface="Aptos"/>
              </a:rPr>
              <a:t>Chiuso</a:t>
            </a:r>
            <a:r>
              <a:rPr lang="it-IT">
                <a:solidFill>
                  <a:srgbClr val="000000"/>
                </a:solidFill>
                <a:latin typeface="Aptos"/>
              </a:rPr>
              <a:t>, deve chiedere la riapertura dei termini al referente </a:t>
            </a:r>
            <a:r>
              <a:rPr lang="it-IT" err="1">
                <a:solidFill>
                  <a:srgbClr val="000000"/>
                </a:solidFill>
                <a:latin typeface="Aptos"/>
              </a:rPr>
              <a:t>So.Re.Sa</a:t>
            </a:r>
            <a:r>
              <a:rPr lang="it-IT">
                <a:solidFill>
                  <a:srgbClr val="000000"/>
                </a:solidFill>
                <a:latin typeface="Aptos"/>
              </a:rPr>
              <a:t>.</a:t>
            </a:r>
            <a:endParaRPr lang="it-IT">
              <a:latin typeface="Apto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C78DE5-9332-E377-855E-BE4FD608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353" y="1356604"/>
            <a:ext cx="7863777" cy="3083378"/>
          </a:xfrm>
          <a:prstGeom prst="rect">
            <a:avLst/>
          </a:prstGeom>
        </p:spPr>
      </p:pic>
      <p:sp>
        <p:nvSpPr>
          <p:cNvPr id="9" name="Connettore 8">
            <a:extLst>
              <a:ext uri="{FF2B5EF4-FFF2-40B4-BE49-F238E27FC236}">
                <a16:creationId xmlns:a16="http://schemas.microsoft.com/office/drawing/2014/main" id="{9F9B0ABE-1D10-BF62-8704-3C4BEF190F5A}"/>
              </a:ext>
            </a:extLst>
          </p:cNvPr>
          <p:cNvSpPr/>
          <p:nvPr/>
        </p:nvSpPr>
        <p:spPr>
          <a:xfrm>
            <a:off x="10253818" y="3791858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89FB44-228A-1FA6-C8B7-F6E28127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23" y="4597736"/>
            <a:ext cx="5646697" cy="1938006"/>
          </a:xfrm>
          <a:prstGeom prst="rect">
            <a:avLst/>
          </a:prstGeom>
        </p:spPr>
      </p:pic>
      <p:sp>
        <p:nvSpPr>
          <p:cNvPr id="14" name="Connettore 13">
            <a:extLst>
              <a:ext uri="{FF2B5EF4-FFF2-40B4-BE49-F238E27FC236}">
                <a16:creationId xmlns:a16="http://schemas.microsoft.com/office/drawing/2014/main" id="{155AA696-22C5-F60F-5115-FE0846CBC277}"/>
              </a:ext>
            </a:extLst>
          </p:cNvPr>
          <p:cNvSpPr/>
          <p:nvPr/>
        </p:nvSpPr>
        <p:spPr>
          <a:xfrm>
            <a:off x="6069421" y="6186932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54390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B6F46A4-9444-4161-9AB5-22129A4D8E3E}"/>
              </a:ext>
            </a:extLst>
          </p:cNvPr>
          <p:cNvSpPr/>
          <p:nvPr/>
        </p:nvSpPr>
        <p:spPr>
          <a:xfrm>
            <a:off x="358217" y="2187353"/>
            <a:ext cx="10995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La seguente guida sarà integrata nel tempo a seguito di aggiornamenti dell’applicazione.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06D73DC-1F1A-4A82-AA7E-8829FFB267A4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Disclaimer 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7C16A-C602-42E5-812D-F34BDCA35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fld id="{133D2D22-B68D-E74E-AFBB-F8D19E37E652}" type="slidenum">
              <a:rPr lang="it-IT" smtClean="0"/>
              <a:pPr algn="ctr"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06C044-2E35-4230-9A9E-3676898C8602}"/>
              </a:ext>
            </a:extLst>
          </p:cNvPr>
          <p:cNvSpPr/>
          <p:nvPr/>
        </p:nvSpPr>
        <p:spPr>
          <a:xfrm>
            <a:off x="11067083" y="1685052"/>
            <a:ext cx="573433" cy="53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83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05143-55C0-CC23-DAA9-5733F748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B89BFF-9C4A-FA6D-B95A-7F8C4CE649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20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E27D739-2760-E8F8-383B-DA14BFEE31B1}"/>
              </a:ext>
            </a:extLst>
          </p:cNvPr>
          <p:cNvSpPr/>
          <p:nvPr/>
        </p:nvSpPr>
        <p:spPr>
          <a:xfrm>
            <a:off x="867583" y="765411"/>
            <a:ext cx="10704983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it-IT" sz="2000" b="1">
                <a:solidFill>
                  <a:srgbClr val="003D6A"/>
                </a:solidFill>
                <a:latin typeface="+mj-lt"/>
              </a:rPr>
              <a:t>In conclusione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BC007B-BF2F-F637-BF9D-AFACFF8CEBBF}"/>
              </a:ext>
            </a:extLst>
          </p:cNvPr>
          <p:cNvSpPr txBox="1"/>
          <p:nvPr/>
        </p:nvSpPr>
        <p:spPr>
          <a:xfrm>
            <a:off x="1019983" y="1381483"/>
            <a:ext cx="10621411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/>
              <a:t>I primi due flussi che potranno essere conferiti in questa modalità sono:</a:t>
            </a:r>
          </a:p>
          <a:p>
            <a:endParaRPr lang="it-IT" sz="16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/>
              <a:t>Flusso SIAP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/>
              <a:t>Flusso SIOC</a:t>
            </a:r>
          </a:p>
          <a:p>
            <a:endParaRPr lang="it-IT" sz="1600"/>
          </a:p>
          <a:p>
            <a:r>
              <a:rPr lang="it-IT" sz="1600"/>
              <a:t>Caricando rispettivamente i seguenti tracciati:</a:t>
            </a:r>
          </a:p>
          <a:p>
            <a:r>
              <a:rPr lang="it-IT" sz="1600" b="1"/>
              <a:t>SIAP</a:t>
            </a:r>
            <a:r>
              <a:rPr lang="it-IT" sz="1600"/>
              <a:t>:</a:t>
            </a:r>
          </a:p>
          <a:p>
            <a:pPr marL="342900" indent="-342900">
              <a:buAutoNum type="arabicParenR"/>
            </a:pPr>
            <a:r>
              <a:rPr lang="it-IT" sz="1600"/>
              <a:t>Assistito</a:t>
            </a:r>
          </a:p>
          <a:p>
            <a:pPr marL="342900" indent="-342900">
              <a:buAutoNum type="arabicParenR"/>
            </a:pPr>
            <a:r>
              <a:rPr lang="it-IT" sz="1600"/>
              <a:t>Organizzazione</a:t>
            </a:r>
          </a:p>
          <a:p>
            <a:pPr marL="342900" indent="-342900">
              <a:buAutoNum type="arabicParenR"/>
            </a:pPr>
            <a:r>
              <a:rPr lang="it-IT" sz="1600"/>
              <a:t>Contatto</a:t>
            </a:r>
          </a:p>
          <a:p>
            <a:pPr marL="342900" indent="-342900">
              <a:buAutoNum type="arabicParenR"/>
            </a:pPr>
            <a:endParaRPr lang="it-IT" sz="1600"/>
          </a:p>
          <a:p>
            <a:r>
              <a:rPr lang="it-IT" sz="1600" b="1"/>
              <a:t>SIOC</a:t>
            </a:r>
          </a:p>
          <a:p>
            <a:pPr marL="342900" indent="-342900">
              <a:buAutoNum type="arabicParenR"/>
            </a:pPr>
            <a:r>
              <a:rPr lang="it-IT" sz="1600"/>
              <a:t>Anagrafica</a:t>
            </a:r>
          </a:p>
          <a:p>
            <a:pPr marL="342900" indent="-342900">
              <a:buAutoNum type="arabicParenR"/>
            </a:pPr>
            <a:r>
              <a:rPr lang="it-IT" sz="1600"/>
              <a:t>Ricovero</a:t>
            </a:r>
          </a:p>
          <a:p>
            <a:pPr marL="342900" indent="-342900">
              <a:buAutoNum type="arabicParenR"/>
            </a:pPr>
            <a:endParaRPr lang="it-IT" sz="1600"/>
          </a:p>
          <a:p>
            <a:pPr marL="342900" indent="-342900">
              <a:buAutoNum type="arabicParenR"/>
            </a:pPr>
            <a:endParaRPr lang="it-IT" sz="1600"/>
          </a:p>
          <a:p>
            <a:r>
              <a:rPr lang="it-IT" sz="1600"/>
              <a:t>Alla successive implementazioni la seguente guida sarà aggiornata con i dettagli relativi agli altri Flussi. </a:t>
            </a:r>
          </a:p>
        </p:txBody>
      </p:sp>
    </p:spTree>
    <p:extLst>
      <p:ext uri="{BB962C8B-B14F-4D97-AF65-F5344CB8AC3E}">
        <p14:creationId xmlns:p14="http://schemas.microsoft.com/office/powerpoint/2010/main" val="392526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AA64F-2527-8BAF-A3CA-11EC851A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4670FD-F285-E8E9-E926-76B3D1FC9D6D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082EB3-2C18-E20F-3CD3-021F9EBF3DF0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B999E5-50E0-BA50-5A35-5DFF1A83337B}"/>
              </a:ext>
            </a:extLst>
          </p:cNvPr>
          <p:cNvSpPr/>
          <p:nvPr/>
        </p:nvSpPr>
        <p:spPr>
          <a:xfrm>
            <a:off x="1045135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839DA4C-29A7-5134-F9BA-448659A3EABB}"/>
              </a:ext>
            </a:extLst>
          </p:cNvPr>
          <p:cNvSpPr/>
          <p:nvPr/>
        </p:nvSpPr>
        <p:spPr>
          <a:xfrm>
            <a:off x="1117256" y="3341950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F63606-FEB1-35BF-B247-3643FEC85167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B7B804-4EFB-A7F3-2946-4F4DEE51EE1A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Definizioni</a:t>
            </a:r>
            <a:endParaRPr lang="it-IT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9EE3EE-DFD1-42D9-77E6-88DC1B4DE6CE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Acquisizione Flusso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3C02C6-A57B-7F58-5CB1-8257CFB86A1E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05 Riferimenti utili</a:t>
            </a:r>
            <a:endParaRPr lang="it-I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4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ED55-4593-1693-8E1A-A6A0EDE3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1983C6-5FB7-9195-0E35-ED9C420C5D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22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83EE7F4-9548-30A7-FE10-A6F5ABA50F16}"/>
              </a:ext>
            </a:extLst>
          </p:cNvPr>
          <p:cNvSpPr/>
          <p:nvPr/>
        </p:nvSpPr>
        <p:spPr>
          <a:xfrm>
            <a:off x="867583" y="765411"/>
            <a:ext cx="10704983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it-IT" sz="2000" b="1">
                <a:solidFill>
                  <a:srgbClr val="003D6A"/>
                </a:solidFill>
                <a:latin typeface="+mj-lt"/>
              </a:rPr>
              <a:t>Riferimenti u</a:t>
            </a:r>
            <a:r>
              <a:rPr lang="it-IT" sz="2000" b="1">
                <a:solidFill>
                  <a:srgbClr val="003D6A"/>
                </a:solidFill>
                <a:latin typeface="Century Gothic"/>
                <a:cs typeface="Calibri"/>
              </a:rPr>
              <a:t>tili</a:t>
            </a:r>
            <a:endParaRPr lang="it-IT" sz="2000">
              <a:solidFill>
                <a:srgbClr val="003D6A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DF1847-984A-688A-ED89-088F5DD4384D}"/>
              </a:ext>
            </a:extLst>
          </p:cNvPr>
          <p:cNvSpPr txBox="1"/>
          <p:nvPr/>
        </p:nvSpPr>
        <p:spPr>
          <a:xfrm>
            <a:off x="550606" y="2397948"/>
            <a:ext cx="3746090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/>
              <a:t>E’ possibile contattare il supporto tecnico scrivendo una mail alla casella di posta :</a:t>
            </a:r>
          </a:p>
          <a:p>
            <a:endParaRPr lang="it-IT" sz="1600"/>
          </a:p>
          <a:p>
            <a:r>
              <a:rPr lang="it-IT" sz="1600" b="1"/>
              <a:t>hdflussi@soresa.it</a:t>
            </a:r>
          </a:p>
          <a:p>
            <a:endParaRPr lang="it-IT" sz="1600"/>
          </a:p>
          <a:p>
            <a:r>
              <a:rPr lang="it-IT" sz="1600"/>
              <a:t>Il servizio di supporto è relativo all’utilizzo tecnico dell’applicazione.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BD626F-E0D4-4FF3-9DD7-66422C6A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34" y="1973876"/>
            <a:ext cx="7128360" cy="32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8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371B6-D1E9-69F9-E138-7CE9B75E6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91562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A555-EDF8-039C-1950-49B45F25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CE1C6D-F344-0B10-A539-22A1B32DAFD4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rgbClr val="003D6A"/>
                </a:solidFill>
              </a:rPr>
              <a:t>01 Accesso al Sistema</a:t>
            </a:r>
            <a:endParaRPr lang="it-IT">
              <a:solidFill>
                <a:srgbClr val="003D6A"/>
              </a:solidFill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3CCB83-99D7-9F17-C185-92BCFAC64075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30E13F4-D676-B258-34D1-B6D342E5EEBD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15F05E1-35C6-264B-4919-1B2B419DD548}"/>
              </a:ext>
            </a:extLst>
          </p:cNvPr>
          <p:cNvSpPr/>
          <p:nvPr/>
        </p:nvSpPr>
        <p:spPr>
          <a:xfrm>
            <a:off x="1117256" y="1155643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E8D120-48B8-54E3-A485-42D86F5ACD11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51ADC2-A504-44C0-A589-60712E83355A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Definizioni</a:t>
            </a:r>
            <a:endParaRPr lang="it-IT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EEDCED-FA8D-972D-6AC8-1310BDBB91B1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Acquisizione Flusso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6A3AC0-389D-B815-0EE1-0985BFC9EA29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Riferimenti Utili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87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06D73DC-1F1A-4A82-AA7E-8829FFB267A4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Accesso al Sistema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7C16A-C602-42E5-812D-F34BDCA35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4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55166CD-A86F-482F-A2B6-2B3766C51300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6BC30A-F21B-C385-3565-3B62B0589FCD}"/>
              </a:ext>
            </a:extLst>
          </p:cNvPr>
          <p:cNvSpPr/>
          <p:nvPr/>
        </p:nvSpPr>
        <p:spPr>
          <a:xfrm>
            <a:off x="358217" y="1481029"/>
            <a:ext cx="6207463" cy="830997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it-IT" sz="1600"/>
              <a:t>Gli utenti abilitati potranno accedere al Sistema </a:t>
            </a:r>
            <a:r>
              <a:rPr lang="it-IT" sz="1600" b="1"/>
              <a:t>SINFONIA Gestione Accoglienza Flussi </a:t>
            </a:r>
            <a:r>
              <a:rPr lang="it-IT" sz="1600"/>
              <a:t>tramite autenticazione SPID utilizzando il seguente link: </a:t>
            </a:r>
            <a:r>
              <a:rPr lang="it-IT" sz="1600">
                <a:ea typeface="+mn-lt"/>
                <a:cs typeface="+mn-lt"/>
                <a:hlinkClick r:id="rId2"/>
              </a:rPr>
              <a:t>https://sinfonia.soresa.it/gaf</a:t>
            </a:r>
            <a:endParaRPr lang="it-IT" sz="1600">
              <a:ea typeface="+mn-lt"/>
              <a:cs typeface="+mn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46C283-17E6-DA36-4856-4CC990D4898B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AEDB5F-AD2F-8202-F939-8F0BB16D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722" y="1337368"/>
            <a:ext cx="3779848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7CD62-70F0-56F2-2C52-BAC73B005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15E111C7-7426-4972-83EE-993CEA565A05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Selezione Ruolo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12AA83-2FF9-3417-B2F3-8EDD560704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5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8EE32C-2160-9369-3513-93D940AEA7D9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A47F68-B971-E5A4-307E-0BE690C72070}"/>
              </a:ext>
            </a:extLst>
          </p:cNvPr>
          <p:cNvSpPr/>
          <p:nvPr/>
        </p:nvSpPr>
        <p:spPr>
          <a:xfrm>
            <a:off x="354661" y="1315428"/>
            <a:ext cx="112192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Il Sistema prevede la classificazione degli utenti in base a specifici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ruoli istituzionali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, per ciascuno dei quali sono definite le relative funzioni e abilitazioni.</a:t>
            </a:r>
            <a:endParaRPr lang="it-IT" sz="1600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839FCC0-D480-BC64-6A22-391BC1BE234D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3AE138A-2352-0FF1-4E45-67CD516431BF}"/>
              </a:ext>
            </a:extLst>
          </p:cNvPr>
          <p:cNvSpPr/>
          <p:nvPr/>
        </p:nvSpPr>
        <p:spPr>
          <a:xfrm>
            <a:off x="8475627" y="3219450"/>
            <a:ext cx="298450" cy="949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14A3E5D-6475-894A-C916-81E21C703EEC}"/>
              </a:ext>
            </a:extLst>
          </p:cNvPr>
          <p:cNvSpPr/>
          <p:nvPr/>
        </p:nvSpPr>
        <p:spPr>
          <a:xfrm>
            <a:off x="9909194" y="3213100"/>
            <a:ext cx="298450" cy="949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C4CFEB9-8A9C-9DB1-398D-FE72DECEF5DD}"/>
              </a:ext>
            </a:extLst>
          </p:cNvPr>
          <p:cNvSpPr/>
          <p:nvPr/>
        </p:nvSpPr>
        <p:spPr>
          <a:xfrm>
            <a:off x="7606745" y="2712194"/>
            <a:ext cx="695569" cy="16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8B1DD07-2BC1-548B-EB78-5A9C6861CD1C}"/>
              </a:ext>
            </a:extLst>
          </p:cNvPr>
          <p:cNvSpPr/>
          <p:nvPr/>
        </p:nvSpPr>
        <p:spPr>
          <a:xfrm>
            <a:off x="9868776" y="2350286"/>
            <a:ext cx="534635" cy="17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18A17D-8AF6-BB55-1893-61591183C0B7}"/>
              </a:ext>
            </a:extLst>
          </p:cNvPr>
          <p:cNvSpPr txBox="1"/>
          <p:nvPr/>
        </p:nvSpPr>
        <p:spPr>
          <a:xfrm>
            <a:off x="354661" y="2530013"/>
            <a:ext cx="305713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/>
              <a:t>Una volta effettuato l’accesso, viene presentata una schermata in cui l’operatore è tenuto a selezionare la struttura organizzativa e il ruolo di interesse, in base alla configurazione.</a:t>
            </a:r>
          </a:p>
          <a:p>
            <a:pPr algn="just"/>
            <a:r>
              <a:rPr lang="it-IT" sz="1600"/>
              <a:t>A titolo di esempio, per questa presentazione è stato scelto il ruolo </a:t>
            </a:r>
            <a:r>
              <a:rPr lang="it-IT" sz="1600" b="1"/>
              <a:t>«Referente Struttura Sanitaria Flussi Informativi».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DE37ACD-6590-4B86-4D97-E200BFFB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65" y="1865440"/>
            <a:ext cx="8331153" cy="44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5178-6750-35DC-AC4B-07E0AB0F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7257E7-4632-38E4-A4B5-B687E580EF6A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  <a:endParaRPr lang="it-IT"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8553C3-315C-87CD-2F59-F787C43C4717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2B99310-2653-DA9F-DF64-832F68413F28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A0060CC-6121-7AEE-60F6-7D17B3486967}"/>
              </a:ext>
            </a:extLst>
          </p:cNvPr>
          <p:cNvSpPr/>
          <p:nvPr/>
        </p:nvSpPr>
        <p:spPr>
          <a:xfrm>
            <a:off x="1117256" y="1699929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DE1927-45AB-1866-DFC6-1B9CBC88503B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rgbClr val="003D6A"/>
                </a:solidFill>
              </a:rPr>
              <a:t>02 Home Page</a:t>
            </a:r>
            <a:endParaRPr lang="it-IT">
              <a:solidFill>
                <a:srgbClr val="003D6A"/>
              </a:solidFill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E0BCEF-A502-3357-9EDE-08B42E1BD3A5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Definizioni</a:t>
            </a:r>
            <a:endParaRPr lang="it-IT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07FC80-5608-6912-9E46-D3A57704D47A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Acquisizione Flusso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8DA0C7-6B2F-22AF-2CA5-E4AF2D46C3AC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Riferimenti Utili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95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667F2-5C6F-EEE0-CC62-B7BADDB92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B863909-970A-AAE9-20E0-A9018390E171}"/>
              </a:ext>
            </a:extLst>
          </p:cNvPr>
          <p:cNvSpPr/>
          <p:nvPr/>
        </p:nvSpPr>
        <p:spPr>
          <a:xfrm>
            <a:off x="523769" y="1444428"/>
            <a:ext cx="4310751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/>
              <a:t>Effettuata la selezione del ruolo, è possibile accedere alla </a:t>
            </a:r>
            <a:r>
              <a:rPr lang="it-IT" sz="1600" b="1"/>
              <a:t>Home Page </a:t>
            </a:r>
            <a:r>
              <a:rPr lang="it-IT" sz="1600"/>
              <a:t>contenenti le seguenti aree:</a:t>
            </a:r>
          </a:p>
          <a:p>
            <a:endParaRPr lang="it-IT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/>
              <a:t>Gestire Acquisizione Flusso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/>
              <a:t>Gestire Produzione Flusso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/>
          </a:p>
          <a:p>
            <a:pPr>
              <a:lnSpc>
                <a:spcPct val="150000"/>
              </a:lnSpc>
            </a:pPr>
            <a:r>
              <a:rPr lang="it-IT" sz="1600"/>
              <a:t>In questa guida ci soffermeremo sul caso d’uso Gestire Acquisizione Flusso.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/>
          </a:p>
          <a:p>
            <a:endParaRPr lang="it-IT" sz="1600"/>
          </a:p>
          <a:p>
            <a:r>
              <a:rPr lang="it-IT" sz="1600"/>
              <a:t>Il menu laterale è a scomparsa, è possibile chiuderlo e riaprirlo mediante l’utilizzo del tasto             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B744BF1-03BD-8511-BC1C-AB74089B80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7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8877E8C-D7CD-8E92-292F-4CBC34B55925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Home Page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7BD7F31-90F3-0952-7160-4F70BB7C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46" y="5296138"/>
            <a:ext cx="389387" cy="2348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36EE70-7102-3126-F6FD-2046965B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02" y="1778000"/>
            <a:ext cx="6732117" cy="3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A4E0F-717B-FD4A-349E-C507AE8E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407000-199E-69B1-C613-651AA1C4A815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7FAD7C-19B7-2163-B750-F9274B3F8698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B13B37E-FF0B-9D5A-5B2D-0F2821AEDE4C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661702-67D6-DF3A-15B3-DD7D730D8D96}"/>
              </a:ext>
            </a:extLst>
          </p:cNvPr>
          <p:cNvSpPr/>
          <p:nvPr/>
        </p:nvSpPr>
        <p:spPr>
          <a:xfrm>
            <a:off x="1117256" y="2268405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663325-9250-050A-3045-13D128DFB9B2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17E097-F31C-C8E8-8B9E-D9DF05262258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rgbClr val="003D6A"/>
                </a:solidFill>
              </a:rPr>
              <a:t>03 Definizioni</a:t>
            </a:r>
            <a:endParaRPr lang="it-IT">
              <a:solidFill>
                <a:srgbClr val="003D6A"/>
              </a:solidFill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964D3E-6F0A-912B-1FFD-56EDED555502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Acquisizione Flusso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9374B0-93E9-1A5F-CBF1-79BE64DF7137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Riferimenti Utili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90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0B1A-60C3-25A6-8AAC-0BD4B9EAB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BA5CDA-C18A-B58E-DFAD-1B778A9650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9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90186A-44B2-A863-D103-D30837CD17F0}"/>
              </a:ext>
            </a:extLst>
          </p:cNvPr>
          <p:cNvSpPr txBox="1"/>
          <p:nvPr/>
        </p:nvSpPr>
        <p:spPr>
          <a:xfrm>
            <a:off x="521109" y="1165521"/>
            <a:ext cx="11149782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Debito informativo</a:t>
            </a:r>
          </a:p>
          <a:p>
            <a:r>
              <a:rPr lang="it-IT"/>
              <a:t>Il gap informativo che un ente abilitato deve colmare per un determinato periodo di competenza, relativo a uno specifico canale di un determinato flusso. Un debito </a:t>
            </a:r>
            <a:r>
              <a:rPr lang="it-IT" err="1"/>
              <a:t>puo</a:t>
            </a:r>
            <a:r>
              <a:rPr lang="it-IT"/>
              <a:t> essere nello Stato: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Aperto</a:t>
            </a: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, quando esiste un periodo di conferimento valido;  </a:t>
            </a:r>
            <a:endParaRPr lang="it-IT" altLang="it-IT" sz="1200">
              <a:solidFill>
                <a:srgbClr val="000000"/>
              </a:solidFill>
              <a:latin typeface="Verdana" panose="020B0604030504040204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Chiuso</a:t>
            </a: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, quando il periodo di conferimento non è più valido oppure il debito informativo è già stato colmato.  </a:t>
            </a:r>
            <a:endParaRPr lang="it-IT" altLang="it-IT" sz="1200">
              <a:solidFill>
                <a:srgbClr val="000000"/>
              </a:solidFill>
              <a:latin typeface="Verdana" panose="020B0604030504040204" pitchFamily="34" charset="0"/>
              <a:cs typeface="Segoe UI" panose="020B0502040204020203" pitchFamily="34" charset="0"/>
            </a:endParaRPr>
          </a:p>
          <a:p>
            <a:endParaRPr lang="it-IT" b="1">
              <a:highlight>
                <a:srgbClr val="FFFF00"/>
              </a:highlight>
            </a:endParaRPr>
          </a:p>
          <a:p>
            <a:r>
              <a:rPr lang="it-IT" b="1"/>
              <a:t>Periodo di competenza</a:t>
            </a:r>
            <a:br>
              <a:rPr lang="it-IT"/>
            </a:br>
            <a:r>
              <a:rPr lang="it-IT"/>
              <a:t>Finestra temporale alla quale si riferiscono i dati contenuti nel flusso informativo, ossia il periodo in cui si verificano gli eventi, le prestazioni o le attività oggetto della trasmissione.</a:t>
            </a:r>
            <a:endParaRPr lang="it-IT" b="1"/>
          </a:p>
          <a:p>
            <a:endParaRPr lang="it-IT" b="1">
              <a:highlight>
                <a:srgbClr val="FFFF00"/>
              </a:highlight>
            </a:endParaRPr>
          </a:p>
          <a:p>
            <a:r>
              <a:rPr lang="it-IT" b="1"/>
              <a:t>Periodo di conferimento</a:t>
            </a:r>
            <a:br>
              <a:rPr lang="it-IT"/>
            </a:br>
            <a:r>
              <a:rPr lang="it-IT"/>
              <a:t>Intervallo temporale entro cui i dati devono essere trasmessi al sistema secondo la frequenza prevista dalla normativa. Segue necessariamente il periodo di competenza per consentire la raccolta completa dei dati da inviare.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b="1"/>
              <a:t>Canale</a:t>
            </a:r>
            <a:br>
              <a:rPr lang="it-IT"/>
            </a:br>
            <a:r>
              <a:rPr lang="it-IT"/>
              <a:t>Suddivisione di un flusso di trasmissione definita per esigenze organizzative, funzionali o autorizzative, laddove presenti (Esempio: distinzione tra Pubblico e Privato).</a:t>
            </a:r>
            <a:endParaRPr lang="it-IT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B88325-EA8E-9DAD-6EFA-CC05CDC1D23B}"/>
              </a:ext>
            </a:extLst>
          </p:cNvPr>
          <p:cNvSpPr/>
          <p:nvPr/>
        </p:nvSpPr>
        <p:spPr>
          <a:xfrm>
            <a:off x="867584" y="765411"/>
            <a:ext cx="1100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Definizioni</a:t>
            </a:r>
            <a:endParaRPr lang="it-IT" sz="20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845671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771635-796e-4ef4-bc95-e556b63289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BCBD3D6A87E34982116B3CC6EE095C" ma:contentTypeVersion="13" ma:contentTypeDescription="Creare un nuovo documento." ma:contentTypeScope="" ma:versionID="5551105c8616879eb6c62367232eda54">
  <xsd:schema xmlns:xsd="http://www.w3.org/2001/XMLSchema" xmlns:xs="http://www.w3.org/2001/XMLSchema" xmlns:p="http://schemas.microsoft.com/office/2006/metadata/properties" xmlns:ns2="6e987860-f9f1-4bba-b10f-97fc7f8c6eef" xmlns:ns3="78771635-796e-4ef4-bc95-e556b6328995" targetNamespace="http://schemas.microsoft.com/office/2006/metadata/properties" ma:root="true" ma:fieldsID="43453751667c3adca6ba288926d269e8" ns2:_="" ns3:_="">
    <xsd:import namespace="6e987860-f9f1-4bba-b10f-97fc7f8c6eef"/>
    <xsd:import namespace="78771635-796e-4ef4-bc95-e556b63289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87860-f9f1-4bba-b10f-97fc7f8c6e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1635-796e-4ef4-bc95-e556b6328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923fc7ac-daac-4698-9467-cacdccb66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D860CF-167B-4A50-81A0-A580056394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E393B-B4D3-4CEA-9FD9-C33CFCF24373}">
  <ds:schemaRefs>
    <ds:schemaRef ds:uri="6e987860-f9f1-4bba-b10f-97fc7f8c6eef"/>
    <ds:schemaRef ds:uri="78771635-796e-4ef4-bc95-e556b6328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1C8731-FBE1-4B2F-8ABE-912F9F9BDF0E}">
  <ds:schemaRefs>
    <ds:schemaRef ds:uri="6e987860-f9f1-4bba-b10f-97fc7f8c6eef"/>
    <ds:schemaRef ds:uri="78771635-796e-4ef4-bc95-e556b6328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w9314</dc:creator>
  <cp:revision>1</cp:revision>
  <dcterms:created xsi:type="dcterms:W3CDTF">2020-04-07T10:41:41Z</dcterms:created>
  <dcterms:modified xsi:type="dcterms:W3CDTF">2026-07-07T12:22:56Z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0x01010034BCBD3D6A87E34982116B3CC6EE095C</vt:lpwstr>
  </property>
  <property fmtid="{D5CDD505-2E9C-101B-9397-08002B2CF9AE}" pid="3" name="MediaServiceImageTags">
    <vt:lpwstr/>
  </property>
</Properties>
</file>