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651" r:id="rId5"/>
  </p:sldMasterIdLst>
  <p:notesMasterIdLst>
    <p:notesMasterId r:id="rId33"/>
  </p:notesMasterIdLst>
  <p:sldIdLst>
    <p:sldId id="2147308367" r:id="rId6"/>
    <p:sldId id="2147308587" r:id="rId7"/>
    <p:sldId id="2147308379" r:id="rId8"/>
    <p:sldId id="2147308609" r:id="rId9"/>
    <p:sldId id="2147308505" r:id="rId10"/>
    <p:sldId id="2147308595" r:id="rId11"/>
    <p:sldId id="2147308596" r:id="rId12"/>
    <p:sldId id="2147308610" r:id="rId13"/>
    <p:sldId id="2147308592" r:id="rId14"/>
    <p:sldId id="2147308593" r:id="rId15"/>
    <p:sldId id="2147308611" r:id="rId16"/>
    <p:sldId id="2147308516" r:id="rId17"/>
    <p:sldId id="2147308601" r:id="rId18"/>
    <p:sldId id="2147308603" r:id="rId19"/>
    <p:sldId id="2147308612" r:id="rId20"/>
    <p:sldId id="2147308420" r:id="rId21"/>
    <p:sldId id="2147308606" r:id="rId22"/>
    <p:sldId id="2147308555" r:id="rId23"/>
    <p:sldId id="2147308616" r:id="rId24"/>
    <p:sldId id="2147308618" r:id="rId25"/>
    <p:sldId id="2147308624" r:id="rId26"/>
    <p:sldId id="2147308625" r:id="rId27"/>
    <p:sldId id="2147308619" r:id="rId28"/>
    <p:sldId id="2147308614" r:id="rId29"/>
    <p:sldId id="2147308615" r:id="rId30"/>
    <p:sldId id="2147308613" r:id="rId31"/>
    <p:sldId id="214730860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DC560771-D246-4B0D-BD28-FF3771B54322}">
          <p14:sldIdLst>
            <p14:sldId id="2147308367"/>
            <p14:sldId id="2147308587"/>
            <p14:sldId id="2147308379"/>
            <p14:sldId id="2147308609"/>
            <p14:sldId id="2147308505"/>
            <p14:sldId id="2147308595"/>
            <p14:sldId id="2147308596"/>
            <p14:sldId id="2147308610"/>
            <p14:sldId id="2147308592"/>
            <p14:sldId id="2147308593"/>
            <p14:sldId id="2147308611"/>
            <p14:sldId id="2147308516"/>
            <p14:sldId id="2147308601"/>
            <p14:sldId id="2147308603"/>
            <p14:sldId id="2147308612"/>
            <p14:sldId id="2147308420"/>
            <p14:sldId id="2147308606"/>
            <p14:sldId id="2147308555"/>
            <p14:sldId id="2147308616"/>
            <p14:sldId id="2147308618"/>
            <p14:sldId id="2147308624"/>
            <p14:sldId id="2147308625"/>
            <p14:sldId id="2147308619"/>
            <p14:sldId id="2147308614"/>
            <p14:sldId id="2147308615"/>
            <p14:sldId id="2147308613"/>
            <p14:sldId id="2147308608"/>
          </p14:sldIdLst>
        </p14:section>
      </p14:sectionLst>
    </p:ex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derica Borgia" initials="FB" lastIdx="2" clrIdx="0">
    <p:extLst>
      <p:ext uri="{19B8F6BF-5375-455C-9EA6-DF929625EA0E}">
        <p15:presenceInfo xmlns:p15="http://schemas.microsoft.com/office/powerpoint/2012/main" userId="S::federica.borgia@exprivia.com::015d5596-a833-4dda-9dc2-e3e055a1dc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AFD"/>
    <a:srgbClr val="003D6A"/>
    <a:srgbClr val="012B51"/>
    <a:srgbClr val="002540"/>
    <a:srgbClr val="B4C1CC"/>
    <a:srgbClr val="FFFFFF"/>
    <a:srgbClr val="999999"/>
    <a:srgbClr val="086BCD"/>
    <a:srgbClr val="9B9A9A"/>
    <a:srgbClr val="FFF5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437" autoAdjust="0"/>
  </p:normalViewPr>
  <p:slideViewPr>
    <p:cSldViewPr snapToGrid="0">
      <p:cViewPr varScale="1">
        <p:scale>
          <a:sx n="48" d="100"/>
          <a:sy n="48" d="100"/>
        </p:scale>
        <p:origin x="53" y="763"/>
      </p:cViewPr>
      <p:guideLst>
        <p:guide pos="3840"/>
        <p:guide orient="horz" pos="2160"/>
      </p:guideLst>
    </p:cSldViewPr>
  </p:slideViewPr>
  <p:outlineViewPr>
    <p:cViewPr>
      <p:scale>
        <a:sx n="33" d="100"/>
        <a:sy n="33" d="100"/>
      </p:scale>
      <p:origin x="0" y="-20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a Borgia" userId="015d5596-a833-4dda-9dc2-e3e055a1dc4d" providerId="ADAL" clId="{4BBE10B0-7F66-4663-8A19-5CCCB711EEF0}"/>
    <pc:docChg chg="undo custSel addSld delSld modSld sldOrd modSection">
      <pc:chgData name="Federica Borgia" userId="015d5596-a833-4dda-9dc2-e3e055a1dc4d" providerId="ADAL" clId="{4BBE10B0-7F66-4663-8A19-5CCCB711EEF0}" dt="2023-06-07T09:01:49.386" v="4674" actId="113"/>
      <pc:docMkLst>
        <pc:docMk/>
      </pc:docMkLst>
      <pc:sldChg chg="del">
        <pc:chgData name="Federica Borgia" userId="015d5596-a833-4dda-9dc2-e3e055a1dc4d" providerId="ADAL" clId="{4BBE10B0-7F66-4663-8A19-5CCCB711EEF0}" dt="2023-05-25T14:58:22.966" v="3" actId="47"/>
        <pc:sldMkLst>
          <pc:docMk/>
          <pc:sldMk cId="833488677" sldId="2147308380"/>
        </pc:sldMkLst>
      </pc:sldChg>
      <pc:sldChg chg="modSp mod">
        <pc:chgData name="Federica Borgia" userId="015d5596-a833-4dda-9dc2-e3e055a1dc4d" providerId="ADAL" clId="{4BBE10B0-7F66-4663-8A19-5CCCB711EEF0}" dt="2023-06-06T13:39:09.268" v="3816" actId="20577"/>
        <pc:sldMkLst>
          <pc:docMk/>
          <pc:sldMk cId="1894726784" sldId="2147308418"/>
        </pc:sldMkLst>
        <pc:spChg chg="mod">
          <ac:chgData name="Federica Borgia" userId="015d5596-a833-4dda-9dc2-e3e055a1dc4d" providerId="ADAL" clId="{4BBE10B0-7F66-4663-8A19-5CCCB711EEF0}" dt="2023-06-06T13:39:09.268" v="3816" actId="20577"/>
          <ac:spMkLst>
            <pc:docMk/>
            <pc:sldMk cId="1894726784" sldId="2147308418"/>
            <ac:spMk id="9" creationId="{6464CF7A-F7D3-7214-75DC-88FF953E6147}"/>
          </ac:spMkLst>
        </pc:spChg>
      </pc:sldChg>
      <pc:sldChg chg="modSp mod">
        <pc:chgData name="Federica Borgia" userId="015d5596-a833-4dda-9dc2-e3e055a1dc4d" providerId="ADAL" clId="{4BBE10B0-7F66-4663-8A19-5CCCB711EEF0}" dt="2023-06-06T10:16:05.239" v="3654" actId="20577"/>
        <pc:sldMkLst>
          <pc:docMk/>
          <pc:sldMk cId="3226978741" sldId="2147308420"/>
        </pc:sldMkLst>
        <pc:spChg chg="mod">
          <ac:chgData name="Federica Borgia" userId="015d5596-a833-4dda-9dc2-e3e055a1dc4d" providerId="ADAL" clId="{4BBE10B0-7F66-4663-8A19-5CCCB711EEF0}" dt="2023-06-06T10:16:05.239" v="3654" actId="20577"/>
          <ac:spMkLst>
            <pc:docMk/>
            <pc:sldMk cId="3226978741" sldId="2147308420"/>
            <ac:spMk id="2" creationId="{3C368912-BCE1-5DDD-6A4A-75FBF46C3B42}"/>
          </ac:spMkLst>
        </pc:spChg>
      </pc:sldChg>
      <pc:sldChg chg="modSp mod">
        <pc:chgData name="Federica Borgia" userId="015d5596-a833-4dda-9dc2-e3e055a1dc4d" providerId="ADAL" clId="{4BBE10B0-7F66-4663-8A19-5CCCB711EEF0}" dt="2023-06-06T10:16:08.664" v="3655" actId="20577"/>
        <pc:sldMkLst>
          <pc:docMk/>
          <pc:sldMk cId="3946228077" sldId="2147308421"/>
        </pc:sldMkLst>
        <pc:spChg chg="mod">
          <ac:chgData name="Federica Borgia" userId="015d5596-a833-4dda-9dc2-e3e055a1dc4d" providerId="ADAL" clId="{4BBE10B0-7F66-4663-8A19-5CCCB711EEF0}" dt="2023-06-06T10:16:08.664" v="3655" actId="20577"/>
          <ac:spMkLst>
            <pc:docMk/>
            <pc:sldMk cId="3946228077" sldId="2147308421"/>
            <ac:spMk id="2" creationId="{3C368912-BCE1-5DDD-6A4A-75FBF46C3B42}"/>
          </ac:spMkLst>
        </pc:spChg>
      </pc:sldChg>
      <pc:sldChg chg="modSp mod">
        <pc:chgData name="Federica Borgia" userId="015d5596-a833-4dda-9dc2-e3e055a1dc4d" providerId="ADAL" clId="{4BBE10B0-7F66-4663-8A19-5CCCB711EEF0}" dt="2023-06-06T10:16:12.929" v="3656" actId="20577"/>
        <pc:sldMkLst>
          <pc:docMk/>
          <pc:sldMk cId="234523060" sldId="2147308422"/>
        </pc:sldMkLst>
        <pc:spChg chg="mod">
          <ac:chgData name="Federica Borgia" userId="015d5596-a833-4dda-9dc2-e3e055a1dc4d" providerId="ADAL" clId="{4BBE10B0-7F66-4663-8A19-5CCCB711EEF0}" dt="2023-06-06T10:16:12.929" v="3656" actId="20577"/>
          <ac:spMkLst>
            <pc:docMk/>
            <pc:sldMk cId="234523060" sldId="2147308422"/>
            <ac:spMk id="2" creationId="{3C368912-BCE1-5DDD-6A4A-75FBF46C3B42}"/>
          </ac:spMkLst>
        </pc:spChg>
      </pc:sldChg>
      <pc:sldChg chg="modSp mod">
        <pc:chgData name="Federica Borgia" userId="015d5596-a833-4dda-9dc2-e3e055a1dc4d" providerId="ADAL" clId="{4BBE10B0-7F66-4663-8A19-5CCCB711EEF0}" dt="2023-06-06T10:16:17.352" v="3657" actId="20577"/>
        <pc:sldMkLst>
          <pc:docMk/>
          <pc:sldMk cId="1838043310" sldId="2147308423"/>
        </pc:sldMkLst>
        <pc:spChg chg="mod">
          <ac:chgData name="Federica Borgia" userId="015d5596-a833-4dda-9dc2-e3e055a1dc4d" providerId="ADAL" clId="{4BBE10B0-7F66-4663-8A19-5CCCB711EEF0}" dt="2023-06-06T10:16:17.352" v="3657" actId="20577"/>
          <ac:spMkLst>
            <pc:docMk/>
            <pc:sldMk cId="1838043310" sldId="2147308423"/>
            <ac:spMk id="2" creationId="{3C368912-BCE1-5DDD-6A4A-75FBF46C3B42}"/>
          </ac:spMkLst>
        </pc:spChg>
      </pc:sldChg>
      <pc:sldChg chg="modSp mod">
        <pc:chgData name="Federica Borgia" userId="015d5596-a833-4dda-9dc2-e3e055a1dc4d" providerId="ADAL" clId="{4BBE10B0-7F66-4663-8A19-5CCCB711EEF0}" dt="2023-06-06T10:16:24.375" v="3658" actId="20577"/>
        <pc:sldMkLst>
          <pc:docMk/>
          <pc:sldMk cId="4029391598" sldId="2147308425"/>
        </pc:sldMkLst>
        <pc:spChg chg="mod">
          <ac:chgData name="Federica Borgia" userId="015d5596-a833-4dda-9dc2-e3e055a1dc4d" providerId="ADAL" clId="{4BBE10B0-7F66-4663-8A19-5CCCB711EEF0}" dt="2023-06-06T10:16:24.375" v="3658" actId="20577"/>
          <ac:spMkLst>
            <pc:docMk/>
            <pc:sldMk cId="4029391598" sldId="2147308425"/>
            <ac:spMk id="2" creationId="{3C368912-BCE1-5DDD-6A4A-75FBF46C3B42}"/>
          </ac:spMkLst>
        </pc:spChg>
      </pc:sldChg>
      <pc:sldChg chg="modSp mod">
        <pc:chgData name="Federica Borgia" userId="015d5596-a833-4dda-9dc2-e3e055a1dc4d" providerId="ADAL" clId="{4BBE10B0-7F66-4663-8A19-5CCCB711EEF0}" dt="2023-06-06T10:16:28.225" v="3659" actId="20577"/>
        <pc:sldMkLst>
          <pc:docMk/>
          <pc:sldMk cId="2735163419" sldId="2147308426"/>
        </pc:sldMkLst>
        <pc:spChg chg="mod">
          <ac:chgData name="Federica Borgia" userId="015d5596-a833-4dda-9dc2-e3e055a1dc4d" providerId="ADAL" clId="{4BBE10B0-7F66-4663-8A19-5CCCB711EEF0}" dt="2023-06-06T10:16:28.225" v="3659" actId="20577"/>
          <ac:spMkLst>
            <pc:docMk/>
            <pc:sldMk cId="2735163419" sldId="2147308426"/>
            <ac:spMk id="2" creationId="{3C368912-BCE1-5DDD-6A4A-75FBF46C3B42}"/>
          </ac:spMkLst>
        </pc:spChg>
        <pc:spChg chg="mod">
          <ac:chgData name="Federica Borgia" userId="015d5596-a833-4dda-9dc2-e3e055a1dc4d" providerId="ADAL" clId="{4BBE10B0-7F66-4663-8A19-5CCCB711EEF0}" dt="2023-06-05T15:54:44.317" v="176" actId="20577"/>
          <ac:spMkLst>
            <pc:docMk/>
            <pc:sldMk cId="2735163419" sldId="2147308426"/>
            <ac:spMk id="7" creationId="{31D44708-DBCE-55D4-7D8D-F224D2C79E9F}"/>
          </ac:spMkLst>
        </pc:spChg>
      </pc:sldChg>
      <pc:sldChg chg="modSp mod">
        <pc:chgData name="Federica Borgia" userId="015d5596-a833-4dda-9dc2-e3e055a1dc4d" providerId="ADAL" clId="{4BBE10B0-7F66-4663-8A19-5CCCB711EEF0}" dt="2023-06-06T10:16:32.242" v="3660" actId="20577"/>
        <pc:sldMkLst>
          <pc:docMk/>
          <pc:sldMk cId="2492076744" sldId="2147308427"/>
        </pc:sldMkLst>
        <pc:spChg chg="mod">
          <ac:chgData name="Federica Borgia" userId="015d5596-a833-4dda-9dc2-e3e055a1dc4d" providerId="ADAL" clId="{4BBE10B0-7F66-4663-8A19-5CCCB711EEF0}" dt="2023-06-06T10:16:32.242" v="3660" actId="20577"/>
          <ac:spMkLst>
            <pc:docMk/>
            <pc:sldMk cId="2492076744" sldId="2147308427"/>
            <ac:spMk id="2" creationId="{3C368912-BCE1-5DDD-6A4A-75FBF46C3B42}"/>
          </ac:spMkLst>
        </pc:spChg>
      </pc:sldChg>
      <pc:sldChg chg="modSp mod">
        <pc:chgData name="Federica Borgia" userId="015d5596-a833-4dda-9dc2-e3e055a1dc4d" providerId="ADAL" clId="{4BBE10B0-7F66-4663-8A19-5CCCB711EEF0}" dt="2023-06-06T10:16:41.720" v="3661" actId="20577"/>
        <pc:sldMkLst>
          <pc:docMk/>
          <pc:sldMk cId="281443127" sldId="2147308430"/>
        </pc:sldMkLst>
        <pc:spChg chg="mod">
          <ac:chgData name="Federica Borgia" userId="015d5596-a833-4dda-9dc2-e3e055a1dc4d" providerId="ADAL" clId="{4BBE10B0-7F66-4663-8A19-5CCCB711EEF0}" dt="2023-06-06T10:16:41.720" v="3661" actId="20577"/>
          <ac:spMkLst>
            <pc:docMk/>
            <pc:sldMk cId="281443127" sldId="2147308430"/>
            <ac:spMk id="2" creationId="{3C368912-BCE1-5DDD-6A4A-75FBF46C3B42}"/>
          </ac:spMkLst>
        </pc:spChg>
        <pc:spChg chg="mod">
          <ac:chgData name="Federica Borgia" userId="015d5596-a833-4dda-9dc2-e3e055a1dc4d" providerId="ADAL" clId="{4BBE10B0-7F66-4663-8A19-5CCCB711EEF0}" dt="2023-06-05T16:09:37.604" v="1275" actId="20577"/>
          <ac:spMkLst>
            <pc:docMk/>
            <pc:sldMk cId="281443127" sldId="2147308430"/>
            <ac:spMk id="9" creationId="{6464CF7A-F7D3-7214-75DC-88FF953E6147}"/>
          </ac:spMkLst>
        </pc:spChg>
      </pc:sldChg>
      <pc:sldChg chg="modSp mod">
        <pc:chgData name="Federica Borgia" userId="015d5596-a833-4dda-9dc2-e3e055a1dc4d" providerId="ADAL" clId="{4BBE10B0-7F66-4663-8A19-5CCCB711EEF0}" dt="2023-06-06T10:16:45.425" v="3662" actId="20577"/>
        <pc:sldMkLst>
          <pc:docMk/>
          <pc:sldMk cId="766119051" sldId="2147308431"/>
        </pc:sldMkLst>
        <pc:spChg chg="mod">
          <ac:chgData name="Federica Borgia" userId="015d5596-a833-4dda-9dc2-e3e055a1dc4d" providerId="ADAL" clId="{4BBE10B0-7F66-4663-8A19-5CCCB711EEF0}" dt="2023-06-06T10:16:45.425" v="3662" actId="20577"/>
          <ac:spMkLst>
            <pc:docMk/>
            <pc:sldMk cId="766119051" sldId="2147308431"/>
            <ac:spMk id="2" creationId="{3C368912-BCE1-5DDD-6A4A-75FBF46C3B42}"/>
          </ac:spMkLst>
        </pc:spChg>
      </pc:sldChg>
      <pc:sldChg chg="addSp delSp modSp mod">
        <pc:chgData name="Federica Borgia" userId="015d5596-a833-4dda-9dc2-e3e055a1dc4d" providerId="ADAL" clId="{4BBE10B0-7F66-4663-8A19-5CCCB711EEF0}" dt="2023-06-06T13:44:58.825" v="3886" actId="478"/>
        <pc:sldMkLst>
          <pc:docMk/>
          <pc:sldMk cId="1439931543" sldId="2147308433"/>
        </pc:sldMkLst>
        <pc:spChg chg="mod">
          <ac:chgData name="Federica Borgia" userId="015d5596-a833-4dda-9dc2-e3e055a1dc4d" providerId="ADAL" clId="{4BBE10B0-7F66-4663-8A19-5CCCB711EEF0}" dt="2023-06-06T10:16:51.887" v="3663" actId="20577"/>
          <ac:spMkLst>
            <pc:docMk/>
            <pc:sldMk cId="1439931543" sldId="2147308433"/>
            <ac:spMk id="2" creationId="{3C368912-BCE1-5DDD-6A4A-75FBF46C3B42}"/>
          </ac:spMkLst>
        </pc:spChg>
        <pc:spChg chg="mod">
          <ac:chgData name="Federica Borgia" userId="015d5596-a833-4dda-9dc2-e3e055a1dc4d" providerId="ADAL" clId="{4BBE10B0-7F66-4663-8A19-5CCCB711EEF0}" dt="2023-06-06T13:36:05.846" v="3686" actId="20577"/>
          <ac:spMkLst>
            <pc:docMk/>
            <pc:sldMk cId="1439931543" sldId="2147308433"/>
            <ac:spMk id="9" creationId="{6464CF7A-F7D3-7214-75DC-88FF953E6147}"/>
          </ac:spMkLst>
        </pc:spChg>
        <pc:picChg chg="del">
          <ac:chgData name="Federica Borgia" userId="015d5596-a833-4dda-9dc2-e3e055a1dc4d" providerId="ADAL" clId="{4BBE10B0-7F66-4663-8A19-5CCCB711EEF0}" dt="2023-06-06T13:42:42.373" v="3817" actId="478"/>
          <ac:picMkLst>
            <pc:docMk/>
            <pc:sldMk cId="1439931543" sldId="2147308433"/>
            <ac:picMk id="5" creationId="{067FBF40-4C19-8BDA-63F8-E2066CEC162A}"/>
          </ac:picMkLst>
        </pc:picChg>
        <pc:picChg chg="add del mod">
          <ac:chgData name="Federica Borgia" userId="015d5596-a833-4dda-9dc2-e3e055a1dc4d" providerId="ADAL" clId="{4BBE10B0-7F66-4663-8A19-5CCCB711EEF0}" dt="2023-06-06T13:44:31.464" v="3873" actId="478"/>
          <ac:picMkLst>
            <pc:docMk/>
            <pc:sldMk cId="1439931543" sldId="2147308433"/>
            <ac:picMk id="6" creationId="{54507991-25EC-F040-F8D9-9D6CE9AF4560}"/>
          </ac:picMkLst>
        </pc:picChg>
        <pc:picChg chg="add del mod">
          <ac:chgData name="Federica Borgia" userId="015d5596-a833-4dda-9dc2-e3e055a1dc4d" providerId="ADAL" clId="{4BBE10B0-7F66-4663-8A19-5CCCB711EEF0}" dt="2023-06-06T13:43:01.933" v="3843" actId="478"/>
          <ac:picMkLst>
            <pc:docMk/>
            <pc:sldMk cId="1439931543" sldId="2147308433"/>
            <ac:picMk id="8" creationId="{3CB7DFDF-54BC-6C27-9922-17A9D0381156}"/>
          </ac:picMkLst>
        </pc:picChg>
        <pc:picChg chg="add mod">
          <ac:chgData name="Federica Borgia" userId="015d5596-a833-4dda-9dc2-e3e055a1dc4d" providerId="ADAL" clId="{4BBE10B0-7F66-4663-8A19-5CCCB711EEF0}" dt="2023-06-06T13:44:57.976" v="3885" actId="1037"/>
          <ac:picMkLst>
            <pc:docMk/>
            <pc:sldMk cId="1439931543" sldId="2147308433"/>
            <ac:picMk id="11" creationId="{FDE836CA-2BC0-CCFE-5160-101264D574A7}"/>
          </ac:picMkLst>
        </pc:picChg>
        <pc:picChg chg="add del mod">
          <ac:chgData name="Federica Borgia" userId="015d5596-a833-4dda-9dc2-e3e055a1dc4d" providerId="ADAL" clId="{4BBE10B0-7F66-4663-8A19-5CCCB711EEF0}" dt="2023-06-06T13:44:58.825" v="3886" actId="478"/>
          <ac:picMkLst>
            <pc:docMk/>
            <pc:sldMk cId="1439931543" sldId="2147308433"/>
            <ac:picMk id="12" creationId="{4BA18BF4-13E6-1F56-C499-CCA27225F86B}"/>
          </ac:picMkLst>
        </pc:picChg>
      </pc:sldChg>
      <pc:sldChg chg="addSp delSp modSp mod">
        <pc:chgData name="Federica Borgia" userId="015d5596-a833-4dda-9dc2-e3e055a1dc4d" providerId="ADAL" clId="{4BBE10B0-7F66-4663-8A19-5CCCB711EEF0}" dt="2023-06-06T13:45:27.002" v="3890"/>
        <pc:sldMkLst>
          <pc:docMk/>
          <pc:sldMk cId="1348116017" sldId="2147308434"/>
        </pc:sldMkLst>
        <pc:spChg chg="mod">
          <ac:chgData name="Federica Borgia" userId="015d5596-a833-4dda-9dc2-e3e055a1dc4d" providerId="ADAL" clId="{4BBE10B0-7F66-4663-8A19-5CCCB711EEF0}" dt="2023-06-06T10:16:56.545" v="3664" actId="20577"/>
          <ac:spMkLst>
            <pc:docMk/>
            <pc:sldMk cId="1348116017" sldId="2147308434"/>
            <ac:spMk id="2" creationId="{3C368912-BCE1-5DDD-6A4A-75FBF46C3B42}"/>
          </ac:spMkLst>
        </pc:spChg>
        <pc:picChg chg="add del mod">
          <ac:chgData name="Federica Borgia" userId="015d5596-a833-4dda-9dc2-e3e055a1dc4d" providerId="ADAL" clId="{4BBE10B0-7F66-4663-8A19-5CCCB711EEF0}" dt="2023-06-06T13:45:23.595" v="3889"/>
          <ac:picMkLst>
            <pc:docMk/>
            <pc:sldMk cId="1348116017" sldId="2147308434"/>
            <ac:picMk id="3" creationId="{8440D1FA-7A82-0283-D0CC-BFBE1A555154}"/>
          </ac:picMkLst>
        </pc:picChg>
        <pc:picChg chg="add mod">
          <ac:chgData name="Federica Borgia" userId="015d5596-a833-4dda-9dc2-e3e055a1dc4d" providerId="ADAL" clId="{4BBE10B0-7F66-4663-8A19-5CCCB711EEF0}" dt="2023-06-06T13:45:27.002" v="3890"/>
          <ac:picMkLst>
            <pc:docMk/>
            <pc:sldMk cId="1348116017" sldId="2147308434"/>
            <ac:picMk id="6" creationId="{1B71EDF3-E327-716D-E9D8-493B95F84702}"/>
          </ac:picMkLst>
        </pc:picChg>
        <pc:picChg chg="del">
          <ac:chgData name="Federica Borgia" userId="015d5596-a833-4dda-9dc2-e3e055a1dc4d" providerId="ADAL" clId="{4BBE10B0-7F66-4663-8A19-5CCCB711EEF0}" dt="2023-06-06T13:45:19.863" v="3887" actId="478"/>
          <ac:picMkLst>
            <pc:docMk/>
            <pc:sldMk cId="1348116017" sldId="2147308434"/>
            <ac:picMk id="8" creationId="{3C4189D2-AA40-CCF8-E73E-EC3470B2EF19}"/>
          </ac:picMkLst>
        </pc:picChg>
      </pc:sldChg>
      <pc:sldChg chg="modSp mod">
        <pc:chgData name="Federica Borgia" userId="015d5596-a833-4dda-9dc2-e3e055a1dc4d" providerId="ADAL" clId="{4BBE10B0-7F66-4663-8A19-5CCCB711EEF0}" dt="2023-06-06T10:17:00.227" v="3665" actId="20577"/>
        <pc:sldMkLst>
          <pc:docMk/>
          <pc:sldMk cId="2957927923" sldId="2147308435"/>
        </pc:sldMkLst>
        <pc:spChg chg="mod">
          <ac:chgData name="Federica Borgia" userId="015d5596-a833-4dda-9dc2-e3e055a1dc4d" providerId="ADAL" clId="{4BBE10B0-7F66-4663-8A19-5CCCB711EEF0}" dt="2023-06-06T10:17:00.227" v="3665" actId="20577"/>
          <ac:spMkLst>
            <pc:docMk/>
            <pc:sldMk cId="2957927923" sldId="2147308435"/>
            <ac:spMk id="2" creationId="{3C368912-BCE1-5DDD-6A4A-75FBF46C3B42}"/>
          </ac:spMkLst>
        </pc:spChg>
      </pc:sldChg>
      <pc:sldChg chg="modSp mod">
        <pc:chgData name="Federica Borgia" userId="015d5596-a833-4dda-9dc2-e3e055a1dc4d" providerId="ADAL" clId="{4BBE10B0-7F66-4663-8A19-5CCCB711EEF0}" dt="2023-06-06T10:17:04.218" v="3666" actId="20577"/>
        <pc:sldMkLst>
          <pc:docMk/>
          <pc:sldMk cId="1897452789" sldId="2147308436"/>
        </pc:sldMkLst>
        <pc:spChg chg="mod">
          <ac:chgData name="Federica Borgia" userId="015d5596-a833-4dda-9dc2-e3e055a1dc4d" providerId="ADAL" clId="{4BBE10B0-7F66-4663-8A19-5CCCB711EEF0}" dt="2023-06-06T10:17:04.218" v="3666" actId="20577"/>
          <ac:spMkLst>
            <pc:docMk/>
            <pc:sldMk cId="1897452789" sldId="2147308436"/>
            <ac:spMk id="2" creationId="{3C368912-BCE1-5DDD-6A4A-75FBF46C3B42}"/>
          </ac:spMkLst>
        </pc:spChg>
      </pc:sldChg>
      <pc:sldChg chg="modSp mod">
        <pc:chgData name="Federica Borgia" userId="015d5596-a833-4dda-9dc2-e3e055a1dc4d" providerId="ADAL" clId="{4BBE10B0-7F66-4663-8A19-5CCCB711EEF0}" dt="2023-05-25T15:27:58.003" v="143" actId="20577"/>
        <pc:sldMkLst>
          <pc:docMk/>
          <pc:sldMk cId="1589076103" sldId="2147308474"/>
        </pc:sldMkLst>
        <pc:spChg chg="mod">
          <ac:chgData name="Federica Borgia" userId="015d5596-a833-4dda-9dc2-e3e055a1dc4d" providerId="ADAL" clId="{4BBE10B0-7F66-4663-8A19-5CCCB711EEF0}" dt="2023-05-25T15:27:58.003" v="143" actId="20577"/>
          <ac:spMkLst>
            <pc:docMk/>
            <pc:sldMk cId="1589076103" sldId="2147308474"/>
            <ac:spMk id="3" creationId="{8B817AE6-15D2-01C4-CBC9-A27FB0B0B120}"/>
          </ac:spMkLst>
        </pc:spChg>
      </pc:sldChg>
      <pc:sldChg chg="modSp mod">
        <pc:chgData name="Federica Borgia" userId="015d5596-a833-4dda-9dc2-e3e055a1dc4d" providerId="ADAL" clId="{4BBE10B0-7F66-4663-8A19-5CCCB711EEF0}" dt="2023-06-06T10:17:26.623" v="3671" actId="20577"/>
        <pc:sldMkLst>
          <pc:docMk/>
          <pc:sldMk cId="3355999762" sldId="2147308485"/>
        </pc:sldMkLst>
        <pc:spChg chg="mod">
          <ac:chgData name="Federica Borgia" userId="015d5596-a833-4dda-9dc2-e3e055a1dc4d" providerId="ADAL" clId="{4BBE10B0-7F66-4663-8A19-5CCCB711EEF0}" dt="2023-06-06T10:17:26.623" v="3671" actId="20577"/>
          <ac:spMkLst>
            <pc:docMk/>
            <pc:sldMk cId="3355999762" sldId="2147308485"/>
            <ac:spMk id="2" creationId="{3C368912-BCE1-5DDD-6A4A-75FBF46C3B42}"/>
          </ac:spMkLst>
        </pc:spChg>
      </pc:sldChg>
      <pc:sldChg chg="modSp mod">
        <pc:chgData name="Federica Borgia" userId="015d5596-a833-4dda-9dc2-e3e055a1dc4d" providerId="ADAL" clId="{4BBE10B0-7F66-4663-8A19-5CCCB711EEF0}" dt="2023-06-06T10:17:32.090" v="3672" actId="20577"/>
        <pc:sldMkLst>
          <pc:docMk/>
          <pc:sldMk cId="3536073448" sldId="2147308486"/>
        </pc:sldMkLst>
        <pc:spChg chg="mod">
          <ac:chgData name="Federica Borgia" userId="015d5596-a833-4dda-9dc2-e3e055a1dc4d" providerId="ADAL" clId="{4BBE10B0-7F66-4663-8A19-5CCCB711EEF0}" dt="2023-06-06T10:17:32.090" v="3672" actId="20577"/>
          <ac:spMkLst>
            <pc:docMk/>
            <pc:sldMk cId="3536073448" sldId="2147308486"/>
            <ac:spMk id="2" creationId="{3C368912-BCE1-5DDD-6A4A-75FBF46C3B42}"/>
          </ac:spMkLst>
        </pc:spChg>
      </pc:sldChg>
      <pc:sldChg chg="addSp delSp modSp mod">
        <pc:chgData name="Federica Borgia" userId="015d5596-a833-4dda-9dc2-e3e055a1dc4d" providerId="ADAL" clId="{4BBE10B0-7F66-4663-8A19-5CCCB711EEF0}" dt="2023-06-06T13:47:13.065" v="3912" actId="1037"/>
        <pc:sldMkLst>
          <pc:docMk/>
          <pc:sldMk cId="3356236056" sldId="2147308487"/>
        </pc:sldMkLst>
        <pc:spChg chg="mod">
          <ac:chgData name="Federica Borgia" userId="015d5596-a833-4dda-9dc2-e3e055a1dc4d" providerId="ADAL" clId="{4BBE10B0-7F66-4663-8A19-5CCCB711EEF0}" dt="2023-06-06T10:17:38.939" v="3673" actId="20577"/>
          <ac:spMkLst>
            <pc:docMk/>
            <pc:sldMk cId="3356236056" sldId="2147308487"/>
            <ac:spMk id="2" creationId="{3C368912-BCE1-5DDD-6A4A-75FBF46C3B42}"/>
          </ac:spMkLst>
        </pc:spChg>
        <pc:picChg chg="add mod">
          <ac:chgData name="Federica Borgia" userId="015d5596-a833-4dda-9dc2-e3e055a1dc4d" providerId="ADAL" clId="{4BBE10B0-7F66-4663-8A19-5CCCB711EEF0}" dt="2023-06-06T13:47:13.065" v="3912" actId="1037"/>
          <ac:picMkLst>
            <pc:docMk/>
            <pc:sldMk cId="3356236056" sldId="2147308487"/>
            <ac:picMk id="4" creationId="{71C6ACCF-ABE3-8148-0A87-F74EE0DAFF30}"/>
          </ac:picMkLst>
        </pc:picChg>
        <pc:picChg chg="del">
          <ac:chgData name="Federica Borgia" userId="015d5596-a833-4dda-9dc2-e3e055a1dc4d" providerId="ADAL" clId="{4BBE10B0-7F66-4663-8A19-5CCCB711EEF0}" dt="2023-06-06T13:47:01.079" v="3905" actId="478"/>
          <ac:picMkLst>
            <pc:docMk/>
            <pc:sldMk cId="3356236056" sldId="2147308487"/>
            <ac:picMk id="8" creationId="{500911CF-12DD-860A-2AC5-DA2A85F21CC2}"/>
          </ac:picMkLst>
        </pc:picChg>
      </pc:sldChg>
      <pc:sldChg chg="modSp mod">
        <pc:chgData name="Federica Borgia" userId="015d5596-a833-4dda-9dc2-e3e055a1dc4d" providerId="ADAL" clId="{4BBE10B0-7F66-4663-8A19-5CCCB711EEF0}" dt="2023-06-06T10:17:48.290" v="3675" actId="20577"/>
        <pc:sldMkLst>
          <pc:docMk/>
          <pc:sldMk cId="1112578615" sldId="2147308488"/>
        </pc:sldMkLst>
        <pc:spChg chg="mod">
          <ac:chgData name="Federica Borgia" userId="015d5596-a833-4dda-9dc2-e3e055a1dc4d" providerId="ADAL" clId="{4BBE10B0-7F66-4663-8A19-5CCCB711EEF0}" dt="2023-06-06T10:17:48.290" v="3675" actId="20577"/>
          <ac:spMkLst>
            <pc:docMk/>
            <pc:sldMk cId="1112578615" sldId="2147308488"/>
            <ac:spMk id="2" creationId="{3C368912-BCE1-5DDD-6A4A-75FBF46C3B42}"/>
          </ac:spMkLst>
        </pc:spChg>
      </pc:sldChg>
      <pc:sldChg chg="addSp delSp modSp mod">
        <pc:chgData name="Federica Borgia" userId="015d5596-a833-4dda-9dc2-e3e055a1dc4d" providerId="ADAL" clId="{4BBE10B0-7F66-4663-8A19-5CCCB711EEF0}" dt="2023-06-06T13:47:28.627" v="3914"/>
        <pc:sldMkLst>
          <pc:docMk/>
          <pc:sldMk cId="647506344" sldId="2147308489"/>
        </pc:sldMkLst>
        <pc:spChg chg="mod">
          <ac:chgData name="Federica Borgia" userId="015d5596-a833-4dda-9dc2-e3e055a1dc4d" providerId="ADAL" clId="{4BBE10B0-7F66-4663-8A19-5CCCB711EEF0}" dt="2023-06-06T10:17:42.444" v="3674" actId="20577"/>
          <ac:spMkLst>
            <pc:docMk/>
            <pc:sldMk cId="647506344" sldId="2147308489"/>
            <ac:spMk id="2" creationId="{3C368912-BCE1-5DDD-6A4A-75FBF46C3B42}"/>
          </ac:spMkLst>
        </pc:spChg>
        <pc:picChg chg="add mod">
          <ac:chgData name="Federica Borgia" userId="015d5596-a833-4dda-9dc2-e3e055a1dc4d" providerId="ADAL" clId="{4BBE10B0-7F66-4663-8A19-5CCCB711EEF0}" dt="2023-06-06T13:47:28.627" v="3914"/>
          <ac:picMkLst>
            <pc:docMk/>
            <pc:sldMk cId="647506344" sldId="2147308489"/>
            <ac:picMk id="3" creationId="{98916CDB-AC11-FB30-0648-379F4DA654FD}"/>
          </ac:picMkLst>
        </pc:picChg>
        <pc:picChg chg="del">
          <ac:chgData name="Federica Borgia" userId="015d5596-a833-4dda-9dc2-e3e055a1dc4d" providerId="ADAL" clId="{4BBE10B0-7F66-4663-8A19-5CCCB711EEF0}" dt="2023-06-06T13:47:25.483" v="3913" actId="478"/>
          <ac:picMkLst>
            <pc:docMk/>
            <pc:sldMk cId="647506344" sldId="2147308489"/>
            <ac:picMk id="8" creationId="{500911CF-12DD-860A-2AC5-DA2A85F21CC2}"/>
          </ac:picMkLst>
        </pc:picChg>
      </pc:sldChg>
      <pc:sldChg chg="modSp mod">
        <pc:chgData name="Federica Borgia" userId="015d5596-a833-4dda-9dc2-e3e055a1dc4d" providerId="ADAL" clId="{4BBE10B0-7F66-4663-8A19-5CCCB711EEF0}" dt="2023-06-06T10:17:51.846" v="3676" actId="20577"/>
        <pc:sldMkLst>
          <pc:docMk/>
          <pc:sldMk cId="388970548" sldId="2147308490"/>
        </pc:sldMkLst>
        <pc:spChg chg="mod">
          <ac:chgData name="Federica Borgia" userId="015d5596-a833-4dda-9dc2-e3e055a1dc4d" providerId="ADAL" clId="{4BBE10B0-7F66-4663-8A19-5CCCB711EEF0}" dt="2023-06-06T10:17:51.846" v="3676" actId="20577"/>
          <ac:spMkLst>
            <pc:docMk/>
            <pc:sldMk cId="388970548" sldId="2147308490"/>
            <ac:spMk id="2" creationId="{3C368912-BCE1-5DDD-6A4A-75FBF46C3B42}"/>
          </ac:spMkLst>
        </pc:spChg>
      </pc:sldChg>
      <pc:sldChg chg="addSp delSp modSp mod">
        <pc:chgData name="Federica Borgia" userId="015d5596-a833-4dda-9dc2-e3e055a1dc4d" providerId="ADAL" clId="{4BBE10B0-7F66-4663-8A19-5CCCB711EEF0}" dt="2023-06-06T13:54:02.422" v="4664" actId="1076"/>
        <pc:sldMkLst>
          <pc:docMk/>
          <pc:sldMk cId="3499250189" sldId="2147308491"/>
        </pc:sldMkLst>
        <pc:spChg chg="del mod">
          <ac:chgData name="Federica Borgia" userId="015d5596-a833-4dda-9dc2-e3e055a1dc4d" providerId="ADAL" clId="{4BBE10B0-7F66-4663-8A19-5CCCB711EEF0}" dt="2023-06-06T08:26:21.461" v="1974" actId="478"/>
          <ac:spMkLst>
            <pc:docMk/>
            <pc:sldMk cId="3499250189" sldId="2147308491"/>
            <ac:spMk id="2" creationId="{3C368912-BCE1-5DDD-6A4A-75FBF46C3B42}"/>
          </ac:spMkLst>
        </pc:spChg>
        <pc:spChg chg="add mod">
          <ac:chgData name="Federica Borgia" userId="015d5596-a833-4dda-9dc2-e3e055a1dc4d" providerId="ADAL" clId="{4BBE10B0-7F66-4663-8A19-5CCCB711EEF0}" dt="2023-06-06T10:17:55.679" v="3677" actId="20577"/>
          <ac:spMkLst>
            <pc:docMk/>
            <pc:sldMk cId="3499250189" sldId="2147308491"/>
            <ac:spMk id="3" creationId="{C9DCE41E-686A-DA21-8025-02F88732317C}"/>
          </ac:spMkLst>
        </pc:spChg>
        <pc:spChg chg="mod">
          <ac:chgData name="Federica Borgia" userId="015d5596-a833-4dda-9dc2-e3e055a1dc4d" providerId="ADAL" clId="{4BBE10B0-7F66-4663-8A19-5CCCB711EEF0}" dt="2023-06-06T13:53:49.638" v="4629" actId="20577"/>
          <ac:spMkLst>
            <pc:docMk/>
            <pc:sldMk cId="3499250189" sldId="2147308491"/>
            <ac:spMk id="9" creationId="{6464CF7A-F7D3-7214-75DC-88FF953E6147}"/>
          </ac:spMkLst>
        </pc:spChg>
        <pc:picChg chg="add mod">
          <ac:chgData name="Federica Borgia" userId="015d5596-a833-4dda-9dc2-e3e055a1dc4d" providerId="ADAL" clId="{4BBE10B0-7F66-4663-8A19-5CCCB711EEF0}" dt="2023-06-06T13:54:02.422" v="4664" actId="1076"/>
          <ac:picMkLst>
            <pc:docMk/>
            <pc:sldMk cId="3499250189" sldId="2147308491"/>
            <ac:picMk id="4" creationId="{B839D2C7-B00B-70D7-8D2D-620301A3F0EE}"/>
          </ac:picMkLst>
        </pc:picChg>
        <pc:picChg chg="del">
          <ac:chgData name="Federica Borgia" userId="015d5596-a833-4dda-9dc2-e3e055a1dc4d" providerId="ADAL" clId="{4BBE10B0-7F66-4663-8A19-5CCCB711EEF0}" dt="2023-06-06T13:49:05.085" v="4051" actId="478"/>
          <ac:picMkLst>
            <pc:docMk/>
            <pc:sldMk cId="3499250189" sldId="2147308491"/>
            <ac:picMk id="6" creationId="{1D96C021-66DF-A234-B1ED-2B6D32A71D13}"/>
          </ac:picMkLst>
        </pc:picChg>
        <pc:picChg chg="mod">
          <ac:chgData name="Federica Borgia" userId="015d5596-a833-4dda-9dc2-e3e055a1dc4d" providerId="ADAL" clId="{4BBE10B0-7F66-4663-8A19-5CCCB711EEF0}" dt="2023-06-06T13:52:41.401" v="4440" actId="1076"/>
          <ac:picMkLst>
            <pc:docMk/>
            <pc:sldMk cId="3499250189" sldId="2147308491"/>
            <ac:picMk id="8" creationId="{EEC37220-2439-CE2F-69F8-3C818DE2C78C}"/>
          </ac:picMkLst>
        </pc:picChg>
      </pc:sldChg>
      <pc:sldChg chg="modSp mod">
        <pc:chgData name="Federica Borgia" userId="015d5596-a833-4dda-9dc2-e3e055a1dc4d" providerId="ADAL" clId="{4BBE10B0-7F66-4663-8A19-5CCCB711EEF0}" dt="2023-06-06T10:18:02.652" v="3678" actId="20577"/>
        <pc:sldMkLst>
          <pc:docMk/>
          <pc:sldMk cId="1025980461" sldId="2147308492"/>
        </pc:sldMkLst>
        <pc:spChg chg="mod">
          <ac:chgData name="Federica Borgia" userId="015d5596-a833-4dda-9dc2-e3e055a1dc4d" providerId="ADAL" clId="{4BBE10B0-7F66-4663-8A19-5CCCB711EEF0}" dt="2023-06-06T10:18:02.652" v="3678" actId="20577"/>
          <ac:spMkLst>
            <pc:docMk/>
            <pc:sldMk cId="1025980461" sldId="2147308492"/>
            <ac:spMk id="2" creationId="{3C368912-BCE1-5DDD-6A4A-75FBF46C3B42}"/>
          </ac:spMkLst>
        </pc:spChg>
      </pc:sldChg>
      <pc:sldChg chg="modSp mod">
        <pc:chgData name="Federica Borgia" userId="015d5596-a833-4dda-9dc2-e3e055a1dc4d" providerId="ADAL" clId="{4BBE10B0-7F66-4663-8A19-5CCCB711EEF0}" dt="2023-06-06T10:18:06.484" v="3679" actId="20577"/>
        <pc:sldMkLst>
          <pc:docMk/>
          <pc:sldMk cId="1348663535" sldId="2147308493"/>
        </pc:sldMkLst>
        <pc:spChg chg="mod">
          <ac:chgData name="Federica Borgia" userId="015d5596-a833-4dda-9dc2-e3e055a1dc4d" providerId="ADAL" clId="{4BBE10B0-7F66-4663-8A19-5CCCB711EEF0}" dt="2023-06-06T10:18:06.484" v="3679" actId="20577"/>
          <ac:spMkLst>
            <pc:docMk/>
            <pc:sldMk cId="1348663535" sldId="2147308493"/>
            <ac:spMk id="2" creationId="{3C368912-BCE1-5DDD-6A4A-75FBF46C3B42}"/>
          </ac:spMkLst>
        </pc:spChg>
      </pc:sldChg>
      <pc:sldChg chg="modSp mod">
        <pc:chgData name="Federica Borgia" userId="015d5596-a833-4dda-9dc2-e3e055a1dc4d" providerId="ADAL" clId="{4BBE10B0-7F66-4663-8A19-5CCCB711EEF0}" dt="2023-06-06T10:15:49.412" v="3653" actId="20577"/>
        <pc:sldMkLst>
          <pc:docMk/>
          <pc:sldMk cId="4180346758" sldId="2147308494"/>
        </pc:sldMkLst>
        <pc:spChg chg="mod">
          <ac:chgData name="Federica Borgia" userId="015d5596-a833-4dda-9dc2-e3e055a1dc4d" providerId="ADAL" clId="{4BBE10B0-7F66-4663-8A19-5CCCB711EEF0}" dt="2023-06-06T10:15:49.412" v="3653" actId="20577"/>
          <ac:spMkLst>
            <pc:docMk/>
            <pc:sldMk cId="4180346758" sldId="2147308494"/>
            <ac:spMk id="2" creationId="{3C368912-BCE1-5DDD-6A4A-75FBF46C3B42}"/>
          </ac:spMkLst>
        </pc:spChg>
      </pc:sldChg>
      <pc:sldChg chg="del">
        <pc:chgData name="Federica Borgia" userId="015d5596-a833-4dda-9dc2-e3e055a1dc4d" providerId="ADAL" clId="{4BBE10B0-7F66-4663-8A19-5CCCB711EEF0}" dt="2023-05-25T15:04:33.713" v="44" actId="47"/>
        <pc:sldMkLst>
          <pc:docMk/>
          <pc:sldMk cId="2021384367" sldId="2147308495"/>
        </pc:sldMkLst>
      </pc:sldChg>
      <pc:sldChg chg="del">
        <pc:chgData name="Federica Borgia" userId="015d5596-a833-4dda-9dc2-e3e055a1dc4d" providerId="ADAL" clId="{4BBE10B0-7F66-4663-8A19-5CCCB711EEF0}" dt="2023-05-25T15:12:30.547" v="61" actId="47"/>
        <pc:sldMkLst>
          <pc:docMk/>
          <pc:sldMk cId="3425790072" sldId="2147308496"/>
        </pc:sldMkLst>
      </pc:sldChg>
      <pc:sldChg chg="del">
        <pc:chgData name="Federica Borgia" userId="015d5596-a833-4dda-9dc2-e3e055a1dc4d" providerId="ADAL" clId="{4BBE10B0-7F66-4663-8A19-5CCCB711EEF0}" dt="2023-05-25T15:14:31.060" v="67" actId="47"/>
        <pc:sldMkLst>
          <pc:docMk/>
          <pc:sldMk cId="2304483510" sldId="2147308497"/>
        </pc:sldMkLst>
      </pc:sldChg>
      <pc:sldChg chg="del">
        <pc:chgData name="Federica Borgia" userId="015d5596-a833-4dda-9dc2-e3e055a1dc4d" providerId="ADAL" clId="{4BBE10B0-7F66-4663-8A19-5CCCB711EEF0}" dt="2023-05-25T15:15:21.856" v="101" actId="47"/>
        <pc:sldMkLst>
          <pc:docMk/>
          <pc:sldMk cId="867148467" sldId="2147308498"/>
        </pc:sldMkLst>
      </pc:sldChg>
      <pc:sldChg chg="modSp add mod">
        <pc:chgData name="Federica Borgia" userId="015d5596-a833-4dda-9dc2-e3e055a1dc4d" providerId="ADAL" clId="{4BBE10B0-7F66-4663-8A19-5CCCB711EEF0}" dt="2023-05-31T08:26:28.454" v="144"/>
        <pc:sldMkLst>
          <pc:docMk/>
          <pc:sldMk cId="2801359232" sldId="2147308499"/>
        </pc:sldMkLst>
        <pc:spChg chg="mod">
          <ac:chgData name="Federica Borgia" userId="015d5596-a833-4dda-9dc2-e3e055a1dc4d" providerId="ADAL" clId="{4BBE10B0-7F66-4663-8A19-5CCCB711EEF0}" dt="2023-05-31T08:26:28.454" v="144"/>
          <ac:spMkLst>
            <pc:docMk/>
            <pc:sldMk cId="2801359232" sldId="2147308499"/>
            <ac:spMk id="2" creationId="{612E8B59-4455-950B-B0B7-D24CCD09C666}"/>
          </ac:spMkLst>
        </pc:spChg>
        <pc:spChg chg="mod">
          <ac:chgData name="Federica Borgia" userId="015d5596-a833-4dda-9dc2-e3e055a1dc4d" providerId="ADAL" clId="{4BBE10B0-7F66-4663-8A19-5CCCB711EEF0}" dt="2023-05-25T14:58:46.888" v="22" actId="20577"/>
          <ac:spMkLst>
            <pc:docMk/>
            <pc:sldMk cId="2801359232" sldId="2147308499"/>
            <ac:spMk id="13" creationId="{7D007E76-AC74-40AB-972F-30BA53CD3799}"/>
          </ac:spMkLst>
        </pc:spChg>
      </pc:sldChg>
      <pc:sldChg chg="add del">
        <pc:chgData name="Federica Borgia" userId="015d5596-a833-4dda-9dc2-e3e055a1dc4d" providerId="ADAL" clId="{4BBE10B0-7F66-4663-8A19-5CCCB711EEF0}" dt="2023-05-25T14:58:12.791" v="1"/>
        <pc:sldMkLst>
          <pc:docMk/>
          <pc:sldMk cId="3325474940" sldId="2147308499"/>
        </pc:sldMkLst>
      </pc:sldChg>
      <pc:sldChg chg="modSp add del mod">
        <pc:chgData name="Federica Borgia" userId="015d5596-a833-4dda-9dc2-e3e055a1dc4d" providerId="ADAL" clId="{4BBE10B0-7F66-4663-8A19-5CCCB711EEF0}" dt="2023-05-31T08:26:58.868" v="149"/>
        <pc:sldMkLst>
          <pc:docMk/>
          <pc:sldMk cId="1947029436" sldId="2147308500"/>
        </pc:sldMkLst>
        <pc:spChg chg="mod">
          <ac:chgData name="Federica Borgia" userId="015d5596-a833-4dda-9dc2-e3e055a1dc4d" providerId="ADAL" clId="{4BBE10B0-7F66-4663-8A19-5CCCB711EEF0}" dt="2023-05-31T08:26:58.868" v="149"/>
          <ac:spMkLst>
            <pc:docMk/>
            <pc:sldMk cId="1947029436" sldId="2147308500"/>
            <ac:spMk id="2" creationId="{612E8B59-4455-950B-B0B7-D24CCD09C666}"/>
          </ac:spMkLst>
        </pc:spChg>
        <pc:spChg chg="mod">
          <ac:chgData name="Federica Borgia" userId="015d5596-a833-4dda-9dc2-e3e055a1dc4d" providerId="ADAL" clId="{4BBE10B0-7F66-4663-8A19-5CCCB711EEF0}" dt="2023-05-25T14:59:32.484" v="42" actId="20577"/>
          <ac:spMkLst>
            <pc:docMk/>
            <pc:sldMk cId="1947029436" sldId="2147308500"/>
            <ac:spMk id="13" creationId="{7D007E76-AC74-40AB-972F-30BA53CD3799}"/>
          </ac:spMkLst>
        </pc:spChg>
      </pc:sldChg>
      <pc:sldChg chg="modSp add mod ord">
        <pc:chgData name="Federica Borgia" userId="015d5596-a833-4dda-9dc2-e3e055a1dc4d" providerId="ADAL" clId="{4BBE10B0-7F66-4663-8A19-5CCCB711EEF0}" dt="2023-06-05T15:23:27.579" v="154"/>
        <pc:sldMkLst>
          <pc:docMk/>
          <pc:sldMk cId="528905840" sldId="2147308501"/>
        </pc:sldMkLst>
        <pc:spChg chg="mod">
          <ac:chgData name="Federica Borgia" userId="015d5596-a833-4dda-9dc2-e3e055a1dc4d" providerId="ADAL" clId="{4BBE10B0-7F66-4663-8A19-5CCCB711EEF0}" dt="2023-05-31T08:26:42.323" v="147" actId="207"/>
          <ac:spMkLst>
            <pc:docMk/>
            <pc:sldMk cId="528905840" sldId="2147308501"/>
            <ac:spMk id="3" creationId="{06140FE2-97F8-37EB-41B5-0739E5503171}"/>
          </ac:spMkLst>
        </pc:spChg>
      </pc:sldChg>
      <pc:sldChg chg="modSp add mod">
        <pc:chgData name="Federica Borgia" userId="015d5596-a833-4dda-9dc2-e3e055a1dc4d" providerId="ADAL" clId="{4BBE10B0-7F66-4663-8A19-5CCCB711EEF0}" dt="2023-05-31T08:27:17.962" v="151"/>
        <pc:sldMkLst>
          <pc:docMk/>
          <pc:sldMk cId="344966416" sldId="2147308502"/>
        </pc:sldMkLst>
        <pc:spChg chg="mod">
          <ac:chgData name="Federica Borgia" userId="015d5596-a833-4dda-9dc2-e3e055a1dc4d" providerId="ADAL" clId="{4BBE10B0-7F66-4663-8A19-5CCCB711EEF0}" dt="2023-05-31T08:27:17.962" v="151"/>
          <ac:spMkLst>
            <pc:docMk/>
            <pc:sldMk cId="344966416" sldId="2147308502"/>
            <ac:spMk id="2" creationId="{612E8B59-4455-950B-B0B7-D24CCD09C666}"/>
          </ac:spMkLst>
        </pc:spChg>
        <pc:spChg chg="mod">
          <ac:chgData name="Federica Borgia" userId="015d5596-a833-4dda-9dc2-e3e055a1dc4d" providerId="ADAL" clId="{4BBE10B0-7F66-4663-8A19-5CCCB711EEF0}" dt="2023-05-25T15:15:31.315" v="141" actId="20577"/>
          <ac:spMkLst>
            <pc:docMk/>
            <pc:sldMk cId="344966416" sldId="2147308502"/>
            <ac:spMk id="13" creationId="{7D007E76-AC74-40AB-972F-30BA53CD3799}"/>
          </ac:spMkLst>
        </pc:spChg>
      </pc:sldChg>
      <pc:sldChg chg="modSp add mod">
        <pc:chgData name="Federica Borgia" userId="015d5596-a833-4dda-9dc2-e3e055a1dc4d" providerId="ADAL" clId="{4BBE10B0-7F66-4663-8A19-5CCCB711EEF0}" dt="2023-05-31T08:26:48.586" v="148"/>
        <pc:sldMkLst>
          <pc:docMk/>
          <pc:sldMk cId="739159512" sldId="2147308503"/>
        </pc:sldMkLst>
        <pc:spChg chg="mod">
          <ac:chgData name="Federica Borgia" userId="015d5596-a833-4dda-9dc2-e3e055a1dc4d" providerId="ADAL" clId="{4BBE10B0-7F66-4663-8A19-5CCCB711EEF0}" dt="2023-05-31T08:26:48.586" v="148"/>
          <ac:spMkLst>
            <pc:docMk/>
            <pc:sldMk cId="739159512" sldId="2147308503"/>
            <ac:spMk id="2" creationId="{612E8B59-4455-950B-B0B7-D24CCD09C666}"/>
          </ac:spMkLst>
        </pc:spChg>
        <pc:spChg chg="mod">
          <ac:chgData name="Federica Borgia" userId="015d5596-a833-4dda-9dc2-e3e055a1dc4d" providerId="ADAL" clId="{4BBE10B0-7F66-4663-8A19-5CCCB711EEF0}" dt="2023-05-25T15:05:08.081" v="60" actId="1035"/>
          <ac:spMkLst>
            <pc:docMk/>
            <pc:sldMk cId="739159512" sldId="2147308503"/>
            <ac:spMk id="8" creationId="{35D3CBEE-73A9-4F8A-8202-4B23EB15B6B7}"/>
          </ac:spMkLst>
        </pc:spChg>
      </pc:sldChg>
      <pc:sldChg chg="modSp add del mod">
        <pc:chgData name="Federica Borgia" userId="015d5596-a833-4dda-9dc2-e3e055a1dc4d" providerId="ADAL" clId="{4BBE10B0-7F66-4663-8A19-5CCCB711EEF0}" dt="2023-05-31T08:27:09.411" v="150"/>
        <pc:sldMkLst>
          <pc:docMk/>
          <pc:sldMk cId="3326982586" sldId="2147308504"/>
        </pc:sldMkLst>
        <pc:spChg chg="mod">
          <ac:chgData name="Federica Borgia" userId="015d5596-a833-4dda-9dc2-e3e055a1dc4d" providerId="ADAL" clId="{4BBE10B0-7F66-4663-8A19-5CCCB711EEF0}" dt="2023-05-31T08:27:09.411" v="150"/>
          <ac:spMkLst>
            <pc:docMk/>
            <pc:sldMk cId="3326982586" sldId="2147308504"/>
            <ac:spMk id="2" creationId="{612E8B59-4455-950B-B0B7-D24CCD09C666}"/>
          </ac:spMkLst>
        </pc:spChg>
        <pc:spChg chg="mod">
          <ac:chgData name="Federica Borgia" userId="015d5596-a833-4dda-9dc2-e3e055a1dc4d" providerId="ADAL" clId="{4BBE10B0-7F66-4663-8A19-5CCCB711EEF0}" dt="2023-05-25T15:14:43.538" v="99" actId="20577"/>
          <ac:spMkLst>
            <pc:docMk/>
            <pc:sldMk cId="3326982586" sldId="2147308504"/>
            <ac:spMk id="3" creationId="{93AF2974-7275-7484-4A97-8D2F8BC38E04}"/>
          </ac:spMkLst>
        </pc:spChg>
      </pc:sldChg>
      <pc:sldChg chg="add">
        <pc:chgData name="Federica Borgia" userId="015d5596-a833-4dda-9dc2-e3e055a1dc4d" providerId="ADAL" clId="{4BBE10B0-7F66-4663-8A19-5CCCB711EEF0}" dt="2023-06-05T15:23:01.196" v="152"/>
        <pc:sldMkLst>
          <pc:docMk/>
          <pc:sldMk cId="906376432" sldId="2147308505"/>
        </pc:sldMkLst>
      </pc:sldChg>
      <pc:sldChg chg="add">
        <pc:chgData name="Federica Borgia" userId="015d5596-a833-4dda-9dc2-e3e055a1dc4d" providerId="ADAL" clId="{4BBE10B0-7F66-4663-8A19-5CCCB711EEF0}" dt="2023-06-05T15:23:01.196" v="152"/>
        <pc:sldMkLst>
          <pc:docMk/>
          <pc:sldMk cId="1344454272" sldId="2147308506"/>
        </pc:sldMkLst>
      </pc:sldChg>
      <pc:sldChg chg="addSp delSp modSp add mod">
        <pc:chgData name="Federica Borgia" userId="015d5596-a833-4dda-9dc2-e3e055a1dc4d" providerId="ADAL" clId="{4BBE10B0-7F66-4663-8A19-5CCCB711EEF0}" dt="2023-06-06T10:17:17.534" v="3669" actId="20577"/>
        <pc:sldMkLst>
          <pc:docMk/>
          <pc:sldMk cId="1322507598" sldId="2147308507"/>
        </pc:sldMkLst>
        <pc:spChg chg="mod">
          <ac:chgData name="Federica Borgia" userId="015d5596-a833-4dda-9dc2-e3e055a1dc4d" providerId="ADAL" clId="{4BBE10B0-7F66-4663-8A19-5CCCB711EEF0}" dt="2023-06-06T10:17:17.534" v="3669" actId="20577"/>
          <ac:spMkLst>
            <pc:docMk/>
            <pc:sldMk cId="1322507598" sldId="2147308507"/>
            <ac:spMk id="2" creationId="{3C368912-BCE1-5DDD-6A4A-75FBF46C3B42}"/>
          </ac:spMkLst>
        </pc:spChg>
        <pc:spChg chg="del mod">
          <ac:chgData name="Federica Borgia" userId="015d5596-a833-4dda-9dc2-e3e055a1dc4d" providerId="ADAL" clId="{4BBE10B0-7F66-4663-8A19-5CCCB711EEF0}" dt="2023-06-06T08:16:40.209" v="1895" actId="478"/>
          <ac:spMkLst>
            <pc:docMk/>
            <pc:sldMk cId="1322507598" sldId="2147308507"/>
            <ac:spMk id="3" creationId="{2F921454-1ACE-4CE0-BF6B-8F1AA90EDE52}"/>
          </ac:spMkLst>
        </pc:spChg>
        <pc:spChg chg="add del mod">
          <ac:chgData name="Federica Borgia" userId="015d5596-a833-4dda-9dc2-e3e055a1dc4d" providerId="ADAL" clId="{4BBE10B0-7F66-4663-8A19-5CCCB711EEF0}" dt="2023-06-05T16:00:20.118" v="296" actId="22"/>
          <ac:spMkLst>
            <pc:docMk/>
            <pc:sldMk cId="1322507598" sldId="2147308507"/>
            <ac:spMk id="5" creationId="{ECE54F44-59FA-F35F-070E-7975C49E4DCE}"/>
          </ac:spMkLst>
        </pc:spChg>
        <pc:spChg chg="add mod">
          <ac:chgData name="Federica Borgia" userId="015d5596-a833-4dda-9dc2-e3e055a1dc4d" providerId="ADAL" clId="{4BBE10B0-7F66-4663-8A19-5CCCB711EEF0}" dt="2023-06-06T08:16:23.217" v="1889" actId="1076"/>
          <ac:spMkLst>
            <pc:docMk/>
            <pc:sldMk cId="1322507598" sldId="2147308507"/>
            <ac:spMk id="6" creationId="{52FDE5D5-06C9-C0C9-54B7-D8E8047B3B2A}"/>
          </ac:spMkLst>
        </pc:spChg>
        <pc:spChg chg="mod">
          <ac:chgData name="Federica Borgia" userId="015d5596-a833-4dda-9dc2-e3e055a1dc4d" providerId="ADAL" clId="{4BBE10B0-7F66-4663-8A19-5CCCB711EEF0}" dt="2023-06-06T08:16:32.663" v="1892" actId="108"/>
          <ac:spMkLst>
            <pc:docMk/>
            <pc:sldMk cId="1322507598" sldId="2147308507"/>
            <ac:spMk id="7" creationId="{31D44708-DBCE-55D4-7D8D-F224D2C79E9F}"/>
          </ac:spMkLst>
        </pc:spChg>
        <pc:spChg chg="del mod">
          <ac:chgData name="Federica Borgia" userId="015d5596-a833-4dda-9dc2-e3e055a1dc4d" providerId="ADAL" clId="{4BBE10B0-7F66-4663-8A19-5CCCB711EEF0}" dt="2023-06-05T15:54:13.478" v="159"/>
          <ac:spMkLst>
            <pc:docMk/>
            <pc:sldMk cId="1322507598" sldId="2147308507"/>
            <ac:spMk id="9" creationId="{6464CF7A-F7D3-7214-75DC-88FF953E6147}"/>
          </ac:spMkLst>
        </pc:spChg>
        <pc:picChg chg="add mod">
          <ac:chgData name="Federica Borgia" userId="015d5596-a833-4dda-9dc2-e3e055a1dc4d" providerId="ADAL" clId="{4BBE10B0-7F66-4663-8A19-5CCCB711EEF0}" dt="2023-06-05T16:05:36.893" v="779" actId="1038"/>
          <ac:picMkLst>
            <pc:docMk/>
            <pc:sldMk cId="1322507598" sldId="2147308507"/>
            <ac:picMk id="10" creationId="{781DF560-4927-6CCD-21E7-7354DD214429}"/>
          </ac:picMkLst>
        </pc:picChg>
        <pc:picChg chg="add del mod">
          <ac:chgData name="Federica Borgia" userId="015d5596-a833-4dda-9dc2-e3e055a1dc4d" providerId="ADAL" clId="{4BBE10B0-7F66-4663-8A19-5CCCB711EEF0}" dt="2023-06-05T16:05:28.915" v="755" actId="478"/>
          <ac:picMkLst>
            <pc:docMk/>
            <pc:sldMk cId="1322507598" sldId="2147308507"/>
            <ac:picMk id="11" creationId="{0C68D7EF-F051-7EC3-DD10-1E0B2525AA82}"/>
          </ac:picMkLst>
        </pc:picChg>
        <pc:picChg chg="del">
          <ac:chgData name="Federica Borgia" userId="015d5596-a833-4dda-9dc2-e3e055a1dc4d" providerId="ADAL" clId="{4BBE10B0-7F66-4663-8A19-5CCCB711EEF0}" dt="2023-06-05T15:54:13.478" v="157" actId="478"/>
          <ac:picMkLst>
            <pc:docMk/>
            <pc:sldMk cId="1322507598" sldId="2147308507"/>
            <ac:picMk id="12" creationId="{994B304F-2429-E863-D4E8-3839503114FE}"/>
          </ac:picMkLst>
        </pc:picChg>
        <pc:picChg chg="del">
          <ac:chgData name="Federica Borgia" userId="015d5596-a833-4dda-9dc2-e3e055a1dc4d" providerId="ADAL" clId="{4BBE10B0-7F66-4663-8A19-5CCCB711EEF0}" dt="2023-06-05T15:54:15.939" v="160" actId="478"/>
          <ac:picMkLst>
            <pc:docMk/>
            <pc:sldMk cId="1322507598" sldId="2147308507"/>
            <ac:picMk id="13" creationId="{9FBEDDB5-3DC4-D2C7-5D81-6C3343D91AEE}"/>
          </ac:picMkLst>
        </pc:picChg>
        <pc:picChg chg="del">
          <ac:chgData name="Federica Borgia" userId="015d5596-a833-4dda-9dc2-e3e055a1dc4d" providerId="ADAL" clId="{4BBE10B0-7F66-4663-8A19-5CCCB711EEF0}" dt="2023-06-05T15:54:15.939" v="160" actId="478"/>
          <ac:picMkLst>
            <pc:docMk/>
            <pc:sldMk cId="1322507598" sldId="2147308507"/>
            <ac:picMk id="14" creationId="{7545A862-55E9-0436-4E0C-7BEA2E836C9F}"/>
          </ac:picMkLst>
        </pc:picChg>
        <pc:picChg chg="del">
          <ac:chgData name="Federica Borgia" userId="015d5596-a833-4dda-9dc2-e3e055a1dc4d" providerId="ADAL" clId="{4BBE10B0-7F66-4663-8A19-5CCCB711EEF0}" dt="2023-06-05T15:54:15.939" v="160" actId="478"/>
          <ac:picMkLst>
            <pc:docMk/>
            <pc:sldMk cId="1322507598" sldId="2147308507"/>
            <ac:picMk id="15" creationId="{48C56859-F772-BF4C-9EAA-D13BE3101160}"/>
          </ac:picMkLst>
        </pc:picChg>
        <pc:picChg chg="del">
          <ac:chgData name="Federica Borgia" userId="015d5596-a833-4dda-9dc2-e3e055a1dc4d" providerId="ADAL" clId="{4BBE10B0-7F66-4663-8A19-5CCCB711EEF0}" dt="2023-06-05T15:54:15.939" v="160" actId="478"/>
          <ac:picMkLst>
            <pc:docMk/>
            <pc:sldMk cId="1322507598" sldId="2147308507"/>
            <ac:picMk id="18" creationId="{863FB1D0-837C-C21C-0F34-63748FED60D5}"/>
          </ac:picMkLst>
        </pc:picChg>
      </pc:sldChg>
      <pc:sldChg chg="addSp delSp modSp add mod">
        <pc:chgData name="Federica Borgia" userId="015d5596-a833-4dda-9dc2-e3e055a1dc4d" providerId="ADAL" clId="{4BBE10B0-7F66-4663-8A19-5CCCB711EEF0}" dt="2023-06-06T10:17:23.647" v="3670" actId="20577"/>
        <pc:sldMkLst>
          <pc:docMk/>
          <pc:sldMk cId="3311110731" sldId="2147308508"/>
        </pc:sldMkLst>
        <pc:spChg chg="mod">
          <ac:chgData name="Federica Borgia" userId="015d5596-a833-4dda-9dc2-e3e055a1dc4d" providerId="ADAL" clId="{4BBE10B0-7F66-4663-8A19-5CCCB711EEF0}" dt="2023-06-06T10:17:23.647" v="3670" actId="20577"/>
          <ac:spMkLst>
            <pc:docMk/>
            <pc:sldMk cId="3311110731" sldId="2147308508"/>
            <ac:spMk id="2" creationId="{3C368912-BCE1-5DDD-6A4A-75FBF46C3B42}"/>
          </ac:spMkLst>
        </pc:spChg>
        <pc:spChg chg="add mod">
          <ac:chgData name="Federica Borgia" userId="015d5596-a833-4dda-9dc2-e3e055a1dc4d" providerId="ADAL" clId="{4BBE10B0-7F66-4663-8A19-5CCCB711EEF0}" dt="2023-06-06T08:17:48.312" v="1906"/>
          <ac:spMkLst>
            <pc:docMk/>
            <pc:sldMk cId="3311110731" sldId="2147308508"/>
            <ac:spMk id="4" creationId="{F7CC09A4-D2C5-48E9-4566-D637EB4F5D79}"/>
          </ac:spMkLst>
        </pc:spChg>
        <pc:spChg chg="mod">
          <ac:chgData name="Federica Borgia" userId="015d5596-a833-4dda-9dc2-e3e055a1dc4d" providerId="ADAL" clId="{4BBE10B0-7F66-4663-8A19-5CCCB711EEF0}" dt="2023-06-06T08:16:58.001" v="1899" actId="108"/>
          <ac:spMkLst>
            <pc:docMk/>
            <pc:sldMk cId="3311110731" sldId="2147308508"/>
            <ac:spMk id="6" creationId="{52FDE5D5-06C9-C0C9-54B7-D8E8047B3B2A}"/>
          </ac:spMkLst>
        </pc:spChg>
        <pc:spChg chg="del mod">
          <ac:chgData name="Federica Borgia" userId="015d5596-a833-4dda-9dc2-e3e055a1dc4d" providerId="ADAL" clId="{4BBE10B0-7F66-4663-8A19-5CCCB711EEF0}" dt="2023-06-06T08:17:47.826" v="1905" actId="478"/>
          <ac:spMkLst>
            <pc:docMk/>
            <pc:sldMk cId="3311110731" sldId="2147308508"/>
            <ac:spMk id="7" creationId="{31D44708-DBCE-55D4-7D8D-F224D2C79E9F}"/>
          </ac:spMkLst>
        </pc:spChg>
      </pc:sldChg>
      <pc:sldChg chg="addSp delSp modSp add mod">
        <pc:chgData name="Federica Borgia" userId="015d5596-a833-4dda-9dc2-e3e055a1dc4d" providerId="ADAL" clId="{4BBE10B0-7F66-4663-8A19-5CCCB711EEF0}" dt="2023-06-07T09:01:49.386" v="4674" actId="113"/>
        <pc:sldMkLst>
          <pc:docMk/>
          <pc:sldMk cId="2717530351" sldId="2147308509"/>
        </pc:sldMkLst>
        <pc:spChg chg="mod">
          <ac:chgData name="Federica Borgia" userId="015d5596-a833-4dda-9dc2-e3e055a1dc4d" providerId="ADAL" clId="{4BBE10B0-7F66-4663-8A19-5CCCB711EEF0}" dt="2023-06-06T10:17:10.364" v="3667" actId="20577"/>
          <ac:spMkLst>
            <pc:docMk/>
            <pc:sldMk cId="2717530351" sldId="2147308509"/>
            <ac:spMk id="2" creationId="{3C368912-BCE1-5DDD-6A4A-75FBF46C3B42}"/>
          </ac:spMkLst>
        </pc:spChg>
        <pc:spChg chg="mod">
          <ac:chgData name="Federica Borgia" userId="015d5596-a833-4dda-9dc2-e3e055a1dc4d" providerId="ADAL" clId="{4BBE10B0-7F66-4663-8A19-5CCCB711EEF0}" dt="2023-06-07T08:34:08.416" v="4665" actId="1076"/>
          <ac:spMkLst>
            <pc:docMk/>
            <pc:sldMk cId="2717530351" sldId="2147308509"/>
            <ac:spMk id="3" creationId="{2F921454-1ACE-4CE0-BF6B-8F1AA90EDE52}"/>
          </ac:spMkLst>
        </pc:spChg>
        <pc:spChg chg="mod">
          <ac:chgData name="Federica Borgia" userId="015d5596-a833-4dda-9dc2-e3e055a1dc4d" providerId="ADAL" clId="{4BBE10B0-7F66-4663-8A19-5CCCB711EEF0}" dt="2023-06-06T08:47:20.864" v="2240" actId="20577"/>
          <ac:spMkLst>
            <pc:docMk/>
            <pc:sldMk cId="2717530351" sldId="2147308509"/>
            <ac:spMk id="7" creationId="{31D44708-DBCE-55D4-7D8D-F224D2C79E9F}"/>
          </ac:spMkLst>
        </pc:spChg>
        <pc:spChg chg="mod">
          <ac:chgData name="Federica Borgia" userId="015d5596-a833-4dda-9dc2-e3e055a1dc4d" providerId="ADAL" clId="{4BBE10B0-7F66-4663-8A19-5CCCB711EEF0}" dt="2023-06-07T09:01:49.386" v="4674" actId="113"/>
          <ac:spMkLst>
            <pc:docMk/>
            <pc:sldMk cId="2717530351" sldId="2147308509"/>
            <ac:spMk id="9" creationId="{6464CF7A-F7D3-7214-75DC-88FF953E6147}"/>
          </ac:spMkLst>
        </pc:spChg>
        <pc:picChg chg="add mod">
          <ac:chgData name="Federica Borgia" userId="015d5596-a833-4dda-9dc2-e3e055a1dc4d" providerId="ADAL" clId="{4BBE10B0-7F66-4663-8A19-5CCCB711EEF0}" dt="2023-06-06T08:48:14.260" v="2244" actId="208"/>
          <ac:picMkLst>
            <pc:docMk/>
            <pc:sldMk cId="2717530351" sldId="2147308509"/>
            <ac:picMk id="5" creationId="{F68E466C-074F-7FEB-7E51-E11105F66B4F}"/>
          </ac:picMkLst>
        </pc:picChg>
        <pc:picChg chg="del">
          <ac:chgData name="Federica Borgia" userId="015d5596-a833-4dda-9dc2-e3e055a1dc4d" providerId="ADAL" clId="{4BBE10B0-7F66-4663-8A19-5CCCB711EEF0}" dt="2023-06-06T08:36:45.502" v="2089" actId="478"/>
          <ac:picMkLst>
            <pc:docMk/>
            <pc:sldMk cId="2717530351" sldId="2147308509"/>
            <ac:picMk id="12" creationId="{994B304F-2429-E863-D4E8-3839503114FE}"/>
          </ac:picMkLst>
        </pc:picChg>
        <pc:picChg chg="del">
          <ac:chgData name="Federica Borgia" userId="015d5596-a833-4dda-9dc2-e3e055a1dc4d" providerId="ADAL" clId="{4BBE10B0-7F66-4663-8A19-5CCCB711EEF0}" dt="2023-06-06T08:32:39.495" v="2002" actId="478"/>
          <ac:picMkLst>
            <pc:docMk/>
            <pc:sldMk cId="2717530351" sldId="2147308509"/>
            <ac:picMk id="13" creationId="{9FBEDDB5-3DC4-D2C7-5D81-6C3343D91AEE}"/>
          </ac:picMkLst>
        </pc:picChg>
        <pc:picChg chg="del">
          <ac:chgData name="Federica Borgia" userId="015d5596-a833-4dda-9dc2-e3e055a1dc4d" providerId="ADAL" clId="{4BBE10B0-7F66-4663-8A19-5CCCB711EEF0}" dt="2023-06-06T08:32:39.495" v="2002" actId="478"/>
          <ac:picMkLst>
            <pc:docMk/>
            <pc:sldMk cId="2717530351" sldId="2147308509"/>
            <ac:picMk id="14" creationId="{7545A862-55E9-0436-4E0C-7BEA2E836C9F}"/>
          </ac:picMkLst>
        </pc:picChg>
        <pc:picChg chg="del">
          <ac:chgData name="Federica Borgia" userId="015d5596-a833-4dda-9dc2-e3e055a1dc4d" providerId="ADAL" clId="{4BBE10B0-7F66-4663-8A19-5CCCB711EEF0}" dt="2023-06-06T08:32:39.495" v="2002" actId="478"/>
          <ac:picMkLst>
            <pc:docMk/>
            <pc:sldMk cId="2717530351" sldId="2147308509"/>
            <ac:picMk id="15" creationId="{48C56859-F772-BF4C-9EAA-D13BE3101160}"/>
          </ac:picMkLst>
        </pc:picChg>
        <pc:picChg chg="del">
          <ac:chgData name="Federica Borgia" userId="015d5596-a833-4dda-9dc2-e3e055a1dc4d" providerId="ADAL" clId="{4BBE10B0-7F66-4663-8A19-5CCCB711EEF0}" dt="2023-06-06T08:32:39.495" v="2002" actId="478"/>
          <ac:picMkLst>
            <pc:docMk/>
            <pc:sldMk cId="2717530351" sldId="2147308509"/>
            <ac:picMk id="18" creationId="{863FB1D0-837C-C21C-0F34-63748FED60D5}"/>
          </ac:picMkLst>
        </pc:picChg>
      </pc:sldChg>
      <pc:sldChg chg="addSp delSp modSp add mod">
        <pc:chgData name="Federica Borgia" userId="015d5596-a833-4dda-9dc2-e3e055a1dc4d" providerId="ADAL" clId="{4BBE10B0-7F66-4663-8A19-5CCCB711EEF0}" dt="2023-06-06T10:17:13.760" v="3668" actId="20577"/>
        <pc:sldMkLst>
          <pc:docMk/>
          <pc:sldMk cId="162607555" sldId="2147308510"/>
        </pc:sldMkLst>
        <pc:spChg chg="mod">
          <ac:chgData name="Federica Borgia" userId="015d5596-a833-4dda-9dc2-e3e055a1dc4d" providerId="ADAL" clId="{4BBE10B0-7F66-4663-8A19-5CCCB711EEF0}" dt="2023-06-06T10:17:13.760" v="3668" actId="20577"/>
          <ac:spMkLst>
            <pc:docMk/>
            <pc:sldMk cId="162607555" sldId="2147308510"/>
            <ac:spMk id="2" creationId="{3C368912-BCE1-5DDD-6A4A-75FBF46C3B42}"/>
          </ac:spMkLst>
        </pc:spChg>
        <pc:spChg chg="mod">
          <ac:chgData name="Federica Borgia" userId="015d5596-a833-4dda-9dc2-e3e055a1dc4d" providerId="ADAL" clId="{4BBE10B0-7F66-4663-8A19-5CCCB711EEF0}" dt="2023-06-06T10:14:52.627" v="3622" actId="20577"/>
          <ac:spMkLst>
            <pc:docMk/>
            <pc:sldMk cId="162607555" sldId="2147308510"/>
            <ac:spMk id="9" creationId="{6464CF7A-F7D3-7214-75DC-88FF953E6147}"/>
          </ac:spMkLst>
        </pc:spChg>
        <pc:picChg chg="del">
          <ac:chgData name="Federica Borgia" userId="015d5596-a833-4dda-9dc2-e3e055a1dc4d" providerId="ADAL" clId="{4BBE10B0-7F66-4663-8A19-5CCCB711EEF0}" dt="2023-06-06T09:26:14.660" v="2867" actId="478"/>
          <ac:picMkLst>
            <pc:docMk/>
            <pc:sldMk cId="162607555" sldId="2147308510"/>
            <ac:picMk id="5" creationId="{F68E466C-074F-7FEB-7E51-E11105F66B4F}"/>
          </ac:picMkLst>
        </pc:picChg>
        <pc:picChg chg="add del mod">
          <ac:chgData name="Federica Borgia" userId="015d5596-a833-4dda-9dc2-e3e055a1dc4d" providerId="ADAL" clId="{4BBE10B0-7F66-4663-8A19-5CCCB711EEF0}" dt="2023-06-06T09:22:51.093" v="2838"/>
          <ac:picMkLst>
            <pc:docMk/>
            <pc:sldMk cId="162607555" sldId="2147308510"/>
            <ac:picMk id="6" creationId="{CDDE69F5-B9BE-455F-96B1-F3F090B44C97}"/>
          </ac:picMkLst>
        </pc:picChg>
        <pc:picChg chg="add del mod">
          <ac:chgData name="Federica Borgia" userId="015d5596-a833-4dda-9dc2-e3e055a1dc4d" providerId="ADAL" clId="{4BBE10B0-7F66-4663-8A19-5CCCB711EEF0}" dt="2023-06-06T09:24:23.284" v="2842" actId="478"/>
          <ac:picMkLst>
            <pc:docMk/>
            <pc:sldMk cId="162607555" sldId="2147308510"/>
            <ac:picMk id="10" creationId="{8534DC7F-C32A-72C8-8F62-DC24B67E4CE6}"/>
          </ac:picMkLst>
        </pc:picChg>
        <pc:picChg chg="add mod">
          <ac:chgData name="Federica Borgia" userId="015d5596-a833-4dda-9dc2-e3e055a1dc4d" providerId="ADAL" clId="{4BBE10B0-7F66-4663-8A19-5CCCB711EEF0}" dt="2023-06-06T09:26:49.958" v="2935" actId="208"/>
          <ac:picMkLst>
            <pc:docMk/>
            <pc:sldMk cId="162607555" sldId="2147308510"/>
            <ac:picMk id="12" creationId="{5D6D48AF-F49B-4780-5A48-D874690B7725}"/>
          </ac:picMkLst>
        </pc:picChg>
        <pc:picChg chg="add del mod">
          <ac:chgData name="Federica Borgia" userId="015d5596-a833-4dda-9dc2-e3e055a1dc4d" providerId="ADAL" clId="{4BBE10B0-7F66-4663-8A19-5CCCB711EEF0}" dt="2023-06-06T09:26:42.156" v="2934" actId="478"/>
          <ac:picMkLst>
            <pc:docMk/>
            <pc:sldMk cId="162607555" sldId="2147308510"/>
            <ac:picMk id="13" creationId="{B7D70686-D231-4ACC-0936-C67CAEA4C413}"/>
          </ac:picMkLst>
        </pc:picChg>
      </pc:sldChg>
      <pc:sldChg chg="addSp delSp modSp add mod">
        <pc:chgData name="Federica Borgia" userId="015d5596-a833-4dda-9dc2-e3e055a1dc4d" providerId="ADAL" clId="{4BBE10B0-7F66-4663-8A19-5CCCB711EEF0}" dt="2023-06-06T10:15:46.040" v="3652" actId="20577"/>
        <pc:sldMkLst>
          <pc:docMk/>
          <pc:sldMk cId="248898044" sldId="2147308511"/>
        </pc:sldMkLst>
        <pc:spChg chg="mod">
          <ac:chgData name="Federica Borgia" userId="015d5596-a833-4dda-9dc2-e3e055a1dc4d" providerId="ADAL" clId="{4BBE10B0-7F66-4663-8A19-5CCCB711EEF0}" dt="2023-06-06T10:15:46.040" v="3652" actId="20577"/>
          <ac:spMkLst>
            <pc:docMk/>
            <pc:sldMk cId="248898044" sldId="2147308511"/>
            <ac:spMk id="2" creationId="{3C368912-BCE1-5DDD-6A4A-75FBF46C3B42}"/>
          </ac:spMkLst>
        </pc:spChg>
        <pc:spChg chg="add mod">
          <ac:chgData name="Federica Borgia" userId="015d5596-a833-4dda-9dc2-e3e055a1dc4d" providerId="ADAL" clId="{4BBE10B0-7F66-4663-8A19-5CCCB711EEF0}" dt="2023-06-06T10:15:39.764" v="3651" actId="20577"/>
          <ac:spMkLst>
            <pc:docMk/>
            <pc:sldMk cId="248898044" sldId="2147308511"/>
            <ac:spMk id="3" creationId="{087FD5A9-571F-34EB-D4EA-2A7E977117DB}"/>
          </ac:spMkLst>
        </pc:spChg>
        <pc:spChg chg="mod">
          <ac:chgData name="Federica Borgia" userId="015d5596-a833-4dda-9dc2-e3e055a1dc4d" providerId="ADAL" clId="{4BBE10B0-7F66-4663-8A19-5CCCB711EEF0}" dt="2023-06-06T10:04:37.789" v="3447" actId="20577"/>
          <ac:spMkLst>
            <pc:docMk/>
            <pc:sldMk cId="248898044" sldId="2147308511"/>
            <ac:spMk id="7" creationId="{31D44708-DBCE-55D4-7D8D-F224D2C79E9F}"/>
          </ac:spMkLst>
        </pc:spChg>
        <pc:spChg chg="del">
          <ac:chgData name="Federica Borgia" userId="015d5596-a833-4dda-9dc2-e3e055a1dc4d" providerId="ADAL" clId="{4BBE10B0-7F66-4663-8A19-5CCCB711EEF0}" dt="2023-06-06T10:04:45.657" v="3448" actId="478"/>
          <ac:spMkLst>
            <pc:docMk/>
            <pc:sldMk cId="248898044" sldId="2147308511"/>
            <ac:spMk id="9" creationId="{6464CF7A-F7D3-7214-75DC-88FF953E6147}"/>
          </ac:spMkLst>
        </pc:spChg>
        <pc:picChg chg="add del mod">
          <ac:chgData name="Federica Borgia" userId="015d5596-a833-4dda-9dc2-e3e055a1dc4d" providerId="ADAL" clId="{4BBE10B0-7F66-4663-8A19-5CCCB711EEF0}" dt="2023-06-06T10:12:02.635" v="3499" actId="478"/>
          <ac:picMkLst>
            <pc:docMk/>
            <pc:sldMk cId="248898044" sldId="2147308511"/>
            <ac:picMk id="4" creationId="{76E9F679-0EA0-069D-86F9-58EA4F89FA60}"/>
          </ac:picMkLst>
        </pc:picChg>
        <pc:picChg chg="del">
          <ac:chgData name="Federica Borgia" userId="015d5596-a833-4dda-9dc2-e3e055a1dc4d" providerId="ADAL" clId="{4BBE10B0-7F66-4663-8A19-5CCCB711EEF0}" dt="2023-06-06T10:04:51.729" v="3449" actId="478"/>
          <ac:picMkLst>
            <pc:docMk/>
            <pc:sldMk cId="248898044" sldId="2147308511"/>
            <ac:picMk id="5" creationId="{4AA6DED9-9A5A-6234-BB0E-6A762012B564}"/>
          </ac:picMkLst>
        </pc:picChg>
        <pc:picChg chg="add mod">
          <ac:chgData name="Federica Borgia" userId="015d5596-a833-4dda-9dc2-e3e055a1dc4d" providerId="ADAL" clId="{4BBE10B0-7F66-4663-8A19-5CCCB711EEF0}" dt="2023-06-06T10:12:12.662" v="3504" actId="208"/>
          <ac:picMkLst>
            <pc:docMk/>
            <pc:sldMk cId="248898044" sldId="2147308511"/>
            <ac:picMk id="8" creationId="{B98BB7A6-5177-F1E8-D4F1-D9E2994FE8D8}"/>
          </ac:picMkLst>
        </pc:picChg>
        <pc:picChg chg="del">
          <ac:chgData name="Federica Borgia" userId="015d5596-a833-4dda-9dc2-e3e055a1dc4d" providerId="ADAL" clId="{4BBE10B0-7F66-4663-8A19-5CCCB711EEF0}" dt="2023-06-06T10:04:51.729" v="3449" actId="478"/>
          <ac:picMkLst>
            <pc:docMk/>
            <pc:sldMk cId="248898044" sldId="2147308511"/>
            <ac:picMk id="11" creationId="{AEFE1E65-4B10-6094-C22E-6269D958303D}"/>
          </ac:picMkLst>
        </pc:picChg>
        <pc:picChg chg="del">
          <ac:chgData name="Federica Borgia" userId="015d5596-a833-4dda-9dc2-e3e055a1dc4d" providerId="ADAL" clId="{4BBE10B0-7F66-4663-8A19-5CCCB711EEF0}" dt="2023-06-06T10:04:51.729" v="3449" actId="478"/>
          <ac:picMkLst>
            <pc:docMk/>
            <pc:sldMk cId="248898044" sldId="2147308511"/>
            <ac:picMk id="12" creationId="{6B379777-A332-C319-A386-7FE544FCD4CE}"/>
          </ac:picMkLst>
        </pc:picChg>
        <pc:picChg chg="del">
          <ac:chgData name="Federica Borgia" userId="015d5596-a833-4dda-9dc2-e3e055a1dc4d" providerId="ADAL" clId="{4BBE10B0-7F66-4663-8A19-5CCCB711EEF0}" dt="2023-06-06T10:04:51.729" v="3449" actId="478"/>
          <ac:picMkLst>
            <pc:docMk/>
            <pc:sldMk cId="248898044" sldId="2147308511"/>
            <ac:picMk id="13" creationId="{67D1FBD8-7547-4D60-25E1-D8E336AEF9C5}"/>
          </ac:picMkLst>
        </pc:picChg>
      </pc:sldChg>
      <pc:sldChg chg="new del">
        <pc:chgData name="Federica Borgia" userId="015d5596-a833-4dda-9dc2-e3e055a1dc4d" providerId="ADAL" clId="{4BBE10B0-7F66-4663-8A19-5CCCB711EEF0}" dt="2023-06-06T10:03:50.202" v="3414" actId="680"/>
        <pc:sldMkLst>
          <pc:docMk/>
          <pc:sldMk cId="2260397492" sldId="21473085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4351C-E008-45F5-8F0A-708A3EAF1C64}" type="datetimeFigureOut">
              <a:rPr lang="en-US" smtClean="0"/>
              <a:t>8/7/2024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10B0BE-BB49-4517-8432-6D29F708DAE3}" type="slidenum">
              <a:rPr lang="en-US" smtClean="0"/>
              <a:t>‹N›</a:t>
            </a:fld>
            <a:endParaRPr lang="en-US"/>
          </a:p>
        </p:txBody>
      </p:sp>
    </p:spTree>
    <p:extLst>
      <p:ext uri="{BB962C8B-B14F-4D97-AF65-F5344CB8AC3E}">
        <p14:creationId xmlns:p14="http://schemas.microsoft.com/office/powerpoint/2010/main" val="67117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A9AC12-7191-43EB-A142-A4525868072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3BB6889-20A1-4D41-B54E-0346F2D568A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E050895-3420-47B4-AC94-EE7C17D90D21}"/>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E11BECE9-DB5F-4550-940C-F4006A3D33C4}"/>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61903C5B-3B25-4914-A38F-EEE6B480D5EF}"/>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79806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C84496-9122-4C86-9DE6-4BE3A99A80FD}"/>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BE90ABC-C67A-4437-B1B5-85B96EFA46F7}"/>
              </a:ext>
            </a:extLst>
          </p:cNvPr>
          <p:cNvSpPr>
            <a:spLocks noGrp="1"/>
          </p:cNvSpPr>
          <p:nvPr>
            <p:ph type="body" orient="vert" idx="1"/>
          </p:nvPr>
        </p:nvSpPr>
        <p:spPr>
          <a:xfrm>
            <a:off x="838200" y="1825625"/>
            <a:ext cx="10515600" cy="43513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6A374C8-452F-4AE2-962A-2865D1CB1F9C}"/>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825020A6-1B27-4F01-82B0-C6EEC40ADEC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9C4FCA60-A6B0-40C7-AD7B-2D6EB97C6227}"/>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44837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1CA1EDC-BD3A-4B55-B5A4-7FF42559A552}"/>
              </a:ext>
            </a:extLst>
          </p:cNvPr>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D1C6CB5-F67A-45E5-AB76-6B1154BADD4B}"/>
              </a:ext>
            </a:extLst>
          </p:cNvPr>
          <p:cNvSpPr>
            <a:spLocks noGrp="1"/>
          </p:cNvSpPr>
          <p:nvPr>
            <p:ph type="body" orient="vert" idx="1"/>
          </p:nvPr>
        </p:nvSpPr>
        <p:spPr>
          <a:xfrm>
            <a:off x="838200" y="365125"/>
            <a:ext cx="7734300" cy="58118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6C583B6-3DF3-4A3D-B05C-6C20AF9BB1E2}"/>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CCFFDB58-4AAF-4797-82CC-AE9384C06986}"/>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D1CA9152-3F4B-493D-ABBC-90C2ED272D6D}"/>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2874175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9BC08E1-368F-4C70-B5A6-3D66F9849D4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29489" b="60999" l="6807" r="93613">
                        <a14:foregroundMark x1="18908" y1="30678" x2="10420" y2="38526"/>
                        <a14:foregroundMark x1="12521" y1="43163" x2="12941" y2="45184"/>
                        <a14:foregroundMark x1="16975" y1="41260" x2="16807" y2="43995"/>
                        <a14:foregroundMark x1="7059" y1="51486" x2="6807" y2="56956"/>
                        <a14:foregroundMark x1="22276" y1="49023" x2="21008" y2="50297"/>
                        <a14:foregroundMark x1="26281" y1="45000" x2="24154" y2="47137"/>
                        <a14:foregroundMark x1="29412" y1="41855" x2="28904" y2="42366"/>
                        <a14:foregroundMark x1="33193" y1="42212" x2="33445" y2="41855"/>
                        <a14:foregroundMark x1="54601" y1="50712" x2="55042" y2="50654"/>
                        <a14:foregroundMark x1="62010" y1="41847" x2="67647" y2="41617"/>
                        <a14:foregroundMark x1="58908" y1="41974" x2="60618" y2="41904"/>
                        <a14:foregroundMark x1="58739" y1="41617" x2="60093" y2="42973"/>
                        <a14:foregroundMark x1="72854" y1="49258" x2="71513" y2="50535"/>
                        <a14:foregroundMark x1="76518" y1="45771" x2="75217" y2="47009"/>
                        <a14:foregroundMark x1="81008" y1="41498" x2="79900" y2="42552"/>
                        <a14:foregroundMark x1="84034" y1="50654" x2="84874" y2="46136"/>
                        <a14:foregroundMark x1="93193" y1="41855" x2="93613" y2="50892"/>
                        <a14:backgroundMark x1="22605" y1="43401" x2="22605" y2="43401"/>
                        <a14:backgroundMark x1="27479" y1="44233" x2="27479" y2="44233"/>
                        <a14:backgroundMark x1="27059" y1="43757" x2="27059" y2="43757"/>
                        <a14:backgroundMark x1="27395" y1="43639" x2="27395" y2="43639"/>
                        <a14:backgroundMark x1="27395" y1="43639" x2="25966" y2="43639"/>
                        <a14:backgroundMark x1="29580" y1="43757" x2="25966" y2="44352"/>
                        <a14:backgroundMark x1="24622" y1="48157" x2="21933" y2="48276"/>
                        <a14:backgroundMark x1="47227" y1="52675" x2="51261" y2="49346"/>
                        <a14:backgroundMark x1="53361" y1="50892" x2="47647" y2="52081"/>
                        <a14:backgroundMark x1="47899" y1="52081" x2="47899" y2="52081"/>
                        <a14:backgroundMark x1="46975" y1="51605" x2="46975" y2="51605"/>
                        <a14:backgroundMark x1="47479" y1="51486" x2="47647" y2="53032"/>
                        <a14:backgroundMark x1="52773" y1="50535" x2="53025" y2="52794"/>
                        <a14:backgroundMark x1="47227" y1="44233" x2="54034" y2="43757"/>
                        <a14:backgroundMark x1="60252" y1="44233" x2="67395" y2="43757"/>
                        <a14:backgroundMark x1="66639" y1="48157" x2="64706" y2="48751"/>
                        <a14:backgroundMark x1="66639" y1="48751" x2="64874" y2="48751"/>
                        <a14:backgroundMark x1="66555" y1="48514" x2="65294" y2="47919"/>
                        <a14:backgroundMark x1="66555" y1="48157" x2="64454" y2="48157"/>
                        <a14:backgroundMark x1="65378" y1="48514" x2="63445" y2="48514"/>
                        <a14:backgroundMark x1="60252" y1="43639" x2="61092" y2="43757"/>
                        <a14:backgroundMark x1="60420" y1="43995" x2="60420" y2="43995"/>
                        <a14:backgroundMark x1="60252" y1="43639" x2="60252" y2="43639"/>
                        <a14:backgroundMark x1="60000" y1="43163" x2="61261" y2="43401"/>
                        <a14:backgroundMark x1="72941" y1="43639" x2="79412" y2="43639"/>
                        <a14:backgroundMark x1="73782" y1="48514" x2="74706" y2="48276"/>
                        <a14:backgroundMark x1="74034" y1="48157" x2="72773" y2="48157"/>
                        <a14:backgroundMark x1="75126" y1="48276" x2="72605" y2="48751"/>
                        <a14:backgroundMark x1="85546" y1="43995" x2="91933" y2="43757"/>
                      </a14:backgroundRemoval>
                    </a14:imgEffect>
                  </a14:imgLayer>
                </a14:imgProps>
              </a:ext>
              <a:ext uri="{28A0092B-C50C-407E-A947-70E740481C1C}">
                <a14:useLocalDpi xmlns:a14="http://schemas.microsoft.com/office/drawing/2010/main" val="0"/>
              </a:ext>
            </a:extLst>
          </a:blip>
          <a:srcRect t="25644" b="34975"/>
          <a:stretch/>
        </p:blipFill>
        <p:spPr>
          <a:xfrm>
            <a:off x="8781650" y="684267"/>
            <a:ext cx="1418864" cy="394894"/>
          </a:xfrm>
          <a:prstGeom prst="rect">
            <a:avLst/>
          </a:prstGeom>
        </p:spPr>
      </p:pic>
      <p:pic>
        <p:nvPicPr>
          <p:cNvPr id="5" name="Immagine 4" descr="Immagine che contiene segnale, via, traffico&#10;&#10;Descrizione generata automaticamente">
            <a:extLst>
              <a:ext uri="{FF2B5EF4-FFF2-40B4-BE49-F238E27FC236}">
                <a16:creationId xmlns:a16="http://schemas.microsoft.com/office/drawing/2014/main" id="{371B00FE-CFA1-4193-900B-569892D4C23A}"/>
              </a:ext>
            </a:extLst>
          </p:cNvPr>
          <p:cNvPicPr>
            <a:picLocks noChangeAspect="1"/>
          </p:cNvPicPr>
          <p:nvPr userDrawn="1"/>
        </p:nvPicPr>
        <p:blipFill>
          <a:blip r:embed="rId4"/>
          <a:stretch>
            <a:fillRect/>
          </a:stretch>
        </p:blipFill>
        <p:spPr>
          <a:xfrm>
            <a:off x="7557611" y="423685"/>
            <a:ext cx="891064" cy="850967"/>
          </a:xfrm>
          <a:prstGeom prst="rect">
            <a:avLst/>
          </a:prstGeom>
        </p:spPr>
      </p:pic>
      <p:pic>
        <p:nvPicPr>
          <p:cNvPr id="3" name="Picture 2">
            <a:extLst>
              <a:ext uri="{FF2B5EF4-FFF2-40B4-BE49-F238E27FC236}">
                <a16:creationId xmlns:a16="http://schemas.microsoft.com/office/drawing/2014/main" id="{4B5F73D1-37A7-464E-93EE-BB752D925202}"/>
              </a:ext>
            </a:extLst>
          </p:cNvPr>
          <p:cNvPicPr>
            <a:picLocks noChangeAspect="1"/>
          </p:cNvPicPr>
          <p:nvPr userDrawn="1"/>
        </p:nvPicPr>
        <p:blipFill>
          <a:blip r:embed="rId5"/>
          <a:stretch>
            <a:fillRect/>
          </a:stretch>
        </p:blipFill>
        <p:spPr>
          <a:xfrm>
            <a:off x="10533490" y="684267"/>
            <a:ext cx="1191785" cy="591190"/>
          </a:xfrm>
          <a:prstGeom prst="rect">
            <a:avLst/>
          </a:prstGeom>
        </p:spPr>
      </p:pic>
    </p:spTree>
    <p:extLst>
      <p:ext uri="{BB962C8B-B14F-4D97-AF65-F5344CB8AC3E}">
        <p14:creationId xmlns:p14="http://schemas.microsoft.com/office/powerpoint/2010/main" val="314130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titolo">
    <p:bg>
      <p:bgRef idx="1001">
        <a:schemeClr val="bg1"/>
      </p:bgRef>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DA7FA18B-7E5E-49BD-9D51-498B2EE102F7}"/>
              </a:ext>
            </a:extLst>
          </p:cNvPr>
          <p:cNvSpPr>
            <a:spLocks noGrp="1"/>
          </p:cNvSpPr>
          <p:nvPr>
            <p:ph type="sldNum" sz="quarter" idx="12"/>
          </p:nvPr>
        </p:nvSpPr>
        <p:spPr>
          <a:xfrm>
            <a:off x="8610600" y="6356350"/>
            <a:ext cx="2743200" cy="365125"/>
          </a:xfrm>
          <a:prstGeom prst="rect">
            <a:avLst/>
          </a:prstGeom>
        </p:spPr>
        <p:txBody>
          <a:bodyPr/>
          <a:lstStyle/>
          <a:p>
            <a:fld id="{4BBE73D9-BCB8-47C6-9E92-A83298B2BDB2}" type="slidenum">
              <a:rPr lang="en-US" smtClean="0"/>
              <a:t>‹N›</a:t>
            </a:fld>
            <a:endParaRPr lang="en-US"/>
          </a:p>
        </p:txBody>
      </p:sp>
      <p:sp>
        <p:nvSpPr>
          <p:cNvPr id="4" name="Segnaposto titolo 1">
            <a:extLst>
              <a:ext uri="{FF2B5EF4-FFF2-40B4-BE49-F238E27FC236}">
                <a16:creationId xmlns:a16="http://schemas.microsoft.com/office/drawing/2014/main" id="{04A18C27-99E7-4D08-A9F1-7FCBA0445735}"/>
              </a:ext>
            </a:extLst>
          </p:cNvPr>
          <p:cNvSpPr>
            <a:spLocks noGrp="1"/>
          </p:cNvSpPr>
          <p:nvPr>
            <p:ph type="title"/>
          </p:nvPr>
        </p:nvSpPr>
        <p:spPr>
          <a:xfrm>
            <a:off x="809025" y="1372827"/>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Tree>
    <p:extLst>
      <p:ext uri="{BB962C8B-B14F-4D97-AF65-F5344CB8AC3E}">
        <p14:creationId xmlns:p14="http://schemas.microsoft.com/office/powerpoint/2010/main" val="187469946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apositiva titolo">
    <p:bg>
      <p:bgRef idx="1001">
        <a:schemeClr val="bg1"/>
      </p:bgRef>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DA7FA18B-7E5E-49BD-9D51-498B2EE102F7}"/>
              </a:ext>
            </a:extLst>
          </p:cNvPr>
          <p:cNvSpPr>
            <a:spLocks noGrp="1"/>
          </p:cNvSpPr>
          <p:nvPr>
            <p:ph type="sldNum" sz="quarter" idx="12"/>
          </p:nvPr>
        </p:nvSpPr>
        <p:spPr>
          <a:xfrm>
            <a:off x="8610600" y="6356350"/>
            <a:ext cx="2743200" cy="365125"/>
          </a:xfrm>
          <a:prstGeom prst="rect">
            <a:avLst/>
          </a:prstGeom>
        </p:spPr>
        <p:txBody>
          <a:bodyPr/>
          <a:lstStyle/>
          <a:p>
            <a:fld id="{4BBE73D9-BCB8-47C6-9E92-A83298B2BDB2}" type="slidenum">
              <a:rPr lang="en-US" smtClean="0"/>
              <a:t>‹N›</a:t>
            </a:fld>
            <a:endParaRPr lang="en-US"/>
          </a:p>
        </p:txBody>
      </p:sp>
      <p:sp>
        <p:nvSpPr>
          <p:cNvPr id="4" name="Segnaposto titolo 1">
            <a:extLst>
              <a:ext uri="{FF2B5EF4-FFF2-40B4-BE49-F238E27FC236}">
                <a16:creationId xmlns:a16="http://schemas.microsoft.com/office/drawing/2014/main" id="{9038AB78-83B9-4460-A0F8-974CC1A7D893}"/>
              </a:ext>
            </a:extLst>
          </p:cNvPr>
          <p:cNvSpPr>
            <a:spLocks noGrp="1"/>
          </p:cNvSpPr>
          <p:nvPr>
            <p:ph type="title"/>
          </p:nvPr>
        </p:nvSpPr>
        <p:spPr>
          <a:xfrm>
            <a:off x="809025" y="1290531"/>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Tree>
    <p:extLst>
      <p:ext uri="{BB962C8B-B14F-4D97-AF65-F5344CB8AC3E}">
        <p14:creationId xmlns:p14="http://schemas.microsoft.com/office/powerpoint/2010/main" val="33101239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829A91-F74C-4387-AB64-1B0A1316F019}"/>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2F9B3F5-1B44-4D56-BCAB-86CFA9BF22F7}"/>
              </a:ext>
            </a:extLst>
          </p:cNvPr>
          <p:cNvSpPr>
            <a:spLocks noGrp="1"/>
          </p:cNvSpPr>
          <p:nvPr>
            <p:ph idx="1"/>
          </p:nvPr>
        </p:nvSpPr>
        <p:spPr>
          <a:xfrm>
            <a:off x="838200" y="1825625"/>
            <a:ext cx="10515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E0CEDE-280A-4EC6-8A57-ADE699684649}"/>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D0C7E367-D31D-4721-8AD2-3F67830D5AE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9452118-AEB8-4212-965D-FB27C93A906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111548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76937-47CD-432C-A4BC-F5349628BA3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3F32DA9-E369-4492-B1FA-C6DA6BD468E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A2CBEE2-3781-4500-B86B-CFB942054741}"/>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1A2DE0EB-7B0E-409C-AD0E-F48E149D3FD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6BD9566-4A8E-4E30-94D2-A372434F86E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3319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7CD538-489C-4DE9-BE03-B47C481F3709}"/>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EC057FF-527F-4F36-A8F6-44F9A28B3D43}"/>
              </a:ext>
            </a:extLst>
          </p:cNvPr>
          <p:cNvSpPr>
            <a:spLocks noGrp="1"/>
          </p:cNvSpPr>
          <p:nvPr>
            <p:ph sz="half" idx="1"/>
          </p:nvPr>
        </p:nvSpPr>
        <p:spPr>
          <a:xfrm>
            <a:off x="838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FE68897-9D22-4CD7-ABE0-9AA2EE23C11B}"/>
              </a:ext>
            </a:extLst>
          </p:cNvPr>
          <p:cNvSpPr>
            <a:spLocks noGrp="1"/>
          </p:cNvSpPr>
          <p:nvPr>
            <p:ph sz="half" idx="2"/>
          </p:nvPr>
        </p:nvSpPr>
        <p:spPr>
          <a:xfrm>
            <a:off x="6172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DBC8093-16D9-4084-AAE5-66FEDF062D66}"/>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6" name="Segnaposto piè di pagina 5">
            <a:extLst>
              <a:ext uri="{FF2B5EF4-FFF2-40B4-BE49-F238E27FC236}">
                <a16:creationId xmlns:a16="http://schemas.microsoft.com/office/drawing/2014/main" id="{179712E2-8932-4C08-BF93-0F0B111F066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5F0F5042-9F0E-4795-B195-E28EE67879C5}"/>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59994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1E9466-3090-4802-A8B7-D4454BFC0C8E}"/>
              </a:ext>
            </a:extLst>
          </p:cNvPr>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6326A20-2D3B-4C3B-BA4D-1B0AC3B0739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D9FD3E3-B94A-46A4-8442-A2B87F172592}"/>
              </a:ext>
            </a:extLst>
          </p:cNvPr>
          <p:cNvSpPr>
            <a:spLocks noGrp="1"/>
          </p:cNvSpPr>
          <p:nvPr>
            <p:ph sz="half" idx="2"/>
          </p:nvPr>
        </p:nvSpPr>
        <p:spPr>
          <a:xfrm>
            <a:off x="839788" y="2505075"/>
            <a:ext cx="5157787"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D4B0F4F-AC66-4677-9960-DCBC1DDE6FB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B18BCE6-A7CF-4EE7-AAEE-B39B849875D2}"/>
              </a:ext>
            </a:extLst>
          </p:cNvPr>
          <p:cNvSpPr>
            <a:spLocks noGrp="1"/>
          </p:cNvSpPr>
          <p:nvPr>
            <p:ph sz="quarter" idx="4"/>
          </p:nvPr>
        </p:nvSpPr>
        <p:spPr>
          <a:xfrm>
            <a:off x="6172200" y="2505075"/>
            <a:ext cx="5183188"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EF0775D-9651-4A54-8777-5F58EA3C4E8C}"/>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8" name="Segnaposto piè di pagina 7">
            <a:extLst>
              <a:ext uri="{FF2B5EF4-FFF2-40B4-BE49-F238E27FC236}">
                <a16:creationId xmlns:a16="http://schemas.microsoft.com/office/drawing/2014/main" id="{247563B6-BB9E-4125-AA01-E5FE87538FD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949AD7A7-23B0-4DDB-AFF8-7463E00E4EF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9034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AF10F0-A762-4BB4-8EDA-D9DADE2599C7}"/>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0B71675-9FED-464B-B136-F817BDAC1A72}"/>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4" name="Segnaposto piè di pagina 3">
            <a:extLst>
              <a:ext uri="{FF2B5EF4-FFF2-40B4-BE49-F238E27FC236}">
                <a16:creationId xmlns:a16="http://schemas.microsoft.com/office/drawing/2014/main" id="{2CC474EB-0EBE-4014-B2E4-CA8D8E7B6C69}"/>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28D73B9E-31A4-4491-9E47-E34E3F5816B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216841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622358F-92D9-4E9B-8FA8-08EDDE6E8DE6}"/>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3" name="Segnaposto piè di pagina 2">
            <a:extLst>
              <a:ext uri="{FF2B5EF4-FFF2-40B4-BE49-F238E27FC236}">
                <a16:creationId xmlns:a16="http://schemas.microsoft.com/office/drawing/2014/main" id="{B72350CC-CBA0-457A-A131-223B0F22418A}"/>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81604B52-F0D1-49BD-B2E1-25F253D6946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151489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A36EC8-48FE-44EF-AEBF-AECF114D53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F21EFA5-BCE7-46D7-818E-DB99A408A1C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0A6698F-D6CF-41D5-A5B9-FA2E448CF6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B02623A-9859-4A7F-B4D0-9DB24572A79D}"/>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6" name="Segnaposto piè di pagina 5">
            <a:extLst>
              <a:ext uri="{FF2B5EF4-FFF2-40B4-BE49-F238E27FC236}">
                <a16:creationId xmlns:a16="http://schemas.microsoft.com/office/drawing/2014/main" id="{30026665-8051-4998-B363-BADBF216F68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63A2F15A-5CE3-4E13-B716-258470E29667}"/>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14200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4330C-C250-4773-9DDF-ED0101A856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30AB0E0-6759-4412-B27D-2A62146A2F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3FFFB4F-5997-4166-85C4-429BF68864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C7BA529-7B2A-4E32-B98B-D08FB428FA99}"/>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6" name="Segnaposto piè di pagina 5">
            <a:extLst>
              <a:ext uri="{FF2B5EF4-FFF2-40B4-BE49-F238E27FC236}">
                <a16:creationId xmlns:a16="http://schemas.microsoft.com/office/drawing/2014/main" id="{2F6944AD-DC96-4F89-A4E0-AB45041A13E2}"/>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2EC56F82-78FD-44AF-9750-8DF20399D57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112358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2.xml"/><Relationship Id="rId7" Type="http://schemas.microsoft.com/office/2007/relationships/hdphoto" Target="../media/hdphoto1.wdp"/><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11" Type="http://schemas.openxmlformats.org/officeDocument/2006/relationships/image" Target="../media/image9.sv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953B09BD-6C84-40A4-9AB5-553FAD73FB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159B7-57DB-42FF-B15C-616F0976B7B5}" type="datetimeFigureOut">
              <a:rPr lang="it-IT" smtClean="0"/>
              <a:t>07/08/2024</a:t>
            </a:fld>
            <a:endParaRPr lang="it-IT"/>
          </a:p>
        </p:txBody>
      </p:sp>
      <p:sp>
        <p:nvSpPr>
          <p:cNvPr id="7" name="Input manuale 6">
            <a:extLst>
              <a:ext uri="{FF2B5EF4-FFF2-40B4-BE49-F238E27FC236}">
                <a16:creationId xmlns:a16="http://schemas.microsoft.com/office/drawing/2014/main" id="{7CF9A174-4EBF-4D91-B505-E6F9C893B2AE}"/>
              </a:ext>
            </a:extLst>
          </p:cNvPr>
          <p:cNvSpPr/>
          <p:nvPr userDrawn="1"/>
        </p:nvSpPr>
        <p:spPr>
          <a:xfrm rot="16200000" flipV="1">
            <a:off x="-1778508" y="1778508"/>
            <a:ext cx="6858002" cy="3300986"/>
          </a:xfrm>
          <a:prstGeom prst="flowChartManualInput">
            <a:avLst/>
          </a:prstGeom>
          <a:solidFill>
            <a:srgbClr val="012B5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9" descr="Graphical user interface, application&#10;&#10;Description automatically generated">
            <a:extLst>
              <a:ext uri="{FF2B5EF4-FFF2-40B4-BE49-F238E27FC236}">
                <a16:creationId xmlns:a16="http://schemas.microsoft.com/office/drawing/2014/main" id="{AAF36FF1-7BF0-41B5-AA90-B9CBBB090B32}"/>
              </a:ext>
            </a:extLst>
          </p:cNvPr>
          <p:cNvPicPr>
            <a:picLocks noChangeAspect="1"/>
          </p:cNvPicPr>
          <p:nvPr userDrawn="1"/>
        </p:nvPicPr>
        <p:blipFill>
          <a:blip r:embed="rId14">
            <a:alphaModFix/>
          </a:blip>
          <a:stretch>
            <a:fillRect/>
          </a:stretch>
        </p:blipFill>
        <p:spPr>
          <a:xfrm>
            <a:off x="2088001" y="2514720"/>
            <a:ext cx="2706384" cy="2706384"/>
          </a:xfrm>
          <a:prstGeom prst="rect">
            <a:avLst/>
          </a:prstGeom>
        </p:spPr>
      </p:pic>
    </p:spTree>
    <p:extLst>
      <p:ext uri="{BB962C8B-B14F-4D97-AF65-F5344CB8AC3E}">
        <p14:creationId xmlns:p14="http://schemas.microsoft.com/office/powerpoint/2010/main" val="371346582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898EA7A-5542-4941-8F14-2E4B748C2442}"/>
              </a:ext>
            </a:extLst>
          </p:cNvPr>
          <p:cNvSpPr>
            <a:spLocks noGrp="1"/>
          </p:cNvSpPr>
          <p:nvPr>
            <p:ph type="title"/>
          </p:nvPr>
        </p:nvSpPr>
        <p:spPr>
          <a:xfrm>
            <a:off x="809025" y="1317963"/>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6" name="Segnaposto numero diapositiva 5">
            <a:extLst>
              <a:ext uri="{FF2B5EF4-FFF2-40B4-BE49-F238E27FC236}">
                <a16:creationId xmlns:a16="http://schemas.microsoft.com/office/drawing/2014/main" id="{0120E04D-45E3-4A94-902A-A0685FE79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E73D9-BCB8-47C6-9E92-A83298B2BDB2}" type="slidenum">
              <a:rPr lang="en-US" smtClean="0"/>
              <a:t>‹N›</a:t>
            </a:fld>
            <a:endParaRPr lang="en-US"/>
          </a:p>
        </p:txBody>
      </p:sp>
      <p:sp>
        <p:nvSpPr>
          <p:cNvPr id="7" name="Input manuale 6">
            <a:extLst>
              <a:ext uri="{FF2B5EF4-FFF2-40B4-BE49-F238E27FC236}">
                <a16:creationId xmlns:a16="http://schemas.microsoft.com/office/drawing/2014/main" id="{5D2F54F9-8EBF-45C9-ABE1-D56E2E14BC25}"/>
              </a:ext>
            </a:extLst>
          </p:cNvPr>
          <p:cNvSpPr/>
          <p:nvPr userDrawn="1"/>
        </p:nvSpPr>
        <p:spPr>
          <a:xfrm flipV="1">
            <a:off x="0" y="-38100"/>
            <a:ext cx="12192000" cy="941227"/>
          </a:xfrm>
          <a:prstGeom prst="flowChartManualInput">
            <a:avLst/>
          </a:prstGeom>
          <a:solidFill>
            <a:srgbClr val="012B5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uppo 12">
            <a:extLst>
              <a:ext uri="{FF2B5EF4-FFF2-40B4-BE49-F238E27FC236}">
                <a16:creationId xmlns:a16="http://schemas.microsoft.com/office/drawing/2014/main" id="{83CC8B3E-EA7B-4640-89CF-357FC0ED1A56}"/>
              </a:ext>
            </a:extLst>
          </p:cNvPr>
          <p:cNvGrpSpPr/>
          <p:nvPr userDrawn="1"/>
        </p:nvGrpSpPr>
        <p:grpSpPr>
          <a:xfrm>
            <a:off x="11428690" y="239305"/>
            <a:ext cx="733425" cy="731820"/>
            <a:chOff x="3928628" y="136525"/>
            <a:chExt cx="795291" cy="795291"/>
          </a:xfrm>
        </p:grpSpPr>
        <p:pic>
          <p:nvPicPr>
            <p:cNvPr id="10" name="Elemento grafico 13">
              <a:extLst>
                <a:ext uri="{FF2B5EF4-FFF2-40B4-BE49-F238E27FC236}">
                  <a16:creationId xmlns:a16="http://schemas.microsoft.com/office/drawing/2014/main" id="{B0DB605A-99DA-4841-8698-7DE52CBC4096}"/>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a:stretch/>
          </p:blipFill>
          <p:spPr>
            <a:xfrm>
              <a:off x="3928628" y="136525"/>
              <a:ext cx="795291" cy="795291"/>
            </a:xfrm>
            <a:prstGeom prst="rect">
              <a:avLst/>
            </a:prstGeom>
          </p:spPr>
        </p:pic>
        <p:sp>
          <p:nvSpPr>
            <p:cNvPr id="11" name="Rettangolo 10">
              <a:extLst>
                <a:ext uri="{FF2B5EF4-FFF2-40B4-BE49-F238E27FC236}">
                  <a16:creationId xmlns:a16="http://schemas.microsoft.com/office/drawing/2014/main" id="{F8229A51-A91F-4F1B-A66A-669D68453984}"/>
                </a:ext>
              </a:extLst>
            </p:cNvPr>
            <p:cNvSpPr/>
            <p:nvPr userDrawn="1"/>
          </p:nvSpPr>
          <p:spPr>
            <a:xfrm>
              <a:off x="4166235" y="270852"/>
              <a:ext cx="106679" cy="106338"/>
            </a:xfrm>
            <a:prstGeom prst="rect">
              <a:avLst/>
            </a:prstGeom>
            <a:solidFill>
              <a:srgbClr val="3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11">
              <a:extLst>
                <a:ext uri="{FF2B5EF4-FFF2-40B4-BE49-F238E27FC236}">
                  <a16:creationId xmlns:a16="http://schemas.microsoft.com/office/drawing/2014/main" id="{F0212D2A-959E-463B-BAF3-49B735B77BE9}"/>
                </a:ext>
              </a:extLst>
            </p:cNvPr>
            <p:cNvSpPr/>
            <p:nvPr userDrawn="1"/>
          </p:nvSpPr>
          <p:spPr>
            <a:xfrm>
              <a:off x="4272914" y="481001"/>
              <a:ext cx="106679" cy="106338"/>
            </a:xfrm>
            <a:prstGeom prst="rect">
              <a:avLst/>
            </a:prstGeom>
            <a:solidFill>
              <a:srgbClr val="3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Immagine 14">
            <a:extLst>
              <a:ext uri="{FF2B5EF4-FFF2-40B4-BE49-F238E27FC236}">
                <a16:creationId xmlns:a16="http://schemas.microsoft.com/office/drawing/2014/main" id="{0CE162E0-22B9-4AD7-A07D-53026842D85B}"/>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ackgroundRemoval t="29489" b="60999" l="6807" r="93613">
                        <a14:foregroundMark x1="18908" y1="30678" x2="10420" y2="38526"/>
                        <a14:foregroundMark x1="12521" y1="43163" x2="12941" y2="45184"/>
                        <a14:foregroundMark x1="16975" y1="41260" x2="16807" y2="43995"/>
                        <a14:foregroundMark x1="7059" y1="51486" x2="6807" y2="56956"/>
                        <a14:foregroundMark x1="22276" y1="49023" x2="21008" y2="50297"/>
                        <a14:foregroundMark x1="26281" y1="45000" x2="24154" y2="47137"/>
                        <a14:foregroundMark x1="29412" y1="41855" x2="28904" y2="42366"/>
                        <a14:foregroundMark x1="33193" y1="42212" x2="33445" y2="41855"/>
                        <a14:foregroundMark x1="54601" y1="50712" x2="55042" y2="50654"/>
                        <a14:foregroundMark x1="62010" y1="41847" x2="67647" y2="41617"/>
                        <a14:foregroundMark x1="58908" y1="41974" x2="60618" y2="41904"/>
                        <a14:foregroundMark x1="58739" y1="41617" x2="60093" y2="42973"/>
                        <a14:foregroundMark x1="72854" y1="49258" x2="71513" y2="50535"/>
                        <a14:foregroundMark x1="76518" y1="45771" x2="75217" y2="47009"/>
                        <a14:foregroundMark x1="81008" y1="41498" x2="79900" y2="42552"/>
                        <a14:foregroundMark x1="84034" y1="50654" x2="84874" y2="46136"/>
                        <a14:foregroundMark x1="93193" y1="41855" x2="93613" y2="50892"/>
                        <a14:backgroundMark x1="22605" y1="43401" x2="22605" y2="43401"/>
                        <a14:backgroundMark x1="27479" y1="44233" x2="27479" y2="44233"/>
                        <a14:backgroundMark x1="27059" y1="43757" x2="27059" y2="43757"/>
                        <a14:backgroundMark x1="27395" y1="43639" x2="27395" y2="43639"/>
                        <a14:backgroundMark x1="27395" y1="43639" x2="25966" y2="43639"/>
                        <a14:backgroundMark x1="29580" y1="43757" x2="25966" y2="44352"/>
                        <a14:backgroundMark x1="24622" y1="48157" x2="21933" y2="48276"/>
                        <a14:backgroundMark x1="47227" y1="52675" x2="51261" y2="49346"/>
                        <a14:backgroundMark x1="53361" y1="50892" x2="47647" y2="52081"/>
                        <a14:backgroundMark x1="47899" y1="52081" x2="47899" y2="52081"/>
                        <a14:backgroundMark x1="46975" y1="51605" x2="46975" y2="51605"/>
                        <a14:backgroundMark x1="47479" y1="51486" x2="47647" y2="53032"/>
                        <a14:backgroundMark x1="52773" y1="50535" x2="53025" y2="52794"/>
                        <a14:backgroundMark x1="47227" y1="44233" x2="54034" y2="43757"/>
                        <a14:backgroundMark x1="60252" y1="44233" x2="67395" y2="43757"/>
                        <a14:backgroundMark x1="66639" y1="48157" x2="64706" y2="48751"/>
                        <a14:backgroundMark x1="66639" y1="48751" x2="64874" y2="48751"/>
                        <a14:backgroundMark x1="66555" y1="48514" x2="65294" y2="47919"/>
                        <a14:backgroundMark x1="66555" y1="48157" x2="64454" y2="48157"/>
                        <a14:backgroundMark x1="65378" y1="48514" x2="63445" y2="48514"/>
                        <a14:backgroundMark x1="60252" y1="43639" x2="61092" y2="43757"/>
                        <a14:backgroundMark x1="60420" y1="43995" x2="60420" y2="43995"/>
                        <a14:backgroundMark x1="60252" y1="43639" x2="60252" y2="43639"/>
                        <a14:backgroundMark x1="60000" y1="43163" x2="61261" y2="43401"/>
                        <a14:backgroundMark x1="72941" y1="43639" x2="79412" y2="43639"/>
                        <a14:backgroundMark x1="73782" y1="48514" x2="74706" y2="48276"/>
                        <a14:backgroundMark x1="74034" y1="48157" x2="72773" y2="48157"/>
                        <a14:backgroundMark x1="75126" y1="48276" x2="72605" y2="48751"/>
                        <a14:backgroundMark x1="85546" y1="43995" x2="91933" y2="43757"/>
                      </a14:backgroundRemoval>
                    </a14:imgEffect>
                  </a14:imgLayer>
                </a14:imgProps>
              </a:ext>
              <a:ext uri="{28A0092B-C50C-407E-A947-70E740481C1C}">
                <a14:useLocalDpi xmlns:a14="http://schemas.microsoft.com/office/drawing/2010/main" val="0"/>
              </a:ext>
            </a:extLst>
          </a:blip>
          <a:srcRect t="25644" b="34975"/>
          <a:stretch/>
        </p:blipFill>
        <p:spPr>
          <a:xfrm>
            <a:off x="289352" y="6332047"/>
            <a:ext cx="1243018" cy="345953"/>
          </a:xfrm>
          <a:prstGeom prst="rect">
            <a:avLst/>
          </a:prstGeom>
        </p:spPr>
      </p:pic>
      <p:pic>
        <p:nvPicPr>
          <p:cNvPr id="16" name="Elemento grafico 15">
            <a:extLst>
              <a:ext uri="{FF2B5EF4-FFF2-40B4-BE49-F238E27FC236}">
                <a16:creationId xmlns:a16="http://schemas.microsoft.com/office/drawing/2014/main" id="{7636B717-346C-43DF-9220-5E05CDC7536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6318000"/>
            <a:ext cx="893186" cy="540000"/>
          </a:xfrm>
          <a:prstGeom prst="rect">
            <a:avLst/>
          </a:prstGeom>
        </p:spPr>
      </p:pic>
      <p:pic>
        <p:nvPicPr>
          <p:cNvPr id="17" name="Elemento grafico 16">
            <a:extLst>
              <a:ext uri="{FF2B5EF4-FFF2-40B4-BE49-F238E27FC236}">
                <a16:creationId xmlns:a16="http://schemas.microsoft.com/office/drawing/2014/main" id="{5F4831E5-563F-4036-A4E6-1CF3F815C3C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151484" y="6678000"/>
            <a:ext cx="1040516" cy="180000"/>
          </a:xfrm>
          <a:prstGeom prst="rect">
            <a:avLst/>
          </a:prstGeom>
        </p:spPr>
      </p:pic>
    </p:spTree>
    <p:extLst>
      <p:ext uri="{BB962C8B-B14F-4D97-AF65-F5344CB8AC3E}">
        <p14:creationId xmlns:p14="http://schemas.microsoft.com/office/powerpoint/2010/main" val="4439916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2200" b="1" u="none" kern="1200">
          <a:solidFill>
            <a:srgbClr val="003D6A"/>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jpeg"/><Relationship Id="rId3" Type="http://schemas.microsoft.com/office/2007/relationships/hdphoto" Target="../media/hdphoto3.wdp"/><Relationship Id="rId21" Type="http://schemas.openxmlformats.org/officeDocument/2006/relationships/image" Target="../media/image28.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jpeg"/><Relationship Id="rId2" Type="http://schemas.openxmlformats.org/officeDocument/2006/relationships/image" Target="../media/image10.png"/><Relationship Id="rId16" Type="http://schemas.openxmlformats.org/officeDocument/2006/relationships/image" Target="../media/image23.jpeg"/><Relationship Id="rId20" Type="http://schemas.openxmlformats.org/officeDocument/2006/relationships/image" Target="../media/image27.jpeg"/><Relationship Id="rId29" Type="http://schemas.microsoft.com/office/2007/relationships/hdphoto" Target="../media/hdphoto4.wdp"/><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8.jpeg"/><Relationship Id="rId24" Type="http://schemas.openxmlformats.org/officeDocument/2006/relationships/image" Target="../media/image31.jpeg"/><Relationship Id="rId5" Type="http://schemas.openxmlformats.org/officeDocument/2006/relationships/image" Target="../media/image12.png"/><Relationship Id="rId15" Type="http://schemas.openxmlformats.org/officeDocument/2006/relationships/image" Target="../media/image22.jpeg"/><Relationship Id="rId23" Type="http://schemas.openxmlformats.org/officeDocument/2006/relationships/image" Target="../media/image30.jpe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7.sv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jpeg"/><Relationship Id="rId27" Type="http://schemas.openxmlformats.org/officeDocument/2006/relationships/image" Target="../media/image34.png"/><Relationship Id="rId30"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 Id="rId5" Type="http://schemas.openxmlformats.org/officeDocument/2006/relationships/image" Target="../media/image43.png"/><Relationship Id="rId4" Type="http://schemas.openxmlformats.org/officeDocument/2006/relationships/image" Target="../media/image4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3AD9383C-CC10-41BF-B773-E89510A3E2BC}"/>
              </a:ext>
            </a:extLst>
          </p:cNvPr>
          <p:cNvSpPr txBox="1"/>
          <p:nvPr/>
        </p:nvSpPr>
        <p:spPr>
          <a:xfrm>
            <a:off x="5124450" y="3040761"/>
            <a:ext cx="6777484" cy="3108543"/>
          </a:xfrm>
          <a:prstGeom prst="rect">
            <a:avLst/>
          </a:prstGeom>
          <a:noFill/>
        </p:spPr>
        <p:txBody>
          <a:bodyPr wrap="square" rtlCol="0">
            <a:spAutoFit/>
          </a:bodyPr>
          <a:lstStyle/>
          <a:p>
            <a:pPr algn="r"/>
            <a:r>
              <a:rPr lang="it-IT" sz="2800" dirty="0">
                <a:solidFill>
                  <a:srgbClr val="012B51"/>
                </a:solidFill>
                <a:ea typeface="Dotum" panose="020B0503020000020004" pitchFamily="34" charset="-127"/>
              </a:rPr>
              <a:t>Sistema di Gestione delle </a:t>
            </a:r>
            <a:r>
              <a:rPr lang="it-IT" sz="2800" b="1" dirty="0">
                <a:solidFill>
                  <a:srgbClr val="012B51"/>
                </a:solidFill>
                <a:ea typeface="Dotum" panose="020B0503020000020004" pitchFamily="34" charset="-127"/>
              </a:rPr>
              <a:t>Malattie</a:t>
            </a:r>
            <a:r>
              <a:rPr lang="it-IT" sz="2800" dirty="0">
                <a:solidFill>
                  <a:srgbClr val="012B51"/>
                </a:solidFill>
                <a:ea typeface="Dotum" panose="020B0503020000020004" pitchFamily="34" charset="-127"/>
              </a:rPr>
              <a:t> </a:t>
            </a:r>
            <a:r>
              <a:rPr lang="it-IT" sz="2800" b="1" dirty="0">
                <a:solidFill>
                  <a:srgbClr val="012B51"/>
                </a:solidFill>
                <a:ea typeface="Dotum" panose="020B0503020000020004" pitchFamily="34" charset="-127"/>
              </a:rPr>
              <a:t>Rare</a:t>
            </a:r>
            <a:br>
              <a:rPr lang="it-IT" sz="2800" dirty="0">
                <a:solidFill>
                  <a:srgbClr val="012B51"/>
                </a:solidFill>
                <a:ea typeface="Dotum" panose="020B0503020000020004" pitchFamily="34" charset="-127"/>
              </a:rPr>
            </a:br>
            <a:r>
              <a:rPr lang="it-IT" sz="2800" dirty="0">
                <a:solidFill>
                  <a:srgbClr val="012B51"/>
                </a:solidFill>
                <a:ea typeface="Dotum" panose="020B0503020000020004" pitchFamily="34" charset="-127"/>
              </a:rPr>
              <a:t>nel Sistema di Sinfonia </a:t>
            </a:r>
            <a:br>
              <a:rPr lang="it-IT" sz="2800" dirty="0">
                <a:solidFill>
                  <a:srgbClr val="012B51"/>
                </a:solidFill>
                <a:ea typeface="Dotum" panose="020B0503020000020004" pitchFamily="34" charset="-127"/>
              </a:rPr>
            </a:br>
            <a:r>
              <a:rPr lang="it-IT" sz="2800" b="1" dirty="0">
                <a:solidFill>
                  <a:srgbClr val="012B51"/>
                </a:solidFill>
                <a:latin typeface="+mn-lt"/>
              </a:rPr>
              <a:t>Direttore Sanitario</a:t>
            </a:r>
            <a:endParaRPr lang="it-IT" sz="2800" b="1" dirty="0">
              <a:solidFill>
                <a:srgbClr val="FF0000"/>
              </a:solidFill>
              <a:ea typeface="Dotum" panose="020B0503020000020004" pitchFamily="34" charset="-127"/>
            </a:endParaRPr>
          </a:p>
          <a:p>
            <a:pPr algn="r"/>
            <a:endParaRPr lang="it-IT" sz="2800" dirty="0">
              <a:solidFill>
                <a:srgbClr val="012B51"/>
              </a:solidFill>
              <a:ea typeface="Dotum" panose="020B0503020000020004" pitchFamily="34" charset="-127"/>
            </a:endParaRPr>
          </a:p>
          <a:p>
            <a:pPr algn="r"/>
            <a:r>
              <a:rPr lang="it-IT" sz="2800" dirty="0">
                <a:solidFill>
                  <a:srgbClr val="012B51"/>
                </a:solidFill>
                <a:ea typeface="Dotum" panose="020B0503020000020004" pitchFamily="34" charset="-127"/>
              </a:rPr>
              <a:t>Guida Utente</a:t>
            </a:r>
          </a:p>
          <a:p>
            <a:pPr algn="r"/>
            <a:endParaRPr lang="it-IT" sz="2800" dirty="0"/>
          </a:p>
          <a:p>
            <a:pPr algn="r"/>
            <a:endParaRPr lang="it-IT" sz="2800" b="1" dirty="0"/>
          </a:p>
        </p:txBody>
      </p:sp>
    </p:spTree>
    <p:extLst>
      <p:ext uri="{BB962C8B-B14F-4D97-AF65-F5344CB8AC3E}">
        <p14:creationId xmlns:p14="http://schemas.microsoft.com/office/powerpoint/2010/main" val="3804356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C224B5A7-4729-1975-4A2B-76A92DD7777E}"/>
              </a:ext>
            </a:extLst>
          </p:cNvPr>
          <p:cNvSpPr/>
          <p:nvPr/>
        </p:nvSpPr>
        <p:spPr>
          <a:xfrm>
            <a:off x="351819" y="1613594"/>
            <a:ext cx="4994734"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L’organizzazione territoriale all’interno del Sistema di Gestione delle Malattie Rare coinvolge utenti operanti in Reti Complesse. Questa è organizzata in tre tipologie di strutture:</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HUB</a:t>
            </a:r>
            <a:r>
              <a:rPr lang="it-IT" sz="1400" dirty="0">
                <a:ea typeface="Times New Roman" panose="02020603050405020304" pitchFamily="18" charset="0"/>
                <a:cs typeface="Calibri" panose="020F0502020204030204" pitchFamily="34" charset="0"/>
              </a:rPr>
              <a:t>” sono quelli più completi e specializzati, con una maggiore expertise e sono abilitati sia alla certificazione della malattia rara che alla prescrizione del farmaco/piano terapeutico</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cs typeface="Calibri" panose="020F0502020204030204" pitchFamily="34" charset="0"/>
              </a:rPr>
              <a:t>SPOKE</a:t>
            </a:r>
            <a:r>
              <a:rPr lang="it-IT" sz="1400" dirty="0">
                <a:ea typeface="Times New Roman" panose="02020603050405020304" pitchFamily="18" charset="0"/>
                <a:cs typeface="Calibri" panose="020F0502020204030204" pitchFamily="34" charset="0"/>
              </a:rPr>
              <a:t>", esclusivamente operanti nella Rete MEC, sono autorizzati alla prescrizione e alla certificazione provvisoria di malattie trattate dalle unità operative incluse nella Rete MEC</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SATELLITE</a:t>
            </a:r>
            <a:r>
              <a:rPr lang="it-IT" sz="1400" dirty="0">
                <a:ea typeface="Times New Roman" panose="02020603050405020304" pitchFamily="18" charset="0"/>
                <a:cs typeface="Calibri" panose="020F0502020204030204" pitchFamily="34" charset="0"/>
              </a:rPr>
              <a:t>” sono abilitati alla sola prescrizione del farmaco/piano terapeutico e </a:t>
            </a:r>
            <a:r>
              <a:rPr lang="it-IT" sz="1400" b="0" i="0" dirty="0">
                <a:solidFill>
                  <a:srgbClr val="0D0D0D"/>
                </a:solidFill>
                <a:effectLst/>
                <a:highlight>
                  <a:srgbClr val="FFFFFF"/>
                </a:highlight>
                <a:latin typeface="Söhne"/>
              </a:rPr>
              <a:t>quindi non fanno parte del sistema di gestione delle malattie rare</a:t>
            </a:r>
            <a:endParaRPr lang="it-IT" sz="1400" dirty="0">
              <a:ea typeface="Times New Roman" panose="02020603050405020304" pitchFamily="18" charset="0"/>
              <a:cs typeface="Calibri" panose="020F0502020204030204" pitchFamily="34" charset="0"/>
            </a:endParaRPr>
          </a:p>
        </p:txBody>
      </p:sp>
      <p:cxnSp>
        <p:nvCxnSpPr>
          <p:cNvPr id="52" name="Connettore diritto 51">
            <a:extLst>
              <a:ext uri="{FF2B5EF4-FFF2-40B4-BE49-F238E27FC236}">
                <a16:creationId xmlns:a16="http://schemas.microsoft.com/office/drawing/2014/main" id="{48B12119-A211-6CAA-8AF1-FF70DAC9C8F1}"/>
              </a:ext>
            </a:extLst>
          </p:cNvPr>
          <p:cNvCxnSpPr>
            <a:cxnSpLocks/>
          </p:cNvCxnSpPr>
          <p:nvPr/>
        </p:nvCxnSpPr>
        <p:spPr>
          <a:xfrm>
            <a:off x="6096000" y="1364452"/>
            <a:ext cx="0" cy="47246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Rectangle 202">
            <a:extLst>
              <a:ext uri="{FF2B5EF4-FFF2-40B4-BE49-F238E27FC236}">
                <a16:creationId xmlns:a16="http://schemas.microsoft.com/office/drawing/2014/main" id="{CCEBCB51-E2A9-E483-B4D8-4F14C6B5FACE}"/>
              </a:ext>
            </a:extLst>
          </p:cNvPr>
          <p:cNvSpPr/>
          <p:nvPr/>
        </p:nvSpPr>
        <p:spPr bwMode="gray">
          <a:xfrm>
            <a:off x="6448427" y="1387128"/>
            <a:ext cx="5333991" cy="257184"/>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Rete Complessa</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62" name="Gruppo 61">
            <a:extLst>
              <a:ext uri="{FF2B5EF4-FFF2-40B4-BE49-F238E27FC236}">
                <a16:creationId xmlns:a16="http://schemas.microsoft.com/office/drawing/2014/main" id="{F388CCB7-6EB0-F9A3-F437-9E9B7225CF7F}"/>
              </a:ext>
            </a:extLst>
          </p:cNvPr>
          <p:cNvGrpSpPr/>
          <p:nvPr/>
        </p:nvGrpSpPr>
        <p:grpSpPr>
          <a:xfrm>
            <a:off x="6561816" y="1871890"/>
            <a:ext cx="4506234" cy="4324946"/>
            <a:chOff x="46716" y="1483212"/>
            <a:chExt cx="4506234" cy="4324946"/>
          </a:xfrm>
        </p:grpSpPr>
        <p:sp>
          <p:nvSpPr>
            <p:cNvPr id="63" name="CasellaDiTesto 62">
              <a:extLst>
                <a:ext uri="{FF2B5EF4-FFF2-40B4-BE49-F238E27FC236}">
                  <a16:creationId xmlns:a16="http://schemas.microsoft.com/office/drawing/2014/main" id="{B01E7DBC-F81B-43E9-1D67-57BC710483EC}"/>
                </a:ext>
              </a:extLst>
            </p:cNvPr>
            <p:cNvSpPr txBox="1"/>
            <p:nvPr/>
          </p:nvSpPr>
          <p:spPr>
            <a:xfrm>
              <a:off x="1647305" y="4319125"/>
              <a:ext cx="2278333" cy="218279"/>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Satellite (UO): Prescrittore</a:t>
              </a:r>
              <a:endParaRPr lang="it-IT" sz="1200" b="1" dirty="0">
                <a:solidFill>
                  <a:schemeClr val="accent5">
                    <a:lumMod val="25000"/>
                  </a:schemeClr>
                </a:solidFill>
                <a:latin typeface="Century Gothic" panose="020B0502020202020204" pitchFamily="34" charset="0"/>
                <a:cs typeface="Calibri"/>
              </a:endParaRPr>
            </a:p>
          </p:txBody>
        </p:sp>
        <p:sp>
          <p:nvSpPr>
            <p:cNvPr id="64" name="CasellaDiTesto 63">
              <a:extLst>
                <a:ext uri="{FF2B5EF4-FFF2-40B4-BE49-F238E27FC236}">
                  <a16:creationId xmlns:a16="http://schemas.microsoft.com/office/drawing/2014/main" id="{CA5ADC5C-9C8B-7314-B0DA-C9AC0642DE9E}"/>
                </a:ext>
              </a:extLst>
            </p:cNvPr>
            <p:cNvSpPr txBox="1"/>
            <p:nvPr/>
          </p:nvSpPr>
          <p:spPr>
            <a:xfrm>
              <a:off x="1647305" y="4754815"/>
              <a:ext cx="2043091"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Satellite (UO)</a:t>
              </a:r>
              <a:endParaRPr lang="it-IT" sz="1100" dirty="0">
                <a:latin typeface="Century Gothic" panose="020B0502020202020204" pitchFamily="34" charset="0"/>
                <a:cs typeface="Arial" panose="020B0604020202020204" pitchFamily="34" charset="0"/>
              </a:endParaRPr>
            </a:p>
          </p:txBody>
        </p:sp>
        <p:pic>
          <p:nvPicPr>
            <p:cNvPr id="65" name="Immagine 64">
              <a:extLst>
                <a:ext uri="{FF2B5EF4-FFF2-40B4-BE49-F238E27FC236}">
                  <a16:creationId xmlns:a16="http://schemas.microsoft.com/office/drawing/2014/main" id="{D9545677-3298-276F-E378-7B51EE8BEA24}"/>
                </a:ext>
              </a:extLst>
            </p:cNvPr>
            <p:cNvPicPr>
              <a:picLocks noChangeAspect="1"/>
            </p:cNvPicPr>
            <p:nvPr/>
          </p:nvPicPr>
          <p:blipFill>
            <a:blip r:embed="rId2"/>
            <a:stretch>
              <a:fillRect/>
            </a:stretch>
          </p:blipFill>
          <p:spPr>
            <a:xfrm>
              <a:off x="1191083" y="4354488"/>
              <a:ext cx="300245" cy="288539"/>
            </a:xfrm>
            <a:prstGeom prst="rect">
              <a:avLst/>
            </a:prstGeom>
          </p:spPr>
        </p:pic>
        <p:pic>
          <p:nvPicPr>
            <p:cNvPr id="66" name="Immagine 49">
              <a:extLst>
                <a:ext uri="{FF2B5EF4-FFF2-40B4-BE49-F238E27FC236}">
                  <a16:creationId xmlns:a16="http://schemas.microsoft.com/office/drawing/2014/main" id="{AD574DF2-CBDC-4881-AB9E-705B7D3E60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9" y="4900635"/>
              <a:ext cx="289380" cy="289196"/>
            </a:xfrm>
            <a:prstGeom prst="rect">
              <a:avLst/>
            </a:prstGeom>
          </p:spPr>
        </p:pic>
        <p:sp>
          <p:nvSpPr>
            <p:cNvPr id="67" name="Rounded Rectangle 2">
              <a:extLst>
                <a:ext uri="{FF2B5EF4-FFF2-40B4-BE49-F238E27FC236}">
                  <a16:creationId xmlns:a16="http://schemas.microsoft.com/office/drawing/2014/main" id="{3FF2BF70-C93D-EF78-8FB6-5E4EE0E4346D}"/>
                </a:ext>
              </a:extLst>
            </p:cNvPr>
            <p:cNvSpPr/>
            <p:nvPr/>
          </p:nvSpPr>
          <p:spPr>
            <a:xfrm>
              <a:off x="1102092" y="4835309"/>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68" name="Rounded Rectangle 2">
              <a:extLst>
                <a:ext uri="{FF2B5EF4-FFF2-40B4-BE49-F238E27FC236}">
                  <a16:creationId xmlns:a16="http://schemas.microsoft.com/office/drawing/2014/main" id="{39B63E80-0C38-7C4A-CDFD-4FD0756F4E45}"/>
                </a:ext>
              </a:extLst>
            </p:cNvPr>
            <p:cNvSpPr/>
            <p:nvPr/>
          </p:nvSpPr>
          <p:spPr>
            <a:xfrm>
              <a:off x="1111706" y="4295396"/>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69" name="Picture 60">
              <a:extLst>
                <a:ext uri="{FF2B5EF4-FFF2-40B4-BE49-F238E27FC236}">
                  <a16:creationId xmlns:a16="http://schemas.microsoft.com/office/drawing/2014/main" id="{8DD6422D-7249-D79E-D88C-E4CBF131BBD5}"/>
                </a:ext>
              </a:extLst>
            </p:cNvPr>
            <p:cNvPicPr>
              <a:picLocks noChangeAspect="1"/>
            </p:cNvPicPr>
            <p:nvPr/>
          </p:nvPicPr>
          <p:blipFill>
            <a:blip r:embed="rId4"/>
            <a:stretch>
              <a:fillRect/>
            </a:stretch>
          </p:blipFill>
          <p:spPr>
            <a:xfrm>
              <a:off x="1133887" y="5402898"/>
              <a:ext cx="406519" cy="376795"/>
            </a:xfrm>
            <a:prstGeom prst="rect">
              <a:avLst/>
            </a:prstGeom>
          </p:spPr>
        </p:pic>
        <p:sp>
          <p:nvSpPr>
            <p:cNvPr id="70" name="Rounded Rectangle 2">
              <a:extLst>
                <a:ext uri="{FF2B5EF4-FFF2-40B4-BE49-F238E27FC236}">
                  <a16:creationId xmlns:a16="http://schemas.microsoft.com/office/drawing/2014/main" id="{BB0DF41B-66D4-FECB-EDCC-06A8CEF432A7}"/>
                </a:ext>
              </a:extLst>
            </p:cNvPr>
            <p:cNvSpPr/>
            <p:nvPr/>
          </p:nvSpPr>
          <p:spPr>
            <a:xfrm>
              <a:off x="1102092" y="5381148"/>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71" name="Parentesi graffa aperta 70">
              <a:extLst>
                <a:ext uri="{FF2B5EF4-FFF2-40B4-BE49-F238E27FC236}">
                  <a16:creationId xmlns:a16="http://schemas.microsoft.com/office/drawing/2014/main" id="{74C101FA-BC31-4D3B-BEE4-5F46F169C0C9}"/>
                </a:ext>
              </a:extLst>
            </p:cNvPr>
            <p:cNvSpPr/>
            <p:nvPr/>
          </p:nvSpPr>
          <p:spPr>
            <a:xfrm>
              <a:off x="856959" y="4295396"/>
              <a:ext cx="134569" cy="15099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72" name="CasellaDiTesto 71">
              <a:extLst>
                <a:ext uri="{FF2B5EF4-FFF2-40B4-BE49-F238E27FC236}">
                  <a16:creationId xmlns:a16="http://schemas.microsoft.com/office/drawing/2014/main" id="{8480AC07-685C-3B8C-D9F9-7D2859C5A318}"/>
                </a:ext>
              </a:extLst>
            </p:cNvPr>
            <p:cNvSpPr txBox="1"/>
            <p:nvPr/>
          </p:nvSpPr>
          <p:spPr>
            <a:xfrm>
              <a:off x="46716" y="4935504"/>
              <a:ext cx="944808"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SATELLITE</a:t>
              </a:r>
              <a:endParaRPr lang="it-IT" sz="1200" b="1" dirty="0">
                <a:solidFill>
                  <a:schemeClr val="accent5">
                    <a:lumMod val="25000"/>
                  </a:schemeClr>
                </a:solidFill>
                <a:latin typeface="Century Gothic" panose="020B0502020202020204" pitchFamily="34" charset="0"/>
                <a:cs typeface="Calibri"/>
              </a:endParaRPr>
            </a:p>
          </p:txBody>
        </p:sp>
        <p:sp>
          <p:nvSpPr>
            <p:cNvPr id="73" name="CasellaDiTesto 72">
              <a:extLst>
                <a:ext uri="{FF2B5EF4-FFF2-40B4-BE49-F238E27FC236}">
                  <a16:creationId xmlns:a16="http://schemas.microsoft.com/office/drawing/2014/main" id="{02F910A3-D0FF-F7D4-3D97-A28D3A6D9B8B}"/>
                </a:ext>
              </a:extLst>
            </p:cNvPr>
            <p:cNvSpPr txBox="1"/>
            <p:nvPr/>
          </p:nvSpPr>
          <p:spPr>
            <a:xfrm>
              <a:off x="1647305" y="5314690"/>
              <a:ext cx="2670405"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grpSp>
          <p:nvGrpSpPr>
            <p:cNvPr id="74" name="Gruppo 73">
              <a:extLst>
                <a:ext uri="{FF2B5EF4-FFF2-40B4-BE49-F238E27FC236}">
                  <a16:creationId xmlns:a16="http://schemas.microsoft.com/office/drawing/2014/main" id="{2D6B9E04-A97B-40EC-2B23-AC693F50B893}"/>
                </a:ext>
              </a:extLst>
            </p:cNvPr>
            <p:cNvGrpSpPr/>
            <p:nvPr/>
          </p:nvGrpSpPr>
          <p:grpSpPr>
            <a:xfrm>
              <a:off x="232631" y="2639862"/>
              <a:ext cx="4320319" cy="1547862"/>
              <a:chOff x="232631" y="2639862"/>
              <a:chExt cx="4320319" cy="1547862"/>
            </a:xfrm>
          </p:grpSpPr>
          <p:pic>
            <p:nvPicPr>
              <p:cNvPr id="84" name="Immagine 83">
                <a:extLst>
                  <a:ext uri="{FF2B5EF4-FFF2-40B4-BE49-F238E27FC236}">
                    <a16:creationId xmlns:a16="http://schemas.microsoft.com/office/drawing/2014/main" id="{892E132F-D8D0-FA6C-D266-D2C89DE99D6F}"/>
                  </a:ext>
                </a:extLst>
              </p:cNvPr>
              <p:cNvPicPr>
                <a:picLocks noChangeAspect="1"/>
              </p:cNvPicPr>
              <p:nvPr/>
            </p:nvPicPr>
            <p:blipFill>
              <a:blip r:embed="rId2"/>
              <a:stretch>
                <a:fillRect/>
              </a:stretch>
            </p:blipFill>
            <p:spPr>
              <a:xfrm>
                <a:off x="1191080" y="2734054"/>
                <a:ext cx="300245" cy="288539"/>
              </a:xfrm>
              <a:prstGeom prst="rect">
                <a:avLst/>
              </a:prstGeom>
            </p:spPr>
          </p:pic>
          <p:pic>
            <p:nvPicPr>
              <p:cNvPr id="85" name="Immagine 49">
                <a:extLst>
                  <a:ext uri="{FF2B5EF4-FFF2-40B4-BE49-F238E27FC236}">
                    <a16:creationId xmlns:a16="http://schemas.microsoft.com/office/drawing/2014/main" id="{D1090E34-DF56-FB7C-E2A9-2DC424F36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6" y="3280201"/>
                <a:ext cx="289380" cy="289196"/>
              </a:xfrm>
              <a:prstGeom prst="rect">
                <a:avLst/>
              </a:prstGeom>
            </p:spPr>
          </p:pic>
          <p:sp>
            <p:nvSpPr>
              <p:cNvPr id="86" name="Rounded Rectangle 2">
                <a:extLst>
                  <a:ext uri="{FF2B5EF4-FFF2-40B4-BE49-F238E27FC236}">
                    <a16:creationId xmlns:a16="http://schemas.microsoft.com/office/drawing/2014/main" id="{B19AC3F9-C258-09BD-FD89-BBC855FB6DE7}"/>
                  </a:ext>
                </a:extLst>
              </p:cNvPr>
              <p:cNvSpPr/>
              <p:nvPr/>
            </p:nvSpPr>
            <p:spPr>
              <a:xfrm>
                <a:off x="1102088" y="3214875"/>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87" name="Rounded Rectangle 2">
                <a:extLst>
                  <a:ext uri="{FF2B5EF4-FFF2-40B4-BE49-F238E27FC236}">
                    <a16:creationId xmlns:a16="http://schemas.microsoft.com/office/drawing/2014/main" id="{7DF658D8-3756-4F4B-BA2C-DF8142306670}"/>
                  </a:ext>
                </a:extLst>
              </p:cNvPr>
              <p:cNvSpPr/>
              <p:nvPr/>
            </p:nvSpPr>
            <p:spPr>
              <a:xfrm>
                <a:off x="1111703" y="2674962"/>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88" name="Picture 60">
                <a:extLst>
                  <a:ext uri="{FF2B5EF4-FFF2-40B4-BE49-F238E27FC236}">
                    <a16:creationId xmlns:a16="http://schemas.microsoft.com/office/drawing/2014/main" id="{D8E95266-9E93-1F31-F9CA-6771573116A9}"/>
                  </a:ext>
                </a:extLst>
              </p:cNvPr>
              <p:cNvPicPr>
                <a:picLocks noChangeAspect="1"/>
              </p:cNvPicPr>
              <p:nvPr/>
            </p:nvPicPr>
            <p:blipFill>
              <a:blip r:embed="rId4"/>
              <a:stretch>
                <a:fillRect/>
              </a:stretch>
            </p:blipFill>
            <p:spPr>
              <a:xfrm>
                <a:off x="1133884" y="3782464"/>
                <a:ext cx="406519" cy="376795"/>
              </a:xfrm>
              <a:prstGeom prst="rect">
                <a:avLst/>
              </a:prstGeom>
            </p:spPr>
          </p:pic>
          <p:sp>
            <p:nvSpPr>
              <p:cNvPr id="89" name="Rounded Rectangle 2">
                <a:extLst>
                  <a:ext uri="{FF2B5EF4-FFF2-40B4-BE49-F238E27FC236}">
                    <a16:creationId xmlns:a16="http://schemas.microsoft.com/office/drawing/2014/main" id="{8B67BFD4-6C71-9456-0B79-FB3BEAAC8B8E}"/>
                  </a:ext>
                </a:extLst>
              </p:cNvPr>
              <p:cNvSpPr/>
              <p:nvPr/>
            </p:nvSpPr>
            <p:spPr>
              <a:xfrm>
                <a:off x="1102088" y="3760714"/>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90" name="Parentesi graffa aperta 89">
                <a:extLst>
                  <a:ext uri="{FF2B5EF4-FFF2-40B4-BE49-F238E27FC236}">
                    <a16:creationId xmlns:a16="http://schemas.microsoft.com/office/drawing/2014/main" id="{C5EE6CCB-A536-182D-97A0-FD403FAE4BDA}"/>
                  </a:ext>
                </a:extLst>
              </p:cNvPr>
              <p:cNvSpPr/>
              <p:nvPr/>
            </p:nvSpPr>
            <p:spPr>
              <a:xfrm>
                <a:off x="856955" y="2674962"/>
                <a:ext cx="134569" cy="15099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91" name="CasellaDiTesto 90">
                <a:extLst>
                  <a:ext uri="{FF2B5EF4-FFF2-40B4-BE49-F238E27FC236}">
                    <a16:creationId xmlns:a16="http://schemas.microsoft.com/office/drawing/2014/main" id="{A3B1F874-E99A-5456-D1CE-3F45C1F00862}"/>
                  </a:ext>
                </a:extLst>
              </p:cNvPr>
              <p:cNvSpPr txBox="1"/>
              <p:nvPr/>
            </p:nvSpPr>
            <p:spPr>
              <a:xfrm>
                <a:off x="232631" y="3315071"/>
                <a:ext cx="65273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HUB</a:t>
                </a:r>
                <a:endParaRPr lang="it-IT" sz="1200" b="1" dirty="0">
                  <a:solidFill>
                    <a:schemeClr val="accent5">
                      <a:lumMod val="25000"/>
                    </a:schemeClr>
                  </a:solidFill>
                  <a:latin typeface="Century Gothic" panose="020B0502020202020204" pitchFamily="34" charset="0"/>
                  <a:cs typeface="Calibri"/>
                </a:endParaRPr>
              </a:p>
            </p:txBody>
          </p:sp>
          <p:sp>
            <p:nvSpPr>
              <p:cNvPr id="92" name="CasellaDiTesto 91">
                <a:extLst>
                  <a:ext uri="{FF2B5EF4-FFF2-40B4-BE49-F238E27FC236}">
                    <a16:creationId xmlns:a16="http://schemas.microsoft.com/office/drawing/2014/main" id="{54444793-A57E-B951-336F-2D70BEA3E0B7}"/>
                  </a:ext>
                </a:extLst>
              </p:cNvPr>
              <p:cNvSpPr txBox="1"/>
              <p:nvPr/>
            </p:nvSpPr>
            <p:spPr>
              <a:xfrm>
                <a:off x="1647305" y="3199377"/>
                <a:ext cx="1872186"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93" name="CasellaDiTesto 92">
                <a:extLst>
                  <a:ext uri="{FF2B5EF4-FFF2-40B4-BE49-F238E27FC236}">
                    <a16:creationId xmlns:a16="http://schemas.microsoft.com/office/drawing/2014/main" id="{BF073A03-EC0C-787C-3AF4-7F649390A84F}"/>
                  </a:ext>
                </a:extLst>
              </p:cNvPr>
              <p:cNvSpPr txBox="1"/>
              <p:nvPr/>
            </p:nvSpPr>
            <p:spPr>
              <a:xfrm>
                <a:off x="1647305" y="3759251"/>
                <a:ext cx="2576305"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94" name="CasellaDiTesto 93">
                <a:extLst>
                  <a:ext uri="{FF2B5EF4-FFF2-40B4-BE49-F238E27FC236}">
                    <a16:creationId xmlns:a16="http://schemas.microsoft.com/office/drawing/2014/main" id="{6036A267-D9FB-055A-EDFA-CA3DABC64868}"/>
                  </a:ext>
                </a:extLst>
              </p:cNvPr>
              <p:cNvSpPr txBox="1"/>
              <p:nvPr/>
            </p:nvSpPr>
            <p:spPr>
              <a:xfrm>
                <a:off x="1647305" y="2639862"/>
                <a:ext cx="2905645" cy="218279"/>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HUB (UO): Certificatore e Prescrittore</a:t>
                </a:r>
                <a:endParaRPr lang="it-IT" sz="1200" b="1" dirty="0">
                  <a:solidFill>
                    <a:schemeClr val="accent5">
                      <a:lumMod val="25000"/>
                    </a:schemeClr>
                  </a:solidFill>
                  <a:latin typeface="Century Gothic" panose="020B0502020202020204" pitchFamily="34" charset="0"/>
                  <a:cs typeface="Calibri"/>
                </a:endParaRPr>
              </a:p>
            </p:txBody>
          </p:sp>
        </p:grpSp>
        <p:grpSp>
          <p:nvGrpSpPr>
            <p:cNvPr id="75" name="Gruppo 74">
              <a:extLst>
                <a:ext uri="{FF2B5EF4-FFF2-40B4-BE49-F238E27FC236}">
                  <a16:creationId xmlns:a16="http://schemas.microsoft.com/office/drawing/2014/main" id="{28FBA13D-E1C9-C865-A69F-391D5DFAA003}"/>
                </a:ext>
              </a:extLst>
            </p:cNvPr>
            <p:cNvGrpSpPr/>
            <p:nvPr/>
          </p:nvGrpSpPr>
          <p:grpSpPr>
            <a:xfrm>
              <a:off x="182452" y="1483212"/>
              <a:ext cx="4370498" cy="1045959"/>
              <a:chOff x="182452" y="2639862"/>
              <a:chExt cx="4370498" cy="1045959"/>
            </a:xfrm>
          </p:grpSpPr>
          <p:pic>
            <p:nvPicPr>
              <p:cNvPr id="76" name="Immagine 75">
                <a:extLst>
                  <a:ext uri="{FF2B5EF4-FFF2-40B4-BE49-F238E27FC236}">
                    <a16:creationId xmlns:a16="http://schemas.microsoft.com/office/drawing/2014/main" id="{EA9D8353-AF0D-37EF-99D6-D4FB76C0908C}"/>
                  </a:ext>
                </a:extLst>
              </p:cNvPr>
              <p:cNvPicPr>
                <a:picLocks noChangeAspect="1"/>
              </p:cNvPicPr>
              <p:nvPr/>
            </p:nvPicPr>
            <p:blipFill>
              <a:blip r:embed="rId2"/>
              <a:stretch>
                <a:fillRect/>
              </a:stretch>
            </p:blipFill>
            <p:spPr>
              <a:xfrm>
                <a:off x="1191080" y="2734054"/>
                <a:ext cx="300245" cy="288539"/>
              </a:xfrm>
              <a:prstGeom prst="rect">
                <a:avLst/>
              </a:prstGeom>
            </p:spPr>
          </p:pic>
          <p:pic>
            <p:nvPicPr>
              <p:cNvPr id="77" name="Immagine 49">
                <a:extLst>
                  <a:ext uri="{FF2B5EF4-FFF2-40B4-BE49-F238E27FC236}">
                    <a16:creationId xmlns:a16="http://schemas.microsoft.com/office/drawing/2014/main" id="{99759452-22E5-EEDB-7265-A61F7811EF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6" y="3280201"/>
                <a:ext cx="289380" cy="289196"/>
              </a:xfrm>
              <a:prstGeom prst="rect">
                <a:avLst/>
              </a:prstGeom>
            </p:spPr>
          </p:pic>
          <p:sp>
            <p:nvSpPr>
              <p:cNvPr id="78" name="Rounded Rectangle 2">
                <a:extLst>
                  <a:ext uri="{FF2B5EF4-FFF2-40B4-BE49-F238E27FC236}">
                    <a16:creationId xmlns:a16="http://schemas.microsoft.com/office/drawing/2014/main" id="{C4B61C5F-4616-0E02-4D81-2A842F7B1DB2}"/>
                  </a:ext>
                </a:extLst>
              </p:cNvPr>
              <p:cNvSpPr/>
              <p:nvPr/>
            </p:nvSpPr>
            <p:spPr>
              <a:xfrm>
                <a:off x="1102088" y="3214875"/>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79" name="Rounded Rectangle 2">
                <a:extLst>
                  <a:ext uri="{FF2B5EF4-FFF2-40B4-BE49-F238E27FC236}">
                    <a16:creationId xmlns:a16="http://schemas.microsoft.com/office/drawing/2014/main" id="{07AB91B2-5A62-00CE-F529-784BFBFB1810}"/>
                  </a:ext>
                </a:extLst>
              </p:cNvPr>
              <p:cNvSpPr/>
              <p:nvPr/>
            </p:nvSpPr>
            <p:spPr>
              <a:xfrm>
                <a:off x="1111703" y="2674962"/>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80" name="Parentesi graffa aperta 79">
                <a:extLst>
                  <a:ext uri="{FF2B5EF4-FFF2-40B4-BE49-F238E27FC236}">
                    <a16:creationId xmlns:a16="http://schemas.microsoft.com/office/drawing/2014/main" id="{DAB7DFAC-6A8E-8EDA-1F62-CCC05935DF3E}"/>
                  </a:ext>
                </a:extLst>
              </p:cNvPr>
              <p:cNvSpPr/>
              <p:nvPr/>
            </p:nvSpPr>
            <p:spPr>
              <a:xfrm>
                <a:off x="856955" y="2674962"/>
                <a:ext cx="124605" cy="10108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81" name="CasellaDiTesto 80">
                <a:extLst>
                  <a:ext uri="{FF2B5EF4-FFF2-40B4-BE49-F238E27FC236}">
                    <a16:creationId xmlns:a16="http://schemas.microsoft.com/office/drawing/2014/main" id="{CEF4257F-381F-21EA-EBC3-2FB0C2B702F9}"/>
                  </a:ext>
                </a:extLst>
              </p:cNvPr>
              <p:cNvSpPr txBox="1"/>
              <p:nvPr/>
            </p:nvSpPr>
            <p:spPr>
              <a:xfrm>
                <a:off x="182452" y="3030319"/>
                <a:ext cx="65273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SPOKE</a:t>
                </a:r>
                <a:endParaRPr lang="it-IT" sz="1200" b="1" dirty="0">
                  <a:solidFill>
                    <a:schemeClr val="accent5">
                      <a:lumMod val="25000"/>
                    </a:schemeClr>
                  </a:solidFill>
                  <a:latin typeface="Century Gothic" panose="020B0502020202020204" pitchFamily="34" charset="0"/>
                  <a:cs typeface="Calibri"/>
                </a:endParaRPr>
              </a:p>
            </p:txBody>
          </p:sp>
          <p:sp>
            <p:nvSpPr>
              <p:cNvPr id="82" name="CasellaDiTesto 81">
                <a:extLst>
                  <a:ext uri="{FF2B5EF4-FFF2-40B4-BE49-F238E27FC236}">
                    <a16:creationId xmlns:a16="http://schemas.microsoft.com/office/drawing/2014/main" id="{D96A4ADA-6F24-D0F4-8B41-7E22C5B2DE69}"/>
                  </a:ext>
                </a:extLst>
              </p:cNvPr>
              <p:cNvSpPr txBox="1"/>
              <p:nvPr/>
            </p:nvSpPr>
            <p:spPr>
              <a:xfrm>
                <a:off x="1647305" y="3199377"/>
                <a:ext cx="1872186"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83" name="CasellaDiTesto 82">
                <a:extLst>
                  <a:ext uri="{FF2B5EF4-FFF2-40B4-BE49-F238E27FC236}">
                    <a16:creationId xmlns:a16="http://schemas.microsoft.com/office/drawing/2014/main" id="{F17849AB-5DFA-A65A-03B9-22BA393872EF}"/>
                  </a:ext>
                </a:extLst>
              </p:cNvPr>
              <p:cNvSpPr txBox="1"/>
              <p:nvPr/>
            </p:nvSpPr>
            <p:spPr>
              <a:xfrm>
                <a:off x="1647305" y="2639862"/>
                <a:ext cx="2905645" cy="471774"/>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SPOKE (UO): Certificazione provvisoria e Prescrizione</a:t>
                </a:r>
                <a:endParaRPr lang="it-IT" sz="1200" b="1" dirty="0">
                  <a:solidFill>
                    <a:schemeClr val="accent5">
                      <a:lumMod val="25000"/>
                    </a:schemeClr>
                  </a:solidFill>
                  <a:latin typeface="Century Gothic" panose="020B0502020202020204" pitchFamily="34" charset="0"/>
                  <a:cs typeface="Calibri"/>
                </a:endParaRPr>
              </a:p>
            </p:txBody>
          </p:sp>
        </p:grpSp>
      </p:grpSp>
      <p:sp>
        <p:nvSpPr>
          <p:cNvPr id="95" name="Rettangolo 94">
            <a:extLst>
              <a:ext uri="{FF2B5EF4-FFF2-40B4-BE49-F238E27FC236}">
                <a16:creationId xmlns:a16="http://schemas.microsoft.com/office/drawing/2014/main" id="{613266A6-2F91-3B6D-8E9D-53E5E2CD39E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Rete Complessa</a:t>
            </a:r>
            <a:endParaRPr lang="en-GB" b="1" dirty="0">
              <a:solidFill>
                <a:srgbClr val="003D6A"/>
              </a:solidFill>
            </a:endParaRPr>
          </a:p>
        </p:txBody>
      </p:sp>
      <p:sp>
        <p:nvSpPr>
          <p:cNvPr id="96" name="CasellaDiTesto 95">
            <a:extLst>
              <a:ext uri="{FF2B5EF4-FFF2-40B4-BE49-F238E27FC236}">
                <a16:creationId xmlns:a16="http://schemas.microsoft.com/office/drawing/2014/main" id="{B67FC87F-D44D-6B8C-0CDF-CFCD288E3F5C}"/>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03 - Modello Organizzativo 2/2</a:t>
            </a:r>
          </a:p>
        </p:txBody>
      </p:sp>
    </p:spTree>
    <p:extLst>
      <p:ext uri="{BB962C8B-B14F-4D97-AF65-F5344CB8AC3E}">
        <p14:creationId xmlns:p14="http://schemas.microsoft.com/office/powerpoint/2010/main" val="320522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3604666"/>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Direttore Sanitario</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65335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04 - Login 1/3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Accesso e Autenticazione</a:t>
            </a:r>
            <a:endParaRPr lang="en-GB" b="1" dirty="0">
              <a:solidFill>
                <a:srgbClr val="003D6A"/>
              </a:solidFill>
            </a:endParaRPr>
          </a:p>
        </p:txBody>
      </p:sp>
      <p:pic>
        <p:nvPicPr>
          <p:cNvPr id="11" name="Immagine 10">
            <a:extLst>
              <a:ext uri="{FF2B5EF4-FFF2-40B4-BE49-F238E27FC236}">
                <a16:creationId xmlns:a16="http://schemas.microsoft.com/office/drawing/2014/main" id="{153A1B90-6DC1-C3C5-05E6-A65BBC113BF1}"/>
              </a:ext>
            </a:extLst>
          </p:cNvPr>
          <p:cNvPicPr>
            <a:picLocks noChangeAspect="1"/>
          </p:cNvPicPr>
          <p:nvPr/>
        </p:nvPicPr>
        <p:blipFill rotWithShape="1">
          <a:blip r:embed="rId2"/>
          <a:srcRect t="8159" b="5278"/>
          <a:stretch/>
        </p:blipFill>
        <p:spPr>
          <a:xfrm>
            <a:off x="7208158" y="963460"/>
            <a:ext cx="4798836" cy="2336643"/>
          </a:xfrm>
          <a:prstGeom prst="rect">
            <a:avLst/>
          </a:prstGeom>
          <a:ln>
            <a:solidFill>
              <a:srgbClr val="012B51"/>
            </a:solidFill>
          </a:ln>
        </p:spPr>
      </p:pic>
      <p:pic>
        <p:nvPicPr>
          <p:cNvPr id="13" name="Immagine 12">
            <a:extLst>
              <a:ext uri="{FF2B5EF4-FFF2-40B4-BE49-F238E27FC236}">
                <a16:creationId xmlns:a16="http://schemas.microsoft.com/office/drawing/2014/main" id="{22828C38-8F1D-82D5-1EC5-CCF5258DF97A}"/>
              </a:ext>
            </a:extLst>
          </p:cNvPr>
          <p:cNvPicPr>
            <a:picLocks noChangeAspect="1"/>
          </p:cNvPicPr>
          <p:nvPr/>
        </p:nvPicPr>
        <p:blipFill rotWithShape="1">
          <a:blip r:embed="rId3"/>
          <a:srcRect t="8160" b="5555"/>
          <a:stretch/>
        </p:blipFill>
        <p:spPr>
          <a:xfrm>
            <a:off x="5467538" y="2657152"/>
            <a:ext cx="4849091" cy="2353536"/>
          </a:xfrm>
          <a:prstGeom prst="rect">
            <a:avLst/>
          </a:prstGeom>
          <a:ln>
            <a:solidFill>
              <a:srgbClr val="012B51"/>
            </a:solidFill>
          </a:ln>
        </p:spPr>
      </p:pic>
      <p:sp>
        <p:nvSpPr>
          <p:cNvPr id="4" name="Rettangolo 3">
            <a:extLst>
              <a:ext uri="{FF2B5EF4-FFF2-40B4-BE49-F238E27FC236}">
                <a16:creationId xmlns:a16="http://schemas.microsoft.com/office/drawing/2014/main" id="{13616762-A853-7E68-B23B-6454B72EA947}"/>
              </a:ext>
            </a:extLst>
          </p:cNvPr>
          <p:cNvSpPr/>
          <p:nvPr/>
        </p:nvSpPr>
        <p:spPr>
          <a:xfrm>
            <a:off x="419099" y="1426059"/>
            <a:ext cx="4079663" cy="4583242"/>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Di seguito i passaggi per accedere all'applicativo di Malattie Rare.</a:t>
            </a:r>
            <a:br>
              <a:rPr lang="it-IT" sz="1400" dirty="0">
                <a:ea typeface="Times New Roman" panose="02020603050405020304" pitchFamily="18" charset="0"/>
                <a:cs typeface="Calibri" panose="020F0502020204030204" pitchFamily="34" charset="0"/>
              </a:rPr>
            </a:br>
            <a:r>
              <a:rPr lang="it-IT" sz="1400" b="1" dirty="0">
                <a:ea typeface="Times New Roman" panose="02020603050405020304" pitchFamily="18" charset="0"/>
                <a:cs typeface="Calibri" panose="020F0502020204030204" pitchFamily="34" charset="0"/>
              </a:rPr>
              <a:t>Passaggio 1. Accesso all’applicativo</a:t>
            </a: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utilizza il seguente link: [Inserire l'indirizzo web qui].</a:t>
            </a:r>
            <a:br>
              <a:rPr lang="it-IT" sz="1400" dirty="0">
                <a:ea typeface="Times New Roman" panose="02020603050405020304" pitchFamily="18" charset="0"/>
                <a:cs typeface="Calibri" panose="020F0502020204030204" pitchFamily="34" charset="0"/>
              </a:rPr>
            </a:br>
            <a:r>
              <a:rPr lang="it-IT" sz="1400" b="1" dirty="0">
                <a:ea typeface="Times New Roman" panose="02020603050405020304" pitchFamily="18" charset="0"/>
                <a:cs typeface="Calibri" panose="020F0502020204030204" pitchFamily="34" charset="0"/>
              </a:rPr>
              <a:t>Passaggio 2. Autenticazione</a:t>
            </a: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utilizza il bottone ‘</a:t>
            </a:r>
            <a:r>
              <a:rPr lang="it-IT" sz="1400" b="1" dirty="0">
                <a:solidFill>
                  <a:srgbClr val="012B51"/>
                </a:solidFill>
                <a:ea typeface="Times New Roman" panose="02020603050405020304" pitchFamily="18" charset="0"/>
                <a:cs typeface="Calibri" panose="020F0502020204030204" pitchFamily="34" charset="0"/>
              </a:rPr>
              <a:t>Login tramite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(1)</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seleziona l’opzione ’</a:t>
            </a:r>
            <a:r>
              <a:rPr lang="it-IT" sz="1400" b="1" dirty="0">
                <a:solidFill>
                  <a:srgbClr val="012B51"/>
                </a:solidFill>
                <a:ea typeface="Times New Roman" panose="02020603050405020304" pitchFamily="18" charset="0"/>
                <a:cs typeface="Calibri" panose="020F0502020204030204" pitchFamily="34" charset="0"/>
              </a:rPr>
              <a:t>Entra con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(2)</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scegli il fornitore di identità digitale cliccando sul fornitore desiderato</a:t>
            </a: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inserisci le credenziali SPID (nome utente e password) </a:t>
            </a:r>
            <a:r>
              <a:rPr lang="it-IT" sz="1400" b="1" dirty="0">
                <a:solidFill>
                  <a:srgbClr val="FF0000"/>
                </a:solidFill>
                <a:cs typeface="Calibri" panose="020F0502020204030204" pitchFamily="34" charset="0"/>
              </a:rPr>
              <a:t>(3)</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utilizza il bottone ’</a:t>
            </a:r>
            <a:r>
              <a:rPr lang="it-IT" sz="1400" b="1" dirty="0">
                <a:solidFill>
                  <a:srgbClr val="012B51"/>
                </a:solidFill>
                <a:ea typeface="Times New Roman" panose="02020603050405020304" pitchFamily="18" charset="0"/>
                <a:cs typeface="Calibri" panose="020F0502020204030204" pitchFamily="34" charset="0"/>
              </a:rPr>
              <a:t>Entra con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(4)</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conferma i dati inseriti cliccando sul pulsante </a:t>
            </a:r>
            <a:r>
              <a:rPr lang="it-IT" sz="1400" b="1" dirty="0">
                <a:ea typeface="Times New Roman" panose="02020603050405020304" pitchFamily="18" charset="0"/>
                <a:cs typeface="Calibri" panose="020F0502020204030204" pitchFamily="34" charset="0"/>
              </a:rPr>
              <a:t>‘</a:t>
            </a:r>
            <a:r>
              <a:rPr lang="it-IT" sz="1400" b="1" dirty="0">
                <a:solidFill>
                  <a:srgbClr val="012B51"/>
                </a:solidFill>
                <a:ea typeface="Times New Roman" panose="02020603050405020304" pitchFamily="18" charset="0"/>
                <a:cs typeface="Calibri" panose="020F0502020204030204" pitchFamily="34" charset="0"/>
              </a:rPr>
              <a:t>Conferma’</a:t>
            </a:r>
            <a:r>
              <a:rPr lang="it-IT" sz="1400" dirty="0">
                <a:ea typeface="Times New Roman" panose="02020603050405020304" pitchFamily="18" charset="0"/>
                <a:cs typeface="Calibri" panose="020F0502020204030204" pitchFamily="34" charset="0"/>
              </a:rPr>
              <a:t> nella schermata di riepilogo</a:t>
            </a:r>
          </a:p>
        </p:txBody>
      </p:sp>
      <p:pic>
        <p:nvPicPr>
          <p:cNvPr id="15" name="Immagine 14">
            <a:extLst>
              <a:ext uri="{FF2B5EF4-FFF2-40B4-BE49-F238E27FC236}">
                <a16:creationId xmlns:a16="http://schemas.microsoft.com/office/drawing/2014/main" id="{47F2CA1C-3803-06D8-15C6-27A0E7469E68}"/>
              </a:ext>
            </a:extLst>
          </p:cNvPr>
          <p:cNvPicPr>
            <a:picLocks noChangeAspect="1"/>
          </p:cNvPicPr>
          <p:nvPr/>
        </p:nvPicPr>
        <p:blipFill>
          <a:blip r:embed="rId4"/>
          <a:stretch>
            <a:fillRect/>
          </a:stretch>
        </p:blipFill>
        <p:spPr>
          <a:xfrm>
            <a:off x="4272662" y="4329257"/>
            <a:ext cx="4777844" cy="2344133"/>
          </a:xfrm>
          <a:prstGeom prst="rect">
            <a:avLst/>
          </a:prstGeom>
          <a:ln>
            <a:solidFill>
              <a:srgbClr val="012B51"/>
            </a:solidFill>
          </a:ln>
        </p:spPr>
      </p:pic>
      <p:sp>
        <p:nvSpPr>
          <p:cNvPr id="2" name="Ovale 1">
            <a:extLst>
              <a:ext uri="{FF2B5EF4-FFF2-40B4-BE49-F238E27FC236}">
                <a16:creationId xmlns:a16="http://schemas.microsoft.com/office/drawing/2014/main" id="{B877A836-6BBA-8B11-6AB7-A6E22900098E}"/>
              </a:ext>
            </a:extLst>
          </p:cNvPr>
          <p:cNvSpPr/>
          <p:nvPr/>
        </p:nvSpPr>
        <p:spPr>
          <a:xfrm>
            <a:off x="10021354" y="2093681"/>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6" name="Ovale 5">
            <a:extLst>
              <a:ext uri="{FF2B5EF4-FFF2-40B4-BE49-F238E27FC236}">
                <a16:creationId xmlns:a16="http://schemas.microsoft.com/office/drawing/2014/main" id="{6EE9F1EB-9180-0562-9606-F93C6167BDA8}"/>
              </a:ext>
            </a:extLst>
          </p:cNvPr>
          <p:cNvSpPr/>
          <p:nvPr/>
        </p:nvSpPr>
        <p:spPr>
          <a:xfrm>
            <a:off x="8202079" y="3849194"/>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7" name="Ovale 6">
            <a:extLst>
              <a:ext uri="{FF2B5EF4-FFF2-40B4-BE49-F238E27FC236}">
                <a16:creationId xmlns:a16="http://schemas.microsoft.com/office/drawing/2014/main" id="{3DB9E6BB-E977-89AA-9217-549E355B9B64}"/>
              </a:ext>
            </a:extLst>
          </p:cNvPr>
          <p:cNvSpPr/>
          <p:nvPr/>
        </p:nvSpPr>
        <p:spPr>
          <a:xfrm>
            <a:off x="7151008" y="5650869"/>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
        <p:nvSpPr>
          <p:cNvPr id="9" name="Ovale 8">
            <a:extLst>
              <a:ext uri="{FF2B5EF4-FFF2-40B4-BE49-F238E27FC236}">
                <a16:creationId xmlns:a16="http://schemas.microsoft.com/office/drawing/2014/main" id="{E8D90792-7F20-3400-6622-467F1C3145A4}"/>
              </a:ext>
            </a:extLst>
          </p:cNvPr>
          <p:cNvSpPr/>
          <p:nvPr/>
        </p:nvSpPr>
        <p:spPr>
          <a:xfrm>
            <a:off x="5788933" y="4836586"/>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Tree>
    <p:extLst>
      <p:ext uri="{BB962C8B-B14F-4D97-AF65-F5344CB8AC3E}">
        <p14:creationId xmlns:p14="http://schemas.microsoft.com/office/powerpoint/2010/main" val="272591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04 - Login 2/3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Scelta del Ruolo e Home Page</a:t>
            </a:r>
            <a:endParaRPr lang="en-GB" b="1" dirty="0">
              <a:solidFill>
                <a:srgbClr val="003D6A"/>
              </a:solidFill>
            </a:endParaRPr>
          </a:p>
        </p:txBody>
      </p:sp>
      <p:sp>
        <p:nvSpPr>
          <p:cNvPr id="4" name="Rettangolo 3">
            <a:extLst>
              <a:ext uri="{FF2B5EF4-FFF2-40B4-BE49-F238E27FC236}">
                <a16:creationId xmlns:a16="http://schemas.microsoft.com/office/drawing/2014/main" id="{13616762-A853-7E68-B23B-6454B72EA947}"/>
              </a:ext>
            </a:extLst>
          </p:cNvPr>
          <p:cNvSpPr/>
          <p:nvPr/>
        </p:nvSpPr>
        <p:spPr>
          <a:xfrm>
            <a:off x="419099" y="1426059"/>
            <a:ext cx="4079663" cy="1997919"/>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b="1" dirty="0">
                <a:ea typeface="Times New Roman" panose="02020603050405020304" pitchFamily="18" charset="0"/>
                <a:cs typeface="Calibri" panose="020F0502020204030204" pitchFamily="34" charset="0"/>
              </a:rPr>
              <a:t>Passaggio 3. Selezione del Ruolo </a:t>
            </a:r>
            <a:r>
              <a:rPr lang="it-IT" sz="1400" b="1" dirty="0">
                <a:solidFill>
                  <a:srgbClr val="00B050"/>
                </a:solidFill>
                <a:cs typeface="Calibri" panose="020F0502020204030204" pitchFamily="34" charset="0"/>
              </a:rPr>
              <a:t>(1)</a:t>
            </a: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Dopo l’autenticazione si sceglie il ruolo utile associato alla struttura corrispondente.</a:t>
            </a:r>
          </a:p>
          <a:p>
            <a:pPr>
              <a:lnSpc>
                <a:spcPct val="150000"/>
              </a:lnSpc>
            </a:pPr>
            <a:r>
              <a:rPr lang="it-IT" sz="1400" b="1" dirty="0" err="1">
                <a:cs typeface="Calibri" panose="020F0502020204030204" pitchFamily="34" charset="0"/>
              </a:rPr>
              <a:t>Sidebar</a:t>
            </a:r>
            <a:r>
              <a:rPr lang="it-IT" sz="1400" b="1" dirty="0">
                <a:cs typeface="Calibri" panose="020F0502020204030204" pitchFamily="34" charset="0"/>
              </a:rPr>
              <a:t> e Funzionalità </a:t>
            </a:r>
            <a:r>
              <a:rPr lang="it-IT" sz="1400" b="1" dirty="0">
                <a:solidFill>
                  <a:srgbClr val="00B050"/>
                </a:solidFill>
                <a:cs typeface="Calibri" panose="020F0502020204030204" pitchFamily="34" charset="0"/>
              </a:rPr>
              <a:t>(2)</a:t>
            </a:r>
            <a:endParaRPr lang="it-IT" sz="1400" b="1" dirty="0">
              <a:cs typeface="Calibri" panose="020F0502020204030204" pitchFamily="34" charset="0"/>
            </a:endParaRPr>
          </a:p>
          <a:p>
            <a:pPr>
              <a:lnSpc>
                <a:spcPct val="150000"/>
              </a:lnSpc>
            </a:pPr>
            <a:r>
              <a:rPr lang="it-IT" sz="1400" dirty="0">
                <a:cs typeface="Calibri" panose="020F0502020204030204" pitchFamily="34" charset="0"/>
              </a:rPr>
              <a:t>Scegli tra le varie funzionalità che ritrovi sulla </a:t>
            </a:r>
            <a:r>
              <a:rPr lang="it-IT" sz="1400" dirty="0" err="1">
                <a:cs typeface="Calibri" panose="020F0502020204030204" pitchFamily="34" charset="0"/>
              </a:rPr>
              <a:t>sidebar</a:t>
            </a:r>
            <a:r>
              <a:rPr lang="it-IT" sz="1400" dirty="0">
                <a:cs typeface="Calibri" panose="020F0502020204030204" pitchFamily="34" charset="0"/>
              </a:rPr>
              <a:t> laterale</a:t>
            </a:r>
          </a:p>
        </p:txBody>
      </p:sp>
      <p:pic>
        <p:nvPicPr>
          <p:cNvPr id="6" name="Immagine 5">
            <a:extLst>
              <a:ext uri="{FF2B5EF4-FFF2-40B4-BE49-F238E27FC236}">
                <a16:creationId xmlns:a16="http://schemas.microsoft.com/office/drawing/2014/main" id="{9F95A235-29BC-DE3B-CDA8-EDEC808FE47B}"/>
              </a:ext>
            </a:extLst>
          </p:cNvPr>
          <p:cNvPicPr>
            <a:picLocks noChangeAspect="1"/>
          </p:cNvPicPr>
          <p:nvPr/>
        </p:nvPicPr>
        <p:blipFill>
          <a:blip r:embed="rId2"/>
          <a:stretch>
            <a:fillRect/>
          </a:stretch>
        </p:blipFill>
        <p:spPr>
          <a:xfrm>
            <a:off x="5690281" y="914400"/>
            <a:ext cx="6406470" cy="3114674"/>
          </a:xfrm>
          <a:prstGeom prst="rect">
            <a:avLst/>
          </a:prstGeom>
          <a:ln w="9525">
            <a:solidFill>
              <a:srgbClr val="012B51"/>
            </a:solidFill>
          </a:ln>
        </p:spPr>
      </p:pic>
      <p:pic>
        <p:nvPicPr>
          <p:cNvPr id="11" name="Immagine 10">
            <a:extLst>
              <a:ext uri="{FF2B5EF4-FFF2-40B4-BE49-F238E27FC236}">
                <a16:creationId xmlns:a16="http://schemas.microsoft.com/office/drawing/2014/main" id="{E30CEDD4-F78D-ACB4-CDF0-A395FD69A573}"/>
              </a:ext>
            </a:extLst>
          </p:cNvPr>
          <p:cNvPicPr>
            <a:picLocks noChangeAspect="1"/>
          </p:cNvPicPr>
          <p:nvPr/>
        </p:nvPicPr>
        <p:blipFill rotWithShape="1">
          <a:blip r:embed="rId3">
            <a:extLst>
              <a:ext uri="{28A0092B-C50C-407E-A947-70E740481C1C}">
                <a14:useLocalDpi xmlns:a14="http://schemas.microsoft.com/office/drawing/2010/main" val="0"/>
              </a:ext>
            </a:extLst>
          </a:blip>
          <a:srcRect l="781" t="7663" b="5695"/>
          <a:stretch/>
        </p:blipFill>
        <p:spPr>
          <a:xfrm>
            <a:off x="4601880" y="3419176"/>
            <a:ext cx="6524022" cy="3204610"/>
          </a:xfrm>
          <a:prstGeom prst="rect">
            <a:avLst/>
          </a:prstGeom>
          <a:ln>
            <a:solidFill>
              <a:srgbClr val="012B51"/>
            </a:solidFill>
          </a:ln>
        </p:spPr>
      </p:pic>
      <p:sp>
        <p:nvSpPr>
          <p:cNvPr id="25" name="Ovale 24">
            <a:extLst>
              <a:ext uri="{FF2B5EF4-FFF2-40B4-BE49-F238E27FC236}">
                <a16:creationId xmlns:a16="http://schemas.microsoft.com/office/drawing/2014/main" id="{FE27634B-CCF3-93C1-F456-36DF01DF1DEB}"/>
              </a:ext>
            </a:extLst>
          </p:cNvPr>
          <p:cNvSpPr/>
          <p:nvPr/>
        </p:nvSpPr>
        <p:spPr>
          <a:xfrm>
            <a:off x="4995795" y="4804843"/>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26" name="Ovale 25">
            <a:extLst>
              <a:ext uri="{FF2B5EF4-FFF2-40B4-BE49-F238E27FC236}">
                <a16:creationId xmlns:a16="http://schemas.microsoft.com/office/drawing/2014/main" id="{F3FC02AD-9C2B-27D3-8C78-B3094CCC7DE9}"/>
              </a:ext>
            </a:extLst>
          </p:cNvPr>
          <p:cNvSpPr/>
          <p:nvPr/>
        </p:nvSpPr>
        <p:spPr>
          <a:xfrm>
            <a:off x="9416060" y="1229470"/>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Tree>
    <p:extLst>
      <p:ext uri="{BB962C8B-B14F-4D97-AF65-F5344CB8AC3E}">
        <p14:creationId xmlns:p14="http://schemas.microsoft.com/office/powerpoint/2010/main" val="3414167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04 - Login 3/3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Home Page</a:t>
            </a:r>
            <a:endParaRPr lang="en-GB" b="1" dirty="0">
              <a:solidFill>
                <a:srgbClr val="003D6A"/>
              </a:solidFill>
            </a:endParaRPr>
          </a:p>
        </p:txBody>
      </p:sp>
      <p:pic>
        <p:nvPicPr>
          <p:cNvPr id="6" name="Immagine 5">
            <a:extLst>
              <a:ext uri="{FF2B5EF4-FFF2-40B4-BE49-F238E27FC236}">
                <a16:creationId xmlns:a16="http://schemas.microsoft.com/office/drawing/2014/main" id="{9F95A235-29BC-DE3B-CDA8-EDEC808FE47B}"/>
              </a:ext>
            </a:extLst>
          </p:cNvPr>
          <p:cNvPicPr>
            <a:picLocks noChangeAspect="1"/>
          </p:cNvPicPr>
          <p:nvPr/>
        </p:nvPicPr>
        <p:blipFill>
          <a:blip r:embed="rId2"/>
          <a:stretch>
            <a:fillRect/>
          </a:stretch>
        </p:blipFill>
        <p:spPr>
          <a:xfrm>
            <a:off x="5690281" y="914400"/>
            <a:ext cx="6406470" cy="3114674"/>
          </a:xfrm>
          <a:prstGeom prst="rect">
            <a:avLst/>
          </a:prstGeom>
          <a:ln w="9525">
            <a:solidFill>
              <a:srgbClr val="012B51"/>
            </a:solidFill>
          </a:ln>
        </p:spPr>
      </p:pic>
      <p:sp>
        <p:nvSpPr>
          <p:cNvPr id="2" name="Rettangolo 1">
            <a:extLst>
              <a:ext uri="{FF2B5EF4-FFF2-40B4-BE49-F238E27FC236}">
                <a16:creationId xmlns:a16="http://schemas.microsoft.com/office/drawing/2014/main" id="{4FB25989-3917-E864-FC89-56088972BC16}"/>
              </a:ext>
            </a:extLst>
          </p:cNvPr>
          <p:cNvSpPr/>
          <p:nvPr/>
        </p:nvSpPr>
        <p:spPr>
          <a:xfrm>
            <a:off x="419099" y="1426059"/>
            <a:ext cx="4079663" cy="4906408"/>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b="1" i="0" dirty="0">
                <a:solidFill>
                  <a:srgbClr val="0D0D0D"/>
                </a:solidFill>
                <a:effectLst/>
                <a:highlight>
                  <a:srgbClr val="FFFFFF"/>
                </a:highlight>
                <a:latin typeface="Söhne"/>
              </a:rPr>
              <a:t>Header </a:t>
            </a:r>
            <a:r>
              <a:rPr lang="it-IT" sz="1400" b="1" dirty="0">
                <a:solidFill>
                  <a:srgbClr val="00B050"/>
                </a:solidFill>
                <a:cs typeface="Calibri" panose="020F0502020204030204" pitchFamily="34" charset="0"/>
              </a:rPr>
              <a:t>(3)</a:t>
            </a:r>
            <a:endParaRPr lang="it-IT" sz="1400" b="1" dirty="0">
              <a:solidFill>
                <a:srgbClr val="0D0D0D"/>
              </a:solidFill>
              <a:highlight>
                <a:srgbClr val="FFFFFF"/>
              </a:highlight>
              <a:latin typeface="Söhne"/>
            </a:endParaRPr>
          </a:p>
          <a:p>
            <a:pPr>
              <a:lnSpc>
                <a:spcPct val="150000"/>
              </a:lnSpc>
            </a:pPr>
            <a:r>
              <a:rPr lang="it-IT" sz="1400" dirty="0">
                <a:cs typeface="Calibri" panose="020F0502020204030204" pitchFamily="34" charset="0"/>
              </a:rPr>
              <a:t>Nell'</a:t>
            </a:r>
            <a:r>
              <a:rPr lang="it-IT" sz="1400" dirty="0" err="1">
                <a:cs typeface="Calibri" panose="020F0502020204030204" pitchFamily="34" charset="0"/>
              </a:rPr>
              <a:t>header</a:t>
            </a:r>
            <a:r>
              <a:rPr lang="it-IT" sz="1400" dirty="0">
                <a:cs typeface="Calibri" panose="020F0502020204030204" pitchFamily="34" charset="0"/>
              </a:rPr>
              <a:t> si trova il blocco di autenticazione e altre opzioni utili, tra cui:</a:t>
            </a:r>
          </a:p>
          <a:p>
            <a:pPr>
              <a:lnSpc>
                <a:spcPct val="150000"/>
              </a:lnSpc>
            </a:pPr>
            <a:r>
              <a:rPr lang="it-IT" sz="1400" b="1" dirty="0">
                <a:solidFill>
                  <a:srgbClr val="012B51"/>
                </a:solidFill>
                <a:cs typeface="Calibri" panose="020F0502020204030204" pitchFamily="34" charset="0"/>
              </a:rPr>
              <a:t>Cambia Ruolo</a:t>
            </a:r>
            <a:r>
              <a:rPr lang="it-IT" sz="1400" dirty="0">
                <a:cs typeface="Calibri" panose="020F0502020204030204" pitchFamily="34" charset="0"/>
              </a:rPr>
              <a:t>: utile per selezionare un altro ruolo disponibile senza effettuare nuovamente il login.</a:t>
            </a:r>
          </a:p>
          <a:p>
            <a:pPr>
              <a:lnSpc>
                <a:spcPct val="150000"/>
              </a:lnSpc>
            </a:pPr>
            <a:r>
              <a:rPr lang="it-IT" sz="1400" b="1" dirty="0">
                <a:solidFill>
                  <a:srgbClr val="012B51"/>
                </a:solidFill>
                <a:cs typeface="Calibri" panose="020F0502020204030204" pitchFamily="34" charset="0"/>
              </a:rPr>
              <a:t>Impostazione Applicativo</a:t>
            </a:r>
            <a:r>
              <a:rPr lang="it-IT" sz="1400" dirty="0">
                <a:cs typeface="Calibri" panose="020F0502020204030204" pitchFamily="34" charset="0"/>
              </a:rPr>
              <a:t>: utile per cambiare la modalità di visualizzazione oppure per settare il tempo di visualizzazione dei toast (</a:t>
            </a:r>
            <a:r>
              <a:rPr lang="it-IT" sz="1400" dirty="0"/>
              <a:t>notifiche temporanea che appaiono sullo schermo).</a:t>
            </a:r>
            <a:br>
              <a:rPr lang="it-IT" sz="1400" dirty="0">
                <a:cs typeface="Calibri" panose="020F0502020204030204" pitchFamily="34" charset="0"/>
              </a:rPr>
            </a:br>
            <a:r>
              <a:rPr lang="it-IT" sz="1400" b="1" dirty="0">
                <a:solidFill>
                  <a:srgbClr val="012B51"/>
                </a:solidFill>
                <a:cs typeface="Calibri" panose="020F0502020204030204" pitchFamily="34" charset="0"/>
              </a:rPr>
              <a:t>Logout</a:t>
            </a:r>
            <a:r>
              <a:rPr lang="it-IT" sz="1400" dirty="0">
                <a:cs typeface="Calibri" panose="020F0502020204030204" pitchFamily="34" charset="0"/>
              </a:rPr>
              <a:t>: utile per disconnettersi dall'applicativo di Malattie Rare.</a:t>
            </a:r>
          </a:p>
          <a:p>
            <a:pPr>
              <a:lnSpc>
                <a:spcPct val="150000"/>
              </a:lnSpc>
            </a:pPr>
            <a:r>
              <a:rPr lang="it-IT" sz="1400" b="1" dirty="0" err="1">
                <a:ea typeface="Times New Roman" panose="02020603050405020304" pitchFamily="18" charset="0"/>
                <a:cs typeface="Calibri" panose="020F0502020204030204" pitchFamily="34" charset="0"/>
              </a:rPr>
              <a:t>Footer</a:t>
            </a:r>
            <a:r>
              <a:rPr lang="it-IT" sz="1400" b="1" dirty="0">
                <a:ea typeface="Times New Roman" panose="02020603050405020304" pitchFamily="18" charset="0"/>
                <a:cs typeface="Calibri" panose="020F0502020204030204" pitchFamily="34" charset="0"/>
              </a:rPr>
              <a:t> </a:t>
            </a:r>
            <a:r>
              <a:rPr lang="it-IT" sz="1400" b="1" dirty="0">
                <a:solidFill>
                  <a:srgbClr val="00B050"/>
                </a:solidFill>
                <a:cs typeface="Calibri" panose="020F0502020204030204" pitchFamily="34" charset="0"/>
              </a:rPr>
              <a:t>(4)</a:t>
            </a:r>
            <a:endParaRPr lang="it-IT" sz="1400" b="1" dirty="0">
              <a:solidFill>
                <a:srgbClr val="0D0D0D"/>
              </a:solidFill>
              <a:highlight>
                <a:srgbClr val="FFFFFF"/>
              </a:highlight>
              <a:latin typeface="Söhne"/>
            </a:endParaRPr>
          </a:p>
          <a:p>
            <a:pPr>
              <a:lnSpc>
                <a:spcPct val="150000"/>
              </a:lnSpc>
            </a:pPr>
            <a:r>
              <a:rPr lang="it-IT" sz="1400" dirty="0">
                <a:cs typeface="Calibri" panose="020F0502020204030204" pitchFamily="34" charset="0"/>
              </a:rPr>
              <a:t>Nella sezione inferiore della pagina, i collegamenti alla Privacy Policy e al Supporto Tecnico</a:t>
            </a:r>
            <a:br>
              <a:rPr lang="it-IT" sz="1400" dirty="0">
                <a:cs typeface="Calibri" panose="020F0502020204030204" pitchFamily="34" charset="0"/>
              </a:rPr>
            </a:br>
            <a:endParaRPr lang="it-IT" sz="1400" dirty="0">
              <a:cs typeface="Calibri" panose="020F0502020204030204" pitchFamily="34" charset="0"/>
            </a:endParaRPr>
          </a:p>
        </p:txBody>
      </p:sp>
      <p:pic>
        <p:nvPicPr>
          <p:cNvPr id="13" name="Immagine 12">
            <a:extLst>
              <a:ext uri="{FF2B5EF4-FFF2-40B4-BE49-F238E27FC236}">
                <a16:creationId xmlns:a16="http://schemas.microsoft.com/office/drawing/2014/main" id="{93DF3D6A-94C7-346A-EF1F-27F887791B0B}"/>
              </a:ext>
            </a:extLst>
          </p:cNvPr>
          <p:cNvPicPr>
            <a:picLocks noChangeAspect="1"/>
          </p:cNvPicPr>
          <p:nvPr/>
        </p:nvPicPr>
        <p:blipFill>
          <a:blip r:embed="rId3"/>
          <a:stretch>
            <a:fillRect/>
          </a:stretch>
        </p:blipFill>
        <p:spPr>
          <a:xfrm>
            <a:off x="4682690" y="3436135"/>
            <a:ext cx="6742348" cy="3284733"/>
          </a:xfrm>
          <a:prstGeom prst="rect">
            <a:avLst/>
          </a:prstGeom>
        </p:spPr>
      </p:pic>
      <p:sp>
        <p:nvSpPr>
          <p:cNvPr id="7" name="Ovale 6">
            <a:extLst>
              <a:ext uri="{FF2B5EF4-FFF2-40B4-BE49-F238E27FC236}">
                <a16:creationId xmlns:a16="http://schemas.microsoft.com/office/drawing/2014/main" id="{14C29EC0-E421-43ED-9F0E-6DD4B31929A7}"/>
              </a:ext>
            </a:extLst>
          </p:cNvPr>
          <p:cNvSpPr/>
          <p:nvPr/>
        </p:nvSpPr>
        <p:spPr>
          <a:xfrm>
            <a:off x="10797481" y="4112002"/>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9" name="Ovale 8">
            <a:extLst>
              <a:ext uri="{FF2B5EF4-FFF2-40B4-BE49-F238E27FC236}">
                <a16:creationId xmlns:a16="http://schemas.microsoft.com/office/drawing/2014/main" id="{E6F9AC8F-65AF-0B2E-256E-0C083502A01A}"/>
              </a:ext>
            </a:extLst>
          </p:cNvPr>
          <p:cNvSpPr/>
          <p:nvPr/>
        </p:nvSpPr>
        <p:spPr>
          <a:xfrm>
            <a:off x="10339985" y="6218247"/>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Tree>
    <p:extLst>
      <p:ext uri="{BB962C8B-B14F-4D97-AF65-F5344CB8AC3E}">
        <p14:creationId xmlns:p14="http://schemas.microsoft.com/office/powerpoint/2010/main" val="257916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4101226"/>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05 - Profilo Applicativo: Direttore Sanitario</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2710058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89" y="1420140"/>
            <a:ext cx="4994734" cy="3290581"/>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Il Direttore Sanitario, una volta autenticato, avrà accesso completo alle funzionalità descritte di seguito.</a:t>
            </a:r>
          </a:p>
          <a:p>
            <a:pPr marL="285750" indent="-285750">
              <a:lnSpc>
                <a:spcPct val="150000"/>
              </a:lnSpc>
              <a:buFont typeface="Wingdings" panose="05000000000000000000" pitchFamily="2" charset="2"/>
              <a:buChar char="v"/>
            </a:pPr>
            <a:r>
              <a:rPr lang="it-IT" sz="1400" b="1" dirty="0">
                <a:solidFill>
                  <a:srgbClr val="012B51"/>
                </a:solidFill>
                <a:ea typeface="Times New Roman" panose="02020603050405020304" pitchFamily="18" charset="0"/>
                <a:cs typeface="Calibri" panose="020F0502020204030204" pitchFamily="34" charset="0"/>
              </a:rPr>
              <a:t>Ricerca Certificato</a:t>
            </a:r>
            <a:r>
              <a:rPr lang="it-IT" sz="1400" dirty="0">
                <a:solidFill>
                  <a:srgbClr val="000000"/>
                </a:solidFill>
                <a:ea typeface="Times New Roman" panose="02020603050405020304" pitchFamily="18" charset="0"/>
                <a:cs typeface="Calibri" panose="020F0502020204030204" pitchFamily="34" charset="0"/>
              </a:rPr>
              <a:t>: il modulo permette la consultazione dell'elenco dei Certificati (emessi o preso in carico dai medici certificatori presenti nello Stabilimento Ospedaliero dell’utente loggato) registrati nel Sistema di Gestione delle Malattie Rare</a:t>
            </a:r>
          </a:p>
          <a:p>
            <a:pPr marL="285750" indent="-285750">
              <a:lnSpc>
                <a:spcPct val="150000"/>
              </a:lnSpc>
              <a:buFont typeface="Wingdings" panose="05000000000000000000" pitchFamily="2" charset="2"/>
              <a:buChar char="v"/>
            </a:pPr>
            <a:r>
              <a:rPr lang="it-IT" sz="1400" b="1" dirty="0">
                <a:solidFill>
                  <a:srgbClr val="012B51"/>
                </a:solidFill>
                <a:cs typeface="Calibri" panose="020F0502020204030204" pitchFamily="34" charset="0"/>
              </a:rPr>
              <a:t>Esporta Certificati: </a:t>
            </a:r>
            <a:r>
              <a:rPr lang="it-IT" sz="1400" dirty="0">
                <a:solidFill>
                  <a:srgbClr val="000000"/>
                </a:solidFill>
                <a:cs typeface="Calibri" panose="020F0502020204030204" pitchFamily="34" charset="0"/>
              </a:rPr>
              <a:t>il sistema consente ai ruoli istituzionali autorizzati di effettuare il download dei certificati presenti, relativamente alla visibilità territoriale</a:t>
            </a:r>
          </a:p>
        </p:txBody>
      </p:sp>
      <p:sp>
        <p:nvSpPr>
          <p:cNvPr id="3" name="CasellaDiTesto 2">
            <a:extLst>
              <a:ext uri="{FF2B5EF4-FFF2-40B4-BE49-F238E27FC236}">
                <a16:creationId xmlns:a16="http://schemas.microsoft.com/office/drawing/2014/main" id="{839EC1AD-70CB-EEAC-AB08-5AF9910F1224}"/>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a:t>
            </a:r>
          </a:p>
        </p:txBody>
      </p:sp>
      <p:sp>
        <p:nvSpPr>
          <p:cNvPr id="6" name="Rettangolo 5">
            <a:extLst>
              <a:ext uri="{FF2B5EF4-FFF2-40B4-BE49-F238E27FC236}">
                <a16:creationId xmlns:a16="http://schemas.microsoft.com/office/drawing/2014/main" id="{AC0F354D-367F-BE60-36DA-9E2DC3CF13A9}"/>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Home Page</a:t>
            </a:r>
            <a:endParaRPr lang="en-GB" sz="2400" b="1" dirty="0">
              <a:solidFill>
                <a:srgbClr val="003D6A"/>
              </a:solidFill>
            </a:endParaRPr>
          </a:p>
          <a:p>
            <a:endParaRPr lang="en-GB" sz="2000" b="1" dirty="0">
              <a:solidFill>
                <a:srgbClr val="003D6A"/>
              </a:solidFill>
            </a:endParaRPr>
          </a:p>
        </p:txBody>
      </p:sp>
      <p:pic>
        <p:nvPicPr>
          <p:cNvPr id="4" name="Immagine 3">
            <a:extLst>
              <a:ext uri="{FF2B5EF4-FFF2-40B4-BE49-F238E27FC236}">
                <a16:creationId xmlns:a16="http://schemas.microsoft.com/office/drawing/2014/main" id="{8FB9AEDC-BE9C-6F52-CE21-EEF3FD0E3088}"/>
              </a:ext>
            </a:extLst>
          </p:cNvPr>
          <p:cNvPicPr>
            <a:picLocks noChangeAspect="1"/>
          </p:cNvPicPr>
          <p:nvPr/>
        </p:nvPicPr>
        <p:blipFill>
          <a:blip r:embed="rId2"/>
          <a:stretch>
            <a:fillRect/>
          </a:stretch>
        </p:blipFill>
        <p:spPr>
          <a:xfrm>
            <a:off x="5462027" y="1415255"/>
            <a:ext cx="6681847" cy="3240000"/>
          </a:xfrm>
          <a:prstGeom prst="rect">
            <a:avLst/>
          </a:prstGeom>
        </p:spPr>
      </p:pic>
    </p:spTree>
    <p:extLst>
      <p:ext uri="{BB962C8B-B14F-4D97-AF65-F5344CB8AC3E}">
        <p14:creationId xmlns:p14="http://schemas.microsoft.com/office/powerpoint/2010/main" val="3226978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58314" y="1420140"/>
            <a:ext cx="4994734"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Questa funzionalità offre al direttore un metodo per accedere rapidamente ai certificati, semplificando il processo di gestione e consultazione degli stessi.</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facilitare la ricerca, utilizzare almeno uno o più dei filtri presenti nell’interfaccia in oggetto: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Codice Fiscale/STP/ENI</a:t>
            </a:r>
            <a:r>
              <a:rPr lang="it-IT" sz="1400" dirty="0">
                <a:solidFill>
                  <a:srgbClr val="000000"/>
                </a:solidFill>
                <a:ea typeface="Times New Roman" panose="02020603050405020304" pitchFamily="18" charset="0"/>
                <a:cs typeface="Calibri" panose="020F0502020204030204" pitchFamily="34" charset="0"/>
              </a:rPr>
              <a:t>: inserire il codice fiscale o un suo analogo relativo all'assistito interessato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Malattia</a:t>
            </a:r>
            <a:r>
              <a:rPr lang="it-IT" sz="1400" dirty="0">
                <a:solidFill>
                  <a:srgbClr val="000000"/>
                </a:solidFill>
                <a:ea typeface="Times New Roman" panose="02020603050405020304" pitchFamily="18" charset="0"/>
                <a:cs typeface="Calibri" panose="020F0502020204030204" pitchFamily="34" charset="0"/>
              </a:rPr>
              <a:t>: inserire almeno 5 caratteri della malattia interessata</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Tipologia</a:t>
            </a:r>
            <a:r>
              <a:rPr lang="it-IT" sz="1400" dirty="0">
                <a:solidFill>
                  <a:srgbClr val="000000"/>
                </a:solidFill>
                <a:ea typeface="Times New Roman" panose="02020603050405020304" pitchFamily="18" charset="0"/>
                <a:cs typeface="Calibri" panose="020F0502020204030204" pitchFamily="34" charset="0"/>
              </a:rPr>
              <a:t> </a:t>
            </a:r>
            <a:r>
              <a:rPr lang="it-IT" sz="1400" b="1" dirty="0">
                <a:solidFill>
                  <a:srgbClr val="012B51"/>
                </a:solidFill>
                <a:ea typeface="Times New Roman" panose="02020603050405020304" pitchFamily="18" charset="0"/>
                <a:cs typeface="Calibri" panose="020F0502020204030204" pitchFamily="34" charset="0"/>
              </a:rPr>
              <a:t>Certificato</a:t>
            </a:r>
            <a:r>
              <a:rPr lang="it-IT" sz="1400" dirty="0">
                <a:solidFill>
                  <a:srgbClr val="000000"/>
                </a:solidFill>
                <a:ea typeface="Times New Roman" panose="02020603050405020304" pitchFamily="18" charset="0"/>
                <a:cs typeface="Calibri" panose="020F0502020204030204" pitchFamily="34" charset="0"/>
              </a:rPr>
              <a:t>: selezionare una delle due tipologie di certificato disponibili (DEFINITIVO o PROVVISORIO)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Stato</a:t>
            </a:r>
            <a:r>
              <a:rPr lang="it-IT" sz="1400" dirty="0">
                <a:solidFill>
                  <a:srgbClr val="000000"/>
                </a:solidFill>
                <a:ea typeface="Times New Roman" panose="02020603050405020304" pitchFamily="18" charset="0"/>
                <a:cs typeface="Calibri" panose="020F0502020204030204" pitchFamily="34" charset="0"/>
              </a:rPr>
              <a:t> </a:t>
            </a:r>
            <a:r>
              <a:rPr lang="it-IT" sz="1400" b="1" dirty="0">
                <a:solidFill>
                  <a:srgbClr val="012B51"/>
                </a:solidFill>
                <a:ea typeface="Times New Roman" panose="02020603050405020304" pitchFamily="18" charset="0"/>
                <a:cs typeface="Calibri" panose="020F0502020204030204" pitchFamily="34" charset="0"/>
              </a:rPr>
              <a:t>Certificato</a:t>
            </a:r>
            <a:r>
              <a:rPr lang="it-IT" sz="1400" dirty="0">
                <a:solidFill>
                  <a:srgbClr val="000000"/>
                </a:solidFill>
                <a:ea typeface="Times New Roman" panose="02020603050405020304" pitchFamily="18" charset="0"/>
                <a:cs typeface="Calibri" panose="020F0502020204030204" pitchFamily="34" charset="0"/>
              </a:rPr>
              <a:t>: utile per ricercare i certificati in uno specifico stato (Chiuso, Bozza, Valido, Annullato, Scaduto)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Periodo</a:t>
            </a:r>
            <a:r>
              <a:rPr lang="it-IT" sz="1400" dirty="0">
                <a:solidFill>
                  <a:srgbClr val="000000"/>
                </a:solidFill>
                <a:ea typeface="Times New Roman" panose="02020603050405020304" pitchFamily="18" charset="0"/>
                <a:cs typeface="Calibri" panose="020F0502020204030204" pitchFamily="34" charset="0"/>
              </a:rPr>
              <a:t>: definire il periodo di emissione utilizzando il selettore date (da-a) attraverso l’icona del calendario.</a:t>
            </a:r>
          </a:p>
        </p:txBody>
      </p:sp>
      <p:sp>
        <p:nvSpPr>
          <p:cNvPr id="5" name="Rettangolo 4">
            <a:extLst>
              <a:ext uri="{FF2B5EF4-FFF2-40B4-BE49-F238E27FC236}">
                <a16:creationId xmlns:a16="http://schemas.microsoft.com/office/drawing/2014/main" id="{F7D92BE6-EBB0-95B7-4108-69227C38D442}"/>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Ricerca Certificato 1/8</a:t>
            </a:r>
            <a:endParaRPr lang="en-GB" sz="2400" b="1" dirty="0">
              <a:solidFill>
                <a:srgbClr val="003D6A"/>
              </a:solidFill>
            </a:endParaRPr>
          </a:p>
          <a:p>
            <a:endParaRPr lang="en-GB" sz="2000" b="1" dirty="0">
              <a:solidFill>
                <a:srgbClr val="003D6A"/>
              </a:solidFill>
            </a:endParaRPr>
          </a:p>
        </p:txBody>
      </p:sp>
      <p:sp>
        <p:nvSpPr>
          <p:cNvPr id="2" name="CasellaDiTesto 1">
            <a:extLst>
              <a:ext uri="{FF2B5EF4-FFF2-40B4-BE49-F238E27FC236}">
                <a16:creationId xmlns:a16="http://schemas.microsoft.com/office/drawing/2014/main" id="{5B9C80A4-3094-77E9-E15C-4C5A3913224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a:t>
            </a:r>
            <a:r>
              <a:rPr lang="it-IT" sz="2800" b="1" dirty="0">
                <a:solidFill>
                  <a:srgbClr val="F8FAFD"/>
                </a:solidFill>
                <a:latin typeface="+mn-lt"/>
              </a:rPr>
              <a:t>Profilo</a:t>
            </a:r>
            <a:r>
              <a:rPr lang="it-IT" sz="2800" b="1" dirty="0">
                <a:solidFill>
                  <a:schemeClr val="bg1"/>
                </a:solidFill>
                <a:latin typeface="+mn-lt"/>
              </a:rPr>
              <a:t> Applicativo - Direttore Sanitario</a:t>
            </a:r>
          </a:p>
        </p:txBody>
      </p:sp>
      <p:pic>
        <p:nvPicPr>
          <p:cNvPr id="4" name="Immagine 3">
            <a:extLst>
              <a:ext uri="{FF2B5EF4-FFF2-40B4-BE49-F238E27FC236}">
                <a16:creationId xmlns:a16="http://schemas.microsoft.com/office/drawing/2014/main" id="{E3C5CE6E-E92D-08DC-28FC-4F23E9C5553B}"/>
              </a:ext>
            </a:extLst>
          </p:cNvPr>
          <p:cNvPicPr>
            <a:picLocks noChangeAspect="1"/>
          </p:cNvPicPr>
          <p:nvPr/>
        </p:nvPicPr>
        <p:blipFill>
          <a:blip r:embed="rId2"/>
          <a:stretch>
            <a:fillRect/>
          </a:stretch>
        </p:blipFill>
        <p:spPr>
          <a:xfrm>
            <a:off x="5465846" y="1420140"/>
            <a:ext cx="6646154" cy="3240000"/>
          </a:xfrm>
          <a:prstGeom prst="rect">
            <a:avLst/>
          </a:prstGeom>
        </p:spPr>
      </p:pic>
    </p:spTree>
    <p:extLst>
      <p:ext uri="{BB962C8B-B14F-4D97-AF65-F5344CB8AC3E}">
        <p14:creationId xmlns:p14="http://schemas.microsoft.com/office/powerpoint/2010/main" val="3951884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393691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Dopo aver inserito almeno uno dei filtri elencati, sarà possibile avviare la ricerca utilizzando il bottone </a:t>
            </a:r>
            <a:r>
              <a:rPr lang="it-IT" sz="1400" b="1" dirty="0">
                <a:solidFill>
                  <a:srgbClr val="012B51"/>
                </a:solidFill>
                <a:ea typeface="Times New Roman" panose="02020603050405020304" pitchFamily="18" charset="0"/>
                <a:cs typeface="Calibri" panose="020F0502020204030204" pitchFamily="34" charset="0"/>
              </a:rPr>
              <a:t>'Cerca</a:t>
            </a:r>
            <a:r>
              <a:rPr lang="it-IT" sz="1400" dirty="0">
                <a:solidFill>
                  <a:srgbClr val="000000"/>
                </a:solidFill>
                <a:ea typeface="Times New Roman" panose="02020603050405020304" pitchFamily="18" charset="0"/>
                <a:cs typeface="Calibri" panose="020F0502020204030204" pitchFamily="34" charset="0"/>
              </a:rPr>
              <a:t>'. In alternativa, è possibile annullare il processo di ricerca utilizzando il bottone </a:t>
            </a:r>
            <a:r>
              <a:rPr lang="it-IT" sz="1400" b="1" dirty="0">
                <a:solidFill>
                  <a:srgbClr val="C00000"/>
                </a:solidFill>
                <a:ea typeface="Times New Roman" panose="02020603050405020304" pitchFamily="18" charset="0"/>
                <a:cs typeface="Calibri" panose="020F0502020204030204" pitchFamily="34" charset="0"/>
              </a:rPr>
              <a:t>'Annulla</a:t>
            </a:r>
            <a:r>
              <a:rPr lang="it-IT" sz="1400" dirty="0">
                <a:solidFill>
                  <a:srgbClr val="C00000"/>
                </a:solidFill>
                <a:ea typeface="Times New Roman" panose="02020603050405020304" pitchFamily="18" charset="0"/>
                <a:cs typeface="Calibri" panose="020F0502020204030204" pitchFamily="34" charset="0"/>
              </a:rPr>
              <a:t>'</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Una volta effettuata la ricerca, compariranno i certificati nel box sottostante sotto i campi Codice Fiscale/STP/ENI, Malattia, Tipologia, e Stato Certificato, con i valori corrispondenti ai certificati cercati.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Individuato il certificato d’interesse, attraverso i campi suddetti, si potranno effettuare una serie di operazioni disponibili attraverso l’icona al di sotto di </a:t>
            </a:r>
            <a:r>
              <a:rPr lang="it-IT" sz="1400" b="1" dirty="0">
                <a:solidFill>
                  <a:srgbClr val="012B51"/>
                </a:solidFill>
                <a:ea typeface="Times New Roman" panose="02020603050405020304" pitchFamily="18" charset="0"/>
                <a:cs typeface="Calibri" panose="020F0502020204030204" pitchFamily="34" charset="0"/>
              </a:rPr>
              <a:t>'Operazioni'</a:t>
            </a:r>
            <a:r>
              <a:rPr lang="it-IT" sz="1400" dirty="0">
                <a:solidFill>
                  <a:srgbClr val="000000"/>
                </a:solidFill>
                <a:ea typeface="Times New Roman" panose="02020603050405020304" pitchFamily="18" charset="0"/>
                <a:cs typeface="Calibri" panose="020F0502020204030204" pitchFamily="34" charset="0"/>
              </a:rPr>
              <a:t>.</a:t>
            </a:r>
          </a:p>
        </p:txBody>
      </p:sp>
      <p:sp>
        <p:nvSpPr>
          <p:cNvPr id="4" name="Rettangolo 3">
            <a:extLst>
              <a:ext uri="{FF2B5EF4-FFF2-40B4-BE49-F238E27FC236}">
                <a16:creationId xmlns:a16="http://schemas.microsoft.com/office/drawing/2014/main" id="{0DCB59B9-FB95-2BCD-98CF-B375FE0C7ECB}"/>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Ricerca Certificato 2/8</a:t>
            </a:r>
            <a:endParaRPr lang="en-GB" sz="2400" b="1" dirty="0">
              <a:solidFill>
                <a:srgbClr val="003D6A"/>
              </a:solidFill>
            </a:endParaRPr>
          </a:p>
          <a:p>
            <a:endParaRPr lang="en-GB" sz="2000" b="1" dirty="0">
              <a:solidFill>
                <a:srgbClr val="003D6A"/>
              </a:solidFill>
            </a:endParaRPr>
          </a:p>
        </p:txBody>
      </p:sp>
      <p:sp>
        <p:nvSpPr>
          <p:cNvPr id="2" name="CasellaDiTesto 1">
            <a:extLst>
              <a:ext uri="{FF2B5EF4-FFF2-40B4-BE49-F238E27FC236}">
                <a16:creationId xmlns:a16="http://schemas.microsoft.com/office/drawing/2014/main" id="{9AD34ADA-9CD2-73C9-A617-940BE00D14C3}"/>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a:t>
            </a:r>
          </a:p>
        </p:txBody>
      </p:sp>
      <p:pic>
        <p:nvPicPr>
          <p:cNvPr id="5" name="Immagine 4">
            <a:extLst>
              <a:ext uri="{FF2B5EF4-FFF2-40B4-BE49-F238E27FC236}">
                <a16:creationId xmlns:a16="http://schemas.microsoft.com/office/drawing/2014/main" id="{E76D35DB-F0DB-E627-830B-E7F2C297A909}"/>
              </a:ext>
            </a:extLst>
          </p:cNvPr>
          <p:cNvPicPr>
            <a:picLocks noChangeAspect="1"/>
          </p:cNvPicPr>
          <p:nvPr/>
        </p:nvPicPr>
        <p:blipFill>
          <a:blip r:embed="rId2"/>
          <a:stretch>
            <a:fillRect/>
          </a:stretch>
        </p:blipFill>
        <p:spPr>
          <a:xfrm>
            <a:off x="5458528" y="1395054"/>
            <a:ext cx="6653262" cy="3240000"/>
          </a:xfrm>
          <a:prstGeom prst="rect">
            <a:avLst/>
          </a:prstGeom>
        </p:spPr>
      </p:pic>
    </p:spTree>
    <p:extLst>
      <p:ext uri="{BB962C8B-B14F-4D97-AF65-F5344CB8AC3E}">
        <p14:creationId xmlns:p14="http://schemas.microsoft.com/office/powerpoint/2010/main" val="3683586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3/8</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209437" y="1366479"/>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tre operazioni:</a:t>
            </a:r>
            <a:br>
              <a:rPr lang="it-IT" sz="1400" dirty="0">
                <a:solidFill>
                  <a:srgbClr val="000000"/>
                </a:solidFill>
                <a:ea typeface="Times New Roman" panose="02020603050405020304" pitchFamily="18" charset="0"/>
                <a:cs typeface="Calibri" panose="020F0502020204030204" pitchFamily="34" charset="0"/>
              </a:rPr>
            </a:b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1. </a:t>
            </a:r>
            <a:r>
              <a:rPr lang="it-IT" sz="1400" b="1" dirty="0">
                <a:ea typeface="Times New Roman" panose="02020603050405020304" pitchFamily="18" charset="0"/>
                <a:cs typeface="Calibri" panose="020F0502020204030204" pitchFamily="34" charset="0"/>
              </a:rPr>
              <a:t>Visualizza Certificato</a:t>
            </a:r>
            <a:r>
              <a:rPr lang="it-IT" sz="1400" dirty="0">
                <a:solidFill>
                  <a:srgbClr val="000000"/>
                </a:solidFill>
                <a:ea typeface="Times New Roman" panose="02020603050405020304" pitchFamily="18" charset="0"/>
                <a:cs typeface="Calibri" panose="020F0502020204030204" pitchFamily="34" charset="0"/>
              </a:rPr>
              <a:t>: se selezionato consente di visualizzare, in sola lettura, il dettaglio del certificato.</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Nella prossima slide, il dettaglio.</a:t>
            </a:r>
          </a:p>
        </p:txBody>
      </p:sp>
      <p:sp>
        <p:nvSpPr>
          <p:cNvPr id="5" name="Ovale 4">
            <a:extLst>
              <a:ext uri="{FF2B5EF4-FFF2-40B4-BE49-F238E27FC236}">
                <a16:creationId xmlns:a16="http://schemas.microsoft.com/office/drawing/2014/main" id="{29E1894F-3580-30C1-4802-07184582CBB5}"/>
              </a:ext>
            </a:extLst>
          </p:cNvPr>
          <p:cNvSpPr/>
          <p:nvPr/>
        </p:nvSpPr>
        <p:spPr>
          <a:xfrm>
            <a:off x="1053715" y="2161973"/>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3" name="CasellaDiTesto 2">
            <a:extLst>
              <a:ext uri="{FF2B5EF4-FFF2-40B4-BE49-F238E27FC236}">
                <a16:creationId xmlns:a16="http://schemas.microsoft.com/office/drawing/2014/main" id="{79AB0902-08CA-F3DF-9954-DEDF0DDB120F}"/>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a:t>
            </a:r>
          </a:p>
        </p:txBody>
      </p:sp>
      <p:pic>
        <p:nvPicPr>
          <p:cNvPr id="13" name="Immagine 12">
            <a:extLst>
              <a:ext uri="{FF2B5EF4-FFF2-40B4-BE49-F238E27FC236}">
                <a16:creationId xmlns:a16="http://schemas.microsoft.com/office/drawing/2014/main" id="{5BAD5505-DCB8-D08B-D1F3-3B0CA681DC4F}"/>
              </a:ext>
            </a:extLst>
          </p:cNvPr>
          <p:cNvPicPr>
            <a:picLocks noChangeAspect="1"/>
          </p:cNvPicPr>
          <p:nvPr/>
        </p:nvPicPr>
        <p:blipFill>
          <a:blip r:embed="rId2"/>
          <a:stretch>
            <a:fillRect/>
          </a:stretch>
        </p:blipFill>
        <p:spPr>
          <a:xfrm>
            <a:off x="5322732" y="1371531"/>
            <a:ext cx="6646154" cy="3240000"/>
          </a:xfrm>
          <a:prstGeom prst="rect">
            <a:avLst/>
          </a:prstGeom>
        </p:spPr>
      </p:pic>
      <p:cxnSp>
        <p:nvCxnSpPr>
          <p:cNvPr id="14" name="Connettore diritto 13">
            <a:extLst>
              <a:ext uri="{FF2B5EF4-FFF2-40B4-BE49-F238E27FC236}">
                <a16:creationId xmlns:a16="http://schemas.microsoft.com/office/drawing/2014/main" id="{19DD9B2E-DC03-4AA7-7E2B-E87998B200F8}"/>
              </a:ext>
            </a:extLst>
          </p:cNvPr>
          <p:cNvCxnSpPr>
            <a:cxnSpLocks/>
          </p:cNvCxnSpPr>
          <p:nvPr/>
        </p:nvCxnSpPr>
        <p:spPr>
          <a:xfrm flipH="1">
            <a:off x="9311440" y="3703606"/>
            <a:ext cx="1629276" cy="1124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Immagine 17">
            <a:extLst>
              <a:ext uri="{FF2B5EF4-FFF2-40B4-BE49-F238E27FC236}">
                <a16:creationId xmlns:a16="http://schemas.microsoft.com/office/drawing/2014/main" id="{FD225D6F-32A4-951D-0CDB-4564A115B20C}"/>
              </a:ext>
            </a:extLst>
          </p:cNvPr>
          <p:cNvPicPr>
            <a:picLocks noChangeAspect="1"/>
          </p:cNvPicPr>
          <p:nvPr/>
        </p:nvPicPr>
        <p:blipFill>
          <a:blip r:embed="rId3"/>
          <a:stretch>
            <a:fillRect/>
          </a:stretch>
        </p:blipFill>
        <p:spPr>
          <a:xfrm>
            <a:off x="7227589" y="4831661"/>
            <a:ext cx="2415528" cy="1976995"/>
          </a:xfrm>
          <a:prstGeom prst="rect">
            <a:avLst/>
          </a:prstGeom>
          <a:ln>
            <a:solidFill>
              <a:schemeClr val="tx1"/>
            </a:solidFill>
          </a:ln>
        </p:spPr>
      </p:pic>
      <p:sp>
        <p:nvSpPr>
          <p:cNvPr id="4" name="Ovale 3">
            <a:extLst>
              <a:ext uri="{FF2B5EF4-FFF2-40B4-BE49-F238E27FC236}">
                <a16:creationId xmlns:a16="http://schemas.microsoft.com/office/drawing/2014/main" id="{A33D4417-238E-4AC3-A007-B1B2E5F293E9}"/>
              </a:ext>
            </a:extLst>
          </p:cNvPr>
          <p:cNvSpPr/>
          <p:nvPr/>
        </p:nvSpPr>
        <p:spPr>
          <a:xfrm>
            <a:off x="9295398" y="5162967"/>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Tree>
    <p:extLst>
      <p:ext uri="{BB962C8B-B14F-4D97-AF65-F5344CB8AC3E}">
        <p14:creationId xmlns:p14="http://schemas.microsoft.com/office/powerpoint/2010/main" val="1816220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2153933"/>
              <a:ext cx="413832" cy="108001"/>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02 - Diagramma di Flusso</a:t>
            </a:r>
            <a:endParaRPr lang="it-IT" sz="2800" b="0" dirty="0">
              <a:solidFill>
                <a:srgbClr val="012B51"/>
              </a:solidFill>
              <a:latin typeface="+mn-lt"/>
            </a:endParaRP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03 -</a:t>
            </a:r>
            <a:r>
              <a:rPr lang="it-IT" sz="2400" dirty="0">
                <a:solidFill>
                  <a:srgbClr val="012B51"/>
                </a:solidFill>
                <a:latin typeface="+mn-lt"/>
              </a:rPr>
              <a:t> </a:t>
            </a:r>
            <a:r>
              <a:rPr lang="it-IT" sz="2400" b="0" dirty="0">
                <a:solidFill>
                  <a:srgbClr val="012B51"/>
                </a:solidFill>
                <a:latin typeface="+mn-lt"/>
              </a:rPr>
              <a:t>Modello</a:t>
            </a:r>
            <a:r>
              <a:rPr lang="it-IT" sz="2400" dirty="0">
                <a:solidFill>
                  <a:srgbClr val="012B51"/>
                </a:solidFill>
                <a:latin typeface="+mn-lt"/>
              </a:rPr>
              <a:t> </a:t>
            </a:r>
            <a:r>
              <a:rPr lang="it-IT" sz="2400" b="0" dirty="0">
                <a:solidFill>
                  <a:srgbClr val="012B51"/>
                </a:solidFill>
                <a:latin typeface="+mn-lt"/>
              </a:rPr>
              <a:t>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Direttore Sanitario</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solidFill>
            <a:srgbClr val="012B51"/>
          </a:solid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dirty="0">
                <a:solidFill>
                  <a:schemeClr val="bg1"/>
                </a:solidFill>
                <a:latin typeface="+mn-lt"/>
              </a:rPr>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161148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4/8</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200149" y="1366479"/>
            <a:ext cx="4994734" cy="393691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tre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marL="342900" indent="-342900">
              <a:lnSpc>
                <a:spcPct val="150000"/>
              </a:lnSpc>
              <a:buAutoNum type="arabicPeriod"/>
            </a:pPr>
            <a:r>
              <a:rPr lang="it-IT" sz="1400" b="1" dirty="0">
                <a:ea typeface="Times New Roman" panose="02020603050405020304" pitchFamily="18" charset="0"/>
                <a:cs typeface="Calibri" panose="020F0502020204030204" pitchFamily="34" charset="0"/>
              </a:rPr>
              <a:t>Visualizza Certificato</a:t>
            </a:r>
            <a:r>
              <a:rPr lang="it-IT" sz="1400" dirty="0">
                <a:solidFill>
                  <a:srgbClr val="000000"/>
                </a:solidFill>
                <a:ea typeface="Times New Roman" panose="02020603050405020304" pitchFamily="18" charset="0"/>
                <a:cs typeface="Calibri" panose="020F0502020204030204" pitchFamily="34" charset="0"/>
              </a:rPr>
              <a:t>: il dettaglio del certificato è suddiviso in più blocchi:</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Malattia (figura seguente)</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Esenzione (figura seguente)</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esordio della malattia (figura successiva)</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medico certificatore (figura successiva)</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l’operazione descritta, è presente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ea typeface="Times New Roman" panose="02020603050405020304" pitchFamily="18" charset="0"/>
                <a:cs typeface="Calibri" panose="020F0502020204030204" pitchFamily="34" charset="0"/>
              </a:rPr>
              <a:t>per tornare alla precedente interfaccia.</a:t>
            </a:r>
          </a:p>
        </p:txBody>
      </p:sp>
      <p:pic>
        <p:nvPicPr>
          <p:cNvPr id="6" name="Immagine 5">
            <a:extLst>
              <a:ext uri="{FF2B5EF4-FFF2-40B4-BE49-F238E27FC236}">
                <a16:creationId xmlns:a16="http://schemas.microsoft.com/office/drawing/2014/main" id="{20A4C5F5-50F7-A833-2A11-541332C20D14}"/>
              </a:ext>
            </a:extLst>
          </p:cNvPr>
          <p:cNvPicPr>
            <a:picLocks noChangeAspect="1"/>
          </p:cNvPicPr>
          <p:nvPr/>
        </p:nvPicPr>
        <p:blipFill>
          <a:blip r:embed="rId2"/>
          <a:stretch>
            <a:fillRect/>
          </a:stretch>
        </p:blipFill>
        <p:spPr>
          <a:xfrm>
            <a:off x="5395032" y="1357870"/>
            <a:ext cx="6596819" cy="3240000"/>
          </a:xfrm>
          <a:prstGeom prst="rect">
            <a:avLst/>
          </a:prstGeom>
        </p:spPr>
      </p:pic>
      <p:sp>
        <p:nvSpPr>
          <p:cNvPr id="3" name="CasellaDiTesto 2">
            <a:extLst>
              <a:ext uri="{FF2B5EF4-FFF2-40B4-BE49-F238E27FC236}">
                <a16:creationId xmlns:a16="http://schemas.microsoft.com/office/drawing/2014/main" id="{63100B46-3043-BB77-5A24-D3E55FAE1092}"/>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a:t>
            </a:r>
          </a:p>
        </p:txBody>
      </p:sp>
    </p:spTree>
    <p:extLst>
      <p:ext uri="{BB962C8B-B14F-4D97-AF65-F5344CB8AC3E}">
        <p14:creationId xmlns:p14="http://schemas.microsoft.com/office/powerpoint/2010/main" val="4133884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5/8</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209437" y="1366479"/>
            <a:ext cx="4994734" cy="1028423"/>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All’interno della stessa funzionalità, è disponibile il pulsante di </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ea typeface="Times New Roman" panose="02020603050405020304" pitchFamily="18" charset="0"/>
                <a:cs typeface="Calibri" panose="020F0502020204030204" pitchFamily="34" charset="0"/>
              </a:rPr>
              <a:t>Stampa</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dirty="0">
                <a:solidFill>
                  <a:srgbClr val="000000"/>
                </a:solidFill>
                <a:ea typeface="Times New Roman" panose="02020603050405020304" pitchFamily="18" charset="0"/>
                <a:cs typeface="Calibri" panose="020F0502020204030204" pitchFamily="34" charset="0"/>
              </a:rPr>
              <a:t> presente al fondo della schermata, attraverso cui è possibile effettuare la stampa del certificato interessato.</a:t>
            </a:r>
          </a:p>
        </p:txBody>
      </p:sp>
      <p:pic>
        <p:nvPicPr>
          <p:cNvPr id="10" name="Immagine 9">
            <a:extLst>
              <a:ext uri="{FF2B5EF4-FFF2-40B4-BE49-F238E27FC236}">
                <a16:creationId xmlns:a16="http://schemas.microsoft.com/office/drawing/2014/main" id="{DA7D5DF8-C754-4EEF-1C96-6759282CC1EB}"/>
              </a:ext>
            </a:extLst>
          </p:cNvPr>
          <p:cNvPicPr>
            <a:picLocks noChangeAspect="1"/>
          </p:cNvPicPr>
          <p:nvPr/>
        </p:nvPicPr>
        <p:blipFill>
          <a:blip r:embed="rId2"/>
          <a:stretch>
            <a:fillRect/>
          </a:stretch>
        </p:blipFill>
        <p:spPr>
          <a:xfrm>
            <a:off x="5413608" y="1366479"/>
            <a:ext cx="6568955" cy="3240000"/>
          </a:xfrm>
          <a:prstGeom prst="rect">
            <a:avLst/>
          </a:prstGeom>
        </p:spPr>
      </p:pic>
      <p:sp>
        <p:nvSpPr>
          <p:cNvPr id="3" name="CasellaDiTesto 2">
            <a:extLst>
              <a:ext uri="{FF2B5EF4-FFF2-40B4-BE49-F238E27FC236}">
                <a16:creationId xmlns:a16="http://schemas.microsoft.com/office/drawing/2014/main" id="{6C3F1F36-1BBE-5612-A0A7-B4BAF782E0A6}"/>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a:t>
            </a:r>
          </a:p>
        </p:txBody>
      </p:sp>
    </p:spTree>
    <p:extLst>
      <p:ext uri="{BB962C8B-B14F-4D97-AF65-F5344CB8AC3E}">
        <p14:creationId xmlns:p14="http://schemas.microsoft.com/office/powerpoint/2010/main" val="4182893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Cronologia Certificato 6/8</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209437" y="1395054"/>
            <a:ext cx="4994734" cy="1997919"/>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tre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cs typeface="Calibri" panose="020F0502020204030204" pitchFamily="34" charset="0"/>
              </a:rPr>
              <a:t>2. Cronologia Certificato</a:t>
            </a:r>
            <a:r>
              <a:rPr lang="it-IT" sz="1400" b="1" dirty="0">
                <a:ea typeface="Times New Roman" panose="02020603050405020304" pitchFamily="18" charset="0"/>
                <a:cs typeface="Calibri" panose="020F0502020204030204" pitchFamily="34" charset="0"/>
              </a:rPr>
              <a:t>: </a:t>
            </a:r>
            <a:r>
              <a:rPr lang="it-IT" sz="1400" dirty="0">
                <a:solidFill>
                  <a:srgbClr val="000000"/>
                </a:solidFill>
                <a:cs typeface="Calibri" panose="020F0502020204030204" pitchFamily="34" charset="0"/>
              </a:rPr>
              <a:t>attraverso cui si visualizza ciascuna riga per singolo cambiamento che ha assunto un certificato legato a quell’assistito.</a:t>
            </a:r>
            <a:endParaRPr lang="it-IT" sz="1400" dirty="0">
              <a:solidFill>
                <a:srgbClr val="000000"/>
              </a:solidFill>
              <a:ea typeface="Times New Roman" panose="02020603050405020304" pitchFamily="18" charset="0"/>
              <a:cs typeface="Calibri" panose="020F0502020204030204" pitchFamily="34" charset="0"/>
            </a:endParaRPr>
          </a:p>
        </p:txBody>
      </p:sp>
      <p:sp>
        <p:nvSpPr>
          <p:cNvPr id="10" name="Ovale 9">
            <a:extLst>
              <a:ext uri="{FF2B5EF4-FFF2-40B4-BE49-F238E27FC236}">
                <a16:creationId xmlns:a16="http://schemas.microsoft.com/office/drawing/2014/main" id="{EAFFD5E9-25F8-F4C9-7D2F-F16282EF1376}"/>
              </a:ext>
            </a:extLst>
          </p:cNvPr>
          <p:cNvSpPr/>
          <p:nvPr/>
        </p:nvSpPr>
        <p:spPr>
          <a:xfrm>
            <a:off x="1120792" y="2173725"/>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3" name="CasellaDiTesto 2">
            <a:extLst>
              <a:ext uri="{FF2B5EF4-FFF2-40B4-BE49-F238E27FC236}">
                <a16:creationId xmlns:a16="http://schemas.microsoft.com/office/drawing/2014/main" id="{BB964B8C-180A-8B19-35D6-B74969CB540F}"/>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a:t>
            </a:r>
          </a:p>
        </p:txBody>
      </p:sp>
      <p:pic>
        <p:nvPicPr>
          <p:cNvPr id="12" name="Immagine 11">
            <a:extLst>
              <a:ext uri="{FF2B5EF4-FFF2-40B4-BE49-F238E27FC236}">
                <a16:creationId xmlns:a16="http://schemas.microsoft.com/office/drawing/2014/main" id="{8CFFA1FC-9192-A83A-9592-B8DA728EFBA1}"/>
              </a:ext>
            </a:extLst>
          </p:cNvPr>
          <p:cNvPicPr>
            <a:picLocks noChangeAspect="1"/>
          </p:cNvPicPr>
          <p:nvPr/>
        </p:nvPicPr>
        <p:blipFill>
          <a:blip r:embed="rId2"/>
          <a:stretch>
            <a:fillRect/>
          </a:stretch>
        </p:blipFill>
        <p:spPr>
          <a:xfrm>
            <a:off x="5322732" y="1371531"/>
            <a:ext cx="6646154" cy="3240000"/>
          </a:xfrm>
          <a:prstGeom prst="rect">
            <a:avLst/>
          </a:prstGeom>
        </p:spPr>
      </p:pic>
      <p:cxnSp>
        <p:nvCxnSpPr>
          <p:cNvPr id="13" name="Connettore diritto 12">
            <a:extLst>
              <a:ext uri="{FF2B5EF4-FFF2-40B4-BE49-F238E27FC236}">
                <a16:creationId xmlns:a16="http://schemas.microsoft.com/office/drawing/2014/main" id="{DA331188-D231-1506-A6A8-33ED1379E94B}"/>
              </a:ext>
            </a:extLst>
          </p:cNvPr>
          <p:cNvCxnSpPr>
            <a:cxnSpLocks/>
          </p:cNvCxnSpPr>
          <p:nvPr/>
        </p:nvCxnSpPr>
        <p:spPr>
          <a:xfrm flipH="1">
            <a:off x="9311440" y="3703606"/>
            <a:ext cx="1629276" cy="1124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magine 13">
            <a:extLst>
              <a:ext uri="{FF2B5EF4-FFF2-40B4-BE49-F238E27FC236}">
                <a16:creationId xmlns:a16="http://schemas.microsoft.com/office/drawing/2014/main" id="{12E5C828-E271-DAAE-B310-FD7D8FC7D662}"/>
              </a:ext>
            </a:extLst>
          </p:cNvPr>
          <p:cNvPicPr>
            <a:picLocks noChangeAspect="1"/>
          </p:cNvPicPr>
          <p:nvPr/>
        </p:nvPicPr>
        <p:blipFill>
          <a:blip r:embed="rId3"/>
          <a:stretch>
            <a:fillRect/>
          </a:stretch>
        </p:blipFill>
        <p:spPr>
          <a:xfrm>
            <a:off x="7227589" y="4831661"/>
            <a:ext cx="2415528" cy="1976995"/>
          </a:xfrm>
          <a:prstGeom prst="rect">
            <a:avLst/>
          </a:prstGeom>
          <a:ln>
            <a:solidFill>
              <a:schemeClr val="tx1"/>
            </a:solidFill>
          </a:ln>
        </p:spPr>
      </p:pic>
      <p:sp>
        <p:nvSpPr>
          <p:cNvPr id="8" name="Ovale 7">
            <a:extLst>
              <a:ext uri="{FF2B5EF4-FFF2-40B4-BE49-F238E27FC236}">
                <a16:creationId xmlns:a16="http://schemas.microsoft.com/office/drawing/2014/main" id="{B2C32CF3-113E-65DA-2309-20A94DFB5911}"/>
              </a:ext>
            </a:extLst>
          </p:cNvPr>
          <p:cNvSpPr/>
          <p:nvPr/>
        </p:nvSpPr>
        <p:spPr>
          <a:xfrm>
            <a:off x="9282364" y="5622251"/>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Tree>
    <p:extLst>
      <p:ext uri="{BB962C8B-B14F-4D97-AF65-F5344CB8AC3E}">
        <p14:creationId xmlns:p14="http://schemas.microsoft.com/office/powerpoint/2010/main" val="546251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Cronologia Certificato 7/8</a:t>
            </a:r>
            <a:endParaRPr lang="en-GB" sz="2400" b="1" dirty="0">
              <a:solidFill>
                <a:srgbClr val="003D6A"/>
              </a:solidFill>
            </a:endParaRPr>
          </a:p>
        </p:txBody>
      </p:sp>
      <p:pic>
        <p:nvPicPr>
          <p:cNvPr id="5" name="Immagine 4">
            <a:extLst>
              <a:ext uri="{FF2B5EF4-FFF2-40B4-BE49-F238E27FC236}">
                <a16:creationId xmlns:a16="http://schemas.microsoft.com/office/drawing/2014/main" id="{33E610B2-1435-B9DE-0FEB-F290A2BF7103}"/>
              </a:ext>
            </a:extLst>
          </p:cNvPr>
          <p:cNvPicPr>
            <a:picLocks noChangeAspect="1"/>
          </p:cNvPicPr>
          <p:nvPr/>
        </p:nvPicPr>
        <p:blipFill>
          <a:blip r:embed="rId2"/>
          <a:stretch>
            <a:fillRect/>
          </a:stretch>
        </p:blipFill>
        <p:spPr>
          <a:xfrm>
            <a:off x="5399690" y="1395054"/>
            <a:ext cx="6589831" cy="3240000"/>
          </a:xfrm>
          <a:prstGeom prst="rect">
            <a:avLst/>
          </a:prstGeom>
        </p:spPr>
      </p:pic>
      <p:sp>
        <p:nvSpPr>
          <p:cNvPr id="6" name="Rettangolo 5">
            <a:extLst>
              <a:ext uri="{FF2B5EF4-FFF2-40B4-BE49-F238E27FC236}">
                <a16:creationId xmlns:a16="http://schemas.microsoft.com/office/drawing/2014/main" id="{A51A662F-E0A6-4494-5657-2922FDFBA04A}"/>
              </a:ext>
            </a:extLst>
          </p:cNvPr>
          <p:cNvSpPr/>
          <p:nvPr/>
        </p:nvSpPr>
        <p:spPr>
          <a:xfrm>
            <a:off x="202478" y="139505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tre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cs typeface="Calibri" panose="020F0502020204030204" pitchFamily="34" charset="0"/>
              </a:rPr>
              <a:t>2. Cronologia Certificato</a:t>
            </a:r>
            <a:r>
              <a:rPr lang="it-IT" sz="1400" b="1" dirty="0">
                <a:ea typeface="Times New Roman" panose="02020603050405020304" pitchFamily="18" charset="0"/>
                <a:cs typeface="Calibri" panose="020F0502020204030204" pitchFamily="34" charset="0"/>
              </a:rPr>
              <a:t>: </a:t>
            </a:r>
            <a:r>
              <a:rPr lang="it-IT" sz="1400" dirty="0">
                <a:solidFill>
                  <a:srgbClr val="000000"/>
                </a:solidFill>
                <a:cs typeface="Calibri" panose="020F0502020204030204" pitchFamily="34" charset="0"/>
              </a:rPr>
              <a:t>si utilizza l’operazione </a:t>
            </a:r>
            <a:r>
              <a:rPr lang="it-IT" sz="1400" b="1" dirty="0">
                <a:solidFill>
                  <a:schemeClr val="accent1">
                    <a:lumMod val="75000"/>
                  </a:schemeClr>
                </a:solidFill>
                <a:cs typeface="Calibri" panose="020F0502020204030204" pitchFamily="34" charset="0"/>
              </a:rPr>
              <a:t>'Visualizza</a:t>
            </a:r>
            <a:r>
              <a:rPr lang="it-IT" sz="1400" dirty="0">
                <a:solidFill>
                  <a:srgbClr val="000000"/>
                </a:solidFill>
                <a:cs typeface="Calibri" panose="020F0502020204030204" pitchFamily="34" charset="0"/>
              </a:rPr>
              <a:t>' attraverso cui è possibile visualizzare l’intero dettaglio del certificato.</a:t>
            </a:r>
          </a:p>
          <a:p>
            <a:pPr>
              <a:lnSpc>
                <a:spcPct val="150000"/>
              </a:lnSpc>
            </a:pPr>
            <a:endParaRPr lang="it-IT" sz="1400" dirty="0">
              <a:solidFill>
                <a:srgbClr val="000000"/>
              </a:solidFill>
              <a:cs typeface="Calibri" panose="020F0502020204030204" pitchFamily="34" charset="0"/>
            </a:endParaRPr>
          </a:p>
          <a:p>
            <a:pPr>
              <a:lnSpc>
                <a:spcPct val="150000"/>
              </a:lnSpc>
            </a:pPr>
            <a:r>
              <a:rPr lang="it-IT" sz="1400" dirty="0">
                <a:solidFill>
                  <a:srgbClr val="000000"/>
                </a:solidFill>
                <a:cs typeface="Calibri" panose="020F0502020204030204" pitchFamily="34" charset="0"/>
              </a:rPr>
              <a:t>Per l’operazione descritta, è presente il pulsante </a:t>
            </a:r>
            <a:r>
              <a:rPr lang="it-IT" sz="1400" b="1" dirty="0">
                <a:solidFill>
                  <a:schemeClr val="accent1">
                    <a:lumMod val="75000"/>
                  </a:schemeClr>
                </a:solidFill>
                <a:cs typeface="Calibri" panose="020F0502020204030204" pitchFamily="34" charset="0"/>
              </a:rPr>
              <a:t>'Indietro</a:t>
            </a:r>
            <a:r>
              <a:rPr lang="it-IT" sz="1400" dirty="0">
                <a:solidFill>
                  <a:srgbClr val="000000"/>
                </a:solidFill>
                <a:cs typeface="Calibri" panose="020F0502020204030204" pitchFamily="34" charset="0"/>
              </a:rPr>
              <a:t>' per tornare alla precedente interfaccia.</a:t>
            </a:r>
          </a:p>
        </p:txBody>
      </p:sp>
      <p:sp>
        <p:nvSpPr>
          <p:cNvPr id="3" name="CasellaDiTesto 2">
            <a:extLst>
              <a:ext uri="{FF2B5EF4-FFF2-40B4-BE49-F238E27FC236}">
                <a16:creationId xmlns:a16="http://schemas.microsoft.com/office/drawing/2014/main" id="{B7D7CECB-07E8-0F34-270B-F215AD642BD5}"/>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Direttore Sanitario</a:t>
            </a:r>
          </a:p>
        </p:txBody>
      </p:sp>
    </p:spTree>
    <p:extLst>
      <p:ext uri="{BB962C8B-B14F-4D97-AF65-F5344CB8AC3E}">
        <p14:creationId xmlns:p14="http://schemas.microsoft.com/office/powerpoint/2010/main" val="2555007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Stampa Certificato 8/8</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2644250"/>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i certificati VALIDI sarà disponibile un’ulteriore operazione:</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cs typeface="Calibri" panose="020F0502020204030204" pitchFamily="34" charset="0"/>
              </a:rPr>
              <a:t>3. Stampa Certificato</a:t>
            </a:r>
            <a:r>
              <a:rPr lang="it-IT" sz="1400" b="1" dirty="0">
                <a:ea typeface="Times New Roman" panose="02020603050405020304" pitchFamily="18" charset="0"/>
                <a:cs typeface="Calibri" panose="020F0502020204030204" pitchFamily="34" charset="0"/>
              </a:rPr>
              <a:t>: </a:t>
            </a:r>
            <a:r>
              <a:rPr lang="it-IT" sz="1400" dirty="0">
                <a:solidFill>
                  <a:srgbClr val="000000"/>
                </a:solidFill>
                <a:cs typeface="Calibri" panose="020F0502020204030204" pitchFamily="34" charset="0"/>
              </a:rPr>
              <a:t>utile per effettuare il download in formato PDF del Certificato interessato. È possibile che occorra qualche minuto per completare il processo di download. Una volta completato il download, comparirà un pop-up informativo per confermare che il Certificato è stato scaricato correttamente. Il Certificato sarà disponibile nei download del proprio PC.</a:t>
            </a:r>
            <a:endParaRPr lang="it-IT" sz="1400" dirty="0">
              <a:solidFill>
                <a:srgbClr val="000000"/>
              </a:solidFill>
              <a:ea typeface="Times New Roman" panose="02020603050405020304" pitchFamily="18" charset="0"/>
              <a:cs typeface="Calibri" panose="020F0502020204030204" pitchFamily="34" charset="0"/>
            </a:endParaRPr>
          </a:p>
        </p:txBody>
      </p:sp>
      <p:sp>
        <p:nvSpPr>
          <p:cNvPr id="2" name="CasellaDiTesto 1">
            <a:extLst>
              <a:ext uri="{FF2B5EF4-FFF2-40B4-BE49-F238E27FC236}">
                <a16:creationId xmlns:a16="http://schemas.microsoft.com/office/drawing/2014/main" id="{25DFF0BB-671D-2603-5496-C8C75EA5707E}"/>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Profilo Applicativo </a:t>
            </a:r>
            <a:r>
              <a:rPr lang="it-IT" sz="2800" b="1">
                <a:solidFill>
                  <a:schemeClr val="bg1"/>
                </a:solidFill>
                <a:latin typeface="+mn-lt"/>
              </a:rPr>
              <a:t>- Direttore Sanitario</a:t>
            </a:r>
            <a:endParaRPr lang="it-IT" sz="2800" b="1" dirty="0">
              <a:solidFill>
                <a:schemeClr val="bg1"/>
              </a:solidFill>
              <a:latin typeface="+mn-lt"/>
            </a:endParaRPr>
          </a:p>
        </p:txBody>
      </p:sp>
      <p:pic>
        <p:nvPicPr>
          <p:cNvPr id="3" name="Immagine 2">
            <a:extLst>
              <a:ext uri="{FF2B5EF4-FFF2-40B4-BE49-F238E27FC236}">
                <a16:creationId xmlns:a16="http://schemas.microsoft.com/office/drawing/2014/main" id="{B3973DF7-4609-B61A-F24A-6A824D481472}"/>
              </a:ext>
            </a:extLst>
          </p:cNvPr>
          <p:cNvPicPr>
            <a:picLocks noChangeAspect="1"/>
          </p:cNvPicPr>
          <p:nvPr/>
        </p:nvPicPr>
        <p:blipFill>
          <a:blip r:embed="rId2"/>
          <a:stretch>
            <a:fillRect/>
          </a:stretch>
        </p:blipFill>
        <p:spPr>
          <a:xfrm>
            <a:off x="5483152" y="1419657"/>
            <a:ext cx="6646154" cy="3240000"/>
          </a:xfrm>
          <a:prstGeom prst="rect">
            <a:avLst/>
          </a:prstGeom>
        </p:spPr>
      </p:pic>
      <p:cxnSp>
        <p:nvCxnSpPr>
          <p:cNvPr id="4" name="Connettore diritto 3">
            <a:extLst>
              <a:ext uri="{FF2B5EF4-FFF2-40B4-BE49-F238E27FC236}">
                <a16:creationId xmlns:a16="http://schemas.microsoft.com/office/drawing/2014/main" id="{B81F9089-57B2-0E55-60B5-80D69CF667B3}"/>
              </a:ext>
            </a:extLst>
          </p:cNvPr>
          <p:cNvCxnSpPr>
            <a:cxnSpLocks/>
          </p:cNvCxnSpPr>
          <p:nvPr/>
        </p:nvCxnSpPr>
        <p:spPr>
          <a:xfrm flipH="1">
            <a:off x="9311440" y="3583063"/>
            <a:ext cx="1789697" cy="1244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magine 4">
            <a:extLst>
              <a:ext uri="{FF2B5EF4-FFF2-40B4-BE49-F238E27FC236}">
                <a16:creationId xmlns:a16="http://schemas.microsoft.com/office/drawing/2014/main" id="{F5E50FCC-B756-481C-BA96-DC45DAC4B66C}"/>
              </a:ext>
            </a:extLst>
          </p:cNvPr>
          <p:cNvPicPr>
            <a:picLocks noChangeAspect="1"/>
          </p:cNvPicPr>
          <p:nvPr/>
        </p:nvPicPr>
        <p:blipFill>
          <a:blip r:embed="rId3"/>
          <a:stretch>
            <a:fillRect/>
          </a:stretch>
        </p:blipFill>
        <p:spPr>
          <a:xfrm>
            <a:off x="7227589" y="4831661"/>
            <a:ext cx="2415528" cy="1976995"/>
          </a:xfrm>
          <a:prstGeom prst="rect">
            <a:avLst/>
          </a:prstGeom>
          <a:ln>
            <a:solidFill>
              <a:schemeClr val="tx1"/>
            </a:solidFill>
          </a:ln>
        </p:spPr>
      </p:pic>
      <p:sp>
        <p:nvSpPr>
          <p:cNvPr id="12" name="Ovale 11">
            <a:extLst>
              <a:ext uri="{FF2B5EF4-FFF2-40B4-BE49-F238E27FC236}">
                <a16:creationId xmlns:a16="http://schemas.microsoft.com/office/drawing/2014/main" id="{ACD4707C-FEB0-6B10-D843-F4274DF0B903}"/>
              </a:ext>
            </a:extLst>
          </p:cNvPr>
          <p:cNvSpPr/>
          <p:nvPr/>
        </p:nvSpPr>
        <p:spPr>
          <a:xfrm>
            <a:off x="1136835" y="1868925"/>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13" name="Ovale 12">
            <a:extLst>
              <a:ext uri="{FF2B5EF4-FFF2-40B4-BE49-F238E27FC236}">
                <a16:creationId xmlns:a16="http://schemas.microsoft.com/office/drawing/2014/main" id="{0DBAFE80-8F54-DC9D-7C5C-08F2E7E48444}"/>
              </a:ext>
            </a:extLst>
          </p:cNvPr>
          <p:cNvSpPr/>
          <p:nvPr/>
        </p:nvSpPr>
        <p:spPr>
          <a:xfrm>
            <a:off x="9251635" y="6099502"/>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Tree>
    <p:extLst>
      <p:ext uri="{BB962C8B-B14F-4D97-AF65-F5344CB8AC3E}">
        <p14:creationId xmlns:p14="http://schemas.microsoft.com/office/powerpoint/2010/main" val="546301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Esporta Certificato</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426007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L’operatore, mediante l’interfaccia web resa disponibile dalla funzionalità in oggetto, inserisce le seguenti informazioni di input:</a:t>
            </a:r>
          </a:p>
          <a:p>
            <a:pPr marL="285750" indent="-285750">
              <a:lnSpc>
                <a:spcPct val="150000"/>
              </a:lnSpc>
              <a:buFont typeface="Courier New" panose="02070309020205020404" pitchFamily="49" charset="0"/>
              <a:buChar char="o"/>
            </a:pPr>
            <a:r>
              <a:rPr lang="it-IT" sz="1400" b="1" dirty="0">
                <a:solidFill>
                  <a:srgbClr val="003D6A"/>
                </a:solidFill>
                <a:cs typeface="Calibri" panose="020F0502020204030204" pitchFamily="34" charset="0"/>
              </a:rPr>
              <a:t>Periodo: </a:t>
            </a:r>
            <a:r>
              <a:rPr lang="it-IT" sz="1400" dirty="0">
                <a:cs typeface="Calibri" panose="020F0502020204030204" pitchFamily="34" charset="0"/>
              </a:rPr>
              <a:t>s</a:t>
            </a:r>
            <a:r>
              <a:rPr lang="it-IT" sz="1400" dirty="0">
                <a:solidFill>
                  <a:sysClr val="windowText" lastClr="000000"/>
                </a:solidFill>
                <a:cs typeface="Calibri" panose="020F0502020204030204" pitchFamily="34" charset="0"/>
              </a:rPr>
              <a:t>pecificare il periodo desiderato indicando la data di inizio (Giorno-Mese-Anno) e la data di fine (Giorno-Mese-Anno).</a:t>
            </a:r>
          </a:p>
          <a:p>
            <a:pPr>
              <a:lnSpc>
                <a:spcPct val="150000"/>
              </a:lnSpc>
            </a:pPr>
            <a:r>
              <a:rPr lang="it-IT" sz="1400" dirty="0">
                <a:solidFill>
                  <a:sysClr val="windowText" lastClr="000000"/>
                </a:solidFill>
                <a:cs typeface="Calibri" panose="020F0502020204030204" pitchFamily="34" charset="0"/>
              </a:rPr>
              <a:t>Dopo aver inserito le informazioni di input, l'operatore può avviare il processo di esportazione dei certificati utilizzando il pulsante </a:t>
            </a:r>
            <a:r>
              <a:rPr lang="it-IT" sz="1400" b="1" dirty="0">
                <a:solidFill>
                  <a:srgbClr val="00B050"/>
                </a:solidFill>
                <a:cs typeface="Calibri" panose="020F0502020204030204" pitchFamily="34" charset="0"/>
              </a:rPr>
              <a:t>‘Esporta’</a:t>
            </a:r>
            <a:r>
              <a:rPr lang="it-IT" sz="1400" dirty="0">
                <a:solidFill>
                  <a:sysClr val="windowText" lastClr="000000"/>
                </a:solidFill>
                <a:cs typeface="Calibri" panose="020F0502020204030204" pitchFamily="34" charset="0"/>
              </a:rPr>
              <a:t>.</a:t>
            </a:r>
          </a:p>
          <a:p>
            <a:pPr>
              <a:lnSpc>
                <a:spcPct val="150000"/>
              </a:lnSpc>
            </a:pPr>
            <a:r>
              <a:rPr lang="it-IT" sz="1400" dirty="0">
                <a:solidFill>
                  <a:sysClr val="windowText" lastClr="000000"/>
                </a:solidFill>
                <a:cs typeface="Calibri" panose="020F0502020204030204" pitchFamily="34" charset="0"/>
              </a:rPr>
              <a:t>I certificati presenti nel file sono quelli che sono stati emessi/presi in carico da medici appartenenti allo Stabilimento Ospedaliero del direttore attualmente loggato. L'operatore può quindi utilizzare il file scaricato per le proprie operazioni o archiviazione secondo necessità.</a:t>
            </a:r>
          </a:p>
        </p:txBody>
      </p:sp>
      <p:sp>
        <p:nvSpPr>
          <p:cNvPr id="2" name="CasellaDiTesto 1">
            <a:extLst>
              <a:ext uri="{FF2B5EF4-FFF2-40B4-BE49-F238E27FC236}">
                <a16:creationId xmlns:a16="http://schemas.microsoft.com/office/drawing/2014/main" id="{25DFF0BB-671D-2603-5496-C8C75EA5707E}"/>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Profilo Applicativo </a:t>
            </a:r>
            <a:r>
              <a:rPr lang="it-IT" sz="2800" b="1">
                <a:solidFill>
                  <a:schemeClr val="bg1"/>
                </a:solidFill>
                <a:latin typeface="+mn-lt"/>
              </a:rPr>
              <a:t>- Direttore Sanitario</a:t>
            </a:r>
            <a:endParaRPr lang="it-IT" sz="2800" b="1" dirty="0">
              <a:solidFill>
                <a:schemeClr val="bg1"/>
              </a:solidFill>
              <a:latin typeface="+mn-lt"/>
            </a:endParaRPr>
          </a:p>
        </p:txBody>
      </p:sp>
      <p:pic>
        <p:nvPicPr>
          <p:cNvPr id="3" name="Immagine 2">
            <a:extLst>
              <a:ext uri="{FF2B5EF4-FFF2-40B4-BE49-F238E27FC236}">
                <a16:creationId xmlns:a16="http://schemas.microsoft.com/office/drawing/2014/main" id="{9F37AF79-CE0F-5E35-E895-F2C11DE5A2BD}"/>
              </a:ext>
            </a:extLst>
          </p:cNvPr>
          <p:cNvPicPr>
            <a:picLocks noChangeAspect="1"/>
          </p:cNvPicPr>
          <p:nvPr/>
        </p:nvPicPr>
        <p:blipFill>
          <a:blip r:embed="rId2"/>
          <a:stretch>
            <a:fillRect/>
          </a:stretch>
        </p:blipFill>
        <p:spPr>
          <a:xfrm>
            <a:off x="5435660" y="1401804"/>
            <a:ext cx="6624920" cy="3240000"/>
          </a:xfrm>
          <a:prstGeom prst="rect">
            <a:avLst/>
          </a:prstGeom>
        </p:spPr>
      </p:pic>
    </p:spTree>
    <p:extLst>
      <p:ext uri="{BB962C8B-B14F-4D97-AF65-F5344CB8AC3E}">
        <p14:creationId xmlns:p14="http://schemas.microsoft.com/office/powerpoint/2010/main" val="2987334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611855"/>
            <a:chOff x="346931" y="1967796"/>
            <a:chExt cx="488380" cy="2669843"/>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4529638"/>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39"/>
            <a:ext cx="110745" cy="2570703"/>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05 - Profilo Applicativo: </a:t>
            </a:r>
            <a:r>
              <a:rPr lang="it-IT" sz="2400" b="0" dirty="0">
                <a:solidFill>
                  <a:srgbClr val="012B51"/>
                </a:solidFill>
                <a:latin typeface="+mn-lt"/>
              </a:rPr>
              <a:t>Direttore Sanitario</a:t>
            </a:r>
            <a:endParaRPr lang="it-IT" dirty="0"/>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2371539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contattare il supporto tecnico dell'applicativo, seguire i seguenti passaggi:</a:t>
            </a:r>
          </a:p>
          <a:p>
            <a:pPr>
              <a:lnSpc>
                <a:spcPct val="150000"/>
              </a:lnSpc>
            </a:pPr>
            <a:r>
              <a:rPr lang="it-IT" sz="1400" dirty="0">
                <a:solidFill>
                  <a:sysClr val="windowText" lastClr="000000"/>
                </a:solidFill>
                <a:cs typeface="Calibri" panose="020F0502020204030204" pitchFamily="34" charset="0"/>
              </a:rPr>
              <a:t>In qualsiasi interfaccia dell'applicativo, cercare il pulsante </a:t>
            </a:r>
            <a:r>
              <a:rPr lang="it-IT" sz="1400" b="1" dirty="0">
                <a:solidFill>
                  <a:srgbClr val="003D6A"/>
                </a:solidFill>
                <a:cs typeface="Calibri" panose="020F0502020204030204" pitchFamily="34" charset="0"/>
              </a:rPr>
              <a:t>‘Supporto</a:t>
            </a:r>
            <a:r>
              <a:rPr lang="it-IT" sz="1400" dirty="0">
                <a:solidFill>
                  <a:sysClr val="windowText" lastClr="000000"/>
                </a:solidFill>
                <a:cs typeface="Calibri" panose="020F0502020204030204" pitchFamily="34" charset="0"/>
              </a:rPr>
              <a:t> </a:t>
            </a:r>
            <a:r>
              <a:rPr lang="it-IT" sz="1400" b="1" dirty="0">
                <a:solidFill>
                  <a:srgbClr val="003D6A"/>
                </a:solidFill>
                <a:cs typeface="Calibri" panose="020F0502020204030204" pitchFamily="34" charset="0"/>
              </a:rPr>
              <a:t>Tecnico’</a:t>
            </a:r>
            <a:r>
              <a:rPr lang="it-IT" sz="1400" dirty="0">
                <a:solidFill>
                  <a:sysClr val="windowText" lastClr="000000"/>
                </a:solidFill>
                <a:cs typeface="Calibri" panose="020F0502020204030204" pitchFamily="34" charset="0"/>
              </a:rPr>
              <a:t>. </a:t>
            </a:r>
            <a:r>
              <a:rPr lang="it-IT" sz="1400" b="1" dirty="0">
                <a:solidFill>
                  <a:srgbClr val="FFC000"/>
                </a:solidFill>
                <a:cs typeface="Calibri" panose="020F0502020204030204" pitchFamily="34" charset="0"/>
              </a:rPr>
              <a:t>(1)</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Questo pulsante è situato in basso a destra dell'interfaccia e può essere attivato con il cursore del mouse.</a:t>
            </a:r>
          </a:p>
          <a:p>
            <a:pPr>
              <a:lnSpc>
                <a:spcPct val="150000"/>
              </a:lnSpc>
            </a:pPr>
            <a:r>
              <a:rPr lang="it-IT" sz="1400" dirty="0">
                <a:solidFill>
                  <a:sysClr val="windowText" lastClr="000000"/>
                </a:solidFill>
                <a:cs typeface="Calibri" panose="020F0502020204030204" pitchFamily="34" charset="0"/>
              </a:rPr>
              <a:t>Fare clic sul pulsante </a:t>
            </a:r>
            <a:r>
              <a:rPr lang="it-IT" sz="1400" b="1" dirty="0">
                <a:solidFill>
                  <a:srgbClr val="003D6A"/>
                </a:solidFill>
                <a:cs typeface="Calibri" panose="020F0502020204030204" pitchFamily="34" charset="0"/>
              </a:rPr>
              <a:t>‘Supporto</a:t>
            </a:r>
            <a:r>
              <a:rPr lang="it-IT" sz="1400" dirty="0">
                <a:solidFill>
                  <a:sysClr val="windowText" lastClr="000000"/>
                </a:solidFill>
                <a:cs typeface="Calibri" panose="020F0502020204030204" pitchFamily="34" charset="0"/>
              </a:rPr>
              <a:t> </a:t>
            </a:r>
            <a:r>
              <a:rPr lang="it-IT" sz="1400" b="1" dirty="0">
                <a:solidFill>
                  <a:srgbClr val="003D6A"/>
                </a:solidFill>
                <a:cs typeface="Calibri" panose="020F0502020204030204" pitchFamily="34" charset="0"/>
              </a:rPr>
              <a:t>Tecnico’</a:t>
            </a:r>
            <a:r>
              <a:rPr lang="it-IT" sz="1400" dirty="0">
                <a:solidFill>
                  <a:sysClr val="windowText" lastClr="000000"/>
                </a:solidFill>
                <a:cs typeface="Calibri" panose="020F0502020204030204" pitchFamily="34" charset="0"/>
              </a:rPr>
              <a:t>. Si aprirà una nuova pagina.</a:t>
            </a:r>
          </a:p>
          <a:p>
            <a:pPr>
              <a:lnSpc>
                <a:spcPct val="150000"/>
              </a:lnSpc>
            </a:pPr>
            <a:r>
              <a:rPr lang="it-IT" sz="1400" dirty="0">
                <a:solidFill>
                  <a:sysClr val="windowText" lastClr="000000"/>
                </a:solidFill>
                <a:cs typeface="Calibri" panose="020F0502020204030204" pitchFamily="34" charset="0"/>
              </a:rPr>
              <a:t>Nella pagina che si aprirà, saranno disponibili i dettagli di contatto per il supporto tecnico. Utilizzare l'email indicata nei punti elencati con il nome "</a:t>
            </a:r>
            <a:r>
              <a:rPr lang="it-IT" sz="1400" b="1" dirty="0">
                <a:solidFill>
                  <a:sysClr val="windowText" lastClr="000000"/>
                </a:solidFill>
                <a:cs typeface="Calibri" panose="020F0502020204030204" pitchFamily="34" charset="0"/>
              </a:rPr>
              <a:t>Malattie Rare</a:t>
            </a:r>
            <a:r>
              <a:rPr lang="it-IT" sz="1400" dirty="0">
                <a:solidFill>
                  <a:sysClr val="windowText" lastClr="000000"/>
                </a:solidFill>
                <a:cs typeface="Calibri" panose="020F0502020204030204" pitchFamily="34" charset="0"/>
              </a:rPr>
              <a:t>" per inviare la propria richiesta di Assistenza.</a:t>
            </a:r>
          </a:p>
          <a:p>
            <a:pPr>
              <a:lnSpc>
                <a:spcPct val="150000"/>
              </a:lnSpc>
            </a:pPr>
            <a:r>
              <a:rPr lang="it-IT" sz="1400" dirty="0">
                <a:solidFill>
                  <a:sysClr val="windowText" lastClr="000000"/>
                </a:solidFill>
                <a:cs typeface="Calibri" panose="020F0502020204030204" pitchFamily="34" charset="0"/>
              </a:rPr>
              <a:t>Comporre un'email dettagliata descrivendo il problema riscontrato o la richiesta di supporto necessaria e inviarla utilizzando l'indirizzo email fornito.</a:t>
            </a:r>
          </a:p>
        </p:txBody>
      </p:sp>
      <p:sp>
        <p:nvSpPr>
          <p:cNvPr id="4" name="CasellaDiTesto 3">
            <a:extLst>
              <a:ext uri="{FF2B5EF4-FFF2-40B4-BE49-F238E27FC236}">
                <a16:creationId xmlns:a16="http://schemas.microsoft.com/office/drawing/2014/main" id="{8C3027A3-2CA6-F2E6-587D-CE34B6A4D725}"/>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06 - Canale di Assistenza</a:t>
            </a:r>
          </a:p>
        </p:txBody>
      </p:sp>
      <p:pic>
        <p:nvPicPr>
          <p:cNvPr id="5" name="Immagine 4">
            <a:extLst>
              <a:ext uri="{FF2B5EF4-FFF2-40B4-BE49-F238E27FC236}">
                <a16:creationId xmlns:a16="http://schemas.microsoft.com/office/drawing/2014/main" id="{0A074D82-0B9D-8661-7BDB-7EA101A4905A}"/>
              </a:ext>
            </a:extLst>
          </p:cNvPr>
          <p:cNvPicPr>
            <a:picLocks noChangeAspect="1"/>
          </p:cNvPicPr>
          <p:nvPr/>
        </p:nvPicPr>
        <p:blipFill rotWithShape="1">
          <a:blip r:embed="rId2">
            <a:extLst>
              <a:ext uri="{28A0092B-C50C-407E-A947-70E740481C1C}">
                <a14:useLocalDpi xmlns:a14="http://schemas.microsoft.com/office/drawing/2010/main" val="0"/>
              </a:ext>
            </a:extLst>
          </a:blip>
          <a:srcRect l="781" t="7663" b="5695"/>
          <a:stretch/>
        </p:blipFill>
        <p:spPr>
          <a:xfrm>
            <a:off x="5487705" y="1495126"/>
            <a:ext cx="6524022" cy="3204610"/>
          </a:xfrm>
          <a:prstGeom prst="rect">
            <a:avLst/>
          </a:prstGeom>
          <a:ln>
            <a:solidFill>
              <a:srgbClr val="012B51"/>
            </a:solidFill>
          </a:ln>
        </p:spPr>
      </p:pic>
      <p:sp>
        <p:nvSpPr>
          <p:cNvPr id="6" name="Ovale 5">
            <a:extLst>
              <a:ext uri="{FF2B5EF4-FFF2-40B4-BE49-F238E27FC236}">
                <a16:creationId xmlns:a16="http://schemas.microsoft.com/office/drawing/2014/main" id="{418C6DF5-C1B6-68E4-BDED-E22E1A15685E}"/>
              </a:ext>
            </a:extLst>
          </p:cNvPr>
          <p:cNvSpPr/>
          <p:nvPr/>
        </p:nvSpPr>
        <p:spPr>
          <a:xfrm>
            <a:off x="11454410" y="4652111"/>
            <a:ext cx="295275" cy="291418"/>
          </a:xfrm>
          <a:prstGeom prst="ellipse">
            <a:avLst/>
          </a:prstGeom>
          <a:solidFill>
            <a:srgbClr val="FFC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a:solidFill>
                  <a:schemeClr val="bg1"/>
                </a:solidFill>
              </a:rPr>
              <a:t>1</a:t>
            </a:r>
            <a:endParaRPr lang="it-IT" sz="1400" b="1" dirty="0">
              <a:solidFill>
                <a:schemeClr val="bg1"/>
              </a:solidFill>
            </a:endParaRPr>
          </a:p>
        </p:txBody>
      </p:sp>
      <p:sp>
        <p:nvSpPr>
          <p:cNvPr id="8" name="Rettangolo 7">
            <a:extLst>
              <a:ext uri="{FF2B5EF4-FFF2-40B4-BE49-F238E27FC236}">
                <a16:creationId xmlns:a16="http://schemas.microsoft.com/office/drawing/2014/main" id="{DA25F2D0-C07E-6558-68E9-8617650B3C7B}"/>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Supporto tecnico</a:t>
            </a:r>
            <a:endParaRPr lang="en-GB" sz="2400" b="1" dirty="0">
              <a:solidFill>
                <a:srgbClr val="003D6A"/>
              </a:solidFill>
            </a:endParaRPr>
          </a:p>
        </p:txBody>
      </p:sp>
    </p:spTree>
    <p:extLst>
      <p:ext uri="{BB962C8B-B14F-4D97-AF65-F5344CB8AC3E}">
        <p14:creationId xmlns:p14="http://schemas.microsoft.com/office/powerpoint/2010/main" val="403231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magine 105">
            <a:extLst>
              <a:ext uri="{FF2B5EF4-FFF2-40B4-BE49-F238E27FC236}">
                <a16:creationId xmlns:a16="http://schemas.microsoft.com/office/drawing/2014/main" id="{13D902A6-194F-409F-A01D-790CE69F425F}"/>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artisticPhotocopy/>
                    </a14:imgEffect>
                    <a14:imgEffect>
                      <a14:saturation sat="66000"/>
                    </a14:imgEffect>
                  </a14:imgLayer>
                </a14:imgProps>
              </a:ext>
              <a:ext uri="{28A0092B-C50C-407E-A947-70E740481C1C}">
                <a14:useLocalDpi xmlns:a14="http://schemas.microsoft.com/office/drawing/2010/main" val="0"/>
              </a:ext>
            </a:extLst>
          </a:blip>
          <a:srcRect b="50324"/>
          <a:stretch/>
        </p:blipFill>
        <p:spPr>
          <a:xfrm>
            <a:off x="5263777" y="1214942"/>
            <a:ext cx="7067656" cy="3620908"/>
          </a:xfrm>
          <a:prstGeom prst="rect">
            <a:avLst/>
          </a:prstGeom>
        </p:spPr>
      </p:pic>
      <p:sp>
        <p:nvSpPr>
          <p:cNvPr id="3" name="Titolo 1">
            <a:extLst>
              <a:ext uri="{FF2B5EF4-FFF2-40B4-BE49-F238E27FC236}">
                <a16:creationId xmlns:a16="http://schemas.microsoft.com/office/drawing/2014/main" id="{2F921454-1ACE-4CE0-BF6B-8F1AA90EDE52}"/>
              </a:ext>
            </a:extLst>
          </p:cNvPr>
          <p:cNvSpPr txBox="1">
            <a:spLocks/>
          </p:cNvSpPr>
          <p:nvPr/>
        </p:nvSpPr>
        <p:spPr>
          <a:xfrm>
            <a:off x="57978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13" name="Rettangolo 12">
            <a:extLst>
              <a:ext uri="{FF2B5EF4-FFF2-40B4-BE49-F238E27FC236}">
                <a16:creationId xmlns:a16="http://schemas.microsoft.com/office/drawing/2014/main" id="{B64134ED-F857-4466-DCC4-4F7B900166B8}"/>
              </a:ext>
            </a:extLst>
          </p:cNvPr>
          <p:cNvSpPr/>
          <p:nvPr/>
        </p:nvSpPr>
        <p:spPr>
          <a:xfrm>
            <a:off x="348791" y="1410615"/>
            <a:ext cx="5012896"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cs typeface="Calibri" panose="020F0502020204030204" pitchFamily="34" charset="0"/>
              </a:rPr>
              <a:t>Il presente manuale si pone l'obiettivo di fornire un'illustrazione dettagliata riguardante l'impiego del Sistema di Gestione delle Malattie Rare all'interno del Sistema Informativo Sanitario Regionale. In particolare, il dato viene letto attraverso le Integrazioni con Anagrafe delle Strutture e l’Anagrafe degli Assistiti.</a:t>
            </a:r>
            <a:br>
              <a:rPr lang="it-IT" sz="1400" dirty="0">
                <a:cs typeface="Calibri" panose="020F0502020204030204" pitchFamily="34" charset="0"/>
              </a:rPr>
            </a:br>
            <a:r>
              <a:rPr lang="it-IT" sz="1400" dirty="0">
                <a:cs typeface="Calibri" panose="020F0502020204030204" pitchFamily="34" charset="0"/>
              </a:rPr>
              <a:t>Il sistema è istituito con l'intento di facilitare i processi di gestione dei Certificati di Diagnosi relativi alle Malattie Rare, elencate nell'allegato 7 del DPCM del 12 gennaio 2017, che aggiorna il Decreto Ministeriale 279/2001.</a:t>
            </a:r>
            <a:br>
              <a:rPr lang="it-IT" sz="1400" dirty="0">
                <a:cs typeface="Calibri" panose="020F0502020204030204" pitchFamily="34" charset="0"/>
              </a:rPr>
            </a:br>
            <a:r>
              <a:rPr lang="it-IT" sz="1400" dirty="0">
                <a:cs typeface="Calibri" panose="020F0502020204030204" pitchFamily="34" charset="0"/>
              </a:rPr>
              <a:t>Inoltre, in seguito all'emanazione della Delibera della Giunta Regionale n°240/2023 (Allegato 1), è emersa la necessità di discriminare i profili in base ad una nuova riorganizzazione territoriale, suddivisa tra Reti Semplici e Reti Complesse.</a:t>
            </a:r>
          </a:p>
        </p:txBody>
      </p:sp>
      <p:pic>
        <p:nvPicPr>
          <p:cNvPr id="32" name="Immagine 106">
            <a:extLst>
              <a:ext uri="{FF2B5EF4-FFF2-40B4-BE49-F238E27FC236}">
                <a16:creationId xmlns:a16="http://schemas.microsoft.com/office/drawing/2014/main" id="{88F0A499-BE94-86FC-7432-39DE6BB56EB2}"/>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50296"/>
          <a:stretch/>
        </p:blipFill>
        <p:spPr>
          <a:xfrm>
            <a:off x="7663280" y="4757867"/>
            <a:ext cx="1724904" cy="824698"/>
          </a:xfrm>
          <a:prstGeom prst="rect">
            <a:avLst/>
          </a:prstGeom>
        </p:spPr>
      </p:pic>
      <p:pic>
        <p:nvPicPr>
          <p:cNvPr id="33" name="Immagine 107">
            <a:extLst>
              <a:ext uri="{FF2B5EF4-FFF2-40B4-BE49-F238E27FC236}">
                <a16:creationId xmlns:a16="http://schemas.microsoft.com/office/drawing/2014/main" id="{9892700A-B171-22D6-5080-5DAD468575AF}"/>
              </a:ext>
            </a:extLst>
          </p:cNvPr>
          <p:cNvPicPr>
            <a:picLocks noChangeAspect="1"/>
          </p:cNvPicPr>
          <p:nvPr/>
        </p:nvPicPr>
        <p:blipFill>
          <a:blip r:embed="rId5"/>
          <a:stretch>
            <a:fillRect/>
          </a:stretch>
        </p:blipFill>
        <p:spPr>
          <a:xfrm>
            <a:off x="9356430" y="5390112"/>
            <a:ext cx="384459" cy="340342"/>
          </a:xfrm>
          <a:prstGeom prst="rect">
            <a:avLst/>
          </a:prstGeom>
        </p:spPr>
      </p:pic>
      <p:pic>
        <p:nvPicPr>
          <p:cNvPr id="34" name="Immagine 108">
            <a:extLst>
              <a:ext uri="{FF2B5EF4-FFF2-40B4-BE49-F238E27FC236}">
                <a16:creationId xmlns:a16="http://schemas.microsoft.com/office/drawing/2014/main" id="{56097EDA-990D-CB26-CFFD-055D386C3CED}"/>
              </a:ext>
            </a:extLst>
          </p:cNvPr>
          <p:cNvPicPr>
            <a:picLocks noChangeAspect="1"/>
          </p:cNvPicPr>
          <p:nvPr/>
        </p:nvPicPr>
        <p:blipFill>
          <a:blip r:embed="rId6"/>
          <a:stretch>
            <a:fillRect/>
          </a:stretch>
        </p:blipFill>
        <p:spPr>
          <a:xfrm>
            <a:off x="6984915" y="5389659"/>
            <a:ext cx="384459" cy="340342"/>
          </a:xfrm>
          <a:prstGeom prst="rect">
            <a:avLst/>
          </a:prstGeom>
        </p:spPr>
      </p:pic>
      <p:pic>
        <p:nvPicPr>
          <p:cNvPr id="35" name="Picture 4">
            <a:extLst>
              <a:ext uri="{FF2B5EF4-FFF2-40B4-BE49-F238E27FC236}">
                <a16:creationId xmlns:a16="http://schemas.microsoft.com/office/drawing/2014/main" id="{50CE483B-0A16-5AD1-3EF7-50549C06673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99276" y="5149799"/>
            <a:ext cx="384459" cy="340342"/>
          </a:xfrm>
          <a:prstGeom prst="rect">
            <a:avLst/>
          </a:prstGeom>
          <a:noFill/>
          <a:extLst>
            <a:ext uri="{909E8E84-426E-40DD-AFC4-6F175D3DCCD1}">
              <a14:hiddenFill xmlns:a14="http://schemas.microsoft.com/office/drawing/2010/main">
                <a:solidFill>
                  <a:srgbClr val="FFFFFF"/>
                </a:solidFill>
              </a14:hiddenFill>
            </a:ext>
          </a:extLst>
        </p:spPr>
      </p:pic>
      <p:pic>
        <p:nvPicPr>
          <p:cNvPr id="36" name="Immagine 110" descr="Immagine che contiene clipart, grafica vettoriale&#10;&#10;Descrizione generata automaticamente">
            <a:extLst>
              <a:ext uri="{FF2B5EF4-FFF2-40B4-BE49-F238E27FC236}">
                <a16:creationId xmlns:a16="http://schemas.microsoft.com/office/drawing/2014/main" id="{3DC997D7-D620-8B9E-1CA7-DC0FA2F28487}"/>
              </a:ext>
            </a:extLst>
          </p:cNvPr>
          <p:cNvPicPr>
            <a:picLocks noChangeAspect="1"/>
          </p:cNvPicPr>
          <p:nvPr/>
        </p:nvPicPr>
        <p:blipFill rotWithShape="1">
          <a:blip r:embed="rId8"/>
          <a:srcRect l="8573" t="7605" r="8082" b="6960"/>
          <a:stretch/>
        </p:blipFill>
        <p:spPr>
          <a:xfrm>
            <a:off x="6930534" y="4985560"/>
            <a:ext cx="364551" cy="340342"/>
          </a:xfrm>
          <a:prstGeom prst="ellipse">
            <a:avLst/>
          </a:prstGeom>
        </p:spPr>
      </p:pic>
      <p:pic>
        <p:nvPicPr>
          <p:cNvPr id="37" name="Picture 10">
            <a:extLst>
              <a:ext uri="{FF2B5EF4-FFF2-40B4-BE49-F238E27FC236}">
                <a16:creationId xmlns:a16="http://schemas.microsoft.com/office/drawing/2014/main" id="{C5A81F8D-3C03-62D9-C5AC-B30518B12B33}"/>
              </a:ext>
            </a:extLst>
          </p:cNvPr>
          <p:cNvPicPr>
            <a:picLocks noChangeAspect="1" noChangeArrowheads="1"/>
          </p:cNvPicPr>
          <p:nvPr/>
        </p:nvPicPr>
        <p:blipFill>
          <a:blip r:embed="rId9"/>
          <a:srcRect/>
          <a:stretch/>
        </p:blipFill>
        <p:spPr bwMode="auto">
          <a:xfrm>
            <a:off x="7352188" y="5129001"/>
            <a:ext cx="349840" cy="340342"/>
          </a:xfrm>
          <a:prstGeom prst="rect">
            <a:avLst/>
          </a:prstGeom>
          <a:noFill/>
          <a:extLst>
            <a:ext uri="{909E8E84-426E-40DD-AFC4-6F175D3DCCD1}">
              <a14:hiddenFill xmlns:a14="http://schemas.microsoft.com/office/drawing/2010/main">
                <a:solidFill>
                  <a:srgbClr val="FFFFFF"/>
                </a:solidFill>
              </a14:hiddenFill>
            </a:ext>
          </a:extLst>
        </p:spPr>
      </p:pic>
      <p:pic>
        <p:nvPicPr>
          <p:cNvPr id="38" name="Immagine 112">
            <a:extLst>
              <a:ext uri="{FF2B5EF4-FFF2-40B4-BE49-F238E27FC236}">
                <a16:creationId xmlns:a16="http://schemas.microsoft.com/office/drawing/2014/main" id="{54E6516D-967E-1D2E-C523-9E838A89BBD8}"/>
              </a:ext>
            </a:extLst>
          </p:cNvPr>
          <p:cNvPicPr>
            <a:picLocks noChangeAspect="1"/>
          </p:cNvPicPr>
          <p:nvPr/>
        </p:nvPicPr>
        <p:blipFill>
          <a:blip r:embed="rId10"/>
          <a:srcRect/>
          <a:stretch/>
        </p:blipFill>
        <p:spPr>
          <a:xfrm>
            <a:off x="9325279" y="5012598"/>
            <a:ext cx="384460" cy="340342"/>
          </a:xfrm>
          <a:prstGeom prst="rect">
            <a:avLst/>
          </a:prstGeom>
        </p:spPr>
      </p:pic>
      <p:pic>
        <p:nvPicPr>
          <p:cNvPr id="45" name="Immagine 121">
            <a:extLst>
              <a:ext uri="{FF2B5EF4-FFF2-40B4-BE49-F238E27FC236}">
                <a16:creationId xmlns:a16="http://schemas.microsoft.com/office/drawing/2014/main" id="{A508BC2C-3724-DE8B-21F7-010FFC13D59D}"/>
              </a:ext>
            </a:extLst>
          </p:cNvPr>
          <p:cNvPicPr>
            <a:picLocks noChangeAspect="1"/>
          </p:cNvPicPr>
          <p:nvPr/>
        </p:nvPicPr>
        <p:blipFill>
          <a:blip r:embed="rId11"/>
          <a:stretch>
            <a:fillRect/>
          </a:stretch>
        </p:blipFill>
        <p:spPr>
          <a:xfrm>
            <a:off x="7867045" y="4137187"/>
            <a:ext cx="320926" cy="311981"/>
          </a:xfrm>
          <a:prstGeom prst="ellipse">
            <a:avLst/>
          </a:prstGeom>
        </p:spPr>
      </p:pic>
      <p:sp>
        <p:nvSpPr>
          <p:cNvPr id="46" name="TextBox 35">
            <a:extLst>
              <a:ext uri="{FF2B5EF4-FFF2-40B4-BE49-F238E27FC236}">
                <a16:creationId xmlns:a16="http://schemas.microsoft.com/office/drawing/2014/main" id="{E390BBEC-BF5D-8B04-B411-F7A092184F53}"/>
              </a:ext>
            </a:extLst>
          </p:cNvPr>
          <p:cNvSpPr txBox="1"/>
          <p:nvPr/>
        </p:nvSpPr>
        <p:spPr>
          <a:xfrm>
            <a:off x="8163394" y="4112594"/>
            <a:ext cx="1363935"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MMG e PLS</a:t>
            </a:r>
          </a:p>
        </p:txBody>
      </p:sp>
      <p:pic>
        <p:nvPicPr>
          <p:cNvPr id="47" name="Immagine 127">
            <a:extLst>
              <a:ext uri="{FF2B5EF4-FFF2-40B4-BE49-F238E27FC236}">
                <a16:creationId xmlns:a16="http://schemas.microsoft.com/office/drawing/2014/main" id="{45697547-2A97-6487-DF2D-210948F1F4EF}"/>
              </a:ext>
            </a:extLst>
          </p:cNvPr>
          <p:cNvPicPr>
            <a:picLocks noChangeAspect="1"/>
          </p:cNvPicPr>
          <p:nvPr/>
        </p:nvPicPr>
        <p:blipFill>
          <a:blip r:embed="rId12"/>
          <a:stretch>
            <a:fillRect/>
          </a:stretch>
        </p:blipFill>
        <p:spPr>
          <a:xfrm>
            <a:off x="6123039" y="3774615"/>
            <a:ext cx="320926" cy="311981"/>
          </a:xfrm>
          <a:prstGeom prst="ellipse">
            <a:avLst/>
          </a:prstGeom>
        </p:spPr>
      </p:pic>
      <p:sp>
        <p:nvSpPr>
          <p:cNvPr id="48" name="TextBox 35">
            <a:extLst>
              <a:ext uri="{FF2B5EF4-FFF2-40B4-BE49-F238E27FC236}">
                <a16:creationId xmlns:a16="http://schemas.microsoft.com/office/drawing/2014/main" id="{39ABBD8A-70F4-DA9A-077F-AFC6341D0FC0}"/>
              </a:ext>
            </a:extLst>
          </p:cNvPr>
          <p:cNvSpPr txBox="1"/>
          <p:nvPr/>
        </p:nvSpPr>
        <p:spPr>
          <a:xfrm>
            <a:off x="6424486" y="3844975"/>
            <a:ext cx="1754483"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CUP</a:t>
            </a:r>
          </a:p>
        </p:txBody>
      </p:sp>
      <p:pic>
        <p:nvPicPr>
          <p:cNvPr id="49" name="Picture 20">
            <a:extLst>
              <a:ext uri="{FF2B5EF4-FFF2-40B4-BE49-F238E27FC236}">
                <a16:creationId xmlns:a16="http://schemas.microsoft.com/office/drawing/2014/main" id="{CC0D3F42-6BE2-0CEF-347D-1AB4E02E6EEF}"/>
              </a:ext>
            </a:extLst>
          </p:cNvPr>
          <p:cNvPicPr>
            <a:picLocks noChangeAspect="1"/>
          </p:cNvPicPr>
          <p:nvPr/>
        </p:nvPicPr>
        <p:blipFill rotWithShape="1">
          <a:blip r:embed="rId13"/>
          <a:srcRect l="34948" t="30116" r="39660" b="24708"/>
          <a:stretch/>
        </p:blipFill>
        <p:spPr>
          <a:xfrm>
            <a:off x="6537277" y="3478155"/>
            <a:ext cx="320661" cy="311981"/>
          </a:xfrm>
          <a:prstGeom prst="ellipse">
            <a:avLst/>
          </a:prstGeom>
        </p:spPr>
      </p:pic>
      <p:sp>
        <p:nvSpPr>
          <p:cNvPr id="50" name="TextBox 35">
            <a:extLst>
              <a:ext uri="{FF2B5EF4-FFF2-40B4-BE49-F238E27FC236}">
                <a16:creationId xmlns:a16="http://schemas.microsoft.com/office/drawing/2014/main" id="{BB1F85D9-640D-C548-A384-2A36D43F35AF}"/>
              </a:ext>
            </a:extLst>
          </p:cNvPr>
          <p:cNvSpPr txBox="1"/>
          <p:nvPr/>
        </p:nvSpPr>
        <p:spPr>
          <a:xfrm>
            <a:off x="6819011" y="3657867"/>
            <a:ext cx="130127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Piani Terapeutici</a:t>
            </a:r>
          </a:p>
        </p:txBody>
      </p:sp>
      <p:pic>
        <p:nvPicPr>
          <p:cNvPr id="51" name="Immagine 131">
            <a:extLst>
              <a:ext uri="{FF2B5EF4-FFF2-40B4-BE49-F238E27FC236}">
                <a16:creationId xmlns:a16="http://schemas.microsoft.com/office/drawing/2014/main" id="{8C69431D-83B0-F421-8E9C-2F65D32AA53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09152" y="3348955"/>
            <a:ext cx="332381" cy="311981"/>
          </a:xfrm>
          <a:prstGeom prst="flowChartConnector">
            <a:avLst/>
          </a:prstGeom>
        </p:spPr>
      </p:pic>
      <p:sp>
        <p:nvSpPr>
          <p:cNvPr id="52" name="TextBox 31">
            <a:extLst>
              <a:ext uri="{FF2B5EF4-FFF2-40B4-BE49-F238E27FC236}">
                <a16:creationId xmlns:a16="http://schemas.microsoft.com/office/drawing/2014/main" id="{3A1369C3-FC0F-B621-93CE-3BE573DF5706}"/>
              </a:ext>
            </a:extLst>
          </p:cNvPr>
          <p:cNvSpPr txBox="1"/>
          <p:nvPr/>
        </p:nvSpPr>
        <p:spPr>
          <a:xfrm>
            <a:off x="8385126" y="3399684"/>
            <a:ext cx="816719"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Prescrizioni</a:t>
            </a:r>
          </a:p>
        </p:txBody>
      </p:sp>
      <p:pic>
        <p:nvPicPr>
          <p:cNvPr id="53" name="Immagine 122">
            <a:extLst>
              <a:ext uri="{FF2B5EF4-FFF2-40B4-BE49-F238E27FC236}">
                <a16:creationId xmlns:a16="http://schemas.microsoft.com/office/drawing/2014/main" id="{702A62F1-C884-F4DD-813E-E841B47DB537}"/>
              </a:ext>
            </a:extLst>
          </p:cNvPr>
          <p:cNvPicPr>
            <a:picLocks noChangeAspect="1"/>
          </p:cNvPicPr>
          <p:nvPr/>
        </p:nvPicPr>
        <p:blipFill>
          <a:blip r:embed="rId15"/>
          <a:stretch>
            <a:fillRect/>
          </a:stretch>
        </p:blipFill>
        <p:spPr>
          <a:xfrm>
            <a:off x="8120823" y="3720817"/>
            <a:ext cx="350101" cy="340342"/>
          </a:xfrm>
          <a:prstGeom prst="ellipse">
            <a:avLst/>
          </a:prstGeom>
        </p:spPr>
      </p:pic>
      <p:sp>
        <p:nvSpPr>
          <p:cNvPr id="54" name="TextBox 32">
            <a:extLst>
              <a:ext uri="{FF2B5EF4-FFF2-40B4-BE49-F238E27FC236}">
                <a16:creationId xmlns:a16="http://schemas.microsoft.com/office/drawing/2014/main" id="{FFCD3B97-872F-583C-E250-BC0D436B7415}"/>
              </a:ext>
            </a:extLst>
          </p:cNvPr>
          <p:cNvSpPr txBox="1"/>
          <p:nvPr/>
        </p:nvSpPr>
        <p:spPr>
          <a:xfrm>
            <a:off x="8455400" y="3774840"/>
            <a:ext cx="1486393"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Screening Oncologico</a:t>
            </a:r>
          </a:p>
        </p:txBody>
      </p:sp>
      <p:pic>
        <p:nvPicPr>
          <p:cNvPr id="55" name="Immagine 128">
            <a:extLst>
              <a:ext uri="{FF2B5EF4-FFF2-40B4-BE49-F238E27FC236}">
                <a16:creationId xmlns:a16="http://schemas.microsoft.com/office/drawing/2014/main" id="{454B23DF-236B-88DA-0DFF-4D7A2AAAEBFA}"/>
              </a:ext>
            </a:extLst>
          </p:cNvPr>
          <p:cNvPicPr>
            <a:picLocks noChangeAspect="1"/>
          </p:cNvPicPr>
          <p:nvPr/>
        </p:nvPicPr>
        <p:blipFill>
          <a:blip r:embed="rId16"/>
          <a:stretch>
            <a:fillRect/>
          </a:stretch>
        </p:blipFill>
        <p:spPr>
          <a:xfrm>
            <a:off x="8805490" y="2187036"/>
            <a:ext cx="320926" cy="311981"/>
          </a:xfrm>
          <a:prstGeom prst="ellipse">
            <a:avLst/>
          </a:prstGeom>
        </p:spPr>
      </p:pic>
      <p:sp>
        <p:nvSpPr>
          <p:cNvPr id="56" name="TextBox 35">
            <a:extLst>
              <a:ext uri="{FF2B5EF4-FFF2-40B4-BE49-F238E27FC236}">
                <a16:creationId xmlns:a16="http://schemas.microsoft.com/office/drawing/2014/main" id="{B40F9D21-8B32-86D7-7401-66771D605CDE}"/>
              </a:ext>
            </a:extLst>
          </p:cNvPr>
          <p:cNvSpPr txBox="1"/>
          <p:nvPr/>
        </p:nvSpPr>
        <p:spPr>
          <a:xfrm>
            <a:off x="9086875" y="2231795"/>
            <a:ext cx="107979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Covid</a:t>
            </a:r>
          </a:p>
        </p:txBody>
      </p:sp>
      <p:pic>
        <p:nvPicPr>
          <p:cNvPr id="57" name="Immagine 125">
            <a:extLst>
              <a:ext uri="{FF2B5EF4-FFF2-40B4-BE49-F238E27FC236}">
                <a16:creationId xmlns:a16="http://schemas.microsoft.com/office/drawing/2014/main" id="{9B18B1B0-A332-C6E1-796B-41C1DEA0DCCE}"/>
              </a:ext>
            </a:extLst>
          </p:cNvPr>
          <p:cNvPicPr>
            <a:picLocks noChangeAspect="1"/>
          </p:cNvPicPr>
          <p:nvPr/>
        </p:nvPicPr>
        <p:blipFill>
          <a:blip r:embed="rId17"/>
          <a:stretch>
            <a:fillRect/>
          </a:stretch>
        </p:blipFill>
        <p:spPr>
          <a:xfrm>
            <a:off x="9289484" y="3421005"/>
            <a:ext cx="320926" cy="311981"/>
          </a:xfrm>
          <a:prstGeom prst="ellipse">
            <a:avLst/>
          </a:prstGeom>
        </p:spPr>
      </p:pic>
      <p:sp>
        <p:nvSpPr>
          <p:cNvPr id="58" name="TextBox 35">
            <a:extLst>
              <a:ext uri="{FF2B5EF4-FFF2-40B4-BE49-F238E27FC236}">
                <a16:creationId xmlns:a16="http://schemas.microsoft.com/office/drawing/2014/main" id="{D7118F04-A484-0684-06DC-36A9329351B9}"/>
              </a:ext>
            </a:extLst>
          </p:cNvPr>
          <p:cNvSpPr txBox="1"/>
          <p:nvPr/>
        </p:nvSpPr>
        <p:spPr>
          <a:xfrm>
            <a:off x="9550135" y="3486417"/>
            <a:ext cx="1232266"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Vaccini</a:t>
            </a:r>
          </a:p>
        </p:txBody>
      </p:sp>
      <p:pic>
        <p:nvPicPr>
          <p:cNvPr id="59" name="Immagine 108">
            <a:extLst>
              <a:ext uri="{FF2B5EF4-FFF2-40B4-BE49-F238E27FC236}">
                <a16:creationId xmlns:a16="http://schemas.microsoft.com/office/drawing/2014/main" id="{E520FFF6-7CE2-675C-8A9A-27189EC996CB}"/>
              </a:ext>
            </a:extLst>
          </p:cNvPr>
          <p:cNvPicPr preferRelativeResize="0">
            <a:picLocks/>
          </p:cNvPicPr>
          <p:nvPr/>
        </p:nvPicPr>
        <p:blipFill>
          <a:blip r:embed="rId18"/>
          <a:srcRect t="420" b="420"/>
          <a:stretch/>
        </p:blipFill>
        <p:spPr>
          <a:xfrm>
            <a:off x="7035410" y="3091758"/>
            <a:ext cx="324332" cy="283618"/>
          </a:xfrm>
          <a:prstGeom prst="ellipse">
            <a:avLst/>
          </a:prstGeom>
        </p:spPr>
      </p:pic>
      <p:sp>
        <p:nvSpPr>
          <p:cNvPr id="60" name="TextBox 35">
            <a:extLst>
              <a:ext uri="{FF2B5EF4-FFF2-40B4-BE49-F238E27FC236}">
                <a16:creationId xmlns:a16="http://schemas.microsoft.com/office/drawing/2014/main" id="{56CCA79A-5AAE-7C9A-7D62-7A2875683EE8}"/>
              </a:ext>
            </a:extLst>
          </p:cNvPr>
          <p:cNvSpPr txBox="1"/>
          <p:nvPr/>
        </p:nvSpPr>
        <p:spPr>
          <a:xfrm>
            <a:off x="7309005" y="3122181"/>
            <a:ext cx="1394960"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Registri Patologie</a:t>
            </a:r>
          </a:p>
        </p:txBody>
      </p:sp>
      <p:pic>
        <p:nvPicPr>
          <p:cNvPr id="61" name="Immagine 22">
            <a:extLst>
              <a:ext uri="{FF2B5EF4-FFF2-40B4-BE49-F238E27FC236}">
                <a16:creationId xmlns:a16="http://schemas.microsoft.com/office/drawing/2014/main" id="{A6B713A8-D2F8-AB62-0CDE-3F35BB16B21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92772" y="2580344"/>
            <a:ext cx="320926" cy="311981"/>
          </a:xfrm>
          <a:prstGeom prst="rect">
            <a:avLst/>
          </a:prstGeom>
        </p:spPr>
      </p:pic>
      <p:sp>
        <p:nvSpPr>
          <p:cNvPr id="62" name="TextBox 35">
            <a:extLst>
              <a:ext uri="{FF2B5EF4-FFF2-40B4-BE49-F238E27FC236}">
                <a16:creationId xmlns:a16="http://schemas.microsoft.com/office/drawing/2014/main" id="{BB0DA5DD-F5CC-CAB0-7E83-79A82F6E92F4}"/>
              </a:ext>
            </a:extLst>
          </p:cNvPr>
          <p:cNvSpPr txBox="1"/>
          <p:nvPr/>
        </p:nvSpPr>
        <p:spPr>
          <a:xfrm>
            <a:off x="8292973" y="2672444"/>
            <a:ext cx="151906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Istanze Accreditamento</a:t>
            </a:r>
          </a:p>
        </p:txBody>
      </p:sp>
      <p:pic>
        <p:nvPicPr>
          <p:cNvPr id="63" name="Immagine 130">
            <a:extLst>
              <a:ext uri="{FF2B5EF4-FFF2-40B4-BE49-F238E27FC236}">
                <a16:creationId xmlns:a16="http://schemas.microsoft.com/office/drawing/2014/main" id="{B8DB5D42-3BB9-ABA1-D273-FB22E65F154B}"/>
              </a:ext>
            </a:extLst>
          </p:cNvPr>
          <p:cNvPicPr>
            <a:picLocks noChangeAspect="1"/>
          </p:cNvPicPr>
          <p:nvPr/>
        </p:nvPicPr>
        <p:blipFill>
          <a:blip r:embed="rId20"/>
          <a:stretch>
            <a:fillRect/>
          </a:stretch>
        </p:blipFill>
        <p:spPr>
          <a:xfrm>
            <a:off x="9018432" y="4429438"/>
            <a:ext cx="320926" cy="311981"/>
          </a:xfrm>
          <a:prstGeom prst="ellipse">
            <a:avLst/>
          </a:prstGeom>
        </p:spPr>
      </p:pic>
      <p:sp>
        <p:nvSpPr>
          <p:cNvPr id="64" name="TextBox 35">
            <a:extLst>
              <a:ext uri="{FF2B5EF4-FFF2-40B4-BE49-F238E27FC236}">
                <a16:creationId xmlns:a16="http://schemas.microsoft.com/office/drawing/2014/main" id="{6186ECE5-86C2-15B4-9BBC-68C7C3DEC8A8}"/>
              </a:ext>
            </a:extLst>
          </p:cNvPr>
          <p:cNvSpPr txBox="1"/>
          <p:nvPr/>
        </p:nvSpPr>
        <p:spPr>
          <a:xfrm>
            <a:off x="9322714" y="4503352"/>
            <a:ext cx="1940500" cy="23570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Monitoraggio Liste di Attesa</a:t>
            </a:r>
          </a:p>
        </p:txBody>
      </p:sp>
      <p:pic>
        <p:nvPicPr>
          <p:cNvPr id="65" name="Immagine 120">
            <a:extLst>
              <a:ext uri="{FF2B5EF4-FFF2-40B4-BE49-F238E27FC236}">
                <a16:creationId xmlns:a16="http://schemas.microsoft.com/office/drawing/2014/main" id="{D34C51D2-3FCA-BCD9-3320-D631DE4A1E83}"/>
              </a:ext>
            </a:extLst>
          </p:cNvPr>
          <p:cNvPicPr>
            <a:picLocks noChangeAspect="1"/>
          </p:cNvPicPr>
          <p:nvPr/>
        </p:nvPicPr>
        <p:blipFill>
          <a:blip r:embed="rId21"/>
          <a:stretch>
            <a:fillRect/>
          </a:stretch>
        </p:blipFill>
        <p:spPr>
          <a:xfrm>
            <a:off x="8728315" y="2994213"/>
            <a:ext cx="320926" cy="311981"/>
          </a:xfrm>
          <a:prstGeom prst="ellipse">
            <a:avLst/>
          </a:prstGeom>
        </p:spPr>
      </p:pic>
      <p:sp>
        <p:nvSpPr>
          <p:cNvPr id="66" name="TextBox 35">
            <a:extLst>
              <a:ext uri="{FF2B5EF4-FFF2-40B4-BE49-F238E27FC236}">
                <a16:creationId xmlns:a16="http://schemas.microsoft.com/office/drawing/2014/main" id="{4E9DC721-A672-BCB8-EB58-8F4D23E90561}"/>
              </a:ext>
            </a:extLst>
          </p:cNvPr>
          <p:cNvSpPr txBox="1"/>
          <p:nvPr/>
        </p:nvSpPr>
        <p:spPr>
          <a:xfrm>
            <a:off x="9009086" y="3049255"/>
            <a:ext cx="1519059"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Monitoraggio Ricoveri</a:t>
            </a:r>
          </a:p>
        </p:txBody>
      </p:sp>
      <p:sp>
        <p:nvSpPr>
          <p:cNvPr id="68" name="TextBox 35">
            <a:extLst>
              <a:ext uri="{FF2B5EF4-FFF2-40B4-BE49-F238E27FC236}">
                <a16:creationId xmlns:a16="http://schemas.microsoft.com/office/drawing/2014/main" id="{2CD6F209-3139-6A34-52E1-3F4775D98F6C}"/>
              </a:ext>
            </a:extLst>
          </p:cNvPr>
          <p:cNvSpPr txBox="1"/>
          <p:nvPr/>
        </p:nvSpPr>
        <p:spPr>
          <a:xfrm>
            <a:off x="6562932" y="4503352"/>
            <a:ext cx="1720825"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Flussi Ministeriali</a:t>
            </a:r>
          </a:p>
        </p:txBody>
      </p:sp>
      <p:pic>
        <p:nvPicPr>
          <p:cNvPr id="69" name="Immagine 5">
            <a:extLst>
              <a:ext uri="{FF2B5EF4-FFF2-40B4-BE49-F238E27FC236}">
                <a16:creationId xmlns:a16="http://schemas.microsoft.com/office/drawing/2014/main" id="{734531AD-A6A3-F2C7-2ED1-CA0FB5092315}"/>
              </a:ext>
            </a:extLst>
          </p:cNvPr>
          <p:cNvPicPr>
            <a:picLocks noChangeAspect="1"/>
          </p:cNvPicPr>
          <p:nvPr/>
        </p:nvPicPr>
        <p:blipFill>
          <a:blip r:embed="rId22"/>
          <a:stretch>
            <a:fillRect/>
          </a:stretch>
        </p:blipFill>
        <p:spPr>
          <a:xfrm>
            <a:off x="6276376" y="4431801"/>
            <a:ext cx="319417" cy="307254"/>
          </a:xfrm>
          <a:prstGeom prst="flowChartConnector">
            <a:avLst/>
          </a:prstGeom>
        </p:spPr>
      </p:pic>
      <p:pic>
        <p:nvPicPr>
          <p:cNvPr id="70" name="Immagine 129">
            <a:extLst>
              <a:ext uri="{FF2B5EF4-FFF2-40B4-BE49-F238E27FC236}">
                <a16:creationId xmlns:a16="http://schemas.microsoft.com/office/drawing/2014/main" id="{BE47771C-0303-F396-46DE-BF8EFA4B78D9}"/>
              </a:ext>
            </a:extLst>
          </p:cNvPr>
          <p:cNvPicPr>
            <a:picLocks noChangeAspect="1"/>
          </p:cNvPicPr>
          <p:nvPr/>
        </p:nvPicPr>
        <p:blipFill>
          <a:blip r:embed="rId23"/>
          <a:stretch>
            <a:fillRect/>
          </a:stretch>
        </p:blipFill>
        <p:spPr>
          <a:xfrm>
            <a:off x="8222930" y="4404856"/>
            <a:ext cx="324332" cy="311981"/>
          </a:xfrm>
          <a:prstGeom prst="ellipse">
            <a:avLst/>
          </a:prstGeom>
        </p:spPr>
      </p:pic>
      <p:sp>
        <p:nvSpPr>
          <p:cNvPr id="71" name="CasellaDiTesto 119">
            <a:extLst>
              <a:ext uri="{FF2B5EF4-FFF2-40B4-BE49-F238E27FC236}">
                <a16:creationId xmlns:a16="http://schemas.microsoft.com/office/drawing/2014/main" id="{DE517412-F66C-A615-3839-399282D81F61}"/>
              </a:ext>
            </a:extLst>
          </p:cNvPr>
          <p:cNvSpPr txBox="1"/>
          <p:nvPr/>
        </p:nvSpPr>
        <p:spPr>
          <a:xfrm>
            <a:off x="8540261" y="4468120"/>
            <a:ext cx="468826" cy="229102"/>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FSE</a:t>
            </a:r>
          </a:p>
        </p:txBody>
      </p:sp>
      <p:pic>
        <p:nvPicPr>
          <p:cNvPr id="72" name="Immagine 123">
            <a:extLst>
              <a:ext uri="{FF2B5EF4-FFF2-40B4-BE49-F238E27FC236}">
                <a16:creationId xmlns:a16="http://schemas.microsoft.com/office/drawing/2014/main" id="{DE63E11A-01FE-6FFC-28A8-AFF49C82DB7D}"/>
              </a:ext>
            </a:extLst>
          </p:cNvPr>
          <p:cNvPicPr>
            <a:picLocks noChangeAspect="1"/>
          </p:cNvPicPr>
          <p:nvPr/>
        </p:nvPicPr>
        <p:blipFill>
          <a:blip r:embed="rId24"/>
          <a:stretch>
            <a:fillRect/>
          </a:stretch>
        </p:blipFill>
        <p:spPr>
          <a:xfrm>
            <a:off x="5907870" y="4129703"/>
            <a:ext cx="324332" cy="311981"/>
          </a:xfrm>
          <a:prstGeom prst="ellipse">
            <a:avLst/>
          </a:prstGeom>
          <a:effectLst>
            <a:softEdge rad="0"/>
          </a:effectLst>
        </p:spPr>
      </p:pic>
      <p:sp>
        <p:nvSpPr>
          <p:cNvPr id="73" name="CasellaDiTesto 131">
            <a:extLst>
              <a:ext uri="{FF2B5EF4-FFF2-40B4-BE49-F238E27FC236}">
                <a16:creationId xmlns:a16="http://schemas.microsoft.com/office/drawing/2014/main" id="{BDC16A65-8538-8D04-E12F-76EA7C04D4AF}"/>
              </a:ext>
            </a:extLst>
          </p:cNvPr>
          <p:cNvSpPr txBox="1"/>
          <p:nvPr/>
        </p:nvSpPr>
        <p:spPr>
          <a:xfrm>
            <a:off x="6224708" y="4175439"/>
            <a:ext cx="1680628" cy="229102"/>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Sistema riabilitazione</a:t>
            </a:r>
          </a:p>
        </p:txBody>
      </p:sp>
      <p:pic>
        <p:nvPicPr>
          <p:cNvPr id="74" name="Immagine 124">
            <a:extLst>
              <a:ext uri="{FF2B5EF4-FFF2-40B4-BE49-F238E27FC236}">
                <a16:creationId xmlns:a16="http://schemas.microsoft.com/office/drawing/2014/main" id="{C228C9C0-B5D0-77AB-2E63-1D422D5A5205}"/>
              </a:ext>
            </a:extLst>
          </p:cNvPr>
          <p:cNvPicPr>
            <a:picLocks noChangeAspect="1"/>
          </p:cNvPicPr>
          <p:nvPr/>
        </p:nvPicPr>
        <p:blipFill>
          <a:blip r:embed="rId25"/>
          <a:stretch>
            <a:fillRect/>
          </a:stretch>
        </p:blipFill>
        <p:spPr>
          <a:xfrm>
            <a:off x="9669998" y="4163946"/>
            <a:ext cx="324332" cy="311981"/>
          </a:xfrm>
          <a:prstGeom prst="ellipse">
            <a:avLst/>
          </a:prstGeom>
        </p:spPr>
      </p:pic>
      <p:sp>
        <p:nvSpPr>
          <p:cNvPr id="75" name="CasellaDiTesto 136">
            <a:extLst>
              <a:ext uri="{FF2B5EF4-FFF2-40B4-BE49-F238E27FC236}">
                <a16:creationId xmlns:a16="http://schemas.microsoft.com/office/drawing/2014/main" id="{9B8D1083-4DA5-DD81-FE3C-B7BB07AFF1E4}"/>
              </a:ext>
            </a:extLst>
          </p:cNvPr>
          <p:cNvSpPr txBox="1"/>
          <p:nvPr/>
        </p:nvSpPr>
        <p:spPr>
          <a:xfrm>
            <a:off x="9944662" y="4242958"/>
            <a:ext cx="1680628" cy="141809"/>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Sistema teleconsulto</a:t>
            </a:r>
          </a:p>
        </p:txBody>
      </p:sp>
      <p:pic>
        <p:nvPicPr>
          <p:cNvPr id="76" name="Immagine 3">
            <a:extLst>
              <a:ext uri="{FF2B5EF4-FFF2-40B4-BE49-F238E27FC236}">
                <a16:creationId xmlns:a16="http://schemas.microsoft.com/office/drawing/2014/main" id="{C34EE962-9458-3C3A-FD92-59EEE8048DA9}"/>
              </a:ext>
            </a:extLst>
          </p:cNvPr>
          <p:cNvPicPr>
            <a:picLocks noChangeAspect="1"/>
          </p:cNvPicPr>
          <p:nvPr/>
        </p:nvPicPr>
        <p:blipFill>
          <a:blip r:embed="rId26"/>
          <a:stretch>
            <a:fillRect/>
          </a:stretch>
        </p:blipFill>
        <p:spPr>
          <a:xfrm>
            <a:off x="10111613" y="3802328"/>
            <a:ext cx="390622" cy="379734"/>
          </a:xfrm>
          <a:prstGeom prst="ellipse">
            <a:avLst/>
          </a:prstGeom>
        </p:spPr>
      </p:pic>
      <p:sp>
        <p:nvSpPr>
          <p:cNvPr id="77" name="TextBox 35">
            <a:extLst>
              <a:ext uri="{FF2B5EF4-FFF2-40B4-BE49-F238E27FC236}">
                <a16:creationId xmlns:a16="http://schemas.microsoft.com/office/drawing/2014/main" id="{65118450-3BD3-6C24-030B-A56E3FEF6ADB}"/>
              </a:ext>
            </a:extLst>
          </p:cNvPr>
          <p:cNvSpPr txBox="1"/>
          <p:nvPr/>
        </p:nvSpPr>
        <p:spPr>
          <a:xfrm>
            <a:off x="10432541" y="3864313"/>
            <a:ext cx="136393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Screening Neonatale</a:t>
            </a:r>
          </a:p>
        </p:txBody>
      </p:sp>
      <p:grpSp>
        <p:nvGrpSpPr>
          <p:cNvPr id="78" name="Gruppo 77">
            <a:extLst>
              <a:ext uri="{FF2B5EF4-FFF2-40B4-BE49-F238E27FC236}">
                <a16:creationId xmlns:a16="http://schemas.microsoft.com/office/drawing/2014/main" id="{968D6295-0311-27BC-D122-930376C73F30}"/>
              </a:ext>
            </a:extLst>
          </p:cNvPr>
          <p:cNvGrpSpPr/>
          <p:nvPr/>
        </p:nvGrpSpPr>
        <p:grpSpPr>
          <a:xfrm>
            <a:off x="10645901" y="3317350"/>
            <a:ext cx="324332" cy="283618"/>
            <a:chOff x="4167838" y="2658464"/>
            <a:chExt cx="396000" cy="360000"/>
          </a:xfrm>
        </p:grpSpPr>
        <p:sp>
          <p:nvSpPr>
            <p:cNvPr id="79" name="Ovale 78">
              <a:extLst>
                <a:ext uri="{FF2B5EF4-FFF2-40B4-BE49-F238E27FC236}">
                  <a16:creationId xmlns:a16="http://schemas.microsoft.com/office/drawing/2014/main" id="{BA9FC510-40CB-523E-8910-79A780B8EC3E}"/>
                </a:ext>
              </a:extLst>
            </p:cNvPr>
            <p:cNvSpPr/>
            <p:nvPr/>
          </p:nvSpPr>
          <p:spPr>
            <a:xfrm>
              <a:off x="4167838" y="2658464"/>
              <a:ext cx="396000" cy="360000"/>
            </a:xfrm>
            <a:prstGeom prst="ellipse">
              <a:avLst/>
            </a:prstGeom>
            <a:solidFill>
              <a:srgbClr val="003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0" name="Immagine 79">
              <a:extLst>
                <a:ext uri="{FF2B5EF4-FFF2-40B4-BE49-F238E27FC236}">
                  <a16:creationId xmlns:a16="http://schemas.microsoft.com/office/drawing/2014/main" id="{82E9085F-40FB-3FFB-EC27-BC358AB9B74C}"/>
                </a:ext>
              </a:extLst>
            </p:cNvPr>
            <p:cNvPicPr>
              <a:picLocks noChangeAspect="1"/>
            </p:cNvPicPr>
            <p:nvPr/>
          </p:nvPicPr>
          <p:blipFill>
            <a:blip r:embed="rId27">
              <a:lum bright="70000" contrast="-70000"/>
            </a:blip>
            <a:srcRect/>
            <a:stretch/>
          </p:blipFill>
          <p:spPr>
            <a:xfrm>
              <a:off x="4243699" y="2715319"/>
              <a:ext cx="262531" cy="262531"/>
            </a:xfrm>
            <a:prstGeom prst="rect">
              <a:avLst/>
            </a:prstGeom>
            <a:ln>
              <a:noFill/>
            </a:ln>
            <a:effectLst>
              <a:outerShdw blurRad="50800" dist="38100" dir="10800000" algn="r" rotWithShape="0">
                <a:prstClr val="black">
                  <a:alpha val="40000"/>
                </a:prstClr>
              </a:outerShdw>
            </a:effectLst>
          </p:spPr>
        </p:pic>
      </p:grpSp>
      <p:sp>
        <p:nvSpPr>
          <p:cNvPr id="81" name="TextBox 35">
            <a:extLst>
              <a:ext uri="{FF2B5EF4-FFF2-40B4-BE49-F238E27FC236}">
                <a16:creationId xmlns:a16="http://schemas.microsoft.com/office/drawing/2014/main" id="{FD33B267-3D36-A02A-218E-027A1847B055}"/>
              </a:ext>
            </a:extLst>
          </p:cNvPr>
          <p:cNvSpPr txBox="1"/>
          <p:nvPr/>
        </p:nvSpPr>
        <p:spPr>
          <a:xfrm>
            <a:off x="10727556" y="3587949"/>
            <a:ext cx="111608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Anagrafe Assistiti</a:t>
            </a:r>
          </a:p>
        </p:txBody>
      </p:sp>
      <p:sp>
        <p:nvSpPr>
          <p:cNvPr id="83" name="TextBox 35">
            <a:extLst>
              <a:ext uri="{FF2B5EF4-FFF2-40B4-BE49-F238E27FC236}">
                <a16:creationId xmlns:a16="http://schemas.microsoft.com/office/drawing/2014/main" id="{58D7F43C-3E9B-FDAE-44CB-539D126D91DE}"/>
              </a:ext>
            </a:extLst>
          </p:cNvPr>
          <p:cNvSpPr txBox="1"/>
          <p:nvPr/>
        </p:nvSpPr>
        <p:spPr>
          <a:xfrm>
            <a:off x="9786470" y="2031174"/>
            <a:ext cx="111608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Malattie Rare</a:t>
            </a:r>
          </a:p>
        </p:txBody>
      </p:sp>
      <p:grpSp>
        <p:nvGrpSpPr>
          <p:cNvPr id="84" name="Gruppo 83">
            <a:extLst>
              <a:ext uri="{FF2B5EF4-FFF2-40B4-BE49-F238E27FC236}">
                <a16:creationId xmlns:a16="http://schemas.microsoft.com/office/drawing/2014/main" id="{B2C70981-FE52-341B-C959-B1B1DCFC15E8}"/>
              </a:ext>
            </a:extLst>
          </p:cNvPr>
          <p:cNvGrpSpPr/>
          <p:nvPr/>
        </p:nvGrpSpPr>
        <p:grpSpPr>
          <a:xfrm>
            <a:off x="10032868" y="2484078"/>
            <a:ext cx="324332" cy="290681"/>
            <a:chOff x="6731744" y="2340645"/>
            <a:chExt cx="396000" cy="368965"/>
          </a:xfrm>
        </p:grpSpPr>
        <p:sp>
          <p:nvSpPr>
            <p:cNvPr id="85" name="Ovale 84">
              <a:extLst>
                <a:ext uri="{FF2B5EF4-FFF2-40B4-BE49-F238E27FC236}">
                  <a16:creationId xmlns:a16="http://schemas.microsoft.com/office/drawing/2014/main" id="{06E9E23E-1046-79E6-3028-AB9521E66334}"/>
                </a:ext>
              </a:extLst>
            </p:cNvPr>
            <p:cNvSpPr/>
            <p:nvPr/>
          </p:nvSpPr>
          <p:spPr>
            <a:xfrm>
              <a:off x="6731744" y="2349610"/>
              <a:ext cx="396000" cy="360000"/>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6" name="Immagine 85">
              <a:extLst>
                <a:ext uri="{FF2B5EF4-FFF2-40B4-BE49-F238E27FC236}">
                  <a16:creationId xmlns:a16="http://schemas.microsoft.com/office/drawing/2014/main" id="{89302D97-88FC-D150-63EE-8D8C2155A967}"/>
                </a:ext>
              </a:extLst>
            </p:cNvPr>
            <p:cNvPicPr>
              <a:picLocks noChangeAspect="1"/>
            </p:cNvPicPr>
            <p:nvPr/>
          </p:nvPicPr>
          <p:blipFill>
            <a:blip r:embed="rId28">
              <a:lum bright="70000" contrast="-70000"/>
              <a:extLst>
                <a:ext uri="{BEBA8EAE-BF5A-486C-A8C5-ECC9F3942E4B}">
                  <a14:imgProps xmlns:a14="http://schemas.microsoft.com/office/drawing/2010/main">
                    <a14:imgLayer r:embed="rId29">
                      <a14:imgEffect>
                        <a14:artisticPhotocopy/>
                      </a14:imgEffect>
                    </a14:imgLayer>
                  </a14:imgProps>
                </a:ext>
              </a:extLst>
            </a:blip>
            <a:srcRect/>
            <a:stretch/>
          </p:blipFill>
          <p:spPr>
            <a:xfrm>
              <a:off x="6774065" y="2340645"/>
              <a:ext cx="308854" cy="308854"/>
            </a:xfrm>
            <a:prstGeom prst="rect">
              <a:avLst/>
            </a:prstGeom>
            <a:ln>
              <a:noFill/>
            </a:ln>
            <a:effectLst>
              <a:outerShdw blurRad="50800" dist="38100" dir="10800000" algn="r" rotWithShape="0">
                <a:prstClr val="black">
                  <a:alpha val="40000"/>
                </a:prstClr>
              </a:outerShdw>
            </a:effectLst>
          </p:spPr>
        </p:pic>
      </p:grpSp>
      <p:sp>
        <p:nvSpPr>
          <p:cNvPr id="87" name="TextBox 35">
            <a:extLst>
              <a:ext uri="{FF2B5EF4-FFF2-40B4-BE49-F238E27FC236}">
                <a16:creationId xmlns:a16="http://schemas.microsoft.com/office/drawing/2014/main" id="{82C7B516-A9E6-B6D4-DCF0-040F63E51F39}"/>
              </a:ext>
            </a:extLst>
          </p:cNvPr>
          <p:cNvSpPr txBox="1"/>
          <p:nvPr/>
        </p:nvSpPr>
        <p:spPr>
          <a:xfrm>
            <a:off x="10238081" y="2678811"/>
            <a:ext cx="1311469"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Anagrafe Strutture</a:t>
            </a:r>
          </a:p>
        </p:txBody>
      </p:sp>
      <p:pic>
        <p:nvPicPr>
          <p:cNvPr id="82" name="Elemento grafico 81">
            <a:extLst>
              <a:ext uri="{FF2B5EF4-FFF2-40B4-BE49-F238E27FC236}">
                <a16:creationId xmlns:a16="http://schemas.microsoft.com/office/drawing/2014/main" id="{58F458EF-248A-E71B-ABFE-BC62BE4536E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9476337" y="1685648"/>
            <a:ext cx="463661" cy="446002"/>
          </a:xfrm>
          <a:prstGeom prst="rect">
            <a:avLst/>
          </a:prstGeom>
        </p:spPr>
      </p:pic>
      <p:sp>
        <p:nvSpPr>
          <p:cNvPr id="20" name="Rettangolo 19">
            <a:extLst>
              <a:ext uri="{FF2B5EF4-FFF2-40B4-BE49-F238E27FC236}">
                <a16:creationId xmlns:a16="http://schemas.microsoft.com/office/drawing/2014/main" id="{B9A6C1BD-9970-6713-2D83-75168608E412}"/>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Scopo ed ambito di applicazione del manuale</a:t>
            </a:r>
            <a:endParaRPr lang="en-GB" sz="2400" b="1" dirty="0">
              <a:solidFill>
                <a:srgbClr val="003D6A"/>
              </a:solidFill>
            </a:endParaRPr>
          </a:p>
          <a:p>
            <a:endParaRPr lang="en-GB" sz="2000" b="1" dirty="0">
              <a:solidFill>
                <a:srgbClr val="003D6A"/>
              </a:solidFill>
            </a:endParaRPr>
          </a:p>
        </p:txBody>
      </p:sp>
      <p:sp>
        <p:nvSpPr>
          <p:cNvPr id="22" name="CasellaDiTesto 21">
            <a:extLst>
              <a:ext uri="{FF2B5EF4-FFF2-40B4-BE49-F238E27FC236}">
                <a16:creationId xmlns:a16="http://schemas.microsoft.com/office/drawing/2014/main" id="{569FDCD1-E879-D72E-0C05-984AE1D37F51}"/>
              </a:ext>
            </a:extLst>
          </p:cNvPr>
          <p:cNvSpPr txBox="1"/>
          <p:nvPr/>
        </p:nvSpPr>
        <p:spPr>
          <a:xfrm>
            <a:off x="348791" y="160801"/>
            <a:ext cx="904894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01 - Introduzione</a:t>
            </a:r>
          </a:p>
        </p:txBody>
      </p:sp>
    </p:spTree>
    <p:extLst>
      <p:ext uri="{BB962C8B-B14F-4D97-AF65-F5344CB8AC3E}">
        <p14:creationId xmlns:p14="http://schemas.microsoft.com/office/powerpoint/2010/main" val="3924376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2650492"/>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03 -</a:t>
            </a:r>
            <a:r>
              <a:rPr lang="it-IT" sz="2400" dirty="0">
                <a:solidFill>
                  <a:srgbClr val="012B51"/>
                </a:solidFill>
                <a:latin typeface="+mn-lt"/>
              </a:rPr>
              <a:t> </a:t>
            </a:r>
            <a:r>
              <a:rPr lang="it-IT" sz="2400" b="0" dirty="0">
                <a:solidFill>
                  <a:srgbClr val="012B51"/>
                </a:solidFill>
                <a:latin typeface="+mn-lt"/>
              </a:rPr>
              <a:t>Modello</a:t>
            </a:r>
            <a:r>
              <a:rPr lang="it-IT" sz="2400" dirty="0">
                <a:solidFill>
                  <a:srgbClr val="012B51"/>
                </a:solidFill>
                <a:latin typeface="+mn-lt"/>
              </a:rPr>
              <a:t> </a:t>
            </a:r>
            <a:r>
              <a:rPr lang="it-IT" sz="2400" b="0" dirty="0">
                <a:solidFill>
                  <a:srgbClr val="012B51"/>
                </a:solidFill>
                <a:latin typeface="+mn-lt"/>
              </a:rPr>
              <a:t>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Direttore Sanitario</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426744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1/3 </a:t>
            </a:r>
          </a:p>
        </p:txBody>
      </p:sp>
      <p:sp>
        <p:nvSpPr>
          <p:cNvPr id="5" name="Rettangolo 4">
            <a:extLst>
              <a:ext uri="{FF2B5EF4-FFF2-40B4-BE49-F238E27FC236}">
                <a16:creationId xmlns:a16="http://schemas.microsoft.com/office/drawing/2014/main" id="{C8D09CA5-B4BE-467A-85C9-5615E348E56B}"/>
              </a:ext>
            </a:extLst>
          </p:cNvPr>
          <p:cNvSpPr/>
          <p:nvPr/>
        </p:nvSpPr>
        <p:spPr>
          <a:xfrm>
            <a:off x="351819" y="1419224"/>
            <a:ext cx="4105881" cy="490640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Le Figure hanno l'obiettivo di descrivere il flusso del processo di Emissione di un Certificato. Nella prima figura è stato rappresentato il flusso di lavoro per un Assistito che ha ricevuto Assistenza territoriale nella Regione Campania, necessario per l'ottenimento del Certificato di Esenzione; nella seconda figura è stato rappresentato il flusso di lavoro per un Assistito il cui Certificato di Diagnosi è stato emesso fuori dalla Regione Campania, necessario per l'ottenimento del Certificato di Esenzione. </a:t>
            </a:r>
            <a:br>
              <a:rPr lang="it-IT" sz="1400" dirty="0">
                <a:ea typeface="Times New Roman" panose="02020603050405020304" pitchFamily="18" charset="0"/>
                <a:cs typeface="Calibri" panose="020F0502020204030204" pitchFamily="34" charset="0"/>
              </a:rPr>
            </a:b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Si distinguono tre blocchi e si pone l'attenzione sul blocco centrale, in quanto rappresenta il flusso di lavoro all'interno della piattaforma del Sistema di Gestione delle Malattie Rare.</a:t>
            </a:r>
          </a:p>
        </p:txBody>
      </p:sp>
      <p:pic>
        <p:nvPicPr>
          <p:cNvPr id="6" name="Immagine 5">
            <a:extLst>
              <a:ext uri="{FF2B5EF4-FFF2-40B4-BE49-F238E27FC236}">
                <a16:creationId xmlns:a16="http://schemas.microsoft.com/office/drawing/2014/main" id="{31F3B043-F019-CF7A-B9D5-610223A8B171}"/>
              </a:ext>
            </a:extLst>
          </p:cNvPr>
          <p:cNvPicPr>
            <a:picLocks noChangeAspect="1"/>
          </p:cNvPicPr>
          <p:nvPr/>
        </p:nvPicPr>
        <p:blipFill>
          <a:blip r:embed="rId2"/>
          <a:stretch>
            <a:fillRect/>
          </a:stretch>
        </p:blipFill>
        <p:spPr>
          <a:xfrm>
            <a:off x="4848227" y="1718124"/>
            <a:ext cx="7220244" cy="4250797"/>
          </a:xfrm>
          <a:prstGeom prst="rect">
            <a:avLst/>
          </a:prstGeom>
          <a:ln>
            <a:solidFill>
              <a:schemeClr val="accent1">
                <a:lumMod val="60000"/>
                <a:lumOff val="40000"/>
              </a:schemeClr>
            </a:solidFill>
          </a:ln>
        </p:spPr>
      </p:pic>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4638675" y="1419224"/>
            <a:ext cx="0" cy="490640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Workflow Emissione</a:t>
            </a:r>
            <a:endParaRPr lang="en-GB" sz="2400" b="1" dirty="0">
              <a:solidFill>
                <a:srgbClr val="003D6A"/>
              </a:solidFill>
            </a:endParaRPr>
          </a:p>
          <a:p>
            <a:endParaRPr lang="en-GB" sz="2000" b="1" dirty="0">
              <a:solidFill>
                <a:srgbClr val="003D6A"/>
              </a:solidFill>
            </a:endParaRPr>
          </a:p>
        </p:txBody>
      </p:sp>
    </p:spTree>
    <p:extLst>
      <p:ext uri="{BB962C8B-B14F-4D97-AF65-F5344CB8AC3E}">
        <p14:creationId xmlns:p14="http://schemas.microsoft.com/office/powerpoint/2010/main" val="90637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2/3</a:t>
            </a:r>
          </a:p>
        </p:txBody>
      </p:sp>
      <p:sp>
        <p:nvSpPr>
          <p:cNvPr id="5" name="Rettangolo 4">
            <a:extLst>
              <a:ext uri="{FF2B5EF4-FFF2-40B4-BE49-F238E27FC236}">
                <a16:creationId xmlns:a16="http://schemas.microsoft.com/office/drawing/2014/main" id="{C8D09CA5-B4BE-467A-85C9-5615E348E56B}"/>
              </a:ext>
            </a:extLst>
          </p:cNvPr>
          <p:cNvSpPr/>
          <p:nvPr/>
        </p:nvSpPr>
        <p:spPr>
          <a:xfrm>
            <a:off x="351819" y="1419224"/>
            <a:ext cx="4105881" cy="490640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Le Figure hanno l'obiettivo di descrivere il flusso del processo di Emissione di un Certificato. Nella prima figura è stato rappresentato il flusso di lavoro per un Assistito che ha ricevuto Assistenza territoriale nella Regione Campania, necessario per l'ottenimento del Certificato di Esenzione; nella seconda figura è stato rappresentato il flusso di lavoro per un Assistito il cui Certificato di Diagnosi è stato emesso fuori dalla Regione Campania, necessario per l'ottenimento del Certificato di Esenzione. </a:t>
            </a:r>
            <a:br>
              <a:rPr lang="it-IT" sz="1400" dirty="0">
                <a:ea typeface="Times New Roman" panose="02020603050405020304" pitchFamily="18" charset="0"/>
                <a:cs typeface="Calibri" panose="020F0502020204030204" pitchFamily="34" charset="0"/>
              </a:rPr>
            </a:b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Si distinguono tre blocchi e si pone l'attenzione sul blocco centrale, in quanto rappresenta il flusso di lavoro all'interno della piattaforma del Sistema di Gestione delle Malattie Rare.</a:t>
            </a:r>
          </a:p>
        </p:txBody>
      </p:sp>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4638675" y="1419224"/>
            <a:ext cx="0" cy="490640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Workflow Caricamento</a:t>
            </a:r>
            <a:endParaRPr lang="en-GB" sz="2400" b="1" dirty="0">
              <a:solidFill>
                <a:srgbClr val="003D6A"/>
              </a:solidFill>
            </a:endParaRPr>
          </a:p>
          <a:p>
            <a:endParaRPr lang="en-GB" sz="2000" b="1" dirty="0">
              <a:solidFill>
                <a:srgbClr val="003D6A"/>
              </a:solidFill>
            </a:endParaRPr>
          </a:p>
        </p:txBody>
      </p:sp>
      <p:grpSp>
        <p:nvGrpSpPr>
          <p:cNvPr id="10" name="Gruppo 9">
            <a:extLst>
              <a:ext uri="{FF2B5EF4-FFF2-40B4-BE49-F238E27FC236}">
                <a16:creationId xmlns:a16="http://schemas.microsoft.com/office/drawing/2014/main" id="{F426BD7E-A449-E3CE-C761-B849FC61AB90}"/>
              </a:ext>
            </a:extLst>
          </p:cNvPr>
          <p:cNvGrpSpPr/>
          <p:nvPr/>
        </p:nvGrpSpPr>
        <p:grpSpPr>
          <a:xfrm>
            <a:off x="4819651" y="1679317"/>
            <a:ext cx="7230624" cy="4265169"/>
            <a:chOff x="1152526" y="1462902"/>
            <a:chExt cx="9717270" cy="4627832"/>
          </a:xfrm>
        </p:grpSpPr>
        <p:pic>
          <p:nvPicPr>
            <p:cNvPr id="11" name="Immagine 10">
              <a:extLst>
                <a:ext uri="{FF2B5EF4-FFF2-40B4-BE49-F238E27FC236}">
                  <a16:creationId xmlns:a16="http://schemas.microsoft.com/office/drawing/2014/main" id="{1B0B1A75-1516-0258-5A1B-FDF5A3D93C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2" t="52542" r="679" b="4190"/>
            <a:stretch/>
          </p:blipFill>
          <p:spPr bwMode="auto">
            <a:xfrm>
              <a:off x="1152526" y="1703390"/>
              <a:ext cx="9717270" cy="4387344"/>
            </a:xfrm>
            <a:prstGeom prst="rect">
              <a:avLst/>
            </a:prstGeom>
            <a:noFill/>
            <a:ln>
              <a:solidFill>
                <a:srgbClr val="012B51"/>
              </a:solidFill>
            </a:ln>
          </p:spPr>
        </p:pic>
        <p:pic>
          <p:nvPicPr>
            <p:cNvPr id="12" name="Immagine 11">
              <a:extLst>
                <a:ext uri="{FF2B5EF4-FFF2-40B4-BE49-F238E27FC236}">
                  <a16:creationId xmlns:a16="http://schemas.microsoft.com/office/drawing/2014/main" id="{EB8783AC-F3EB-BD38-7B56-C4FAB168B0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5" t="4363" r="1453" b="93311"/>
            <a:stretch/>
          </p:blipFill>
          <p:spPr bwMode="auto">
            <a:xfrm>
              <a:off x="1152526" y="1462902"/>
              <a:ext cx="9717269" cy="239508"/>
            </a:xfrm>
            <a:prstGeom prst="rect">
              <a:avLst/>
            </a:prstGeom>
            <a:noFill/>
            <a:ln>
              <a:solidFill>
                <a:srgbClr val="012B51"/>
              </a:solidFill>
            </a:ln>
          </p:spPr>
        </p:pic>
      </p:grpSp>
    </p:spTree>
    <p:extLst>
      <p:ext uri="{BB962C8B-B14F-4D97-AF65-F5344CB8AC3E}">
        <p14:creationId xmlns:p14="http://schemas.microsoft.com/office/powerpoint/2010/main" val="393525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3/3 </a:t>
            </a:r>
          </a:p>
        </p:txBody>
      </p: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Profili Coinvolti</a:t>
            </a:r>
            <a:endParaRPr lang="en-GB" sz="2400" b="1" dirty="0">
              <a:solidFill>
                <a:srgbClr val="003D6A"/>
              </a:solidFill>
            </a:endParaRPr>
          </a:p>
          <a:p>
            <a:endParaRPr lang="en-GB" sz="2000" b="1" dirty="0">
              <a:solidFill>
                <a:srgbClr val="003D6A"/>
              </a:solidFill>
            </a:endParaRPr>
          </a:p>
        </p:txBody>
      </p:sp>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8213908" y="1476374"/>
            <a:ext cx="0" cy="394811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Rectangle 202">
            <a:extLst>
              <a:ext uri="{FF2B5EF4-FFF2-40B4-BE49-F238E27FC236}">
                <a16:creationId xmlns:a16="http://schemas.microsoft.com/office/drawing/2014/main" id="{79A85FAC-DE65-31EA-3829-D90760020575}"/>
              </a:ext>
            </a:extLst>
          </p:cNvPr>
          <p:cNvSpPr/>
          <p:nvPr/>
        </p:nvSpPr>
        <p:spPr bwMode="gray">
          <a:xfrm>
            <a:off x="4604470" y="1620142"/>
            <a:ext cx="3253673" cy="234260"/>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Emissione</a:t>
            </a:r>
            <a:endParaRPr lang="en-US" sz="1600" b="1" dirty="0">
              <a:solidFill>
                <a:schemeClr val="bg1"/>
              </a:solidFill>
              <a:latin typeface="Century Gothic" panose="020B0502020202020204" pitchFamily="34" charset="0"/>
              <a:cs typeface="Calibri" panose="020F0502020204030204" pitchFamily="34" charset="0"/>
            </a:endParaRPr>
          </a:p>
        </p:txBody>
      </p:sp>
      <p:sp>
        <p:nvSpPr>
          <p:cNvPr id="3" name="Rectangle 202">
            <a:extLst>
              <a:ext uri="{FF2B5EF4-FFF2-40B4-BE49-F238E27FC236}">
                <a16:creationId xmlns:a16="http://schemas.microsoft.com/office/drawing/2014/main" id="{078E902F-972E-244D-BC55-ACBBC01CF942}"/>
              </a:ext>
            </a:extLst>
          </p:cNvPr>
          <p:cNvSpPr/>
          <p:nvPr/>
        </p:nvSpPr>
        <p:spPr bwMode="gray">
          <a:xfrm>
            <a:off x="4604470" y="2031182"/>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endParaRPr lang="it-IT" sz="1400" b="1" dirty="0">
              <a:solidFill>
                <a:schemeClr val="bg1"/>
              </a:solidFill>
              <a:latin typeface="Century Gothic" panose="020B0502020202020204" pitchFamily="34" charset="0"/>
              <a:cs typeface="Calibri" panose="020F0502020204030204" pitchFamily="34" charset="0"/>
            </a:endParaRPr>
          </a:p>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del Paziente </a:t>
            </a:r>
            <a:endParaRPr lang="en-US" sz="1400" b="1" dirty="0">
              <a:solidFill>
                <a:schemeClr val="bg1"/>
              </a:solidFill>
              <a:latin typeface="Century Gothic" panose="020B0502020202020204" pitchFamily="34" charset="0"/>
              <a:cs typeface="Calibri" panose="020F0502020204030204" pitchFamily="34" charset="0"/>
            </a:endParaRPr>
          </a:p>
          <a:p>
            <a:pPr algn="ctr">
              <a:lnSpc>
                <a:spcPct val="106000"/>
              </a:lnSpc>
            </a:pPr>
            <a:endParaRPr lang="en-US" sz="1400" b="1" dirty="0">
              <a:solidFill>
                <a:schemeClr val="bg1"/>
              </a:solidFill>
              <a:latin typeface="Century Gothic" panose="020B0502020202020204" pitchFamily="34" charset="0"/>
              <a:cs typeface="Calibri" panose="020F0502020204030204" pitchFamily="34" charset="0"/>
            </a:endParaRPr>
          </a:p>
        </p:txBody>
      </p:sp>
      <p:sp>
        <p:nvSpPr>
          <p:cNvPr id="8" name="CasellaDiTesto 7">
            <a:extLst>
              <a:ext uri="{FF2B5EF4-FFF2-40B4-BE49-F238E27FC236}">
                <a16:creationId xmlns:a16="http://schemas.microsoft.com/office/drawing/2014/main" id="{17555B35-2330-D020-D7B7-0B8D2C3952B2}"/>
              </a:ext>
            </a:extLst>
          </p:cNvPr>
          <p:cNvSpPr txBox="1"/>
          <p:nvPr/>
        </p:nvSpPr>
        <p:spPr>
          <a:xfrm>
            <a:off x="5463088" y="2661063"/>
            <a:ext cx="653290" cy="276942"/>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Clinici</a:t>
            </a:r>
          </a:p>
        </p:txBody>
      </p:sp>
      <p:sp>
        <p:nvSpPr>
          <p:cNvPr id="13" name="CasellaDiTesto 19">
            <a:extLst>
              <a:ext uri="{FF2B5EF4-FFF2-40B4-BE49-F238E27FC236}">
                <a16:creationId xmlns:a16="http://schemas.microsoft.com/office/drawing/2014/main" id="{EDAF70AE-92BC-15CC-8858-2F1BA8BFF3C9}"/>
              </a:ext>
            </a:extLst>
          </p:cNvPr>
          <p:cNvSpPr txBox="1"/>
          <p:nvPr/>
        </p:nvSpPr>
        <p:spPr>
          <a:xfrm>
            <a:off x="6428956" y="2688953"/>
            <a:ext cx="1662928" cy="961875"/>
          </a:xfrm>
          <a:prstGeom prst="rect">
            <a:avLst/>
          </a:prstGeom>
          <a:noFill/>
        </p:spPr>
        <p:txBody>
          <a:bodyPr wrap="square" lIns="0" tIns="0" rIns="0" bIns="0" anchor="t">
            <a:spAutoFit/>
          </a:bodyPr>
          <a:lstStyle>
            <a:defPPr>
              <a:defRPr lang="it-IT"/>
            </a:defPPr>
            <a:lvl1pPr>
              <a:lnSpc>
                <a:spcPct val="107000"/>
              </a:lnSpc>
              <a:defRPr sz="1200" b="1">
                <a:solidFill>
                  <a:schemeClr val="accent5">
                    <a:lumMod val="25000"/>
                  </a:schemeClr>
                </a:solidFill>
                <a:latin typeface="Calibri" panose="020F0502020204030204" pitchFamily="34" charset="0"/>
                <a:cs typeface="Calibri" panose="020F0502020204030204" pitchFamily="34" charset="0"/>
              </a:defRPr>
            </a:lvl1pPr>
          </a:lstStyle>
          <a:p>
            <a:pPr marL="171450" indent="-171450">
              <a:buFont typeface="Arial" panose="020B0604020202020204" pitchFamily="34" charset="0"/>
              <a:buChar char="•"/>
            </a:pPr>
            <a:r>
              <a:rPr lang="it-IT" dirty="0">
                <a:solidFill>
                  <a:srgbClr val="003D69"/>
                </a:solidFill>
                <a:latin typeface="Century Gothic" panose="020B0502020202020204" pitchFamily="34" charset="0"/>
              </a:rPr>
              <a:t>Medico Certificatore </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Responsabile UO</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Referente Aziendale</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Direttore Sanitario</a:t>
            </a:r>
          </a:p>
          <a:p>
            <a:pPr algn="ctr"/>
            <a:endParaRPr lang="it-IT" dirty="0">
              <a:solidFill>
                <a:srgbClr val="003D69"/>
              </a:solidFill>
              <a:latin typeface="Century Gothic" panose="020B0502020202020204" pitchFamily="34" charset="0"/>
            </a:endParaRPr>
          </a:p>
        </p:txBody>
      </p:sp>
      <p:grpSp>
        <p:nvGrpSpPr>
          <p:cNvPr id="14" name="Gruppo 13">
            <a:extLst>
              <a:ext uri="{FF2B5EF4-FFF2-40B4-BE49-F238E27FC236}">
                <a16:creationId xmlns:a16="http://schemas.microsoft.com/office/drawing/2014/main" id="{876DA210-BAC5-0D3A-E973-67553B1B3D65}"/>
              </a:ext>
            </a:extLst>
          </p:cNvPr>
          <p:cNvGrpSpPr/>
          <p:nvPr/>
        </p:nvGrpSpPr>
        <p:grpSpPr>
          <a:xfrm>
            <a:off x="4636954" y="2530174"/>
            <a:ext cx="608516" cy="678220"/>
            <a:chOff x="3068947" y="2599820"/>
            <a:chExt cx="573028" cy="536318"/>
          </a:xfrm>
        </p:grpSpPr>
        <p:sp>
          <p:nvSpPr>
            <p:cNvPr id="17" name="Rounded Rectangle 2">
              <a:extLst>
                <a:ext uri="{FF2B5EF4-FFF2-40B4-BE49-F238E27FC236}">
                  <a16:creationId xmlns:a16="http://schemas.microsoft.com/office/drawing/2014/main" id="{9915A177-54C4-DA2F-F771-72103290420E}"/>
                </a:ext>
              </a:extLst>
            </p:cNvPr>
            <p:cNvSpPr/>
            <p:nvPr/>
          </p:nvSpPr>
          <p:spPr>
            <a:xfrm>
              <a:off x="3068947" y="2599820"/>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pic>
          <p:nvPicPr>
            <p:cNvPr id="18" name="Picture 60">
              <a:extLst>
                <a:ext uri="{FF2B5EF4-FFF2-40B4-BE49-F238E27FC236}">
                  <a16:creationId xmlns:a16="http://schemas.microsoft.com/office/drawing/2014/main" id="{D03BE0B7-93C3-16F5-10CA-5AA72C843AD8}"/>
                </a:ext>
              </a:extLst>
            </p:cNvPr>
            <p:cNvPicPr>
              <a:picLocks noChangeAspect="1"/>
            </p:cNvPicPr>
            <p:nvPr/>
          </p:nvPicPr>
          <p:blipFill>
            <a:blip r:embed="rId2"/>
            <a:stretch>
              <a:fillRect/>
            </a:stretch>
          </p:blipFill>
          <p:spPr>
            <a:xfrm>
              <a:off x="3111114" y="2617112"/>
              <a:ext cx="529846" cy="507793"/>
            </a:xfrm>
            <a:prstGeom prst="rect">
              <a:avLst/>
            </a:prstGeom>
          </p:spPr>
        </p:pic>
      </p:grpSp>
      <p:sp>
        <p:nvSpPr>
          <p:cNvPr id="15" name="Rectangle 202">
            <a:extLst>
              <a:ext uri="{FF2B5EF4-FFF2-40B4-BE49-F238E27FC236}">
                <a16:creationId xmlns:a16="http://schemas.microsoft.com/office/drawing/2014/main" id="{5BC41A9A-3316-779C-51B1-9B124B2FBF7C}"/>
              </a:ext>
            </a:extLst>
          </p:cNvPr>
          <p:cNvSpPr/>
          <p:nvPr/>
        </p:nvSpPr>
        <p:spPr bwMode="gray">
          <a:xfrm>
            <a:off x="6510076" y="2430587"/>
            <a:ext cx="1306857" cy="184044"/>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16" name="Rectangle 202">
            <a:extLst>
              <a:ext uri="{FF2B5EF4-FFF2-40B4-BE49-F238E27FC236}">
                <a16:creationId xmlns:a16="http://schemas.microsoft.com/office/drawing/2014/main" id="{03C0EFC1-6859-D8D6-8683-50F35549E1D9}"/>
              </a:ext>
            </a:extLst>
          </p:cNvPr>
          <p:cNvSpPr/>
          <p:nvPr/>
        </p:nvSpPr>
        <p:spPr bwMode="gray">
          <a:xfrm>
            <a:off x="5310546" y="2430174"/>
            <a:ext cx="1083732" cy="184870"/>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19" name="Rectangle 202">
            <a:extLst>
              <a:ext uri="{FF2B5EF4-FFF2-40B4-BE49-F238E27FC236}">
                <a16:creationId xmlns:a16="http://schemas.microsoft.com/office/drawing/2014/main" id="{B05154B7-F450-112B-922C-AC207C733FBE}"/>
              </a:ext>
            </a:extLst>
          </p:cNvPr>
          <p:cNvSpPr/>
          <p:nvPr/>
        </p:nvSpPr>
        <p:spPr bwMode="gray">
          <a:xfrm>
            <a:off x="4600575" y="3853088"/>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e Configurazione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20" name="Gruppo 19">
            <a:extLst>
              <a:ext uri="{FF2B5EF4-FFF2-40B4-BE49-F238E27FC236}">
                <a16:creationId xmlns:a16="http://schemas.microsoft.com/office/drawing/2014/main" id="{0F88C935-77D7-BFBE-EB28-56185ACAF528}"/>
              </a:ext>
            </a:extLst>
          </p:cNvPr>
          <p:cNvGrpSpPr/>
          <p:nvPr/>
        </p:nvGrpSpPr>
        <p:grpSpPr>
          <a:xfrm>
            <a:off x="4600575" y="4419764"/>
            <a:ext cx="3357025" cy="690203"/>
            <a:chOff x="572122" y="2346716"/>
            <a:chExt cx="3528636" cy="697696"/>
          </a:xfrm>
        </p:grpSpPr>
        <p:grpSp>
          <p:nvGrpSpPr>
            <p:cNvPr id="21" name="Gruppo 20">
              <a:extLst>
                <a:ext uri="{FF2B5EF4-FFF2-40B4-BE49-F238E27FC236}">
                  <a16:creationId xmlns:a16="http://schemas.microsoft.com/office/drawing/2014/main" id="{8F3FFD7F-DE49-8CD3-CCD5-4A566881C0F6}"/>
                </a:ext>
              </a:extLst>
            </p:cNvPr>
            <p:cNvGrpSpPr/>
            <p:nvPr/>
          </p:nvGrpSpPr>
          <p:grpSpPr>
            <a:xfrm>
              <a:off x="572122" y="2346716"/>
              <a:ext cx="727387" cy="697696"/>
              <a:chOff x="3094022" y="5365595"/>
              <a:chExt cx="573028" cy="536318"/>
            </a:xfrm>
          </p:grpSpPr>
          <p:sp>
            <p:nvSpPr>
              <p:cNvPr id="24" name="Oval 61">
                <a:extLst>
                  <a:ext uri="{FF2B5EF4-FFF2-40B4-BE49-F238E27FC236}">
                    <a16:creationId xmlns:a16="http://schemas.microsoft.com/office/drawing/2014/main" id="{34D58048-1675-F72F-E339-BDD52781200F}"/>
                  </a:ext>
                </a:extLst>
              </p:cNvPr>
              <p:cNvSpPr/>
              <p:nvPr/>
            </p:nvSpPr>
            <p:spPr>
              <a:xfrm>
                <a:off x="3188787" y="5469006"/>
                <a:ext cx="383409" cy="383243"/>
              </a:xfrm>
              <a:prstGeom prst="ellipse">
                <a:avLst/>
              </a:prstGeom>
              <a:solidFill>
                <a:srgbClr val="00AAEA"/>
              </a:solidFill>
              <a:ln>
                <a:solidFill>
                  <a:srgbClr val="00A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panose="020B0502020202020204" pitchFamily="34" charset="0"/>
                </a:endParaRPr>
              </a:p>
            </p:txBody>
          </p:sp>
          <p:pic>
            <p:nvPicPr>
              <p:cNvPr id="25" name="Graphic 63" descr="Programmatrice con riempimento a tinta unita">
                <a:extLst>
                  <a:ext uri="{FF2B5EF4-FFF2-40B4-BE49-F238E27FC236}">
                    <a16:creationId xmlns:a16="http://schemas.microsoft.com/office/drawing/2014/main" id="{F4765666-26C8-DE88-A071-BBEB26AE9D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9411" y="5464624"/>
                <a:ext cx="313635" cy="338259"/>
              </a:xfrm>
              <a:prstGeom prst="rect">
                <a:avLst/>
              </a:prstGeom>
            </p:spPr>
          </p:pic>
          <p:sp>
            <p:nvSpPr>
              <p:cNvPr id="26" name="Rounded Rectangle 2">
                <a:extLst>
                  <a:ext uri="{FF2B5EF4-FFF2-40B4-BE49-F238E27FC236}">
                    <a16:creationId xmlns:a16="http://schemas.microsoft.com/office/drawing/2014/main" id="{6006619E-FDCC-5BF8-2426-9BBDC558D8B6}"/>
                  </a:ext>
                </a:extLst>
              </p:cNvPr>
              <p:cNvSpPr/>
              <p:nvPr/>
            </p:nvSpPr>
            <p:spPr>
              <a:xfrm>
                <a:off x="3094022" y="53655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22" name="CasellaDiTesto 19">
              <a:extLst>
                <a:ext uri="{FF2B5EF4-FFF2-40B4-BE49-F238E27FC236}">
                  <a16:creationId xmlns:a16="http://schemas.microsoft.com/office/drawing/2014/main" id="{BDF4900C-F7EF-3143-1522-46C18884D1CC}"/>
                </a:ext>
              </a:extLst>
            </p:cNvPr>
            <p:cNvSpPr txBox="1"/>
            <p:nvPr/>
          </p:nvSpPr>
          <p:spPr>
            <a:xfrm>
              <a:off x="2352822" y="2447745"/>
              <a:ext cx="1747936" cy="379463"/>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Amministratore</a:t>
              </a:r>
              <a:br>
                <a:rPr lang="it-IT" dirty="0"/>
              </a:br>
              <a:r>
                <a:rPr lang="it-IT" dirty="0"/>
                <a:t>di sistema</a:t>
              </a:r>
            </a:p>
          </p:txBody>
        </p:sp>
        <p:sp>
          <p:nvSpPr>
            <p:cNvPr id="23" name="CasellaDiTesto 22">
              <a:extLst>
                <a:ext uri="{FF2B5EF4-FFF2-40B4-BE49-F238E27FC236}">
                  <a16:creationId xmlns:a16="http://schemas.microsoft.com/office/drawing/2014/main" id="{6C2AA893-750E-14E4-1B41-EBD466B404AB}"/>
                </a:ext>
              </a:extLst>
            </p:cNvPr>
            <p:cNvSpPr txBox="1"/>
            <p:nvPr/>
          </p:nvSpPr>
          <p:spPr>
            <a:xfrm>
              <a:off x="1338382" y="2407052"/>
              <a:ext cx="865162"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Regione</a:t>
              </a:r>
            </a:p>
          </p:txBody>
        </p:sp>
      </p:grpSp>
      <p:sp>
        <p:nvSpPr>
          <p:cNvPr id="29" name="Rettangolo 28">
            <a:extLst>
              <a:ext uri="{FF2B5EF4-FFF2-40B4-BE49-F238E27FC236}">
                <a16:creationId xmlns:a16="http://schemas.microsoft.com/office/drawing/2014/main" id="{0A0D1C49-8D61-1915-8254-28475436298D}"/>
              </a:ext>
            </a:extLst>
          </p:cNvPr>
          <p:cNvSpPr/>
          <p:nvPr/>
        </p:nvSpPr>
        <p:spPr>
          <a:xfrm>
            <a:off x="9089594" y="4604529"/>
            <a:ext cx="466353" cy="2051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ctangle 202">
            <a:extLst>
              <a:ext uri="{FF2B5EF4-FFF2-40B4-BE49-F238E27FC236}">
                <a16:creationId xmlns:a16="http://schemas.microsoft.com/office/drawing/2014/main" id="{69270D33-EDC2-3B46-8654-A0B22A42FCAA}"/>
              </a:ext>
            </a:extLst>
          </p:cNvPr>
          <p:cNvSpPr/>
          <p:nvPr/>
        </p:nvSpPr>
        <p:spPr bwMode="gray">
          <a:xfrm>
            <a:off x="8518938" y="1620142"/>
            <a:ext cx="3253673" cy="234260"/>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Caricamento</a:t>
            </a:r>
            <a:endParaRPr lang="en-US" sz="1600" b="1" dirty="0">
              <a:solidFill>
                <a:schemeClr val="bg1"/>
              </a:solidFill>
              <a:latin typeface="Century Gothic" panose="020B0502020202020204" pitchFamily="34" charset="0"/>
              <a:cs typeface="Calibri" panose="020F0502020204030204" pitchFamily="34" charset="0"/>
            </a:endParaRPr>
          </a:p>
        </p:txBody>
      </p:sp>
      <p:sp>
        <p:nvSpPr>
          <p:cNvPr id="31" name="Rectangle 202">
            <a:extLst>
              <a:ext uri="{FF2B5EF4-FFF2-40B4-BE49-F238E27FC236}">
                <a16:creationId xmlns:a16="http://schemas.microsoft.com/office/drawing/2014/main" id="{B2339B2C-0FD1-9556-9B53-E9AA8FF7F21A}"/>
              </a:ext>
            </a:extLst>
          </p:cNvPr>
          <p:cNvSpPr/>
          <p:nvPr/>
        </p:nvSpPr>
        <p:spPr bwMode="gray">
          <a:xfrm>
            <a:off x="8515043" y="3853088"/>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e Configurazione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32" name="Gruppo 31">
            <a:extLst>
              <a:ext uri="{FF2B5EF4-FFF2-40B4-BE49-F238E27FC236}">
                <a16:creationId xmlns:a16="http://schemas.microsoft.com/office/drawing/2014/main" id="{9A1B9771-7211-FEDF-B96C-0C34AC0A1B1D}"/>
              </a:ext>
            </a:extLst>
          </p:cNvPr>
          <p:cNvGrpSpPr/>
          <p:nvPr/>
        </p:nvGrpSpPr>
        <p:grpSpPr>
          <a:xfrm>
            <a:off x="8515043" y="4419762"/>
            <a:ext cx="3605879" cy="690203"/>
            <a:chOff x="572122" y="2346715"/>
            <a:chExt cx="3790211" cy="697696"/>
          </a:xfrm>
        </p:grpSpPr>
        <p:grpSp>
          <p:nvGrpSpPr>
            <p:cNvPr id="33" name="Gruppo 32">
              <a:extLst>
                <a:ext uri="{FF2B5EF4-FFF2-40B4-BE49-F238E27FC236}">
                  <a16:creationId xmlns:a16="http://schemas.microsoft.com/office/drawing/2014/main" id="{DE209C9C-997F-A371-5026-7AA9714B8781}"/>
                </a:ext>
              </a:extLst>
            </p:cNvPr>
            <p:cNvGrpSpPr/>
            <p:nvPr/>
          </p:nvGrpSpPr>
          <p:grpSpPr>
            <a:xfrm>
              <a:off x="572122" y="2346715"/>
              <a:ext cx="727387" cy="697696"/>
              <a:chOff x="3094022" y="5365595"/>
              <a:chExt cx="573028" cy="536318"/>
            </a:xfrm>
          </p:grpSpPr>
          <p:sp>
            <p:nvSpPr>
              <p:cNvPr id="36" name="Oval 61">
                <a:extLst>
                  <a:ext uri="{FF2B5EF4-FFF2-40B4-BE49-F238E27FC236}">
                    <a16:creationId xmlns:a16="http://schemas.microsoft.com/office/drawing/2014/main" id="{1BDC2360-F04E-F482-B0A7-E60F431BB197}"/>
                  </a:ext>
                </a:extLst>
              </p:cNvPr>
              <p:cNvSpPr/>
              <p:nvPr/>
            </p:nvSpPr>
            <p:spPr>
              <a:xfrm>
                <a:off x="3189281" y="5412028"/>
                <a:ext cx="383409" cy="383243"/>
              </a:xfrm>
              <a:prstGeom prst="ellipse">
                <a:avLst/>
              </a:prstGeom>
              <a:solidFill>
                <a:srgbClr val="00AAEA"/>
              </a:solidFill>
              <a:ln>
                <a:solidFill>
                  <a:srgbClr val="00A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panose="020B0502020202020204" pitchFamily="34" charset="0"/>
                </a:endParaRPr>
              </a:p>
            </p:txBody>
          </p:sp>
          <p:pic>
            <p:nvPicPr>
              <p:cNvPr id="37" name="Graphic 63" descr="Programmatrice con riempimento a tinta unita">
                <a:extLst>
                  <a:ext uri="{FF2B5EF4-FFF2-40B4-BE49-F238E27FC236}">
                    <a16:creationId xmlns:a16="http://schemas.microsoft.com/office/drawing/2014/main" id="{FF016788-306C-CDDC-84F4-2ED4847FDE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9411" y="5396690"/>
                <a:ext cx="313635" cy="338259"/>
              </a:xfrm>
              <a:prstGeom prst="rect">
                <a:avLst/>
              </a:prstGeom>
            </p:spPr>
          </p:pic>
          <p:sp>
            <p:nvSpPr>
              <p:cNvPr id="38" name="Rounded Rectangle 2">
                <a:extLst>
                  <a:ext uri="{FF2B5EF4-FFF2-40B4-BE49-F238E27FC236}">
                    <a16:creationId xmlns:a16="http://schemas.microsoft.com/office/drawing/2014/main" id="{39597CCF-739B-A63D-115C-EB1AEED84784}"/>
                  </a:ext>
                </a:extLst>
              </p:cNvPr>
              <p:cNvSpPr/>
              <p:nvPr/>
            </p:nvSpPr>
            <p:spPr>
              <a:xfrm>
                <a:off x="3094022" y="53655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34" name="CasellaDiTesto 19">
              <a:extLst>
                <a:ext uri="{FF2B5EF4-FFF2-40B4-BE49-F238E27FC236}">
                  <a16:creationId xmlns:a16="http://schemas.microsoft.com/office/drawing/2014/main" id="{84440F5C-5E3B-CCFF-A637-16AF925D46D5}"/>
                </a:ext>
              </a:extLst>
            </p:cNvPr>
            <p:cNvSpPr txBox="1"/>
            <p:nvPr/>
          </p:nvSpPr>
          <p:spPr>
            <a:xfrm>
              <a:off x="2614397" y="2423065"/>
              <a:ext cx="1747936" cy="379463"/>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Amministratore</a:t>
              </a:r>
              <a:br>
                <a:rPr lang="it-IT" dirty="0"/>
              </a:br>
              <a:r>
                <a:rPr lang="it-IT" dirty="0"/>
                <a:t>di sistema</a:t>
              </a:r>
            </a:p>
          </p:txBody>
        </p:sp>
        <p:sp>
          <p:nvSpPr>
            <p:cNvPr id="35" name="CasellaDiTesto 34">
              <a:extLst>
                <a:ext uri="{FF2B5EF4-FFF2-40B4-BE49-F238E27FC236}">
                  <a16:creationId xmlns:a16="http://schemas.microsoft.com/office/drawing/2014/main" id="{6401B493-1FA6-E5BE-F61D-F35E28EBBAC4}"/>
                </a:ext>
              </a:extLst>
            </p:cNvPr>
            <p:cNvSpPr txBox="1"/>
            <p:nvPr/>
          </p:nvSpPr>
          <p:spPr>
            <a:xfrm>
              <a:off x="1440104" y="2423065"/>
              <a:ext cx="865162"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Regione</a:t>
              </a:r>
            </a:p>
          </p:txBody>
        </p:sp>
      </p:grpSp>
      <p:grpSp>
        <p:nvGrpSpPr>
          <p:cNvPr id="41" name="Gruppo 40">
            <a:extLst>
              <a:ext uri="{FF2B5EF4-FFF2-40B4-BE49-F238E27FC236}">
                <a16:creationId xmlns:a16="http://schemas.microsoft.com/office/drawing/2014/main" id="{5CA39140-C7DF-4617-330B-56FFAE682D92}"/>
              </a:ext>
            </a:extLst>
          </p:cNvPr>
          <p:cNvGrpSpPr/>
          <p:nvPr/>
        </p:nvGrpSpPr>
        <p:grpSpPr>
          <a:xfrm>
            <a:off x="8529372" y="2020962"/>
            <a:ext cx="3385139" cy="1153928"/>
            <a:chOff x="4351512" y="1908428"/>
            <a:chExt cx="3558187" cy="1166453"/>
          </a:xfrm>
        </p:grpSpPr>
        <p:grpSp>
          <p:nvGrpSpPr>
            <p:cNvPr id="42" name="Gruppo 41">
              <a:extLst>
                <a:ext uri="{FF2B5EF4-FFF2-40B4-BE49-F238E27FC236}">
                  <a16:creationId xmlns:a16="http://schemas.microsoft.com/office/drawing/2014/main" id="{6FBCA6DB-6676-E8BE-A4CF-9A68BD7AF0B9}"/>
                </a:ext>
              </a:extLst>
            </p:cNvPr>
            <p:cNvGrpSpPr/>
            <p:nvPr/>
          </p:nvGrpSpPr>
          <p:grpSpPr>
            <a:xfrm>
              <a:off x="4449971" y="2611087"/>
              <a:ext cx="488617" cy="463794"/>
              <a:chOff x="3143467" y="4872058"/>
              <a:chExt cx="350874" cy="350876"/>
            </a:xfrm>
          </p:grpSpPr>
          <p:sp>
            <p:nvSpPr>
              <p:cNvPr id="46" name="Oval 61">
                <a:extLst>
                  <a:ext uri="{FF2B5EF4-FFF2-40B4-BE49-F238E27FC236}">
                    <a16:creationId xmlns:a16="http://schemas.microsoft.com/office/drawing/2014/main" id="{1F27B6C1-63B9-7C52-B5E5-169E9051FB39}"/>
                  </a:ext>
                </a:extLst>
              </p:cNvPr>
              <p:cNvSpPr/>
              <p:nvPr/>
            </p:nvSpPr>
            <p:spPr>
              <a:xfrm>
                <a:off x="3148779" y="4872058"/>
                <a:ext cx="336044" cy="335898"/>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entury Gothic" panose="020B0502020202020204" pitchFamily="34" charset="0"/>
                </a:endParaRPr>
              </a:p>
            </p:txBody>
          </p:sp>
          <p:pic>
            <p:nvPicPr>
              <p:cNvPr id="47" name="Picture 2">
                <a:extLst>
                  <a:ext uri="{FF2B5EF4-FFF2-40B4-BE49-F238E27FC236}">
                    <a16:creationId xmlns:a16="http://schemas.microsoft.com/office/drawing/2014/main" id="{38EEFF2C-F560-3361-A747-E7EE977367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467" y="4872060"/>
                <a:ext cx="350874" cy="350874"/>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Rectangle 202">
              <a:extLst>
                <a:ext uri="{FF2B5EF4-FFF2-40B4-BE49-F238E27FC236}">
                  <a16:creationId xmlns:a16="http://schemas.microsoft.com/office/drawing/2014/main" id="{B4C9DF1F-A05D-FF6E-EB96-E9E1FD99F84F}"/>
                </a:ext>
              </a:extLst>
            </p:cNvPr>
            <p:cNvSpPr/>
            <p:nvPr/>
          </p:nvSpPr>
          <p:spPr bwMode="gray">
            <a:xfrm>
              <a:off x="4351512" y="1908428"/>
              <a:ext cx="3420000" cy="21600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Monitoraggio e Controllo</a:t>
              </a:r>
              <a:endParaRPr lang="en-US" sz="1400" b="1" dirty="0">
                <a:solidFill>
                  <a:schemeClr val="bg1"/>
                </a:solidFill>
                <a:latin typeface="Century Gothic" panose="020B0502020202020204" pitchFamily="34" charset="0"/>
                <a:cs typeface="Calibri" panose="020F0502020204030204" pitchFamily="34" charset="0"/>
              </a:endParaRPr>
            </a:p>
          </p:txBody>
        </p:sp>
        <p:sp>
          <p:nvSpPr>
            <p:cNvPr id="44" name="CasellaDiTesto 19">
              <a:extLst>
                <a:ext uri="{FF2B5EF4-FFF2-40B4-BE49-F238E27FC236}">
                  <a16:creationId xmlns:a16="http://schemas.microsoft.com/office/drawing/2014/main" id="{4B0E221A-E539-7FC2-8993-888F3B5910A3}"/>
                </a:ext>
              </a:extLst>
            </p:cNvPr>
            <p:cNvSpPr txBox="1"/>
            <p:nvPr/>
          </p:nvSpPr>
          <p:spPr>
            <a:xfrm>
              <a:off x="6078276" y="2467620"/>
              <a:ext cx="1831423" cy="181845"/>
            </a:xfrm>
            <a:prstGeom prst="rect">
              <a:avLst/>
            </a:prstGeom>
            <a:noFill/>
          </p:spPr>
          <p:txBody>
            <a:bodyPr wrap="square" lIns="0" tIns="0" rIns="0" bIns="0" anchor="t">
              <a:spAutoFit/>
            </a:bodyPr>
            <a:lstStyle/>
            <a:p>
              <a:pPr marL="171450" indent="-171450" algn="ctr">
                <a:lnSpc>
                  <a:spcPct val="107000"/>
                </a:lnSpc>
                <a:buFont typeface="Arial" panose="020B0604020202020204" pitchFamily="34" charset="0"/>
                <a:buChar char="•"/>
              </a:pPr>
              <a:endParaRPr lang="it-IT" sz="1200" b="1" dirty="0">
                <a:solidFill>
                  <a:srgbClr val="003D69"/>
                </a:solidFill>
                <a:latin typeface="Century Gothic" panose="020B0502020202020204" pitchFamily="34" charset="0"/>
                <a:cs typeface="Calibri" panose="020F0502020204030204" pitchFamily="34" charset="0"/>
              </a:endParaRPr>
            </a:p>
          </p:txBody>
        </p:sp>
        <p:sp>
          <p:nvSpPr>
            <p:cNvPr id="45" name="CasellaDiTesto 44">
              <a:extLst>
                <a:ext uri="{FF2B5EF4-FFF2-40B4-BE49-F238E27FC236}">
                  <a16:creationId xmlns:a16="http://schemas.microsoft.com/office/drawing/2014/main" id="{CE6CE670-2A47-EC7F-0A79-E3987577198F}"/>
                </a:ext>
              </a:extLst>
            </p:cNvPr>
            <p:cNvSpPr txBox="1"/>
            <p:nvPr/>
          </p:nvSpPr>
          <p:spPr>
            <a:xfrm>
              <a:off x="5204433" y="2458445"/>
              <a:ext cx="490015" cy="275631"/>
            </a:xfrm>
            <a:prstGeom prst="rect">
              <a:avLst/>
            </a:prstGeom>
            <a:noFill/>
          </p:spPr>
          <p:txBody>
            <a:bodyPr wrap="square" lIns="91419" tIns="45709" rIns="91419" bIns="45709" anchor="t">
              <a:spAutoFit/>
            </a:bodyPr>
            <a:lstStyle/>
            <a:p>
              <a:pPr algn="ctr">
                <a:lnSpc>
                  <a:spcPct val="107000"/>
                </a:lnSpc>
              </a:pPr>
              <a:endParaRPr lang="it-IT" sz="1200" b="1" dirty="0">
                <a:latin typeface="Century Gothic" panose="020B0502020202020204" pitchFamily="34" charset="0"/>
                <a:ea typeface="Calibri" panose="020F0502020204030204" pitchFamily="34" charset="0"/>
                <a:cs typeface="Calibri" panose="020F0502020204030204" pitchFamily="34" charset="0"/>
              </a:endParaRPr>
            </a:p>
          </p:txBody>
        </p:sp>
      </p:grpSp>
      <p:grpSp>
        <p:nvGrpSpPr>
          <p:cNvPr id="48" name="Gruppo 47">
            <a:extLst>
              <a:ext uri="{FF2B5EF4-FFF2-40B4-BE49-F238E27FC236}">
                <a16:creationId xmlns:a16="http://schemas.microsoft.com/office/drawing/2014/main" id="{A20F4373-AEE7-1662-AEA1-4795B74AFD6C}"/>
              </a:ext>
            </a:extLst>
          </p:cNvPr>
          <p:cNvGrpSpPr/>
          <p:nvPr/>
        </p:nvGrpSpPr>
        <p:grpSpPr>
          <a:xfrm>
            <a:off x="8541896" y="2587322"/>
            <a:ext cx="3517038" cy="1203437"/>
            <a:chOff x="8066079" y="2378345"/>
            <a:chExt cx="4307547" cy="1197737"/>
          </a:xfrm>
        </p:grpSpPr>
        <p:sp>
          <p:nvSpPr>
            <p:cNvPr id="49" name="CasellaDiTesto 48">
              <a:extLst>
                <a:ext uri="{FF2B5EF4-FFF2-40B4-BE49-F238E27FC236}">
                  <a16:creationId xmlns:a16="http://schemas.microsoft.com/office/drawing/2014/main" id="{455F5609-A08A-95C0-F2CF-D85FE57361B6}"/>
                </a:ext>
              </a:extLst>
            </p:cNvPr>
            <p:cNvSpPr txBox="1"/>
            <p:nvPr/>
          </p:nvSpPr>
          <p:spPr>
            <a:xfrm>
              <a:off x="9089566" y="2451738"/>
              <a:ext cx="800127"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ASL</a:t>
              </a:r>
            </a:p>
          </p:txBody>
        </p:sp>
        <p:sp>
          <p:nvSpPr>
            <p:cNvPr id="50" name="CasellaDiTesto 19">
              <a:extLst>
                <a:ext uri="{FF2B5EF4-FFF2-40B4-BE49-F238E27FC236}">
                  <a16:creationId xmlns:a16="http://schemas.microsoft.com/office/drawing/2014/main" id="{B0F1BBA3-4B38-20E2-868D-C451F35C39D3}"/>
                </a:ext>
              </a:extLst>
            </p:cNvPr>
            <p:cNvSpPr txBox="1"/>
            <p:nvPr/>
          </p:nvSpPr>
          <p:spPr>
            <a:xfrm>
              <a:off x="10336930" y="2411687"/>
              <a:ext cx="2036696" cy="1164395"/>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Referente </a:t>
              </a:r>
              <a:br>
                <a:rPr lang="it-IT" dirty="0"/>
              </a:br>
              <a:r>
                <a:rPr lang="it-IT" dirty="0"/>
                <a:t>DISTRETTO</a:t>
              </a:r>
            </a:p>
            <a:p>
              <a:r>
                <a:rPr lang="it-IT" dirty="0"/>
                <a:t>Amministrativo</a:t>
              </a:r>
              <a:br>
                <a:rPr lang="it-IT" dirty="0"/>
              </a:br>
              <a:r>
                <a:rPr lang="it-IT" dirty="0"/>
                <a:t>DISTRETTO</a:t>
              </a:r>
            </a:p>
            <a:p>
              <a:r>
                <a:rPr lang="it-IT" dirty="0"/>
                <a:t>Referente ASL</a:t>
              </a:r>
            </a:p>
            <a:p>
              <a:r>
                <a:rPr lang="it-IT" dirty="0"/>
                <a:t>Direttore Sanitario</a:t>
              </a:r>
            </a:p>
          </p:txBody>
        </p:sp>
        <p:sp>
          <p:nvSpPr>
            <p:cNvPr id="51" name="Rounded Rectangle 2">
              <a:extLst>
                <a:ext uri="{FF2B5EF4-FFF2-40B4-BE49-F238E27FC236}">
                  <a16:creationId xmlns:a16="http://schemas.microsoft.com/office/drawing/2014/main" id="{2888DFF2-3B81-8B98-B57A-97630FF7C474}"/>
                </a:ext>
              </a:extLst>
            </p:cNvPr>
            <p:cNvSpPr/>
            <p:nvPr/>
          </p:nvSpPr>
          <p:spPr>
            <a:xfrm>
              <a:off x="8066079" y="2378345"/>
              <a:ext cx="745289" cy="675009"/>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60" name="Rectangle 202">
            <a:extLst>
              <a:ext uri="{FF2B5EF4-FFF2-40B4-BE49-F238E27FC236}">
                <a16:creationId xmlns:a16="http://schemas.microsoft.com/office/drawing/2014/main" id="{737A898E-292B-A12B-4884-ADCAEB069316}"/>
              </a:ext>
            </a:extLst>
          </p:cNvPr>
          <p:cNvSpPr/>
          <p:nvPr/>
        </p:nvSpPr>
        <p:spPr bwMode="gray">
          <a:xfrm>
            <a:off x="6586080" y="4189540"/>
            <a:ext cx="1268168" cy="196766"/>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1" name="Rectangle 202">
            <a:extLst>
              <a:ext uri="{FF2B5EF4-FFF2-40B4-BE49-F238E27FC236}">
                <a16:creationId xmlns:a16="http://schemas.microsoft.com/office/drawing/2014/main" id="{804C9989-BADF-F6F4-0C9E-7B5674BF5586}"/>
              </a:ext>
            </a:extLst>
          </p:cNvPr>
          <p:cNvSpPr/>
          <p:nvPr/>
        </p:nvSpPr>
        <p:spPr bwMode="gray">
          <a:xfrm>
            <a:off x="5325229" y="4189123"/>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62" name="Rectangle 202">
            <a:extLst>
              <a:ext uri="{FF2B5EF4-FFF2-40B4-BE49-F238E27FC236}">
                <a16:creationId xmlns:a16="http://schemas.microsoft.com/office/drawing/2014/main" id="{6975C5EC-8DD1-009D-2096-CC61DEB647B7}"/>
              </a:ext>
            </a:extLst>
          </p:cNvPr>
          <p:cNvSpPr/>
          <p:nvPr/>
        </p:nvSpPr>
        <p:spPr bwMode="gray">
          <a:xfrm>
            <a:off x="10401314" y="2368610"/>
            <a:ext cx="1373663" cy="186043"/>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3" name="Rectangle 202">
            <a:extLst>
              <a:ext uri="{FF2B5EF4-FFF2-40B4-BE49-F238E27FC236}">
                <a16:creationId xmlns:a16="http://schemas.microsoft.com/office/drawing/2014/main" id="{78A08181-6F4D-BC5F-4443-8BF265F05424}"/>
              </a:ext>
            </a:extLst>
          </p:cNvPr>
          <p:cNvSpPr/>
          <p:nvPr/>
        </p:nvSpPr>
        <p:spPr bwMode="gray">
          <a:xfrm>
            <a:off x="9140464" y="2368193"/>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64" name="Rectangle 202">
            <a:extLst>
              <a:ext uri="{FF2B5EF4-FFF2-40B4-BE49-F238E27FC236}">
                <a16:creationId xmlns:a16="http://schemas.microsoft.com/office/drawing/2014/main" id="{A8F0EC1A-860C-6E50-7CD0-042882A94B7D}"/>
              </a:ext>
            </a:extLst>
          </p:cNvPr>
          <p:cNvSpPr/>
          <p:nvPr/>
        </p:nvSpPr>
        <p:spPr bwMode="gray">
          <a:xfrm>
            <a:off x="10457994" y="4200263"/>
            <a:ext cx="1373663" cy="186043"/>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5" name="Rectangle 202">
            <a:extLst>
              <a:ext uri="{FF2B5EF4-FFF2-40B4-BE49-F238E27FC236}">
                <a16:creationId xmlns:a16="http://schemas.microsoft.com/office/drawing/2014/main" id="{C8C14D5C-ECA2-B3A7-A770-A07721A44876}"/>
              </a:ext>
            </a:extLst>
          </p:cNvPr>
          <p:cNvSpPr/>
          <p:nvPr/>
        </p:nvSpPr>
        <p:spPr bwMode="gray">
          <a:xfrm>
            <a:off x="9197144" y="4199846"/>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10" name="Rettangolo 9">
            <a:extLst>
              <a:ext uri="{FF2B5EF4-FFF2-40B4-BE49-F238E27FC236}">
                <a16:creationId xmlns:a16="http://schemas.microsoft.com/office/drawing/2014/main" id="{34206D01-D483-B23F-8954-639616C9932B}"/>
              </a:ext>
            </a:extLst>
          </p:cNvPr>
          <p:cNvSpPr/>
          <p:nvPr/>
        </p:nvSpPr>
        <p:spPr>
          <a:xfrm>
            <a:off x="351819" y="1419224"/>
            <a:ext cx="4105881"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cs typeface="Calibri" panose="020F0502020204030204" pitchFamily="34" charset="0"/>
              </a:rPr>
              <a:t>In Figura i ruoli presenti nel Sistema di Gestione delle Malattie Rare, suddivisi in base all’Organo/Ente di appartenenza e per processo; in elenco il singoli ruoli:</a:t>
            </a:r>
          </a:p>
          <a:p>
            <a:pPr indent="-285750">
              <a:lnSpc>
                <a:spcPct val="150000"/>
              </a:lnSpc>
              <a:buFont typeface="Arial" panose="020B0604020202020204" pitchFamily="34" charset="0"/>
              <a:buChar char="•"/>
            </a:pPr>
            <a:r>
              <a:rPr lang="it-IT" sz="1400" dirty="0">
                <a:cs typeface="Calibri" panose="020F0502020204030204" pitchFamily="34" charset="0"/>
              </a:rPr>
              <a:t>Medico Certificatore Unità Operativa - HUB</a:t>
            </a:r>
          </a:p>
          <a:p>
            <a:pPr indent="-285750">
              <a:lnSpc>
                <a:spcPct val="150000"/>
              </a:lnSpc>
              <a:buFont typeface="Arial" panose="020B0604020202020204" pitchFamily="34" charset="0"/>
              <a:buChar char="•"/>
            </a:pPr>
            <a:r>
              <a:rPr lang="it-IT" sz="1400" dirty="0">
                <a:cs typeface="Calibri" panose="020F0502020204030204" pitchFamily="34" charset="0"/>
              </a:rPr>
              <a:t>Responsabile Unità Operativa - HUB</a:t>
            </a:r>
          </a:p>
          <a:p>
            <a:pPr indent="-285750">
              <a:lnSpc>
                <a:spcPct val="150000"/>
              </a:lnSpc>
              <a:buFont typeface="Arial" panose="020B0604020202020204" pitchFamily="34" charset="0"/>
              <a:buChar char="•"/>
            </a:pPr>
            <a:r>
              <a:rPr lang="it-IT" sz="1400" dirty="0">
                <a:cs typeface="Calibri" panose="020F0502020204030204" pitchFamily="34" charset="0"/>
              </a:rPr>
              <a:t>Medico Certificatore Unità Operativa - SPOKE</a:t>
            </a:r>
          </a:p>
          <a:p>
            <a:pPr indent="-285750">
              <a:lnSpc>
                <a:spcPct val="150000"/>
              </a:lnSpc>
              <a:buFont typeface="Arial" panose="020B0604020202020204" pitchFamily="34" charset="0"/>
              <a:buChar char="•"/>
            </a:pPr>
            <a:r>
              <a:rPr lang="it-IT" sz="1400" dirty="0">
                <a:cs typeface="Calibri" panose="020F0502020204030204" pitchFamily="34" charset="0"/>
              </a:rPr>
              <a:t>Responsabile Unità Operativa - SPOKE</a:t>
            </a:r>
          </a:p>
          <a:p>
            <a:pPr indent="-285750">
              <a:lnSpc>
                <a:spcPct val="150000"/>
              </a:lnSpc>
              <a:buFont typeface="Arial" panose="020B0604020202020204" pitchFamily="34" charset="0"/>
              <a:buChar char="•"/>
            </a:pPr>
            <a:r>
              <a:rPr lang="it-IT" sz="1400" dirty="0">
                <a:cs typeface="Calibri" panose="020F0502020204030204" pitchFamily="34" charset="0"/>
              </a:rPr>
              <a:t>Direttore Sanitario</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Ospedaliero</a:t>
            </a:r>
          </a:p>
          <a:p>
            <a:pPr indent="-285750">
              <a:lnSpc>
                <a:spcPct val="150000"/>
              </a:lnSpc>
              <a:buFont typeface="Arial" panose="020B0604020202020204" pitchFamily="34" charset="0"/>
              <a:buChar char="•"/>
            </a:pPr>
            <a:r>
              <a:rPr lang="it-IT" sz="1400" dirty="0">
                <a:cs typeface="Calibri" panose="020F0502020204030204" pitchFamily="34" charset="0"/>
              </a:rPr>
              <a:t>Referente Regionale</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Distretto - ASL</a:t>
            </a:r>
          </a:p>
          <a:p>
            <a:pPr indent="-285750">
              <a:lnSpc>
                <a:spcPct val="150000"/>
              </a:lnSpc>
              <a:buFont typeface="Arial" panose="020B0604020202020204" pitchFamily="34" charset="0"/>
              <a:buChar char="•"/>
            </a:pPr>
            <a:r>
              <a:rPr lang="it-IT" sz="1400" dirty="0"/>
              <a:t>Amministrativo Distretto - </a:t>
            </a:r>
            <a:r>
              <a:rPr lang="it-IT" sz="1400" dirty="0">
                <a:cs typeface="Calibri" panose="020F0502020204030204" pitchFamily="34" charset="0"/>
              </a:rPr>
              <a:t>ASL</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 ASL</a:t>
            </a:r>
          </a:p>
          <a:p>
            <a:pPr indent="-285750">
              <a:lnSpc>
                <a:spcPct val="150000"/>
              </a:lnSpc>
              <a:buFont typeface="Arial" panose="020B0604020202020204" pitchFamily="34" charset="0"/>
              <a:buChar char="•"/>
            </a:pPr>
            <a:r>
              <a:rPr lang="it-IT" sz="1400" dirty="0">
                <a:cs typeface="Calibri" panose="020F0502020204030204" pitchFamily="34" charset="0"/>
              </a:rPr>
              <a:t>Direttore Sanitario - ASL</a:t>
            </a:r>
          </a:p>
        </p:txBody>
      </p:sp>
    </p:spTree>
    <p:extLst>
      <p:ext uri="{BB962C8B-B14F-4D97-AF65-F5344CB8AC3E}">
        <p14:creationId xmlns:p14="http://schemas.microsoft.com/office/powerpoint/2010/main" val="3924796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3127579"/>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Direttore Sanitario</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42375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7A88410-2550-3795-13E7-79D0EB04CFD8}"/>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Rete Semplice</a:t>
            </a:r>
            <a:endParaRPr lang="en-GB" b="1" dirty="0">
              <a:solidFill>
                <a:srgbClr val="003D6A"/>
              </a:solidFill>
            </a:endParaRPr>
          </a:p>
        </p:txBody>
      </p:sp>
      <p:sp>
        <p:nvSpPr>
          <p:cNvPr id="5" name="Rettangolo 4">
            <a:extLst>
              <a:ext uri="{FF2B5EF4-FFF2-40B4-BE49-F238E27FC236}">
                <a16:creationId xmlns:a16="http://schemas.microsoft.com/office/drawing/2014/main" id="{C224B5A7-4729-1975-4A2B-76A92DD7777E}"/>
              </a:ext>
            </a:extLst>
          </p:cNvPr>
          <p:cNvSpPr/>
          <p:nvPr/>
        </p:nvSpPr>
        <p:spPr>
          <a:xfrm>
            <a:off x="351819" y="161359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L’organizzazione territoriale all’interno del Sistema di Gestione delle Malattie Rare coinvolge utenti operanti in Reti Semplici. In particolare, la Rete Normale o Rete Semplice è composta da due tipologie di strutture:</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HUB</a:t>
            </a:r>
            <a:r>
              <a:rPr lang="it-IT" sz="1400" dirty="0">
                <a:ea typeface="Times New Roman" panose="02020603050405020304" pitchFamily="18" charset="0"/>
                <a:cs typeface="Calibri" panose="020F0502020204030204" pitchFamily="34" charset="0"/>
              </a:rPr>
              <a:t>” sono quelli più completi e specializzati, con una maggiore expertise e sono abilitati sia alla certificazione della malattia rara che alla prescrizione del farmaco/piano terapeutico</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SATELLITE</a:t>
            </a:r>
            <a:r>
              <a:rPr lang="it-IT" sz="1400" dirty="0">
                <a:ea typeface="Times New Roman" panose="02020603050405020304" pitchFamily="18" charset="0"/>
                <a:cs typeface="Calibri" panose="020F0502020204030204" pitchFamily="34" charset="0"/>
              </a:rPr>
              <a:t>” sono abilitati, invece, alla sola prescrizione del farmaco/piano terapeutico e </a:t>
            </a:r>
            <a:r>
              <a:rPr lang="it-IT" sz="1400" b="0" i="0" dirty="0">
                <a:solidFill>
                  <a:srgbClr val="0D0D0D"/>
                </a:solidFill>
                <a:effectLst/>
                <a:highlight>
                  <a:srgbClr val="FFFFFF"/>
                </a:highlight>
                <a:latin typeface="Söhne"/>
              </a:rPr>
              <a:t>quindi non fanno parte del sistema di gestione delle malattie rare</a:t>
            </a:r>
            <a:endParaRPr lang="it-IT" sz="1400" dirty="0">
              <a:ea typeface="Times New Roman" panose="02020603050405020304" pitchFamily="18" charset="0"/>
              <a:cs typeface="Calibri" panose="020F0502020204030204" pitchFamily="34" charset="0"/>
            </a:endParaRPr>
          </a:p>
        </p:txBody>
      </p:sp>
      <p:sp>
        <p:nvSpPr>
          <p:cNvPr id="48" name="CasellaDiTesto 47">
            <a:extLst>
              <a:ext uri="{FF2B5EF4-FFF2-40B4-BE49-F238E27FC236}">
                <a16:creationId xmlns:a16="http://schemas.microsoft.com/office/drawing/2014/main" id="{B02F3027-3427-1AFE-4190-E07F05F80D4E}"/>
              </a:ext>
            </a:extLst>
          </p:cNvPr>
          <p:cNvSpPr txBox="1"/>
          <p:nvPr/>
        </p:nvSpPr>
        <p:spPr>
          <a:xfrm>
            <a:off x="6442107" y="5073326"/>
            <a:ext cx="1015289" cy="275631"/>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SATELLITE</a:t>
            </a:r>
            <a:endParaRPr lang="it-IT" sz="1200" b="1" dirty="0">
              <a:solidFill>
                <a:schemeClr val="accent5">
                  <a:lumMod val="25000"/>
                </a:schemeClr>
              </a:solidFill>
              <a:latin typeface="Century Gothic" panose="020B0502020202020204" pitchFamily="34" charset="0"/>
              <a:cs typeface="Calibri"/>
            </a:endParaRPr>
          </a:p>
        </p:txBody>
      </p:sp>
      <p:cxnSp>
        <p:nvCxnSpPr>
          <p:cNvPr id="52" name="Connettore diritto 51">
            <a:extLst>
              <a:ext uri="{FF2B5EF4-FFF2-40B4-BE49-F238E27FC236}">
                <a16:creationId xmlns:a16="http://schemas.microsoft.com/office/drawing/2014/main" id="{48B12119-A211-6CAA-8AF1-FF70DAC9C8F1}"/>
              </a:ext>
            </a:extLst>
          </p:cNvPr>
          <p:cNvCxnSpPr>
            <a:cxnSpLocks/>
          </p:cNvCxnSpPr>
          <p:nvPr/>
        </p:nvCxnSpPr>
        <p:spPr>
          <a:xfrm>
            <a:off x="6096000" y="1364452"/>
            <a:ext cx="0" cy="47246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Rectangle 202">
            <a:extLst>
              <a:ext uri="{FF2B5EF4-FFF2-40B4-BE49-F238E27FC236}">
                <a16:creationId xmlns:a16="http://schemas.microsoft.com/office/drawing/2014/main" id="{CCEBCB51-E2A9-E483-B4D8-4F14C6B5FACE}"/>
              </a:ext>
            </a:extLst>
          </p:cNvPr>
          <p:cNvSpPr/>
          <p:nvPr/>
        </p:nvSpPr>
        <p:spPr bwMode="gray">
          <a:xfrm>
            <a:off x="6448427" y="1387128"/>
            <a:ext cx="5333991" cy="257184"/>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Rete Semplice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55" name="Gruppo 54">
            <a:extLst>
              <a:ext uri="{FF2B5EF4-FFF2-40B4-BE49-F238E27FC236}">
                <a16:creationId xmlns:a16="http://schemas.microsoft.com/office/drawing/2014/main" id="{E2F1A84A-F76F-1838-C8C9-765BFD10D1B3}"/>
              </a:ext>
            </a:extLst>
          </p:cNvPr>
          <p:cNvGrpSpPr/>
          <p:nvPr/>
        </p:nvGrpSpPr>
        <p:grpSpPr>
          <a:xfrm>
            <a:off x="6776007" y="2030012"/>
            <a:ext cx="5006415" cy="4134855"/>
            <a:chOff x="6776007" y="1715687"/>
            <a:chExt cx="5006415" cy="4134855"/>
          </a:xfrm>
        </p:grpSpPr>
        <p:pic>
          <p:nvPicPr>
            <p:cNvPr id="6" name="Immagine 5">
              <a:extLst>
                <a:ext uri="{FF2B5EF4-FFF2-40B4-BE49-F238E27FC236}">
                  <a16:creationId xmlns:a16="http://schemas.microsoft.com/office/drawing/2014/main" id="{7900DDF8-5AB5-A249-78CB-ED04F425B5D4}"/>
                </a:ext>
              </a:extLst>
            </p:cNvPr>
            <p:cNvPicPr>
              <a:picLocks noChangeAspect="1"/>
            </p:cNvPicPr>
            <p:nvPr/>
          </p:nvPicPr>
          <p:blipFill>
            <a:blip r:embed="rId2"/>
            <a:stretch>
              <a:fillRect/>
            </a:stretch>
          </p:blipFill>
          <p:spPr>
            <a:xfrm>
              <a:off x="7698729" y="1833991"/>
              <a:ext cx="364710" cy="362401"/>
            </a:xfrm>
            <a:prstGeom prst="rect">
              <a:avLst/>
            </a:prstGeom>
          </p:spPr>
        </p:pic>
        <p:pic>
          <p:nvPicPr>
            <p:cNvPr id="9" name="Immagine 49">
              <a:extLst>
                <a:ext uri="{FF2B5EF4-FFF2-40B4-BE49-F238E27FC236}">
                  <a16:creationId xmlns:a16="http://schemas.microsoft.com/office/drawing/2014/main" id="{54F70310-210C-521B-050B-CCC6C0C6A2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482" y="2519943"/>
              <a:ext cx="351513" cy="363226"/>
            </a:xfrm>
            <a:prstGeom prst="rect">
              <a:avLst/>
            </a:prstGeom>
          </p:spPr>
        </p:pic>
        <p:sp>
          <p:nvSpPr>
            <p:cNvPr id="30" name="Rounded Rectangle 2">
              <a:extLst>
                <a:ext uri="{FF2B5EF4-FFF2-40B4-BE49-F238E27FC236}">
                  <a16:creationId xmlns:a16="http://schemas.microsoft.com/office/drawing/2014/main" id="{26DC561A-EBC4-5D2C-1F4F-DBD8AA5307C5}"/>
                </a:ext>
              </a:extLst>
            </p:cNvPr>
            <p:cNvSpPr/>
            <p:nvPr/>
          </p:nvSpPr>
          <p:spPr>
            <a:xfrm>
              <a:off x="7590630" y="24378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32" name="Rounded Rectangle 2">
              <a:extLst>
                <a:ext uri="{FF2B5EF4-FFF2-40B4-BE49-F238E27FC236}">
                  <a16:creationId xmlns:a16="http://schemas.microsoft.com/office/drawing/2014/main" id="{EB26BDFC-972E-4BAC-9622-6809E77F4E39}"/>
                </a:ext>
              </a:extLst>
            </p:cNvPr>
            <p:cNvSpPr/>
            <p:nvPr/>
          </p:nvSpPr>
          <p:spPr>
            <a:xfrm>
              <a:off x="7602309" y="1759772"/>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34" name="Picture 60">
              <a:extLst>
                <a:ext uri="{FF2B5EF4-FFF2-40B4-BE49-F238E27FC236}">
                  <a16:creationId xmlns:a16="http://schemas.microsoft.com/office/drawing/2014/main" id="{5D430640-51BD-5612-54E5-E7B42A27D7C1}"/>
                </a:ext>
              </a:extLst>
            </p:cNvPr>
            <p:cNvPicPr>
              <a:picLocks noChangeAspect="1"/>
            </p:cNvPicPr>
            <p:nvPr/>
          </p:nvPicPr>
          <p:blipFill>
            <a:blip r:embed="rId4"/>
            <a:stretch>
              <a:fillRect/>
            </a:stretch>
          </p:blipFill>
          <p:spPr>
            <a:xfrm>
              <a:off x="7629252" y="3150778"/>
              <a:ext cx="493802" cy="473249"/>
            </a:xfrm>
            <a:prstGeom prst="rect">
              <a:avLst/>
            </a:prstGeom>
          </p:spPr>
        </p:pic>
        <p:sp>
          <p:nvSpPr>
            <p:cNvPr id="36" name="Rounded Rectangle 2">
              <a:extLst>
                <a:ext uri="{FF2B5EF4-FFF2-40B4-BE49-F238E27FC236}">
                  <a16:creationId xmlns:a16="http://schemas.microsoft.com/office/drawing/2014/main" id="{86140EA4-C08C-D04E-9A53-C673522180DE}"/>
                </a:ext>
              </a:extLst>
            </p:cNvPr>
            <p:cNvSpPr/>
            <p:nvPr/>
          </p:nvSpPr>
          <p:spPr>
            <a:xfrm>
              <a:off x="7590630" y="3123461"/>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37" name="Parentesi graffa aperta 36">
              <a:extLst>
                <a:ext uri="{FF2B5EF4-FFF2-40B4-BE49-F238E27FC236}">
                  <a16:creationId xmlns:a16="http://schemas.microsoft.com/office/drawing/2014/main" id="{8E75C467-457F-7719-936F-3D122E4048BC}"/>
                </a:ext>
              </a:extLst>
            </p:cNvPr>
            <p:cNvSpPr/>
            <p:nvPr/>
          </p:nvSpPr>
          <p:spPr>
            <a:xfrm>
              <a:off x="7292865" y="1759772"/>
              <a:ext cx="163462" cy="1896486"/>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38" name="CasellaDiTesto 37">
              <a:extLst>
                <a:ext uri="{FF2B5EF4-FFF2-40B4-BE49-F238E27FC236}">
                  <a16:creationId xmlns:a16="http://schemas.microsoft.com/office/drawing/2014/main" id="{0159F16B-FF4C-E51F-18AA-F2C8DD682A12}"/>
                </a:ext>
              </a:extLst>
            </p:cNvPr>
            <p:cNvSpPr txBox="1"/>
            <p:nvPr/>
          </p:nvSpPr>
          <p:spPr>
            <a:xfrm>
              <a:off x="8252909" y="3824816"/>
              <a:ext cx="276751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Satellite (UO): Prescrittore</a:t>
              </a:r>
              <a:endParaRPr lang="it-IT" sz="1200" b="1" dirty="0">
                <a:solidFill>
                  <a:schemeClr val="accent5">
                    <a:lumMod val="25000"/>
                  </a:schemeClr>
                </a:solidFill>
                <a:latin typeface="Century Gothic" panose="020B0502020202020204" pitchFamily="34" charset="0"/>
                <a:cs typeface="Calibri"/>
              </a:endParaRPr>
            </a:p>
          </p:txBody>
        </p:sp>
        <p:sp>
          <p:nvSpPr>
            <p:cNvPr id="39" name="CasellaDiTesto 38">
              <a:extLst>
                <a:ext uri="{FF2B5EF4-FFF2-40B4-BE49-F238E27FC236}">
                  <a16:creationId xmlns:a16="http://schemas.microsoft.com/office/drawing/2014/main" id="{A4734584-B6DE-CB28-93E9-03351E65C217}"/>
                </a:ext>
              </a:extLst>
            </p:cNvPr>
            <p:cNvSpPr txBox="1"/>
            <p:nvPr/>
          </p:nvSpPr>
          <p:spPr>
            <a:xfrm>
              <a:off x="8252909" y="4527559"/>
              <a:ext cx="2481761"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Satellite (UO)</a:t>
              </a:r>
              <a:endParaRPr lang="it-IT" sz="1100" dirty="0">
                <a:latin typeface="Century Gothic" panose="020B0502020202020204" pitchFamily="34" charset="0"/>
                <a:cs typeface="Arial" panose="020B0604020202020204" pitchFamily="34" charset="0"/>
              </a:endParaRPr>
            </a:p>
          </p:txBody>
        </p:sp>
        <p:pic>
          <p:nvPicPr>
            <p:cNvPr id="40" name="Immagine 39">
              <a:extLst>
                <a:ext uri="{FF2B5EF4-FFF2-40B4-BE49-F238E27FC236}">
                  <a16:creationId xmlns:a16="http://schemas.microsoft.com/office/drawing/2014/main" id="{C7DB8494-C6C2-4684-65F1-4F8A56030F12}"/>
                </a:ext>
              </a:extLst>
            </p:cNvPr>
            <p:cNvPicPr>
              <a:picLocks noChangeAspect="1"/>
            </p:cNvPicPr>
            <p:nvPr/>
          </p:nvPicPr>
          <p:blipFill>
            <a:blip r:embed="rId2"/>
            <a:stretch>
              <a:fillRect/>
            </a:stretch>
          </p:blipFill>
          <p:spPr>
            <a:xfrm>
              <a:off x="7698733" y="4024754"/>
              <a:ext cx="364710" cy="362401"/>
            </a:xfrm>
            <a:prstGeom prst="rect">
              <a:avLst/>
            </a:prstGeom>
          </p:spPr>
        </p:pic>
        <p:pic>
          <p:nvPicPr>
            <p:cNvPr id="41" name="Immagine 49">
              <a:extLst>
                <a:ext uri="{FF2B5EF4-FFF2-40B4-BE49-F238E27FC236}">
                  <a16:creationId xmlns:a16="http://schemas.microsoft.com/office/drawing/2014/main" id="{1499CACF-759D-0BED-4119-54326AD36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486" y="4710706"/>
              <a:ext cx="351513" cy="363226"/>
            </a:xfrm>
            <a:prstGeom prst="rect">
              <a:avLst/>
            </a:prstGeom>
          </p:spPr>
        </p:pic>
        <p:sp>
          <p:nvSpPr>
            <p:cNvPr id="42" name="Rounded Rectangle 2">
              <a:extLst>
                <a:ext uri="{FF2B5EF4-FFF2-40B4-BE49-F238E27FC236}">
                  <a16:creationId xmlns:a16="http://schemas.microsoft.com/office/drawing/2014/main" id="{3B9FAC37-E452-1E52-A0B7-9FA8F85C9F08}"/>
                </a:ext>
              </a:extLst>
            </p:cNvPr>
            <p:cNvSpPr/>
            <p:nvPr/>
          </p:nvSpPr>
          <p:spPr>
            <a:xfrm>
              <a:off x="7590634" y="4628658"/>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43" name="Rounded Rectangle 2">
              <a:extLst>
                <a:ext uri="{FF2B5EF4-FFF2-40B4-BE49-F238E27FC236}">
                  <a16:creationId xmlns:a16="http://schemas.microsoft.com/office/drawing/2014/main" id="{35A641B7-5A29-95C6-9D31-6C19F9F004DB}"/>
                </a:ext>
              </a:extLst>
            </p:cNvPr>
            <p:cNvSpPr/>
            <p:nvPr/>
          </p:nvSpPr>
          <p:spPr>
            <a:xfrm>
              <a:off x="7602313" y="395053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44" name="Picture 60">
              <a:extLst>
                <a:ext uri="{FF2B5EF4-FFF2-40B4-BE49-F238E27FC236}">
                  <a16:creationId xmlns:a16="http://schemas.microsoft.com/office/drawing/2014/main" id="{2D2B7731-4C03-B030-2E94-2CB4A14E851B}"/>
                </a:ext>
              </a:extLst>
            </p:cNvPr>
            <p:cNvPicPr>
              <a:picLocks noChangeAspect="1"/>
            </p:cNvPicPr>
            <p:nvPr/>
          </p:nvPicPr>
          <p:blipFill>
            <a:blip r:embed="rId4"/>
            <a:stretch>
              <a:fillRect/>
            </a:stretch>
          </p:blipFill>
          <p:spPr>
            <a:xfrm>
              <a:off x="7629256" y="5341541"/>
              <a:ext cx="493802" cy="473249"/>
            </a:xfrm>
            <a:prstGeom prst="rect">
              <a:avLst/>
            </a:prstGeom>
          </p:spPr>
        </p:pic>
        <p:sp>
          <p:nvSpPr>
            <p:cNvPr id="45" name="Rounded Rectangle 2">
              <a:extLst>
                <a:ext uri="{FF2B5EF4-FFF2-40B4-BE49-F238E27FC236}">
                  <a16:creationId xmlns:a16="http://schemas.microsoft.com/office/drawing/2014/main" id="{A1EA5BE9-F2F1-5C46-5880-D9454D349572}"/>
                </a:ext>
              </a:extLst>
            </p:cNvPr>
            <p:cNvSpPr/>
            <p:nvPr/>
          </p:nvSpPr>
          <p:spPr>
            <a:xfrm>
              <a:off x="7590634" y="5314224"/>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46" name="Parentesi graffa aperta 45">
              <a:extLst>
                <a:ext uri="{FF2B5EF4-FFF2-40B4-BE49-F238E27FC236}">
                  <a16:creationId xmlns:a16="http://schemas.microsoft.com/office/drawing/2014/main" id="{DB805E6E-F601-47D4-5826-34916EA3EE9E}"/>
                </a:ext>
              </a:extLst>
            </p:cNvPr>
            <p:cNvSpPr/>
            <p:nvPr/>
          </p:nvSpPr>
          <p:spPr>
            <a:xfrm>
              <a:off x="7292869" y="3950535"/>
              <a:ext cx="163462" cy="1896486"/>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47" name="CasellaDiTesto 46">
              <a:extLst>
                <a:ext uri="{FF2B5EF4-FFF2-40B4-BE49-F238E27FC236}">
                  <a16:creationId xmlns:a16="http://schemas.microsoft.com/office/drawing/2014/main" id="{25197BEB-0C5F-F90C-17BB-59CB0AF647B7}"/>
                </a:ext>
              </a:extLst>
            </p:cNvPr>
            <p:cNvSpPr txBox="1"/>
            <p:nvPr/>
          </p:nvSpPr>
          <p:spPr>
            <a:xfrm>
              <a:off x="6776007" y="2563740"/>
              <a:ext cx="551363" cy="275631"/>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HUB</a:t>
              </a:r>
              <a:endParaRPr lang="it-IT" sz="1200" b="1" dirty="0">
                <a:solidFill>
                  <a:schemeClr val="accent5">
                    <a:lumMod val="25000"/>
                  </a:schemeClr>
                </a:solidFill>
                <a:latin typeface="Century Gothic" panose="020B0502020202020204" pitchFamily="34" charset="0"/>
                <a:cs typeface="Calibri"/>
              </a:endParaRPr>
            </a:p>
          </p:txBody>
        </p:sp>
        <p:sp>
          <p:nvSpPr>
            <p:cNvPr id="49" name="CasellaDiTesto 48">
              <a:extLst>
                <a:ext uri="{FF2B5EF4-FFF2-40B4-BE49-F238E27FC236}">
                  <a16:creationId xmlns:a16="http://schemas.microsoft.com/office/drawing/2014/main" id="{D6B21161-4603-459A-0C52-F3510A1A84E6}"/>
                </a:ext>
              </a:extLst>
            </p:cNvPr>
            <p:cNvSpPr txBox="1"/>
            <p:nvPr/>
          </p:nvSpPr>
          <p:spPr>
            <a:xfrm>
              <a:off x="8252909" y="5230754"/>
              <a:ext cx="3243765"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50" name="CasellaDiTesto 49">
              <a:extLst>
                <a:ext uri="{FF2B5EF4-FFF2-40B4-BE49-F238E27FC236}">
                  <a16:creationId xmlns:a16="http://schemas.microsoft.com/office/drawing/2014/main" id="{6E9AA198-D4C1-FB00-CF59-FAEFC0132545}"/>
                </a:ext>
              </a:extLst>
            </p:cNvPr>
            <p:cNvSpPr txBox="1"/>
            <p:nvPr/>
          </p:nvSpPr>
          <p:spPr>
            <a:xfrm>
              <a:off x="8252909" y="2418430"/>
              <a:ext cx="2274161"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51" name="CasellaDiTesto 50">
              <a:extLst>
                <a:ext uri="{FF2B5EF4-FFF2-40B4-BE49-F238E27FC236}">
                  <a16:creationId xmlns:a16="http://schemas.microsoft.com/office/drawing/2014/main" id="{EDE30630-2EDA-75E3-9CC5-CEC4F589F189}"/>
                </a:ext>
              </a:extLst>
            </p:cNvPr>
            <p:cNvSpPr txBox="1"/>
            <p:nvPr/>
          </p:nvSpPr>
          <p:spPr>
            <a:xfrm>
              <a:off x="8252909" y="3121623"/>
              <a:ext cx="3129460"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54" name="CasellaDiTesto 53">
              <a:extLst>
                <a:ext uri="{FF2B5EF4-FFF2-40B4-BE49-F238E27FC236}">
                  <a16:creationId xmlns:a16="http://schemas.microsoft.com/office/drawing/2014/main" id="{BD72275F-2366-C32B-C361-6E94FB81D256}"/>
                </a:ext>
              </a:extLst>
            </p:cNvPr>
            <p:cNvSpPr txBox="1"/>
            <p:nvPr/>
          </p:nvSpPr>
          <p:spPr>
            <a:xfrm>
              <a:off x="8252909" y="1715687"/>
              <a:ext cx="3529513"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HUB (UO): Certificatore e Prescrittore</a:t>
              </a:r>
              <a:endParaRPr lang="it-IT" sz="1200" b="1" dirty="0">
                <a:solidFill>
                  <a:schemeClr val="accent5">
                    <a:lumMod val="25000"/>
                  </a:schemeClr>
                </a:solidFill>
                <a:latin typeface="Century Gothic" panose="020B0502020202020204" pitchFamily="34" charset="0"/>
                <a:cs typeface="Calibri"/>
              </a:endParaRPr>
            </a:p>
          </p:txBody>
        </p:sp>
      </p:grpSp>
      <p:sp>
        <p:nvSpPr>
          <p:cNvPr id="56" name="CasellaDiTesto 55">
            <a:extLst>
              <a:ext uri="{FF2B5EF4-FFF2-40B4-BE49-F238E27FC236}">
                <a16:creationId xmlns:a16="http://schemas.microsoft.com/office/drawing/2014/main" id="{FEA18FC9-18DA-1A96-2422-871265B3AC64}"/>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03 - Modello Organizzativo 1/2</a:t>
            </a:r>
          </a:p>
        </p:txBody>
      </p:sp>
    </p:spTree>
    <p:extLst>
      <p:ext uri="{BB962C8B-B14F-4D97-AF65-F5344CB8AC3E}">
        <p14:creationId xmlns:p14="http://schemas.microsoft.com/office/powerpoint/2010/main" val="6457586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hyperlink" Target="https://pianiterapeutici.cdp-sanita.soresa.it/login" TargetMode="External"/></Relationships>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3175">
          <a:noFill/>
        </a:ln>
        <a:effectLst/>
      </a:spPr>
      <a:bodyPr rtlCol="0" anchor="ctr"/>
      <a:lstStyle>
        <a:defPPr algn="l">
          <a:defRPr dirty="0">
            <a:solidFill>
              <a:schemeClr val="tx1"/>
            </a:solidFill>
            <a:hlinkClick xmlns:r="http://schemas.openxmlformats.org/officeDocument/2006/relationships" r:id="rId1"/>
          </a:defRPr>
        </a:defPPr>
      </a:lstStyle>
      <a:style>
        <a:lnRef idx="1">
          <a:schemeClr val="accent1"/>
        </a:lnRef>
        <a:fillRef idx="3">
          <a:schemeClr val="accent1"/>
        </a:fillRef>
        <a:effectRef idx="2">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34BCBD3D6A87E34982116B3CC6EE095C" ma:contentTypeVersion="13" ma:contentTypeDescription="Creare un nuovo documento." ma:contentTypeScope="" ma:versionID="64c092ffc2afc1e086c070ae374bff08">
  <xsd:schema xmlns:xsd="http://www.w3.org/2001/XMLSchema" xmlns:xs="http://www.w3.org/2001/XMLSchema" xmlns:p="http://schemas.microsoft.com/office/2006/metadata/properties" xmlns:ns2="6e987860-f9f1-4bba-b10f-97fc7f8c6eef" xmlns:ns3="78771635-796e-4ef4-bc95-e556b6328995" targetNamespace="http://schemas.microsoft.com/office/2006/metadata/properties" ma:root="true" ma:fieldsID="8b04a7ff6d450a4a7483cc9812f25946" ns2:_="" ns3:_="">
    <xsd:import namespace="6e987860-f9f1-4bba-b10f-97fc7f8c6eef"/>
    <xsd:import namespace="78771635-796e-4ef4-bc95-e556b63289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987860-f9f1-4bba-b10f-97fc7f8c6eef"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771635-796e-4ef4-bc95-e556b63289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923fc7ac-daac-4698-9467-cacdccb6619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8771635-796e-4ef4-bc95-e556b632899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BDA2A94-6087-4A68-B461-9500B2FE4C12}">
  <ds:schemaRefs>
    <ds:schemaRef ds:uri="http://schemas.microsoft.com/sharepoint/v3/contenttype/forms"/>
  </ds:schemaRefs>
</ds:datastoreItem>
</file>

<file path=customXml/itemProps2.xml><?xml version="1.0" encoding="utf-8"?>
<ds:datastoreItem xmlns:ds="http://schemas.openxmlformats.org/officeDocument/2006/customXml" ds:itemID="{285181AA-D82E-4077-B342-395BA734BD2B}"/>
</file>

<file path=customXml/itemProps3.xml><?xml version="1.0" encoding="utf-8"?>
<ds:datastoreItem xmlns:ds="http://schemas.openxmlformats.org/officeDocument/2006/customXml" ds:itemID="{B9AE141B-3C56-411C-AC7A-C1508C58DBB7}">
  <ds:schemaRefs>
    <ds:schemaRef ds:uri="http://purl.org/dc/terms/"/>
    <ds:schemaRef ds:uri="981372d2-a0db-4ad6-a66d-1a8e31b2ef3b"/>
    <ds:schemaRef ds:uri="http://purl.org/dc/dcmitype/"/>
    <ds:schemaRef ds:uri="http://schemas.microsoft.com/office/2006/documentManagement/types"/>
    <ds:schemaRef ds:uri="http://schemas.openxmlformats.org/package/2006/metadata/core-properties"/>
    <ds:schemaRef ds:uri="http://purl.org/dc/elements/1.1/"/>
    <ds:schemaRef ds:uri="http://www.w3.org/XML/1998/namespace"/>
    <ds:schemaRef ds:uri="e22f58e7-acae-453f-bea9-aac162adf314"/>
    <ds:schemaRef ds:uri="http://schemas.microsoft.com/office/infopath/2007/PartnerControls"/>
    <ds:schemaRef ds:uri="http://schemas.microsoft.com/office/2006/metadata/properties"/>
    <ds:schemaRef ds:uri="78771635-796e-4ef4-bc95-e556b6328995"/>
  </ds:schemaRefs>
</ds:datastoreItem>
</file>

<file path=docProps/app.xml><?xml version="1.0" encoding="utf-8"?>
<Properties xmlns="http://schemas.openxmlformats.org/officeDocument/2006/extended-properties" xmlns:vt="http://schemas.openxmlformats.org/officeDocument/2006/docPropsVTypes">
  <Template>TM16401371[[fn=Atlante]]</Template>
  <TotalTime>4782</TotalTime>
  <Words>2295</Words>
  <Application>Microsoft Office PowerPoint</Application>
  <PresentationFormat>Widescreen</PresentationFormat>
  <Paragraphs>259</Paragraphs>
  <Slides>27</Slides>
  <Notes>0</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27</vt:i4>
      </vt:variant>
    </vt:vector>
  </HeadingPairs>
  <TitlesOfParts>
    <vt:vector size="38" baseType="lpstr">
      <vt:lpstr>Dotum</vt:lpstr>
      <vt:lpstr>Arial</vt:lpstr>
      <vt:lpstr>Calibri</vt:lpstr>
      <vt:lpstr>Century Gothic</vt:lpstr>
      <vt:lpstr>Courier New</vt:lpstr>
      <vt:lpstr>Gill Sans Nova Light</vt:lpstr>
      <vt:lpstr>Söhne</vt:lpstr>
      <vt:lpstr>Times New Roman</vt:lpstr>
      <vt:lpstr>Wingdings</vt:lpstr>
      <vt:lpstr>Personalizza struttura</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AA</dc:creator>
  <cp:lastModifiedBy>Federica Borgia</cp:lastModifiedBy>
  <cp:revision>298</cp:revision>
  <dcterms:created xsi:type="dcterms:W3CDTF">2022-10-31T09:31:33Z</dcterms:created>
  <dcterms:modified xsi:type="dcterms:W3CDTF">2024-08-07T09:47:05Z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0x01010034BCBD3D6A87E34982116B3CC6EE095C</vt:lpwstr>
  </property>
  <property fmtid="{D5CDD505-2E9C-101B-9397-08002B2CF9AE}" pid="3" name="MediaServiceImageTags">
    <vt:lpwstr/>
  </property>
</Properties>
</file>