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25"/>
  </p:notesMasterIdLst>
  <p:sldIdLst>
    <p:sldId id="425" r:id="rId5"/>
    <p:sldId id="460" r:id="rId6"/>
    <p:sldId id="271" r:id="rId7"/>
    <p:sldId id="440" r:id="rId8"/>
    <p:sldId id="447" r:id="rId9"/>
    <p:sldId id="441" r:id="rId10"/>
    <p:sldId id="442" r:id="rId11"/>
    <p:sldId id="461" r:id="rId12"/>
    <p:sldId id="515" r:id="rId13"/>
    <p:sldId id="462" r:id="rId14"/>
    <p:sldId id="516" r:id="rId15"/>
    <p:sldId id="463" r:id="rId16"/>
    <p:sldId id="514" r:id="rId17"/>
    <p:sldId id="517" r:id="rId18"/>
    <p:sldId id="501" r:id="rId19"/>
    <p:sldId id="503" r:id="rId20"/>
    <p:sldId id="519" r:id="rId21"/>
    <p:sldId id="518" r:id="rId22"/>
    <p:sldId id="504" r:id="rId23"/>
    <p:sldId id="426"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2DCBB0-62F0-16AF-1B5D-496ABBA5FB94}" name="Di Pasquali, Carlotta" initials="DPC" userId="S::carlotta.dipasquali@dxc.com::4818b0ec-a785-4ea4-a01d-1e80dd69de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agone, Patrizia Benedetta" initials="DPB" lastIdx="1" clrIdx="0">
    <p:extLst>
      <p:ext uri="{19B8F6BF-5375-455C-9EA6-DF929625EA0E}">
        <p15:presenceInfo xmlns:p15="http://schemas.microsoft.com/office/powerpoint/2012/main" userId="S::p.dragone@dxc.com::23e218d5-5def-4b51-a44a-8081856c1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F8FAFD"/>
    <a:srgbClr val="3481BB"/>
    <a:srgbClr val="999999"/>
    <a:srgbClr val="0563C1"/>
    <a:srgbClr val="F2F4F9"/>
    <a:srgbClr val="E4E9EC"/>
    <a:srgbClr val="FAFAFA"/>
    <a:srgbClr val="F3F2F1"/>
    <a:srgbClr val="002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E72A5-D3A8-5E2D-9E3A-C630399EF0B0}" v="51" dt="2026-02-23T17:18:54.917"/>
    <p1510:client id="{1F7B605E-5799-C3A9-2959-BA4A56E91EBB}" v="4" dt="2026-02-23T17:15:27.003"/>
    <p1510:client id="{E60B1BB1-0757-490A-A919-02BF22C85635}" v="5" dt="2026-02-25T14:09:50.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54" autoAdjust="0"/>
    <p:restoredTop sz="94660"/>
  </p:normalViewPr>
  <p:slideViewPr>
    <p:cSldViewPr snapToGrid="0">
      <p:cViewPr>
        <p:scale>
          <a:sx n="75" d="100"/>
          <a:sy n="75" d="100"/>
        </p:scale>
        <p:origin x="706" y="178"/>
      </p:cViewPr>
      <p:guideLst>
        <p:guide orient="horz" pos="2183"/>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S::federica.borgia@exprivia.com::015d5596-a833-4dda-9dc2-e3e055a1dc4d" providerId="AD" clId="Web-{1F7B605E-5799-C3A9-2959-BA4A56E91EBB}"/>
    <pc:docChg chg="addSld delSld">
      <pc:chgData name="Federica Borgia" userId="S::federica.borgia@exprivia.com::015d5596-a833-4dda-9dc2-e3e055a1dc4d" providerId="AD" clId="Web-{1F7B605E-5799-C3A9-2959-BA4A56E91EBB}" dt="2026-02-23T17:15:27.003" v="3"/>
      <pc:docMkLst>
        <pc:docMk/>
      </pc:docMkLst>
      <pc:sldChg chg="add replId">
        <pc:chgData name="Federica Borgia" userId="S::federica.borgia@exprivia.com::015d5596-a833-4dda-9dc2-e3e055a1dc4d" providerId="AD" clId="Web-{1F7B605E-5799-C3A9-2959-BA4A56E91EBB}" dt="2026-02-23T17:15:27.003" v="3"/>
        <pc:sldMkLst>
          <pc:docMk/>
          <pc:sldMk cId="1787160795" sldId="446"/>
        </pc:sldMkLst>
      </pc:sldChg>
    </pc:docChg>
  </pc:docChgLst>
  <pc:docChgLst>
    <pc:chgData name="Federica Borgia" userId="S::federica.borgia@exprivia.com::015d5596-a833-4dda-9dc2-e3e055a1dc4d" providerId="AD" clId="Web-{003E72A5-D3A8-5E2D-9E3A-C630399EF0B0}"/>
    <pc:docChg chg="addSld delSld modSld">
      <pc:chgData name="Federica Borgia" userId="S::federica.borgia@exprivia.com::015d5596-a833-4dda-9dc2-e3e055a1dc4d" providerId="AD" clId="Web-{003E72A5-D3A8-5E2D-9E3A-C630399EF0B0}" dt="2026-02-23T17:18:52.385" v="31" actId="20577"/>
      <pc:docMkLst>
        <pc:docMk/>
      </pc:docMkLst>
      <pc:sldChg chg="modSp">
        <pc:chgData name="Federica Borgia" userId="S::federica.borgia@exprivia.com::015d5596-a833-4dda-9dc2-e3e055a1dc4d" providerId="AD" clId="Web-{003E72A5-D3A8-5E2D-9E3A-C630399EF0B0}" dt="2026-02-23T17:17:13.258" v="12" actId="20577"/>
        <pc:sldMkLst>
          <pc:docMk/>
          <pc:sldMk cId="371692711" sldId="441"/>
        </pc:sldMkLst>
        <pc:spChg chg="mod">
          <ac:chgData name="Federica Borgia" userId="S::federica.borgia@exprivia.com::015d5596-a833-4dda-9dc2-e3e055a1dc4d" providerId="AD" clId="Web-{003E72A5-D3A8-5E2D-9E3A-C630399EF0B0}" dt="2026-02-23T17:17:13.258" v="12" actId="20577"/>
          <ac:spMkLst>
            <pc:docMk/>
            <pc:sldMk cId="371692711" sldId="441"/>
            <ac:spMk id="13" creationId="{AA2551B8-02CF-1D28-696F-63E3AE6E3CA2}"/>
          </ac:spMkLst>
        </pc:spChg>
      </pc:sldChg>
      <pc:sldChg chg="modSp">
        <pc:chgData name="Federica Borgia" userId="S::federica.borgia@exprivia.com::015d5596-a833-4dda-9dc2-e3e055a1dc4d" providerId="AD" clId="Web-{003E72A5-D3A8-5E2D-9E3A-C630399EF0B0}" dt="2026-02-23T17:17:16.524" v="13" actId="20577"/>
        <pc:sldMkLst>
          <pc:docMk/>
          <pc:sldMk cId="1404510920" sldId="442"/>
        </pc:sldMkLst>
        <pc:spChg chg="mod">
          <ac:chgData name="Federica Borgia" userId="S::federica.borgia@exprivia.com::015d5596-a833-4dda-9dc2-e3e055a1dc4d" providerId="AD" clId="Web-{003E72A5-D3A8-5E2D-9E3A-C630399EF0B0}" dt="2026-02-23T17:17:16.524" v="13" actId="20577"/>
          <ac:spMkLst>
            <pc:docMk/>
            <pc:sldMk cId="1404510920" sldId="442"/>
            <ac:spMk id="13" creationId="{9BD8ED92-1CE1-FC25-538F-E495F330BD61}"/>
          </ac:spMkLst>
        </pc:spChg>
      </pc:sldChg>
      <pc:sldChg chg="modSp">
        <pc:chgData name="Federica Borgia" userId="S::federica.borgia@exprivia.com::015d5596-a833-4dda-9dc2-e3e055a1dc4d" providerId="AD" clId="Web-{003E72A5-D3A8-5E2D-9E3A-C630399EF0B0}" dt="2026-02-23T17:18:52.385" v="31" actId="20577"/>
        <pc:sldMkLst>
          <pc:docMk/>
          <pc:sldMk cId="2202341105" sldId="443"/>
        </pc:sldMkLst>
        <pc:spChg chg="mod">
          <ac:chgData name="Federica Borgia" userId="S::federica.borgia@exprivia.com::015d5596-a833-4dda-9dc2-e3e055a1dc4d" providerId="AD" clId="Web-{003E72A5-D3A8-5E2D-9E3A-C630399EF0B0}" dt="2026-02-23T17:18:52.385" v="31" actId="20577"/>
          <ac:spMkLst>
            <pc:docMk/>
            <pc:sldMk cId="2202341105" sldId="443"/>
            <ac:spMk id="13" creationId="{606765DC-E290-21C8-CCB3-9AE7C3738877}"/>
          </ac:spMkLst>
        </pc:spChg>
      </pc:sldChg>
      <pc:sldChg chg="modSp">
        <pc:chgData name="Federica Borgia" userId="S::federica.borgia@exprivia.com::015d5596-a833-4dda-9dc2-e3e055a1dc4d" providerId="AD" clId="Web-{003E72A5-D3A8-5E2D-9E3A-C630399EF0B0}" dt="2026-02-23T17:17:04.383" v="9" actId="1076"/>
        <pc:sldMkLst>
          <pc:docMk/>
          <pc:sldMk cId="1787160795" sldId="446"/>
        </pc:sldMkLst>
        <pc:spChg chg="mod">
          <ac:chgData name="Federica Borgia" userId="S::federica.borgia@exprivia.com::015d5596-a833-4dda-9dc2-e3e055a1dc4d" providerId="AD" clId="Web-{003E72A5-D3A8-5E2D-9E3A-C630399EF0B0}" dt="2026-02-23T17:17:04.383" v="9" actId="1076"/>
          <ac:spMkLst>
            <pc:docMk/>
            <pc:sldMk cId="1787160795" sldId="446"/>
            <ac:spMk id="6" creationId="{A492CABD-7357-2ACD-4446-D0C56721F024}"/>
          </ac:spMkLst>
        </pc:spChg>
        <pc:spChg chg="mod">
          <ac:chgData name="Federica Borgia" userId="S::federica.borgia@exprivia.com::015d5596-a833-4dda-9dc2-e3e055a1dc4d" providerId="AD" clId="Web-{003E72A5-D3A8-5E2D-9E3A-C630399EF0B0}" dt="2026-02-23T17:16:42.273" v="5" actId="1076"/>
          <ac:spMkLst>
            <pc:docMk/>
            <pc:sldMk cId="1787160795" sldId="446"/>
            <ac:spMk id="8" creationId="{5344C75D-25C8-892E-A87E-8F2FD295F558}"/>
          </ac:spMkLst>
        </pc:spChg>
        <pc:spChg chg="mod">
          <ac:chgData name="Federica Borgia" userId="S::federica.borgia@exprivia.com::015d5596-a833-4dda-9dc2-e3e055a1dc4d" providerId="AD" clId="Web-{003E72A5-D3A8-5E2D-9E3A-C630399EF0B0}" dt="2026-02-23T17:16:56.399" v="8"/>
          <ac:spMkLst>
            <pc:docMk/>
            <pc:sldMk cId="1787160795" sldId="446"/>
            <ac:spMk id="12" creationId="{D96B2C3B-1674-F52D-4675-639E89138923}"/>
          </ac:spMkLst>
        </pc:spChg>
      </pc:sldChg>
      <pc:sldChg chg="modSp add replId">
        <pc:chgData name="Federica Borgia" userId="S::federica.borgia@exprivia.com::015d5596-a833-4dda-9dc2-e3e055a1dc4d" providerId="AD" clId="Web-{003E72A5-D3A8-5E2D-9E3A-C630399EF0B0}" dt="2026-02-23T17:16:24.367" v="2" actId="20577"/>
        <pc:sldMkLst>
          <pc:docMk/>
          <pc:sldMk cId="3210029681" sldId="447"/>
        </pc:sldMkLst>
        <pc:spChg chg="mod">
          <ac:chgData name="Federica Borgia" userId="S::federica.borgia@exprivia.com::015d5596-a833-4dda-9dc2-e3e055a1dc4d" providerId="AD" clId="Web-{003E72A5-D3A8-5E2D-9E3A-C630399EF0B0}" dt="2026-02-23T17:16:24.367" v="2" actId="20577"/>
          <ac:spMkLst>
            <pc:docMk/>
            <pc:sldMk cId="3210029681" sldId="447"/>
            <ac:spMk id="8" creationId="{B864C675-775C-FBCA-0ECF-D738917A02C0}"/>
          </ac:spMkLst>
        </pc:spChg>
      </pc:sldChg>
    </pc:docChg>
  </pc:docChgLst>
  <pc:docChgLst>
    <pc:chgData name="Miriana Schiattarella" userId="S::miriana.schiattarella@exprivia.com::38f2b9db-0788-417d-9e17-ed9de0615786" providerId="AD" clId="Web-{E60B1BB1-0757-490A-A919-02BF22C85635}"/>
    <pc:docChg chg="modSld">
      <pc:chgData name="Miriana Schiattarella" userId="S::miriana.schiattarella@exprivia.com::38f2b9db-0788-417d-9e17-ed9de0615786" providerId="AD" clId="Web-{E60B1BB1-0757-490A-A919-02BF22C85635}" dt="2026-02-25T14:09:50.756" v="4"/>
      <pc:docMkLst>
        <pc:docMk/>
      </pc:docMkLst>
      <pc:sldChg chg="delSp">
        <pc:chgData name="Miriana Schiattarella" userId="S::miriana.schiattarella@exprivia.com::38f2b9db-0788-417d-9e17-ed9de0615786" providerId="AD" clId="Web-{E60B1BB1-0757-490A-A919-02BF22C85635}" dt="2026-02-25T14:09:29.552" v="0"/>
        <pc:sldMkLst>
          <pc:docMk/>
          <pc:sldMk cId="3071642527" sldId="271"/>
        </pc:sldMkLst>
        <pc:spChg chg="del">
          <ac:chgData name="Miriana Schiattarella" userId="S::miriana.schiattarella@exprivia.com::38f2b9db-0788-417d-9e17-ed9de0615786" providerId="AD" clId="Web-{E60B1BB1-0757-490A-A919-02BF22C85635}" dt="2026-02-25T14:09:29.552" v="0"/>
          <ac:spMkLst>
            <pc:docMk/>
            <pc:sldMk cId="3071642527" sldId="271"/>
            <ac:spMk id="2" creationId="{5167C16A-C602-42E5-812D-F34BDCA3557F}"/>
          </ac:spMkLst>
        </pc:spChg>
      </pc:sldChg>
      <pc:sldChg chg="delSp">
        <pc:chgData name="Miriana Schiattarella" userId="S::miriana.schiattarella@exprivia.com::38f2b9db-0788-417d-9e17-ed9de0615786" providerId="AD" clId="Web-{E60B1BB1-0757-490A-A919-02BF22C85635}" dt="2026-02-25T14:09:35.271" v="1"/>
        <pc:sldMkLst>
          <pc:docMk/>
          <pc:sldMk cId="2099694035" sldId="440"/>
        </pc:sldMkLst>
        <pc:spChg chg="del">
          <ac:chgData name="Miriana Schiattarella" userId="S::miriana.schiattarella@exprivia.com::38f2b9db-0788-417d-9e17-ed9de0615786" providerId="AD" clId="Web-{E60B1BB1-0757-490A-A919-02BF22C85635}" dt="2026-02-25T14:09:35.271" v="1"/>
          <ac:spMkLst>
            <pc:docMk/>
            <pc:sldMk cId="2099694035" sldId="440"/>
            <ac:spMk id="2" creationId="{E03EC950-77EE-8C27-600E-4480C0BD160A}"/>
          </ac:spMkLst>
        </pc:spChg>
      </pc:sldChg>
      <pc:sldChg chg="delSp">
        <pc:chgData name="Miriana Schiattarella" userId="S::miriana.schiattarella@exprivia.com::38f2b9db-0788-417d-9e17-ed9de0615786" providerId="AD" clId="Web-{E60B1BB1-0757-490A-A919-02BF22C85635}" dt="2026-02-25T14:09:40.006" v="2"/>
        <pc:sldMkLst>
          <pc:docMk/>
          <pc:sldMk cId="371692711" sldId="441"/>
        </pc:sldMkLst>
        <pc:spChg chg="del">
          <ac:chgData name="Miriana Schiattarella" userId="S::miriana.schiattarella@exprivia.com::38f2b9db-0788-417d-9e17-ed9de0615786" providerId="AD" clId="Web-{E60B1BB1-0757-490A-A919-02BF22C85635}" dt="2026-02-25T14:09:40.006" v="2"/>
          <ac:spMkLst>
            <pc:docMk/>
            <pc:sldMk cId="371692711" sldId="441"/>
            <ac:spMk id="2" creationId="{5151843C-2826-8BDF-6C6B-EEB310298532}"/>
          </ac:spMkLst>
        </pc:spChg>
      </pc:sldChg>
      <pc:sldChg chg="delSp">
        <pc:chgData name="Miriana Schiattarella" userId="S::miriana.schiattarella@exprivia.com::38f2b9db-0788-417d-9e17-ed9de0615786" providerId="AD" clId="Web-{E60B1BB1-0757-490A-A919-02BF22C85635}" dt="2026-02-25T14:09:43.756" v="3"/>
        <pc:sldMkLst>
          <pc:docMk/>
          <pc:sldMk cId="1404510920" sldId="442"/>
        </pc:sldMkLst>
        <pc:spChg chg="del">
          <ac:chgData name="Miriana Schiattarella" userId="S::miriana.schiattarella@exprivia.com::38f2b9db-0788-417d-9e17-ed9de0615786" providerId="AD" clId="Web-{E60B1BB1-0757-490A-A919-02BF22C85635}" dt="2026-02-25T14:09:43.756" v="3"/>
          <ac:spMkLst>
            <pc:docMk/>
            <pc:sldMk cId="1404510920" sldId="442"/>
            <ac:spMk id="2" creationId="{A39CAB13-C54A-D758-D167-D685B4DB68AE}"/>
          </ac:spMkLst>
        </pc:spChg>
      </pc:sldChg>
      <pc:sldChg chg="delSp">
        <pc:chgData name="Miriana Schiattarella" userId="S::miriana.schiattarella@exprivia.com::38f2b9db-0788-417d-9e17-ed9de0615786" providerId="AD" clId="Web-{E60B1BB1-0757-490A-A919-02BF22C85635}" dt="2026-02-25T14:09:50.756" v="4"/>
        <pc:sldMkLst>
          <pc:docMk/>
          <pc:sldMk cId="2202341105" sldId="443"/>
        </pc:sldMkLst>
        <pc:spChg chg="del">
          <ac:chgData name="Miriana Schiattarella" userId="S::miriana.schiattarella@exprivia.com::38f2b9db-0788-417d-9e17-ed9de0615786" providerId="AD" clId="Web-{E60B1BB1-0757-490A-A919-02BF22C85635}" dt="2026-02-25T14:09:50.756" v="4"/>
          <ac:spMkLst>
            <pc:docMk/>
            <pc:sldMk cId="2202341105" sldId="443"/>
            <ac:spMk id="2" creationId="{615C91E7-2EC7-3CCE-3330-FEDCF84013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3A3EE-1AA5-7845-8C03-7314C16FC59E}" type="datetimeFigureOut">
              <a:rPr lang="it-IT" smtClean="0"/>
              <a:t>26/02/2026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F2DED-5E15-4B4D-A949-649BE05F1748}" type="slidenum">
              <a:rPr lang="it-IT" smtClean="0"/>
              <a:t>‹N›</a:t>
            </a:fld>
            <a:endParaRPr lang="it-IT"/>
          </a:p>
        </p:txBody>
      </p:sp>
    </p:spTree>
    <p:extLst>
      <p:ext uri="{BB962C8B-B14F-4D97-AF65-F5344CB8AC3E}">
        <p14:creationId xmlns:p14="http://schemas.microsoft.com/office/powerpoint/2010/main" val="33826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svg"/><Relationship Id="rId1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jpe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grpSp>
        <p:nvGrpSpPr>
          <p:cNvPr id="37" name="Gruppo 36">
            <a:extLst>
              <a:ext uri="{FF2B5EF4-FFF2-40B4-BE49-F238E27FC236}">
                <a16:creationId xmlns:a16="http://schemas.microsoft.com/office/drawing/2014/main" id="{709B8FB4-68F2-4B54-DAC2-550EAE0F2246}"/>
              </a:ext>
            </a:extLst>
          </p:cNvPr>
          <p:cNvGrpSpPr/>
          <p:nvPr userDrawn="1"/>
        </p:nvGrpSpPr>
        <p:grpSpPr>
          <a:xfrm flipH="1">
            <a:off x="11399759" y="2014020"/>
            <a:ext cx="799306" cy="1069177"/>
            <a:chOff x="11079719" y="2014020"/>
            <a:chExt cx="799306" cy="1069177"/>
          </a:xfrm>
        </p:grpSpPr>
        <p:sp>
          <p:nvSpPr>
            <p:cNvPr id="8" name="Rettangolo con due angoli in diagonale arrotondati 7">
              <a:extLst>
                <a:ext uri="{FF2B5EF4-FFF2-40B4-BE49-F238E27FC236}">
                  <a16:creationId xmlns:a16="http://schemas.microsoft.com/office/drawing/2014/main" id="{6FF14744-7B78-BE5A-A4D4-6D8E04B9E6D2}"/>
                </a:ext>
              </a:extLst>
            </p:cNvPr>
            <p:cNvSpPr/>
            <p:nvPr userDrawn="1"/>
          </p:nvSpPr>
          <p:spPr>
            <a:xfrm>
              <a:off x="11346497" y="2280800"/>
              <a:ext cx="265749" cy="267809"/>
            </a:xfrm>
            <a:prstGeom prst="round2DiagRect">
              <a:avLst/>
            </a:prstGeom>
            <a:solidFill>
              <a:srgbClr val="003D6A"/>
            </a:solidFill>
            <a:ln w="12163" cap="flat">
              <a:noFill/>
              <a:prstDash val="solid"/>
              <a:miter/>
            </a:ln>
          </p:spPr>
          <p:txBody>
            <a:bodyPr rtlCol="0" anchor="ctr"/>
            <a:lstStyle/>
            <a:p>
              <a:endParaRPr lang="it-IT"/>
            </a:p>
          </p:txBody>
        </p:sp>
        <p:sp>
          <p:nvSpPr>
            <p:cNvPr id="12" name="Rettangolo con due angoli in diagonale arrotondati 11">
              <a:extLst>
                <a:ext uri="{FF2B5EF4-FFF2-40B4-BE49-F238E27FC236}">
                  <a16:creationId xmlns:a16="http://schemas.microsoft.com/office/drawing/2014/main" id="{A92932E0-17D9-CAA2-42AA-EB9CF7246164}"/>
                </a:ext>
              </a:extLst>
            </p:cNvPr>
            <p:cNvSpPr/>
            <p:nvPr userDrawn="1"/>
          </p:nvSpPr>
          <p:spPr>
            <a:xfrm rot="16200000">
              <a:off x="11346497" y="2816418"/>
              <a:ext cx="265749" cy="267809"/>
            </a:xfrm>
            <a:prstGeom prst="round2DiagRect">
              <a:avLst/>
            </a:prstGeom>
            <a:solidFill>
              <a:srgbClr val="AF1857"/>
            </a:solidFill>
            <a:ln w="12163" cap="flat">
              <a:noFill/>
              <a:prstDash val="solid"/>
              <a:miter/>
            </a:ln>
          </p:spPr>
          <p:txBody>
            <a:bodyPr rtlCol="0" anchor="ctr"/>
            <a:lstStyle/>
            <a:p>
              <a:endParaRPr lang="it-IT"/>
            </a:p>
          </p:txBody>
        </p:sp>
        <p:sp>
          <p:nvSpPr>
            <p:cNvPr id="13" name="Rettangolo con due angoli in diagonale arrotondati 12">
              <a:extLst>
                <a:ext uri="{FF2B5EF4-FFF2-40B4-BE49-F238E27FC236}">
                  <a16:creationId xmlns:a16="http://schemas.microsoft.com/office/drawing/2014/main" id="{DA7568A9-E5E2-8E7D-C740-62DF53CDCFA9}"/>
                </a:ext>
              </a:extLst>
            </p:cNvPr>
            <p:cNvSpPr/>
            <p:nvPr userDrawn="1"/>
          </p:nvSpPr>
          <p:spPr>
            <a:xfrm rot="16200000">
              <a:off x="11080749" y="2548609"/>
              <a:ext cx="265749" cy="267809"/>
            </a:xfrm>
            <a:prstGeom prst="round2DiagRect">
              <a:avLst/>
            </a:prstGeom>
            <a:solidFill>
              <a:srgbClr val="EDAE32"/>
            </a:solidFill>
            <a:ln w="12163" cap="flat">
              <a:noFill/>
              <a:prstDash val="solid"/>
              <a:miter/>
            </a:ln>
          </p:spPr>
          <p:txBody>
            <a:bodyPr rtlCol="0" anchor="ctr"/>
            <a:lstStyle/>
            <a:p>
              <a:endParaRPr lang="it-IT"/>
            </a:p>
          </p:txBody>
        </p:sp>
        <p:sp>
          <p:nvSpPr>
            <p:cNvPr id="14" name="Rettangolo con due angoli in diagonale arrotondati 13">
              <a:extLst>
                <a:ext uri="{FF2B5EF4-FFF2-40B4-BE49-F238E27FC236}">
                  <a16:creationId xmlns:a16="http://schemas.microsoft.com/office/drawing/2014/main" id="{BC14C589-4118-993E-0F45-191D2A311086}"/>
                </a:ext>
              </a:extLst>
            </p:cNvPr>
            <p:cNvSpPr/>
            <p:nvPr userDrawn="1"/>
          </p:nvSpPr>
          <p:spPr>
            <a:xfrm rot="16200000">
              <a:off x="11612246" y="2012990"/>
              <a:ext cx="265749" cy="267809"/>
            </a:xfrm>
            <a:prstGeom prst="round2DiagRect">
              <a:avLst/>
            </a:prstGeom>
            <a:solidFill>
              <a:srgbClr val="E35C16"/>
            </a:solidFill>
            <a:ln w="12163" cap="flat">
              <a:noFill/>
              <a:prstDash val="solid"/>
              <a:miter/>
            </a:ln>
          </p:spPr>
          <p:txBody>
            <a:bodyPr rtlCol="0" anchor="ctr"/>
            <a:lstStyle/>
            <a:p>
              <a:endParaRPr lang="it-IT"/>
            </a:p>
          </p:txBody>
        </p:sp>
      </p:grpSp>
      <p:grpSp>
        <p:nvGrpSpPr>
          <p:cNvPr id="61" name="Gruppo 60">
            <a:extLst>
              <a:ext uri="{FF2B5EF4-FFF2-40B4-BE49-F238E27FC236}">
                <a16:creationId xmlns:a16="http://schemas.microsoft.com/office/drawing/2014/main" id="{3595C59D-CAAC-DE0D-D13A-9B3B7BCD14D3}"/>
              </a:ext>
            </a:extLst>
          </p:cNvPr>
          <p:cNvGrpSpPr/>
          <p:nvPr userDrawn="1"/>
        </p:nvGrpSpPr>
        <p:grpSpPr>
          <a:xfrm flipH="1">
            <a:off x="10595591" y="6057599"/>
            <a:ext cx="1608335" cy="798631"/>
            <a:chOff x="153784" y="6210692"/>
            <a:chExt cx="1608335" cy="798631"/>
          </a:xfrm>
        </p:grpSpPr>
        <p:sp>
          <p:nvSpPr>
            <p:cNvPr id="56" name="Rettangolo con due angoli in diagonale arrotondati 55">
              <a:extLst>
                <a:ext uri="{FF2B5EF4-FFF2-40B4-BE49-F238E27FC236}">
                  <a16:creationId xmlns:a16="http://schemas.microsoft.com/office/drawing/2014/main" id="{CED0679C-3968-6FE4-8BE6-4ECBF3F9D9A8}"/>
                </a:ext>
              </a:extLst>
            </p:cNvPr>
            <p:cNvSpPr/>
            <p:nvPr userDrawn="1"/>
          </p:nvSpPr>
          <p:spPr>
            <a:xfrm>
              <a:off x="420917" y="6210692"/>
              <a:ext cx="268517" cy="265749"/>
            </a:xfrm>
            <a:prstGeom prst="round2DiagRect">
              <a:avLst/>
            </a:prstGeom>
            <a:solidFill>
              <a:srgbClr val="1DBA9A"/>
            </a:solidFill>
            <a:ln w="12383" cap="flat">
              <a:solidFill>
                <a:srgbClr val="1DBA9A"/>
              </a:solidFill>
              <a:prstDash val="solid"/>
              <a:miter/>
            </a:ln>
          </p:spPr>
          <p:txBody>
            <a:bodyPr rtlCol="0" anchor="ctr"/>
            <a:lstStyle/>
            <a:p>
              <a:endParaRPr lang="it-IT"/>
            </a:p>
          </p:txBody>
        </p:sp>
        <p:sp>
          <p:nvSpPr>
            <p:cNvPr id="57" name="Rettangolo con due angoli in diagonale arrotondati 56">
              <a:extLst>
                <a:ext uri="{FF2B5EF4-FFF2-40B4-BE49-F238E27FC236}">
                  <a16:creationId xmlns:a16="http://schemas.microsoft.com/office/drawing/2014/main" id="{EF9DCEF6-6134-51EE-0BD4-C2275E40C0F2}"/>
                </a:ext>
              </a:extLst>
            </p:cNvPr>
            <p:cNvSpPr/>
            <p:nvPr userDrawn="1"/>
          </p:nvSpPr>
          <p:spPr>
            <a:xfrm rot="16200000">
              <a:off x="957951" y="6742190"/>
              <a:ext cx="268517" cy="265749"/>
            </a:xfrm>
            <a:prstGeom prst="round2DiagRect">
              <a:avLst/>
            </a:prstGeom>
            <a:solidFill>
              <a:srgbClr val="FFB81E"/>
            </a:solidFill>
            <a:ln w="12383" cap="flat">
              <a:noFill/>
              <a:prstDash val="solid"/>
              <a:miter/>
            </a:ln>
          </p:spPr>
          <p:txBody>
            <a:bodyPr rtlCol="0" anchor="ctr"/>
            <a:lstStyle/>
            <a:p>
              <a:endParaRPr lang="it-IT"/>
            </a:p>
          </p:txBody>
        </p:sp>
        <p:sp>
          <p:nvSpPr>
            <p:cNvPr id="58" name="Rettangolo con due angoli in diagonale arrotondati 57">
              <a:extLst>
                <a:ext uri="{FF2B5EF4-FFF2-40B4-BE49-F238E27FC236}">
                  <a16:creationId xmlns:a16="http://schemas.microsoft.com/office/drawing/2014/main" id="{1CD06444-E102-F8B9-58AE-BEE3F5127A2E}"/>
                </a:ext>
              </a:extLst>
            </p:cNvPr>
            <p:cNvSpPr/>
            <p:nvPr userDrawn="1"/>
          </p:nvSpPr>
          <p:spPr>
            <a:xfrm rot="16200000">
              <a:off x="1494986" y="6742190"/>
              <a:ext cx="268517" cy="265749"/>
            </a:xfrm>
            <a:prstGeom prst="round2DiagRect">
              <a:avLst/>
            </a:prstGeom>
            <a:solidFill>
              <a:srgbClr val="EB002B"/>
            </a:solidFill>
            <a:ln w="12383" cap="flat">
              <a:noFill/>
              <a:prstDash val="solid"/>
              <a:miter/>
            </a:ln>
          </p:spPr>
          <p:txBody>
            <a:bodyPr rtlCol="0" anchor="ctr"/>
            <a:lstStyle/>
            <a:p>
              <a:endParaRPr lang="it-IT"/>
            </a:p>
          </p:txBody>
        </p:sp>
        <p:sp>
          <p:nvSpPr>
            <p:cNvPr id="59" name="Rettangolo con due angoli in diagonale arrotondati 58">
              <a:extLst>
                <a:ext uri="{FF2B5EF4-FFF2-40B4-BE49-F238E27FC236}">
                  <a16:creationId xmlns:a16="http://schemas.microsoft.com/office/drawing/2014/main" id="{18ADE4C6-8738-95B1-D935-D621EED96AF8}"/>
                </a:ext>
              </a:extLst>
            </p:cNvPr>
            <p:cNvSpPr/>
            <p:nvPr userDrawn="1"/>
          </p:nvSpPr>
          <p:spPr>
            <a:xfrm rot="16200000">
              <a:off x="420917" y="6742190"/>
              <a:ext cx="268517" cy="265749"/>
            </a:xfrm>
            <a:prstGeom prst="round2DiagRect">
              <a:avLst/>
            </a:prstGeom>
            <a:solidFill>
              <a:srgbClr val="01ACC8"/>
            </a:solidFill>
            <a:ln w="12383" cap="flat">
              <a:solidFill>
                <a:srgbClr val="01ACC8"/>
              </a:solidFill>
              <a:prstDash val="solid"/>
              <a:miter/>
            </a:ln>
          </p:spPr>
          <p:txBody>
            <a:bodyPr rtlCol="0" anchor="ctr"/>
            <a:lstStyle/>
            <a:p>
              <a:endParaRPr lang="it-IT"/>
            </a:p>
          </p:txBody>
        </p:sp>
        <p:sp>
          <p:nvSpPr>
            <p:cNvPr id="60" name="Rettangolo con due angoli in diagonale arrotondati 59">
              <a:extLst>
                <a:ext uri="{FF2B5EF4-FFF2-40B4-BE49-F238E27FC236}">
                  <a16:creationId xmlns:a16="http://schemas.microsoft.com/office/drawing/2014/main" id="{BF55C8C8-161C-73AE-9594-C09975648B07}"/>
                </a:ext>
              </a:extLst>
            </p:cNvPr>
            <p:cNvSpPr/>
            <p:nvPr userDrawn="1"/>
          </p:nvSpPr>
          <p:spPr>
            <a:xfrm rot="16200000">
              <a:off x="152400" y="6476441"/>
              <a:ext cx="268517" cy="265749"/>
            </a:xfrm>
            <a:prstGeom prst="round2DiagRect">
              <a:avLst/>
            </a:prstGeom>
            <a:solidFill>
              <a:srgbClr val="8AD260"/>
            </a:solidFill>
            <a:ln w="12383" cap="flat">
              <a:noFill/>
              <a:prstDash val="solid"/>
              <a:miter/>
            </a:ln>
          </p:spPr>
          <p:txBody>
            <a:bodyPr rtlCol="0" anchor="ctr"/>
            <a:lstStyle/>
            <a:p>
              <a:endParaRPr lang="it-IT"/>
            </a:p>
          </p:txBody>
        </p:sp>
      </p:grpSp>
      <p:pic>
        <p:nvPicPr>
          <p:cNvPr id="4" name="Immagine 3">
            <a:extLst>
              <a:ext uri="{FF2B5EF4-FFF2-40B4-BE49-F238E27FC236}">
                <a16:creationId xmlns:a16="http://schemas.microsoft.com/office/drawing/2014/main" id="{32ED116B-DFC9-C24D-D9C9-9DD1FB9335BA}"/>
              </a:ext>
            </a:extLst>
          </p:cNvPr>
          <p:cNvPicPr>
            <a:picLocks noChangeAspect="1"/>
          </p:cNvPicPr>
          <p:nvPr userDrawn="1"/>
        </p:nvPicPr>
        <p:blipFill>
          <a:blip r:embed="rId2"/>
          <a:srcRect t="3346"/>
          <a:stretch/>
        </p:blipFill>
        <p:spPr>
          <a:xfrm>
            <a:off x="2858947" y="0"/>
            <a:ext cx="9333053" cy="6867940"/>
          </a:xfrm>
          <a:prstGeom prst="rect">
            <a:avLst/>
          </a:prstGeom>
        </p:spPr>
      </p:pic>
      <p:sp>
        <p:nvSpPr>
          <p:cNvPr id="6" name="Rettangolo 5">
            <a:extLst>
              <a:ext uri="{FF2B5EF4-FFF2-40B4-BE49-F238E27FC236}">
                <a16:creationId xmlns:a16="http://schemas.microsoft.com/office/drawing/2014/main" id="{19FB1FD9-254B-B39E-E225-E7A6B4549F32}"/>
              </a:ext>
            </a:extLst>
          </p:cNvPr>
          <p:cNvSpPr/>
          <p:nvPr userDrawn="1"/>
        </p:nvSpPr>
        <p:spPr>
          <a:xfrm>
            <a:off x="2432192" y="3893146"/>
            <a:ext cx="7024323" cy="8359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14C8AA1A-9939-DB03-BE69-DE4C4B508FC8}"/>
              </a:ext>
            </a:extLst>
          </p:cNvPr>
          <p:cNvSpPr/>
          <p:nvPr userDrawn="1"/>
        </p:nvSpPr>
        <p:spPr>
          <a:xfrm>
            <a:off x="3416232" y="1675348"/>
            <a:ext cx="6887321" cy="20143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descr="Immagine che contiene schermata, Elementi grafici, grafica, blu&#10;&#10;Il contenuto generato dall'IA potrebbe non essere corretto.">
            <a:extLst>
              <a:ext uri="{FF2B5EF4-FFF2-40B4-BE49-F238E27FC236}">
                <a16:creationId xmlns:a16="http://schemas.microsoft.com/office/drawing/2014/main" id="{AC2DF41E-98DF-7F8A-BF27-814E71736700}"/>
              </a:ext>
            </a:extLst>
          </p:cNvPr>
          <p:cNvPicPr>
            <a:picLocks noChangeAspect="1"/>
          </p:cNvPicPr>
          <p:nvPr userDrawn="1"/>
        </p:nvPicPr>
        <p:blipFill>
          <a:blip r:embed="rId3"/>
          <a:stretch>
            <a:fillRect/>
          </a:stretch>
        </p:blipFill>
        <p:spPr>
          <a:xfrm>
            <a:off x="-1" y="-1"/>
            <a:ext cx="12209669" cy="6867939"/>
          </a:xfrm>
          <a:prstGeom prst="rect">
            <a:avLst/>
          </a:prstGeom>
        </p:spPr>
      </p:pic>
      <p:pic>
        <p:nvPicPr>
          <p:cNvPr id="5" name="Elemento grafico 4">
            <a:extLst>
              <a:ext uri="{FF2B5EF4-FFF2-40B4-BE49-F238E27FC236}">
                <a16:creationId xmlns:a16="http://schemas.microsoft.com/office/drawing/2014/main" id="{43DA6BF0-3544-44A0-A893-683A469AFAF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20587" y="692294"/>
            <a:ext cx="3294046" cy="1145541"/>
          </a:xfrm>
          <a:prstGeom prst="rect">
            <a:avLst/>
          </a:prstGeom>
        </p:spPr>
      </p:pic>
    </p:spTree>
    <p:extLst>
      <p:ext uri="{BB962C8B-B14F-4D97-AF65-F5344CB8AC3E}">
        <p14:creationId xmlns:p14="http://schemas.microsoft.com/office/powerpoint/2010/main" val="292351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olo">
    <p:spTree>
      <p:nvGrpSpPr>
        <p:cNvPr id="1" name=""/>
        <p:cNvGrpSpPr/>
        <p:nvPr/>
      </p:nvGrpSpPr>
      <p:grpSpPr>
        <a:xfrm>
          <a:off x="0" y="0"/>
          <a:ext cx="0" cy="0"/>
          <a:chOff x="0" y="0"/>
          <a:chExt cx="0" cy="0"/>
        </a:xfrm>
      </p:grpSpPr>
      <p:grpSp>
        <p:nvGrpSpPr>
          <p:cNvPr id="37" name="Gruppo 36">
            <a:extLst>
              <a:ext uri="{FF2B5EF4-FFF2-40B4-BE49-F238E27FC236}">
                <a16:creationId xmlns:a16="http://schemas.microsoft.com/office/drawing/2014/main" id="{709B8FB4-68F2-4B54-DAC2-550EAE0F2246}"/>
              </a:ext>
            </a:extLst>
          </p:cNvPr>
          <p:cNvGrpSpPr/>
          <p:nvPr userDrawn="1"/>
        </p:nvGrpSpPr>
        <p:grpSpPr>
          <a:xfrm flipH="1">
            <a:off x="11399759" y="2014020"/>
            <a:ext cx="799306" cy="1069177"/>
            <a:chOff x="11079719" y="2014020"/>
            <a:chExt cx="799306" cy="1069177"/>
          </a:xfrm>
        </p:grpSpPr>
        <p:sp>
          <p:nvSpPr>
            <p:cNvPr id="8" name="Rettangolo con due angoli in diagonale arrotondati 7">
              <a:extLst>
                <a:ext uri="{FF2B5EF4-FFF2-40B4-BE49-F238E27FC236}">
                  <a16:creationId xmlns:a16="http://schemas.microsoft.com/office/drawing/2014/main" id="{6FF14744-7B78-BE5A-A4D4-6D8E04B9E6D2}"/>
                </a:ext>
              </a:extLst>
            </p:cNvPr>
            <p:cNvSpPr/>
            <p:nvPr userDrawn="1"/>
          </p:nvSpPr>
          <p:spPr>
            <a:xfrm>
              <a:off x="11346497" y="2280800"/>
              <a:ext cx="265749" cy="267809"/>
            </a:xfrm>
            <a:prstGeom prst="round2DiagRect">
              <a:avLst/>
            </a:prstGeom>
            <a:solidFill>
              <a:srgbClr val="003D6A"/>
            </a:solidFill>
            <a:ln w="12163" cap="flat">
              <a:noFill/>
              <a:prstDash val="solid"/>
              <a:miter/>
            </a:ln>
          </p:spPr>
          <p:txBody>
            <a:bodyPr rtlCol="0" anchor="ctr"/>
            <a:lstStyle/>
            <a:p>
              <a:endParaRPr lang="it-IT"/>
            </a:p>
          </p:txBody>
        </p:sp>
        <p:sp>
          <p:nvSpPr>
            <p:cNvPr id="12" name="Rettangolo con due angoli in diagonale arrotondati 11">
              <a:extLst>
                <a:ext uri="{FF2B5EF4-FFF2-40B4-BE49-F238E27FC236}">
                  <a16:creationId xmlns:a16="http://schemas.microsoft.com/office/drawing/2014/main" id="{A92932E0-17D9-CAA2-42AA-EB9CF7246164}"/>
                </a:ext>
              </a:extLst>
            </p:cNvPr>
            <p:cNvSpPr/>
            <p:nvPr userDrawn="1"/>
          </p:nvSpPr>
          <p:spPr>
            <a:xfrm rot="16200000">
              <a:off x="11346497" y="2816418"/>
              <a:ext cx="265749" cy="267809"/>
            </a:xfrm>
            <a:prstGeom prst="round2DiagRect">
              <a:avLst/>
            </a:prstGeom>
            <a:solidFill>
              <a:srgbClr val="AF1857"/>
            </a:solidFill>
            <a:ln w="12163" cap="flat">
              <a:noFill/>
              <a:prstDash val="solid"/>
              <a:miter/>
            </a:ln>
          </p:spPr>
          <p:txBody>
            <a:bodyPr rtlCol="0" anchor="ctr"/>
            <a:lstStyle/>
            <a:p>
              <a:endParaRPr lang="it-IT"/>
            </a:p>
          </p:txBody>
        </p:sp>
        <p:sp>
          <p:nvSpPr>
            <p:cNvPr id="13" name="Rettangolo con due angoli in diagonale arrotondati 12">
              <a:extLst>
                <a:ext uri="{FF2B5EF4-FFF2-40B4-BE49-F238E27FC236}">
                  <a16:creationId xmlns:a16="http://schemas.microsoft.com/office/drawing/2014/main" id="{DA7568A9-E5E2-8E7D-C740-62DF53CDCFA9}"/>
                </a:ext>
              </a:extLst>
            </p:cNvPr>
            <p:cNvSpPr/>
            <p:nvPr userDrawn="1"/>
          </p:nvSpPr>
          <p:spPr>
            <a:xfrm rot="16200000">
              <a:off x="11080749" y="2548609"/>
              <a:ext cx="265749" cy="267809"/>
            </a:xfrm>
            <a:prstGeom prst="round2DiagRect">
              <a:avLst/>
            </a:prstGeom>
            <a:solidFill>
              <a:srgbClr val="EDAE32"/>
            </a:solidFill>
            <a:ln w="12163" cap="flat">
              <a:noFill/>
              <a:prstDash val="solid"/>
              <a:miter/>
            </a:ln>
          </p:spPr>
          <p:txBody>
            <a:bodyPr rtlCol="0" anchor="ctr"/>
            <a:lstStyle/>
            <a:p>
              <a:endParaRPr lang="it-IT"/>
            </a:p>
          </p:txBody>
        </p:sp>
        <p:sp>
          <p:nvSpPr>
            <p:cNvPr id="14" name="Rettangolo con due angoli in diagonale arrotondati 13">
              <a:extLst>
                <a:ext uri="{FF2B5EF4-FFF2-40B4-BE49-F238E27FC236}">
                  <a16:creationId xmlns:a16="http://schemas.microsoft.com/office/drawing/2014/main" id="{BC14C589-4118-993E-0F45-191D2A311086}"/>
                </a:ext>
              </a:extLst>
            </p:cNvPr>
            <p:cNvSpPr/>
            <p:nvPr userDrawn="1"/>
          </p:nvSpPr>
          <p:spPr>
            <a:xfrm rot="16200000">
              <a:off x="11612246" y="2012990"/>
              <a:ext cx="265749" cy="267809"/>
            </a:xfrm>
            <a:prstGeom prst="round2DiagRect">
              <a:avLst/>
            </a:prstGeom>
            <a:solidFill>
              <a:srgbClr val="E35C16"/>
            </a:solidFill>
            <a:ln w="12163" cap="flat">
              <a:noFill/>
              <a:prstDash val="solid"/>
              <a:miter/>
            </a:ln>
          </p:spPr>
          <p:txBody>
            <a:bodyPr rtlCol="0" anchor="ctr"/>
            <a:lstStyle/>
            <a:p>
              <a:endParaRPr lang="it-IT"/>
            </a:p>
          </p:txBody>
        </p:sp>
      </p:grpSp>
      <p:grpSp>
        <p:nvGrpSpPr>
          <p:cNvPr id="61" name="Gruppo 60">
            <a:extLst>
              <a:ext uri="{FF2B5EF4-FFF2-40B4-BE49-F238E27FC236}">
                <a16:creationId xmlns:a16="http://schemas.microsoft.com/office/drawing/2014/main" id="{3595C59D-CAAC-DE0D-D13A-9B3B7BCD14D3}"/>
              </a:ext>
            </a:extLst>
          </p:cNvPr>
          <p:cNvGrpSpPr/>
          <p:nvPr userDrawn="1"/>
        </p:nvGrpSpPr>
        <p:grpSpPr>
          <a:xfrm flipH="1">
            <a:off x="10595591" y="6057599"/>
            <a:ext cx="1608335" cy="798631"/>
            <a:chOff x="153784" y="6210692"/>
            <a:chExt cx="1608335" cy="798631"/>
          </a:xfrm>
        </p:grpSpPr>
        <p:sp>
          <p:nvSpPr>
            <p:cNvPr id="56" name="Rettangolo con due angoli in diagonale arrotondati 55">
              <a:extLst>
                <a:ext uri="{FF2B5EF4-FFF2-40B4-BE49-F238E27FC236}">
                  <a16:creationId xmlns:a16="http://schemas.microsoft.com/office/drawing/2014/main" id="{CED0679C-3968-6FE4-8BE6-4ECBF3F9D9A8}"/>
                </a:ext>
              </a:extLst>
            </p:cNvPr>
            <p:cNvSpPr/>
            <p:nvPr userDrawn="1"/>
          </p:nvSpPr>
          <p:spPr>
            <a:xfrm>
              <a:off x="420917" y="6210692"/>
              <a:ext cx="268517" cy="265749"/>
            </a:xfrm>
            <a:prstGeom prst="round2DiagRect">
              <a:avLst/>
            </a:prstGeom>
            <a:solidFill>
              <a:srgbClr val="1DBA9A"/>
            </a:solidFill>
            <a:ln w="12383" cap="flat">
              <a:solidFill>
                <a:srgbClr val="1DBA9A"/>
              </a:solidFill>
              <a:prstDash val="solid"/>
              <a:miter/>
            </a:ln>
          </p:spPr>
          <p:txBody>
            <a:bodyPr rtlCol="0" anchor="ctr"/>
            <a:lstStyle/>
            <a:p>
              <a:endParaRPr lang="it-IT"/>
            </a:p>
          </p:txBody>
        </p:sp>
        <p:sp>
          <p:nvSpPr>
            <p:cNvPr id="57" name="Rettangolo con due angoli in diagonale arrotondati 56">
              <a:extLst>
                <a:ext uri="{FF2B5EF4-FFF2-40B4-BE49-F238E27FC236}">
                  <a16:creationId xmlns:a16="http://schemas.microsoft.com/office/drawing/2014/main" id="{EF9DCEF6-6134-51EE-0BD4-C2275E40C0F2}"/>
                </a:ext>
              </a:extLst>
            </p:cNvPr>
            <p:cNvSpPr/>
            <p:nvPr userDrawn="1"/>
          </p:nvSpPr>
          <p:spPr>
            <a:xfrm rot="16200000">
              <a:off x="957951" y="6742190"/>
              <a:ext cx="268517" cy="265749"/>
            </a:xfrm>
            <a:prstGeom prst="round2DiagRect">
              <a:avLst/>
            </a:prstGeom>
            <a:solidFill>
              <a:srgbClr val="FFB81E"/>
            </a:solidFill>
            <a:ln w="12383" cap="flat">
              <a:noFill/>
              <a:prstDash val="solid"/>
              <a:miter/>
            </a:ln>
          </p:spPr>
          <p:txBody>
            <a:bodyPr rtlCol="0" anchor="ctr"/>
            <a:lstStyle/>
            <a:p>
              <a:endParaRPr lang="it-IT"/>
            </a:p>
          </p:txBody>
        </p:sp>
        <p:sp>
          <p:nvSpPr>
            <p:cNvPr id="58" name="Rettangolo con due angoli in diagonale arrotondati 57">
              <a:extLst>
                <a:ext uri="{FF2B5EF4-FFF2-40B4-BE49-F238E27FC236}">
                  <a16:creationId xmlns:a16="http://schemas.microsoft.com/office/drawing/2014/main" id="{1CD06444-E102-F8B9-58AE-BEE3F5127A2E}"/>
                </a:ext>
              </a:extLst>
            </p:cNvPr>
            <p:cNvSpPr/>
            <p:nvPr userDrawn="1"/>
          </p:nvSpPr>
          <p:spPr>
            <a:xfrm rot="16200000">
              <a:off x="1494986" y="6742190"/>
              <a:ext cx="268517" cy="265749"/>
            </a:xfrm>
            <a:prstGeom prst="round2DiagRect">
              <a:avLst/>
            </a:prstGeom>
            <a:solidFill>
              <a:srgbClr val="EB002B"/>
            </a:solidFill>
            <a:ln w="12383" cap="flat">
              <a:noFill/>
              <a:prstDash val="solid"/>
              <a:miter/>
            </a:ln>
          </p:spPr>
          <p:txBody>
            <a:bodyPr rtlCol="0" anchor="ctr"/>
            <a:lstStyle/>
            <a:p>
              <a:endParaRPr lang="it-IT"/>
            </a:p>
          </p:txBody>
        </p:sp>
        <p:sp>
          <p:nvSpPr>
            <p:cNvPr id="59" name="Rettangolo con due angoli in diagonale arrotondati 58">
              <a:extLst>
                <a:ext uri="{FF2B5EF4-FFF2-40B4-BE49-F238E27FC236}">
                  <a16:creationId xmlns:a16="http://schemas.microsoft.com/office/drawing/2014/main" id="{18ADE4C6-8738-95B1-D935-D621EED96AF8}"/>
                </a:ext>
              </a:extLst>
            </p:cNvPr>
            <p:cNvSpPr/>
            <p:nvPr userDrawn="1"/>
          </p:nvSpPr>
          <p:spPr>
            <a:xfrm rot="16200000">
              <a:off x="420917" y="6742190"/>
              <a:ext cx="268517" cy="265749"/>
            </a:xfrm>
            <a:prstGeom prst="round2DiagRect">
              <a:avLst/>
            </a:prstGeom>
            <a:solidFill>
              <a:srgbClr val="01ACC8"/>
            </a:solidFill>
            <a:ln w="12383" cap="flat">
              <a:solidFill>
                <a:srgbClr val="01ACC8"/>
              </a:solidFill>
              <a:prstDash val="solid"/>
              <a:miter/>
            </a:ln>
          </p:spPr>
          <p:txBody>
            <a:bodyPr rtlCol="0" anchor="ctr"/>
            <a:lstStyle/>
            <a:p>
              <a:endParaRPr lang="it-IT"/>
            </a:p>
          </p:txBody>
        </p:sp>
        <p:sp>
          <p:nvSpPr>
            <p:cNvPr id="60" name="Rettangolo con due angoli in diagonale arrotondati 59">
              <a:extLst>
                <a:ext uri="{FF2B5EF4-FFF2-40B4-BE49-F238E27FC236}">
                  <a16:creationId xmlns:a16="http://schemas.microsoft.com/office/drawing/2014/main" id="{BF55C8C8-161C-73AE-9594-C09975648B07}"/>
                </a:ext>
              </a:extLst>
            </p:cNvPr>
            <p:cNvSpPr/>
            <p:nvPr userDrawn="1"/>
          </p:nvSpPr>
          <p:spPr>
            <a:xfrm rot="16200000">
              <a:off x="152400" y="6476441"/>
              <a:ext cx="268517" cy="265749"/>
            </a:xfrm>
            <a:prstGeom prst="round2DiagRect">
              <a:avLst/>
            </a:prstGeom>
            <a:solidFill>
              <a:srgbClr val="8AD260"/>
            </a:solidFill>
            <a:ln w="12383" cap="flat">
              <a:noFill/>
              <a:prstDash val="solid"/>
              <a:miter/>
            </a:ln>
          </p:spPr>
          <p:txBody>
            <a:bodyPr rtlCol="0" anchor="ctr"/>
            <a:lstStyle/>
            <a:p>
              <a:endParaRPr lang="it-IT"/>
            </a:p>
          </p:txBody>
        </p:sp>
      </p:grpSp>
      <p:pic>
        <p:nvPicPr>
          <p:cNvPr id="4" name="Immagine 3">
            <a:extLst>
              <a:ext uri="{FF2B5EF4-FFF2-40B4-BE49-F238E27FC236}">
                <a16:creationId xmlns:a16="http://schemas.microsoft.com/office/drawing/2014/main" id="{32ED116B-DFC9-C24D-D9C9-9DD1FB9335BA}"/>
              </a:ext>
            </a:extLst>
          </p:cNvPr>
          <p:cNvPicPr>
            <a:picLocks noChangeAspect="1"/>
          </p:cNvPicPr>
          <p:nvPr userDrawn="1"/>
        </p:nvPicPr>
        <p:blipFill>
          <a:blip r:embed="rId2"/>
          <a:srcRect t="3346"/>
          <a:stretch/>
        </p:blipFill>
        <p:spPr>
          <a:xfrm>
            <a:off x="5181601" y="0"/>
            <a:ext cx="7010399" cy="6867940"/>
          </a:xfrm>
          <a:prstGeom prst="rect">
            <a:avLst/>
          </a:prstGeom>
        </p:spPr>
      </p:pic>
      <p:sp>
        <p:nvSpPr>
          <p:cNvPr id="6" name="Rettangolo 5">
            <a:extLst>
              <a:ext uri="{FF2B5EF4-FFF2-40B4-BE49-F238E27FC236}">
                <a16:creationId xmlns:a16="http://schemas.microsoft.com/office/drawing/2014/main" id="{19FB1FD9-254B-B39E-E225-E7A6B4549F32}"/>
              </a:ext>
            </a:extLst>
          </p:cNvPr>
          <p:cNvSpPr/>
          <p:nvPr userDrawn="1"/>
        </p:nvSpPr>
        <p:spPr>
          <a:xfrm>
            <a:off x="4492487" y="3763617"/>
            <a:ext cx="5883966" cy="9709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14C8AA1A-9939-DB03-BE69-DE4C4B508FC8}"/>
              </a:ext>
            </a:extLst>
          </p:cNvPr>
          <p:cNvSpPr/>
          <p:nvPr userDrawn="1"/>
        </p:nvSpPr>
        <p:spPr>
          <a:xfrm>
            <a:off x="4976191" y="1570383"/>
            <a:ext cx="5883966" cy="20143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4EAEDB9-F071-12F6-372D-5F0C432B38B0}"/>
              </a:ext>
            </a:extLst>
          </p:cNvPr>
          <p:cNvSpPr>
            <a:spLocks noGrp="1"/>
          </p:cNvSpPr>
          <p:nvPr>
            <p:ph type="ctrTitle" hasCustomPrompt="1"/>
          </p:nvPr>
        </p:nvSpPr>
        <p:spPr>
          <a:xfrm>
            <a:off x="2041406" y="1107424"/>
            <a:ext cx="8109188" cy="896547"/>
          </a:xfrm>
          <a:prstGeom prst="rect">
            <a:avLst/>
          </a:prstGeom>
        </p:spPr>
        <p:txBody>
          <a:bodyPr anchor="b"/>
          <a:lstStyle>
            <a:lvl1pPr algn="ctr">
              <a:defRPr sz="6000">
                <a:solidFill>
                  <a:srgbClr val="003D69"/>
                </a:solidFill>
              </a:defRPr>
            </a:lvl1pPr>
          </a:lstStyle>
          <a:p>
            <a:r>
              <a:rPr lang="it-IT"/>
              <a:t>Grazie!</a:t>
            </a:r>
          </a:p>
        </p:txBody>
      </p:sp>
      <p:cxnSp>
        <p:nvCxnSpPr>
          <p:cNvPr id="33" name="Connettore diritto 32">
            <a:extLst>
              <a:ext uri="{FF2B5EF4-FFF2-40B4-BE49-F238E27FC236}">
                <a16:creationId xmlns:a16="http://schemas.microsoft.com/office/drawing/2014/main" id="{4B64AD79-AF01-0C34-B2F3-4FD874F0FF0F}"/>
              </a:ext>
            </a:extLst>
          </p:cNvPr>
          <p:cNvCxnSpPr/>
          <p:nvPr userDrawn="1"/>
        </p:nvCxnSpPr>
        <p:spPr>
          <a:xfrm>
            <a:off x="3029774" y="4637213"/>
            <a:ext cx="6206169" cy="0"/>
          </a:xfrm>
          <a:prstGeom prst="line">
            <a:avLst/>
          </a:prstGeom>
          <a:ln w="12700">
            <a:solidFill>
              <a:srgbClr val="003D6A"/>
            </a:solidFill>
          </a:ln>
        </p:spPr>
        <p:style>
          <a:lnRef idx="1">
            <a:schemeClr val="accent1"/>
          </a:lnRef>
          <a:fillRef idx="0">
            <a:schemeClr val="accent1"/>
          </a:fillRef>
          <a:effectRef idx="0">
            <a:schemeClr val="accent1"/>
          </a:effectRef>
          <a:fontRef idx="minor">
            <a:schemeClr val="tx1"/>
          </a:fontRef>
        </p:style>
      </p:cxnSp>
      <p:pic>
        <p:nvPicPr>
          <p:cNvPr id="35" name="Elemento grafico 34">
            <a:extLst>
              <a:ext uri="{FF2B5EF4-FFF2-40B4-BE49-F238E27FC236}">
                <a16:creationId xmlns:a16="http://schemas.microsoft.com/office/drawing/2014/main" id="{0A9D22FC-2995-CD12-FB2B-C03ED42EF5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25434" y="3122940"/>
            <a:ext cx="3341132" cy="1161916"/>
          </a:xfrm>
          <a:prstGeom prst="rect">
            <a:avLst/>
          </a:prstGeom>
        </p:spPr>
      </p:pic>
      <p:pic>
        <p:nvPicPr>
          <p:cNvPr id="38" name="Immagine 37" descr="Immagine che contiene schermata&#10;&#10;Il contenuto generato dall'IA potrebbe non essere corretto.">
            <a:extLst>
              <a:ext uri="{FF2B5EF4-FFF2-40B4-BE49-F238E27FC236}">
                <a16:creationId xmlns:a16="http://schemas.microsoft.com/office/drawing/2014/main" id="{C2B782D8-DACE-DC15-95AC-286611F0CC32}"/>
              </a:ext>
            </a:extLst>
          </p:cNvPr>
          <p:cNvPicPr>
            <a:picLocks noChangeAspect="1"/>
          </p:cNvPicPr>
          <p:nvPr userDrawn="1"/>
        </p:nvPicPr>
        <p:blipFill>
          <a:blip r:embed="rId5"/>
          <a:stretch>
            <a:fillRect/>
          </a:stretch>
        </p:blipFill>
        <p:spPr>
          <a:xfrm>
            <a:off x="2919711" y="4975694"/>
            <a:ext cx="6396979" cy="845909"/>
          </a:xfrm>
          <a:prstGeom prst="rect">
            <a:avLst/>
          </a:prstGeom>
        </p:spPr>
      </p:pic>
    </p:spTree>
    <p:extLst>
      <p:ext uri="{BB962C8B-B14F-4D97-AF65-F5344CB8AC3E}">
        <p14:creationId xmlns:p14="http://schemas.microsoft.com/office/powerpoint/2010/main" val="177475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59E94-6558-E9FA-6839-B4E7BF67ADF0}"/>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C256340-9BDC-D874-B247-F77057697A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AE46CCB-5E2A-6213-DA8F-8843A83BDF67}"/>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4B15E2A-C7F6-2841-FFE9-694BAB18F1A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55D455-2FC7-435B-927A-83E3820228F8}"/>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75067DD-DE8E-2505-80FD-F91297497E56}"/>
              </a:ext>
            </a:extLst>
          </p:cNvPr>
          <p:cNvSpPr>
            <a:spLocks noGrp="1"/>
          </p:cNvSpPr>
          <p:nvPr>
            <p:ph type="dt" sz="half" idx="10"/>
          </p:nvPr>
        </p:nvSpPr>
        <p:spPr>
          <a:xfrm>
            <a:off x="838200" y="6356350"/>
            <a:ext cx="2743200" cy="365125"/>
          </a:xfrm>
          <a:prstGeom prst="rect">
            <a:avLst/>
          </a:prstGeom>
        </p:spPr>
        <p:txBody>
          <a:bodyPr/>
          <a:lstStyle/>
          <a:p>
            <a:fld id="{B3EBB1A9-E839-4B88-A44C-153BB0911F41}" type="datetimeFigureOut">
              <a:rPr lang="it-IT" smtClean="0"/>
              <a:t>26/02/2026</a:t>
            </a:fld>
            <a:endParaRPr lang="it-IT"/>
          </a:p>
        </p:txBody>
      </p:sp>
      <p:sp>
        <p:nvSpPr>
          <p:cNvPr id="8" name="Segnaposto piè di pagina 7">
            <a:extLst>
              <a:ext uri="{FF2B5EF4-FFF2-40B4-BE49-F238E27FC236}">
                <a16:creationId xmlns:a16="http://schemas.microsoft.com/office/drawing/2014/main" id="{E238C1BB-123D-A8A5-1223-9DF53B999CB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8345129C-BAE6-BDD8-54B8-91B425FB4567}"/>
              </a:ext>
            </a:extLst>
          </p:cNvPr>
          <p:cNvSpPr>
            <a:spLocks noGrp="1"/>
          </p:cNvSpPr>
          <p:nvPr>
            <p:ph type="sldNum" sz="quarter" idx="12"/>
          </p:nvPr>
        </p:nvSpPr>
        <p:spPr>
          <a:xfrm>
            <a:off x="8610600" y="6356350"/>
            <a:ext cx="2743200" cy="365125"/>
          </a:xfrm>
          <a:prstGeom prst="rect">
            <a:avLst/>
          </a:prstGeom>
        </p:spPr>
        <p:txBody>
          <a:bodyPr/>
          <a:lstStyle/>
          <a:p>
            <a:fld id="{9FEF5230-3A0B-448E-BD62-C63988F53736}" type="slidenum">
              <a:rPr lang="it-IT" smtClean="0"/>
              <a:t>‹N›</a:t>
            </a:fld>
            <a:endParaRPr lang="it-IT"/>
          </a:p>
        </p:txBody>
      </p:sp>
    </p:spTree>
    <p:extLst>
      <p:ext uri="{BB962C8B-B14F-4D97-AF65-F5344CB8AC3E}">
        <p14:creationId xmlns:p14="http://schemas.microsoft.com/office/powerpoint/2010/main" val="56444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pertura-sezione_foto">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02389A69-1636-7B4C-A857-68359059DFD6}"/>
              </a:ext>
            </a:extLst>
          </p:cNvPr>
          <p:cNvSpPr/>
          <p:nvPr userDrawn="1"/>
        </p:nvSpPr>
        <p:spPr>
          <a:xfrm>
            <a:off x="0" y="1"/>
            <a:ext cx="12192000" cy="5149294"/>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CEE7841-0E3C-A94B-8CDA-4349B3231116}"/>
              </a:ext>
            </a:extLst>
          </p:cNvPr>
          <p:cNvSpPr>
            <a:spLocks noGrp="1"/>
          </p:cNvSpPr>
          <p:nvPr>
            <p:ph type="title"/>
          </p:nvPr>
        </p:nvSpPr>
        <p:spPr>
          <a:xfrm>
            <a:off x="1440000" y="948600"/>
            <a:ext cx="9360000" cy="2386800"/>
          </a:xfrm>
          <a:prstGeom prst="rect">
            <a:avLst/>
          </a:prstGeom>
        </p:spPr>
        <p:txBody>
          <a:bodyPr anchor="b"/>
          <a:lstStyle>
            <a:lvl1pPr>
              <a:defRPr sz="6000">
                <a:solidFill>
                  <a:schemeClr val="bg1"/>
                </a:solidFill>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6C92929-0FE4-B54F-A08C-17CCD8270045}"/>
              </a:ext>
            </a:extLst>
          </p:cNvPr>
          <p:cNvSpPr>
            <a:spLocks noGrp="1"/>
          </p:cNvSpPr>
          <p:nvPr>
            <p:ph type="body" idx="1"/>
          </p:nvPr>
        </p:nvSpPr>
        <p:spPr>
          <a:xfrm>
            <a:off x="1440000" y="3429000"/>
            <a:ext cx="93600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grpSp>
        <p:nvGrpSpPr>
          <p:cNvPr id="21" name="Gruppo 20">
            <a:extLst>
              <a:ext uri="{FF2B5EF4-FFF2-40B4-BE49-F238E27FC236}">
                <a16:creationId xmlns:a16="http://schemas.microsoft.com/office/drawing/2014/main" id="{3D606418-C239-A72A-31C5-B263B4933012}"/>
              </a:ext>
            </a:extLst>
          </p:cNvPr>
          <p:cNvGrpSpPr/>
          <p:nvPr userDrawn="1"/>
        </p:nvGrpSpPr>
        <p:grpSpPr>
          <a:xfrm>
            <a:off x="-268" y="6097894"/>
            <a:ext cx="12192268" cy="763200"/>
            <a:chOff x="-268" y="6097894"/>
            <a:chExt cx="12181593" cy="763200"/>
          </a:xfrm>
        </p:grpSpPr>
        <p:sp>
          <p:nvSpPr>
            <p:cNvPr id="19" name="Rettangolo 18">
              <a:extLst>
                <a:ext uri="{FF2B5EF4-FFF2-40B4-BE49-F238E27FC236}">
                  <a16:creationId xmlns:a16="http://schemas.microsoft.com/office/drawing/2014/main" id="{571CA342-1D7B-B0DA-DAEC-A2626C6950C3}"/>
                </a:ext>
              </a:extLst>
            </p:cNvPr>
            <p:cNvSpPr/>
            <p:nvPr userDrawn="1"/>
          </p:nvSpPr>
          <p:spPr>
            <a:xfrm>
              <a:off x="5320665" y="6104324"/>
              <a:ext cx="784860" cy="753628"/>
            </a:xfrm>
            <a:prstGeom prst="rect">
              <a:avLst/>
            </a:prstGeom>
            <a:solidFill>
              <a:srgbClr val="EDC03E"/>
            </a:solidFill>
            <a:ln>
              <a:solidFill>
                <a:srgbClr val="EDC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7" name="Gruppo 16">
              <a:extLst>
                <a:ext uri="{FF2B5EF4-FFF2-40B4-BE49-F238E27FC236}">
                  <a16:creationId xmlns:a16="http://schemas.microsoft.com/office/drawing/2014/main" id="{5BC4DB79-88F7-9E46-89D5-747999C2C289}"/>
                </a:ext>
              </a:extLst>
            </p:cNvPr>
            <p:cNvGrpSpPr/>
            <p:nvPr userDrawn="1"/>
          </p:nvGrpSpPr>
          <p:grpSpPr>
            <a:xfrm>
              <a:off x="-268" y="6097894"/>
              <a:ext cx="12181593" cy="763200"/>
              <a:chOff x="-268" y="6097894"/>
              <a:chExt cx="12181593" cy="763200"/>
            </a:xfrm>
          </p:grpSpPr>
          <p:pic>
            <p:nvPicPr>
              <p:cNvPr id="5" name="Immagine 4">
                <a:extLst>
                  <a:ext uri="{FF2B5EF4-FFF2-40B4-BE49-F238E27FC236}">
                    <a16:creationId xmlns:a16="http://schemas.microsoft.com/office/drawing/2014/main" id="{E940CA9A-54F8-4F6F-B375-94CAE5E7BFF5}"/>
                  </a:ext>
                </a:extLst>
              </p:cNvPr>
              <p:cNvPicPr preferRelativeResize="0">
                <a:picLocks/>
              </p:cNvPicPr>
              <p:nvPr userDrawn="1"/>
            </p:nvPicPr>
            <p:blipFill>
              <a:blip r:embed="rId2"/>
              <a:srcRect/>
              <a:stretch/>
            </p:blipFill>
            <p:spPr>
              <a:xfrm>
                <a:off x="5327397" y="6131515"/>
                <a:ext cx="762502" cy="726437"/>
              </a:xfrm>
              <a:prstGeom prst="rect">
                <a:avLst/>
              </a:prstGeom>
            </p:spPr>
          </p:pic>
          <p:pic>
            <p:nvPicPr>
              <p:cNvPr id="8" name="Immagine 7" descr="Immagine che contiene disegnando&#10;&#10;Descrizione generata automaticamente">
                <a:extLst>
                  <a:ext uri="{FF2B5EF4-FFF2-40B4-BE49-F238E27FC236}">
                    <a16:creationId xmlns:a16="http://schemas.microsoft.com/office/drawing/2014/main" id="{7CA3512B-4114-4679-BC61-E8CA1C1FC0BD}"/>
                  </a:ext>
                </a:extLst>
              </p:cNvPr>
              <p:cNvPicPr preferRelativeResize="0">
                <a:picLocks/>
              </p:cNvPicPr>
              <p:nvPr userDrawn="1"/>
            </p:nvPicPr>
            <p:blipFill>
              <a:blip r:embed="rId3"/>
              <a:stretch>
                <a:fillRect/>
              </a:stretch>
            </p:blipFill>
            <p:spPr>
              <a:xfrm>
                <a:off x="2284016" y="6097894"/>
                <a:ext cx="762502" cy="763200"/>
              </a:xfrm>
              <a:prstGeom prst="rect">
                <a:avLst/>
              </a:prstGeom>
            </p:spPr>
          </p:pic>
          <p:pic>
            <p:nvPicPr>
              <p:cNvPr id="12" name="Immagine 11">
                <a:extLst>
                  <a:ext uri="{FF2B5EF4-FFF2-40B4-BE49-F238E27FC236}">
                    <a16:creationId xmlns:a16="http://schemas.microsoft.com/office/drawing/2014/main" id="{3099D80D-02DE-4D39-A1E8-D7F9F9A3C16E}"/>
                  </a:ext>
                </a:extLst>
              </p:cNvPr>
              <p:cNvPicPr preferRelativeResize="0">
                <a:picLocks/>
              </p:cNvPicPr>
              <p:nvPr userDrawn="1"/>
            </p:nvPicPr>
            <p:blipFill>
              <a:blip r:embed="rId4"/>
              <a:stretch>
                <a:fillRect/>
              </a:stretch>
            </p:blipFill>
            <p:spPr>
              <a:xfrm>
                <a:off x="11418823" y="6097894"/>
                <a:ext cx="762502" cy="763200"/>
              </a:xfrm>
              <a:prstGeom prst="rect">
                <a:avLst/>
              </a:prstGeom>
            </p:spPr>
          </p:pic>
          <p:pic>
            <p:nvPicPr>
              <p:cNvPr id="14" name="Immagine 13">
                <a:extLst>
                  <a:ext uri="{FF2B5EF4-FFF2-40B4-BE49-F238E27FC236}">
                    <a16:creationId xmlns:a16="http://schemas.microsoft.com/office/drawing/2014/main" id="{C8068B18-0FFD-42DE-AB88-5146BA609C4F}"/>
                  </a:ext>
                </a:extLst>
              </p:cNvPr>
              <p:cNvPicPr preferRelativeResize="0">
                <a:picLocks/>
              </p:cNvPicPr>
              <p:nvPr userDrawn="1"/>
            </p:nvPicPr>
            <p:blipFill>
              <a:blip r:embed="rId5"/>
              <a:stretch>
                <a:fillRect/>
              </a:stretch>
            </p:blipFill>
            <p:spPr>
              <a:xfrm>
                <a:off x="7611681" y="6097894"/>
                <a:ext cx="762502" cy="763200"/>
              </a:xfrm>
              <a:prstGeom prst="rect">
                <a:avLst/>
              </a:prstGeom>
            </p:spPr>
          </p:pic>
          <p:pic>
            <p:nvPicPr>
              <p:cNvPr id="16" name="Immagine 15" descr="Immagine che contiene disegnando&#10;&#10;Descrizione generata automaticamente">
                <a:extLst>
                  <a:ext uri="{FF2B5EF4-FFF2-40B4-BE49-F238E27FC236}">
                    <a16:creationId xmlns:a16="http://schemas.microsoft.com/office/drawing/2014/main" id="{C17A8452-545A-45E5-BEE9-60D70DB3D2D4}"/>
                  </a:ext>
                </a:extLst>
              </p:cNvPr>
              <p:cNvPicPr preferRelativeResize="0">
                <a:picLocks/>
              </p:cNvPicPr>
              <p:nvPr userDrawn="1"/>
            </p:nvPicPr>
            <p:blipFill>
              <a:blip r:embed="rId6"/>
              <a:stretch>
                <a:fillRect/>
              </a:stretch>
            </p:blipFill>
            <p:spPr>
              <a:xfrm>
                <a:off x="6850253" y="6097894"/>
                <a:ext cx="762502" cy="763200"/>
              </a:xfrm>
              <a:prstGeom prst="rect">
                <a:avLst/>
              </a:prstGeom>
            </p:spPr>
          </p:pic>
          <p:pic>
            <p:nvPicPr>
              <p:cNvPr id="18" name="Immagine 17" descr="Immagine che contiene luce&#10;&#10;Descrizione generata automaticamente">
                <a:extLst>
                  <a:ext uri="{FF2B5EF4-FFF2-40B4-BE49-F238E27FC236}">
                    <a16:creationId xmlns:a16="http://schemas.microsoft.com/office/drawing/2014/main" id="{21277BE7-20E1-49CD-A6E4-D79649DFCEF9}"/>
                  </a:ext>
                </a:extLst>
              </p:cNvPr>
              <p:cNvPicPr preferRelativeResize="0">
                <a:picLocks/>
              </p:cNvPicPr>
              <p:nvPr userDrawn="1"/>
            </p:nvPicPr>
            <p:blipFill>
              <a:blip r:embed="rId7"/>
              <a:stretch>
                <a:fillRect/>
              </a:stretch>
            </p:blipFill>
            <p:spPr>
              <a:xfrm>
                <a:off x="-268" y="6097894"/>
                <a:ext cx="762502" cy="763200"/>
              </a:xfrm>
              <a:prstGeom prst="rect">
                <a:avLst/>
              </a:prstGeom>
            </p:spPr>
          </p:pic>
          <p:pic>
            <p:nvPicPr>
              <p:cNvPr id="20" name="Immagine 19" descr="Immagine che contiene oggetto, orologio, disegnando&#10;&#10;Descrizione generata automaticamente">
                <a:extLst>
                  <a:ext uri="{FF2B5EF4-FFF2-40B4-BE49-F238E27FC236}">
                    <a16:creationId xmlns:a16="http://schemas.microsoft.com/office/drawing/2014/main" id="{808E0218-94EF-462C-A18B-CA668A4DCE7D}"/>
                  </a:ext>
                </a:extLst>
              </p:cNvPr>
              <p:cNvPicPr preferRelativeResize="0">
                <a:picLocks/>
              </p:cNvPicPr>
              <p:nvPr userDrawn="1"/>
            </p:nvPicPr>
            <p:blipFill>
              <a:blip r:embed="rId8"/>
              <a:stretch>
                <a:fillRect/>
              </a:stretch>
            </p:blipFill>
            <p:spPr>
              <a:xfrm>
                <a:off x="3045444" y="6097894"/>
                <a:ext cx="762502" cy="763200"/>
              </a:xfrm>
              <a:prstGeom prst="rect">
                <a:avLst/>
              </a:prstGeom>
            </p:spPr>
          </p:pic>
          <p:pic>
            <p:nvPicPr>
              <p:cNvPr id="22" name="Immagine 21" descr="Immagine che contiene disegnando&#10;&#10;Descrizione generata automaticamente">
                <a:extLst>
                  <a:ext uri="{FF2B5EF4-FFF2-40B4-BE49-F238E27FC236}">
                    <a16:creationId xmlns:a16="http://schemas.microsoft.com/office/drawing/2014/main" id="{1BEC38D3-478A-4903-A563-22DD2427C6DA}"/>
                  </a:ext>
                </a:extLst>
              </p:cNvPr>
              <p:cNvPicPr preferRelativeResize="0">
                <a:picLocks/>
              </p:cNvPicPr>
              <p:nvPr userDrawn="1"/>
            </p:nvPicPr>
            <p:blipFill>
              <a:blip r:embed="rId9"/>
              <a:stretch>
                <a:fillRect/>
              </a:stretch>
            </p:blipFill>
            <p:spPr>
              <a:xfrm>
                <a:off x="6088825" y="6097894"/>
                <a:ext cx="762502" cy="763200"/>
              </a:xfrm>
              <a:prstGeom prst="rect">
                <a:avLst/>
              </a:prstGeom>
            </p:spPr>
          </p:pic>
          <p:pic>
            <p:nvPicPr>
              <p:cNvPr id="24" name="Immagine 23" descr="Immagine che contiene disegnando, computer&#10;&#10;Descrizione generata automaticamente">
                <a:extLst>
                  <a:ext uri="{FF2B5EF4-FFF2-40B4-BE49-F238E27FC236}">
                    <a16:creationId xmlns:a16="http://schemas.microsoft.com/office/drawing/2014/main" id="{74548FBA-82B6-4CE1-BCA9-1676CC985E6B}"/>
                  </a:ext>
                </a:extLst>
              </p:cNvPr>
              <p:cNvPicPr preferRelativeResize="0">
                <a:picLocks/>
              </p:cNvPicPr>
              <p:nvPr userDrawn="1"/>
            </p:nvPicPr>
            <p:blipFill>
              <a:blip r:embed="rId10"/>
              <a:stretch>
                <a:fillRect/>
              </a:stretch>
            </p:blipFill>
            <p:spPr>
              <a:xfrm>
                <a:off x="9134537" y="6097894"/>
                <a:ext cx="762502" cy="763200"/>
              </a:xfrm>
              <a:prstGeom prst="rect">
                <a:avLst/>
              </a:prstGeom>
            </p:spPr>
          </p:pic>
          <p:pic>
            <p:nvPicPr>
              <p:cNvPr id="26" name="Immagine 25" descr="Immagine che contiene disegnando&#10;&#10;Descrizione generata automaticamente">
                <a:extLst>
                  <a:ext uri="{FF2B5EF4-FFF2-40B4-BE49-F238E27FC236}">
                    <a16:creationId xmlns:a16="http://schemas.microsoft.com/office/drawing/2014/main" id="{83E96A8F-3C97-4294-807D-88ED90A1A198}"/>
                  </a:ext>
                </a:extLst>
              </p:cNvPr>
              <p:cNvPicPr preferRelativeResize="0">
                <a:picLocks/>
              </p:cNvPicPr>
              <p:nvPr userDrawn="1"/>
            </p:nvPicPr>
            <p:blipFill>
              <a:blip r:embed="rId11"/>
              <a:stretch>
                <a:fillRect/>
              </a:stretch>
            </p:blipFill>
            <p:spPr>
              <a:xfrm>
                <a:off x="8373109" y="6097894"/>
                <a:ext cx="762502" cy="763200"/>
              </a:xfrm>
              <a:prstGeom prst="rect">
                <a:avLst/>
              </a:prstGeom>
            </p:spPr>
          </p:pic>
          <p:pic>
            <p:nvPicPr>
              <p:cNvPr id="28" name="Immagine 27">
                <a:extLst>
                  <a:ext uri="{FF2B5EF4-FFF2-40B4-BE49-F238E27FC236}">
                    <a16:creationId xmlns:a16="http://schemas.microsoft.com/office/drawing/2014/main" id="{B9D40F51-DB49-432C-8A84-48DAE0B59525}"/>
                  </a:ext>
                </a:extLst>
              </p:cNvPr>
              <p:cNvPicPr preferRelativeResize="0">
                <a:picLocks/>
              </p:cNvPicPr>
              <p:nvPr userDrawn="1"/>
            </p:nvPicPr>
            <p:blipFill>
              <a:blip r:embed="rId12">
                <a:extLst>
                  <a:ext uri="{96DAC541-7B7A-43D3-8B79-37D633B846F1}">
                    <asvg:svgBlip xmlns:asvg="http://schemas.microsoft.com/office/drawing/2016/SVG/main" r:embed="rId13"/>
                  </a:ext>
                </a:extLst>
              </a:blip>
              <a:srcRect/>
              <a:stretch/>
            </p:blipFill>
            <p:spPr>
              <a:xfrm>
                <a:off x="3806872" y="6097894"/>
                <a:ext cx="760171" cy="763200"/>
              </a:xfrm>
              <a:prstGeom prst="rect">
                <a:avLst/>
              </a:prstGeom>
            </p:spPr>
          </p:pic>
          <p:pic>
            <p:nvPicPr>
              <p:cNvPr id="30" name="Immagine 29" descr="Immagine che contiene disegnando&#10;&#10;Descrizione generata automaticamente">
                <a:extLst>
                  <a:ext uri="{FF2B5EF4-FFF2-40B4-BE49-F238E27FC236}">
                    <a16:creationId xmlns:a16="http://schemas.microsoft.com/office/drawing/2014/main" id="{1B94A89E-3D28-483C-8ADB-726A4DA05303}"/>
                  </a:ext>
                </a:extLst>
              </p:cNvPr>
              <p:cNvPicPr preferRelativeResize="0">
                <a:picLocks/>
              </p:cNvPicPr>
              <p:nvPr userDrawn="1"/>
            </p:nvPicPr>
            <p:blipFill>
              <a:blip r:embed="rId14"/>
              <a:stretch>
                <a:fillRect/>
              </a:stretch>
            </p:blipFill>
            <p:spPr>
              <a:xfrm>
                <a:off x="1522588" y="6097894"/>
                <a:ext cx="762502" cy="763200"/>
              </a:xfrm>
              <a:prstGeom prst="rect">
                <a:avLst/>
              </a:prstGeom>
            </p:spPr>
          </p:pic>
          <p:pic>
            <p:nvPicPr>
              <p:cNvPr id="32" name="Immagine 31" descr="Immagine che contiene disegnando&#10;&#10;Descrizione generata automaticamente">
                <a:extLst>
                  <a:ext uri="{FF2B5EF4-FFF2-40B4-BE49-F238E27FC236}">
                    <a16:creationId xmlns:a16="http://schemas.microsoft.com/office/drawing/2014/main" id="{642D6002-E5A9-4A3D-80AD-028E7CFA5620}"/>
                  </a:ext>
                </a:extLst>
              </p:cNvPr>
              <p:cNvPicPr preferRelativeResize="0">
                <a:picLocks/>
              </p:cNvPicPr>
              <p:nvPr userDrawn="1"/>
            </p:nvPicPr>
            <p:blipFill>
              <a:blip r:embed="rId15"/>
              <a:stretch>
                <a:fillRect/>
              </a:stretch>
            </p:blipFill>
            <p:spPr>
              <a:xfrm>
                <a:off x="761160" y="6097894"/>
                <a:ext cx="762502" cy="763200"/>
              </a:xfrm>
              <a:prstGeom prst="rect">
                <a:avLst/>
              </a:prstGeom>
            </p:spPr>
          </p:pic>
          <p:pic>
            <p:nvPicPr>
              <p:cNvPr id="34" name="Immagine 33" descr="Immagine che contiene disegnando&#10;&#10;Descrizione generata automaticamente">
                <a:extLst>
                  <a:ext uri="{FF2B5EF4-FFF2-40B4-BE49-F238E27FC236}">
                    <a16:creationId xmlns:a16="http://schemas.microsoft.com/office/drawing/2014/main" id="{5D515232-3773-4052-88C8-8B4AAE51A1DB}"/>
                  </a:ext>
                </a:extLst>
              </p:cNvPr>
              <p:cNvPicPr preferRelativeResize="0">
                <a:picLocks/>
              </p:cNvPicPr>
              <p:nvPr userDrawn="1"/>
            </p:nvPicPr>
            <p:blipFill>
              <a:blip r:embed="rId16"/>
              <a:stretch>
                <a:fillRect/>
              </a:stretch>
            </p:blipFill>
            <p:spPr>
              <a:xfrm>
                <a:off x="9895965" y="6097894"/>
                <a:ext cx="762502" cy="763200"/>
              </a:xfrm>
              <a:prstGeom prst="rect">
                <a:avLst/>
              </a:prstGeom>
            </p:spPr>
          </p:pic>
          <p:pic>
            <p:nvPicPr>
              <p:cNvPr id="36" name="Immagine 35" descr="Immagine che contiene disegnando&#10;&#10;Descrizione generata automaticamente">
                <a:extLst>
                  <a:ext uri="{FF2B5EF4-FFF2-40B4-BE49-F238E27FC236}">
                    <a16:creationId xmlns:a16="http://schemas.microsoft.com/office/drawing/2014/main" id="{087A2882-381E-45F8-AC7B-E3E1F3BC37F0}"/>
                  </a:ext>
                </a:extLst>
              </p:cNvPr>
              <p:cNvPicPr preferRelativeResize="0">
                <a:picLocks/>
              </p:cNvPicPr>
              <p:nvPr userDrawn="1"/>
            </p:nvPicPr>
            <p:blipFill>
              <a:blip r:embed="rId17"/>
              <a:stretch>
                <a:fillRect/>
              </a:stretch>
            </p:blipFill>
            <p:spPr>
              <a:xfrm>
                <a:off x="10657393" y="6097894"/>
                <a:ext cx="762502" cy="763200"/>
              </a:xfrm>
              <a:prstGeom prst="rect">
                <a:avLst/>
              </a:prstGeom>
            </p:spPr>
          </p:pic>
          <p:pic>
            <p:nvPicPr>
              <p:cNvPr id="38" name="Immagine 37" descr="Immagine che contiene disegnando&#10;&#10;Descrizione generata automaticamente">
                <a:extLst>
                  <a:ext uri="{FF2B5EF4-FFF2-40B4-BE49-F238E27FC236}">
                    <a16:creationId xmlns:a16="http://schemas.microsoft.com/office/drawing/2014/main" id="{68066C24-A6CD-439E-B53D-96686A55AAED}"/>
                  </a:ext>
                </a:extLst>
              </p:cNvPr>
              <p:cNvPicPr preferRelativeResize="0">
                <a:picLocks/>
              </p:cNvPicPr>
              <p:nvPr userDrawn="1"/>
            </p:nvPicPr>
            <p:blipFill>
              <a:blip r:embed="rId18"/>
              <a:stretch>
                <a:fillRect/>
              </a:stretch>
            </p:blipFill>
            <p:spPr>
              <a:xfrm>
                <a:off x="4565969" y="6097894"/>
                <a:ext cx="762502" cy="763200"/>
              </a:xfrm>
              <a:prstGeom prst="rect">
                <a:avLst/>
              </a:prstGeom>
            </p:spPr>
          </p:pic>
        </p:grpSp>
      </p:grpSp>
      <p:sp>
        <p:nvSpPr>
          <p:cNvPr id="6" name="Rettangolo 5">
            <a:extLst>
              <a:ext uri="{FF2B5EF4-FFF2-40B4-BE49-F238E27FC236}">
                <a16:creationId xmlns:a16="http://schemas.microsoft.com/office/drawing/2014/main" id="{0B1BC14E-A717-94F8-8DB9-EA91413795CD}"/>
              </a:ext>
            </a:extLst>
          </p:cNvPr>
          <p:cNvSpPr/>
          <p:nvPr userDrawn="1"/>
        </p:nvSpPr>
        <p:spPr>
          <a:xfrm>
            <a:off x="319414" y="4747364"/>
            <a:ext cx="822988" cy="659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Elemento grafico 10">
            <a:extLst>
              <a:ext uri="{FF2B5EF4-FFF2-40B4-BE49-F238E27FC236}">
                <a16:creationId xmlns:a16="http://schemas.microsoft.com/office/drawing/2014/main" id="{E2C1EB54-8DA8-A275-23C7-A00122058A4B}"/>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327793" y="4739906"/>
            <a:ext cx="824602" cy="764532"/>
          </a:xfrm>
          <a:prstGeom prst="rect">
            <a:avLst/>
          </a:prstGeom>
        </p:spPr>
      </p:pic>
    </p:spTree>
    <p:extLst>
      <p:ext uri="{BB962C8B-B14F-4D97-AF65-F5344CB8AC3E}">
        <p14:creationId xmlns:p14="http://schemas.microsoft.com/office/powerpoint/2010/main" val="89807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ertura-sezione_colore">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88969E9F-6801-991C-6DB9-B3B8D951B991}"/>
              </a:ext>
            </a:extLst>
          </p:cNvPr>
          <p:cNvSpPr/>
          <p:nvPr userDrawn="1"/>
        </p:nvSpPr>
        <p:spPr>
          <a:xfrm>
            <a:off x="0" y="1"/>
            <a:ext cx="12192000" cy="5149294"/>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CEE7841-0E3C-A94B-8CDA-4349B3231116}"/>
              </a:ext>
            </a:extLst>
          </p:cNvPr>
          <p:cNvSpPr>
            <a:spLocks noGrp="1"/>
          </p:cNvSpPr>
          <p:nvPr>
            <p:ph type="title"/>
          </p:nvPr>
        </p:nvSpPr>
        <p:spPr>
          <a:xfrm>
            <a:off x="1440000" y="1080000"/>
            <a:ext cx="9360000" cy="2386800"/>
          </a:xfrm>
          <a:prstGeom prst="rect">
            <a:avLst/>
          </a:prstGeom>
        </p:spPr>
        <p:txBody>
          <a:bodyPr anchor="b"/>
          <a:lstStyle>
            <a:lvl1pPr>
              <a:defRPr sz="6000">
                <a:solidFill>
                  <a:schemeClr val="bg1"/>
                </a:solidFill>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6C92929-0FE4-B54F-A08C-17CCD8270045}"/>
              </a:ext>
            </a:extLst>
          </p:cNvPr>
          <p:cNvSpPr>
            <a:spLocks noGrp="1"/>
          </p:cNvSpPr>
          <p:nvPr>
            <p:ph type="body" idx="1"/>
          </p:nvPr>
        </p:nvSpPr>
        <p:spPr>
          <a:xfrm>
            <a:off x="1440000" y="3600000"/>
            <a:ext cx="93600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Rettangolo 3">
            <a:extLst>
              <a:ext uri="{FF2B5EF4-FFF2-40B4-BE49-F238E27FC236}">
                <a16:creationId xmlns:a16="http://schemas.microsoft.com/office/drawing/2014/main" id="{075B4989-FC4B-DC57-87E6-E63E341E64AE}"/>
              </a:ext>
            </a:extLst>
          </p:cNvPr>
          <p:cNvSpPr/>
          <p:nvPr userDrawn="1"/>
        </p:nvSpPr>
        <p:spPr>
          <a:xfrm>
            <a:off x="319414" y="4747364"/>
            <a:ext cx="822988" cy="659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Elemento grafico 10">
            <a:extLst>
              <a:ext uri="{FF2B5EF4-FFF2-40B4-BE49-F238E27FC236}">
                <a16:creationId xmlns:a16="http://schemas.microsoft.com/office/drawing/2014/main" id="{955DD9F3-92A7-F0D6-6568-EE74828059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7793" y="4739906"/>
            <a:ext cx="824602" cy="764532"/>
          </a:xfrm>
          <a:prstGeom prst="rect">
            <a:avLst/>
          </a:prstGeom>
        </p:spPr>
      </p:pic>
    </p:spTree>
    <p:extLst>
      <p:ext uri="{BB962C8B-B14F-4D97-AF65-F5344CB8AC3E}">
        <p14:creationId xmlns:p14="http://schemas.microsoft.com/office/powerpoint/2010/main" val="97187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02A18-0420-C94C-9A02-05F610014510}"/>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AA653D-4E97-F645-8584-60A3A941DB8D}"/>
              </a:ext>
            </a:extLst>
          </p:cNvPr>
          <p:cNvSpPr>
            <a:spLocks noGrp="1"/>
          </p:cNvSpPr>
          <p:nvPr>
            <p:ph sz="half" idx="1"/>
          </p:nvPr>
        </p:nvSpPr>
        <p:spPr>
          <a:xfrm>
            <a:off x="838200" y="3088799"/>
            <a:ext cx="5181600" cy="3117600"/>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3B76136-1B4D-3641-A2ED-570B0C1FBF1C}"/>
              </a:ext>
            </a:extLst>
          </p:cNvPr>
          <p:cNvSpPr>
            <a:spLocks noGrp="1"/>
          </p:cNvSpPr>
          <p:nvPr>
            <p:ph sz="half" idx="2"/>
          </p:nvPr>
        </p:nvSpPr>
        <p:spPr>
          <a:xfrm>
            <a:off x="6172200" y="3088799"/>
            <a:ext cx="5181600" cy="3117600"/>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7295891-256A-C34B-B6BB-CA2295FF5D91}"/>
              </a:ext>
            </a:extLst>
          </p:cNvPr>
          <p:cNvSpPr>
            <a:spLocks noGrp="1"/>
          </p:cNvSpPr>
          <p:nvPr>
            <p:ph type="dt" sz="half" idx="10"/>
          </p:nvPr>
        </p:nvSpPr>
        <p:spPr>
          <a:xfrm>
            <a:off x="838200" y="6356350"/>
            <a:ext cx="2743200" cy="365125"/>
          </a:xfrm>
          <a:prstGeom prst="rect">
            <a:avLst/>
          </a:prstGeom>
        </p:spPr>
        <p:txBody>
          <a:bodyPr/>
          <a:lstStyle/>
          <a:p>
            <a:fld id="{F824BC43-04D6-674C-9939-33A52BFEE916}" type="datetime1">
              <a:rPr lang="it-IT" smtClean="0"/>
              <a:t>26/02/2026</a:t>
            </a:fld>
            <a:endParaRPr lang="it-IT"/>
          </a:p>
        </p:txBody>
      </p:sp>
      <p:sp>
        <p:nvSpPr>
          <p:cNvPr id="6" name="Segnaposto piè di pagina 5">
            <a:extLst>
              <a:ext uri="{FF2B5EF4-FFF2-40B4-BE49-F238E27FC236}">
                <a16:creationId xmlns:a16="http://schemas.microsoft.com/office/drawing/2014/main" id="{847C9F53-67AD-D746-B084-BAE2F815FE6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CD671B3-B348-C648-88C2-2E3C1F943058}"/>
              </a:ext>
            </a:extLst>
          </p:cNvPr>
          <p:cNvSpPr>
            <a:spLocks noGrp="1"/>
          </p:cNvSpPr>
          <p:nvPr>
            <p:ph type="sldNum" sz="quarter" idx="12"/>
          </p:nvPr>
        </p:nvSpPr>
        <p:spPr>
          <a:xfrm>
            <a:off x="8610600" y="6356350"/>
            <a:ext cx="2743200" cy="365125"/>
          </a:xfrm>
          <a:prstGeom prst="rect">
            <a:avLst/>
          </a:prstGeom>
        </p:spPr>
        <p:txBody>
          <a:bodyPr/>
          <a:lstStyle/>
          <a:p>
            <a:fld id="{133D2D22-B68D-E74E-AFBB-F8D19E37E652}" type="slidenum">
              <a:rPr lang="it-IT" smtClean="0"/>
              <a:t>‹N›</a:t>
            </a:fld>
            <a:endParaRPr lang="it-IT"/>
          </a:p>
        </p:txBody>
      </p:sp>
      <p:sp>
        <p:nvSpPr>
          <p:cNvPr id="14" name="Rettangolo 13">
            <a:extLst>
              <a:ext uri="{FF2B5EF4-FFF2-40B4-BE49-F238E27FC236}">
                <a16:creationId xmlns:a16="http://schemas.microsoft.com/office/drawing/2014/main" id="{5FD68A5C-9A19-1A54-F983-53788D06EE07}"/>
              </a:ext>
            </a:extLst>
          </p:cNvPr>
          <p:cNvSpPr/>
          <p:nvPr userDrawn="1"/>
        </p:nvSpPr>
        <p:spPr>
          <a:xfrm>
            <a:off x="0" y="0"/>
            <a:ext cx="12192000" cy="795402"/>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5" name="Gruppo 14">
            <a:extLst>
              <a:ext uri="{FF2B5EF4-FFF2-40B4-BE49-F238E27FC236}">
                <a16:creationId xmlns:a16="http://schemas.microsoft.com/office/drawing/2014/main" id="{5E6C70EF-91D4-EA35-900C-8486410CC729}"/>
              </a:ext>
            </a:extLst>
          </p:cNvPr>
          <p:cNvGrpSpPr/>
          <p:nvPr userDrawn="1"/>
        </p:nvGrpSpPr>
        <p:grpSpPr>
          <a:xfrm>
            <a:off x="300610" y="566637"/>
            <a:ext cx="533400" cy="494778"/>
            <a:chOff x="300610" y="566637"/>
            <a:chExt cx="533400" cy="494778"/>
          </a:xfrm>
        </p:grpSpPr>
        <p:sp>
          <p:nvSpPr>
            <p:cNvPr id="12" name="Rettangolo 11">
              <a:extLst>
                <a:ext uri="{FF2B5EF4-FFF2-40B4-BE49-F238E27FC236}">
                  <a16:creationId xmlns:a16="http://schemas.microsoft.com/office/drawing/2014/main" id="{1F00147C-177B-17AB-183A-F364BAABC0D4}"/>
                </a:ext>
              </a:extLst>
            </p:cNvPr>
            <p:cNvSpPr/>
            <p:nvPr userDrawn="1"/>
          </p:nvSpPr>
          <p:spPr>
            <a:xfrm>
              <a:off x="301132" y="566637"/>
              <a:ext cx="532356" cy="494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Elemento grafico 10">
              <a:extLst>
                <a:ext uri="{FF2B5EF4-FFF2-40B4-BE49-F238E27FC236}">
                  <a16:creationId xmlns:a16="http://schemas.microsoft.com/office/drawing/2014/main" id="{2056120D-22AC-B30C-7D75-3512D7C252E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0610" y="566755"/>
              <a:ext cx="533400" cy="494543"/>
            </a:xfrm>
            <a:prstGeom prst="rect">
              <a:avLst/>
            </a:prstGeom>
          </p:spPr>
        </p:pic>
      </p:grpSp>
    </p:spTree>
    <p:extLst>
      <p:ext uri="{BB962C8B-B14F-4D97-AF65-F5344CB8AC3E}">
        <p14:creationId xmlns:p14="http://schemas.microsoft.com/office/powerpoint/2010/main" val="241430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E1AF78-D202-584F-8D57-BDAFF2FF08AA}"/>
              </a:ext>
            </a:extLst>
          </p:cNvPr>
          <p:cNvSpPr>
            <a:spLocks noGrp="1"/>
          </p:cNvSpPr>
          <p:nvPr>
            <p:ph type="title"/>
          </p:nvPr>
        </p:nvSpPr>
        <p:spPr>
          <a:xfrm>
            <a:off x="839788" y="1627200"/>
            <a:ext cx="3932237" cy="1600200"/>
          </a:xfrm>
          <a:prstGeom prst="rect">
            <a:avLst/>
          </a:prstGeom>
        </p:spPr>
        <p:txBody>
          <a:bodyPr anchor="t" anchorCtr="0">
            <a:normAutofit/>
          </a:bodyPr>
          <a:lstStyle>
            <a:lvl1pPr>
              <a:defRPr sz="2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C0B534-8DF4-E947-9339-2017CED07E3A}"/>
              </a:ext>
            </a:extLst>
          </p:cNvPr>
          <p:cNvSpPr>
            <a:spLocks noGrp="1"/>
          </p:cNvSpPr>
          <p:nvPr>
            <p:ph idx="1"/>
          </p:nvPr>
        </p:nvSpPr>
        <p:spPr>
          <a:xfrm>
            <a:off x="5183188" y="1627200"/>
            <a:ext cx="6172200" cy="453807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47712ED-E391-464C-A7B3-04F58287D1D9}"/>
              </a:ext>
            </a:extLst>
          </p:cNvPr>
          <p:cNvSpPr>
            <a:spLocks noGrp="1"/>
          </p:cNvSpPr>
          <p:nvPr>
            <p:ph type="body" sz="half" idx="2"/>
          </p:nvPr>
        </p:nvSpPr>
        <p:spPr>
          <a:xfrm>
            <a:off x="839788" y="3227400"/>
            <a:ext cx="3932237" cy="293787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E40ABB6-90F4-E041-8BD6-E4442B665EEB}"/>
              </a:ext>
            </a:extLst>
          </p:cNvPr>
          <p:cNvSpPr>
            <a:spLocks noGrp="1"/>
          </p:cNvSpPr>
          <p:nvPr>
            <p:ph type="dt" sz="half" idx="10"/>
          </p:nvPr>
        </p:nvSpPr>
        <p:spPr>
          <a:xfrm>
            <a:off x="838200" y="6356350"/>
            <a:ext cx="2743200" cy="365125"/>
          </a:xfrm>
          <a:prstGeom prst="rect">
            <a:avLst/>
          </a:prstGeom>
        </p:spPr>
        <p:txBody>
          <a:bodyPr/>
          <a:lstStyle/>
          <a:p>
            <a:fld id="{FDFCF788-DD0C-1440-8C78-802FD5FB1013}" type="datetime1">
              <a:rPr lang="it-IT" smtClean="0"/>
              <a:t>26/02/2026</a:t>
            </a:fld>
            <a:endParaRPr lang="it-IT"/>
          </a:p>
        </p:txBody>
      </p:sp>
      <p:sp>
        <p:nvSpPr>
          <p:cNvPr id="6" name="Segnaposto piè di pagina 5">
            <a:extLst>
              <a:ext uri="{FF2B5EF4-FFF2-40B4-BE49-F238E27FC236}">
                <a16:creationId xmlns:a16="http://schemas.microsoft.com/office/drawing/2014/main" id="{132861D8-9841-A840-BCC7-68EC1C7E301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44B3425E-E3C3-2744-AD8E-130131FF3493}"/>
              </a:ext>
            </a:extLst>
          </p:cNvPr>
          <p:cNvSpPr>
            <a:spLocks noGrp="1"/>
          </p:cNvSpPr>
          <p:nvPr>
            <p:ph type="sldNum" sz="quarter" idx="12"/>
          </p:nvPr>
        </p:nvSpPr>
        <p:spPr>
          <a:xfrm>
            <a:off x="8610600" y="6356350"/>
            <a:ext cx="2743200" cy="365125"/>
          </a:xfrm>
          <a:prstGeom prst="rect">
            <a:avLst/>
          </a:prstGeom>
        </p:spPr>
        <p:txBody>
          <a:bodyPr/>
          <a:lstStyle/>
          <a:p>
            <a:fld id="{133D2D22-B68D-E74E-AFBB-F8D19E37E652}" type="slidenum">
              <a:rPr lang="it-IT" smtClean="0"/>
              <a:t>‹N›</a:t>
            </a:fld>
            <a:endParaRPr lang="it-IT"/>
          </a:p>
        </p:txBody>
      </p:sp>
      <p:sp>
        <p:nvSpPr>
          <p:cNvPr id="12" name="Rettangolo 11">
            <a:extLst>
              <a:ext uri="{FF2B5EF4-FFF2-40B4-BE49-F238E27FC236}">
                <a16:creationId xmlns:a16="http://schemas.microsoft.com/office/drawing/2014/main" id="{7EBC38B3-8728-957E-1DCC-35469512EC7F}"/>
              </a:ext>
            </a:extLst>
          </p:cNvPr>
          <p:cNvSpPr/>
          <p:nvPr userDrawn="1"/>
        </p:nvSpPr>
        <p:spPr>
          <a:xfrm>
            <a:off x="0" y="0"/>
            <a:ext cx="12192000" cy="795402"/>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E2911E7D-FD39-8D56-E17F-7AA7C77155A7}"/>
              </a:ext>
            </a:extLst>
          </p:cNvPr>
          <p:cNvGrpSpPr/>
          <p:nvPr userDrawn="1"/>
        </p:nvGrpSpPr>
        <p:grpSpPr>
          <a:xfrm>
            <a:off x="300610" y="566637"/>
            <a:ext cx="533400" cy="494778"/>
            <a:chOff x="300610" y="566637"/>
            <a:chExt cx="533400" cy="494778"/>
          </a:xfrm>
        </p:grpSpPr>
        <p:sp>
          <p:nvSpPr>
            <p:cNvPr id="14" name="Rettangolo 13">
              <a:extLst>
                <a:ext uri="{FF2B5EF4-FFF2-40B4-BE49-F238E27FC236}">
                  <a16:creationId xmlns:a16="http://schemas.microsoft.com/office/drawing/2014/main" id="{A306C6F8-AFB5-1AC8-8888-8CB77DFAF550}"/>
                </a:ext>
              </a:extLst>
            </p:cNvPr>
            <p:cNvSpPr/>
            <p:nvPr userDrawn="1"/>
          </p:nvSpPr>
          <p:spPr>
            <a:xfrm>
              <a:off x="301132" y="566637"/>
              <a:ext cx="532356" cy="494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Elemento grafico 10">
              <a:extLst>
                <a:ext uri="{FF2B5EF4-FFF2-40B4-BE49-F238E27FC236}">
                  <a16:creationId xmlns:a16="http://schemas.microsoft.com/office/drawing/2014/main" id="{FB17809E-73C2-CFC4-B707-0AE1471A7D6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0610" y="566755"/>
              <a:ext cx="533400" cy="494543"/>
            </a:xfrm>
            <a:prstGeom prst="rect">
              <a:avLst/>
            </a:prstGeom>
          </p:spPr>
        </p:pic>
      </p:grpSp>
    </p:spTree>
    <p:extLst>
      <p:ext uri="{BB962C8B-B14F-4D97-AF65-F5344CB8AC3E}">
        <p14:creationId xmlns:p14="http://schemas.microsoft.com/office/powerpoint/2010/main" val="363331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C3ACE0-F0D4-2B44-A6F5-27E703D17761}"/>
              </a:ext>
            </a:extLst>
          </p:cNvPr>
          <p:cNvSpPr>
            <a:spLocks noGrp="1"/>
          </p:cNvSpPr>
          <p:nvPr>
            <p:ph type="title"/>
          </p:nvPr>
        </p:nvSpPr>
        <p:spPr>
          <a:xfrm>
            <a:off x="839788" y="1627200"/>
            <a:ext cx="3932237" cy="1600200"/>
          </a:xfrm>
          <a:prstGeom prst="rect">
            <a:avLst/>
          </a:prstGeom>
        </p:spPr>
        <p:txBody>
          <a:bodyPr anchor="t" anchorCtr="0">
            <a:normAutofit/>
          </a:bodyPr>
          <a:lstStyle>
            <a:lvl1pPr>
              <a:defRPr sz="2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D6D3559-8834-E14F-8ED4-9B04425DCE26}"/>
              </a:ext>
            </a:extLst>
          </p:cNvPr>
          <p:cNvSpPr>
            <a:spLocks noGrp="1"/>
          </p:cNvSpPr>
          <p:nvPr>
            <p:ph type="pic" idx="1"/>
          </p:nvPr>
        </p:nvSpPr>
        <p:spPr>
          <a:xfrm>
            <a:off x="5183188" y="1627201"/>
            <a:ext cx="6172200" cy="453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BFC02CC-0F51-AA4F-BAA4-423844184D18}"/>
              </a:ext>
            </a:extLst>
          </p:cNvPr>
          <p:cNvSpPr>
            <a:spLocks noGrp="1"/>
          </p:cNvSpPr>
          <p:nvPr>
            <p:ph type="body" sz="half" idx="2"/>
          </p:nvPr>
        </p:nvSpPr>
        <p:spPr>
          <a:xfrm>
            <a:off x="839788" y="3229200"/>
            <a:ext cx="3932237" cy="29376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633F0B-C335-2944-B056-3C2073C5010D}"/>
              </a:ext>
            </a:extLst>
          </p:cNvPr>
          <p:cNvSpPr>
            <a:spLocks noGrp="1"/>
          </p:cNvSpPr>
          <p:nvPr>
            <p:ph type="dt" sz="half" idx="10"/>
          </p:nvPr>
        </p:nvSpPr>
        <p:spPr>
          <a:xfrm>
            <a:off x="838200" y="6356350"/>
            <a:ext cx="2743200" cy="365125"/>
          </a:xfrm>
          <a:prstGeom prst="rect">
            <a:avLst/>
          </a:prstGeom>
        </p:spPr>
        <p:txBody>
          <a:bodyPr/>
          <a:lstStyle/>
          <a:p>
            <a:fld id="{587EF26E-9977-024A-AFB4-400CF066805E}" type="datetime1">
              <a:rPr lang="it-IT" smtClean="0"/>
              <a:t>26/02/2026</a:t>
            </a:fld>
            <a:endParaRPr lang="it-IT"/>
          </a:p>
        </p:txBody>
      </p:sp>
      <p:sp>
        <p:nvSpPr>
          <p:cNvPr id="6" name="Segnaposto piè di pagina 5">
            <a:extLst>
              <a:ext uri="{FF2B5EF4-FFF2-40B4-BE49-F238E27FC236}">
                <a16:creationId xmlns:a16="http://schemas.microsoft.com/office/drawing/2014/main" id="{4AB06D96-F948-1F4D-8E40-1A905BEB5E1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B3AB7C04-2CBD-6644-9A89-7BB0C65E5748}"/>
              </a:ext>
            </a:extLst>
          </p:cNvPr>
          <p:cNvSpPr>
            <a:spLocks noGrp="1"/>
          </p:cNvSpPr>
          <p:nvPr>
            <p:ph type="sldNum" sz="quarter" idx="12"/>
          </p:nvPr>
        </p:nvSpPr>
        <p:spPr>
          <a:xfrm>
            <a:off x="8610600" y="6356350"/>
            <a:ext cx="2743200" cy="365125"/>
          </a:xfrm>
          <a:prstGeom prst="rect">
            <a:avLst/>
          </a:prstGeom>
        </p:spPr>
        <p:txBody>
          <a:bodyPr/>
          <a:lstStyle/>
          <a:p>
            <a:fld id="{133D2D22-B68D-E74E-AFBB-F8D19E37E652}" type="slidenum">
              <a:rPr lang="it-IT" smtClean="0"/>
              <a:t>‹N›</a:t>
            </a:fld>
            <a:endParaRPr lang="it-IT"/>
          </a:p>
        </p:txBody>
      </p:sp>
      <p:sp>
        <p:nvSpPr>
          <p:cNvPr id="12" name="Rettangolo 11">
            <a:extLst>
              <a:ext uri="{FF2B5EF4-FFF2-40B4-BE49-F238E27FC236}">
                <a16:creationId xmlns:a16="http://schemas.microsoft.com/office/drawing/2014/main" id="{D0DCBC2F-923B-408D-57E2-AC08970912A1}"/>
              </a:ext>
            </a:extLst>
          </p:cNvPr>
          <p:cNvSpPr/>
          <p:nvPr userDrawn="1"/>
        </p:nvSpPr>
        <p:spPr>
          <a:xfrm>
            <a:off x="0" y="0"/>
            <a:ext cx="12192000" cy="795402"/>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9E2E9BEA-74C2-4786-3DC8-4FFECF8F714F}"/>
              </a:ext>
            </a:extLst>
          </p:cNvPr>
          <p:cNvGrpSpPr/>
          <p:nvPr userDrawn="1"/>
        </p:nvGrpSpPr>
        <p:grpSpPr>
          <a:xfrm>
            <a:off x="300610" y="566637"/>
            <a:ext cx="533400" cy="494778"/>
            <a:chOff x="300610" y="566637"/>
            <a:chExt cx="533400" cy="494778"/>
          </a:xfrm>
        </p:grpSpPr>
        <p:sp>
          <p:nvSpPr>
            <p:cNvPr id="14" name="Rettangolo 13">
              <a:extLst>
                <a:ext uri="{FF2B5EF4-FFF2-40B4-BE49-F238E27FC236}">
                  <a16:creationId xmlns:a16="http://schemas.microsoft.com/office/drawing/2014/main" id="{E910DCC4-B048-0741-B6CC-40A041393283}"/>
                </a:ext>
              </a:extLst>
            </p:cNvPr>
            <p:cNvSpPr/>
            <p:nvPr userDrawn="1"/>
          </p:nvSpPr>
          <p:spPr>
            <a:xfrm>
              <a:off x="301132" y="566637"/>
              <a:ext cx="532356" cy="494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Elemento grafico 10">
              <a:extLst>
                <a:ext uri="{FF2B5EF4-FFF2-40B4-BE49-F238E27FC236}">
                  <a16:creationId xmlns:a16="http://schemas.microsoft.com/office/drawing/2014/main" id="{2C029E74-7BE8-F350-36D1-C4D24F82E7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0610" y="566755"/>
              <a:ext cx="533400" cy="494543"/>
            </a:xfrm>
            <a:prstGeom prst="rect">
              <a:avLst/>
            </a:prstGeom>
          </p:spPr>
        </p:pic>
      </p:grpSp>
    </p:spTree>
    <p:extLst>
      <p:ext uri="{BB962C8B-B14F-4D97-AF65-F5344CB8AC3E}">
        <p14:creationId xmlns:p14="http://schemas.microsoft.com/office/powerpoint/2010/main" val="150801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FDBC41-A49B-6F4C-A125-A37E978A5C9B}"/>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94BC30B-EBB4-8348-8795-FEDCEBBAAC6A}"/>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0786F4-8010-8D44-924E-AF2E0FE674CC}"/>
              </a:ext>
            </a:extLst>
          </p:cNvPr>
          <p:cNvSpPr>
            <a:spLocks noGrp="1"/>
          </p:cNvSpPr>
          <p:nvPr>
            <p:ph type="dt" sz="half" idx="10"/>
          </p:nvPr>
        </p:nvSpPr>
        <p:spPr>
          <a:xfrm>
            <a:off x="838200" y="6356350"/>
            <a:ext cx="2743200" cy="365125"/>
          </a:xfrm>
          <a:prstGeom prst="rect">
            <a:avLst/>
          </a:prstGeom>
        </p:spPr>
        <p:txBody>
          <a:bodyPr/>
          <a:lstStyle/>
          <a:p>
            <a:fld id="{0CF48123-3FB7-4349-AF54-D910234500D3}" type="datetime1">
              <a:rPr lang="it-IT" smtClean="0"/>
              <a:t>26/02/2026</a:t>
            </a:fld>
            <a:endParaRPr lang="it-IT"/>
          </a:p>
        </p:txBody>
      </p:sp>
      <p:sp>
        <p:nvSpPr>
          <p:cNvPr id="5" name="Segnaposto piè di pagina 4">
            <a:extLst>
              <a:ext uri="{FF2B5EF4-FFF2-40B4-BE49-F238E27FC236}">
                <a16:creationId xmlns:a16="http://schemas.microsoft.com/office/drawing/2014/main" id="{ECFB5A4F-419B-DB40-B33D-114A9179323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45B136A9-5989-C642-9966-393995740D89}"/>
              </a:ext>
            </a:extLst>
          </p:cNvPr>
          <p:cNvSpPr>
            <a:spLocks noGrp="1"/>
          </p:cNvSpPr>
          <p:nvPr>
            <p:ph type="sldNum" sz="quarter" idx="12"/>
          </p:nvPr>
        </p:nvSpPr>
        <p:spPr>
          <a:xfrm>
            <a:off x="8610600" y="6356350"/>
            <a:ext cx="2743200" cy="365125"/>
          </a:xfrm>
          <a:prstGeom prst="rect">
            <a:avLst/>
          </a:prstGeom>
        </p:spPr>
        <p:txBody>
          <a:bodyPr/>
          <a:lstStyle/>
          <a:p>
            <a:fld id="{133D2D22-B68D-E74E-AFBB-F8D19E37E652}" type="slidenum">
              <a:rPr lang="it-IT" smtClean="0"/>
              <a:t>‹N›</a:t>
            </a:fld>
            <a:endParaRPr lang="it-IT"/>
          </a:p>
        </p:txBody>
      </p:sp>
      <p:sp>
        <p:nvSpPr>
          <p:cNvPr id="11" name="Rettangolo 10">
            <a:extLst>
              <a:ext uri="{FF2B5EF4-FFF2-40B4-BE49-F238E27FC236}">
                <a16:creationId xmlns:a16="http://schemas.microsoft.com/office/drawing/2014/main" id="{14E3A171-E8EC-0346-168A-8A50C3878519}"/>
              </a:ext>
            </a:extLst>
          </p:cNvPr>
          <p:cNvSpPr/>
          <p:nvPr userDrawn="1"/>
        </p:nvSpPr>
        <p:spPr>
          <a:xfrm>
            <a:off x="0" y="0"/>
            <a:ext cx="12192000" cy="795402"/>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a:extLst>
              <a:ext uri="{FF2B5EF4-FFF2-40B4-BE49-F238E27FC236}">
                <a16:creationId xmlns:a16="http://schemas.microsoft.com/office/drawing/2014/main" id="{103E5258-648C-6125-D2CF-6C4A60191010}"/>
              </a:ext>
            </a:extLst>
          </p:cNvPr>
          <p:cNvGrpSpPr/>
          <p:nvPr userDrawn="1"/>
        </p:nvGrpSpPr>
        <p:grpSpPr>
          <a:xfrm>
            <a:off x="300610" y="566637"/>
            <a:ext cx="533400" cy="494778"/>
            <a:chOff x="300610" y="566637"/>
            <a:chExt cx="533400" cy="494778"/>
          </a:xfrm>
        </p:grpSpPr>
        <p:sp>
          <p:nvSpPr>
            <p:cNvPr id="13" name="Rettangolo 12">
              <a:extLst>
                <a:ext uri="{FF2B5EF4-FFF2-40B4-BE49-F238E27FC236}">
                  <a16:creationId xmlns:a16="http://schemas.microsoft.com/office/drawing/2014/main" id="{F4765D21-081E-2A37-C407-D4F95C4AB1CB}"/>
                </a:ext>
              </a:extLst>
            </p:cNvPr>
            <p:cNvSpPr/>
            <p:nvPr userDrawn="1"/>
          </p:nvSpPr>
          <p:spPr>
            <a:xfrm>
              <a:off x="301132" y="566637"/>
              <a:ext cx="532356" cy="494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Elemento grafico 10">
              <a:extLst>
                <a:ext uri="{FF2B5EF4-FFF2-40B4-BE49-F238E27FC236}">
                  <a16:creationId xmlns:a16="http://schemas.microsoft.com/office/drawing/2014/main" id="{FDEFD5D9-C6FF-F983-55E7-2C7DDCD828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0610" y="566755"/>
              <a:ext cx="533400" cy="494543"/>
            </a:xfrm>
            <a:prstGeom prst="rect">
              <a:avLst/>
            </a:prstGeom>
          </p:spPr>
        </p:pic>
      </p:grpSp>
    </p:spTree>
    <p:extLst>
      <p:ext uri="{BB962C8B-B14F-4D97-AF65-F5344CB8AC3E}">
        <p14:creationId xmlns:p14="http://schemas.microsoft.com/office/powerpoint/2010/main" val="321519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14E3A171-E8EC-0346-168A-8A50C3878519}"/>
              </a:ext>
            </a:extLst>
          </p:cNvPr>
          <p:cNvSpPr/>
          <p:nvPr userDrawn="1"/>
        </p:nvSpPr>
        <p:spPr>
          <a:xfrm>
            <a:off x="0" y="0"/>
            <a:ext cx="12192000" cy="795402"/>
          </a:xfrm>
          <a:prstGeom prst="rect">
            <a:avLst/>
          </a:prstGeom>
          <a:gradFill>
            <a:gsLst>
              <a:gs pos="0">
                <a:srgbClr val="292357"/>
              </a:gs>
              <a:gs pos="85000">
                <a:srgbClr val="3481B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a:extLst>
              <a:ext uri="{FF2B5EF4-FFF2-40B4-BE49-F238E27FC236}">
                <a16:creationId xmlns:a16="http://schemas.microsoft.com/office/drawing/2014/main" id="{103E5258-648C-6125-D2CF-6C4A60191010}"/>
              </a:ext>
            </a:extLst>
          </p:cNvPr>
          <p:cNvGrpSpPr/>
          <p:nvPr userDrawn="1"/>
        </p:nvGrpSpPr>
        <p:grpSpPr>
          <a:xfrm>
            <a:off x="300610" y="566637"/>
            <a:ext cx="533400" cy="494778"/>
            <a:chOff x="300610" y="566637"/>
            <a:chExt cx="533400" cy="494778"/>
          </a:xfrm>
        </p:grpSpPr>
        <p:sp>
          <p:nvSpPr>
            <p:cNvPr id="13" name="Rettangolo 12">
              <a:extLst>
                <a:ext uri="{FF2B5EF4-FFF2-40B4-BE49-F238E27FC236}">
                  <a16:creationId xmlns:a16="http://schemas.microsoft.com/office/drawing/2014/main" id="{F4765D21-081E-2A37-C407-D4F95C4AB1CB}"/>
                </a:ext>
              </a:extLst>
            </p:cNvPr>
            <p:cNvSpPr/>
            <p:nvPr userDrawn="1"/>
          </p:nvSpPr>
          <p:spPr>
            <a:xfrm>
              <a:off x="301132" y="566637"/>
              <a:ext cx="532356" cy="4947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Elemento grafico 10">
              <a:extLst>
                <a:ext uri="{FF2B5EF4-FFF2-40B4-BE49-F238E27FC236}">
                  <a16:creationId xmlns:a16="http://schemas.microsoft.com/office/drawing/2014/main" id="{FDEFD5D9-C6FF-F983-55E7-2C7DDCD828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0610" y="566755"/>
              <a:ext cx="533400" cy="494543"/>
            </a:xfrm>
            <a:prstGeom prst="rect">
              <a:avLst/>
            </a:prstGeom>
          </p:spPr>
        </p:pic>
      </p:grpSp>
    </p:spTree>
    <p:extLst>
      <p:ext uri="{BB962C8B-B14F-4D97-AF65-F5344CB8AC3E}">
        <p14:creationId xmlns:p14="http://schemas.microsoft.com/office/powerpoint/2010/main" val="252334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E1DACE-E03A-AF37-470D-B6CDD32EE2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7DFAAF4-6525-D19C-9A69-D065783CD20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0BB6370-1E5F-259B-6500-66D25C56C2F5}"/>
              </a:ext>
            </a:extLst>
          </p:cNvPr>
          <p:cNvSpPr>
            <a:spLocks noGrp="1"/>
          </p:cNvSpPr>
          <p:nvPr>
            <p:ph type="dt" sz="half" idx="10"/>
          </p:nvPr>
        </p:nvSpPr>
        <p:spPr>
          <a:xfrm>
            <a:off x="838200" y="6356350"/>
            <a:ext cx="2743200" cy="365125"/>
          </a:xfrm>
          <a:prstGeom prst="rect">
            <a:avLst/>
          </a:prstGeom>
        </p:spPr>
        <p:txBody>
          <a:bodyPr/>
          <a:lstStyle/>
          <a:p>
            <a:fld id="{B3EBB1A9-E839-4B88-A44C-153BB0911F41}" type="datetimeFigureOut">
              <a:rPr lang="it-IT" smtClean="0"/>
              <a:t>26/02/2026</a:t>
            </a:fld>
            <a:endParaRPr lang="it-IT"/>
          </a:p>
        </p:txBody>
      </p:sp>
      <p:sp>
        <p:nvSpPr>
          <p:cNvPr id="5" name="Segnaposto piè di pagina 4">
            <a:extLst>
              <a:ext uri="{FF2B5EF4-FFF2-40B4-BE49-F238E27FC236}">
                <a16:creationId xmlns:a16="http://schemas.microsoft.com/office/drawing/2014/main" id="{AE5AF3EA-A169-DDE3-8E58-285F0792636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F3676FC-FA5A-89C9-F140-3B77D966A639}"/>
              </a:ext>
            </a:extLst>
          </p:cNvPr>
          <p:cNvSpPr>
            <a:spLocks noGrp="1"/>
          </p:cNvSpPr>
          <p:nvPr>
            <p:ph type="sldNum" sz="quarter" idx="12"/>
          </p:nvPr>
        </p:nvSpPr>
        <p:spPr>
          <a:xfrm>
            <a:off x="8610600" y="6356350"/>
            <a:ext cx="2743200" cy="365125"/>
          </a:xfrm>
          <a:prstGeom prst="rect">
            <a:avLst/>
          </a:prstGeom>
        </p:spPr>
        <p:txBody>
          <a:bodyPr/>
          <a:lstStyle/>
          <a:p>
            <a:fld id="{9FEF5230-3A0B-448E-BD62-C63988F53736}" type="slidenum">
              <a:rPr lang="it-IT" smtClean="0"/>
              <a:t>‹N›</a:t>
            </a:fld>
            <a:endParaRPr lang="it-IT"/>
          </a:p>
        </p:txBody>
      </p:sp>
    </p:spTree>
    <p:extLst>
      <p:ext uri="{BB962C8B-B14F-4D97-AF65-F5344CB8AC3E}">
        <p14:creationId xmlns:p14="http://schemas.microsoft.com/office/powerpoint/2010/main" val="420135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4628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8" r:id="rId8"/>
    <p:sldLayoutId id="2147483680" r:id="rId9"/>
    <p:sldLayoutId id="2147483697"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135A4BC-9CAC-1DBE-23B8-C1D500618DDD}"/>
              </a:ext>
            </a:extLst>
          </p:cNvPr>
          <p:cNvSpPr txBox="1"/>
          <p:nvPr/>
        </p:nvSpPr>
        <p:spPr>
          <a:xfrm>
            <a:off x="5568043" y="1469265"/>
            <a:ext cx="6106884" cy="3884590"/>
          </a:xfrm>
          <a:prstGeom prst="rect">
            <a:avLst/>
          </a:prstGeom>
          <a:noFill/>
        </p:spPr>
        <p:txBody>
          <a:bodyPr wrap="square">
            <a:spAutoFit/>
          </a:bodyPr>
          <a:lstStyle/>
          <a:p>
            <a:pPr lvl="0" algn="ctr">
              <a:lnSpc>
                <a:spcPct val="120000"/>
              </a:lnSpc>
              <a:spcBef>
                <a:spcPts val="1200"/>
              </a:spcBef>
              <a:spcAft>
                <a:spcPts val="1200"/>
              </a:spcAft>
              <a:defRPr/>
            </a:pPr>
            <a:r>
              <a:rPr lang="it-IT" sz="4000" b="1" dirty="0">
                <a:solidFill>
                  <a:schemeClr val="bg1"/>
                </a:solidFill>
              </a:rPr>
              <a:t>SINFONIA</a:t>
            </a:r>
            <a:br>
              <a:rPr lang="it-IT" sz="4000" b="1" dirty="0">
                <a:solidFill>
                  <a:schemeClr val="bg1"/>
                </a:solidFill>
              </a:rPr>
            </a:br>
            <a:r>
              <a:rPr lang="it-IT" sz="4000" b="1" dirty="0">
                <a:solidFill>
                  <a:schemeClr val="bg1"/>
                </a:solidFill>
              </a:rPr>
              <a:t>Mobilità Sanitaria Internazionale</a:t>
            </a:r>
            <a:endParaRPr lang="it-IT" b="1" dirty="0">
              <a:solidFill>
                <a:schemeClr val="bg1"/>
              </a:solidFill>
            </a:endParaRPr>
          </a:p>
          <a:p>
            <a:pPr lvl="0" algn="ctr">
              <a:lnSpc>
                <a:spcPct val="120000"/>
              </a:lnSpc>
              <a:spcBef>
                <a:spcPts val="1200"/>
              </a:spcBef>
              <a:spcAft>
                <a:spcPts val="1200"/>
              </a:spcAft>
              <a:defRPr/>
            </a:pPr>
            <a:br>
              <a:rPr kumimoji="0" lang="it-IT" sz="3600" b="1" i="0" u="none" strike="noStrike" kern="1200" cap="none" spc="0" normalizeH="0" baseline="0" noProof="0" dirty="0">
                <a:ln>
                  <a:noFill/>
                </a:ln>
                <a:solidFill>
                  <a:srgbClr val="FFFFFF"/>
                </a:solidFill>
                <a:effectLst/>
                <a:uLnTx/>
                <a:uFillTx/>
                <a:latin typeface="Arial" panose="020B0604020202020204"/>
                <a:ea typeface="+mj-ea"/>
                <a:cs typeface="+mj-cs"/>
              </a:rPr>
            </a:br>
            <a:r>
              <a:rPr kumimoji="0" lang="it-IT" sz="3600" b="1" i="0" u="none" strike="noStrike" kern="1200" cap="none" spc="0" normalizeH="0" baseline="0" noProof="0" dirty="0">
                <a:ln>
                  <a:noFill/>
                </a:ln>
                <a:solidFill>
                  <a:srgbClr val="FFFFFF"/>
                </a:solidFill>
                <a:effectLst/>
                <a:uLnTx/>
                <a:uFillTx/>
                <a:latin typeface="Arial" panose="020B0604020202020204"/>
                <a:ea typeface="+mj-ea"/>
                <a:cs typeface="+mj-cs"/>
              </a:rPr>
              <a:t>Guida utente</a:t>
            </a:r>
          </a:p>
        </p:txBody>
      </p:sp>
    </p:spTree>
    <p:extLst>
      <p:ext uri="{BB962C8B-B14F-4D97-AF65-F5344CB8AC3E}">
        <p14:creationId xmlns:p14="http://schemas.microsoft.com/office/powerpoint/2010/main" val="299773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774E-8A11-738C-EC12-548AC910A149}"/>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D50F4F7E-0FC2-42DD-FC96-6F47D6B423EE}"/>
              </a:ext>
            </a:extLst>
          </p:cNvPr>
          <p:cNvSpPr txBox="1"/>
          <p:nvPr/>
        </p:nvSpPr>
        <p:spPr>
          <a:xfrm>
            <a:off x="1760417" y="2358973"/>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B3180F1C-7761-AB85-A44D-DB1FACAFC79C}"/>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00476760-DDF8-A6FC-0D5C-56F1789A5B29}"/>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D29B2A00-985C-3BD8-5E61-452AE0231753}"/>
              </a:ext>
            </a:extLst>
          </p:cNvPr>
          <p:cNvSpPr/>
          <p:nvPr/>
        </p:nvSpPr>
        <p:spPr>
          <a:xfrm>
            <a:off x="1143560" y="2486175"/>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3CBA07CC-F9DF-20A1-EAC6-02509BA0933C}"/>
              </a:ext>
            </a:extLst>
          </p:cNvPr>
          <p:cNvSpPr txBox="1"/>
          <p:nvPr/>
        </p:nvSpPr>
        <p:spPr>
          <a:xfrm>
            <a:off x="1760417" y="890072"/>
            <a:ext cx="7374156" cy="3266985"/>
          </a:xfrm>
          <a:prstGeom prst="rect">
            <a:avLst/>
          </a:prstGeom>
          <a:noFill/>
        </p:spPr>
        <p:txBody>
          <a:bodyPr wrap="square" rtlCol="0">
            <a:spAutoFit/>
          </a:bodyPr>
          <a:lstStyle/>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Home Page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50395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F104-F35F-E699-1ED2-2C1C2D78B0CB}"/>
            </a:ext>
          </a:extLst>
        </p:cNvPr>
        <p:cNvGrpSpPr/>
        <p:nvPr/>
      </p:nvGrpSpPr>
      <p:grpSpPr>
        <a:xfrm>
          <a:off x="0" y="0"/>
          <a:ext cx="0" cy="0"/>
          <a:chOff x="0" y="0"/>
          <a:chExt cx="0" cy="0"/>
        </a:xfrm>
      </p:grpSpPr>
      <p:sp>
        <p:nvSpPr>
          <p:cNvPr id="13" name="Rettangolo 12">
            <a:extLst>
              <a:ext uri="{FF2B5EF4-FFF2-40B4-BE49-F238E27FC236}">
                <a16:creationId xmlns:a16="http://schemas.microsoft.com/office/drawing/2014/main" id="{E06D50ED-4E18-3C83-E1E1-DE9AF8EB49F1}"/>
              </a:ext>
            </a:extLst>
          </p:cNvPr>
          <p:cNvSpPr/>
          <p:nvPr/>
        </p:nvSpPr>
        <p:spPr>
          <a:xfrm>
            <a:off x="867584" y="679115"/>
            <a:ext cx="5940000" cy="509627"/>
          </a:xfrm>
          <a:prstGeom prst="rect">
            <a:avLst/>
          </a:prstGeom>
        </p:spPr>
        <p:txBody>
          <a:bodyPr wrap="square" lIns="91440" tIns="45720" rIns="91440" bIns="45720" anchor="t">
            <a:spAutoFit/>
          </a:bodyPr>
          <a:lstStyle/>
          <a:p>
            <a:pPr>
              <a:lnSpc>
                <a:spcPct val="150000"/>
              </a:lnSpc>
            </a:pPr>
            <a:r>
              <a:rPr lang="it-IT" sz="2000" b="1" dirty="0">
                <a:solidFill>
                  <a:srgbClr val="003D6A"/>
                </a:solidFill>
                <a:latin typeface="+mj-lt"/>
              </a:rPr>
              <a:t>Richiedere Ribaltamento Mobilità Internazionale</a:t>
            </a:r>
          </a:p>
        </p:txBody>
      </p:sp>
      <p:sp>
        <p:nvSpPr>
          <p:cNvPr id="20" name="Rettangolo 19">
            <a:extLst>
              <a:ext uri="{FF2B5EF4-FFF2-40B4-BE49-F238E27FC236}">
                <a16:creationId xmlns:a16="http://schemas.microsoft.com/office/drawing/2014/main" id="{0B1CCF95-CDFD-167C-6E58-4AD112B4E8F6}"/>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41218217-5C7F-97C2-4E0B-D8729BDB1AFE}"/>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850EA4C5-B793-642A-350D-FF7747166312}"/>
              </a:ext>
            </a:extLst>
          </p:cNvPr>
          <p:cNvSpPr/>
          <p:nvPr/>
        </p:nvSpPr>
        <p:spPr>
          <a:xfrm>
            <a:off x="7281557" y="1509507"/>
            <a:ext cx="4731145" cy="4262449"/>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400" dirty="0">
                <a:solidFill>
                  <a:schemeClr val="bg2">
                    <a:lumMod val="10000"/>
                  </a:schemeClr>
                </a:solidFill>
              </a:rPr>
              <a:t>La funzionalità in oggetto permette di richiedere il ribaltamento dei costi relativi alla mobilità internazionale, consentendo la registrazione della richiesta di elaborazione batch per la ripartizione dei costi tra gli enti coinvolti.</a:t>
            </a:r>
          </a:p>
          <a:p>
            <a:pPr algn="just">
              <a:lnSpc>
                <a:spcPct val="150000"/>
              </a:lnSpc>
            </a:pPr>
            <a:endParaRPr lang="it-IT" sz="1400" dirty="0">
              <a:solidFill>
                <a:schemeClr val="bg2">
                  <a:lumMod val="10000"/>
                </a:schemeClr>
              </a:solidFill>
            </a:endParaRPr>
          </a:p>
          <a:p>
            <a:pPr algn="just">
              <a:lnSpc>
                <a:spcPct val="150000"/>
              </a:lnSpc>
            </a:pPr>
            <a:r>
              <a:rPr lang="it-IT" sz="1400" b="1" dirty="0">
                <a:solidFill>
                  <a:schemeClr val="bg2">
                    <a:lumMod val="10000"/>
                  </a:schemeClr>
                </a:solidFill>
              </a:rPr>
              <a:t>Istruzioni Operative</a:t>
            </a:r>
          </a:p>
          <a:p>
            <a:pPr algn="just">
              <a:lnSpc>
                <a:spcPct val="150000"/>
              </a:lnSpc>
            </a:pPr>
            <a:r>
              <a:rPr lang="it-IT" sz="1400" dirty="0">
                <a:solidFill>
                  <a:schemeClr val="bg2">
                    <a:lumMod val="10000"/>
                  </a:schemeClr>
                </a:solidFill>
              </a:rPr>
              <a:t>Selezionare i seguenti parametri:</a:t>
            </a:r>
          </a:p>
          <a:p>
            <a:pPr algn="just">
              <a:lnSpc>
                <a:spcPct val="150000"/>
              </a:lnSpc>
            </a:pPr>
            <a:r>
              <a:rPr lang="it-IT" sz="1400" dirty="0">
                <a:solidFill>
                  <a:schemeClr val="bg2">
                    <a:lumMod val="10000"/>
                  </a:schemeClr>
                </a:solidFill>
              </a:rPr>
              <a:t>• Anno di riferimento (obbligatorio)</a:t>
            </a:r>
          </a:p>
          <a:p>
            <a:pPr algn="just">
              <a:lnSpc>
                <a:spcPct val="150000"/>
              </a:lnSpc>
            </a:pPr>
            <a:r>
              <a:rPr lang="it-IT" sz="1400" dirty="0">
                <a:solidFill>
                  <a:schemeClr val="bg2">
                    <a:lumMod val="10000"/>
                  </a:schemeClr>
                </a:solidFill>
              </a:rPr>
              <a:t>• Note aggiuntive (campo testuale facoltativo)</a:t>
            </a:r>
          </a:p>
          <a:p>
            <a:pPr algn="just">
              <a:lnSpc>
                <a:spcPct val="150000"/>
              </a:lnSpc>
            </a:pPr>
            <a:r>
              <a:rPr lang="it-IT" sz="1400" dirty="0">
                <a:solidFill>
                  <a:schemeClr val="bg2">
                    <a:lumMod val="10000"/>
                  </a:schemeClr>
                </a:solidFill>
              </a:rPr>
              <a:t>Al termine, cliccare sul pulsante </a:t>
            </a:r>
            <a:r>
              <a:rPr lang="it-IT" sz="1400" b="1" i="1" dirty="0">
                <a:solidFill>
                  <a:schemeClr val="bg2">
                    <a:lumMod val="10000"/>
                  </a:schemeClr>
                </a:solidFill>
              </a:rPr>
              <a:t>“Invia” </a:t>
            </a:r>
            <a:r>
              <a:rPr lang="it-IT" sz="1400" dirty="0">
                <a:solidFill>
                  <a:schemeClr val="bg2">
                    <a:lumMod val="10000"/>
                  </a:schemeClr>
                </a:solidFill>
              </a:rPr>
              <a:t>e confermare l’operazione per registrare la richiesta di elaborazione batch. Il sistema assegna un numero batch e consente la consultazione dello stato di avanzamento della richiesta.</a:t>
            </a:r>
          </a:p>
        </p:txBody>
      </p:sp>
      <p:pic>
        <p:nvPicPr>
          <p:cNvPr id="2050" name="Picture 2">
            <a:extLst>
              <a:ext uri="{FF2B5EF4-FFF2-40B4-BE49-F238E27FC236}">
                <a16:creationId xmlns:a16="http://schemas.microsoft.com/office/drawing/2014/main" id="{8F729E18-870C-B5AA-D554-F37D4419B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8" y="1509507"/>
            <a:ext cx="6912000" cy="334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1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E85D6-85C6-59F5-6E81-2585FEA49B92}"/>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41E4B6D1-CAEB-AD43-829A-8B76F8DE257D}"/>
              </a:ext>
            </a:extLst>
          </p:cNvPr>
          <p:cNvSpPr txBox="1"/>
          <p:nvPr/>
        </p:nvSpPr>
        <p:spPr>
          <a:xfrm>
            <a:off x="1760417" y="2783186"/>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4FF9478A-A53E-91BC-A7E4-D2E2EDFE1253}"/>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4E107862-4EED-CBA6-28B9-54C90E320A28}"/>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B6F139BE-B718-447A-3C0A-3C27D0CE9F1E}"/>
              </a:ext>
            </a:extLst>
          </p:cNvPr>
          <p:cNvSpPr/>
          <p:nvPr/>
        </p:nvSpPr>
        <p:spPr>
          <a:xfrm>
            <a:off x="1143560" y="2948089"/>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C1A88C03-085B-D557-857F-17578271B7D9}"/>
              </a:ext>
            </a:extLst>
          </p:cNvPr>
          <p:cNvSpPr txBox="1"/>
          <p:nvPr/>
        </p:nvSpPr>
        <p:spPr>
          <a:xfrm>
            <a:off x="1760417" y="890072"/>
            <a:ext cx="6079716" cy="3266985"/>
          </a:xfrm>
          <a:prstGeom prst="rect">
            <a:avLst/>
          </a:prstGeom>
          <a:noFill/>
        </p:spPr>
        <p:txBody>
          <a:bodyPr wrap="square" rtlCol="0">
            <a:spAutoFit/>
          </a:bodyPr>
          <a:lstStyle/>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Home Page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422100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8EB8-0346-24E8-179C-5BE86A82418C}"/>
            </a:ext>
          </a:extLst>
        </p:cNvPr>
        <p:cNvGrpSpPr/>
        <p:nvPr/>
      </p:nvGrpSpPr>
      <p:grpSpPr>
        <a:xfrm>
          <a:off x="0" y="0"/>
          <a:ext cx="0" cy="0"/>
          <a:chOff x="0" y="0"/>
          <a:chExt cx="0" cy="0"/>
        </a:xfrm>
      </p:grpSpPr>
      <p:sp>
        <p:nvSpPr>
          <p:cNvPr id="13" name="Rettangolo 12">
            <a:extLst>
              <a:ext uri="{FF2B5EF4-FFF2-40B4-BE49-F238E27FC236}">
                <a16:creationId xmlns:a16="http://schemas.microsoft.com/office/drawing/2014/main" id="{9BD8ED92-1CE1-FC25-538F-E495F330BD61}"/>
              </a:ext>
            </a:extLst>
          </p:cNvPr>
          <p:cNvSpPr/>
          <p:nvPr/>
        </p:nvSpPr>
        <p:spPr>
          <a:xfrm>
            <a:off x="867584" y="765411"/>
            <a:ext cx="5940000" cy="400110"/>
          </a:xfrm>
          <a:prstGeom prst="rect">
            <a:avLst/>
          </a:prstGeom>
        </p:spPr>
        <p:txBody>
          <a:bodyPr wrap="square" lIns="91440" tIns="45720" rIns="91440" bIns="45720" anchor="t">
            <a:spAutoFit/>
          </a:bodyPr>
          <a:lstStyle/>
          <a:p>
            <a:r>
              <a:rPr lang="it-IT" sz="2000" b="1" dirty="0">
                <a:solidFill>
                  <a:srgbClr val="003D6A"/>
                </a:solidFill>
                <a:latin typeface="+mj-lt"/>
              </a:rPr>
              <a:t>Visualizzare Richiesta Elaborazione Batch</a:t>
            </a:r>
            <a:endParaRPr lang="en-GB" sz="2000" b="1" dirty="0">
              <a:solidFill>
                <a:srgbClr val="003D6A"/>
              </a:solidFill>
              <a:latin typeface="+mj-lt"/>
            </a:endParaRPr>
          </a:p>
        </p:txBody>
      </p:sp>
      <p:sp>
        <p:nvSpPr>
          <p:cNvPr id="20" name="Rettangolo 19">
            <a:extLst>
              <a:ext uri="{FF2B5EF4-FFF2-40B4-BE49-F238E27FC236}">
                <a16:creationId xmlns:a16="http://schemas.microsoft.com/office/drawing/2014/main" id="{D68A0E74-56A8-EA03-BBFF-04C7329BF98B}"/>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199416A4-0C52-C9DF-4E78-4CE41C7FB075}"/>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schermata, software, Icona del computer&#10;&#10;Il contenuto generato dall'IA potrebbe non essere corretto.">
            <a:extLst>
              <a:ext uri="{FF2B5EF4-FFF2-40B4-BE49-F238E27FC236}">
                <a16:creationId xmlns:a16="http://schemas.microsoft.com/office/drawing/2014/main" id="{59DDE71A-C0EF-3702-8AB7-5E068A66EDF0}"/>
              </a:ext>
            </a:extLst>
          </p:cNvPr>
          <p:cNvPicPr>
            <a:picLocks noChangeAspect="1"/>
          </p:cNvPicPr>
          <p:nvPr/>
        </p:nvPicPr>
        <p:blipFill>
          <a:blip r:embed="rId2"/>
          <a:stretch>
            <a:fillRect/>
          </a:stretch>
        </p:blipFill>
        <p:spPr>
          <a:xfrm>
            <a:off x="179298" y="1509507"/>
            <a:ext cx="6912000" cy="3244178"/>
          </a:xfrm>
          <a:prstGeom prst="rect">
            <a:avLst/>
          </a:prstGeom>
        </p:spPr>
      </p:pic>
      <p:sp>
        <p:nvSpPr>
          <p:cNvPr id="3" name="Rettangolo 2">
            <a:extLst>
              <a:ext uri="{FF2B5EF4-FFF2-40B4-BE49-F238E27FC236}">
                <a16:creationId xmlns:a16="http://schemas.microsoft.com/office/drawing/2014/main" id="{D1296006-4389-7CAF-CFCD-C3B203B2EF7A}"/>
              </a:ext>
            </a:extLst>
          </p:cNvPr>
          <p:cNvSpPr/>
          <p:nvPr/>
        </p:nvSpPr>
        <p:spPr>
          <a:xfrm>
            <a:off x="7281557" y="1509507"/>
            <a:ext cx="4731145" cy="4774640"/>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200" dirty="0">
                <a:solidFill>
                  <a:schemeClr val="bg2">
                    <a:lumMod val="10000"/>
                  </a:schemeClr>
                </a:solidFill>
              </a:rPr>
              <a:t>La funzionalità in oggetto permette di visualizzare lo stato di elaborazione delle richieste registrate, tramite la consultazione delle informazioni associate a uno specifico batch.</a:t>
            </a:r>
          </a:p>
          <a:p>
            <a:pPr algn="just">
              <a:lnSpc>
                <a:spcPct val="150000"/>
              </a:lnSpc>
            </a:pPr>
            <a:endParaRPr lang="it-IT" sz="1200" dirty="0">
              <a:solidFill>
                <a:schemeClr val="bg2">
                  <a:lumMod val="10000"/>
                </a:schemeClr>
              </a:solidFill>
            </a:endParaRPr>
          </a:p>
          <a:p>
            <a:pPr>
              <a:lnSpc>
                <a:spcPct val="150000"/>
              </a:lnSpc>
            </a:pPr>
            <a:r>
              <a:rPr lang="it-IT" sz="1200" b="1" dirty="0">
                <a:solidFill>
                  <a:schemeClr val="bg2">
                    <a:lumMod val="10000"/>
                  </a:schemeClr>
                </a:solidFill>
              </a:rPr>
              <a:t>Istruzioni Operative</a:t>
            </a:r>
            <a:br>
              <a:rPr lang="it-IT" sz="1200" dirty="0">
                <a:solidFill>
                  <a:schemeClr val="bg2">
                    <a:lumMod val="10000"/>
                  </a:schemeClr>
                </a:solidFill>
              </a:rPr>
            </a:br>
            <a:r>
              <a:rPr lang="it-IT" sz="1200" dirty="0">
                <a:solidFill>
                  <a:schemeClr val="bg2">
                    <a:lumMod val="10000"/>
                  </a:schemeClr>
                </a:solidFill>
              </a:rPr>
              <a:t>Selezionare uno dei seguenti parametri:</a:t>
            </a:r>
          </a:p>
          <a:p>
            <a:pPr>
              <a:lnSpc>
                <a:spcPct val="150000"/>
              </a:lnSpc>
            </a:pPr>
            <a:r>
              <a:rPr lang="it-IT" sz="1200" dirty="0">
                <a:solidFill>
                  <a:schemeClr val="bg2">
                    <a:lumMod val="10000"/>
                  </a:schemeClr>
                </a:solidFill>
              </a:rPr>
              <a:t>• ID Richiesta (digitare il codice identificativo del batch)</a:t>
            </a:r>
            <a:br>
              <a:rPr lang="it-IT" sz="1200" dirty="0">
                <a:solidFill>
                  <a:schemeClr val="bg2">
                    <a:lumMod val="10000"/>
                  </a:schemeClr>
                </a:solidFill>
              </a:rPr>
            </a:br>
            <a:r>
              <a:rPr lang="it-IT" sz="1200" dirty="0">
                <a:solidFill>
                  <a:schemeClr val="bg2">
                    <a:lumMod val="10000"/>
                  </a:schemeClr>
                </a:solidFill>
              </a:rPr>
              <a:t>• Descrizione (riferita allo specifica funzionalità)</a:t>
            </a:r>
            <a:br>
              <a:rPr lang="it-IT" sz="1200" dirty="0">
                <a:solidFill>
                  <a:schemeClr val="bg2">
                    <a:lumMod val="10000"/>
                  </a:schemeClr>
                </a:solidFill>
              </a:rPr>
            </a:br>
            <a:r>
              <a:rPr lang="it-IT" sz="1200" dirty="0">
                <a:solidFill>
                  <a:schemeClr val="bg2">
                    <a:lumMod val="10000"/>
                  </a:schemeClr>
                </a:solidFill>
              </a:rPr>
              <a:t>• Data Richiesta Da</a:t>
            </a:r>
            <a:br>
              <a:rPr lang="it-IT" sz="1200" dirty="0">
                <a:solidFill>
                  <a:schemeClr val="bg2">
                    <a:lumMod val="10000"/>
                  </a:schemeClr>
                </a:solidFill>
              </a:rPr>
            </a:br>
            <a:r>
              <a:rPr lang="it-IT" sz="1200" dirty="0">
                <a:solidFill>
                  <a:schemeClr val="bg2">
                    <a:lumMod val="10000"/>
                  </a:schemeClr>
                </a:solidFill>
              </a:rPr>
              <a:t>• Data Richiesta A</a:t>
            </a:r>
            <a:br>
              <a:rPr lang="it-IT" sz="1200" dirty="0">
                <a:solidFill>
                  <a:schemeClr val="bg2">
                    <a:lumMod val="10000"/>
                  </a:schemeClr>
                </a:solidFill>
              </a:rPr>
            </a:br>
            <a:r>
              <a:rPr lang="it-IT" sz="1200" dirty="0">
                <a:solidFill>
                  <a:schemeClr val="bg2">
                    <a:lumMod val="10000"/>
                  </a:schemeClr>
                </a:solidFill>
              </a:rPr>
              <a:t>• Tipo Elaborazione</a:t>
            </a:r>
            <a:br>
              <a:rPr lang="it-IT" sz="1200" dirty="0">
                <a:solidFill>
                  <a:schemeClr val="bg2">
                    <a:lumMod val="10000"/>
                  </a:schemeClr>
                </a:solidFill>
              </a:rPr>
            </a:br>
            <a:r>
              <a:rPr lang="it-IT" sz="1200" dirty="0">
                <a:solidFill>
                  <a:schemeClr val="bg2">
                    <a:lumMod val="10000"/>
                  </a:schemeClr>
                </a:solidFill>
              </a:rPr>
              <a:t>• Stato Batch</a:t>
            </a:r>
          </a:p>
          <a:p>
            <a:pPr algn="just">
              <a:lnSpc>
                <a:spcPct val="150000"/>
              </a:lnSpc>
            </a:pPr>
            <a:r>
              <a:rPr lang="it-IT" sz="1200" dirty="0">
                <a:solidFill>
                  <a:schemeClr val="bg2">
                    <a:lumMod val="10000"/>
                  </a:schemeClr>
                </a:solidFill>
              </a:rPr>
              <a:t>Al termine, cliccare sul pulsante </a:t>
            </a:r>
            <a:r>
              <a:rPr lang="it-IT" sz="1200" b="1" i="1" dirty="0">
                <a:solidFill>
                  <a:schemeClr val="bg2">
                    <a:lumMod val="10000"/>
                  </a:schemeClr>
                </a:solidFill>
              </a:rPr>
              <a:t>“Cerca” </a:t>
            </a:r>
            <a:r>
              <a:rPr lang="it-IT" sz="1200" dirty="0">
                <a:solidFill>
                  <a:schemeClr val="bg2">
                    <a:lumMod val="10000"/>
                  </a:schemeClr>
                </a:solidFill>
              </a:rPr>
              <a:t>per visualizzare lo stato di elaborazione e i dettagli della richiesta associata al batch selezionato.</a:t>
            </a:r>
          </a:p>
          <a:p>
            <a:pPr algn="just">
              <a:lnSpc>
                <a:spcPct val="150000"/>
              </a:lnSpc>
            </a:pPr>
            <a:r>
              <a:rPr lang="it-IT" sz="1200" dirty="0">
                <a:solidFill>
                  <a:schemeClr val="bg2">
                    <a:lumMod val="10000"/>
                  </a:schemeClr>
                </a:solidFill>
              </a:rPr>
              <a:t>Il pulsante </a:t>
            </a:r>
            <a:r>
              <a:rPr lang="it-IT" sz="1200" b="1" i="1" dirty="0">
                <a:solidFill>
                  <a:schemeClr val="bg2">
                    <a:lumMod val="10000"/>
                  </a:schemeClr>
                </a:solidFill>
              </a:rPr>
              <a:t>“Reset” </a:t>
            </a:r>
            <a:r>
              <a:rPr lang="it-IT" sz="1200" dirty="0">
                <a:solidFill>
                  <a:schemeClr val="bg2">
                    <a:lumMod val="10000"/>
                  </a:schemeClr>
                </a:solidFill>
              </a:rPr>
              <a:t>consente di pulire i campi inseriti e impostare una nuova ricerca.</a:t>
            </a:r>
          </a:p>
        </p:txBody>
      </p:sp>
    </p:spTree>
    <p:extLst>
      <p:ext uri="{BB962C8B-B14F-4D97-AF65-F5344CB8AC3E}">
        <p14:creationId xmlns:p14="http://schemas.microsoft.com/office/powerpoint/2010/main" val="229404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613BE-70EB-F4EB-5FC1-B42FD2B6B8D2}"/>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2792BC4E-3C22-4620-5767-2B1174B436D0}"/>
              </a:ext>
            </a:extLst>
          </p:cNvPr>
          <p:cNvSpPr txBox="1"/>
          <p:nvPr/>
        </p:nvSpPr>
        <p:spPr>
          <a:xfrm>
            <a:off x="1760417" y="3301662"/>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80628C73-9E53-474B-C275-332BDD8920C3}"/>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BD2479F2-FDAC-B3BB-A8FA-9306091E3F0F}"/>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76CA23A9-CF6D-BCE5-23A6-346927CE002D}"/>
              </a:ext>
            </a:extLst>
          </p:cNvPr>
          <p:cNvSpPr/>
          <p:nvPr/>
        </p:nvSpPr>
        <p:spPr>
          <a:xfrm>
            <a:off x="1143560" y="3475989"/>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11596E3A-50F9-9155-650F-ED1CDF2CF366}"/>
              </a:ext>
            </a:extLst>
          </p:cNvPr>
          <p:cNvSpPr txBox="1"/>
          <p:nvPr/>
        </p:nvSpPr>
        <p:spPr>
          <a:xfrm>
            <a:off x="1760417" y="890072"/>
            <a:ext cx="6079716" cy="3266985"/>
          </a:xfrm>
          <a:prstGeom prst="rect">
            <a:avLst/>
          </a:prstGeom>
          <a:noFill/>
        </p:spPr>
        <p:txBody>
          <a:bodyPr wrap="square" rtlCol="0">
            <a:spAutoFit/>
          </a:bodyPr>
          <a:lstStyle/>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Home Page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92950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CE464-4965-3351-FA3C-D7D5A2439604}"/>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D9801A84-801B-F1EE-44C1-6371FEA2CD17}"/>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C0A8812A-9DF6-C7CC-D53D-F87AF220A7A7}"/>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B453BCED-3FF8-F316-F0C1-B118173737BC}"/>
              </a:ext>
            </a:extLst>
          </p:cNvPr>
          <p:cNvSpPr/>
          <p:nvPr/>
        </p:nvSpPr>
        <p:spPr>
          <a:xfrm>
            <a:off x="867584" y="691965"/>
            <a:ext cx="11324416" cy="506805"/>
          </a:xfrm>
          <a:prstGeom prst="rect">
            <a:avLst/>
          </a:prstGeom>
        </p:spPr>
        <p:txBody>
          <a:bodyPr wrap="square" lIns="91440" tIns="45720" rIns="91440" bIns="45720" anchor="t">
            <a:spAutoFit/>
          </a:bodyPr>
          <a:lstStyle/>
          <a:p>
            <a:pPr>
              <a:lnSpc>
                <a:spcPct val="150000"/>
              </a:lnSpc>
            </a:pPr>
            <a:r>
              <a:rPr lang="it-IT" sz="2000" b="1" dirty="0">
                <a:solidFill>
                  <a:srgbClr val="003D6A"/>
                </a:solidFill>
                <a:latin typeface="+mj-lt"/>
              </a:rPr>
              <a:t>Data Manager – Report 1/3</a:t>
            </a:r>
          </a:p>
        </p:txBody>
      </p:sp>
      <p:sp>
        <p:nvSpPr>
          <p:cNvPr id="5" name="Rettangolo 4">
            <a:extLst>
              <a:ext uri="{FF2B5EF4-FFF2-40B4-BE49-F238E27FC236}">
                <a16:creationId xmlns:a16="http://schemas.microsoft.com/office/drawing/2014/main" id="{511ABB2D-A56C-7EEC-1B0B-EEC572532DDB}"/>
              </a:ext>
            </a:extLst>
          </p:cNvPr>
          <p:cNvSpPr/>
          <p:nvPr/>
        </p:nvSpPr>
        <p:spPr>
          <a:xfrm>
            <a:off x="6581007" y="1450515"/>
            <a:ext cx="5431695" cy="2272866"/>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600" dirty="0">
                <a:solidFill>
                  <a:schemeClr val="bg2">
                    <a:lumMod val="10000"/>
                  </a:schemeClr>
                </a:solidFill>
              </a:rPr>
              <a:t>Nella sezione ‘Data Manager’ sono riportate tutti i </a:t>
            </a:r>
            <a:r>
              <a:rPr lang="it-IT" sz="1600" b="1" dirty="0">
                <a:solidFill>
                  <a:schemeClr val="bg2">
                    <a:lumMod val="10000"/>
                  </a:schemeClr>
                </a:solidFill>
              </a:rPr>
              <a:t>report</a:t>
            </a:r>
            <a:r>
              <a:rPr lang="it-IT" sz="1600" dirty="0">
                <a:solidFill>
                  <a:schemeClr val="bg2">
                    <a:lumMod val="10000"/>
                  </a:schemeClr>
                </a:solidFill>
              </a:rPr>
              <a:t> disponibili a sistema.</a:t>
            </a:r>
          </a:p>
          <a:p>
            <a:pPr algn="just">
              <a:lnSpc>
                <a:spcPct val="150000"/>
              </a:lnSpc>
            </a:pPr>
            <a:r>
              <a:rPr lang="it-IT" sz="1600" dirty="0">
                <a:solidFill>
                  <a:schemeClr val="bg2">
                    <a:lumMod val="10000"/>
                  </a:schemeClr>
                </a:solidFill>
              </a:rPr>
              <a:t>Tutti i report dell’area sono realizzati in modo da consentire all’utente l’inserimento di parametri di input necessari ai processi di reporting ed eventualmente la scelta della modalità di ordinamento dei dati.</a:t>
            </a:r>
          </a:p>
        </p:txBody>
      </p:sp>
      <p:pic>
        <p:nvPicPr>
          <p:cNvPr id="6" name="Immagine 5" descr="Immagine che contiene testo, schermata, software, Icona del computer&#10;&#10;Il contenuto generato dall'IA potrebbe non essere corretto.">
            <a:extLst>
              <a:ext uri="{FF2B5EF4-FFF2-40B4-BE49-F238E27FC236}">
                <a16:creationId xmlns:a16="http://schemas.microsoft.com/office/drawing/2014/main" id="{7D740DE0-9231-B01B-B224-31E763B1353A}"/>
              </a:ext>
            </a:extLst>
          </p:cNvPr>
          <p:cNvPicPr>
            <a:picLocks noChangeAspect="1"/>
          </p:cNvPicPr>
          <p:nvPr/>
        </p:nvPicPr>
        <p:blipFill>
          <a:blip r:embed="rId2"/>
          <a:stretch>
            <a:fillRect/>
          </a:stretch>
        </p:blipFill>
        <p:spPr>
          <a:xfrm>
            <a:off x="179298" y="1450515"/>
            <a:ext cx="6115586" cy="4284000"/>
          </a:xfrm>
          <a:prstGeom prst="rect">
            <a:avLst/>
          </a:prstGeom>
        </p:spPr>
      </p:pic>
    </p:spTree>
    <p:extLst>
      <p:ext uri="{BB962C8B-B14F-4D97-AF65-F5344CB8AC3E}">
        <p14:creationId xmlns:p14="http://schemas.microsoft.com/office/powerpoint/2010/main" val="98855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E9F4A-4B1C-0044-340B-4415807BD330}"/>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A1D3C51B-F0DD-3BCB-99CB-5BDF6A321E1F}"/>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BF0C7FAE-5ECB-B921-5771-30219B284FA1}"/>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36ED3A0E-AE2D-79D2-50E0-AD6768C9628C}"/>
              </a:ext>
            </a:extLst>
          </p:cNvPr>
          <p:cNvSpPr/>
          <p:nvPr/>
        </p:nvSpPr>
        <p:spPr>
          <a:xfrm>
            <a:off x="867584" y="691965"/>
            <a:ext cx="11324416" cy="506805"/>
          </a:xfrm>
          <a:prstGeom prst="rect">
            <a:avLst/>
          </a:prstGeom>
        </p:spPr>
        <p:txBody>
          <a:bodyPr wrap="square" lIns="91440" tIns="45720" rIns="91440" bIns="45720" anchor="t">
            <a:spAutoFit/>
          </a:bodyPr>
          <a:lstStyle/>
          <a:p>
            <a:pPr>
              <a:lnSpc>
                <a:spcPct val="150000"/>
              </a:lnSpc>
            </a:pPr>
            <a:r>
              <a:rPr lang="it-IT" sz="2000" b="1" dirty="0">
                <a:solidFill>
                  <a:srgbClr val="003D6A"/>
                </a:solidFill>
                <a:latin typeface="+mj-lt"/>
              </a:rPr>
              <a:t>Data Manager – Report Elenco Prestazioni Mobilità Internazionale Fatturabili 2/3</a:t>
            </a:r>
          </a:p>
        </p:txBody>
      </p:sp>
      <p:sp>
        <p:nvSpPr>
          <p:cNvPr id="5" name="Rettangolo 4">
            <a:extLst>
              <a:ext uri="{FF2B5EF4-FFF2-40B4-BE49-F238E27FC236}">
                <a16:creationId xmlns:a16="http://schemas.microsoft.com/office/drawing/2014/main" id="{2EBEC7B6-5099-C5EB-F1DF-CCA6D7A44DBC}"/>
              </a:ext>
            </a:extLst>
          </p:cNvPr>
          <p:cNvSpPr/>
          <p:nvPr/>
        </p:nvSpPr>
        <p:spPr>
          <a:xfrm>
            <a:off x="6734908" y="1450515"/>
            <a:ext cx="5277794" cy="4908780"/>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400" dirty="0">
                <a:solidFill>
                  <a:schemeClr val="bg2">
                    <a:lumMod val="10000"/>
                  </a:schemeClr>
                </a:solidFill>
              </a:rPr>
              <a:t>La funzionalità in oggetto permette di produrre il report delle prestazioni di Mobilità Internazionale fatturabili, con l’elenco degli assistiti e il dettaglio delle prestazioni erogate, al fine di consentire l’emissione della relativa fattura. Il report è disponibile nei formati PDF o CSV.</a:t>
            </a:r>
          </a:p>
          <a:p>
            <a:pPr algn="just">
              <a:lnSpc>
                <a:spcPct val="150000"/>
              </a:lnSpc>
            </a:pPr>
            <a:endParaRPr lang="it-IT" sz="1400" b="1" dirty="0">
              <a:solidFill>
                <a:schemeClr val="bg2">
                  <a:lumMod val="10000"/>
                </a:schemeClr>
              </a:solidFill>
            </a:endParaRPr>
          </a:p>
          <a:p>
            <a:pPr algn="just">
              <a:lnSpc>
                <a:spcPct val="150000"/>
              </a:lnSpc>
            </a:pPr>
            <a:r>
              <a:rPr lang="it-IT" sz="1400" b="1" dirty="0">
                <a:solidFill>
                  <a:schemeClr val="bg2">
                    <a:lumMod val="10000"/>
                  </a:schemeClr>
                </a:solidFill>
              </a:rPr>
              <a:t>Istruzioni Operative</a:t>
            </a:r>
          </a:p>
          <a:p>
            <a:pPr algn="just">
              <a:lnSpc>
                <a:spcPct val="150000"/>
              </a:lnSpc>
            </a:pPr>
            <a:r>
              <a:rPr lang="it-IT" sz="1400" dirty="0">
                <a:solidFill>
                  <a:schemeClr val="bg2">
                    <a:lumMod val="10000"/>
                  </a:schemeClr>
                </a:solidFill>
              </a:rPr>
              <a:t>Selezionare i seguenti parametri di ricerca:</a:t>
            </a:r>
          </a:p>
          <a:p>
            <a:pPr algn="just">
              <a:lnSpc>
                <a:spcPct val="150000"/>
              </a:lnSpc>
            </a:pPr>
            <a:r>
              <a:rPr lang="it-IT" sz="1400" dirty="0">
                <a:solidFill>
                  <a:schemeClr val="bg2">
                    <a:lumMod val="10000"/>
                  </a:schemeClr>
                </a:solidFill>
              </a:rPr>
              <a:t>• Anno (obbligatorio)</a:t>
            </a:r>
          </a:p>
          <a:p>
            <a:pPr algn="just">
              <a:lnSpc>
                <a:spcPct val="150000"/>
              </a:lnSpc>
            </a:pPr>
            <a:r>
              <a:rPr lang="it-IT" sz="1400" dirty="0">
                <a:solidFill>
                  <a:schemeClr val="bg2">
                    <a:lumMod val="10000"/>
                  </a:schemeClr>
                </a:solidFill>
              </a:rPr>
              <a:t>• Provenienza (obbligatorio)</a:t>
            </a:r>
          </a:p>
          <a:p>
            <a:pPr algn="just">
              <a:lnSpc>
                <a:spcPct val="150000"/>
              </a:lnSpc>
            </a:pPr>
            <a:r>
              <a:rPr lang="it-IT" sz="1400" dirty="0">
                <a:solidFill>
                  <a:schemeClr val="bg2">
                    <a:lumMod val="10000"/>
                  </a:schemeClr>
                </a:solidFill>
              </a:rPr>
              <a:t>• Tipologia Stato Estero (obbligatorio)</a:t>
            </a:r>
          </a:p>
          <a:p>
            <a:pPr algn="just">
              <a:lnSpc>
                <a:spcPct val="150000"/>
              </a:lnSpc>
            </a:pPr>
            <a:r>
              <a:rPr lang="it-IT" sz="1400" dirty="0">
                <a:solidFill>
                  <a:schemeClr val="bg2">
                    <a:lumMod val="10000"/>
                  </a:schemeClr>
                </a:solidFill>
              </a:rPr>
              <a:t>• Stato Estero (facoltativo)</a:t>
            </a:r>
          </a:p>
          <a:p>
            <a:pPr algn="just">
              <a:lnSpc>
                <a:spcPct val="150000"/>
              </a:lnSpc>
            </a:pPr>
            <a:r>
              <a:rPr lang="it-IT" sz="1400" dirty="0">
                <a:solidFill>
                  <a:schemeClr val="bg2">
                    <a:lumMod val="10000"/>
                  </a:schemeClr>
                </a:solidFill>
              </a:rPr>
              <a:t>• Formato di esportazione (obbligatorio)</a:t>
            </a:r>
          </a:p>
          <a:p>
            <a:pPr algn="just">
              <a:lnSpc>
                <a:spcPct val="150000"/>
              </a:lnSpc>
            </a:pPr>
            <a:r>
              <a:rPr lang="it-IT" sz="1400" dirty="0">
                <a:solidFill>
                  <a:schemeClr val="bg2">
                    <a:lumMod val="10000"/>
                  </a:schemeClr>
                </a:solidFill>
              </a:rPr>
              <a:t>Al termine, cliccare sul pulsante </a:t>
            </a:r>
            <a:r>
              <a:rPr lang="it-IT" sz="1400" b="1" i="1" dirty="0">
                <a:solidFill>
                  <a:schemeClr val="bg2">
                    <a:lumMod val="10000"/>
                  </a:schemeClr>
                </a:solidFill>
              </a:rPr>
              <a:t>“Download” </a:t>
            </a:r>
            <a:r>
              <a:rPr lang="it-IT" sz="1400" dirty="0">
                <a:solidFill>
                  <a:schemeClr val="bg2">
                    <a:lumMod val="10000"/>
                  </a:schemeClr>
                </a:solidFill>
              </a:rPr>
              <a:t>per generare e scaricare il report contenente l’elenco delle prestazioni fatturabili.</a:t>
            </a:r>
          </a:p>
        </p:txBody>
      </p:sp>
      <p:pic>
        <p:nvPicPr>
          <p:cNvPr id="3074" name="Picture 2">
            <a:extLst>
              <a:ext uri="{FF2B5EF4-FFF2-40B4-BE49-F238E27FC236}">
                <a16:creationId xmlns:a16="http://schemas.microsoft.com/office/drawing/2014/main" id="{7AAB00CD-9CA6-5A7A-DCD6-CB4452B12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8" y="1450515"/>
            <a:ext cx="63055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2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0D28-85FD-21B1-DC6B-1DC47342F5EA}"/>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FD9554E0-F952-B6C9-44BC-22D0347A1D88}"/>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410289AE-7506-9B24-D4EF-91CA98688F5B}"/>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1E0F3F48-CF9D-C7E3-2A0E-8AE006AAEBD7}"/>
              </a:ext>
            </a:extLst>
          </p:cNvPr>
          <p:cNvSpPr/>
          <p:nvPr/>
        </p:nvSpPr>
        <p:spPr>
          <a:xfrm>
            <a:off x="867584" y="691965"/>
            <a:ext cx="11324416" cy="506805"/>
          </a:xfrm>
          <a:prstGeom prst="rect">
            <a:avLst/>
          </a:prstGeom>
        </p:spPr>
        <p:txBody>
          <a:bodyPr wrap="square" lIns="91440" tIns="45720" rIns="91440" bIns="45720" anchor="t">
            <a:spAutoFit/>
          </a:bodyPr>
          <a:lstStyle/>
          <a:p>
            <a:pPr>
              <a:lnSpc>
                <a:spcPct val="150000"/>
              </a:lnSpc>
            </a:pPr>
            <a:r>
              <a:rPr lang="it-IT" sz="2000" b="1" dirty="0">
                <a:solidFill>
                  <a:srgbClr val="003D6A"/>
                </a:solidFill>
                <a:latin typeface="+mj-lt"/>
              </a:rPr>
              <a:t>Data Manager – Report Riepilogo Mobilità Internazionale Per Azienda 3/3</a:t>
            </a:r>
          </a:p>
        </p:txBody>
      </p:sp>
      <p:sp>
        <p:nvSpPr>
          <p:cNvPr id="5" name="Rettangolo 4">
            <a:extLst>
              <a:ext uri="{FF2B5EF4-FFF2-40B4-BE49-F238E27FC236}">
                <a16:creationId xmlns:a16="http://schemas.microsoft.com/office/drawing/2014/main" id="{BE55FAFE-F514-DBE7-D6AB-B9322455486F}"/>
              </a:ext>
            </a:extLst>
          </p:cNvPr>
          <p:cNvSpPr/>
          <p:nvPr/>
        </p:nvSpPr>
        <p:spPr>
          <a:xfrm>
            <a:off x="6734908" y="1450515"/>
            <a:ext cx="5277794" cy="5227521"/>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600" dirty="0">
                <a:solidFill>
                  <a:schemeClr val="bg2">
                    <a:lumMod val="10000"/>
                  </a:schemeClr>
                </a:solidFill>
              </a:rPr>
              <a:t>La funzionalità in oggetto permette di produrre un report riepilogativo delle prestazioni di Mobilità Internazionale di competenza della ASL, con il numero totale e i relativi importi, raggruppati per tipologia di prestazione e provenienza. Il report è disponibile nei formati PDF o CSV.</a:t>
            </a:r>
          </a:p>
          <a:p>
            <a:pPr algn="just">
              <a:lnSpc>
                <a:spcPct val="150000"/>
              </a:lnSpc>
            </a:pPr>
            <a:r>
              <a:rPr lang="it-IT" sz="1600" b="1" dirty="0">
                <a:solidFill>
                  <a:schemeClr val="bg2">
                    <a:lumMod val="10000"/>
                  </a:schemeClr>
                </a:solidFill>
              </a:rPr>
              <a:t>Istruzioni Operative</a:t>
            </a:r>
          </a:p>
          <a:p>
            <a:pPr algn="just">
              <a:lnSpc>
                <a:spcPct val="150000"/>
              </a:lnSpc>
            </a:pPr>
            <a:r>
              <a:rPr lang="it-IT" sz="1600" dirty="0">
                <a:solidFill>
                  <a:schemeClr val="bg2">
                    <a:lumMod val="10000"/>
                  </a:schemeClr>
                </a:solidFill>
              </a:rPr>
              <a:t>Selezionare i seguenti parametri di ricerca:</a:t>
            </a:r>
          </a:p>
          <a:p>
            <a:pPr algn="just">
              <a:lnSpc>
                <a:spcPct val="150000"/>
              </a:lnSpc>
            </a:pPr>
            <a:r>
              <a:rPr lang="it-IT" sz="1600" dirty="0">
                <a:solidFill>
                  <a:schemeClr val="bg2">
                    <a:lumMod val="10000"/>
                  </a:schemeClr>
                </a:solidFill>
              </a:rPr>
              <a:t>• Anno di riferimento (obbligatorio)</a:t>
            </a:r>
          </a:p>
          <a:p>
            <a:pPr algn="just">
              <a:lnSpc>
                <a:spcPct val="150000"/>
              </a:lnSpc>
            </a:pPr>
            <a:r>
              <a:rPr lang="it-IT" sz="1600" dirty="0">
                <a:solidFill>
                  <a:schemeClr val="bg2">
                    <a:lumMod val="10000"/>
                  </a:schemeClr>
                </a:solidFill>
              </a:rPr>
              <a:t>• ASL (valorizzata sulla base del ruolo associato)</a:t>
            </a:r>
          </a:p>
          <a:p>
            <a:pPr algn="just">
              <a:lnSpc>
                <a:spcPct val="150000"/>
              </a:lnSpc>
            </a:pPr>
            <a:r>
              <a:rPr lang="it-IT" sz="1600" dirty="0">
                <a:solidFill>
                  <a:schemeClr val="bg2">
                    <a:lumMod val="10000"/>
                  </a:schemeClr>
                </a:solidFill>
              </a:rPr>
              <a:t>• Formato di esportazione (obbligatorio)</a:t>
            </a:r>
          </a:p>
          <a:p>
            <a:pPr algn="just">
              <a:lnSpc>
                <a:spcPct val="150000"/>
              </a:lnSpc>
            </a:pPr>
            <a:r>
              <a:rPr lang="it-IT" sz="1600" dirty="0">
                <a:solidFill>
                  <a:schemeClr val="bg2">
                    <a:lumMod val="10000"/>
                  </a:schemeClr>
                </a:solidFill>
              </a:rPr>
              <a:t>Al termine, cliccare sul pulsante </a:t>
            </a:r>
            <a:r>
              <a:rPr lang="it-IT" sz="1600" b="1" dirty="0">
                <a:solidFill>
                  <a:schemeClr val="bg2">
                    <a:lumMod val="10000"/>
                  </a:schemeClr>
                </a:solidFill>
              </a:rPr>
              <a:t>“Download” </a:t>
            </a:r>
            <a:r>
              <a:rPr lang="it-IT" sz="1600" dirty="0">
                <a:solidFill>
                  <a:schemeClr val="bg2">
                    <a:lumMod val="10000"/>
                  </a:schemeClr>
                </a:solidFill>
              </a:rPr>
              <a:t>(1) per generare e scaricare il report riepilogativo. Il pulsante </a:t>
            </a:r>
            <a:r>
              <a:rPr lang="it-IT" sz="1600" b="1" dirty="0">
                <a:solidFill>
                  <a:schemeClr val="bg2">
                    <a:lumMod val="10000"/>
                  </a:schemeClr>
                </a:solidFill>
              </a:rPr>
              <a:t>“Reset” </a:t>
            </a:r>
            <a:r>
              <a:rPr lang="it-IT" sz="1600" dirty="0">
                <a:solidFill>
                  <a:schemeClr val="bg2">
                    <a:lumMod val="10000"/>
                  </a:schemeClr>
                </a:solidFill>
              </a:rPr>
              <a:t>(2) consente di pulire i campi inseriti e impostare una nuova ricerca.</a:t>
            </a:r>
          </a:p>
        </p:txBody>
      </p:sp>
      <p:pic>
        <p:nvPicPr>
          <p:cNvPr id="4098" name="Picture 2">
            <a:extLst>
              <a:ext uri="{FF2B5EF4-FFF2-40B4-BE49-F238E27FC236}">
                <a16:creationId xmlns:a16="http://schemas.microsoft.com/office/drawing/2014/main" id="{7AD7FA11-9BF3-EE3F-90A1-07A9C198B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8" y="1450515"/>
            <a:ext cx="6307200" cy="302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0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C19A-D3EE-E0D6-5F9D-698FA786A5BA}"/>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0E0DA573-ABAF-41D2-C876-0C3352AD0877}"/>
              </a:ext>
            </a:extLst>
          </p:cNvPr>
          <p:cNvSpPr txBox="1"/>
          <p:nvPr/>
        </p:nvSpPr>
        <p:spPr>
          <a:xfrm>
            <a:off x="1760417" y="3744723"/>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209941CB-A43B-5FDE-32B5-F55C2AF87B61}"/>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0647F7AE-5EE4-D561-A207-7D087CEF24C5}"/>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D1A39390-E958-04C0-C18C-A8E6B8A96A99}"/>
              </a:ext>
            </a:extLst>
          </p:cNvPr>
          <p:cNvSpPr/>
          <p:nvPr/>
        </p:nvSpPr>
        <p:spPr>
          <a:xfrm>
            <a:off x="1143560" y="3909621"/>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DB2758E0-95BF-5C94-2D2C-23B0B5C748BD}"/>
              </a:ext>
            </a:extLst>
          </p:cNvPr>
          <p:cNvSpPr txBox="1"/>
          <p:nvPr/>
        </p:nvSpPr>
        <p:spPr>
          <a:xfrm>
            <a:off x="1760417" y="890072"/>
            <a:ext cx="6079716" cy="3266985"/>
          </a:xfrm>
          <a:prstGeom prst="rect">
            <a:avLst/>
          </a:prstGeom>
          <a:noFill/>
        </p:spPr>
        <p:txBody>
          <a:bodyPr wrap="square" rtlCol="0">
            <a:spAutoFit/>
          </a:bodyPr>
          <a:lstStyle/>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Home Page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77486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5B12-8037-38D2-E877-40A3C5522058}"/>
            </a:ext>
          </a:extLst>
        </p:cNvPr>
        <p:cNvGrpSpPr/>
        <p:nvPr/>
      </p:nvGrpSpPr>
      <p:grpSpPr>
        <a:xfrm>
          <a:off x="0" y="0"/>
          <a:ext cx="0" cy="0"/>
          <a:chOff x="0" y="0"/>
          <a:chExt cx="0" cy="0"/>
        </a:xfrm>
      </p:grpSpPr>
      <p:sp>
        <p:nvSpPr>
          <p:cNvPr id="20" name="Rettangolo 19">
            <a:extLst>
              <a:ext uri="{FF2B5EF4-FFF2-40B4-BE49-F238E27FC236}">
                <a16:creationId xmlns:a16="http://schemas.microsoft.com/office/drawing/2014/main" id="{BF2F0AC9-AE6B-B6C7-4AA0-1592F4391EAF}"/>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AA99BECC-BCC6-A512-18A4-104FE72325AB}"/>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9DDA1D47-297C-96CB-0A4C-7A7B8639905C}"/>
              </a:ext>
            </a:extLst>
          </p:cNvPr>
          <p:cNvSpPr/>
          <p:nvPr/>
        </p:nvSpPr>
        <p:spPr>
          <a:xfrm>
            <a:off x="867584" y="691965"/>
            <a:ext cx="11324416" cy="506805"/>
          </a:xfrm>
          <a:prstGeom prst="rect">
            <a:avLst/>
          </a:prstGeom>
        </p:spPr>
        <p:txBody>
          <a:bodyPr wrap="square" lIns="91440" tIns="45720" rIns="91440" bIns="45720" anchor="t">
            <a:spAutoFit/>
          </a:bodyPr>
          <a:lstStyle/>
          <a:p>
            <a:pPr>
              <a:lnSpc>
                <a:spcPct val="150000"/>
              </a:lnSpc>
            </a:pPr>
            <a:r>
              <a:rPr lang="it-IT" sz="2000" b="1" dirty="0">
                <a:solidFill>
                  <a:srgbClr val="003D6A"/>
                </a:solidFill>
                <a:latin typeface="+mj-lt"/>
              </a:rPr>
              <a:t>Riferimenti Utili</a:t>
            </a:r>
          </a:p>
        </p:txBody>
      </p:sp>
      <p:sp>
        <p:nvSpPr>
          <p:cNvPr id="5" name="Rettangolo 4">
            <a:extLst>
              <a:ext uri="{FF2B5EF4-FFF2-40B4-BE49-F238E27FC236}">
                <a16:creationId xmlns:a16="http://schemas.microsoft.com/office/drawing/2014/main" id="{B1CD788E-991E-410C-68CD-D87550B69CC6}"/>
              </a:ext>
            </a:extLst>
          </p:cNvPr>
          <p:cNvSpPr/>
          <p:nvPr/>
        </p:nvSpPr>
        <p:spPr>
          <a:xfrm>
            <a:off x="6734908" y="1450515"/>
            <a:ext cx="5277794" cy="4858189"/>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600" dirty="0">
                <a:solidFill>
                  <a:schemeClr val="bg2">
                    <a:lumMod val="10000"/>
                  </a:schemeClr>
                </a:solidFill>
              </a:rPr>
              <a:t>Per contattare il supporto tecnico, seguire i seguenti passaggi:​</a:t>
            </a:r>
          </a:p>
          <a:p>
            <a:pPr algn="just">
              <a:lnSpc>
                <a:spcPct val="150000"/>
              </a:lnSpc>
            </a:pPr>
            <a:r>
              <a:rPr lang="it-IT" sz="1600" dirty="0">
                <a:solidFill>
                  <a:schemeClr val="bg2">
                    <a:lumMod val="10000"/>
                  </a:schemeClr>
                </a:solidFill>
              </a:rPr>
              <a:t>In qualsiasi interfaccia dell'applicativo, cercare il pulsante ‘</a:t>
            </a:r>
            <a:r>
              <a:rPr lang="it-IT" sz="1600" b="1" i="1" dirty="0">
                <a:solidFill>
                  <a:schemeClr val="bg2">
                    <a:lumMod val="10000"/>
                  </a:schemeClr>
                </a:solidFill>
              </a:rPr>
              <a:t>Supporto</a:t>
            </a:r>
            <a:r>
              <a:rPr lang="it-IT" sz="1600" dirty="0">
                <a:solidFill>
                  <a:schemeClr val="bg2">
                    <a:lumMod val="10000"/>
                  </a:schemeClr>
                </a:solidFill>
              </a:rPr>
              <a:t> </a:t>
            </a:r>
            <a:r>
              <a:rPr lang="it-IT" sz="1600" b="1" i="1" dirty="0">
                <a:solidFill>
                  <a:schemeClr val="bg2">
                    <a:lumMod val="10000"/>
                  </a:schemeClr>
                </a:solidFill>
              </a:rPr>
              <a:t>Tecnico</a:t>
            </a:r>
            <a:r>
              <a:rPr lang="it-IT" sz="1600" dirty="0">
                <a:solidFill>
                  <a:schemeClr val="bg2">
                    <a:lumMod val="10000"/>
                  </a:schemeClr>
                </a:solidFill>
              </a:rPr>
              <a:t>’.</a:t>
            </a:r>
          </a:p>
          <a:p>
            <a:pPr algn="just">
              <a:lnSpc>
                <a:spcPct val="150000"/>
              </a:lnSpc>
            </a:pPr>
            <a:r>
              <a:rPr lang="it-IT" sz="1600" dirty="0">
                <a:solidFill>
                  <a:schemeClr val="bg2">
                    <a:lumMod val="10000"/>
                  </a:schemeClr>
                </a:solidFill>
              </a:rPr>
              <a:t>Questo pulsante è situato in basso a destra dell'interfaccia e può essere attivato con il cursore del mouse.​</a:t>
            </a:r>
          </a:p>
          <a:p>
            <a:pPr algn="just">
              <a:lnSpc>
                <a:spcPct val="150000"/>
              </a:lnSpc>
            </a:pPr>
            <a:r>
              <a:rPr lang="it-IT" sz="1600" dirty="0">
                <a:solidFill>
                  <a:schemeClr val="bg2">
                    <a:lumMod val="10000"/>
                  </a:schemeClr>
                </a:solidFill>
              </a:rPr>
              <a:t>Nella pagina che si aprirà, saranno disponibili i dettagli di contatto per il supporto tecnico. Utilizzare l'email dedicata per inviare la propria richiesta di Assistenza.​</a:t>
            </a:r>
          </a:p>
          <a:p>
            <a:pPr algn="just">
              <a:lnSpc>
                <a:spcPct val="150000"/>
              </a:lnSpc>
            </a:pPr>
            <a:r>
              <a:rPr lang="it-IT" sz="1600" dirty="0">
                <a:solidFill>
                  <a:schemeClr val="bg2">
                    <a:lumMod val="10000"/>
                  </a:schemeClr>
                </a:solidFill>
              </a:rPr>
              <a:t>Comporre un'email dettagliata descrivendo il problema riscontrato o la richiesta di supporto necessaria e inviarla utilizzando l'indirizzo email fornito.</a:t>
            </a:r>
          </a:p>
        </p:txBody>
      </p:sp>
      <p:pic>
        <p:nvPicPr>
          <p:cNvPr id="6" name="Immagine 5" descr="Immagine che contiene testo, schermata, software, Pagina Web&#10;&#10;Il contenuto generato dall'IA potrebbe non essere corretto.">
            <a:extLst>
              <a:ext uri="{FF2B5EF4-FFF2-40B4-BE49-F238E27FC236}">
                <a16:creationId xmlns:a16="http://schemas.microsoft.com/office/drawing/2014/main" id="{1E789E15-9F77-ABF8-1F24-2F26C1100F12}"/>
              </a:ext>
            </a:extLst>
          </p:cNvPr>
          <p:cNvPicPr>
            <a:picLocks noChangeAspect="1"/>
          </p:cNvPicPr>
          <p:nvPr/>
        </p:nvPicPr>
        <p:blipFill>
          <a:blip r:embed="rId2"/>
          <a:stretch>
            <a:fillRect/>
          </a:stretch>
        </p:blipFill>
        <p:spPr>
          <a:xfrm>
            <a:off x="179298" y="1450515"/>
            <a:ext cx="6300000" cy="2936063"/>
          </a:xfrm>
          <a:prstGeom prst="rect">
            <a:avLst/>
          </a:prstGeom>
        </p:spPr>
      </p:pic>
    </p:spTree>
    <p:extLst>
      <p:ext uri="{BB962C8B-B14F-4D97-AF65-F5344CB8AC3E}">
        <p14:creationId xmlns:p14="http://schemas.microsoft.com/office/powerpoint/2010/main" val="345420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BFB48-8652-80C8-91E8-CE96B41009D4}"/>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07906871-213C-AEA8-FD98-E9C205CE26AA}"/>
              </a:ext>
            </a:extLst>
          </p:cNvPr>
          <p:cNvSpPr txBox="1"/>
          <p:nvPr/>
        </p:nvSpPr>
        <p:spPr>
          <a:xfrm>
            <a:off x="1760417" y="1011076"/>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9B552A99-0081-0954-452E-130527C95398}"/>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83BDA058-8282-5504-E0E6-9790A3813BE1}"/>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35FF0FBC-F31C-5E09-EC30-C0BE159A9481}"/>
              </a:ext>
            </a:extLst>
          </p:cNvPr>
          <p:cNvSpPr/>
          <p:nvPr/>
        </p:nvSpPr>
        <p:spPr>
          <a:xfrm>
            <a:off x="1150871" y="1157131"/>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FF45A9CF-44AF-C5B4-E5B8-4B0C6BEE6A0A}"/>
              </a:ext>
            </a:extLst>
          </p:cNvPr>
          <p:cNvSpPr txBox="1"/>
          <p:nvPr/>
        </p:nvSpPr>
        <p:spPr>
          <a:xfrm>
            <a:off x="1760417" y="890072"/>
            <a:ext cx="6079716" cy="3266985"/>
          </a:xfrm>
          <a:prstGeom prst="rect">
            <a:avLst/>
          </a:prstGeom>
          <a:noFill/>
        </p:spPr>
        <p:txBody>
          <a:bodyPr wrap="square" rtlCol="0">
            <a:spAutoFit/>
          </a:bodyPr>
          <a:lstStyle/>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Home Page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1569178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371B6-D1E9-69F9-E138-7CE9B75E63CC}"/>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391562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B06D73DC-1F1A-4A82-AA7E-8829FFB267A4}"/>
              </a:ext>
            </a:extLst>
          </p:cNvPr>
          <p:cNvSpPr/>
          <p:nvPr/>
        </p:nvSpPr>
        <p:spPr>
          <a:xfrm>
            <a:off x="867584" y="765411"/>
            <a:ext cx="5940000" cy="400110"/>
          </a:xfrm>
          <a:prstGeom prst="rect">
            <a:avLst/>
          </a:prstGeom>
        </p:spPr>
        <p:txBody>
          <a:bodyPr wrap="square">
            <a:spAutoFit/>
          </a:bodyPr>
          <a:lstStyle/>
          <a:p>
            <a:r>
              <a:rPr lang="it-IT" sz="2000" b="1">
                <a:solidFill>
                  <a:srgbClr val="003D6A"/>
                </a:solidFill>
                <a:latin typeface="+mj-lt"/>
              </a:rPr>
              <a:t>Accesso al Sistema 1/2</a:t>
            </a:r>
            <a:endParaRPr lang="en-GB" sz="2000" b="1">
              <a:solidFill>
                <a:srgbClr val="003D6A"/>
              </a:solidFill>
              <a:latin typeface="+mj-lt"/>
            </a:endParaRPr>
          </a:p>
        </p:txBody>
      </p:sp>
      <p:sp>
        <p:nvSpPr>
          <p:cNvPr id="20" name="Rettangolo 19">
            <a:extLst>
              <a:ext uri="{FF2B5EF4-FFF2-40B4-BE49-F238E27FC236}">
                <a16:creationId xmlns:a16="http://schemas.microsoft.com/office/drawing/2014/main" id="{E55166CD-A86F-482F-A2B6-2B3766C51300}"/>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CE46C283-17E6-DA36-4856-4CC990D4898B}"/>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DDB6F11D-2D7B-53C4-60DE-601BC5199044}"/>
              </a:ext>
            </a:extLst>
          </p:cNvPr>
          <p:cNvPicPr>
            <a:picLocks noChangeAspect="1"/>
          </p:cNvPicPr>
          <p:nvPr/>
        </p:nvPicPr>
        <p:blipFill rotWithShape="1">
          <a:blip r:embed="rId2"/>
          <a:srcRect t="8672"/>
          <a:stretch/>
        </p:blipFill>
        <p:spPr bwMode="auto">
          <a:xfrm>
            <a:off x="593558" y="1199750"/>
            <a:ext cx="11004884" cy="5339162"/>
          </a:xfrm>
          <a:prstGeom prst="rect">
            <a:avLst/>
          </a:prstGeom>
          <a:ln>
            <a:noFill/>
          </a:ln>
          <a:extLst>
            <a:ext uri="{53640926-AAD7-44D8-BBD7-CCE9431645EC}">
              <a14:shadowObscured xmlns:a14="http://schemas.microsoft.com/office/drawing/2010/main"/>
            </a:ext>
          </a:extLst>
        </p:spPr>
      </p:pic>
      <p:sp>
        <p:nvSpPr>
          <p:cNvPr id="8" name="Rettangolo 7">
            <a:extLst>
              <a:ext uri="{FF2B5EF4-FFF2-40B4-BE49-F238E27FC236}">
                <a16:creationId xmlns:a16="http://schemas.microsoft.com/office/drawing/2014/main" id="{F3E879A5-A6AC-B698-04E0-986E25EDFD57}"/>
              </a:ext>
            </a:extLst>
          </p:cNvPr>
          <p:cNvSpPr/>
          <p:nvPr/>
        </p:nvSpPr>
        <p:spPr>
          <a:xfrm>
            <a:off x="6353949" y="1684929"/>
            <a:ext cx="4731145" cy="4581191"/>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600" dirty="0">
                <a:solidFill>
                  <a:schemeClr val="bg2">
                    <a:lumMod val="10000"/>
                  </a:schemeClr>
                </a:solidFill>
              </a:rPr>
              <a:t>Per accedere alle funzionalità dell'Area Applicativa, l'utente deve collegarsi al sito web tramite l’apposito indirizzo </a:t>
            </a:r>
            <a:r>
              <a:rPr lang="it-IT" dirty="0"/>
              <a:t>link</a:t>
            </a:r>
          </a:p>
          <a:p>
            <a:pPr algn="just">
              <a:lnSpc>
                <a:spcPct val="150000"/>
              </a:lnSpc>
            </a:pPr>
            <a:r>
              <a:rPr lang="it-IT" dirty="0"/>
              <a:t>https://sinfonia.soresa.it/mobilita-sanitaria</a:t>
            </a:r>
            <a:r>
              <a:rPr lang="it-IT" sz="1600" dirty="0">
                <a:solidFill>
                  <a:schemeClr val="bg2">
                    <a:lumMod val="10000"/>
                  </a:schemeClr>
                </a:solidFill>
              </a:rPr>
              <a:t> verrà visualizzata la schermata rappresentata.</a:t>
            </a:r>
            <a:br>
              <a:rPr lang="it-IT" sz="1600" dirty="0">
                <a:solidFill>
                  <a:schemeClr val="bg2">
                    <a:lumMod val="10000"/>
                  </a:schemeClr>
                </a:solidFill>
              </a:rPr>
            </a:br>
            <a:endParaRPr lang="it-IT" sz="1600" dirty="0">
              <a:solidFill>
                <a:schemeClr val="bg2">
                  <a:lumMod val="10000"/>
                </a:schemeClr>
              </a:solidFill>
            </a:endParaRPr>
          </a:p>
          <a:p>
            <a:pPr algn="just">
              <a:lnSpc>
                <a:spcPct val="150000"/>
              </a:lnSpc>
            </a:pPr>
            <a:endParaRPr lang="it-IT" sz="1600" dirty="0">
              <a:solidFill>
                <a:schemeClr val="bg2">
                  <a:lumMod val="10000"/>
                </a:schemeClr>
              </a:solidFill>
            </a:endParaRPr>
          </a:p>
          <a:p>
            <a:pPr algn="just">
              <a:lnSpc>
                <a:spcPct val="150000"/>
              </a:lnSpc>
            </a:pPr>
            <a:endParaRPr lang="it-IT" sz="1600" dirty="0">
              <a:solidFill>
                <a:schemeClr val="bg2">
                  <a:lumMod val="10000"/>
                </a:schemeClr>
              </a:solidFill>
            </a:endParaRPr>
          </a:p>
          <a:p>
            <a:pPr algn="just">
              <a:lnSpc>
                <a:spcPct val="150000"/>
              </a:lnSpc>
            </a:pPr>
            <a:br>
              <a:rPr lang="it-IT" sz="1600" dirty="0">
                <a:solidFill>
                  <a:schemeClr val="bg2">
                    <a:lumMod val="10000"/>
                  </a:schemeClr>
                </a:solidFill>
              </a:rPr>
            </a:br>
            <a:r>
              <a:rPr lang="it-IT" sz="1600" dirty="0">
                <a:solidFill>
                  <a:schemeClr val="bg2">
                    <a:lumMod val="10000"/>
                  </a:schemeClr>
                </a:solidFill>
              </a:rPr>
              <a:t>Cliccando sulla voce "Accedi all'Area Riservata’’ (1), l'utente può autenticarsi tramite </a:t>
            </a:r>
            <a:r>
              <a:rPr lang="it-IT" sz="1600" b="1" dirty="0">
                <a:solidFill>
                  <a:schemeClr val="bg2">
                    <a:lumMod val="10000"/>
                  </a:schemeClr>
                </a:solidFill>
              </a:rPr>
              <a:t>SPID</a:t>
            </a:r>
            <a:r>
              <a:rPr lang="it-IT" sz="1600" dirty="0">
                <a:solidFill>
                  <a:schemeClr val="bg2">
                    <a:lumMod val="10000"/>
                  </a:schemeClr>
                </a:solidFill>
              </a:rPr>
              <a:t> e accedere alle sezioni dell'applicativo.</a:t>
            </a:r>
          </a:p>
        </p:txBody>
      </p:sp>
      <p:sp>
        <p:nvSpPr>
          <p:cNvPr id="10" name="Connettore 9">
            <a:extLst>
              <a:ext uri="{FF2B5EF4-FFF2-40B4-BE49-F238E27FC236}">
                <a16:creationId xmlns:a16="http://schemas.microsoft.com/office/drawing/2014/main" id="{314A5DE7-04AA-BCBE-6124-7FA499187353}"/>
              </a:ext>
            </a:extLst>
          </p:cNvPr>
          <p:cNvSpPr/>
          <p:nvPr/>
        </p:nvSpPr>
        <p:spPr>
          <a:xfrm>
            <a:off x="3196496" y="4501845"/>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t>1</a:t>
            </a:r>
            <a:endParaRPr lang="en-GB" sz="1600" b="1"/>
          </a:p>
        </p:txBody>
      </p:sp>
    </p:spTree>
    <p:extLst>
      <p:ext uri="{BB962C8B-B14F-4D97-AF65-F5344CB8AC3E}">
        <p14:creationId xmlns:p14="http://schemas.microsoft.com/office/powerpoint/2010/main" val="307164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BD63-E339-4F4F-E9BA-16BA4BAF5B1C}"/>
            </a:ext>
          </a:extLst>
        </p:cNvPr>
        <p:cNvGrpSpPr/>
        <p:nvPr/>
      </p:nvGrpSpPr>
      <p:grpSpPr>
        <a:xfrm>
          <a:off x="0" y="0"/>
          <a:ext cx="0" cy="0"/>
          <a:chOff x="0" y="0"/>
          <a:chExt cx="0" cy="0"/>
        </a:xfrm>
      </p:grpSpPr>
      <p:sp>
        <p:nvSpPr>
          <p:cNvPr id="13" name="Rettangolo 12">
            <a:extLst>
              <a:ext uri="{FF2B5EF4-FFF2-40B4-BE49-F238E27FC236}">
                <a16:creationId xmlns:a16="http://schemas.microsoft.com/office/drawing/2014/main" id="{063E8718-DF23-C7B8-07CF-36B74468CC4F}"/>
              </a:ext>
            </a:extLst>
          </p:cNvPr>
          <p:cNvSpPr/>
          <p:nvPr/>
        </p:nvSpPr>
        <p:spPr>
          <a:xfrm>
            <a:off x="867584" y="765411"/>
            <a:ext cx="5940000" cy="400110"/>
          </a:xfrm>
          <a:prstGeom prst="rect">
            <a:avLst/>
          </a:prstGeom>
        </p:spPr>
        <p:txBody>
          <a:bodyPr wrap="square">
            <a:spAutoFit/>
          </a:bodyPr>
          <a:lstStyle/>
          <a:p>
            <a:r>
              <a:rPr lang="it-IT" sz="2000" b="1">
                <a:solidFill>
                  <a:srgbClr val="003D6A"/>
                </a:solidFill>
                <a:latin typeface="+mj-lt"/>
              </a:rPr>
              <a:t>Accesso al Sistema 2/2</a:t>
            </a:r>
            <a:endParaRPr lang="en-GB" sz="2000" b="1">
              <a:solidFill>
                <a:srgbClr val="003D6A"/>
              </a:solidFill>
              <a:latin typeface="+mj-lt"/>
            </a:endParaRPr>
          </a:p>
        </p:txBody>
      </p:sp>
      <p:sp>
        <p:nvSpPr>
          <p:cNvPr id="20" name="Rettangolo 19">
            <a:extLst>
              <a:ext uri="{FF2B5EF4-FFF2-40B4-BE49-F238E27FC236}">
                <a16:creationId xmlns:a16="http://schemas.microsoft.com/office/drawing/2014/main" id="{6320937B-5A6C-CFA5-6E76-2A51666AA527}"/>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16B70BEB-E0CE-5FF9-A0E5-EE6CBE41EF7B}"/>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910F845-FA1B-E930-8843-5AC3176462C3}"/>
              </a:ext>
            </a:extLst>
          </p:cNvPr>
          <p:cNvSpPr/>
          <p:nvPr/>
        </p:nvSpPr>
        <p:spPr>
          <a:xfrm>
            <a:off x="7281557" y="1509507"/>
            <a:ext cx="4731145" cy="1534203"/>
          </a:xfrm>
          <a:prstGeom prst="rect">
            <a:avLst/>
          </a:prstGeom>
          <a:solidFill>
            <a:srgbClr val="F8FAFD"/>
          </a:solidFill>
          <a:ln w="28575">
            <a:solidFill>
              <a:srgbClr val="3481BB"/>
            </a:solidFill>
          </a:ln>
        </p:spPr>
        <p:txBody>
          <a:bodyPr wrap="square" lIns="91440" tIns="45720" rIns="91440" bIns="45720" anchor="t">
            <a:spAutoFit/>
          </a:bodyPr>
          <a:lstStyle/>
          <a:p>
            <a:pPr>
              <a:lnSpc>
                <a:spcPct val="150000"/>
              </a:lnSpc>
            </a:pPr>
            <a:r>
              <a:rPr lang="it-IT" sz="1600" dirty="0">
                <a:solidFill>
                  <a:schemeClr val="bg2">
                    <a:lumMod val="10000"/>
                  </a:schemeClr>
                </a:solidFill>
              </a:rPr>
              <a:t>Dopo aver effettuato l’accesso, verrà visualizzata una schermata in cui l’operatore dovrà selezionare il ruolo di interesse (2) e/o la struttura ad esso associata.</a:t>
            </a:r>
          </a:p>
        </p:txBody>
      </p:sp>
      <p:pic>
        <p:nvPicPr>
          <p:cNvPr id="3" name="Immagine 2" descr="Immagine che contiene testo, schermata, software, Icona del computer&#10;&#10;Il contenuto generato dall'IA potrebbe non essere corretto.">
            <a:extLst>
              <a:ext uri="{FF2B5EF4-FFF2-40B4-BE49-F238E27FC236}">
                <a16:creationId xmlns:a16="http://schemas.microsoft.com/office/drawing/2014/main" id="{4AC06D88-5C0A-B8AF-D950-308AAD01DC4B}"/>
              </a:ext>
            </a:extLst>
          </p:cNvPr>
          <p:cNvPicPr>
            <a:picLocks noChangeAspect="1"/>
          </p:cNvPicPr>
          <p:nvPr/>
        </p:nvPicPr>
        <p:blipFill>
          <a:blip r:embed="rId2"/>
          <a:stretch>
            <a:fillRect/>
          </a:stretch>
        </p:blipFill>
        <p:spPr>
          <a:xfrm>
            <a:off x="179298" y="1509507"/>
            <a:ext cx="6912000" cy="3276319"/>
          </a:xfrm>
          <a:prstGeom prst="rect">
            <a:avLst/>
          </a:prstGeom>
        </p:spPr>
      </p:pic>
      <p:sp>
        <p:nvSpPr>
          <p:cNvPr id="10" name="Connettore 9">
            <a:extLst>
              <a:ext uri="{FF2B5EF4-FFF2-40B4-BE49-F238E27FC236}">
                <a16:creationId xmlns:a16="http://schemas.microsoft.com/office/drawing/2014/main" id="{BB48740B-7384-C168-0F72-FBEED9CAE443}"/>
              </a:ext>
            </a:extLst>
          </p:cNvPr>
          <p:cNvSpPr/>
          <p:nvPr/>
        </p:nvSpPr>
        <p:spPr>
          <a:xfrm>
            <a:off x="5013751" y="3320862"/>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t>2</a:t>
            </a:r>
            <a:endParaRPr lang="en-GB" sz="1600" b="1"/>
          </a:p>
        </p:txBody>
      </p:sp>
    </p:spTree>
    <p:extLst>
      <p:ext uri="{BB962C8B-B14F-4D97-AF65-F5344CB8AC3E}">
        <p14:creationId xmlns:p14="http://schemas.microsoft.com/office/powerpoint/2010/main" val="209969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7FC9C-0F30-531F-4C61-39A21CB18C1F}"/>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B864C675-775C-FBCA-0ECF-D738917A02C0}"/>
              </a:ext>
            </a:extLst>
          </p:cNvPr>
          <p:cNvSpPr txBox="1"/>
          <p:nvPr/>
        </p:nvSpPr>
        <p:spPr>
          <a:xfrm>
            <a:off x="1760417" y="1425721"/>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8F1F780F-0E9C-BEBE-3B82-BB610902A808}"/>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D3231743-E1E8-D8E6-E29F-223FB86DB689}"/>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34B1D624-C017-3134-E54C-B409EE17FE05}"/>
              </a:ext>
            </a:extLst>
          </p:cNvPr>
          <p:cNvSpPr/>
          <p:nvPr/>
        </p:nvSpPr>
        <p:spPr>
          <a:xfrm>
            <a:off x="1117256" y="1599961"/>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4EDE889C-4980-CD37-8300-663F30770D2E}"/>
              </a:ext>
            </a:extLst>
          </p:cNvPr>
          <p:cNvSpPr txBox="1"/>
          <p:nvPr/>
        </p:nvSpPr>
        <p:spPr>
          <a:xfrm>
            <a:off x="1760417" y="890072"/>
            <a:ext cx="6079716" cy="3266985"/>
          </a:xfrm>
          <a:prstGeom prst="rect">
            <a:avLst/>
          </a:prstGeom>
          <a:noFill/>
        </p:spPr>
        <p:txBody>
          <a:bodyPr wrap="square" rtlCol="0">
            <a:spAutoFit/>
          </a:bodyPr>
          <a:lstStyle/>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Home</a:t>
            </a:r>
            <a:r>
              <a:rPr lang="it-IT" sz="2000" dirty="0">
                <a:solidFill>
                  <a:schemeClr val="bg1"/>
                </a:solidFill>
                <a:latin typeface="Arial" panose="020B0604020202020204" pitchFamily="34" charset="0"/>
                <a:cs typeface="Arial" panose="020B0604020202020204" pitchFamily="34" charset="0"/>
              </a:rPr>
              <a:t> </a:t>
            </a:r>
            <a:r>
              <a:rPr lang="it-IT" sz="2000" b="1" dirty="0">
                <a:solidFill>
                  <a:srgbClr val="003D6A"/>
                </a:solidFill>
                <a:latin typeface="Arial" panose="020B0604020202020204" pitchFamily="34" charset="0"/>
                <a:cs typeface="Arial" panose="020B0604020202020204" pitchFamily="34" charset="0"/>
              </a:rPr>
              <a:t>Page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321002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C471-4DB4-0C3A-BCD0-5A3B9B22AE6C}"/>
            </a:ext>
          </a:extLst>
        </p:cNvPr>
        <p:cNvGrpSpPr/>
        <p:nvPr/>
      </p:nvGrpSpPr>
      <p:grpSpPr>
        <a:xfrm>
          <a:off x="0" y="0"/>
          <a:ext cx="0" cy="0"/>
          <a:chOff x="0" y="0"/>
          <a:chExt cx="0" cy="0"/>
        </a:xfrm>
      </p:grpSpPr>
      <p:sp>
        <p:nvSpPr>
          <p:cNvPr id="13" name="Rettangolo 12">
            <a:extLst>
              <a:ext uri="{FF2B5EF4-FFF2-40B4-BE49-F238E27FC236}">
                <a16:creationId xmlns:a16="http://schemas.microsoft.com/office/drawing/2014/main" id="{AA2551B8-02CF-1D28-696F-63E3AE6E3CA2}"/>
              </a:ext>
            </a:extLst>
          </p:cNvPr>
          <p:cNvSpPr/>
          <p:nvPr/>
        </p:nvSpPr>
        <p:spPr>
          <a:xfrm>
            <a:off x="867584" y="765411"/>
            <a:ext cx="5940000" cy="400110"/>
          </a:xfrm>
          <a:prstGeom prst="rect">
            <a:avLst/>
          </a:prstGeom>
        </p:spPr>
        <p:txBody>
          <a:bodyPr wrap="square" lIns="91440" tIns="45720" rIns="91440" bIns="45720" anchor="t">
            <a:spAutoFit/>
          </a:bodyPr>
          <a:lstStyle/>
          <a:p>
            <a:r>
              <a:rPr lang="it-IT" sz="2000" b="1">
                <a:solidFill>
                  <a:srgbClr val="003D6A"/>
                </a:solidFill>
                <a:latin typeface="+mj-lt"/>
              </a:rPr>
              <a:t>Home Page 1/2</a:t>
            </a:r>
            <a:endParaRPr lang="en-GB" sz="2000" b="1">
              <a:solidFill>
                <a:srgbClr val="003D6A"/>
              </a:solidFill>
              <a:latin typeface="+mj-lt"/>
            </a:endParaRPr>
          </a:p>
        </p:txBody>
      </p:sp>
      <p:sp>
        <p:nvSpPr>
          <p:cNvPr id="20" name="Rettangolo 19">
            <a:extLst>
              <a:ext uri="{FF2B5EF4-FFF2-40B4-BE49-F238E27FC236}">
                <a16:creationId xmlns:a16="http://schemas.microsoft.com/office/drawing/2014/main" id="{C0740BD6-B6A8-8FA0-C7DA-AA87174157C1}"/>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8098A605-7FFB-4B13-551E-B42F3FD3EB32}"/>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624AE37C-1A2E-74C8-870E-917D81889F69}"/>
              </a:ext>
            </a:extLst>
          </p:cNvPr>
          <p:cNvSpPr/>
          <p:nvPr/>
        </p:nvSpPr>
        <p:spPr>
          <a:xfrm>
            <a:off x="7281557" y="1509507"/>
            <a:ext cx="4731145" cy="3380862"/>
          </a:xfrm>
          <a:prstGeom prst="rect">
            <a:avLst/>
          </a:prstGeom>
          <a:solidFill>
            <a:srgbClr val="F8FAFD"/>
          </a:solidFill>
          <a:ln w="28575">
            <a:solidFill>
              <a:srgbClr val="3481BB"/>
            </a:solidFill>
          </a:ln>
        </p:spPr>
        <p:txBody>
          <a:bodyPr wrap="square" lIns="91440" tIns="45720" rIns="91440" bIns="45720" anchor="t">
            <a:spAutoFit/>
          </a:bodyPr>
          <a:lstStyle/>
          <a:p>
            <a:pPr>
              <a:lnSpc>
                <a:spcPct val="150000"/>
              </a:lnSpc>
            </a:pPr>
            <a:r>
              <a:rPr lang="it-IT" sz="1600" dirty="0">
                <a:solidFill>
                  <a:schemeClr val="bg2">
                    <a:lumMod val="10000"/>
                  </a:schemeClr>
                </a:solidFill>
              </a:rPr>
              <a:t>Una volta selezionato il ruolo, si accederà alla Homepage. Nella parte superiore è sempre visibile il ruolo dell’utente. Selezionando l’apposito menu a tendina (1), è possibile accedere alle seguenti opzioni:</a:t>
            </a:r>
          </a:p>
          <a:p>
            <a:pPr>
              <a:lnSpc>
                <a:spcPct val="150000"/>
              </a:lnSpc>
            </a:pPr>
            <a:r>
              <a:rPr lang="it-IT" sz="1600" dirty="0">
                <a:solidFill>
                  <a:schemeClr val="bg2">
                    <a:lumMod val="10000"/>
                  </a:schemeClr>
                </a:solidFill>
              </a:rPr>
              <a:t>• Visualizzazione della versione del Sistema;</a:t>
            </a:r>
          </a:p>
          <a:p>
            <a:pPr>
              <a:lnSpc>
                <a:spcPct val="150000"/>
              </a:lnSpc>
            </a:pPr>
            <a:r>
              <a:rPr lang="it-IT" sz="1600" dirty="0">
                <a:solidFill>
                  <a:schemeClr val="bg2">
                    <a:lumMod val="10000"/>
                  </a:schemeClr>
                </a:solidFill>
              </a:rPr>
              <a:t>• Accesso alla pagina per la modifica del ruolo operatore (se l’utente dispone di più ruoli);</a:t>
            </a:r>
          </a:p>
          <a:p>
            <a:pPr>
              <a:lnSpc>
                <a:spcPct val="150000"/>
              </a:lnSpc>
            </a:pPr>
            <a:r>
              <a:rPr lang="it-IT" sz="1600" dirty="0">
                <a:solidFill>
                  <a:schemeClr val="bg2">
                    <a:lumMod val="10000"/>
                  </a:schemeClr>
                </a:solidFill>
              </a:rPr>
              <a:t>• Uscita dal Sistema Sinfonia.</a:t>
            </a:r>
          </a:p>
        </p:txBody>
      </p:sp>
      <p:sp>
        <p:nvSpPr>
          <p:cNvPr id="10" name="Connettore 9">
            <a:extLst>
              <a:ext uri="{FF2B5EF4-FFF2-40B4-BE49-F238E27FC236}">
                <a16:creationId xmlns:a16="http://schemas.microsoft.com/office/drawing/2014/main" id="{A90A700C-9A9C-D2E1-4B4A-B6F8FDF70EBA}"/>
              </a:ext>
            </a:extLst>
          </p:cNvPr>
          <p:cNvSpPr/>
          <p:nvPr/>
        </p:nvSpPr>
        <p:spPr>
          <a:xfrm>
            <a:off x="4299627" y="3187374"/>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t>2</a:t>
            </a:r>
            <a:endParaRPr lang="en-GB" sz="1600" b="1"/>
          </a:p>
        </p:txBody>
      </p:sp>
      <p:pic>
        <p:nvPicPr>
          <p:cNvPr id="5" name="Immagine 4" descr="Immagine che contiene testo, schermata, software, Pagina Web&#10;&#10;Il contenuto generato dall'IA potrebbe non essere corretto.">
            <a:extLst>
              <a:ext uri="{FF2B5EF4-FFF2-40B4-BE49-F238E27FC236}">
                <a16:creationId xmlns:a16="http://schemas.microsoft.com/office/drawing/2014/main" id="{D42D381A-BF40-D4E9-947C-984BD650B651}"/>
              </a:ext>
            </a:extLst>
          </p:cNvPr>
          <p:cNvPicPr>
            <a:picLocks noChangeAspect="1"/>
          </p:cNvPicPr>
          <p:nvPr/>
        </p:nvPicPr>
        <p:blipFill>
          <a:blip r:embed="rId2"/>
          <a:stretch>
            <a:fillRect/>
          </a:stretch>
        </p:blipFill>
        <p:spPr>
          <a:xfrm>
            <a:off x="179298" y="1509507"/>
            <a:ext cx="6912000" cy="3221274"/>
          </a:xfrm>
          <a:prstGeom prst="rect">
            <a:avLst/>
          </a:prstGeom>
        </p:spPr>
      </p:pic>
      <p:sp>
        <p:nvSpPr>
          <p:cNvPr id="11" name="Connettore 10">
            <a:extLst>
              <a:ext uri="{FF2B5EF4-FFF2-40B4-BE49-F238E27FC236}">
                <a16:creationId xmlns:a16="http://schemas.microsoft.com/office/drawing/2014/main" id="{D36371DC-0EBD-A8CE-D1E2-08F4F7A0824F}"/>
              </a:ext>
            </a:extLst>
          </p:cNvPr>
          <p:cNvSpPr/>
          <p:nvPr/>
        </p:nvSpPr>
        <p:spPr>
          <a:xfrm>
            <a:off x="6875298" y="1684055"/>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1</a:t>
            </a:r>
            <a:endParaRPr lang="en-GB" sz="1600" b="1" dirty="0"/>
          </a:p>
        </p:txBody>
      </p:sp>
    </p:spTree>
    <p:extLst>
      <p:ext uri="{BB962C8B-B14F-4D97-AF65-F5344CB8AC3E}">
        <p14:creationId xmlns:p14="http://schemas.microsoft.com/office/powerpoint/2010/main" val="37169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8EB8-0346-24E8-179C-5BE86A82418C}"/>
            </a:ext>
          </a:extLst>
        </p:cNvPr>
        <p:cNvGrpSpPr/>
        <p:nvPr/>
      </p:nvGrpSpPr>
      <p:grpSpPr>
        <a:xfrm>
          <a:off x="0" y="0"/>
          <a:ext cx="0" cy="0"/>
          <a:chOff x="0" y="0"/>
          <a:chExt cx="0" cy="0"/>
        </a:xfrm>
      </p:grpSpPr>
      <p:pic>
        <p:nvPicPr>
          <p:cNvPr id="7" name="Immagine 6" descr="Immagine che contiene testo, schermata, software, Pagina Web&#10;&#10;Il contenuto generato dall'IA potrebbe non essere corretto.">
            <a:extLst>
              <a:ext uri="{FF2B5EF4-FFF2-40B4-BE49-F238E27FC236}">
                <a16:creationId xmlns:a16="http://schemas.microsoft.com/office/drawing/2014/main" id="{1AB87E5A-07E8-332B-4337-8EA8E75B3CF2}"/>
              </a:ext>
            </a:extLst>
          </p:cNvPr>
          <p:cNvPicPr>
            <a:picLocks noChangeAspect="1"/>
          </p:cNvPicPr>
          <p:nvPr/>
        </p:nvPicPr>
        <p:blipFill>
          <a:blip r:embed="rId2"/>
          <a:stretch>
            <a:fillRect/>
          </a:stretch>
        </p:blipFill>
        <p:spPr>
          <a:xfrm>
            <a:off x="179298" y="1509507"/>
            <a:ext cx="6912000" cy="3221274"/>
          </a:xfrm>
          <a:prstGeom prst="rect">
            <a:avLst/>
          </a:prstGeom>
        </p:spPr>
      </p:pic>
      <p:sp>
        <p:nvSpPr>
          <p:cNvPr id="13" name="Rettangolo 12">
            <a:extLst>
              <a:ext uri="{FF2B5EF4-FFF2-40B4-BE49-F238E27FC236}">
                <a16:creationId xmlns:a16="http://schemas.microsoft.com/office/drawing/2014/main" id="{9BD8ED92-1CE1-FC25-538F-E495F330BD61}"/>
              </a:ext>
            </a:extLst>
          </p:cNvPr>
          <p:cNvSpPr/>
          <p:nvPr/>
        </p:nvSpPr>
        <p:spPr>
          <a:xfrm>
            <a:off x="867584" y="765411"/>
            <a:ext cx="5940000" cy="400110"/>
          </a:xfrm>
          <a:prstGeom prst="rect">
            <a:avLst/>
          </a:prstGeom>
        </p:spPr>
        <p:txBody>
          <a:bodyPr wrap="square" lIns="91440" tIns="45720" rIns="91440" bIns="45720" anchor="t">
            <a:spAutoFit/>
          </a:bodyPr>
          <a:lstStyle/>
          <a:p>
            <a:r>
              <a:rPr lang="it-IT" sz="2000" b="1">
                <a:solidFill>
                  <a:srgbClr val="003D6A"/>
                </a:solidFill>
                <a:latin typeface="+mj-lt"/>
              </a:rPr>
              <a:t>Home Page 2/2</a:t>
            </a:r>
            <a:endParaRPr lang="en-GB" sz="2000" b="1">
              <a:solidFill>
                <a:srgbClr val="003D6A"/>
              </a:solidFill>
              <a:latin typeface="+mj-lt"/>
            </a:endParaRPr>
          </a:p>
        </p:txBody>
      </p:sp>
      <p:sp>
        <p:nvSpPr>
          <p:cNvPr id="20" name="Rettangolo 19">
            <a:extLst>
              <a:ext uri="{FF2B5EF4-FFF2-40B4-BE49-F238E27FC236}">
                <a16:creationId xmlns:a16="http://schemas.microsoft.com/office/drawing/2014/main" id="{D68A0E74-56A8-EA03-BBFF-04C7329BF98B}"/>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199416A4-0C52-C9DF-4E78-4CE41C7FB075}"/>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5E1A7632-B910-DF83-4D6E-B3BD4E1CD758}"/>
              </a:ext>
            </a:extLst>
          </p:cNvPr>
          <p:cNvSpPr/>
          <p:nvPr/>
        </p:nvSpPr>
        <p:spPr>
          <a:xfrm>
            <a:off x="7281557" y="1509507"/>
            <a:ext cx="4731145" cy="3011530"/>
          </a:xfrm>
          <a:prstGeom prst="rect">
            <a:avLst/>
          </a:prstGeom>
          <a:solidFill>
            <a:srgbClr val="F8FAFD"/>
          </a:solidFill>
          <a:ln w="28575">
            <a:solidFill>
              <a:srgbClr val="3481BB"/>
            </a:solidFill>
          </a:ln>
        </p:spPr>
        <p:txBody>
          <a:bodyPr wrap="square" lIns="91440" tIns="45720" rIns="91440" bIns="45720" anchor="t">
            <a:spAutoFit/>
          </a:bodyPr>
          <a:lstStyle/>
          <a:p>
            <a:pPr>
              <a:lnSpc>
                <a:spcPct val="150000"/>
              </a:lnSpc>
            </a:pPr>
            <a:r>
              <a:rPr lang="it-IT" sz="1600" dirty="0">
                <a:solidFill>
                  <a:schemeClr val="bg2">
                    <a:lumMod val="10000"/>
                  </a:schemeClr>
                </a:solidFill>
              </a:rPr>
              <a:t>La navigazione è facilitata da una </a:t>
            </a:r>
            <a:r>
              <a:rPr lang="it-IT" sz="1600" dirty="0" err="1">
                <a:solidFill>
                  <a:schemeClr val="bg2">
                    <a:lumMod val="10000"/>
                  </a:schemeClr>
                </a:solidFill>
              </a:rPr>
              <a:t>Sidebar</a:t>
            </a:r>
            <a:r>
              <a:rPr lang="it-IT" sz="1600" dirty="0">
                <a:solidFill>
                  <a:schemeClr val="bg2">
                    <a:lumMod val="10000"/>
                  </a:schemeClr>
                </a:solidFill>
              </a:rPr>
              <a:t> a scomparsa, che organizza le diverse funzionalità disponibili secondo criteri di utilizzo. Le voci presenti sono disposte nel seguente ordine:</a:t>
            </a:r>
          </a:p>
          <a:p>
            <a:pPr>
              <a:lnSpc>
                <a:spcPct val="150000"/>
              </a:lnSpc>
            </a:pPr>
            <a:r>
              <a:rPr lang="it-IT" sz="1600" dirty="0">
                <a:solidFill>
                  <a:schemeClr val="bg2">
                    <a:lumMod val="10000"/>
                  </a:schemeClr>
                </a:solidFill>
              </a:rPr>
              <a:t>• Accesso alla pagina iniziale dell’Area (Home page del Sistema) (2);</a:t>
            </a:r>
          </a:p>
          <a:p>
            <a:pPr>
              <a:lnSpc>
                <a:spcPct val="150000"/>
              </a:lnSpc>
            </a:pPr>
            <a:r>
              <a:rPr lang="it-IT" sz="1600" dirty="0">
                <a:solidFill>
                  <a:schemeClr val="bg2">
                    <a:lumMod val="10000"/>
                  </a:schemeClr>
                </a:solidFill>
              </a:rPr>
              <a:t>• Funzionalità dell’Area (3);</a:t>
            </a:r>
          </a:p>
          <a:p>
            <a:pPr>
              <a:lnSpc>
                <a:spcPct val="150000"/>
              </a:lnSpc>
            </a:pPr>
            <a:r>
              <a:rPr lang="it-IT" sz="1600" dirty="0">
                <a:solidFill>
                  <a:schemeClr val="bg2">
                    <a:lumMod val="10000"/>
                  </a:schemeClr>
                </a:solidFill>
              </a:rPr>
              <a:t>• Sezione dedicata alle query e ai report (4);</a:t>
            </a:r>
          </a:p>
        </p:txBody>
      </p:sp>
      <p:sp>
        <p:nvSpPr>
          <p:cNvPr id="11" name="Connettore 10">
            <a:extLst>
              <a:ext uri="{FF2B5EF4-FFF2-40B4-BE49-F238E27FC236}">
                <a16:creationId xmlns:a16="http://schemas.microsoft.com/office/drawing/2014/main" id="{703BFEF3-E275-B715-B027-949F482AF655}"/>
              </a:ext>
            </a:extLst>
          </p:cNvPr>
          <p:cNvSpPr/>
          <p:nvPr/>
        </p:nvSpPr>
        <p:spPr>
          <a:xfrm>
            <a:off x="1019541" y="1575643"/>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2</a:t>
            </a:r>
            <a:endParaRPr lang="en-GB" sz="1600" b="1" dirty="0"/>
          </a:p>
        </p:txBody>
      </p:sp>
      <p:sp>
        <p:nvSpPr>
          <p:cNvPr id="5" name="Connettore 4">
            <a:extLst>
              <a:ext uri="{FF2B5EF4-FFF2-40B4-BE49-F238E27FC236}">
                <a16:creationId xmlns:a16="http://schemas.microsoft.com/office/drawing/2014/main" id="{06B8354D-BDC3-93BB-5DC9-E04E30513BA1}"/>
              </a:ext>
            </a:extLst>
          </p:cNvPr>
          <p:cNvSpPr/>
          <p:nvPr/>
        </p:nvSpPr>
        <p:spPr>
          <a:xfrm>
            <a:off x="1019541" y="2026180"/>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3</a:t>
            </a:r>
            <a:endParaRPr lang="en-GB" sz="1600" b="1" dirty="0"/>
          </a:p>
        </p:txBody>
      </p:sp>
      <p:sp>
        <p:nvSpPr>
          <p:cNvPr id="6" name="Connettore 5">
            <a:extLst>
              <a:ext uri="{FF2B5EF4-FFF2-40B4-BE49-F238E27FC236}">
                <a16:creationId xmlns:a16="http://schemas.microsoft.com/office/drawing/2014/main" id="{E096B7C8-DD79-2E3B-2DC3-1FE669221FCD}"/>
              </a:ext>
            </a:extLst>
          </p:cNvPr>
          <p:cNvSpPr/>
          <p:nvPr/>
        </p:nvSpPr>
        <p:spPr>
          <a:xfrm>
            <a:off x="1019541" y="2476717"/>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4</a:t>
            </a:r>
            <a:endParaRPr lang="en-GB" sz="1600" b="1" dirty="0"/>
          </a:p>
        </p:txBody>
      </p:sp>
    </p:spTree>
    <p:extLst>
      <p:ext uri="{BB962C8B-B14F-4D97-AF65-F5344CB8AC3E}">
        <p14:creationId xmlns:p14="http://schemas.microsoft.com/office/powerpoint/2010/main" val="140451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DB22-0DA5-350D-DC3D-830162F46B01}"/>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439DD9C2-B35B-753A-D456-98D6EE9329A1}"/>
              </a:ext>
            </a:extLst>
          </p:cNvPr>
          <p:cNvSpPr txBox="1"/>
          <p:nvPr/>
        </p:nvSpPr>
        <p:spPr>
          <a:xfrm>
            <a:off x="1760417" y="1887634"/>
            <a:ext cx="9431079" cy="400110"/>
          </a:xfrm>
          <a:prstGeom prst="rect">
            <a:avLst/>
          </a:prstGeom>
          <a:solidFill>
            <a:schemeClr val="bg1"/>
          </a:solidFill>
        </p:spPr>
        <p:txBody>
          <a:bodyPr wrap="square" lIns="91440" tIns="45720" rIns="91440" bIns="45720" rtlCol="0" anchor="t">
            <a:spAutoFit/>
          </a:bodyPr>
          <a:lstStyle>
            <a:defPPr>
              <a:defRPr lang="it-IT"/>
            </a:defPPr>
            <a:lvl1pPr>
              <a:defRPr kumimoji="0" sz="2000" b="0" i="0" u="none" strike="noStrike" cap="none" spc="0" normalizeH="0" baseline="0">
                <a:ln>
                  <a:noFill/>
                </a:ln>
                <a:solidFill>
                  <a:srgbClr val="003D6A"/>
                </a:solidFill>
                <a:effectLst/>
                <a:uLnTx/>
                <a:uFillTx/>
                <a:latin typeface="Arial" panose="020B0604020202020204"/>
              </a:defRPr>
            </a:lvl1pPr>
          </a:lstStyle>
          <a:p>
            <a:endParaRPr lang="it-IT" dirty="0"/>
          </a:p>
        </p:txBody>
      </p:sp>
      <p:sp>
        <p:nvSpPr>
          <p:cNvPr id="4" name="CasellaDiTesto 3">
            <a:extLst>
              <a:ext uri="{FF2B5EF4-FFF2-40B4-BE49-F238E27FC236}">
                <a16:creationId xmlns:a16="http://schemas.microsoft.com/office/drawing/2014/main" id="{CB14BEF4-0DFB-A134-19A0-C37AC98E4329}"/>
              </a:ext>
            </a:extLst>
          </p:cNvPr>
          <p:cNvSpPr txBox="1"/>
          <p:nvPr/>
        </p:nvSpPr>
        <p:spPr>
          <a:xfrm>
            <a:off x="955157" y="426301"/>
            <a:ext cx="356190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a:ln>
                  <a:noFill/>
                </a:ln>
                <a:solidFill>
                  <a:srgbClr val="FFFFFF"/>
                </a:solidFill>
                <a:effectLst/>
                <a:uLnTx/>
                <a:uFillTx/>
                <a:latin typeface="Arial" panose="020B0604020202020204"/>
                <a:ea typeface="+mn-ea"/>
                <a:cs typeface="+mn-cs"/>
              </a:rPr>
              <a:t>INDICE</a:t>
            </a:r>
            <a:endParaRPr kumimoji="0" lang="en-GB"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ttangolo 4">
            <a:extLst>
              <a:ext uri="{FF2B5EF4-FFF2-40B4-BE49-F238E27FC236}">
                <a16:creationId xmlns:a16="http://schemas.microsoft.com/office/drawing/2014/main" id="{6394E1B7-FFC1-A181-DCDD-68E69164A9A2}"/>
              </a:ext>
            </a:extLst>
          </p:cNvPr>
          <p:cNvSpPr/>
          <p:nvPr/>
        </p:nvSpPr>
        <p:spPr>
          <a:xfrm>
            <a:off x="1036170" y="1041190"/>
            <a:ext cx="107390" cy="3821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FECFB8D4-FCD9-207E-7D61-4554E0253A25}"/>
              </a:ext>
            </a:extLst>
          </p:cNvPr>
          <p:cNvSpPr/>
          <p:nvPr/>
        </p:nvSpPr>
        <p:spPr>
          <a:xfrm>
            <a:off x="1143560" y="2033689"/>
            <a:ext cx="413832"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asellaDiTesto 11">
            <a:extLst>
              <a:ext uri="{FF2B5EF4-FFF2-40B4-BE49-F238E27FC236}">
                <a16:creationId xmlns:a16="http://schemas.microsoft.com/office/drawing/2014/main" id="{070E9B53-2E14-9D91-CFF0-BCA807593E13}"/>
              </a:ext>
            </a:extLst>
          </p:cNvPr>
          <p:cNvSpPr txBox="1"/>
          <p:nvPr/>
        </p:nvSpPr>
        <p:spPr>
          <a:xfrm>
            <a:off x="1760417" y="890072"/>
            <a:ext cx="6079716" cy="3266985"/>
          </a:xfrm>
          <a:prstGeom prst="rect">
            <a:avLst/>
          </a:prstGeom>
          <a:noFill/>
        </p:spPr>
        <p:txBody>
          <a:bodyPr wrap="square" rtlCol="0">
            <a:spAutoFit/>
          </a:bodyPr>
          <a:lstStyle/>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Accesso al Sistema</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Home Page</a:t>
            </a:r>
          </a:p>
          <a:p>
            <a:pPr marL="342900" indent="-342900">
              <a:lnSpc>
                <a:spcPct val="150000"/>
              </a:lnSpc>
              <a:buFont typeface="+mj-lt"/>
              <a:buAutoNum type="arabicPeriod"/>
            </a:pPr>
            <a:r>
              <a:rPr lang="it-IT" sz="2000" b="1" dirty="0">
                <a:solidFill>
                  <a:srgbClr val="003D6A"/>
                </a:solidFill>
                <a:latin typeface="Arial" panose="020B0604020202020204" pitchFamily="34" charset="0"/>
                <a:cs typeface="Arial" panose="020B0604020202020204" pitchFamily="34" charset="0"/>
              </a:rPr>
              <a:t>Gestire Prestazioni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Richiedere Ribaltamento Mobilità Internazionale</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Visualizzare Richiesta Elaborazione Batch</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Data Manager</a:t>
            </a:r>
          </a:p>
          <a:p>
            <a:pPr marL="342900" indent="-342900">
              <a:lnSpc>
                <a:spcPct val="150000"/>
              </a:lnSpc>
              <a:buFont typeface="+mj-lt"/>
              <a:buAutoNum type="arabicPeriod"/>
            </a:pPr>
            <a:r>
              <a:rPr lang="it-IT" sz="2000" dirty="0">
                <a:solidFill>
                  <a:schemeClr val="bg1"/>
                </a:solidFill>
                <a:latin typeface="Arial" panose="020B0604020202020204" pitchFamily="34" charset="0"/>
                <a:cs typeface="Arial" panose="020B0604020202020204" pitchFamily="34" charset="0"/>
              </a:rPr>
              <a:t>Riferimenti Utili</a:t>
            </a:r>
          </a:p>
        </p:txBody>
      </p:sp>
    </p:spTree>
    <p:extLst>
      <p:ext uri="{BB962C8B-B14F-4D97-AF65-F5344CB8AC3E}">
        <p14:creationId xmlns:p14="http://schemas.microsoft.com/office/powerpoint/2010/main" val="25572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5B38-63B6-FD15-E72D-D4ABFA5D462B}"/>
            </a:ext>
          </a:extLst>
        </p:cNvPr>
        <p:cNvGrpSpPr/>
        <p:nvPr/>
      </p:nvGrpSpPr>
      <p:grpSpPr>
        <a:xfrm>
          <a:off x="0" y="0"/>
          <a:ext cx="0" cy="0"/>
          <a:chOff x="0" y="0"/>
          <a:chExt cx="0" cy="0"/>
        </a:xfrm>
      </p:grpSpPr>
      <p:sp>
        <p:nvSpPr>
          <p:cNvPr id="13" name="Rettangolo 12">
            <a:extLst>
              <a:ext uri="{FF2B5EF4-FFF2-40B4-BE49-F238E27FC236}">
                <a16:creationId xmlns:a16="http://schemas.microsoft.com/office/drawing/2014/main" id="{E020496A-D962-71B3-598F-74B4DB8B4C69}"/>
              </a:ext>
            </a:extLst>
          </p:cNvPr>
          <p:cNvSpPr/>
          <p:nvPr/>
        </p:nvSpPr>
        <p:spPr>
          <a:xfrm>
            <a:off x="867584" y="765411"/>
            <a:ext cx="5940000" cy="400110"/>
          </a:xfrm>
          <a:prstGeom prst="rect">
            <a:avLst/>
          </a:prstGeom>
        </p:spPr>
        <p:txBody>
          <a:bodyPr wrap="square" lIns="91440" tIns="45720" rIns="91440" bIns="45720" anchor="t">
            <a:spAutoFit/>
          </a:bodyPr>
          <a:lstStyle/>
          <a:p>
            <a:r>
              <a:rPr lang="it-IT" sz="2000" b="1" dirty="0">
                <a:solidFill>
                  <a:srgbClr val="003D6A"/>
                </a:solidFill>
                <a:latin typeface="+mj-lt"/>
              </a:rPr>
              <a:t>Gestire Prestazioni Mobilità Internazionale</a:t>
            </a:r>
          </a:p>
        </p:txBody>
      </p:sp>
      <p:sp>
        <p:nvSpPr>
          <p:cNvPr id="20" name="Rettangolo 19">
            <a:extLst>
              <a:ext uri="{FF2B5EF4-FFF2-40B4-BE49-F238E27FC236}">
                <a16:creationId xmlns:a16="http://schemas.microsoft.com/office/drawing/2014/main" id="{D1A7C129-127C-3ADC-9BA2-D7D058FFD338}"/>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08D948F7-EC49-1E59-70E8-5F3A3A2AA019}"/>
              </a:ext>
            </a:extLst>
          </p:cNvPr>
          <p:cNvSpPr/>
          <p:nvPr/>
        </p:nvSpPr>
        <p:spPr>
          <a:xfrm>
            <a:off x="5971407" y="3295374"/>
            <a:ext cx="609600" cy="1334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00106972-A78B-5D91-4869-9FEA30B6EAFD}"/>
              </a:ext>
            </a:extLst>
          </p:cNvPr>
          <p:cNvSpPr/>
          <p:nvPr/>
        </p:nvSpPr>
        <p:spPr>
          <a:xfrm>
            <a:off x="7281557" y="1509507"/>
            <a:ext cx="4731145" cy="4497642"/>
          </a:xfrm>
          <a:prstGeom prst="rect">
            <a:avLst/>
          </a:prstGeom>
          <a:solidFill>
            <a:srgbClr val="F8FAFD"/>
          </a:solidFill>
          <a:ln w="28575">
            <a:solidFill>
              <a:srgbClr val="3481BB"/>
            </a:solidFill>
          </a:ln>
        </p:spPr>
        <p:txBody>
          <a:bodyPr wrap="square" lIns="91440" tIns="45720" rIns="91440" bIns="45720" anchor="t">
            <a:spAutoFit/>
          </a:bodyPr>
          <a:lstStyle/>
          <a:p>
            <a:pPr algn="just">
              <a:lnSpc>
                <a:spcPct val="150000"/>
              </a:lnSpc>
            </a:pPr>
            <a:r>
              <a:rPr lang="it-IT" sz="1200" dirty="0">
                <a:solidFill>
                  <a:schemeClr val="bg2">
                    <a:lumMod val="10000"/>
                  </a:schemeClr>
                </a:solidFill>
              </a:rPr>
              <a:t>La funzionalità in oggetto permette di gestire le prestazioni relative alla Mobilità Internazionale, consentendo la registrazione della richiesta di elaborazione batch per le prestazioni erogate a pazienti che fruiscono di cure in altri paesi.</a:t>
            </a:r>
          </a:p>
          <a:p>
            <a:pPr algn="just">
              <a:lnSpc>
                <a:spcPct val="150000"/>
              </a:lnSpc>
            </a:pPr>
            <a:endParaRPr lang="it-IT" sz="1200" b="1" dirty="0">
              <a:solidFill>
                <a:schemeClr val="bg2">
                  <a:lumMod val="10000"/>
                </a:schemeClr>
              </a:solidFill>
            </a:endParaRPr>
          </a:p>
          <a:p>
            <a:pPr algn="just">
              <a:lnSpc>
                <a:spcPct val="150000"/>
              </a:lnSpc>
            </a:pPr>
            <a:r>
              <a:rPr lang="it-IT" sz="1200" b="1" dirty="0">
                <a:solidFill>
                  <a:schemeClr val="bg2">
                    <a:lumMod val="10000"/>
                  </a:schemeClr>
                </a:solidFill>
              </a:rPr>
              <a:t>Istruzioni Operative</a:t>
            </a:r>
          </a:p>
          <a:p>
            <a:pPr algn="just">
              <a:lnSpc>
                <a:spcPct val="150000"/>
              </a:lnSpc>
            </a:pPr>
            <a:r>
              <a:rPr lang="it-IT" sz="1200" dirty="0">
                <a:solidFill>
                  <a:schemeClr val="bg2">
                    <a:lumMod val="10000"/>
                  </a:schemeClr>
                </a:solidFill>
              </a:rPr>
              <a:t>Selezionare i seguenti parametri obbligatori:</a:t>
            </a:r>
          </a:p>
          <a:p>
            <a:pPr algn="just">
              <a:lnSpc>
                <a:spcPct val="150000"/>
              </a:lnSpc>
            </a:pPr>
            <a:r>
              <a:rPr lang="it-IT" sz="1200" dirty="0">
                <a:solidFill>
                  <a:schemeClr val="bg2">
                    <a:lumMod val="10000"/>
                  </a:schemeClr>
                </a:solidFill>
              </a:rPr>
              <a:t>• Anno di riferimento (obbligatorio)</a:t>
            </a:r>
          </a:p>
          <a:p>
            <a:pPr algn="just">
              <a:lnSpc>
                <a:spcPct val="150000"/>
              </a:lnSpc>
            </a:pPr>
            <a:r>
              <a:rPr lang="it-IT" sz="1200" dirty="0">
                <a:solidFill>
                  <a:schemeClr val="bg2">
                    <a:lumMod val="10000"/>
                  </a:schemeClr>
                </a:solidFill>
              </a:rPr>
              <a:t>• Flussi (obbligatorio)</a:t>
            </a:r>
          </a:p>
          <a:p>
            <a:pPr algn="just">
              <a:lnSpc>
                <a:spcPct val="150000"/>
              </a:lnSpc>
            </a:pPr>
            <a:r>
              <a:rPr lang="it-IT" sz="1200" dirty="0">
                <a:solidFill>
                  <a:schemeClr val="bg2">
                    <a:lumMod val="10000"/>
                  </a:schemeClr>
                </a:solidFill>
              </a:rPr>
              <a:t>• Azienda sanitaria erogatrice (non obbligatorio)</a:t>
            </a:r>
          </a:p>
          <a:p>
            <a:pPr algn="just">
              <a:lnSpc>
                <a:spcPct val="150000"/>
              </a:lnSpc>
            </a:pPr>
            <a:r>
              <a:rPr lang="it-IT" sz="1200" dirty="0">
                <a:solidFill>
                  <a:schemeClr val="bg2">
                    <a:lumMod val="10000"/>
                  </a:schemeClr>
                </a:solidFill>
              </a:rPr>
              <a:t>• Note aggiuntive (campo testuale facoltativo)</a:t>
            </a:r>
          </a:p>
          <a:p>
            <a:pPr algn="just">
              <a:lnSpc>
                <a:spcPct val="150000"/>
              </a:lnSpc>
            </a:pPr>
            <a:r>
              <a:rPr lang="it-IT" sz="1200" dirty="0">
                <a:solidFill>
                  <a:schemeClr val="bg2">
                    <a:lumMod val="10000"/>
                  </a:schemeClr>
                </a:solidFill>
              </a:rPr>
              <a:t>Al termine, cliccare sul pulsante </a:t>
            </a:r>
            <a:r>
              <a:rPr lang="it-IT" sz="1200" b="1" i="1" dirty="0">
                <a:solidFill>
                  <a:schemeClr val="bg2">
                    <a:lumMod val="10000"/>
                  </a:schemeClr>
                </a:solidFill>
              </a:rPr>
              <a:t>“Invia” </a:t>
            </a:r>
            <a:r>
              <a:rPr lang="it-IT" sz="1200" dirty="0">
                <a:solidFill>
                  <a:schemeClr val="bg2">
                    <a:lumMod val="10000"/>
                  </a:schemeClr>
                </a:solidFill>
              </a:rPr>
              <a:t>(1) e successivamente su </a:t>
            </a:r>
            <a:r>
              <a:rPr lang="it-IT" sz="1200" b="1" i="1" dirty="0">
                <a:solidFill>
                  <a:schemeClr val="bg2">
                    <a:lumMod val="10000"/>
                  </a:schemeClr>
                </a:solidFill>
              </a:rPr>
              <a:t>“Procedi”</a:t>
            </a:r>
            <a:r>
              <a:rPr lang="it-IT" sz="1200" dirty="0">
                <a:solidFill>
                  <a:schemeClr val="bg2">
                    <a:lumMod val="10000"/>
                  </a:schemeClr>
                </a:solidFill>
              </a:rPr>
              <a:t> (2) per confermare e registrare la richiesta di elaborazione batch. Il sistema assegna un numero batch e consente la consultazione dello stato di avanzamento della richiesta, consultabile direttamente dal pulsante </a:t>
            </a:r>
            <a:r>
              <a:rPr lang="it-IT" sz="1200" b="1" i="1" dirty="0">
                <a:solidFill>
                  <a:schemeClr val="bg2">
                    <a:lumMod val="10000"/>
                  </a:schemeClr>
                </a:solidFill>
              </a:rPr>
              <a:t>“Visualizza Richiesta”</a:t>
            </a:r>
            <a:r>
              <a:rPr lang="it-IT" sz="1200" dirty="0">
                <a:solidFill>
                  <a:schemeClr val="bg2">
                    <a:lumMod val="10000"/>
                  </a:schemeClr>
                </a:solidFill>
              </a:rPr>
              <a:t>.</a:t>
            </a:r>
          </a:p>
        </p:txBody>
      </p:sp>
      <p:pic>
        <p:nvPicPr>
          <p:cNvPr id="1028" name="Picture 4">
            <a:extLst>
              <a:ext uri="{FF2B5EF4-FFF2-40B4-BE49-F238E27FC236}">
                <a16:creationId xmlns:a16="http://schemas.microsoft.com/office/drawing/2014/main" id="{141CB7FB-AC6B-EAA3-8BB9-C74958CE5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8" y="1509507"/>
            <a:ext cx="6912000" cy="33239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758352C-2EE2-C5C2-D225-126087FF1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259" y="4578524"/>
            <a:ext cx="3676650" cy="1790700"/>
          </a:xfrm>
          <a:prstGeom prst="rect">
            <a:avLst/>
          </a:prstGeom>
          <a:noFill/>
          <a:extLst>
            <a:ext uri="{909E8E84-426E-40DD-AFC4-6F175D3DCCD1}">
              <a14:hiddenFill xmlns:a14="http://schemas.microsoft.com/office/drawing/2010/main">
                <a:solidFill>
                  <a:srgbClr val="FFFFFF"/>
                </a:solidFill>
              </a14:hiddenFill>
            </a:ext>
          </a:extLst>
        </p:spPr>
      </p:pic>
      <p:sp>
        <p:nvSpPr>
          <p:cNvPr id="2" name="Connettore 1">
            <a:extLst>
              <a:ext uri="{FF2B5EF4-FFF2-40B4-BE49-F238E27FC236}">
                <a16:creationId xmlns:a16="http://schemas.microsoft.com/office/drawing/2014/main" id="{A15E1498-D6A3-F369-4612-D771CE402AC5}"/>
              </a:ext>
            </a:extLst>
          </p:cNvPr>
          <p:cNvSpPr/>
          <p:nvPr/>
        </p:nvSpPr>
        <p:spPr>
          <a:xfrm>
            <a:off x="5988000" y="4023146"/>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1</a:t>
            </a:r>
            <a:endParaRPr lang="en-GB" sz="1600" b="1" dirty="0"/>
          </a:p>
        </p:txBody>
      </p:sp>
      <p:sp>
        <p:nvSpPr>
          <p:cNvPr id="5" name="Connettore 4">
            <a:extLst>
              <a:ext uri="{FF2B5EF4-FFF2-40B4-BE49-F238E27FC236}">
                <a16:creationId xmlns:a16="http://schemas.microsoft.com/office/drawing/2014/main" id="{14B2FA98-2364-E446-4D5D-7E276BC5B4ED}"/>
              </a:ext>
            </a:extLst>
          </p:cNvPr>
          <p:cNvSpPr/>
          <p:nvPr/>
        </p:nvSpPr>
        <p:spPr>
          <a:xfrm>
            <a:off x="5675909" y="5984589"/>
            <a:ext cx="216000" cy="216000"/>
          </a:xfrm>
          <a:prstGeom prst="flowChartConnector">
            <a:avLst/>
          </a:prstGeom>
          <a:solidFill>
            <a:srgbClr val="FF6C37"/>
          </a:solidFill>
          <a:ln>
            <a:solidFill>
              <a:srgbClr val="FF6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2</a:t>
            </a:r>
            <a:endParaRPr lang="en-GB" sz="1600" b="1" dirty="0"/>
          </a:p>
        </p:txBody>
      </p:sp>
    </p:spTree>
    <p:extLst>
      <p:ext uri="{BB962C8B-B14F-4D97-AF65-F5344CB8AC3E}">
        <p14:creationId xmlns:p14="http://schemas.microsoft.com/office/powerpoint/2010/main" val="166837027"/>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5551105c8616879eb6c62367232eda54">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43453751667c3adca6ba288926d269e8"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F4F3A-9281-4098-9DE5-BAF3E1E13140}"/>
</file>

<file path=customXml/itemProps2.xml><?xml version="1.0" encoding="utf-8"?>
<ds:datastoreItem xmlns:ds="http://schemas.openxmlformats.org/officeDocument/2006/customXml" ds:itemID="{0B1E393B-B4D3-4CEA-9FD9-C33CFCF24373}">
  <ds:schemaRefs>
    <ds:schemaRef ds:uri="168e0357-5b39-4600-91c2-bfff6e896513"/>
    <ds:schemaRef ds:uri="4f3724d6-f624-48ae-b79e-22703c7d60d3"/>
    <ds:schemaRef ds:uri="9419cad5-0a43-4181-9a5e-0bf89d26ed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D860CF-167B-4A50-81A0-A580056394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727</TotalTime>
  <Words>1142</Words>
  <Application>Microsoft Office PowerPoint</Application>
  <PresentationFormat>Widescreen</PresentationFormat>
  <Paragraphs>139</Paragraphs>
  <Slides>20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20</vt:i4>
      </vt:variant>
    </vt:vector>
  </HeadingPairs>
  <TitlesOfParts>
    <vt:vector size="23" baseType="lpstr">
      <vt:lpstr>Arial</vt:lpstr>
      <vt:lpstr>Calibri</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w9314</dc:creator>
  <cp:lastModifiedBy>Miriana Schiattarella</cp:lastModifiedBy>
  <cp:revision>23</cp:revision>
  <dcterms:created xsi:type="dcterms:W3CDTF">2020-04-07T10:41:41Z</dcterms:created>
  <dcterms:modified xsi:type="dcterms:W3CDTF">2026-02-26T16:51:24Z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