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36"/>
  </p:notesMasterIdLst>
  <p:sldIdLst>
    <p:sldId id="425" r:id="rId5"/>
    <p:sldId id="311" r:id="rId6"/>
    <p:sldId id="451" r:id="rId7"/>
    <p:sldId id="271" r:id="rId8"/>
    <p:sldId id="453" r:id="rId9"/>
    <p:sldId id="452" r:id="rId10"/>
    <p:sldId id="454" r:id="rId11"/>
    <p:sldId id="450" r:id="rId12"/>
    <p:sldId id="277" r:id="rId13"/>
    <p:sldId id="441" r:id="rId14"/>
    <p:sldId id="443" r:id="rId15"/>
    <p:sldId id="440" r:id="rId16"/>
    <p:sldId id="442" r:id="rId17"/>
    <p:sldId id="444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49" r:id="rId29"/>
    <p:sldId id="455" r:id="rId30"/>
    <p:sldId id="447" r:id="rId31"/>
    <p:sldId id="278" r:id="rId32"/>
    <p:sldId id="446" r:id="rId33"/>
    <p:sldId id="448" r:id="rId34"/>
    <p:sldId id="426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2DCBB0-62F0-16AF-1B5D-496ABBA5FB94}" name="Di Pasquali, Carlotta" initials="DPC" userId="S::carlotta.dipasquali@dxc.com::4818b0ec-a785-4ea4-a01d-1e80dd69de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one, Patrizia Benedetta" initials="DPB" lastIdx="1" clrIdx="0">
    <p:extLst>
      <p:ext uri="{19B8F6BF-5375-455C-9EA6-DF929625EA0E}">
        <p15:presenceInfo xmlns:p15="http://schemas.microsoft.com/office/powerpoint/2012/main" userId="S::p.dragone@dxc.com::23e218d5-5def-4b51-a44a-8081856c1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563C1"/>
    <a:srgbClr val="999999"/>
    <a:srgbClr val="F8FAFD"/>
    <a:srgbClr val="F2F4F9"/>
    <a:srgbClr val="E4E9EC"/>
    <a:srgbClr val="FAFAFA"/>
    <a:srgbClr val="F3F2F1"/>
    <a:srgbClr val="00254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57E50-BCF5-A20E-1A63-826E613F5D8B}" v="28" dt="2026-02-23T14:09:19.215"/>
    <p1510:client id="{421C3493-7097-2F84-A375-BCA510905C7C}" v="54" dt="2026-02-23T13:56:58.705"/>
    <p1510:client id="{4B7847F4-16B6-CA7A-55AB-833C2610DAA7}" v="9" dt="2026-02-23T13:57:29.599"/>
    <p1510:client id="{FDCFE451-F2B1-4139-8A22-9717434CB9F7}" v="39" dt="2026-02-23T14:13:20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tone Ivana" userId="S::ivana.bortone@exprivia.com::bdd9bb90-5c37-4c50-87f0-f0f3126af813" providerId="AD" clId="Web-{FBA62CF9-FF61-C367-BA03-F573CEADB46C}"/>
    <pc:docChg chg="modSld">
      <pc:chgData name="Bortone Ivana" userId="S::ivana.bortone@exprivia.com::bdd9bb90-5c37-4c50-87f0-f0f3126af813" providerId="AD" clId="Web-{FBA62CF9-FF61-C367-BA03-F573CEADB46C}" dt="2026-02-19T16:01:02.928" v="146" actId="1076"/>
      <pc:docMkLst>
        <pc:docMk/>
      </pc:docMkLst>
      <pc:sldChg chg="addSp">
        <pc:chgData name="Bortone Ivana" userId="S::ivana.bortone@exprivia.com::bdd9bb90-5c37-4c50-87f0-f0f3126af813" providerId="AD" clId="Web-{FBA62CF9-FF61-C367-BA03-F573CEADB46C}" dt="2026-02-19T16:00:22.582" v="128"/>
        <pc:sldMkLst>
          <pc:docMk/>
          <pc:sldMk cId="3674001772" sldId="278"/>
        </pc:sldMkLst>
        <pc:spChg chg="add">
          <ac:chgData name="Bortone Ivana" userId="S::ivana.bortone@exprivia.com::bdd9bb90-5c37-4c50-87f0-f0f3126af813" providerId="AD" clId="Web-{FBA62CF9-FF61-C367-BA03-F573CEADB46C}" dt="2026-02-19T16:00:22.582" v="128"/>
          <ac:spMkLst>
            <pc:docMk/>
            <pc:sldMk cId="3674001772" sldId="278"/>
            <ac:spMk id="7" creationId="{B7AE9102-659B-3B27-2D65-95BE63476AEF}"/>
          </ac:spMkLst>
        </pc:spChg>
      </pc:sldChg>
      <pc:sldChg chg="addSp modSp">
        <pc:chgData name="Bortone Ivana" userId="S::ivana.bortone@exprivia.com::bdd9bb90-5c37-4c50-87f0-f0f3126af813" providerId="AD" clId="Web-{FBA62CF9-FF61-C367-BA03-F573CEADB46C}" dt="2026-02-19T16:00:19.972" v="127"/>
        <pc:sldMkLst>
          <pc:docMk/>
          <pc:sldMk cId="4197346190" sldId="447"/>
        </pc:sldMkLst>
        <pc:spChg chg="add">
          <ac:chgData name="Bortone Ivana" userId="S::ivana.bortone@exprivia.com::bdd9bb90-5c37-4c50-87f0-f0f3126af813" providerId="AD" clId="Web-{FBA62CF9-FF61-C367-BA03-F573CEADB46C}" dt="2026-02-19T16:00:19.972" v="127"/>
          <ac:spMkLst>
            <pc:docMk/>
            <pc:sldMk cId="4197346190" sldId="447"/>
            <ac:spMk id="6" creationId="{6AF33253-0154-6C47-43A9-926CAE61C3F5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6:00:05.190" v="125" actId="1076"/>
          <ac:picMkLst>
            <pc:docMk/>
            <pc:sldMk cId="4197346190" sldId="447"/>
            <ac:picMk id="10" creationId="{63CB5A28-E36A-742F-4E97-7C7B572EC974}"/>
          </ac:picMkLst>
        </pc:picChg>
      </pc:sldChg>
      <pc:sldChg chg="addSp delSp modSp">
        <pc:chgData name="Bortone Ivana" userId="S::ivana.bortone@exprivia.com::bdd9bb90-5c37-4c50-87f0-f0f3126af813" providerId="AD" clId="Web-{FBA62CF9-FF61-C367-BA03-F573CEADB46C}" dt="2026-02-19T16:01:02.928" v="146" actId="1076"/>
        <pc:sldMkLst>
          <pc:docMk/>
          <pc:sldMk cId="2571571196" sldId="448"/>
        </pc:sldMkLst>
        <pc:spChg chg="add">
          <ac:chgData name="Bortone Ivana" userId="S::ivana.bortone@exprivia.com::bdd9bb90-5c37-4c50-87f0-f0f3126af813" providerId="AD" clId="Web-{FBA62CF9-FF61-C367-BA03-F573CEADB46C}" dt="2026-02-19T16:00:27.332" v="129"/>
          <ac:spMkLst>
            <pc:docMk/>
            <pc:sldMk cId="2571571196" sldId="448"/>
            <ac:spMk id="7" creationId="{B48D7221-8C9D-1C16-D414-83DA7641D808}"/>
          </ac:spMkLst>
        </pc:spChg>
        <pc:spChg chg="add mod">
          <ac:chgData name="Bortone Ivana" userId="S::ivana.bortone@exprivia.com::bdd9bb90-5c37-4c50-87f0-f0f3126af813" providerId="AD" clId="Web-{FBA62CF9-FF61-C367-BA03-F573CEADB46C}" dt="2026-02-19T16:00:53.880" v="142" actId="1076"/>
          <ac:spMkLst>
            <pc:docMk/>
            <pc:sldMk cId="2571571196" sldId="448"/>
            <ac:spMk id="10" creationId="{6091011A-0D94-80F1-9C6F-9A541A7BAFAD}"/>
          </ac:spMkLst>
        </pc:spChg>
        <pc:spChg chg="mod">
          <ac:chgData name="Bortone Ivana" userId="S::ivana.bortone@exprivia.com::bdd9bb90-5c37-4c50-87f0-f0f3126af813" providerId="AD" clId="Web-{FBA62CF9-FF61-C367-BA03-F573CEADB46C}" dt="2026-02-19T16:00:38.270" v="135" actId="20577"/>
          <ac:spMkLst>
            <pc:docMk/>
            <pc:sldMk cId="2571571196" sldId="448"/>
            <ac:spMk id="14" creationId="{BF42981F-ED9A-DE5E-59D3-E2D4CFF65F7C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6:01:02.928" v="146" actId="1076"/>
          <ac:picMkLst>
            <pc:docMk/>
            <pc:sldMk cId="2571571196" sldId="448"/>
            <ac:picMk id="8" creationId="{C57D9747-A7C2-41B1-545B-7E4C0B828DE2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49:30.082" v="8" actId="1076"/>
        <pc:sldMkLst>
          <pc:docMk/>
          <pc:sldMk cId="1537753596" sldId="454"/>
        </pc:sldMkLst>
        <pc:spChg chg="mod">
          <ac:chgData name="Bortone Ivana" userId="S::ivana.bortone@exprivia.com::bdd9bb90-5c37-4c50-87f0-f0f3126af813" providerId="AD" clId="Web-{FBA62CF9-FF61-C367-BA03-F573CEADB46C}" dt="2026-02-19T15:49:22.754" v="6" actId="20577"/>
          <ac:spMkLst>
            <pc:docMk/>
            <pc:sldMk cId="1537753596" sldId="454"/>
            <ac:spMk id="12" creationId="{1B863909-970A-AAE9-20E0-A9018390E171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49:30.082" v="8" actId="1076"/>
          <ac:picMkLst>
            <pc:docMk/>
            <pc:sldMk cId="1537753596" sldId="454"/>
            <ac:picMk id="8" creationId="{27BD7F31-90F3-0952-7160-4F70BB7C2ABC}"/>
          </ac:picMkLst>
        </pc:picChg>
      </pc:sldChg>
      <pc:sldChg chg="addSp">
        <pc:chgData name="Bortone Ivana" userId="S::ivana.bortone@exprivia.com::bdd9bb90-5c37-4c50-87f0-f0f3126af813" providerId="AD" clId="Web-{FBA62CF9-FF61-C367-BA03-F573CEADB46C}" dt="2026-02-19T16:00:16.331" v="126"/>
        <pc:sldMkLst>
          <pc:docMk/>
          <pc:sldMk cId="4166396838" sldId="455"/>
        </pc:sldMkLst>
        <pc:spChg chg="add">
          <ac:chgData name="Bortone Ivana" userId="S::ivana.bortone@exprivia.com::bdd9bb90-5c37-4c50-87f0-f0f3126af813" providerId="AD" clId="Web-{FBA62CF9-FF61-C367-BA03-F573CEADB46C}" dt="2026-02-19T16:00:16.331" v="126"/>
          <ac:spMkLst>
            <pc:docMk/>
            <pc:sldMk cId="4166396838" sldId="455"/>
            <ac:spMk id="6" creationId="{CAC323BA-2EF2-E9BF-FD78-735D0C865048}"/>
          </ac:spMkLst>
        </pc:spChg>
      </pc:sldChg>
      <pc:sldChg chg="modSp">
        <pc:chgData name="Bortone Ivana" userId="S::ivana.bortone@exprivia.com::bdd9bb90-5c37-4c50-87f0-f0f3126af813" providerId="AD" clId="Web-{FBA62CF9-FF61-C367-BA03-F573CEADB46C}" dt="2026-02-19T15:57:46.931" v="109" actId="14100"/>
        <pc:sldMkLst>
          <pc:docMk/>
          <pc:sldMk cId="4130299743" sldId="456"/>
        </pc:sldMkLst>
        <pc:picChg chg="mod">
          <ac:chgData name="Bortone Ivana" userId="S::ivana.bortone@exprivia.com::bdd9bb90-5c37-4c50-87f0-f0f3126af813" providerId="AD" clId="Web-{FBA62CF9-FF61-C367-BA03-F573CEADB46C}" dt="2026-02-19T15:57:43.946" v="108" actId="14100"/>
          <ac:picMkLst>
            <pc:docMk/>
            <pc:sldMk cId="4130299743" sldId="456"/>
            <ac:picMk id="7" creationId="{E6A7CF9B-B4C1-3942-32B0-62D09245E108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8:12.464" v="114" actId="14100"/>
        <pc:sldMkLst>
          <pc:docMk/>
          <pc:sldMk cId="285436325" sldId="458"/>
        </pc:sldMkLst>
        <pc:spChg chg="mod">
          <ac:chgData name="Bortone Ivana" userId="S::ivana.bortone@exprivia.com::bdd9bb90-5c37-4c50-87f0-f0f3126af813" providerId="AD" clId="Web-{FBA62CF9-FF61-C367-BA03-F573CEADB46C}" dt="2026-02-19T15:58:06.916" v="112" actId="14100"/>
          <ac:spMkLst>
            <pc:docMk/>
            <pc:sldMk cId="285436325" sldId="458"/>
            <ac:spMk id="8" creationId="{77DBD1A9-9EFC-86AA-FF4F-B3C437B60F6E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8:09.714" v="113" actId="14100"/>
          <ac:picMkLst>
            <pc:docMk/>
            <pc:sldMk cId="285436325" sldId="458"/>
            <ac:picMk id="7" creationId="{820590C4-8A40-070F-4A8C-D987AACBEFF7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0:39.022" v="18" actId="14100"/>
        <pc:sldMkLst>
          <pc:docMk/>
          <pc:sldMk cId="228311789" sldId="459"/>
        </pc:sldMkLst>
        <pc:spChg chg="mod">
          <ac:chgData name="Bortone Ivana" userId="S::ivana.bortone@exprivia.com::bdd9bb90-5c37-4c50-87f0-f0f3126af813" providerId="AD" clId="Web-{FBA62CF9-FF61-C367-BA03-F573CEADB46C}" dt="2026-02-19T15:50:18.068" v="10" actId="14100"/>
          <ac:spMkLst>
            <pc:docMk/>
            <pc:sldMk cId="228311789" sldId="459"/>
            <ac:spMk id="8" creationId="{E1BAF26A-0460-6423-E2B0-4096956D3C76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0:39.022" v="18" actId="14100"/>
          <ac:picMkLst>
            <pc:docMk/>
            <pc:sldMk cId="228311789" sldId="459"/>
            <ac:picMk id="4" creationId="{9BB7818B-C09F-31D2-BA44-39B76AFED0FA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6:33.611" v="93" actId="20577"/>
        <pc:sldMkLst>
          <pc:docMk/>
          <pc:sldMk cId="112811304" sldId="460"/>
        </pc:sldMkLst>
        <pc:spChg chg="mod">
          <ac:chgData name="Bortone Ivana" userId="S::ivana.bortone@exprivia.com::bdd9bb90-5c37-4c50-87f0-f0f3126af813" providerId="AD" clId="Web-{FBA62CF9-FF61-C367-BA03-F573CEADB46C}" dt="2026-02-19T15:56:33.611" v="93" actId="20577"/>
          <ac:spMkLst>
            <pc:docMk/>
            <pc:sldMk cId="112811304" sldId="460"/>
            <ac:spMk id="8" creationId="{FB2C3226-5562-1611-C40F-CE1E83B860AF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1:22.476" v="29" actId="1076"/>
          <ac:picMkLst>
            <pc:docMk/>
            <pc:sldMk cId="112811304" sldId="460"/>
            <ac:picMk id="9" creationId="{809D399F-5295-2DA2-27B6-6200EB3CB1D5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9:01.967" v="119" actId="1076"/>
        <pc:sldMkLst>
          <pc:docMk/>
          <pc:sldMk cId="3737096677" sldId="461"/>
        </pc:sldMkLst>
        <pc:spChg chg="mod">
          <ac:chgData name="Bortone Ivana" userId="S::ivana.bortone@exprivia.com::bdd9bb90-5c37-4c50-87f0-f0f3126af813" providerId="AD" clId="Web-{FBA62CF9-FF61-C367-BA03-F573CEADB46C}" dt="2026-02-19T15:58:59.452" v="118" actId="14100"/>
          <ac:spMkLst>
            <pc:docMk/>
            <pc:sldMk cId="3737096677" sldId="461"/>
            <ac:spMk id="8" creationId="{16D2BE91-5B00-15B2-D125-570A8FE85259}"/>
          </ac:spMkLst>
        </pc:spChg>
        <pc:spChg chg="mod">
          <ac:chgData name="Bortone Ivana" userId="S::ivana.bortone@exprivia.com::bdd9bb90-5c37-4c50-87f0-f0f3126af813" providerId="AD" clId="Web-{FBA62CF9-FF61-C367-BA03-F573CEADB46C}" dt="2026-02-19T15:59:01.967" v="119" actId="1076"/>
          <ac:spMkLst>
            <pc:docMk/>
            <pc:sldMk cId="3737096677" sldId="461"/>
            <ac:spMk id="12" creationId="{C953BE6A-FC9D-3419-2CFB-3C010DD7E91A}"/>
          </ac:spMkLst>
        </pc:spChg>
        <pc:spChg chg="mod">
          <ac:chgData name="Bortone Ivana" userId="S::ivana.bortone@exprivia.com::bdd9bb90-5c37-4c50-87f0-f0f3126af813" providerId="AD" clId="Web-{FBA62CF9-FF61-C367-BA03-F573CEADB46C}" dt="2026-02-19T15:52:46.688" v="45" actId="1076"/>
          <ac:spMkLst>
            <pc:docMk/>
            <pc:sldMk cId="3737096677" sldId="461"/>
            <ac:spMk id="16" creationId="{F1C7BB07-6B4F-C768-194C-4B540004657A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2:17.713" v="41" actId="14100"/>
          <ac:picMkLst>
            <pc:docMk/>
            <pc:sldMk cId="3737096677" sldId="461"/>
            <ac:picMk id="7" creationId="{354B6FD3-195A-4E9E-1CDB-97AC87D0FFE0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7:20.694" v="103" actId="1076"/>
        <pc:sldMkLst>
          <pc:docMk/>
          <pc:sldMk cId="1552989478" sldId="462"/>
        </pc:sldMkLst>
        <pc:spChg chg="mod">
          <ac:chgData name="Bortone Ivana" userId="S::ivana.bortone@exprivia.com::bdd9bb90-5c37-4c50-87f0-f0f3126af813" providerId="AD" clId="Web-{FBA62CF9-FF61-C367-BA03-F573CEADB46C}" dt="2026-02-19T15:56:43.987" v="96" actId="14100"/>
          <ac:spMkLst>
            <pc:docMk/>
            <pc:sldMk cId="1552989478" sldId="462"/>
            <ac:spMk id="8" creationId="{F88B6BB4-87E1-3145-F389-8FA57A248596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6:46.316" v="97" actId="1076"/>
          <ac:picMkLst>
            <pc:docMk/>
            <pc:sldMk cId="1552989478" sldId="462"/>
            <ac:picMk id="11" creationId="{5743B313-743A-7E09-9D44-1175AE10A25A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4:24.783" v="67" actId="1076"/>
        <pc:sldMkLst>
          <pc:docMk/>
          <pc:sldMk cId="3662393889" sldId="463"/>
        </pc:sldMkLst>
        <pc:spChg chg="mod">
          <ac:chgData name="Bortone Ivana" userId="S::ivana.bortone@exprivia.com::bdd9bb90-5c37-4c50-87f0-f0f3126af813" providerId="AD" clId="Web-{FBA62CF9-FF61-C367-BA03-F573CEADB46C}" dt="2026-02-19T15:54:15.735" v="64" actId="1076"/>
          <ac:spMkLst>
            <pc:docMk/>
            <pc:sldMk cId="3662393889" sldId="463"/>
            <ac:spMk id="8" creationId="{91606F57-416A-E55C-F29E-AC3B3B6EA387}"/>
          </ac:spMkLst>
        </pc:spChg>
        <pc:spChg chg="mod">
          <ac:chgData name="Bortone Ivana" userId="S::ivana.bortone@exprivia.com::bdd9bb90-5c37-4c50-87f0-f0f3126af813" providerId="AD" clId="Web-{FBA62CF9-FF61-C367-BA03-F573CEADB46C}" dt="2026-02-19T15:54:24.783" v="67" actId="1076"/>
          <ac:spMkLst>
            <pc:docMk/>
            <pc:sldMk cId="3662393889" sldId="463"/>
            <ac:spMk id="14" creationId="{F1C7BB07-6B4F-C768-194C-4B540004657A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4:19.329" v="65" actId="14100"/>
          <ac:picMkLst>
            <pc:docMk/>
            <pc:sldMk cId="3662393889" sldId="463"/>
            <ac:picMk id="6" creationId="{8CE126AA-B3B5-CCEF-5FBD-371E2C6753B7}"/>
          </ac:picMkLst>
        </pc:picChg>
        <pc:picChg chg="mod">
          <ac:chgData name="Bortone Ivana" userId="S::ivana.bortone@exprivia.com::bdd9bb90-5c37-4c50-87f0-f0f3126af813" providerId="AD" clId="Web-{FBA62CF9-FF61-C367-BA03-F573CEADB46C}" dt="2026-02-19T15:54:21.767" v="66" actId="1076"/>
          <ac:picMkLst>
            <pc:docMk/>
            <pc:sldMk cId="3662393889" sldId="463"/>
            <ac:picMk id="10" creationId="{E9C582D0-2B03-F474-3BE1-94CD92E7814A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5:09.914" v="73" actId="1076"/>
        <pc:sldMkLst>
          <pc:docMk/>
          <pc:sldMk cId="2792381320" sldId="464"/>
        </pc:sldMkLst>
        <pc:spChg chg="mod">
          <ac:chgData name="Bortone Ivana" userId="S::ivana.bortone@exprivia.com::bdd9bb90-5c37-4c50-87f0-f0f3126af813" providerId="AD" clId="Web-{FBA62CF9-FF61-C367-BA03-F573CEADB46C}" dt="2026-02-19T15:55:00.132" v="69" actId="1076"/>
          <ac:spMkLst>
            <pc:docMk/>
            <pc:sldMk cId="2792381320" sldId="464"/>
            <ac:spMk id="8" creationId="{86CA59D6-C630-7407-B167-FE9659459794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5:09.914" v="73" actId="1076"/>
          <ac:picMkLst>
            <pc:docMk/>
            <pc:sldMk cId="2792381320" sldId="464"/>
            <ac:picMk id="5" creationId="{45D359BA-03EB-62DD-E8EE-8BD7B099ADD9}"/>
          </ac:picMkLst>
        </pc:picChg>
      </pc:sldChg>
      <pc:sldChg chg="modSp">
        <pc:chgData name="Bortone Ivana" userId="S::ivana.bortone@exprivia.com::bdd9bb90-5c37-4c50-87f0-f0f3126af813" providerId="AD" clId="Web-{FBA62CF9-FF61-C367-BA03-F573CEADB46C}" dt="2026-02-19T15:59:29.969" v="122" actId="1076"/>
        <pc:sldMkLst>
          <pc:docMk/>
          <pc:sldMk cId="2484414776" sldId="465"/>
        </pc:sldMkLst>
        <pc:spChg chg="mod">
          <ac:chgData name="Bortone Ivana" userId="S::ivana.bortone@exprivia.com::bdd9bb90-5c37-4c50-87f0-f0f3126af813" providerId="AD" clId="Web-{FBA62CF9-FF61-C367-BA03-F573CEADB46C}" dt="2026-02-19T15:56:26.173" v="91" actId="14100"/>
          <ac:spMkLst>
            <pc:docMk/>
            <pc:sldMk cId="2484414776" sldId="465"/>
            <ac:spMk id="8" creationId="{BFA1672F-8A08-4E28-5FE1-C7FAA2D492B7}"/>
          </ac:spMkLst>
        </pc:spChg>
        <pc:picChg chg="mod">
          <ac:chgData name="Bortone Ivana" userId="S::ivana.bortone@exprivia.com::bdd9bb90-5c37-4c50-87f0-f0f3126af813" providerId="AD" clId="Web-{FBA62CF9-FF61-C367-BA03-F573CEADB46C}" dt="2026-02-19T15:56:23.173" v="90" actId="14100"/>
          <ac:picMkLst>
            <pc:docMk/>
            <pc:sldMk cId="2484414776" sldId="465"/>
            <ac:picMk id="9" creationId="{A234E9AD-D19A-4187-E5AA-5CA107008726}"/>
          </ac:picMkLst>
        </pc:picChg>
      </pc:sldChg>
    </pc:docChg>
  </pc:docChgLst>
  <pc:docChgLst>
    <pc:chgData name="Bortone Ivana" userId="S::ivana.bortone@exprivia.com::bdd9bb90-5c37-4c50-87f0-f0f3126af813" providerId="AD" clId="Web-{2D24D039-048D-FE06-6D70-60B93410600B}"/>
    <pc:docChg chg="addSld delSld modSld sldOrd">
      <pc:chgData name="Bortone Ivana" userId="S::ivana.bortone@exprivia.com::bdd9bb90-5c37-4c50-87f0-f0f3126af813" providerId="AD" clId="Web-{2D24D039-048D-FE06-6D70-60B93410600B}" dt="2026-02-18T16:50:03.174" v="137"/>
      <pc:docMkLst>
        <pc:docMk/>
      </pc:docMkLst>
      <pc:sldChg chg="modSp">
        <pc:chgData name="Bortone Ivana" userId="S::ivana.bortone@exprivia.com::bdd9bb90-5c37-4c50-87f0-f0f3126af813" providerId="AD" clId="Web-{2D24D039-048D-FE06-6D70-60B93410600B}" dt="2026-02-18T16:13:39.390" v="14" actId="20577"/>
        <pc:sldMkLst>
          <pc:docMk/>
          <pc:sldMk cId="920827516" sldId="277"/>
        </pc:sldMkLst>
        <pc:spChg chg="mod">
          <ac:chgData name="Bortone Ivana" userId="S::ivana.bortone@exprivia.com::bdd9bb90-5c37-4c50-87f0-f0f3126af813" providerId="AD" clId="Web-{2D24D039-048D-FE06-6D70-60B93410600B}" dt="2026-02-18T16:13:39.390" v="14" actId="20577"/>
          <ac:spMkLst>
            <pc:docMk/>
            <pc:sldMk cId="920827516" sldId="277"/>
            <ac:spMk id="12" creationId="{B906E3D6-23A6-4B05-8AAA-143981C0E491}"/>
          </ac:spMkLst>
        </pc:spChg>
      </pc:sldChg>
      <pc:sldChg chg="modSp mod modShow">
        <pc:chgData name="Bortone Ivana" userId="S::ivana.bortone@exprivia.com::bdd9bb90-5c37-4c50-87f0-f0f3126af813" providerId="AD" clId="Web-{2D24D039-048D-FE06-6D70-60B93410600B}" dt="2026-02-18T16:26:19.426" v="105"/>
        <pc:sldMkLst>
          <pc:docMk/>
          <pc:sldMk cId="3674001772" sldId="278"/>
        </pc:sldMkLst>
        <pc:spChg chg="mod">
          <ac:chgData name="Bortone Ivana" userId="S::ivana.bortone@exprivia.com::bdd9bb90-5c37-4c50-87f0-f0f3126af813" providerId="AD" clId="Web-{2D24D039-048D-FE06-6D70-60B93410600B}" dt="2026-02-18T16:17:44.026" v="89" actId="20577"/>
          <ac:spMkLst>
            <pc:docMk/>
            <pc:sldMk cId="3674001772" sldId="278"/>
            <ac:spMk id="14" creationId="{EAC96674-1798-9249-8E0F-A9065DA876BB}"/>
          </ac:spMkLst>
        </pc:spChg>
      </pc:sldChg>
      <pc:sldChg chg="modSp">
        <pc:chgData name="Bortone Ivana" userId="S::ivana.bortone@exprivia.com::bdd9bb90-5c37-4c50-87f0-f0f3126af813" providerId="AD" clId="Web-{2D24D039-048D-FE06-6D70-60B93410600B}" dt="2026-02-18T16:23:07.222" v="90" actId="1076"/>
        <pc:sldMkLst>
          <pc:docMk/>
          <pc:sldMk cId="655192526" sldId="440"/>
        </pc:sldMkLst>
        <pc:picChg chg="mod">
          <ac:chgData name="Bortone Ivana" userId="S::ivana.bortone@exprivia.com::bdd9bb90-5c37-4c50-87f0-f0f3126af813" providerId="AD" clId="Web-{2D24D039-048D-FE06-6D70-60B93410600B}" dt="2026-02-18T16:23:07.222" v="90" actId="1076"/>
          <ac:picMkLst>
            <pc:docMk/>
            <pc:sldMk cId="655192526" sldId="440"/>
            <ac:picMk id="5" creationId="{66ABFD66-97A6-FAD5-DD12-D8C206875DBF}"/>
          </ac:picMkLst>
        </pc:picChg>
      </pc:sldChg>
      <pc:sldChg chg="modSp">
        <pc:chgData name="Bortone Ivana" userId="S::ivana.bortone@exprivia.com::bdd9bb90-5c37-4c50-87f0-f0f3126af813" providerId="AD" clId="Web-{2D24D039-048D-FE06-6D70-60B93410600B}" dt="2026-02-18T16:14:02.282" v="15" actId="14100"/>
        <pc:sldMkLst>
          <pc:docMk/>
          <pc:sldMk cId="3446533979" sldId="441"/>
        </pc:sldMkLst>
        <pc:spChg chg="mod">
          <ac:chgData name="Bortone Ivana" userId="S::ivana.bortone@exprivia.com::bdd9bb90-5c37-4c50-87f0-f0f3126af813" providerId="AD" clId="Web-{2D24D039-048D-FE06-6D70-60B93410600B}" dt="2026-02-18T16:14:02.282" v="15" actId="14100"/>
          <ac:spMkLst>
            <pc:docMk/>
            <pc:sldMk cId="3446533979" sldId="441"/>
            <ac:spMk id="12" creationId="{BB65797A-C8E1-646F-E442-B097F98D7167}"/>
          </ac:spMkLst>
        </pc:spChg>
      </pc:sldChg>
      <pc:sldChg chg="modSp">
        <pc:chgData name="Bortone Ivana" userId="S::ivana.bortone@exprivia.com::bdd9bb90-5c37-4c50-87f0-f0f3126af813" providerId="AD" clId="Web-{2D24D039-048D-FE06-6D70-60B93410600B}" dt="2026-02-18T16:25:39.801" v="102" actId="20577"/>
        <pc:sldMkLst>
          <pc:docMk/>
          <pc:sldMk cId="2919457257" sldId="444"/>
        </pc:sldMkLst>
        <pc:spChg chg="mod">
          <ac:chgData name="Bortone Ivana" userId="S::ivana.bortone@exprivia.com::bdd9bb90-5c37-4c50-87f0-f0f3126af813" providerId="AD" clId="Web-{2D24D039-048D-FE06-6D70-60B93410600B}" dt="2026-02-18T16:14:59.652" v="56" actId="20577"/>
          <ac:spMkLst>
            <pc:docMk/>
            <pc:sldMk cId="2919457257" sldId="444"/>
            <ac:spMk id="8" creationId="{BEB42F5D-312E-C4BA-E447-AE343949361A}"/>
          </ac:spMkLst>
        </pc:spChg>
        <pc:spChg chg="mod">
          <ac:chgData name="Bortone Ivana" userId="S::ivana.bortone@exprivia.com::bdd9bb90-5c37-4c50-87f0-f0f3126af813" providerId="AD" clId="Web-{2D24D039-048D-FE06-6D70-60B93410600B}" dt="2026-02-18T16:25:31.426" v="100" actId="20577"/>
          <ac:spMkLst>
            <pc:docMk/>
            <pc:sldMk cId="2919457257" sldId="444"/>
            <ac:spMk id="10" creationId="{0F030760-E8B0-E55D-55B9-A20ED6761E1A}"/>
          </ac:spMkLst>
        </pc:spChg>
        <pc:spChg chg="mod">
          <ac:chgData name="Bortone Ivana" userId="S::ivana.bortone@exprivia.com::bdd9bb90-5c37-4c50-87f0-f0f3126af813" providerId="AD" clId="Web-{2D24D039-048D-FE06-6D70-60B93410600B}" dt="2026-02-18T16:25:39.801" v="102" actId="20577"/>
          <ac:spMkLst>
            <pc:docMk/>
            <pc:sldMk cId="2919457257" sldId="444"/>
            <ac:spMk id="15" creationId="{2AE809E7-35B9-59EE-2993-62DF37FAC12F}"/>
          </ac:spMkLst>
        </pc:spChg>
      </pc:sldChg>
      <pc:sldChg chg="modSp">
        <pc:chgData name="Bortone Ivana" userId="S::ivana.bortone@exprivia.com::bdd9bb90-5c37-4c50-87f0-f0f3126af813" providerId="AD" clId="Web-{2D24D039-048D-FE06-6D70-60B93410600B}" dt="2026-02-18T16:49:29.325" v="136" actId="20577"/>
        <pc:sldMkLst>
          <pc:docMk/>
          <pc:sldMk cId="1073645563" sldId="446"/>
        </pc:sldMkLst>
        <pc:spChg chg="mod">
          <ac:chgData name="Bortone Ivana" userId="S::ivana.bortone@exprivia.com::bdd9bb90-5c37-4c50-87f0-f0f3126af813" providerId="AD" clId="Web-{2D24D039-048D-FE06-6D70-60B93410600B}" dt="2026-02-18T16:49:29.325" v="136" actId="20577"/>
          <ac:spMkLst>
            <pc:docMk/>
            <pc:sldMk cId="1073645563" sldId="446"/>
            <ac:spMk id="2" creationId="{4CF02381-83EA-F2BC-7616-4D053923A978}"/>
          </ac:spMkLst>
        </pc:spChg>
        <pc:spChg chg="mod">
          <ac:chgData name="Bortone Ivana" userId="S::ivana.bortone@exprivia.com::bdd9bb90-5c37-4c50-87f0-f0f3126af813" providerId="AD" clId="Web-{2D24D039-048D-FE06-6D70-60B93410600B}" dt="2026-02-18T16:26:47.098" v="108" actId="20577"/>
          <ac:spMkLst>
            <pc:docMk/>
            <pc:sldMk cId="1073645563" sldId="446"/>
            <ac:spMk id="10" creationId="{6A6F7ED7-D5F4-B4B6-6A15-0A100FCF91FE}"/>
          </ac:spMkLst>
        </pc:spChg>
      </pc:sldChg>
      <pc:sldChg chg="ord">
        <pc:chgData name="Bortone Ivana" userId="S::ivana.bortone@exprivia.com::bdd9bb90-5c37-4c50-87f0-f0f3126af813" providerId="AD" clId="Web-{2D24D039-048D-FE06-6D70-60B93410600B}" dt="2026-02-18T16:26:24.723" v="106"/>
        <pc:sldMkLst>
          <pc:docMk/>
          <pc:sldMk cId="4197346190" sldId="447"/>
        </pc:sldMkLst>
      </pc:sldChg>
      <pc:sldChg chg="add replId">
        <pc:chgData name="Bortone Ivana" userId="S::ivana.bortone@exprivia.com::bdd9bb90-5c37-4c50-87f0-f0f3126af813" providerId="AD" clId="Web-{2D24D039-048D-FE06-6D70-60B93410600B}" dt="2026-02-18T16:50:03.174" v="137"/>
        <pc:sldMkLst>
          <pc:docMk/>
          <pc:sldMk cId="2571571196" sldId="448"/>
        </pc:sldMkLst>
      </pc:sldChg>
    </pc:docChg>
  </pc:docChgLst>
  <pc:docChgLst>
    <pc:chgData name="Bortone Ivana" userId="S::ivana.bortone@exprivia.com::bdd9bb90-5c37-4c50-87f0-f0f3126af813" providerId="AD" clId="Web-{421C3493-7097-2F84-A375-BCA510905C7C}"/>
    <pc:docChg chg="modSld">
      <pc:chgData name="Bortone Ivana" userId="S::ivana.bortone@exprivia.com::bdd9bb90-5c37-4c50-87f0-f0f3126af813" providerId="AD" clId="Web-{421C3493-7097-2F84-A375-BCA510905C7C}" dt="2026-02-23T13:56:58.705" v="24" actId="14100"/>
      <pc:docMkLst>
        <pc:docMk/>
      </pc:docMkLst>
      <pc:sldChg chg="modSp">
        <pc:chgData name="Bortone Ivana" userId="S::ivana.bortone@exprivia.com::bdd9bb90-5c37-4c50-87f0-f0f3126af813" providerId="AD" clId="Web-{421C3493-7097-2F84-A375-BCA510905C7C}" dt="2026-02-23T13:55:03.861" v="5" actId="20577"/>
        <pc:sldMkLst>
          <pc:docMk/>
          <pc:sldMk cId="3446533979" sldId="441"/>
        </pc:sldMkLst>
        <pc:spChg chg="mod">
          <ac:chgData name="Bortone Ivana" userId="S::ivana.bortone@exprivia.com::bdd9bb90-5c37-4c50-87f0-f0f3126af813" providerId="AD" clId="Web-{421C3493-7097-2F84-A375-BCA510905C7C}" dt="2026-02-23T13:55:03.861" v="5" actId="20577"/>
          <ac:spMkLst>
            <pc:docMk/>
            <pc:sldMk cId="3446533979" sldId="441"/>
            <ac:spMk id="3" creationId="{F5CC77B8-46A3-A713-7042-BBE7A36D5223}"/>
          </ac:spMkLst>
        </pc:spChg>
      </pc:sldChg>
      <pc:sldChg chg="modSp">
        <pc:chgData name="Bortone Ivana" userId="S::ivana.bortone@exprivia.com::bdd9bb90-5c37-4c50-87f0-f0f3126af813" providerId="AD" clId="Web-{421C3493-7097-2F84-A375-BCA510905C7C}" dt="2026-02-23T13:56:38.908" v="15" actId="20577"/>
        <pc:sldMkLst>
          <pc:docMk/>
          <pc:sldMk cId="4197346190" sldId="447"/>
        </pc:sldMkLst>
        <pc:spChg chg="mod">
          <ac:chgData name="Bortone Ivana" userId="S::ivana.bortone@exprivia.com::bdd9bb90-5c37-4c50-87f0-f0f3126af813" providerId="AD" clId="Web-{421C3493-7097-2F84-A375-BCA510905C7C}" dt="2026-02-23T13:56:38.908" v="15" actId="20577"/>
          <ac:spMkLst>
            <pc:docMk/>
            <pc:sldMk cId="4197346190" sldId="447"/>
            <ac:spMk id="14" creationId="{26488C1A-18D2-A90E-9590-A2DB1AF821B8}"/>
          </ac:spMkLst>
        </pc:spChg>
      </pc:sldChg>
      <pc:sldChg chg="modSp">
        <pc:chgData name="Bortone Ivana" userId="S::ivana.bortone@exprivia.com::bdd9bb90-5c37-4c50-87f0-f0f3126af813" providerId="AD" clId="Web-{421C3493-7097-2F84-A375-BCA510905C7C}" dt="2026-02-23T13:56:58.705" v="24" actId="14100"/>
        <pc:sldMkLst>
          <pc:docMk/>
          <pc:sldMk cId="2571571196" sldId="448"/>
        </pc:sldMkLst>
        <pc:spChg chg="mod">
          <ac:chgData name="Bortone Ivana" userId="S::ivana.bortone@exprivia.com::bdd9bb90-5c37-4c50-87f0-f0f3126af813" providerId="AD" clId="Web-{421C3493-7097-2F84-A375-BCA510905C7C}" dt="2026-02-23T13:56:58.705" v="24" actId="14100"/>
          <ac:spMkLst>
            <pc:docMk/>
            <pc:sldMk cId="2571571196" sldId="448"/>
            <ac:spMk id="14" creationId="{BF42981F-ED9A-DE5E-59D3-E2D4CFF65F7C}"/>
          </ac:spMkLst>
        </pc:spChg>
      </pc:sldChg>
      <pc:sldChg chg="modSp">
        <pc:chgData name="Bortone Ivana" userId="S::ivana.bortone@exprivia.com::bdd9bb90-5c37-4c50-87f0-f0f3126af813" providerId="AD" clId="Web-{421C3493-7097-2F84-A375-BCA510905C7C}" dt="2026-02-23T13:55:16.345" v="9" actId="20577"/>
        <pc:sldMkLst>
          <pc:docMk/>
          <pc:sldMk cId="1764401365" sldId="453"/>
        </pc:sldMkLst>
        <pc:spChg chg="mod">
          <ac:chgData name="Bortone Ivana" userId="S::ivana.bortone@exprivia.com::bdd9bb90-5c37-4c50-87f0-f0f3126af813" providerId="AD" clId="Web-{421C3493-7097-2F84-A375-BCA510905C7C}" dt="2026-02-23T13:55:16.345" v="9" actId="20577"/>
          <ac:spMkLst>
            <pc:docMk/>
            <pc:sldMk cId="1764401365" sldId="453"/>
            <ac:spMk id="5" creationId="{1E18A17D-8AF6-BB55-1893-61591183C0B7}"/>
          </ac:spMkLst>
        </pc:spChg>
      </pc:sldChg>
      <pc:sldChg chg="modSp">
        <pc:chgData name="Bortone Ivana" userId="S::ivana.bortone@exprivia.com::bdd9bb90-5c37-4c50-87f0-f0f3126af813" providerId="AD" clId="Web-{421C3493-7097-2F84-A375-BCA510905C7C}" dt="2026-02-23T13:56:26.627" v="12" actId="20577"/>
        <pc:sldMkLst>
          <pc:docMk/>
          <pc:sldMk cId="4166396838" sldId="455"/>
        </pc:sldMkLst>
        <pc:spChg chg="mod">
          <ac:chgData name="Bortone Ivana" userId="S::ivana.bortone@exprivia.com::bdd9bb90-5c37-4c50-87f0-f0f3126af813" providerId="AD" clId="Web-{421C3493-7097-2F84-A375-BCA510905C7C}" dt="2026-02-23T13:56:26.627" v="12" actId="20577"/>
          <ac:spMkLst>
            <pc:docMk/>
            <pc:sldMk cId="4166396838" sldId="455"/>
            <ac:spMk id="14" creationId="{D1C2CB0C-CE40-E4F3-AEAD-A4C82F8BB997}"/>
          </ac:spMkLst>
        </pc:spChg>
      </pc:sldChg>
    </pc:docChg>
  </pc:docChgLst>
  <pc:docChgLst>
    <pc:chgData name="Bortone Ivana" userId="S::ivana.bortone@exprivia.com::bdd9bb90-5c37-4c50-87f0-f0f3126af813" providerId="AD" clId="Web-{11626172-8BA1-C301-2056-E7514A2BC1B2}"/>
    <pc:docChg chg="delSld modSld">
      <pc:chgData name="Bortone Ivana" userId="S::ivana.bortone@exprivia.com::bdd9bb90-5c37-4c50-87f0-f0f3126af813" providerId="AD" clId="Web-{11626172-8BA1-C301-2056-E7514A2BC1B2}" dt="2026-02-18T15:27:16.458" v="6"/>
      <pc:docMkLst>
        <pc:docMk/>
      </pc:docMkLst>
      <pc:sldChg chg="modSp">
        <pc:chgData name="Bortone Ivana" userId="S::ivana.bortone@exprivia.com::bdd9bb90-5c37-4c50-87f0-f0f3126af813" providerId="AD" clId="Web-{11626172-8BA1-C301-2056-E7514A2BC1B2}" dt="2026-02-18T15:26:53.067" v="5" actId="20577"/>
        <pc:sldMkLst>
          <pc:docMk/>
          <pc:sldMk cId="2997730149" sldId="425"/>
        </pc:sldMkLst>
        <pc:spChg chg="mod">
          <ac:chgData name="Bortone Ivana" userId="S::ivana.bortone@exprivia.com::bdd9bb90-5c37-4c50-87f0-f0f3126af813" providerId="AD" clId="Web-{11626172-8BA1-C301-2056-E7514A2BC1B2}" dt="2026-02-18T15:26:53.067" v="5" actId="20577"/>
          <ac:spMkLst>
            <pc:docMk/>
            <pc:sldMk cId="2997730149" sldId="425"/>
            <ac:spMk id="3" creationId="{0135A4BC-9CAC-1DBE-23B8-C1D500618DDD}"/>
          </ac:spMkLst>
        </pc:spChg>
      </pc:sldChg>
    </pc:docChg>
  </pc:docChgLst>
  <pc:docChgLst>
    <pc:chgData name="Bortone Ivana" userId="S::ivana.bortone@exprivia.com::bdd9bb90-5c37-4c50-87f0-f0f3126af813" providerId="AD" clId="Web-{4E54B372-867E-E27A-68D0-BDCE718FDE4E}"/>
    <pc:docChg chg="addSld modSld">
      <pc:chgData name="Bortone Ivana" userId="S::ivana.bortone@exprivia.com::bdd9bb90-5c37-4c50-87f0-f0f3126af813" providerId="AD" clId="Web-{4E54B372-867E-E27A-68D0-BDCE718FDE4E}" dt="2026-02-20T10:50:46.570" v="29" actId="20577"/>
      <pc:docMkLst>
        <pc:docMk/>
      </pc:docMkLst>
    </pc:docChg>
  </pc:docChgLst>
  <pc:docChgLst>
    <pc:chgData name="Bortone Ivana" userId="S::ivana.bortone@exprivia.com::bdd9bb90-5c37-4c50-87f0-f0f3126af813" providerId="AD" clId="Web-{B0B634F3-F73D-81C9-828B-4AB7712EAB9E}"/>
    <pc:docChg chg="addSld delSld modSld sldOrd">
      <pc:chgData name="Bortone Ivana" userId="S::ivana.bortone@exprivia.com::bdd9bb90-5c37-4c50-87f0-f0f3126af813" providerId="AD" clId="Web-{B0B634F3-F73D-81C9-828B-4AB7712EAB9E}" dt="2026-02-18T14:20:55.865" v="1854" actId="1076"/>
      <pc:docMkLst>
        <pc:docMk/>
      </pc:docMkLst>
      <pc:sldChg chg="addSp delSp modSp">
        <pc:chgData name="Bortone Ivana" userId="S::ivana.bortone@exprivia.com::bdd9bb90-5c37-4c50-87f0-f0f3126af813" providerId="AD" clId="Web-{B0B634F3-F73D-81C9-828B-4AB7712EAB9E}" dt="2026-02-18T10:47:42.357" v="64" actId="20577"/>
        <pc:sldMkLst>
          <pc:docMk/>
          <pc:sldMk cId="3071642527" sldId="271"/>
        </pc:sldMkLst>
        <pc:spChg chg="mod">
          <ac:chgData name="Bortone Ivana" userId="S::ivana.bortone@exprivia.com::bdd9bb90-5c37-4c50-87f0-f0f3126af813" providerId="AD" clId="Web-{B0B634F3-F73D-81C9-828B-4AB7712EAB9E}" dt="2026-02-18T10:47:42.357" v="64" actId="20577"/>
          <ac:spMkLst>
            <pc:docMk/>
            <pc:sldMk cId="3071642527" sldId="271"/>
            <ac:spMk id="3" creationId="{FE6BC30A-F21B-C385-3565-3B62B0589FCD}"/>
          </ac:spMkLst>
        </pc:spChg>
        <pc:picChg chg="add mod">
          <ac:chgData name="Bortone Ivana" userId="S::ivana.bortone@exprivia.com::bdd9bb90-5c37-4c50-87f0-f0f3126af813" providerId="AD" clId="Web-{B0B634F3-F73D-81C9-828B-4AB7712EAB9E}" dt="2026-02-18T10:34:42.935" v="16" actId="1076"/>
          <ac:picMkLst>
            <pc:docMk/>
            <pc:sldMk cId="3071642527" sldId="271"/>
            <ac:picMk id="6" creationId="{3A21CF71-DE7F-28D9-3F9F-AA851D0A22AF}"/>
          </ac:picMkLst>
        </pc:picChg>
      </pc:sldChg>
      <pc:sldChg chg="addSp delSp modSp">
        <pc:chgData name="Bortone Ivana" userId="S::ivana.bortone@exprivia.com::bdd9bb90-5c37-4c50-87f0-f0f3126af813" providerId="AD" clId="Web-{B0B634F3-F73D-81C9-828B-4AB7712EAB9E}" dt="2026-02-18T13:32:29.986" v="1202" actId="1076"/>
        <pc:sldMkLst>
          <pc:docMk/>
          <pc:sldMk cId="920827516" sldId="277"/>
        </pc:sldMkLst>
        <pc:spChg chg="mod">
          <ac:chgData name="Bortone Ivana" userId="S::ivana.bortone@exprivia.com::bdd9bb90-5c37-4c50-87f0-f0f3126af813" providerId="AD" clId="Web-{B0B634F3-F73D-81C9-828B-4AB7712EAB9E}" dt="2026-02-18T13:32:01.797" v="1196" actId="14100"/>
          <ac:spMkLst>
            <pc:docMk/>
            <pc:sldMk cId="920827516" sldId="277"/>
            <ac:spMk id="12" creationId="{B906E3D6-23A6-4B05-8AAA-143981C0E491}"/>
          </ac:spMkLst>
        </pc:spChg>
      </pc:sldChg>
      <pc:sldChg chg="addSp delSp modSp add ord replId">
        <pc:chgData name="Bortone Ivana" userId="S::ivana.bortone@exprivia.com::bdd9bb90-5c37-4c50-87f0-f0f3126af813" providerId="AD" clId="Web-{B0B634F3-F73D-81C9-828B-4AB7712EAB9E}" dt="2026-02-18T14:11:14.242" v="1756" actId="20577"/>
        <pc:sldMkLst>
          <pc:docMk/>
          <pc:sldMk cId="655192526" sldId="440"/>
        </pc:sldMkLst>
        <pc:spChg chg="mod">
          <ac:chgData name="Bortone Ivana" userId="S::ivana.bortone@exprivia.com::bdd9bb90-5c37-4c50-87f0-f0f3126af813" providerId="AD" clId="Web-{B0B634F3-F73D-81C9-828B-4AB7712EAB9E}" dt="2026-02-18T14:11:14.242" v="1756" actId="20577"/>
          <ac:spMkLst>
            <pc:docMk/>
            <pc:sldMk cId="655192526" sldId="440"/>
            <ac:spMk id="12" creationId="{19B1C432-DF0B-DA08-D58C-015611CEA7ED}"/>
          </ac:spMkLst>
        </pc:spChg>
        <pc:spChg chg="mod">
          <ac:chgData name="Bortone Ivana" userId="S::ivana.bortone@exprivia.com::bdd9bb90-5c37-4c50-87f0-f0f3126af813" providerId="AD" clId="Web-{B0B634F3-F73D-81C9-828B-4AB7712EAB9E}" dt="2026-02-18T13:40:59.639" v="1361" actId="20577"/>
          <ac:spMkLst>
            <pc:docMk/>
            <pc:sldMk cId="655192526" sldId="440"/>
            <ac:spMk id="22" creationId="{193A08EF-3725-391F-142D-A6B256B752FB}"/>
          </ac:spMkLst>
        </pc:spChg>
        <pc:picChg chg="add mod">
          <ac:chgData name="Bortone Ivana" userId="S::ivana.bortone@exprivia.com::bdd9bb90-5c37-4c50-87f0-f0f3126af813" providerId="AD" clId="Web-{B0B634F3-F73D-81C9-828B-4AB7712EAB9E}" dt="2026-02-18T14:03:43.921" v="1602" actId="1076"/>
          <ac:picMkLst>
            <pc:docMk/>
            <pc:sldMk cId="655192526" sldId="440"/>
            <ac:picMk id="5" creationId="{66ABFD66-97A6-FAD5-DD12-D8C206875DBF}"/>
          </ac:picMkLst>
        </pc:picChg>
      </pc:sldChg>
      <pc:sldChg chg="addSp delSp modSp add replId">
        <pc:chgData name="Bortone Ivana" userId="S::ivana.bortone@exprivia.com::bdd9bb90-5c37-4c50-87f0-f0f3126af813" providerId="AD" clId="Web-{B0B634F3-F73D-81C9-828B-4AB7712EAB9E}" dt="2026-02-18T14:15:11.254" v="1823" actId="20577"/>
        <pc:sldMkLst>
          <pc:docMk/>
          <pc:sldMk cId="3446533979" sldId="441"/>
        </pc:sldMkLst>
        <pc:spChg chg="mod">
          <ac:chgData name="Bortone Ivana" userId="S::ivana.bortone@exprivia.com::bdd9bb90-5c37-4c50-87f0-f0f3126af813" providerId="AD" clId="Web-{B0B634F3-F73D-81C9-828B-4AB7712EAB9E}" dt="2026-02-18T14:15:11.254" v="1823" actId="20577"/>
          <ac:spMkLst>
            <pc:docMk/>
            <pc:sldMk cId="3446533979" sldId="441"/>
            <ac:spMk id="12" creationId="{BB65797A-C8E1-646F-E442-B097F98D7167}"/>
          </ac:spMkLst>
        </pc:spChg>
        <pc:spChg chg="mod">
          <ac:chgData name="Bortone Ivana" userId="S::ivana.bortone@exprivia.com::bdd9bb90-5c37-4c50-87f0-f0f3126af813" providerId="AD" clId="Web-{B0B634F3-F73D-81C9-828B-4AB7712EAB9E}" dt="2026-02-18T13:39:36.607" v="1338" actId="20577"/>
          <ac:spMkLst>
            <pc:docMk/>
            <pc:sldMk cId="3446533979" sldId="441"/>
            <ac:spMk id="22" creationId="{9322AD2C-8558-736F-03F1-82A67AAD823B}"/>
          </ac:spMkLst>
        </pc:spChg>
        <pc:picChg chg="add mod">
          <ac:chgData name="Bortone Ivana" userId="S::ivana.bortone@exprivia.com::bdd9bb90-5c37-4c50-87f0-f0f3126af813" providerId="AD" clId="Web-{B0B634F3-F73D-81C9-828B-4AB7712EAB9E}" dt="2026-02-18T13:38:36.637" v="1299" actId="14100"/>
          <ac:picMkLst>
            <pc:docMk/>
            <pc:sldMk cId="3446533979" sldId="441"/>
            <ac:picMk id="7" creationId="{B9980D97-53F7-9D69-F221-E5DEDE745C83}"/>
          </ac:picMkLst>
        </pc:picChg>
      </pc:sldChg>
      <pc:sldChg chg="addSp delSp modSp add replId">
        <pc:chgData name="Bortone Ivana" userId="S::ivana.bortone@exprivia.com::bdd9bb90-5c37-4c50-87f0-f0f3126af813" providerId="AD" clId="Web-{B0B634F3-F73D-81C9-828B-4AB7712EAB9E}" dt="2026-02-18T14:10:34.288" v="1749" actId="20577"/>
        <pc:sldMkLst>
          <pc:docMk/>
          <pc:sldMk cId="93883316" sldId="442"/>
        </pc:sldMkLst>
        <pc:spChg chg="mod">
          <ac:chgData name="Bortone Ivana" userId="S::ivana.bortone@exprivia.com::bdd9bb90-5c37-4c50-87f0-f0f3126af813" providerId="AD" clId="Web-{B0B634F3-F73D-81C9-828B-4AB7712EAB9E}" dt="2026-02-18T14:10:34.288" v="1749" actId="20577"/>
          <ac:spMkLst>
            <pc:docMk/>
            <pc:sldMk cId="93883316" sldId="442"/>
            <ac:spMk id="12" creationId="{1C9EFB4E-C561-5F93-41A1-AC486A601685}"/>
          </ac:spMkLst>
        </pc:spChg>
        <pc:spChg chg="mod">
          <ac:chgData name="Bortone Ivana" userId="S::ivana.bortone@exprivia.com::bdd9bb90-5c37-4c50-87f0-f0f3126af813" providerId="AD" clId="Web-{B0B634F3-F73D-81C9-828B-4AB7712EAB9E}" dt="2026-02-18T14:04:48.719" v="1611" actId="20577"/>
          <ac:spMkLst>
            <pc:docMk/>
            <pc:sldMk cId="93883316" sldId="442"/>
            <ac:spMk id="22" creationId="{E5923775-3886-8875-1D9A-87CB7098B1BE}"/>
          </ac:spMkLst>
        </pc:spChg>
        <pc:picChg chg="add mod">
          <ac:chgData name="Bortone Ivana" userId="S::ivana.bortone@exprivia.com::bdd9bb90-5c37-4c50-87f0-f0f3126af813" providerId="AD" clId="Web-{B0B634F3-F73D-81C9-828B-4AB7712EAB9E}" dt="2026-02-18T14:08:37.005" v="1681" actId="1076"/>
          <ac:picMkLst>
            <pc:docMk/>
            <pc:sldMk cId="93883316" sldId="442"/>
            <ac:picMk id="7" creationId="{31278DA1-84E3-E8DE-151A-6C97D145D5C1}"/>
          </ac:picMkLst>
        </pc:picChg>
      </pc:sldChg>
      <pc:sldChg chg="addSp delSp modSp add replId">
        <pc:chgData name="Bortone Ivana" userId="S::ivana.bortone@exprivia.com::bdd9bb90-5c37-4c50-87f0-f0f3126af813" providerId="AD" clId="Web-{B0B634F3-F73D-81C9-828B-4AB7712EAB9E}" dt="2026-02-18T14:13:06.321" v="1819" actId="20577"/>
        <pc:sldMkLst>
          <pc:docMk/>
          <pc:sldMk cId="2658019759" sldId="443"/>
        </pc:sldMkLst>
        <pc:spChg chg="mod">
          <ac:chgData name="Bortone Ivana" userId="S::ivana.bortone@exprivia.com::bdd9bb90-5c37-4c50-87f0-f0f3126af813" providerId="AD" clId="Web-{B0B634F3-F73D-81C9-828B-4AB7712EAB9E}" dt="2026-02-18T14:13:06.321" v="1819" actId="20577"/>
          <ac:spMkLst>
            <pc:docMk/>
            <pc:sldMk cId="2658019759" sldId="443"/>
            <ac:spMk id="12" creationId="{DC69A557-F8C2-07AC-A975-04E3DE1D6BBB}"/>
          </ac:spMkLst>
        </pc:spChg>
        <pc:spChg chg="mod">
          <ac:chgData name="Bortone Ivana" userId="S::ivana.bortone@exprivia.com::bdd9bb90-5c37-4c50-87f0-f0f3126af813" providerId="AD" clId="Web-{B0B634F3-F73D-81C9-828B-4AB7712EAB9E}" dt="2026-02-18T14:10:46.866" v="1752" actId="20577"/>
          <ac:spMkLst>
            <pc:docMk/>
            <pc:sldMk cId="2658019759" sldId="443"/>
            <ac:spMk id="22" creationId="{A7A5A4F3-824C-D008-083D-F9CF3CBBE2A8}"/>
          </ac:spMkLst>
        </pc:spChg>
      </pc:sldChg>
    </pc:docChg>
  </pc:docChgLst>
  <pc:docChgLst>
    <pc:chgData name="Bortone Ivana" userId="bdd9bb90-5c37-4c50-87f0-f0f3126af813" providerId="ADAL" clId="{2FC288E3-6DD8-4E33-8C30-9C1A1F8A5E75}"/>
    <pc:docChg chg="undo custSel addSld delSld modSld sldOrd">
      <pc:chgData name="Bortone Ivana" userId="bdd9bb90-5c37-4c50-87f0-f0f3126af813" providerId="ADAL" clId="{2FC288E3-6DD8-4E33-8C30-9C1A1F8A5E75}" dt="2026-02-23T14:13:20.138" v="7227" actId="20577"/>
      <pc:docMkLst>
        <pc:docMk/>
      </pc:docMkLst>
      <pc:sldChg chg="modSp mod">
        <pc:chgData name="Bortone Ivana" userId="bdd9bb90-5c37-4c50-87f0-f0f3126af813" providerId="ADAL" clId="{2FC288E3-6DD8-4E33-8C30-9C1A1F8A5E75}" dt="2026-02-20T13:05:59.688" v="7188" actId="1076"/>
        <pc:sldMkLst>
          <pc:docMk/>
          <pc:sldMk cId="3071642527" sldId="271"/>
        </pc:sldMkLst>
        <pc:spChg chg="mod">
          <ac:chgData name="Bortone Ivana" userId="bdd9bb90-5c37-4c50-87f0-f0f3126af813" providerId="ADAL" clId="{2FC288E3-6DD8-4E33-8C30-9C1A1F8A5E75}" dt="2026-02-20T10:55:43.666" v="6921" actId="122"/>
          <ac:spMkLst>
            <pc:docMk/>
            <pc:sldMk cId="3071642527" sldId="271"/>
            <ac:spMk id="2" creationId="{5167C16A-C602-42E5-812D-F34BDCA3557F}"/>
          </ac:spMkLst>
        </pc:spChg>
        <pc:spChg chg="mod">
          <ac:chgData name="Bortone Ivana" userId="bdd9bb90-5c37-4c50-87f0-f0f3126af813" providerId="ADAL" clId="{2FC288E3-6DD8-4E33-8C30-9C1A1F8A5E75}" dt="2026-02-20T13:05:55.678" v="7186" actId="14100"/>
          <ac:spMkLst>
            <pc:docMk/>
            <pc:sldMk cId="3071642527" sldId="271"/>
            <ac:spMk id="3" creationId="{FE6BC30A-F21B-C385-3565-3B62B0589FCD}"/>
          </ac:spMkLst>
        </pc:spChg>
        <pc:picChg chg="mod">
          <ac:chgData name="Bortone Ivana" userId="bdd9bb90-5c37-4c50-87f0-f0f3126af813" providerId="ADAL" clId="{2FC288E3-6DD8-4E33-8C30-9C1A1F8A5E75}" dt="2026-02-20T13:05:59.688" v="7188" actId="1076"/>
          <ac:picMkLst>
            <pc:docMk/>
            <pc:sldMk cId="3071642527" sldId="271"/>
            <ac:picMk id="6" creationId="{3A21CF71-DE7F-28D9-3F9F-AA851D0A22AF}"/>
          </ac:picMkLst>
        </pc:picChg>
      </pc:sldChg>
      <pc:sldChg chg="addSp delSp modSp mod ord">
        <pc:chgData name="Bortone Ivana" userId="bdd9bb90-5c37-4c50-87f0-f0f3126af813" providerId="ADAL" clId="{2FC288E3-6DD8-4E33-8C30-9C1A1F8A5E75}" dt="2026-02-23T14:11:23.977" v="7194" actId="20577"/>
        <pc:sldMkLst>
          <pc:docMk/>
          <pc:sldMk cId="920827516" sldId="277"/>
        </pc:sldMkLst>
        <pc:spChg chg="mod">
          <ac:chgData name="Bortone Ivana" userId="bdd9bb90-5c37-4c50-87f0-f0f3126af813" providerId="ADAL" clId="{2FC288E3-6DD8-4E33-8C30-9C1A1F8A5E75}" dt="2026-02-20T10:56:04.581" v="6925" actId="122"/>
          <ac:spMkLst>
            <pc:docMk/>
            <pc:sldMk cId="920827516" sldId="277"/>
            <ac:spMk id="2" creationId="{5167C16A-C602-42E5-812D-F34BDCA3557F}"/>
          </ac:spMkLst>
        </pc:spChg>
        <pc:spChg chg="add mod">
          <ac:chgData name="Bortone Ivana" userId="bdd9bb90-5c37-4c50-87f0-f0f3126af813" providerId="ADAL" clId="{2FC288E3-6DD8-4E33-8C30-9C1A1F8A5E75}" dt="2026-02-23T14:11:23.977" v="7194" actId="20577"/>
          <ac:spMkLst>
            <pc:docMk/>
            <pc:sldMk cId="920827516" sldId="277"/>
            <ac:spMk id="6" creationId="{1F91974A-5407-D219-AF17-631204770CE8}"/>
          </ac:spMkLst>
        </pc:spChg>
        <pc:spChg chg="add mod ord">
          <ac:chgData name="Bortone Ivana" userId="bdd9bb90-5c37-4c50-87f0-f0f3126af813" providerId="ADAL" clId="{2FC288E3-6DD8-4E33-8C30-9C1A1F8A5E75}" dt="2026-02-20T10:31:28.902" v="6670" actId="1076"/>
          <ac:spMkLst>
            <pc:docMk/>
            <pc:sldMk cId="920827516" sldId="277"/>
            <ac:spMk id="7" creationId="{2475E6E9-E041-8898-1B2D-42296160EB12}"/>
          </ac:spMkLst>
        </pc:spChg>
        <pc:spChg chg="add mod ord">
          <ac:chgData name="Bortone Ivana" userId="bdd9bb90-5c37-4c50-87f0-f0f3126af813" providerId="ADAL" clId="{2FC288E3-6DD8-4E33-8C30-9C1A1F8A5E75}" dt="2026-02-20T10:31:28.902" v="6670" actId="1076"/>
          <ac:spMkLst>
            <pc:docMk/>
            <pc:sldMk cId="920827516" sldId="277"/>
            <ac:spMk id="8" creationId="{BB7837B2-33B3-90B8-05DC-299BF4CEBB67}"/>
          </ac:spMkLst>
        </pc:spChg>
        <pc:spChg chg="add mod ord">
          <ac:chgData name="Bortone Ivana" userId="bdd9bb90-5c37-4c50-87f0-f0f3126af813" providerId="ADAL" clId="{2FC288E3-6DD8-4E33-8C30-9C1A1F8A5E75}" dt="2026-02-20T10:31:28.902" v="6670" actId="1076"/>
          <ac:spMkLst>
            <pc:docMk/>
            <pc:sldMk cId="920827516" sldId="277"/>
            <ac:spMk id="9" creationId="{C71A3DC0-C5BA-E900-2C35-07B0570C01B8}"/>
          </ac:spMkLst>
        </pc:spChg>
        <pc:spChg chg="add mod ord">
          <ac:chgData name="Bortone Ivana" userId="bdd9bb90-5c37-4c50-87f0-f0f3126af813" providerId="ADAL" clId="{2FC288E3-6DD8-4E33-8C30-9C1A1F8A5E75}" dt="2026-02-20T10:31:28.902" v="6670" actId="1076"/>
          <ac:spMkLst>
            <pc:docMk/>
            <pc:sldMk cId="920827516" sldId="277"/>
            <ac:spMk id="10" creationId="{1C0BC40A-B555-BEF4-13EF-3F8959BF3D07}"/>
          </ac:spMkLst>
        </pc:spChg>
        <pc:spChg chg="mod">
          <ac:chgData name="Bortone Ivana" userId="bdd9bb90-5c37-4c50-87f0-f0f3126af813" providerId="ADAL" clId="{2FC288E3-6DD8-4E33-8C30-9C1A1F8A5E75}" dt="2026-02-20T10:31:20.560" v="6659" actId="1076"/>
          <ac:spMkLst>
            <pc:docMk/>
            <pc:sldMk cId="920827516" sldId="277"/>
            <ac:spMk id="12" creationId="{B906E3D6-23A6-4B05-8AAA-143981C0E491}"/>
          </ac:spMkLst>
        </pc:spChg>
        <pc:picChg chg="add mod">
          <ac:chgData name="Bortone Ivana" userId="bdd9bb90-5c37-4c50-87f0-f0f3126af813" providerId="ADAL" clId="{2FC288E3-6DD8-4E33-8C30-9C1A1F8A5E75}" dt="2026-02-20T10:31:23.874" v="6669" actId="1037"/>
          <ac:picMkLst>
            <pc:docMk/>
            <pc:sldMk cId="920827516" sldId="277"/>
            <ac:picMk id="5" creationId="{FBBC0DC1-41DD-CB17-F295-8090C87985FA}"/>
          </ac:picMkLst>
        </pc:picChg>
      </pc:sldChg>
      <pc:sldChg chg="addSp delSp modSp mod">
        <pc:chgData name="Bortone Ivana" userId="bdd9bb90-5c37-4c50-87f0-f0f3126af813" providerId="ADAL" clId="{2FC288E3-6DD8-4E33-8C30-9C1A1F8A5E75}" dt="2026-02-20T10:57:50.533" v="6954" actId="122"/>
        <pc:sldMkLst>
          <pc:docMk/>
          <pc:sldMk cId="3674001772" sldId="278"/>
        </pc:sldMkLst>
        <pc:spChg chg="mod">
          <ac:chgData name="Bortone Ivana" userId="bdd9bb90-5c37-4c50-87f0-f0f3126af813" providerId="ADAL" clId="{2FC288E3-6DD8-4E33-8C30-9C1A1F8A5E75}" dt="2026-02-20T10:57:50.533" v="6954" actId="122"/>
          <ac:spMkLst>
            <pc:docMk/>
            <pc:sldMk cId="3674001772" sldId="278"/>
            <ac:spMk id="7" creationId="{B7AE9102-659B-3B27-2D65-95BE63476AEF}"/>
          </ac:spMkLst>
        </pc:spChg>
        <pc:spChg chg="mod">
          <ac:chgData name="Bortone Ivana" userId="bdd9bb90-5c37-4c50-87f0-f0f3126af813" providerId="ADAL" clId="{2FC288E3-6DD8-4E33-8C30-9C1A1F8A5E75}" dt="2026-02-19T11:18:28.400" v="3611" actId="20577"/>
          <ac:spMkLst>
            <pc:docMk/>
            <pc:sldMk cId="3674001772" sldId="278"/>
            <ac:spMk id="13" creationId="{B06D73DC-1F1A-4A82-AA7E-8829FFB267A4}"/>
          </ac:spMkLst>
        </pc:spChg>
        <pc:spChg chg="mod">
          <ac:chgData name="Bortone Ivana" userId="bdd9bb90-5c37-4c50-87f0-f0f3126af813" providerId="ADAL" clId="{2FC288E3-6DD8-4E33-8C30-9C1A1F8A5E75}" dt="2026-02-20T10:42:30.668" v="6890" actId="1035"/>
          <ac:spMkLst>
            <pc:docMk/>
            <pc:sldMk cId="3674001772" sldId="278"/>
            <ac:spMk id="14" creationId="{EAC96674-1798-9249-8E0F-A9065DA876BB}"/>
          </ac:spMkLst>
        </pc:spChg>
        <pc:picChg chg="mod">
          <ac:chgData name="Bortone Ivana" userId="bdd9bb90-5c37-4c50-87f0-f0f3126af813" providerId="ADAL" clId="{2FC288E3-6DD8-4E33-8C30-9C1A1F8A5E75}" dt="2026-02-20T10:42:45.535" v="6911" actId="1076"/>
          <ac:picMkLst>
            <pc:docMk/>
            <pc:sldMk cId="3674001772" sldId="278"/>
            <ac:picMk id="5" creationId="{52CCCC86-35C1-57B0-A50C-90BD37F3F486}"/>
          </ac:picMkLst>
        </pc:picChg>
      </pc:sldChg>
      <pc:sldChg chg="modSp mod">
        <pc:chgData name="Bortone Ivana" userId="bdd9bb90-5c37-4c50-87f0-f0f3126af813" providerId="ADAL" clId="{2FC288E3-6DD8-4E33-8C30-9C1A1F8A5E75}" dt="2026-02-20T10:55:49.856" v="6922" actId="122"/>
        <pc:sldMkLst>
          <pc:docMk/>
          <pc:sldMk cId="2429838592" sldId="311"/>
        </pc:sldMkLst>
        <pc:spChg chg="mod">
          <ac:chgData name="Bortone Ivana" userId="bdd9bb90-5c37-4c50-87f0-f0f3126af813" providerId="ADAL" clId="{2FC288E3-6DD8-4E33-8C30-9C1A1F8A5E75}" dt="2026-02-20T10:55:49.856" v="6922" actId="122"/>
          <ac:spMkLst>
            <pc:docMk/>
            <pc:sldMk cId="2429838592" sldId="311"/>
            <ac:spMk id="2" creationId="{5167C16A-C602-42E5-812D-F34BDCA3557F}"/>
          </ac:spMkLst>
        </pc:spChg>
      </pc:sldChg>
      <pc:sldChg chg="addSp delSp modSp mod">
        <pc:chgData name="Bortone Ivana" userId="bdd9bb90-5c37-4c50-87f0-f0f3126af813" providerId="ADAL" clId="{2FC288E3-6DD8-4E33-8C30-9C1A1F8A5E75}" dt="2026-02-20T10:56:19.741" v="6928" actId="122"/>
        <pc:sldMkLst>
          <pc:docMk/>
          <pc:sldMk cId="655192526" sldId="440"/>
        </pc:sldMkLst>
        <pc:spChg chg="mod">
          <ac:chgData name="Bortone Ivana" userId="bdd9bb90-5c37-4c50-87f0-f0f3126af813" providerId="ADAL" clId="{2FC288E3-6DD8-4E33-8C30-9C1A1F8A5E75}" dt="2026-02-20T10:56:19.741" v="6928" actId="122"/>
          <ac:spMkLst>
            <pc:docMk/>
            <pc:sldMk cId="655192526" sldId="440"/>
            <ac:spMk id="2" creationId="{2B839565-6C66-E308-AD3E-40D169EAC248}"/>
          </ac:spMkLst>
        </pc:spChg>
        <pc:spChg chg="mod">
          <ac:chgData name="Bortone Ivana" userId="bdd9bb90-5c37-4c50-87f0-f0f3126af813" providerId="ADAL" clId="{2FC288E3-6DD8-4E33-8C30-9C1A1F8A5E75}" dt="2026-02-19T13:51:21.146" v="6150" actId="1076"/>
          <ac:spMkLst>
            <pc:docMk/>
            <pc:sldMk cId="655192526" sldId="440"/>
            <ac:spMk id="7" creationId="{BADB92BE-29F6-9855-67D0-A046906C6E25}"/>
          </ac:spMkLst>
        </pc:spChg>
        <pc:spChg chg="mod">
          <ac:chgData name="Bortone Ivana" userId="bdd9bb90-5c37-4c50-87f0-f0f3126af813" providerId="ADAL" clId="{2FC288E3-6DD8-4E33-8C30-9C1A1F8A5E75}" dt="2026-02-20T10:36:32.138" v="6785" actId="14100"/>
          <ac:spMkLst>
            <pc:docMk/>
            <pc:sldMk cId="655192526" sldId="440"/>
            <ac:spMk id="12" creationId="{19B1C432-DF0B-DA08-D58C-015611CEA7ED}"/>
          </ac:spMkLst>
        </pc:spChg>
        <pc:picChg chg="mod">
          <ac:chgData name="Bortone Ivana" userId="bdd9bb90-5c37-4c50-87f0-f0f3126af813" providerId="ADAL" clId="{2FC288E3-6DD8-4E33-8C30-9C1A1F8A5E75}" dt="2026-02-19T10:37:01.144" v="2468" actId="1076"/>
          <ac:picMkLst>
            <pc:docMk/>
            <pc:sldMk cId="655192526" sldId="440"/>
            <ac:picMk id="5" creationId="{66ABFD66-97A6-FAD5-DD12-D8C206875DBF}"/>
          </ac:picMkLst>
        </pc:picChg>
        <pc:picChg chg="add mod">
          <ac:chgData name="Bortone Ivana" userId="bdd9bb90-5c37-4c50-87f0-f0f3126af813" providerId="ADAL" clId="{2FC288E3-6DD8-4E33-8C30-9C1A1F8A5E75}" dt="2026-02-20T10:36:35.104" v="6786" actId="14100"/>
          <ac:picMkLst>
            <pc:docMk/>
            <pc:sldMk cId="655192526" sldId="440"/>
            <ac:picMk id="9" creationId="{62DFD33B-B267-06A0-3121-45287DA0D57B}"/>
          </ac:picMkLst>
        </pc:picChg>
      </pc:sldChg>
      <pc:sldChg chg="addSp modSp mod ord">
        <pc:chgData name="Bortone Ivana" userId="bdd9bb90-5c37-4c50-87f0-f0f3126af813" providerId="ADAL" clId="{2FC288E3-6DD8-4E33-8C30-9C1A1F8A5E75}" dt="2026-02-20T10:56:12.647" v="6926" actId="122"/>
        <pc:sldMkLst>
          <pc:docMk/>
          <pc:sldMk cId="3446533979" sldId="441"/>
        </pc:sldMkLst>
        <pc:spChg chg="mod">
          <ac:chgData name="Bortone Ivana" userId="bdd9bb90-5c37-4c50-87f0-f0f3126af813" providerId="ADAL" clId="{2FC288E3-6DD8-4E33-8C30-9C1A1F8A5E75}" dt="2026-02-20T10:56:12.647" v="6926" actId="122"/>
          <ac:spMkLst>
            <pc:docMk/>
            <pc:sldMk cId="3446533979" sldId="441"/>
            <ac:spMk id="2" creationId="{C9D7F6CE-5684-EAF7-550C-C9CE6C89134E}"/>
          </ac:spMkLst>
        </pc:spChg>
        <pc:spChg chg="add mod">
          <ac:chgData name="Bortone Ivana" userId="bdd9bb90-5c37-4c50-87f0-f0f3126af813" providerId="ADAL" clId="{2FC288E3-6DD8-4E33-8C30-9C1A1F8A5E75}" dt="2026-02-19T13:49:23.941" v="6064" actId="2710"/>
          <ac:spMkLst>
            <pc:docMk/>
            <pc:sldMk cId="3446533979" sldId="441"/>
            <ac:spMk id="3" creationId="{F5CC77B8-46A3-A713-7042-BBE7A36D5223}"/>
          </ac:spMkLst>
        </pc:spChg>
        <pc:spChg chg="mod">
          <ac:chgData name="Bortone Ivana" userId="bdd9bb90-5c37-4c50-87f0-f0f3126af813" providerId="ADAL" clId="{2FC288E3-6DD8-4E33-8C30-9C1A1F8A5E75}" dt="2026-02-20T10:35:49.407" v="6781" actId="20577"/>
          <ac:spMkLst>
            <pc:docMk/>
            <pc:sldMk cId="3446533979" sldId="441"/>
            <ac:spMk id="12" creationId="{BB65797A-C8E1-646F-E442-B097F98D7167}"/>
          </ac:spMkLst>
        </pc:spChg>
        <pc:picChg chg="mod">
          <ac:chgData name="Bortone Ivana" userId="bdd9bb90-5c37-4c50-87f0-f0f3126af813" providerId="ADAL" clId="{2FC288E3-6DD8-4E33-8C30-9C1A1F8A5E75}" dt="2026-02-20T10:32:47.536" v="6688" actId="14100"/>
          <ac:picMkLst>
            <pc:docMk/>
            <pc:sldMk cId="3446533979" sldId="441"/>
            <ac:picMk id="7" creationId="{B9980D97-53F7-9D69-F221-E5DEDE745C83}"/>
          </ac:picMkLst>
        </pc:picChg>
      </pc:sldChg>
      <pc:sldChg chg="modSp mod">
        <pc:chgData name="Bortone Ivana" userId="bdd9bb90-5c37-4c50-87f0-f0f3126af813" providerId="ADAL" clId="{2FC288E3-6DD8-4E33-8C30-9C1A1F8A5E75}" dt="2026-02-20T10:56:23.645" v="6929" actId="122"/>
        <pc:sldMkLst>
          <pc:docMk/>
          <pc:sldMk cId="93883316" sldId="442"/>
        </pc:sldMkLst>
        <pc:spChg chg="mod">
          <ac:chgData name="Bortone Ivana" userId="bdd9bb90-5c37-4c50-87f0-f0f3126af813" providerId="ADAL" clId="{2FC288E3-6DD8-4E33-8C30-9C1A1F8A5E75}" dt="2026-02-20T10:56:23.645" v="6929" actId="122"/>
          <ac:spMkLst>
            <pc:docMk/>
            <pc:sldMk cId="93883316" sldId="442"/>
            <ac:spMk id="2" creationId="{B4A79D6C-7DFF-CC49-E636-9056C590A0BE}"/>
          </ac:spMkLst>
        </pc:spChg>
        <pc:spChg chg="mod">
          <ac:chgData name="Bortone Ivana" userId="bdd9bb90-5c37-4c50-87f0-f0f3126af813" providerId="ADAL" clId="{2FC288E3-6DD8-4E33-8C30-9C1A1F8A5E75}" dt="2026-02-19T13:52:07.352" v="6172" actId="20577"/>
          <ac:spMkLst>
            <pc:docMk/>
            <pc:sldMk cId="93883316" sldId="442"/>
            <ac:spMk id="12" creationId="{1C9EFB4E-C561-5F93-41A1-AC486A601685}"/>
          </ac:spMkLst>
        </pc:spChg>
        <pc:picChg chg="mod">
          <ac:chgData name="Bortone Ivana" userId="bdd9bb90-5c37-4c50-87f0-f0f3126af813" providerId="ADAL" clId="{2FC288E3-6DD8-4E33-8C30-9C1A1F8A5E75}" dt="2026-02-19T13:52:04.134" v="6171" actId="1076"/>
          <ac:picMkLst>
            <pc:docMk/>
            <pc:sldMk cId="93883316" sldId="442"/>
            <ac:picMk id="7" creationId="{31278DA1-84E3-E8DE-151A-6C97D145D5C1}"/>
          </ac:picMkLst>
        </pc:picChg>
      </pc:sldChg>
      <pc:sldChg chg="modSp mod ord">
        <pc:chgData name="Bortone Ivana" userId="bdd9bb90-5c37-4c50-87f0-f0f3126af813" providerId="ADAL" clId="{2FC288E3-6DD8-4E33-8C30-9C1A1F8A5E75}" dt="2026-02-20T10:56:15.836" v="6927" actId="122"/>
        <pc:sldMkLst>
          <pc:docMk/>
          <pc:sldMk cId="2658019759" sldId="443"/>
        </pc:sldMkLst>
        <pc:spChg chg="mod">
          <ac:chgData name="Bortone Ivana" userId="bdd9bb90-5c37-4c50-87f0-f0f3126af813" providerId="ADAL" clId="{2FC288E3-6DD8-4E33-8C30-9C1A1F8A5E75}" dt="2026-02-20T10:56:15.836" v="6927" actId="122"/>
          <ac:spMkLst>
            <pc:docMk/>
            <pc:sldMk cId="2658019759" sldId="443"/>
            <ac:spMk id="2" creationId="{DF1597A9-04E4-5243-7A1F-5078B9D7FFFB}"/>
          </ac:spMkLst>
        </pc:spChg>
        <pc:spChg chg="mod">
          <ac:chgData name="Bortone Ivana" userId="bdd9bb90-5c37-4c50-87f0-f0f3126af813" providerId="ADAL" clId="{2FC288E3-6DD8-4E33-8C30-9C1A1F8A5E75}" dt="2026-02-19T13:52:28.189" v="6175" actId="1076"/>
          <ac:spMkLst>
            <pc:docMk/>
            <pc:sldMk cId="2658019759" sldId="443"/>
            <ac:spMk id="12" creationId="{DC69A557-F8C2-07AC-A975-04E3DE1D6BBB}"/>
          </ac:spMkLst>
        </pc:spChg>
      </pc:sldChg>
      <pc:sldChg chg="addSp delSp modSp add mod">
        <pc:chgData name="Bortone Ivana" userId="bdd9bb90-5c37-4c50-87f0-f0f3126af813" providerId="ADAL" clId="{2FC288E3-6DD8-4E33-8C30-9C1A1F8A5E75}" dt="2026-02-20T10:56:37.863" v="6930" actId="122"/>
        <pc:sldMkLst>
          <pc:docMk/>
          <pc:sldMk cId="2919457257" sldId="444"/>
        </pc:sldMkLst>
        <pc:spChg chg="mod">
          <ac:chgData name="Bortone Ivana" userId="bdd9bb90-5c37-4c50-87f0-f0f3126af813" providerId="ADAL" clId="{2FC288E3-6DD8-4E33-8C30-9C1A1F8A5E75}" dt="2026-02-20T10:56:37.863" v="6930" actId="122"/>
          <ac:spMkLst>
            <pc:docMk/>
            <pc:sldMk cId="2919457257" sldId="444"/>
            <ac:spMk id="2" creationId="{33289858-20AA-EF8C-B055-36773B299660}"/>
          </ac:spMkLst>
        </pc:spChg>
        <pc:spChg chg="add mod">
          <ac:chgData name="Bortone Ivana" userId="bdd9bb90-5c37-4c50-87f0-f0f3126af813" providerId="ADAL" clId="{2FC288E3-6DD8-4E33-8C30-9C1A1F8A5E75}" dt="2026-02-19T13:28:01.672" v="5680" actId="20577"/>
          <ac:spMkLst>
            <pc:docMk/>
            <pc:sldMk cId="2919457257" sldId="444"/>
            <ac:spMk id="4" creationId="{984A1CF5-A79F-E2F8-0710-154EC5128C24}"/>
          </ac:spMkLst>
        </pc:spChg>
        <pc:spChg chg="add mod">
          <ac:chgData name="Bortone Ivana" userId="bdd9bb90-5c37-4c50-87f0-f0f3126af813" providerId="ADAL" clId="{2FC288E3-6DD8-4E33-8C30-9C1A1F8A5E75}" dt="2026-02-19T13:52:38.526" v="6177" actId="1076"/>
          <ac:spMkLst>
            <pc:docMk/>
            <pc:sldMk cId="2919457257" sldId="444"/>
            <ac:spMk id="8" creationId="{BEB42F5D-312E-C4BA-E447-AE343949361A}"/>
          </ac:spMkLst>
        </pc:spChg>
        <pc:spChg chg="add mod">
          <ac:chgData name="Bortone Ivana" userId="bdd9bb90-5c37-4c50-87f0-f0f3126af813" providerId="ADAL" clId="{2FC288E3-6DD8-4E33-8C30-9C1A1F8A5E75}" dt="2026-02-19T13:52:35.496" v="6176" actId="1076"/>
          <ac:spMkLst>
            <pc:docMk/>
            <pc:sldMk cId="2919457257" sldId="444"/>
            <ac:spMk id="10" creationId="{0F030760-E8B0-E55D-55B9-A20ED6761E1A}"/>
          </ac:spMkLst>
        </pc:spChg>
        <pc:spChg chg="mod">
          <ac:chgData name="Bortone Ivana" userId="bdd9bb90-5c37-4c50-87f0-f0f3126af813" providerId="ADAL" clId="{2FC288E3-6DD8-4E33-8C30-9C1A1F8A5E75}" dt="2026-02-19T11:00:29.282" v="2897" actId="20577"/>
          <ac:spMkLst>
            <pc:docMk/>
            <pc:sldMk cId="2919457257" sldId="444"/>
            <ac:spMk id="14" creationId="{2422D126-E0E4-C67B-2256-2CE8EB49D434}"/>
          </ac:spMkLst>
        </pc:spChg>
        <pc:spChg chg="add mod">
          <ac:chgData name="Bortone Ivana" userId="bdd9bb90-5c37-4c50-87f0-f0f3126af813" providerId="ADAL" clId="{2FC288E3-6DD8-4E33-8C30-9C1A1F8A5E75}" dt="2026-02-19T13:52:35.496" v="6176" actId="1076"/>
          <ac:spMkLst>
            <pc:docMk/>
            <pc:sldMk cId="2919457257" sldId="444"/>
            <ac:spMk id="15" creationId="{2AE809E7-35B9-59EE-2993-62DF37FAC12F}"/>
          </ac:spMkLst>
        </pc:spChg>
      </pc:sldChg>
      <pc:sldChg chg="modSp mod">
        <pc:chgData name="Bortone Ivana" userId="bdd9bb90-5c37-4c50-87f0-f0f3126af813" providerId="ADAL" clId="{2FC288E3-6DD8-4E33-8C30-9C1A1F8A5E75}" dt="2026-02-23T14:12:27.651" v="7210" actId="20577"/>
        <pc:sldMkLst>
          <pc:docMk/>
          <pc:sldMk cId="1073645563" sldId="446"/>
        </pc:sldMkLst>
        <pc:spChg chg="mod">
          <ac:chgData name="Bortone Ivana" userId="bdd9bb90-5c37-4c50-87f0-f0f3126af813" providerId="ADAL" clId="{2FC288E3-6DD8-4E33-8C30-9C1A1F8A5E75}" dt="2026-02-19T12:05:41.009" v="5032" actId="20577"/>
          <ac:spMkLst>
            <pc:docMk/>
            <pc:sldMk cId="1073645563" sldId="446"/>
            <ac:spMk id="2" creationId="{4CF02381-83EA-F2BC-7616-4D053923A978}"/>
          </ac:spMkLst>
        </pc:spChg>
        <pc:spChg chg="mod">
          <ac:chgData name="Bortone Ivana" userId="bdd9bb90-5c37-4c50-87f0-f0f3126af813" providerId="ADAL" clId="{2FC288E3-6DD8-4E33-8C30-9C1A1F8A5E75}" dt="2026-02-19T11:20:33.231" v="3630" actId="20577"/>
          <ac:spMkLst>
            <pc:docMk/>
            <pc:sldMk cId="1073645563" sldId="446"/>
            <ac:spMk id="8" creationId="{3332C33D-869D-FBA4-8E2F-5D082EC7A453}"/>
          </ac:spMkLst>
        </pc:spChg>
        <pc:spChg chg="mod">
          <ac:chgData name="Bortone Ivana" userId="bdd9bb90-5c37-4c50-87f0-f0f3126af813" providerId="ADAL" clId="{2FC288E3-6DD8-4E33-8C30-9C1A1F8A5E75}" dt="2026-02-23T14:12:27.651" v="7210" actId="20577"/>
          <ac:spMkLst>
            <pc:docMk/>
            <pc:sldMk cId="1073645563" sldId="446"/>
            <ac:spMk id="10" creationId="{6A6F7ED7-D5F4-B4B6-6A15-0A100FCF91FE}"/>
          </ac:spMkLst>
        </pc:spChg>
      </pc:sldChg>
      <pc:sldChg chg="addSp delSp modSp mod">
        <pc:chgData name="Bortone Ivana" userId="bdd9bb90-5c37-4c50-87f0-f0f3126af813" providerId="ADAL" clId="{2FC288E3-6DD8-4E33-8C30-9C1A1F8A5E75}" dt="2026-02-20T11:01:46.808" v="7173" actId="1036"/>
        <pc:sldMkLst>
          <pc:docMk/>
          <pc:sldMk cId="4197346190" sldId="447"/>
        </pc:sldMkLst>
        <pc:spChg chg="mod">
          <ac:chgData name="Bortone Ivana" userId="bdd9bb90-5c37-4c50-87f0-f0f3126af813" providerId="ADAL" clId="{2FC288E3-6DD8-4E33-8C30-9C1A1F8A5E75}" dt="2026-02-20T10:57:46.842" v="6953" actId="122"/>
          <ac:spMkLst>
            <pc:docMk/>
            <pc:sldMk cId="4197346190" sldId="447"/>
            <ac:spMk id="6" creationId="{6AF33253-0154-6C47-43A9-926CAE61C3F5}"/>
          </ac:spMkLst>
        </pc:spChg>
        <pc:spChg chg="mod">
          <ac:chgData name="Bortone Ivana" userId="bdd9bb90-5c37-4c50-87f0-f0f3126af813" providerId="ADAL" clId="{2FC288E3-6DD8-4E33-8C30-9C1A1F8A5E75}" dt="2026-02-18T15:22:27.106" v="1859" actId="20577"/>
          <ac:spMkLst>
            <pc:docMk/>
            <pc:sldMk cId="4197346190" sldId="447"/>
            <ac:spMk id="13" creationId="{F6E0DABD-61E2-CB7B-2EF8-628EB1BFBCA9}"/>
          </ac:spMkLst>
        </pc:spChg>
        <pc:spChg chg="mod">
          <ac:chgData name="Bortone Ivana" userId="bdd9bb90-5c37-4c50-87f0-f0f3126af813" providerId="ADAL" clId="{2FC288E3-6DD8-4E33-8C30-9C1A1F8A5E75}" dt="2026-02-20T11:01:44.393" v="7168" actId="1076"/>
          <ac:spMkLst>
            <pc:docMk/>
            <pc:sldMk cId="4197346190" sldId="447"/>
            <ac:spMk id="14" creationId="{26488C1A-18D2-A90E-9590-A2DB1AF821B8}"/>
          </ac:spMkLst>
        </pc:spChg>
        <pc:picChg chg="mod">
          <ac:chgData name="Bortone Ivana" userId="bdd9bb90-5c37-4c50-87f0-f0f3126af813" providerId="ADAL" clId="{2FC288E3-6DD8-4E33-8C30-9C1A1F8A5E75}" dt="2026-02-20T11:01:34.369" v="7164" actId="1035"/>
          <ac:picMkLst>
            <pc:docMk/>
            <pc:sldMk cId="4197346190" sldId="447"/>
            <ac:picMk id="5" creationId="{DEA79A64-3075-642E-12BE-F25590A2D15F}"/>
          </ac:picMkLst>
        </pc:picChg>
        <pc:picChg chg="add mod">
          <ac:chgData name="Bortone Ivana" userId="bdd9bb90-5c37-4c50-87f0-f0f3126af813" providerId="ADAL" clId="{2FC288E3-6DD8-4E33-8C30-9C1A1F8A5E75}" dt="2026-02-20T11:01:46.808" v="7173" actId="1036"/>
          <ac:picMkLst>
            <pc:docMk/>
            <pc:sldMk cId="4197346190" sldId="447"/>
            <ac:picMk id="10" creationId="{63CB5A28-E36A-742F-4E97-7C7B572EC974}"/>
          </ac:picMkLst>
        </pc:picChg>
      </pc:sldChg>
      <pc:sldChg chg="modSp mod">
        <pc:chgData name="Bortone Ivana" userId="bdd9bb90-5c37-4c50-87f0-f0f3126af813" providerId="ADAL" clId="{2FC288E3-6DD8-4E33-8C30-9C1A1F8A5E75}" dt="2026-02-20T10:58:23.693" v="6962" actId="14100"/>
        <pc:sldMkLst>
          <pc:docMk/>
          <pc:sldMk cId="2571571196" sldId="448"/>
        </pc:sldMkLst>
        <pc:spChg chg="mod">
          <ac:chgData name="Bortone Ivana" userId="bdd9bb90-5c37-4c50-87f0-f0f3126af813" providerId="ADAL" clId="{2FC288E3-6DD8-4E33-8C30-9C1A1F8A5E75}" dt="2026-02-20T10:57:54.045" v="6955" actId="122"/>
          <ac:spMkLst>
            <pc:docMk/>
            <pc:sldMk cId="2571571196" sldId="448"/>
            <ac:spMk id="7" creationId="{B48D7221-8C9D-1C16-D414-83DA7641D808}"/>
          </ac:spMkLst>
        </pc:spChg>
        <pc:spChg chg="mod">
          <ac:chgData name="Bortone Ivana" userId="bdd9bb90-5c37-4c50-87f0-f0f3126af813" providerId="ADAL" clId="{2FC288E3-6DD8-4E33-8C30-9C1A1F8A5E75}" dt="2026-02-20T10:58:23.693" v="6962" actId="14100"/>
          <ac:spMkLst>
            <pc:docMk/>
            <pc:sldMk cId="2571571196" sldId="448"/>
            <ac:spMk id="10" creationId="{6091011A-0D94-80F1-9C6F-9A541A7BAFAD}"/>
          </ac:spMkLst>
        </pc:spChg>
        <pc:spChg chg="mod">
          <ac:chgData name="Bortone Ivana" userId="bdd9bb90-5c37-4c50-87f0-f0f3126af813" providerId="ADAL" clId="{2FC288E3-6DD8-4E33-8C30-9C1A1F8A5E75}" dt="2026-02-20T10:58:16.005" v="6959" actId="1076"/>
          <ac:spMkLst>
            <pc:docMk/>
            <pc:sldMk cId="2571571196" sldId="448"/>
            <ac:spMk id="14" creationId="{BF42981F-ED9A-DE5E-59D3-E2D4CFF65F7C}"/>
          </ac:spMkLst>
        </pc:spChg>
        <pc:picChg chg="mod">
          <ac:chgData name="Bortone Ivana" userId="bdd9bb90-5c37-4c50-87f0-f0f3126af813" providerId="ADAL" clId="{2FC288E3-6DD8-4E33-8C30-9C1A1F8A5E75}" dt="2026-02-20T10:58:09.014" v="6957" actId="1076"/>
          <ac:picMkLst>
            <pc:docMk/>
            <pc:sldMk cId="2571571196" sldId="448"/>
            <ac:picMk id="8" creationId="{C57D9747-A7C2-41B1-545B-7E4C0B828DE2}"/>
          </ac:picMkLst>
        </pc:picChg>
      </pc:sldChg>
      <pc:sldChg chg="modSp mod">
        <pc:chgData name="Bortone Ivana" userId="bdd9bb90-5c37-4c50-87f0-f0f3126af813" providerId="ADAL" clId="{2FC288E3-6DD8-4E33-8C30-9C1A1F8A5E75}" dt="2026-02-23T14:13:20.138" v="7227" actId="20577"/>
        <pc:sldMkLst>
          <pc:docMk/>
          <pc:sldMk cId="397641249" sldId="449"/>
        </pc:sldMkLst>
        <pc:spChg chg="mod">
          <ac:chgData name="Bortone Ivana" userId="bdd9bb90-5c37-4c50-87f0-f0f3126af813" providerId="ADAL" clId="{2FC288E3-6DD8-4E33-8C30-9C1A1F8A5E75}" dt="2026-02-19T11:22:28.074" v="3697" actId="20577"/>
          <ac:spMkLst>
            <pc:docMk/>
            <pc:sldMk cId="397641249" sldId="449"/>
            <ac:spMk id="2" creationId="{333C02C6-A57B-7F58-5CB1-8257CFB86A1E}"/>
          </ac:spMkLst>
        </pc:spChg>
        <pc:spChg chg="mod">
          <ac:chgData name="Bortone Ivana" userId="bdd9bb90-5c37-4c50-87f0-f0f3126af813" providerId="ADAL" clId="{2FC288E3-6DD8-4E33-8C30-9C1A1F8A5E75}" dt="2026-02-23T14:13:20.138" v="7227" actId="20577"/>
          <ac:spMkLst>
            <pc:docMk/>
            <pc:sldMk cId="397641249" sldId="449"/>
            <ac:spMk id="8" creationId="{DFB7B804-4EFB-A7F3-2946-4F4DEE51EE1A}"/>
          </ac:spMkLst>
        </pc:spChg>
        <pc:spChg chg="mod">
          <ac:chgData name="Bortone Ivana" userId="bdd9bb90-5c37-4c50-87f0-f0f3126af813" providerId="ADAL" clId="{2FC288E3-6DD8-4E33-8C30-9C1A1F8A5E75}" dt="2026-02-23T14:12:21.454" v="7206" actId="20577"/>
          <ac:spMkLst>
            <pc:docMk/>
            <pc:sldMk cId="397641249" sldId="449"/>
            <ac:spMk id="10" creationId="{7A9EE3EE-DFD1-42D9-77E6-88DC1B4DE6CE}"/>
          </ac:spMkLst>
        </pc:spChg>
      </pc:sldChg>
      <pc:sldChg chg="modSp mod">
        <pc:chgData name="Bortone Ivana" userId="bdd9bb90-5c37-4c50-87f0-f0f3126af813" providerId="ADAL" clId="{2FC288E3-6DD8-4E33-8C30-9C1A1F8A5E75}" dt="2026-02-23T14:12:36.020" v="7214" actId="20577"/>
        <pc:sldMkLst>
          <pc:docMk/>
          <pc:sldMk cId="3151904754" sldId="450"/>
        </pc:sldMkLst>
        <pc:spChg chg="mod">
          <ac:chgData name="Bortone Ivana" userId="bdd9bb90-5c37-4c50-87f0-f0f3126af813" providerId="ADAL" clId="{2FC288E3-6DD8-4E33-8C30-9C1A1F8A5E75}" dt="2026-02-19T11:22:11.123" v="3687" actId="20577"/>
          <ac:spMkLst>
            <pc:docMk/>
            <pc:sldMk cId="3151904754" sldId="450"/>
            <ac:spMk id="2" creationId="{0826A812-F45B-99E3-6927-C2D219859D43}"/>
          </ac:spMkLst>
        </pc:spChg>
        <pc:spChg chg="mod">
          <ac:chgData name="Bortone Ivana" userId="bdd9bb90-5c37-4c50-87f0-f0f3126af813" providerId="ADAL" clId="{2FC288E3-6DD8-4E33-8C30-9C1A1F8A5E75}" dt="2026-02-19T11:21:04.863" v="3644" actId="20577"/>
          <ac:spMkLst>
            <pc:docMk/>
            <pc:sldMk cId="3151904754" sldId="450"/>
            <ac:spMk id="8" creationId="{CC17E097-F31C-C8E8-8B9E-D9DF05262258}"/>
          </ac:spMkLst>
        </pc:spChg>
        <pc:spChg chg="mod">
          <ac:chgData name="Bortone Ivana" userId="bdd9bb90-5c37-4c50-87f0-f0f3126af813" providerId="ADAL" clId="{2FC288E3-6DD8-4E33-8C30-9C1A1F8A5E75}" dt="2026-02-23T14:12:36.020" v="7214" actId="20577"/>
          <ac:spMkLst>
            <pc:docMk/>
            <pc:sldMk cId="3151904754" sldId="450"/>
            <ac:spMk id="10" creationId="{A9964D3E-6F0A-912B-1FFD-56EDED555502}"/>
          </ac:spMkLst>
        </pc:spChg>
      </pc:sldChg>
      <pc:sldChg chg="modSp mod">
        <pc:chgData name="Bortone Ivana" userId="bdd9bb90-5c37-4c50-87f0-f0f3126af813" providerId="ADAL" clId="{2FC288E3-6DD8-4E33-8C30-9C1A1F8A5E75}" dt="2026-02-23T14:12:47.604" v="7222" actId="20577"/>
        <pc:sldMkLst>
          <pc:docMk/>
          <pc:sldMk cId="693872039" sldId="451"/>
        </pc:sldMkLst>
        <pc:spChg chg="mod">
          <ac:chgData name="Bortone Ivana" userId="bdd9bb90-5c37-4c50-87f0-f0f3126af813" providerId="ADAL" clId="{2FC288E3-6DD8-4E33-8C30-9C1A1F8A5E75}" dt="2026-02-19T11:21:52.237" v="3675" actId="20577"/>
          <ac:spMkLst>
            <pc:docMk/>
            <pc:sldMk cId="693872039" sldId="451"/>
            <ac:spMk id="2" creationId="{6001202D-D3C9-2BBD-AEB9-C49E2277683D}"/>
          </ac:spMkLst>
        </pc:spChg>
        <pc:spChg chg="mod">
          <ac:chgData name="Bortone Ivana" userId="bdd9bb90-5c37-4c50-87f0-f0f3126af813" providerId="ADAL" clId="{2FC288E3-6DD8-4E33-8C30-9C1A1F8A5E75}" dt="2026-02-19T11:21:38.910" v="3665" actId="20577"/>
          <ac:spMkLst>
            <pc:docMk/>
            <pc:sldMk cId="693872039" sldId="451"/>
            <ac:spMk id="8" creationId="{AE51ADC2-A504-44C0-A589-60712E83355A}"/>
          </ac:spMkLst>
        </pc:spChg>
        <pc:spChg chg="mod">
          <ac:chgData name="Bortone Ivana" userId="bdd9bb90-5c37-4c50-87f0-f0f3126af813" providerId="ADAL" clId="{2FC288E3-6DD8-4E33-8C30-9C1A1F8A5E75}" dt="2026-02-23T14:12:47.604" v="7222" actId="20577"/>
          <ac:spMkLst>
            <pc:docMk/>
            <pc:sldMk cId="693872039" sldId="451"/>
            <ac:spMk id="10" creationId="{43EEDCED-FA8D-972D-6AC8-1310BDBB91B1}"/>
          </ac:spMkLst>
        </pc:spChg>
      </pc:sldChg>
      <pc:sldChg chg="modSp mod">
        <pc:chgData name="Bortone Ivana" userId="bdd9bb90-5c37-4c50-87f0-f0f3126af813" providerId="ADAL" clId="{2FC288E3-6DD8-4E33-8C30-9C1A1F8A5E75}" dt="2026-02-23T14:12:41.540" v="7218" actId="20577"/>
        <pc:sldMkLst>
          <pc:docMk/>
          <pc:sldMk cId="2156955564" sldId="452"/>
        </pc:sldMkLst>
        <pc:spChg chg="mod">
          <ac:chgData name="Bortone Ivana" userId="bdd9bb90-5c37-4c50-87f0-f0f3126af813" providerId="ADAL" clId="{2FC288E3-6DD8-4E33-8C30-9C1A1F8A5E75}" dt="2026-02-19T11:21:34.254" v="3660" actId="20577"/>
          <ac:spMkLst>
            <pc:docMk/>
            <pc:sldMk cId="2156955564" sldId="452"/>
            <ac:spMk id="2" creationId="{83784BA6-3550-DC97-7F36-ED8694FBA9A6}"/>
          </ac:spMkLst>
        </pc:spChg>
        <pc:spChg chg="mod">
          <ac:chgData name="Bortone Ivana" userId="bdd9bb90-5c37-4c50-87f0-f0f3126af813" providerId="ADAL" clId="{2FC288E3-6DD8-4E33-8C30-9C1A1F8A5E75}" dt="2026-02-19T11:21:21.151" v="3648" actId="20577"/>
          <ac:spMkLst>
            <pc:docMk/>
            <pc:sldMk cId="2156955564" sldId="452"/>
            <ac:spMk id="8" creationId="{94E0BCEF-A502-3357-9EDE-08B42E1BD3A5}"/>
          </ac:spMkLst>
        </pc:spChg>
        <pc:spChg chg="mod">
          <ac:chgData name="Bortone Ivana" userId="bdd9bb90-5c37-4c50-87f0-f0f3126af813" providerId="ADAL" clId="{2FC288E3-6DD8-4E33-8C30-9C1A1F8A5E75}" dt="2026-02-23T14:12:41.540" v="7218" actId="20577"/>
          <ac:spMkLst>
            <pc:docMk/>
            <pc:sldMk cId="2156955564" sldId="452"/>
            <ac:spMk id="10" creationId="{C607FC80-5608-6912-9E46-D3A57704D47A}"/>
          </ac:spMkLst>
        </pc:spChg>
      </pc:sldChg>
      <pc:sldChg chg="addSp delSp modSp mod">
        <pc:chgData name="Bortone Ivana" userId="bdd9bb90-5c37-4c50-87f0-f0f3126af813" providerId="ADAL" clId="{2FC288E3-6DD8-4E33-8C30-9C1A1F8A5E75}" dt="2026-02-20T11:00:09.471" v="7107" actId="20577"/>
        <pc:sldMkLst>
          <pc:docMk/>
          <pc:sldMk cId="1764401365" sldId="453"/>
        </pc:sldMkLst>
        <pc:spChg chg="mod">
          <ac:chgData name="Bortone Ivana" userId="bdd9bb90-5c37-4c50-87f0-f0f3126af813" providerId="ADAL" clId="{2FC288E3-6DD8-4E33-8C30-9C1A1F8A5E75}" dt="2026-02-20T10:55:56.545" v="6923" actId="122"/>
          <ac:spMkLst>
            <pc:docMk/>
            <pc:sldMk cId="1764401365" sldId="453"/>
            <ac:spMk id="2" creationId="{7C12AA83-2FF9-3417-B2F3-8EDD56070477}"/>
          </ac:spMkLst>
        </pc:spChg>
        <pc:spChg chg="mod">
          <ac:chgData name="Bortone Ivana" userId="bdd9bb90-5c37-4c50-87f0-f0f3126af813" providerId="ADAL" clId="{2FC288E3-6DD8-4E33-8C30-9C1A1F8A5E75}" dt="2026-02-19T13:55:56.377" v="6214" actId="113"/>
          <ac:spMkLst>
            <pc:docMk/>
            <pc:sldMk cId="1764401365" sldId="453"/>
            <ac:spMk id="3" creationId="{A5A47F68-B971-E5A4-307E-0BE690C72070}"/>
          </ac:spMkLst>
        </pc:spChg>
        <pc:spChg chg="add mod">
          <ac:chgData name="Bortone Ivana" userId="bdd9bb90-5c37-4c50-87f0-f0f3126af813" providerId="ADAL" clId="{2FC288E3-6DD8-4E33-8C30-9C1A1F8A5E75}" dt="2026-02-20T11:00:09.471" v="7107" actId="20577"/>
          <ac:spMkLst>
            <pc:docMk/>
            <pc:sldMk cId="1764401365" sldId="453"/>
            <ac:spMk id="5" creationId="{1E18A17D-8AF6-BB55-1893-61591183C0B7}"/>
          </ac:spMkLst>
        </pc:spChg>
        <pc:picChg chg="mod">
          <ac:chgData name="Bortone Ivana" userId="bdd9bb90-5c37-4c50-87f0-f0f3126af813" providerId="ADAL" clId="{2FC288E3-6DD8-4E33-8C30-9C1A1F8A5E75}" dt="2026-02-20T10:59:53.282" v="7101" actId="1037"/>
          <ac:picMkLst>
            <pc:docMk/>
            <pc:sldMk cId="1764401365" sldId="453"/>
            <ac:picMk id="6" creationId="{C3138409-B6DE-2949-DB8A-C24FF9F364C2}"/>
          </ac:picMkLst>
        </pc:picChg>
      </pc:sldChg>
      <pc:sldChg chg="addSp delSp modSp add mod ord">
        <pc:chgData name="Bortone Ivana" userId="bdd9bb90-5c37-4c50-87f0-f0f3126af813" providerId="ADAL" clId="{2FC288E3-6DD8-4E33-8C30-9C1A1F8A5E75}" dt="2026-02-23T14:11:05.070" v="7191" actId="20577"/>
        <pc:sldMkLst>
          <pc:docMk/>
          <pc:sldMk cId="1537753596" sldId="454"/>
        </pc:sldMkLst>
        <pc:spChg chg="mod">
          <ac:chgData name="Bortone Ivana" userId="bdd9bb90-5c37-4c50-87f0-f0f3126af813" providerId="ADAL" clId="{2FC288E3-6DD8-4E33-8C30-9C1A1F8A5E75}" dt="2026-02-20T10:56:00.936" v="6924" actId="122"/>
          <ac:spMkLst>
            <pc:docMk/>
            <pc:sldMk cId="1537753596" sldId="454"/>
            <ac:spMk id="2" creationId="{FB744BF1-03BD-8511-BC1C-AB74089B80C6}"/>
          </ac:spMkLst>
        </pc:spChg>
        <pc:spChg chg="mod">
          <ac:chgData name="Bortone Ivana" userId="bdd9bb90-5c37-4c50-87f0-f0f3126af813" providerId="ADAL" clId="{2FC288E3-6DD8-4E33-8C30-9C1A1F8A5E75}" dt="2026-02-23T14:11:05.070" v="7191" actId="20577"/>
          <ac:spMkLst>
            <pc:docMk/>
            <pc:sldMk cId="1537753596" sldId="454"/>
            <ac:spMk id="12" creationId="{1B863909-970A-AAE9-20E0-A9018390E171}"/>
          </ac:spMkLst>
        </pc:spChg>
        <pc:picChg chg="add mod">
          <ac:chgData name="Bortone Ivana" userId="bdd9bb90-5c37-4c50-87f0-f0f3126af813" providerId="ADAL" clId="{2FC288E3-6DD8-4E33-8C30-9C1A1F8A5E75}" dt="2026-02-19T13:48:46.389" v="6055" actId="1076"/>
          <ac:picMkLst>
            <pc:docMk/>
            <pc:sldMk cId="1537753596" sldId="454"/>
            <ac:picMk id="6" creationId="{D07CA938-B5FF-5BA2-6A0B-22150810C2A7}"/>
          </ac:picMkLst>
        </pc:picChg>
        <pc:picChg chg="add mod">
          <ac:chgData name="Bortone Ivana" userId="bdd9bb90-5c37-4c50-87f0-f0f3126af813" providerId="ADAL" clId="{2FC288E3-6DD8-4E33-8C30-9C1A1F8A5E75}" dt="2026-02-20T10:29:45.878" v="6640" actId="1038"/>
          <ac:picMkLst>
            <pc:docMk/>
            <pc:sldMk cId="1537753596" sldId="454"/>
            <ac:picMk id="8" creationId="{27BD7F31-90F3-0952-7160-4F70BB7C2ABC}"/>
          </ac:picMkLst>
        </pc:picChg>
      </pc:sldChg>
      <pc:sldChg chg="addSp delSp modSp add mod ord">
        <pc:chgData name="Bortone Ivana" userId="bdd9bb90-5c37-4c50-87f0-f0f3126af813" providerId="ADAL" clId="{2FC288E3-6DD8-4E33-8C30-9C1A1F8A5E75}" dt="2026-02-20T10:57:43.063" v="6952" actId="122"/>
        <pc:sldMkLst>
          <pc:docMk/>
          <pc:sldMk cId="4166396838" sldId="455"/>
        </pc:sldMkLst>
        <pc:spChg chg="mod">
          <ac:chgData name="Bortone Ivana" userId="bdd9bb90-5c37-4c50-87f0-f0f3126af813" providerId="ADAL" clId="{2FC288E3-6DD8-4E33-8C30-9C1A1F8A5E75}" dt="2026-02-20T10:57:43.063" v="6952" actId="122"/>
          <ac:spMkLst>
            <pc:docMk/>
            <pc:sldMk cId="4166396838" sldId="455"/>
            <ac:spMk id="6" creationId="{CAC323BA-2EF2-E9BF-FD78-735D0C865048}"/>
          </ac:spMkLst>
        </pc:spChg>
        <pc:spChg chg="mod">
          <ac:chgData name="Bortone Ivana" userId="bdd9bb90-5c37-4c50-87f0-f0f3126af813" providerId="ADAL" clId="{2FC288E3-6DD8-4E33-8C30-9C1A1F8A5E75}" dt="2026-02-20T10:41:17.444" v="6847" actId="113"/>
          <ac:spMkLst>
            <pc:docMk/>
            <pc:sldMk cId="4166396838" sldId="455"/>
            <ac:spMk id="14" creationId="{D1C2CB0C-CE40-E4F3-AEAD-A4C82F8BB997}"/>
          </ac:spMkLst>
        </pc:spChg>
        <pc:picChg chg="add mod">
          <ac:chgData name="Bortone Ivana" userId="bdd9bb90-5c37-4c50-87f0-f0f3126af813" providerId="ADAL" clId="{2FC288E3-6DD8-4E33-8C30-9C1A1F8A5E75}" dt="2026-02-19T13:53:40.089" v="6203" actId="1076"/>
          <ac:picMkLst>
            <pc:docMk/>
            <pc:sldMk cId="4166396838" sldId="455"/>
            <ac:picMk id="8" creationId="{76DF4E0A-31BE-0F19-9E2A-9576C8675A1E}"/>
          </ac:picMkLst>
        </pc:picChg>
        <pc:picChg chg="add mod">
          <ac:chgData name="Bortone Ivana" userId="bdd9bb90-5c37-4c50-87f0-f0f3126af813" providerId="ADAL" clId="{2FC288E3-6DD8-4E33-8C30-9C1A1F8A5E75}" dt="2026-02-19T11:12:47.981" v="3386" actId="1076"/>
          <ac:picMkLst>
            <pc:docMk/>
            <pc:sldMk cId="4166396838" sldId="455"/>
            <ac:picMk id="10" creationId="{2AE7F2AC-F012-2107-ACCF-C08BDFAC3575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5:32.048" v="6920" actId="1076"/>
        <pc:sldMkLst>
          <pc:docMk/>
          <pc:sldMk cId="4130299743" sldId="456"/>
        </pc:sldMkLst>
        <pc:spChg chg="mod">
          <ac:chgData name="Bortone Ivana" userId="bdd9bb90-5c37-4c50-87f0-f0f3126af813" providerId="ADAL" clId="{2FC288E3-6DD8-4E33-8C30-9C1A1F8A5E75}" dt="2026-02-20T10:55:22.706" v="6919" actId="122"/>
          <ac:spMkLst>
            <pc:docMk/>
            <pc:sldMk cId="4130299743" sldId="456"/>
            <ac:spMk id="2" creationId="{82F8AC2E-935B-CB60-1C12-BF3090DF8AAD}"/>
          </ac:spMkLst>
        </pc:spChg>
        <pc:spChg chg="add mod">
          <ac:chgData name="Bortone Ivana" userId="bdd9bb90-5c37-4c50-87f0-f0f3126af813" providerId="ADAL" clId="{2FC288E3-6DD8-4E33-8C30-9C1A1F8A5E75}" dt="2026-02-20T10:38:28.247" v="6796" actId="113"/>
          <ac:spMkLst>
            <pc:docMk/>
            <pc:sldMk cId="4130299743" sldId="456"/>
            <ac:spMk id="8" creationId="{6C55405B-BEAB-9C05-5AAD-C63F9CF39C9C}"/>
          </ac:spMkLst>
        </pc:spChg>
        <pc:spChg chg="mod">
          <ac:chgData name="Bortone Ivana" userId="bdd9bb90-5c37-4c50-87f0-f0f3126af813" providerId="ADAL" clId="{2FC288E3-6DD8-4E33-8C30-9C1A1F8A5E75}" dt="2026-02-19T13:58:59.529" v="6251" actId="20577"/>
          <ac:spMkLst>
            <pc:docMk/>
            <pc:sldMk cId="4130299743" sldId="456"/>
            <ac:spMk id="22" creationId="{D5314DB1-1D95-D2A5-B05B-729E69297EFB}"/>
          </ac:spMkLst>
        </pc:spChg>
        <pc:picChg chg="add mod">
          <ac:chgData name="Bortone Ivana" userId="bdd9bb90-5c37-4c50-87f0-f0f3126af813" providerId="ADAL" clId="{2FC288E3-6DD8-4E33-8C30-9C1A1F8A5E75}" dt="2026-02-20T10:55:32.048" v="6920" actId="1076"/>
          <ac:picMkLst>
            <pc:docMk/>
            <pc:sldMk cId="4130299743" sldId="456"/>
            <ac:picMk id="7" creationId="{E6A7CF9B-B4C1-3942-32B0-62D09245E108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6:50.930" v="6933" actId="1076"/>
        <pc:sldMkLst>
          <pc:docMk/>
          <pc:sldMk cId="3743902503" sldId="457"/>
        </pc:sldMkLst>
        <pc:spChg chg="mod">
          <ac:chgData name="Bortone Ivana" userId="bdd9bb90-5c37-4c50-87f0-f0f3126af813" providerId="ADAL" clId="{2FC288E3-6DD8-4E33-8C30-9C1A1F8A5E75}" dt="2026-02-20T10:56:46.551" v="6932" actId="122"/>
          <ac:spMkLst>
            <pc:docMk/>
            <pc:sldMk cId="3743902503" sldId="457"/>
            <ac:spMk id="2" creationId="{C248DF15-E799-04B1-7AEE-543B45E9B631}"/>
          </ac:spMkLst>
        </pc:spChg>
        <pc:spChg chg="mod">
          <ac:chgData name="Bortone Ivana" userId="bdd9bb90-5c37-4c50-87f0-f0f3126af813" providerId="ADAL" clId="{2FC288E3-6DD8-4E33-8C30-9C1A1F8A5E75}" dt="2026-02-20T10:38:35.621" v="6806" actId="1036"/>
          <ac:spMkLst>
            <pc:docMk/>
            <pc:sldMk cId="3743902503" sldId="457"/>
            <ac:spMk id="8" creationId="{685B40B0-5E3D-B4E2-DCAB-7DC037B8DD5D}"/>
          </ac:spMkLst>
        </pc:spChg>
        <pc:spChg chg="mod">
          <ac:chgData name="Bortone Ivana" userId="bdd9bb90-5c37-4c50-87f0-f0f3126af813" providerId="ADAL" clId="{2FC288E3-6DD8-4E33-8C30-9C1A1F8A5E75}" dt="2026-02-19T11:28:30.182" v="4252" actId="20577"/>
          <ac:spMkLst>
            <pc:docMk/>
            <pc:sldMk cId="3743902503" sldId="457"/>
            <ac:spMk id="22" creationId="{AD1C9267-C959-11A6-CC91-441D219405FB}"/>
          </ac:spMkLst>
        </pc:spChg>
        <pc:picChg chg="add mod">
          <ac:chgData name="Bortone Ivana" userId="bdd9bb90-5c37-4c50-87f0-f0f3126af813" providerId="ADAL" clId="{2FC288E3-6DD8-4E33-8C30-9C1A1F8A5E75}" dt="2026-02-20T10:56:50.930" v="6933" actId="1076"/>
          <ac:picMkLst>
            <pc:docMk/>
            <pc:sldMk cId="3743902503" sldId="457"/>
            <ac:picMk id="9" creationId="{8A03B949-4844-6C11-524E-5744EEA10475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6:58.975" v="6935" actId="1076"/>
        <pc:sldMkLst>
          <pc:docMk/>
          <pc:sldMk cId="285436325" sldId="458"/>
        </pc:sldMkLst>
        <pc:spChg chg="mod">
          <ac:chgData name="Bortone Ivana" userId="bdd9bb90-5c37-4c50-87f0-f0f3126af813" providerId="ADAL" clId="{2FC288E3-6DD8-4E33-8C30-9C1A1F8A5E75}" dt="2026-02-20T10:56:55.476" v="6934" actId="122"/>
          <ac:spMkLst>
            <pc:docMk/>
            <pc:sldMk cId="285436325" sldId="458"/>
            <ac:spMk id="2" creationId="{D8DC2606-BC29-BBBE-B098-546E84FBB5FD}"/>
          </ac:spMkLst>
        </pc:spChg>
        <pc:spChg chg="mod">
          <ac:chgData name="Bortone Ivana" userId="bdd9bb90-5c37-4c50-87f0-f0f3126af813" providerId="ADAL" clId="{2FC288E3-6DD8-4E33-8C30-9C1A1F8A5E75}" dt="2026-02-20T10:38:56.164" v="6808" actId="1076"/>
          <ac:spMkLst>
            <pc:docMk/>
            <pc:sldMk cId="285436325" sldId="458"/>
            <ac:spMk id="8" creationId="{77DBD1A9-9EFC-86AA-FF4F-B3C437B60F6E}"/>
          </ac:spMkLst>
        </pc:spChg>
        <pc:spChg chg="mod">
          <ac:chgData name="Bortone Ivana" userId="bdd9bb90-5c37-4c50-87f0-f0f3126af813" providerId="ADAL" clId="{2FC288E3-6DD8-4E33-8C30-9C1A1F8A5E75}" dt="2026-02-19T11:33:31.629" v="4459" actId="20577"/>
          <ac:spMkLst>
            <pc:docMk/>
            <pc:sldMk cId="285436325" sldId="458"/>
            <ac:spMk id="22" creationId="{58B936FE-5544-9907-946C-D02EBA3579E0}"/>
          </ac:spMkLst>
        </pc:spChg>
        <pc:picChg chg="add mod">
          <ac:chgData name="Bortone Ivana" userId="bdd9bb90-5c37-4c50-87f0-f0f3126af813" providerId="ADAL" clId="{2FC288E3-6DD8-4E33-8C30-9C1A1F8A5E75}" dt="2026-02-20T10:38:10.884" v="6793" actId="1076"/>
          <ac:picMkLst>
            <pc:docMk/>
            <pc:sldMk cId="285436325" sldId="458"/>
            <ac:picMk id="4" creationId="{F72B9577-A5B7-E320-81C8-C70B5AB8D97C}"/>
          </ac:picMkLst>
        </pc:picChg>
        <pc:picChg chg="add mod">
          <ac:chgData name="Bortone Ivana" userId="bdd9bb90-5c37-4c50-87f0-f0f3126af813" providerId="ADAL" clId="{2FC288E3-6DD8-4E33-8C30-9C1A1F8A5E75}" dt="2026-02-20T10:56:58.975" v="6935" actId="1076"/>
          <ac:picMkLst>
            <pc:docMk/>
            <pc:sldMk cId="285436325" sldId="458"/>
            <ac:picMk id="7" creationId="{820590C4-8A40-070F-4A8C-D987AACBEFF7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7:03.098" v="6936" actId="122"/>
        <pc:sldMkLst>
          <pc:docMk/>
          <pc:sldMk cId="228311789" sldId="459"/>
        </pc:sldMkLst>
        <pc:spChg chg="mod">
          <ac:chgData name="Bortone Ivana" userId="bdd9bb90-5c37-4c50-87f0-f0f3126af813" providerId="ADAL" clId="{2FC288E3-6DD8-4E33-8C30-9C1A1F8A5E75}" dt="2026-02-20T10:57:03.098" v="6936" actId="122"/>
          <ac:spMkLst>
            <pc:docMk/>
            <pc:sldMk cId="228311789" sldId="459"/>
            <ac:spMk id="2" creationId="{BCBD1212-4E36-BCF6-20C0-FB8405050C55}"/>
          </ac:spMkLst>
        </pc:spChg>
        <pc:spChg chg="mod">
          <ac:chgData name="Bortone Ivana" userId="bdd9bb90-5c37-4c50-87f0-f0f3126af813" providerId="ADAL" clId="{2FC288E3-6DD8-4E33-8C30-9C1A1F8A5E75}" dt="2026-02-20T10:38:52.065" v="6807" actId="1076"/>
          <ac:spMkLst>
            <pc:docMk/>
            <pc:sldMk cId="228311789" sldId="459"/>
            <ac:spMk id="8" creationId="{E1BAF26A-0460-6423-E2B0-4096956D3C76}"/>
          </ac:spMkLst>
        </pc:spChg>
        <pc:spChg chg="mod">
          <ac:chgData name="Bortone Ivana" userId="bdd9bb90-5c37-4c50-87f0-f0f3126af813" providerId="ADAL" clId="{2FC288E3-6DD8-4E33-8C30-9C1A1F8A5E75}" dt="2026-02-19T11:36:51.823" v="4530" actId="20577"/>
          <ac:spMkLst>
            <pc:docMk/>
            <pc:sldMk cId="228311789" sldId="459"/>
            <ac:spMk id="22" creationId="{AF96A08B-0F18-DE66-0E14-60B68D694D8B}"/>
          </ac:spMkLst>
        </pc:spChg>
        <pc:picChg chg="add mod ord">
          <ac:chgData name="Bortone Ivana" userId="bdd9bb90-5c37-4c50-87f0-f0f3126af813" providerId="ADAL" clId="{2FC288E3-6DD8-4E33-8C30-9C1A1F8A5E75}" dt="2026-02-19T13:31:13.617" v="5687" actId="166"/>
          <ac:picMkLst>
            <pc:docMk/>
            <pc:sldMk cId="228311789" sldId="459"/>
            <ac:picMk id="4" creationId="{9BB7818B-C09F-31D2-BA44-39B76AFED0FA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7:17.078" v="6944" actId="1036"/>
        <pc:sldMkLst>
          <pc:docMk/>
          <pc:sldMk cId="112811304" sldId="460"/>
        </pc:sldMkLst>
        <pc:spChg chg="mod">
          <ac:chgData name="Bortone Ivana" userId="bdd9bb90-5c37-4c50-87f0-f0f3126af813" providerId="ADAL" clId="{2FC288E3-6DD8-4E33-8C30-9C1A1F8A5E75}" dt="2026-02-20T10:57:09.009" v="6938" actId="122"/>
          <ac:spMkLst>
            <pc:docMk/>
            <pc:sldMk cId="112811304" sldId="460"/>
            <ac:spMk id="2" creationId="{F24DC63B-8469-8F1E-8C58-9ABFE855EA9D}"/>
          </ac:spMkLst>
        </pc:spChg>
        <pc:spChg chg="mod">
          <ac:chgData name="Bortone Ivana" userId="bdd9bb90-5c37-4c50-87f0-f0f3126af813" providerId="ADAL" clId="{2FC288E3-6DD8-4E33-8C30-9C1A1F8A5E75}" dt="2026-02-20T10:39:09.211" v="6809" actId="113"/>
          <ac:spMkLst>
            <pc:docMk/>
            <pc:sldMk cId="112811304" sldId="460"/>
            <ac:spMk id="8" creationId="{FB2C3226-5562-1611-C40F-CE1E83B860AF}"/>
          </ac:spMkLst>
        </pc:spChg>
        <pc:spChg chg="mod">
          <ac:chgData name="Bortone Ivana" userId="bdd9bb90-5c37-4c50-87f0-f0f3126af813" providerId="ADAL" clId="{2FC288E3-6DD8-4E33-8C30-9C1A1F8A5E75}" dt="2026-02-19T11:50:10.764" v="4605" actId="20577"/>
          <ac:spMkLst>
            <pc:docMk/>
            <pc:sldMk cId="112811304" sldId="460"/>
            <ac:spMk id="22" creationId="{AAA53A58-6956-09A0-18DA-522BA91D1EBC}"/>
          </ac:spMkLst>
        </pc:spChg>
        <pc:picChg chg="add mod">
          <ac:chgData name="Bortone Ivana" userId="bdd9bb90-5c37-4c50-87f0-f0f3126af813" providerId="ADAL" clId="{2FC288E3-6DD8-4E33-8C30-9C1A1F8A5E75}" dt="2026-02-20T10:57:17.078" v="6944" actId="1036"/>
          <ac:picMkLst>
            <pc:docMk/>
            <pc:sldMk cId="112811304" sldId="460"/>
            <ac:picMk id="9" creationId="{809D399F-5295-2DA2-27B6-6200EB3CB1D5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7:20.909" v="6945" actId="122"/>
        <pc:sldMkLst>
          <pc:docMk/>
          <pc:sldMk cId="3737096677" sldId="461"/>
        </pc:sldMkLst>
        <pc:spChg chg="mod">
          <ac:chgData name="Bortone Ivana" userId="bdd9bb90-5c37-4c50-87f0-f0f3126af813" providerId="ADAL" clId="{2FC288E3-6DD8-4E33-8C30-9C1A1F8A5E75}" dt="2026-02-20T10:57:20.909" v="6945" actId="122"/>
          <ac:spMkLst>
            <pc:docMk/>
            <pc:sldMk cId="3737096677" sldId="461"/>
            <ac:spMk id="2" creationId="{2E55D5EA-06B9-025D-F9DA-027C45022323}"/>
          </ac:spMkLst>
        </pc:spChg>
        <pc:spChg chg="mod">
          <ac:chgData name="Bortone Ivana" userId="bdd9bb90-5c37-4c50-87f0-f0f3126af813" providerId="ADAL" clId="{2FC288E3-6DD8-4E33-8C30-9C1A1F8A5E75}" dt="2026-02-19T13:39:54.811" v="5887" actId="20577"/>
          <ac:spMkLst>
            <pc:docMk/>
            <pc:sldMk cId="3737096677" sldId="461"/>
            <ac:spMk id="8" creationId="{16D2BE91-5B00-15B2-D125-570A8FE85259}"/>
          </ac:spMkLst>
        </pc:spChg>
        <pc:spChg chg="add mod">
          <ac:chgData name="Bortone Ivana" userId="bdd9bb90-5c37-4c50-87f0-f0f3126af813" providerId="ADAL" clId="{2FC288E3-6DD8-4E33-8C30-9C1A1F8A5E75}" dt="2026-02-19T13:36:07.381" v="5742" actId="1076"/>
          <ac:spMkLst>
            <pc:docMk/>
            <pc:sldMk cId="3737096677" sldId="461"/>
            <ac:spMk id="12" creationId="{C953BE6A-FC9D-3419-2CFB-3C010DD7E91A}"/>
          </ac:spMkLst>
        </pc:spChg>
        <pc:spChg chg="add mod">
          <ac:chgData name="Bortone Ivana" userId="bdd9bb90-5c37-4c50-87f0-f0f3126af813" providerId="ADAL" clId="{2FC288E3-6DD8-4E33-8C30-9C1A1F8A5E75}" dt="2026-02-19T13:35:23.884" v="5738" actId="1076"/>
          <ac:spMkLst>
            <pc:docMk/>
            <pc:sldMk cId="3737096677" sldId="461"/>
            <ac:spMk id="13" creationId="{A953BB19-199D-EDF7-CBD4-4838B323E063}"/>
          </ac:spMkLst>
        </pc:spChg>
        <pc:spChg chg="add mod">
          <ac:chgData name="Bortone Ivana" userId="bdd9bb90-5c37-4c50-87f0-f0f3126af813" providerId="ADAL" clId="{2FC288E3-6DD8-4E33-8C30-9C1A1F8A5E75}" dt="2026-02-19T13:35:20.088" v="5737" actId="1076"/>
          <ac:spMkLst>
            <pc:docMk/>
            <pc:sldMk cId="3737096677" sldId="461"/>
            <ac:spMk id="16" creationId="{F1C7BB07-6B4F-C768-194C-4B540004657A}"/>
          </ac:spMkLst>
        </pc:spChg>
        <pc:spChg chg="mod">
          <ac:chgData name="Bortone Ivana" userId="bdd9bb90-5c37-4c50-87f0-f0f3126af813" providerId="ADAL" clId="{2FC288E3-6DD8-4E33-8C30-9C1A1F8A5E75}" dt="2026-02-19T11:52:03.841" v="4651" actId="20577"/>
          <ac:spMkLst>
            <pc:docMk/>
            <pc:sldMk cId="3737096677" sldId="461"/>
            <ac:spMk id="22" creationId="{A285C1B4-E0B4-8877-0140-5AF601573E3A}"/>
          </ac:spMkLst>
        </pc:spChg>
        <pc:picChg chg="add mod">
          <ac:chgData name="Bortone Ivana" userId="bdd9bb90-5c37-4c50-87f0-f0f3126af813" providerId="ADAL" clId="{2FC288E3-6DD8-4E33-8C30-9C1A1F8A5E75}" dt="2026-02-19T13:34:04.502" v="5734" actId="1076"/>
          <ac:picMkLst>
            <pc:docMk/>
            <pc:sldMk cId="3737096677" sldId="461"/>
            <ac:picMk id="7" creationId="{354B6FD3-195A-4E9E-1CDB-97AC87D0FFE0}"/>
          </ac:picMkLst>
        </pc:picChg>
      </pc:sldChg>
      <pc:sldChg chg="addSp delSp modSp add mod ord">
        <pc:chgData name="Bortone Ivana" userId="bdd9bb90-5c37-4c50-87f0-f0f3126af813" providerId="ADAL" clId="{2FC288E3-6DD8-4E33-8C30-9C1A1F8A5E75}" dt="2026-02-20T10:57:28.357" v="6948" actId="1076"/>
        <pc:sldMkLst>
          <pc:docMk/>
          <pc:sldMk cId="1552989478" sldId="462"/>
        </pc:sldMkLst>
        <pc:spChg chg="mod">
          <ac:chgData name="Bortone Ivana" userId="bdd9bb90-5c37-4c50-87f0-f0f3126af813" providerId="ADAL" clId="{2FC288E3-6DD8-4E33-8C30-9C1A1F8A5E75}" dt="2026-02-20T10:57:25.107" v="6947" actId="122"/>
          <ac:spMkLst>
            <pc:docMk/>
            <pc:sldMk cId="1552989478" sldId="462"/>
            <ac:spMk id="2" creationId="{1C756121-B047-9CE2-0F11-87974FFCF483}"/>
          </ac:spMkLst>
        </pc:spChg>
        <pc:spChg chg="mod">
          <ac:chgData name="Bortone Ivana" userId="bdd9bb90-5c37-4c50-87f0-f0f3126af813" providerId="ADAL" clId="{2FC288E3-6DD8-4E33-8C30-9C1A1F8A5E75}" dt="2026-02-20T10:39:37.580" v="6811" actId="1076"/>
          <ac:spMkLst>
            <pc:docMk/>
            <pc:sldMk cId="1552989478" sldId="462"/>
            <ac:spMk id="8" creationId="{F88B6BB4-87E1-3145-F389-8FA57A248596}"/>
          </ac:spMkLst>
        </pc:spChg>
        <pc:spChg chg="mod">
          <ac:chgData name="Bortone Ivana" userId="bdd9bb90-5c37-4c50-87f0-f0f3126af813" providerId="ADAL" clId="{2FC288E3-6DD8-4E33-8C30-9C1A1F8A5E75}" dt="2026-02-19T12:03:13.491" v="4958" actId="20577"/>
          <ac:spMkLst>
            <pc:docMk/>
            <pc:sldMk cId="1552989478" sldId="462"/>
            <ac:spMk id="22" creationId="{FA8C0608-8F87-8E96-2FC3-E1E193217141}"/>
          </ac:spMkLst>
        </pc:spChg>
        <pc:picChg chg="add mod">
          <ac:chgData name="Bortone Ivana" userId="bdd9bb90-5c37-4c50-87f0-f0f3126af813" providerId="ADAL" clId="{2FC288E3-6DD8-4E33-8C30-9C1A1F8A5E75}" dt="2026-02-20T10:57:28.357" v="6948" actId="1076"/>
          <ac:picMkLst>
            <pc:docMk/>
            <pc:sldMk cId="1552989478" sldId="462"/>
            <ac:picMk id="11" creationId="{5743B313-743A-7E09-9D44-1175AE10A25A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7:31.490" v="6949" actId="122"/>
        <pc:sldMkLst>
          <pc:docMk/>
          <pc:sldMk cId="3662393889" sldId="463"/>
        </pc:sldMkLst>
        <pc:spChg chg="mod">
          <ac:chgData name="Bortone Ivana" userId="bdd9bb90-5c37-4c50-87f0-f0f3126af813" providerId="ADAL" clId="{2FC288E3-6DD8-4E33-8C30-9C1A1F8A5E75}" dt="2026-02-20T10:57:31.490" v="6949" actId="122"/>
          <ac:spMkLst>
            <pc:docMk/>
            <pc:sldMk cId="3662393889" sldId="463"/>
            <ac:spMk id="2" creationId="{ACFCFAB4-EFD6-ABB1-557F-114261CAF072}"/>
          </ac:spMkLst>
        </pc:spChg>
        <pc:spChg chg="mod">
          <ac:chgData name="Bortone Ivana" userId="bdd9bb90-5c37-4c50-87f0-f0f3126af813" providerId="ADAL" clId="{2FC288E3-6DD8-4E33-8C30-9C1A1F8A5E75}" dt="2026-02-19T13:39:45.973" v="5885" actId="20577"/>
          <ac:spMkLst>
            <pc:docMk/>
            <pc:sldMk cId="3662393889" sldId="463"/>
            <ac:spMk id="8" creationId="{91606F57-416A-E55C-F29E-AC3B3B6EA387}"/>
          </ac:spMkLst>
        </pc:spChg>
        <pc:spChg chg="add mod">
          <ac:chgData name="Bortone Ivana" userId="bdd9bb90-5c37-4c50-87f0-f0f3126af813" providerId="ADAL" clId="{2FC288E3-6DD8-4E33-8C30-9C1A1F8A5E75}" dt="2026-02-19T12:13:43.557" v="5412" actId="1076"/>
          <ac:spMkLst>
            <pc:docMk/>
            <pc:sldMk cId="3662393889" sldId="463"/>
            <ac:spMk id="12" creationId="{C953BE6A-FC9D-3419-2CFB-3C010DD7E91A}"/>
          </ac:spMkLst>
        </pc:spChg>
        <pc:spChg chg="add mod">
          <ac:chgData name="Bortone Ivana" userId="bdd9bb90-5c37-4c50-87f0-f0f3126af813" providerId="ADAL" clId="{2FC288E3-6DD8-4E33-8C30-9C1A1F8A5E75}" dt="2026-02-19T12:13:49.723" v="5413" actId="1076"/>
          <ac:spMkLst>
            <pc:docMk/>
            <pc:sldMk cId="3662393889" sldId="463"/>
            <ac:spMk id="13" creationId="{A953BB19-199D-EDF7-CBD4-4838B323E063}"/>
          </ac:spMkLst>
        </pc:spChg>
        <pc:spChg chg="add mod">
          <ac:chgData name="Bortone Ivana" userId="bdd9bb90-5c37-4c50-87f0-f0f3126af813" providerId="ADAL" clId="{2FC288E3-6DD8-4E33-8C30-9C1A1F8A5E75}" dt="2026-02-20T10:39:56.084" v="6824" actId="1076"/>
          <ac:spMkLst>
            <pc:docMk/>
            <pc:sldMk cId="3662393889" sldId="463"/>
            <ac:spMk id="14" creationId="{F1C7BB07-6B4F-C768-194C-4B540004657A}"/>
          </ac:spMkLst>
        </pc:spChg>
        <pc:spChg chg="mod">
          <ac:chgData name="Bortone Ivana" userId="bdd9bb90-5c37-4c50-87f0-f0f3126af813" providerId="ADAL" clId="{2FC288E3-6DD8-4E33-8C30-9C1A1F8A5E75}" dt="2026-02-19T12:07:03.242" v="5077" actId="20577"/>
          <ac:spMkLst>
            <pc:docMk/>
            <pc:sldMk cId="3662393889" sldId="463"/>
            <ac:spMk id="22" creationId="{E995228A-0A19-0AF3-E8AD-78541A505BB3}"/>
          </ac:spMkLst>
        </pc:spChg>
        <pc:picChg chg="add mod">
          <ac:chgData name="Bortone Ivana" userId="bdd9bb90-5c37-4c50-87f0-f0f3126af813" providerId="ADAL" clId="{2FC288E3-6DD8-4E33-8C30-9C1A1F8A5E75}" dt="2026-02-19T12:12:10.713" v="5407" actId="1076"/>
          <ac:picMkLst>
            <pc:docMk/>
            <pc:sldMk cId="3662393889" sldId="463"/>
            <ac:picMk id="6" creationId="{8CE126AA-B3B5-CCEF-5FBD-371E2C6753B7}"/>
          </ac:picMkLst>
        </pc:picChg>
        <pc:picChg chg="add mod">
          <ac:chgData name="Bortone Ivana" userId="bdd9bb90-5c37-4c50-87f0-f0f3126af813" providerId="ADAL" clId="{2FC288E3-6DD8-4E33-8C30-9C1A1F8A5E75}" dt="2026-02-20T10:39:53.640" v="6823" actId="1035"/>
          <ac:picMkLst>
            <pc:docMk/>
            <pc:sldMk cId="3662393889" sldId="463"/>
            <ac:picMk id="10" creationId="{E9C582D0-2B03-F474-3BE1-94CD92E7814A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0T10:57:35.639" v="6950" actId="122"/>
        <pc:sldMkLst>
          <pc:docMk/>
          <pc:sldMk cId="2792381320" sldId="464"/>
        </pc:sldMkLst>
        <pc:spChg chg="mod">
          <ac:chgData name="Bortone Ivana" userId="bdd9bb90-5c37-4c50-87f0-f0f3126af813" providerId="ADAL" clId="{2FC288E3-6DD8-4E33-8C30-9C1A1F8A5E75}" dt="2026-02-20T10:57:35.639" v="6950" actId="122"/>
          <ac:spMkLst>
            <pc:docMk/>
            <pc:sldMk cId="2792381320" sldId="464"/>
            <ac:spMk id="2" creationId="{44BA3052-FFD1-F492-6B0E-2ED9CD8E1E04}"/>
          </ac:spMkLst>
        </pc:spChg>
        <pc:spChg chg="mod">
          <ac:chgData name="Bortone Ivana" userId="bdd9bb90-5c37-4c50-87f0-f0f3126af813" providerId="ADAL" clId="{2FC288E3-6DD8-4E33-8C30-9C1A1F8A5E75}" dt="2026-02-19T13:45:14.887" v="6042" actId="113"/>
          <ac:spMkLst>
            <pc:docMk/>
            <pc:sldMk cId="2792381320" sldId="464"/>
            <ac:spMk id="8" creationId="{86CA59D6-C630-7407-B167-FE9659459794}"/>
          </ac:spMkLst>
        </pc:spChg>
        <pc:spChg chg="mod">
          <ac:chgData name="Bortone Ivana" userId="bdd9bb90-5c37-4c50-87f0-f0f3126af813" providerId="ADAL" clId="{2FC288E3-6DD8-4E33-8C30-9C1A1F8A5E75}" dt="2026-02-19T12:20:55.812" v="5522" actId="14100"/>
          <ac:spMkLst>
            <pc:docMk/>
            <pc:sldMk cId="2792381320" sldId="464"/>
            <ac:spMk id="22" creationId="{5E920EFC-A352-E95B-6D82-D8B45DE63BCE}"/>
          </ac:spMkLst>
        </pc:spChg>
        <pc:picChg chg="add mod ord">
          <ac:chgData name="Bortone Ivana" userId="bdd9bb90-5c37-4c50-87f0-f0f3126af813" providerId="ADAL" clId="{2FC288E3-6DD8-4E33-8C30-9C1A1F8A5E75}" dt="2026-02-19T13:45:04.692" v="6041" actId="1076"/>
          <ac:picMkLst>
            <pc:docMk/>
            <pc:sldMk cId="2792381320" sldId="464"/>
            <ac:picMk id="5" creationId="{45D359BA-03EB-62DD-E8EE-8BD7B099ADD9}"/>
          </ac:picMkLst>
        </pc:picChg>
      </pc:sldChg>
      <pc:sldChg chg="addSp delSp modSp add mod">
        <pc:chgData name="Bortone Ivana" userId="bdd9bb90-5c37-4c50-87f0-f0f3126af813" providerId="ADAL" clId="{2FC288E3-6DD8-4E33-8C30-9C1A1F8A5E75}" dt="2026-02-23T14:12:07.609" v="7202" actId="1036"/>
        <pc:sldMkLst>
          <pc:docMk/>
          <pc:sldMk cId="2484414776" sldId="465"/>
        </pc:sldMkLst>
        <pc:spChg chg="mod">
          <ac:chgData name="Bortone Ivana" userId="bdd9bb90-5c37-4c50-87f0-f0f3126af813" providerId="ADAL" clId="{2FC288E3-6DD8-4E33-8C30-9C1A1F8A5E75}" dt="2026-02-20T10:57:38.929" v="6951" actId="122"/>
          <ac:spMkLst>
            <pc:docMk/>
            <pc:sldMk cId="2484414776" sldId="465"/>
            <ac:spMk id="2" creationId="{D5092D07-80ED-0B73-6580-FEAA27DEDBA6}"/>
          </ac:spMkLst>
        </pc:spChg>
        <pc:spChg chg="mod">
          <ac:chgData name="Bortone Ivana" userId="bdd9bb90-5c37-4c50-87f0-f0f3126af813" providerId="ADAL" clId="{2FC288E3-6DD8-4E33-8C30-9C1A1F8A5E75}" dt="2026-02-20T10:41:02.635" v="6846" actId="1037"/>
          <ac:spMkLst>
            <pc:docMk/>
            <pc:sldMk cId="2484414776" sldId="465"/>
            <ac:spMk id="8" creationId="{BFA1672F-8A08-4E28-5FE1-C7FAA2D492B7}"/>
          </ac:spMkLst>
        </pc:spChg>
        <pc:spChg chg="mod">
          <ac:chgData name="Bortone Ivana" userId="bdd9bb90-5c37-4c50-87f0-f0f3126af813" providerId="ADAL" clId="{2FC288E3-6DD8-4E33-8C30-9C1A1F8A5E75}" dt="2026-02-19T13:37:13.821" v="5778" actId="20577"/>
          <ac:spMkLst>
            <pc:docMk/>
            <pc:sldMk cId="2484414776" sldId="465"/>
            <ac:spMk id="22" creationId="{922493E7-B652-61DC-369D-4E7A8C8B09D5}"/>
          </ac:spMkLst>
        </pc:spChg>
        <pc:picChg chg="mod">
          <ac:chgData name="Bortone Ivana" userId="bdd9bb90-5c37-4c50-87f0-f0f3126af813" providerId="ADAL" clId="{2FC288E3-6DD8-4E33-8C30-9C1A1F8A5E75}" dt="2026-02-20T10:40:43.002" v="6831" actId="1076"/>
          <ac:picMkLst>
            <pc:docMk/>
            <pc:sldMk cId="2484414776" sldId="465"/>
            <ac:picMk id="3" creationId="{E7B225EB-87F2-5B8A-584B-3773D1DC52F6}"/>
          </ac:picMkLst>
        </pc:picChg>
        <pc:picChg chg="add mod">
          <ac:chgData name="Bortone Ivana" userId="bdd9bb90-5c37-4c50-87f0-f0f3126af813" providerId="ADAL" clId="{2FC288E3-6DD8-4E33-8C30-9C1A1F8A5E75}" dt="2026-02-23T14:12:07.609" v="7202" actId="1036"/>
          <ac:picMkLst>
            <pc:docMk/>
            <pc:sldMk cId="2484414776" sldId="465"/>
            <ac:picMk id="9" creationId="{A234E9AD-D19A-4187-E5AA-5CA107008726}"/>
          </ac:picMkLst>
        </pc:picChg>
      </pc:sldChg>
    </pc:docChg>
  </pc:docChgLst>
  <pc:docChgLst>
    <pc:chgData name="Bortone Ivana" userId="S::ivana.bortone@exprivia.com::bdd9bb90-5c37-4c50-87f0-f0f3126af813" providerId="AD" clId="Web-{51D85877-BC95-4549-0048-E8B74E202AAB}"/>
    <pc:docChg chg="modSld">
      <pc:chgData name="Bortone Ivana" userId="S::ivana.bortone@exprivia.com::bdd9bb90-5c37-4c50-87f0-f0f3126af813" providerId="AD" clId="Web-{51D85877-BC95-4549-0048-E8B74E202AAB}" dt="2026-02-19T16:20:27.223" v="152" actId="14100"/>
      <pc:docMkLst>
        <pc:docMk/>
      </pc:docMkLst>
      <pc:sldChg chg="modSp">
        <pc:chgData name="Bortone Ivana" userId="S::ivana.bortone@exprivia.com::bdd9bb90-5c37-4c50-87f0-f0f3126af813" providerId="AD" clId="Web-{51D85877-BC95-4549-0048-E8B74E202AAB}" dt="2026-02-19T16:20:14.989" v="148" actId="1076"/>
        <pc:sldMkLst>
          <pc:docMk/>
          <pc:sldMk cId="3674001772" sldId="278"/>
        </pc:sldMkLst>
        <pc:spChg chg="mod">
          <ac:chgData name="Bortone Ivana" userId="S::ivana.bortone@exprivia.com::bdd9bb90-5c37-4c50-87f0-f0f3126af813" providerId="AD" clId="Web-{51D85877-BC95-4549-0048-E8B74E202AAB}" dt="2026-02-19T16:20:00.348" v="145" actId="14100"/>
          <ac:spMkLst>
            <pc:docMk/>
            <pc:sldMk cId="3674001772" sldId="278"/>
            <ac:spMk id="14" creationId="{EAC96674-1798-9249-8E0F-A9065DA876BB}"/>
          </ac:spMkLst>
        </pc:spChg>
        <pc:picChg chg="mod">
          <ac:chgData name="Bortone Ivana" userId="S::ivana.bortone@exprivia.com::bdd9bb90-5c37-4c50-87f0-f0f3126af813" providerId="AD" clId="Web-{51D85877-BC95-4549-0048-E8B74E202AAB}" dt="2026-02-19T16:20:14.989" v="148" actId="1076"/>
          <ac:picMkLst>
            <pc:docMk/>
            <pc:sldMk cId="3674001772" sldId="278"/>
            <ac:picMk id="5" creationId="{52CCCC86-35C1-57B0-A50C-90BD37F3F486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18:24.425" v="141" actId="1076"/>
        <pc:sldMkLst>
          <pc:docMk/>
          <pc:sldMk cId="4197346190" sldId="447"/>
        </pc:sldMkLst>
        <pc:spChg chg="mod">
          <ac:chgData name="Bortone Ivana" userId="S::ivana.bortone@exprivia.com::bdd9bb90-5c37-4c50-87f0-f0f3126af813" providerId="AD" clId="Web-{51D85877-BC95-4549-0048-E8B74E202AAB}" dt="2026-02-19T16:18:01.362" v="138" actId="14100"/>
          <ac:spMkLst>
            <pc:docMk/>
            <pc:sldMk cId="4197346190" sldId="447"/>
            <ac:spMk id="14" creationId="{26488C1A-18D2-A90E-9590-A2DB1AF821B8}"/>
          </ac:spMkLst>
        </pc:spChg>
        <pc:picChg chg="add mod">
          <ac:chgData name="Bortone Ivana" userId="S::ivana.bortone@exprivia.com::bdd9bb90-5c37-4c50-87f0-f0f3126af813" providerId="AD" clId="Web-{51D85877-BC95-4549-0048-E8B74E202AAB}" dt="2026-02-19T16:18:14.940" v="139" actId="1076"/>
          <ac:picMkLst>
            <pc:docMk/>
            <pc:sldMk cId="4197346190" sldId="447"/>
            <ac:picMk id="5" creationId="{DEA79A64-3075-642E-12BE-F25590A2D15F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8:24.425" v="141" actId="1076"/>
          <ac:picMkLst>
            <pc:docMk/>
            <pc:sldMk cId="4197346190" sldId="447"/>
            <ac:picMk id="10" creationId="{63CB5A28-E36A-742F-4E97-7C7B572EC974}"/>
          </ac:picMkLst>
        </pc:picChg>
      </pc:sldChg>
      <pc:sldChg chg="modSp">
        <pc:chgData name="Bortone Ivana" userId="S::ivana.bortone@exprivia.com::bdd9bb90-5c37-4c50-87f0-f0f3126af813" providerId="AD" clId="Web-{51D85877-BC95-4549-0048-E8B74E202AAB}" dt="2026-02-19T16:20:27.223" v="152" actId="14100"/>
        <pc:sldMkLst>
          <pc:docMk/>
          <pc:sldMk cId="2571571196" sldId="448"/>
        </pc:sldMkLst>
        <pc:picChg chg="mod">
          <ac:chgData name="Bortone Ivana" userId="S::ivana.bortone@exprivia.com::bdd9bb90-5c37-4c50-87f0-f0f3126af813" providerId="AD" clId="Web-{51D85877-BC95-4549-0048-E8B74E202AAB}" dt="2026-02-19T16:20:23.567" v="151" actId="1076"/>
          <ac:picMkLst>
            <pc:docMk/>
            <pc:sldMk cId="2571571196" sldId="448"/>
            <ac:picMk id="6" creationId="{66D0FE4C-AEA6-3E26-8028-B37D25C5081B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20:27.223" v="152" actId="14100"/>
          <ac:picMkLst>
            <pc:docMk/>
            <pc:sldMk cId="2571571196" sldId="448"/>
            <ac:picMk id="8" creationId="{C57D9747-A7C2-41B1-545B-7E4C0B828DE2}"/>
          </ac:picMkLst>
        </pc:picChg>
      </pc:sldChg>
      <pc:sldChg chg="modSp">
        <pc:chgData name="Bortone Ivana" userId="S::ivana.bortone@exprivia.com::bdd9bb90-5c37-4c50-87f0-f0f3126af813" providerId="AD" clId="Web-{51D85877-BC95-4549-0048-E8B74E202AAB}" dt="2026-02-19T16:15:15.749" v="125" actId="14100"/>
        <pc:sldMkLst>
          <pc:docMk/>
          <pc:sldMk cId="4166396838" sldId="455"/>
        </pc:sldMkLst>
        <pc:spChg chg="mod">
          <ac:chgData name="Bortone Ivana" userId="S::ivana.bortone@exprivia.com::bdd9bb90-5c37-4c50-87f0-f0f3126af813" providerId="AD" clId="Web-{51D85877-BC95-4549-0048-E8B74E202AAB}" dt="2026-02-19T16:15:10.796" v="124" actId="1076"/>
          <ac:spMkLst>
            <pc:docMk/>
            <pc:sldMk cId="4166396838" sldId="455"/>
            <ac:spMk id="14" creationId="{D1C2CB0C-CE40-E4F3-AEAD-A4C82F8BB997}"/>
          </ac:spMkLst>
        </pc:spChg>
        <pc:picChg chg="mod">
          <ac:chgData name="Bortone Ivana" userId="S::ivana.bortone@exprivia.com::bdd9bb90-5c37-4c50-87f0-f0f3126af813" providerId="AD" clId="Web-{51D85877-BC95-4549-0048-E8B74E202AAB}" dt="2026-02-19T16:15:03.999" v="122" actId="1076"/>
          <ac:picMkLst>
            <pc:docMk/>
            <pc:sldMk cId="4166396838" sldId="455"/>
            <ac:picMk id="8" creationId="{76DF4E0A-31BE-0F19-9E2A-9576C8675A1E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5:15.749" v="125" actId="14100"/>
          <ac:picMkLst>
            <pc:docMk/>
            <pc:sldMk cId="4166396838" sldId="455"/>
            <ac:picMk id="10" creationId="{2AE7F2AC-F012-2107-ACCF-C08BDFAC3575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02:21.343" v="7" actId="1076"/>
        <pc:sldMkLst>
          <pc:docMk/>
          <pc:sldMk cId="4130299743" sldId="456"/>
        </pc:sldMkLst>
        <pc:picChg chg="add mod">
          <ac:chgData name="Bortone Ivana" userId="S::ivana.bortone@exprivia.com::bdd9bb90-5c37-4c50-87f0-f0f3126af813" providerId="AD" clId="Web-{51D85877-BC95-4549-0048-E8B74E202AAB}" dt="2026-02-19T16:02:01.999" v="4" actId="14100"/>
          <ac:picMkLst>
            <pc:docMk/>
            <pc:sldMk cId="4130299743" sldId="456"/>
            <ac:picMk id="3" creationId="{5E0E1EDE-F1FB-687E-8CC0-B0A05B5B933C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02:21.343" v="7" actId="1076"/>
          <ac:picMkLst>
            <pc:docMk/>
            <pc:sldMk cId="4130299743" sldId="456"/>
            <ac:picMk id="7" creationId="{E6A7CF9B-B4C1-3942-32B0-62D09245E108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03:41.953" v="23" actId="1076"/>
        <pc:sldMkLst>
          <pc:docMk/>
          <pc:sldMk cId="3743902503" sldId="457"/>
        </pc:sldMkLst>
        <pc:spChg chg="mod">
          <ac:chgData name="Bortone Ivana" userId="S::ivana.bortone@exprivia.com::bdd9bb90-5c37-4c50-87f0-f0f3126af813" providerId="AD" clId="Web-{51D85877-BC95-4549-0048-E8B74E202AAB}" dt="2026-02-19T16:03:11.203" v="14" actId="14100"/>
          <ac:spMkLst>
            <pc:docMk/>
            <pc:sldMk cId="3743902503" sldId="457"/>
            <ac:spMk id="8" creationId="{685B40B0-5E3D-B4E2-DCAB-7DC037B8DD5D}"/>
          </ac:spMkLst>
        </pc:spChg>
        <pc:picChg chg="add mod">
          <ac:chgData name="Bortone Ivana" userId="S::ivana.bortone@exprivia.com::bdd9bb90-5c37-4c50-87f0-f0f3126af813" providerId="AD" clId="Web-{51D85877-BC95-4549-0048-E8B74E202AAB}" dt="2026-02-19T16:03:38.187" v="22" actId="1076"/>
          <ac:picMkLst>
            <pc:docMk/>
            <pc:sldMk cId="3743902503" sldId="457"/>
            <ac:picMk id="3" creationId="{E8B0E2C1-6133-142E-D640-CAABCA583D1D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03:41.953" v="23" actId="1076"/>
          <ac:picMkLst>
            <pc:docMk/>
            <pc:sldMk cId="3743902503" sldId="457"/>
            <ac:picMk id="9" creationId="{8A03B949-4844-6C11-524E-5744EEA10475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04:39.079" v="32"/>
        <pc:sldMkLst>
          <pc:docMk/>
          <pc:sldMk cId="228311789" sldId="459"/>
        </pc:sldMkLst>
        <pc:spChg chg="mod">
          <ac:chgData name="Bortone Ivana" userId="S::ivana.bortone@exprivia.com::bdd9bb90-5c37-4c50-87f0-f0f3126af813" providerId="AD" clId="Web-{51D85877-BC95-4549-0048-E8B74E202AAB}" dt="2026-02-19T16:04:25.860" v="28" actId="14100"/>
          <ac:spMkLst>
            <pc:docMk/>
            <pc:sldMk cId="228311789" sldId="459"/>
            <ac:spMk id="8" creationId="{E1BAF26A-0460-6423-E2B0-4096956D3C76}"/>
          </ac:spMkLst>
        </pc:spChg>
        <pc:picChg chg="add mod ord">
          <ac:chgData name="Bortone Ivana" userId="S::ivana.bortone@exprivia.com::bdd9bb90-5c37-4c50-87f0-f0f3126af813" providerId="AD" clId="Web-{51D85877-BC95-4549-0048-E8B74E202AAB}" dt="2026-02-19T16:04:34.907" v="31"/>
          <ac:picMkLst>
            <pc:docMk/>
            <pc:sldMk cId="228311789" sldId="459"/>
            <ac:picMk id="3" creationId="{C2081FF3-8D42-DDC9-B93E-CB0875CC9013}"/>
          </ac:picMkLst>
        </pc:picChg>
        <pc:picChg chg="mod ord">
          <ac:chgData name="Bortone Ivana" userId="S::ivana.bortone@exprivia.com::bdd9bb90-5c37-4c50-87f0-f0f3126af813" providerId="AD" clId="Web-{51D85877-BC95-4549-0048-E8B74E202AAB}" dt="2026-02-19T16:04:39.079" v="32"/>
          <ac:picMkLst>
            <pc:docMk/>
            <pc:sldMk cId="228311789" sldId="459"/>
            <ac:picMk id="4" creationId="{9BB7818B-C09F-31D2-BA44-39B76AFED0FA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05:44.564" v="41" actId="1076"/>
        <pc:sldMkLst>
          <pc:docMk/>
          <pc:sldMk cId="112811304" sldId="460"/>
        </pc:sldMkLst>
        <pc:picChg chg="add mod">
          <ac:chgData name="Bortone Ivana" userId="S::ivana.bortone@exprivia.com::bdd9bb90-5c37-4c50-87f0-f0f3126af813" providerId="AD" clId="Web-{51D85877-BC95-4549-0048-E8B74E202AAB}" dt="2026-02-19T16:05:38.829" v="39" actId="1076"/>
          <ac:picMkLst>
            <pc:docMk/>
            <pc:sldMk cId="112811304" sldId="460"/>
            <ac:picMk id="3" creationId="{B4DA6896-98A1-5645-9074-4687E7660E9B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05:44.564" v="41" actId="1076"/>
          <ac:picMkLst>
            <pc:docMk/>
            <pc:sldMk cId="112811304" sldId="460"/>
            <ac:picMk id="9" creationId="{809D399F-5295-2DA2-27B6-6200EB3CB1D5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10:51.817" v="76" actId="1076"/>
        <pc:sldMkLst>
          <pc:docMk/>
          <pc:sldMk cId="3737096677" sldId="461"/>
        </pc:sldMkLst>
        <pc:spChg chg="mod ord">
          <ac:chgData name="Bortone Ivana" userId="S::ivana.bortone@exprivia.com::bdd9bb90-5c37-4c50-87f0-f0f3126af813" providerId="AD" clId="Web-{51D85877-BC95-4549-0048-E8B74E202AAB}" dt="2026-02-19T16:07:43.880" v="56" actId="1076"/>
          <ac:spMkLst>
            <pc:docMk/>
            <pc:sldMk cId="3737096677" sldId="461"/>
            <ac:spMk id="12" creationId="{C953BE6A-FC9D-3419-2CFB-3C010DD7E91A}"/>
          </ac:spMkLst>
        </pc:spChg>
        <pc:spChg chg="mod">
          <ac:chgData name="Bortone Ivana" userId="S::ivana.bortone@exprivia.com::bdd9bb90-5c37-4c50-87f0-f0f3126af813" providerId="AD" clId="Web-{51D85877-BC95-4549-0048-E8B74E202AAB}" dt="2026-02-19T16:10:51.817" v="76" actId="1076"/>
          <ac:spMkLst>
            <pc:docMk/>
            <pc:sldMk cId="3737096677" sldId="461"/>
            <ac:spMk id="13" creationId="{A953BB19-199D-EDF7-CBD4-4838B323E063}"/>
          </ac:spMkLst>
        </pc:spChg>
        <pc:spChg chg="mod ord">
          <ac:chgData name="Bortone Ivana" userId="S::ivana.bortone@exprivia.com::bdd9bb90-5c37-4c50-87f0-f0f3126af813" providerId="AD" clId="Web-{51D85877-BC95-4549-0048-E8B74E202AAB}" dt="2026-02-19T16:09:46.641" v="73" actId="1076"/>
          <ac:spMkLst>
            <pc:docMk/>
            <pc:sldMk cId="3737096677" sldId="461"/>
            <ac:spMk id="16" creationId="{F1C7BB07-6B4F-C768-194C-4B540004657A}"/>
          </ac:spMkLst>
        </pc:spChg>
        <pc:picChg chg="add mod">
          <ac:chgData name="Bortone Ivana" userId="S::ivana.bortone@exprivia.com::bdd9bb90-5c37-4c50-87f0-f0f3126af813" providerId="AD" clId="Web-{51D85877-BC95-4549-0048-E8B74E202AAB}" dt="2026-02-19T16:07:41.864" v="55" actId="1076"/>
          <ac:picMkLst>
            <pc:docMk/>
            <pc:sldMk cId="3737096677" sldId="461"/>
            <ac:picMk id="3" creationId="{0A9CFDD8-55B0-B131-6926-DB4D3D54B8D2}"/>
          </ac:picMkLst>
        </pc:picChg>
        <pc:picChg chg="add mod modCrop">
          <ac:chgData name="Bortone Ivana" userId="S::ivana.bortone@exprivia.com::bdd9bb90-5c37-4c50-87f0-f0f3126af813" providerId="AD" clId="Web-{51D85877-BC95-4549-0048-E8B74E202AAB}" dt="2026-02-19T16:09:48.188" v="74" actId="1076"/>
          <ac:picMkLst>
            <pc:docMk/>
            <pc:sldMk cId="3737096677" sldId="461"/>
            <ac:picMk id="5" creationId="{9E92B920-29DE-4A7D-10ED-613B709E8629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09:54.813" v="75" actId="14100"/>
          <ac:picMkLst>
            <pc:docMk/>
            <pc:sldMk cId="3737096677" sldId="461"/>
            <ac:picMk id="7" creationId="{354B6FD3-195A-4E9E-1CDB-97AC87D0FFE0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11:52.914" v="83" actId="1076"/>
        <pc:sldMkLst>
          <pc:docMk/>
          <pc:sldMk cId="1552989478" sldId="462"/>
        </pc:sldMkLst>
        <pc:picChg chg="add mod">
          <ac:chgData name="Bortone Ivana" userId="S::ivana.bortone@exprivia.com::bdd9bb90-5c37-4c50-87f0-f0f3126af813" providerId="AD" clId="Web-{51D85877-BC95-4549-0048-E8B74E202AAB}" dt="2026-02-19T16:11:43.476" v="80" actId="1076"/>
          <ac:picMkLst>
            <pc:docMk/>
            <pc:sldMk cId="1552989478" sldId="462"/>
            <ac:picMk id="3" creationId="{3EB7301C-B463-6E81-1E49-F4D95B8DC1DF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1:52.914" v="83" actId="1076"/>
          <ac:picMkLst>
            <pc:docMk/>
            <pc:sldMk cId="1552989478" sldId="462"/>
            <ac:picMk id="11" creationId="{5743B313-743A-7E09-9D44-1175AE10A25A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13:27.636" v="101" actId="1076"/>
        <pc:sldMkLst>
          <pc:docMk/>
          <pc:sldMk cId="3662393889" sldId="463"/>
        </pc:sldMkLst>
        <pc:spChg chg="mod ord">
          <ac:chgData name="Bortone Ivana" userId="S::ivana.bortone@exprivia.com::bdd9bb90-5c37-4c50-87f0-f0f3126af813" providerId="AD" clId="Web-{51D85877-BC95-4549-0048-E8B74E202AAB}" dt="2026-02-19T16:13:04.589" v="92" actId="1076"/>
          <ac:spMkLst>
            <pc:docMk/>
            <pc:sldMk cId="3662393889" sldId="463"/>
            <ac:spMk id="12" creationId="{C953BE6A-FC9D-3419-2CFB-3C010DD7E91A}"/>
          </ac:spMkLst>
        </pc:spChg>
        <pc:spChg chg="mod">
          <ac:chgData name="Bortone Ivana" userId="S::ivana.bortone@exprivia.com::bdd9bb90-5c37-4c50-87f0-f0f3126af813" providerId="AD" clId="Web-{51D85877-BC95-4549-0048-E8B74E202AAB}" dt="2026-02-19T16:13:27.636" v="101" actId="1076"/>
          <ac:spMkLst>
            <pc:docMk/>
            <pc:sldMk cId="3662393889" sldId="463"/>
            <ac:spMk id="13" creationId="{A953BB19-199D-EDF7-CBD4-4838B323E063}"/>
          </ac:spMkLst>
        </pc:spChg>
        <pc:picChg chg="add mod">
          <ac:chgData name="Bortone Ivana" userId="S::ivana.bortone@exprivia.com::bdd9bb90-5c37-4c50-87f0-f0f3126af813" providerId="AD" clId="Web-{51D85877-BC95-4549-0048-E8B74E202AAB}" dt="2026-02-19T16:12:57.807" v="91" actId="1076"/>
          <ac:picMkLst>
            <pc:docMk/>
            <pc:sldMk cId="3662393889" sldId="463"/>
            <ac:picMk id="3" creationId="{44292EA8-E14E-2F44-D3FC-1DDA2AB278E2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3:24.839" v="100" actId="1076"/>
          <ac:picMkLst>
            <pc:docMk/>
            <pc:sldMk cId="3662393889" sldId="463"/>
            <ac:picMk id="6" creationId="{8CE126AA-B3B5-CCEF-5FBD-371E2C6753B7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3:23.105" v="99" actId="1076"/>
          <ac:picMkLst>
            <pc:docMk/>
            <pc:sldMk cId="3662393889" sldId="463"/>
            <ac:picMk id="10" creationId="{E9C582D0-2B03-F474-3BE1-94CD92E7814A}"/>
          </ac:picMkLst>
        </pc:picChg>
      </pc:sldChg>
      <pc:sldChg chg="addSp delSp modSp">
        <pc:chgData name="Bortone Ivana" userId="S::ivana.bortone@exprivia.com::bdd9bb90-5c37-4c50-87f0-f0f3126af813" providerId="AD" clId="Web-{51D85877-BC95-4549-0048-E8B74E202AAB}" dt="2026-02-19T16:14:51.108" v="120" actId="1076"/>
        <pc:sldMkLst>
          <pc:docMk/>
          <pc:sldMk cId="2484414776" sldId="465"/>
        </pc:sldMkLst>
        <pc:spChg chg="mod">
          <ac:chgData name="Bortone Ivana" userId="S::ivana.bortone@exprivia.com::bdd9bb90-5c37-4c50-87f0-f0f3126af813" providerId="AD" clId="Web-{51D85877-BC95-4549-0048-E8B74E202AAB}" dt="2026-02-19T16:14:31.873" v="111" actId="1076"/>
          <ac:spMkLst>
            <pc:docMk/>
            <pc:sldMk cId="2484414776" sldId="465"/>
            <ac:spMk id="8" creationId="{BFA1672F-8A08-4E28-5FE1-C7FAA2D492B7}"/>
          </ac:spMkLst>
        </pc:spChg>
        <pc:picChg chg="add mod">
          <ac:chgData name="Bortone Ivana" userId="S::ivana.bortone@exprivia.com::bdd9bb90-5c37-4c50-87f0-f0f3126af813" providerId="AD" clId="Web-{51D85877-BC95-4549-0048-E8B74E202AAB}" dt="2026-02-19T16:14:43.623" v="116" actId="1076"/>
          <ac:picMkLst>
            <pc:docMk/>
            <pc:sldMk cId="2484414776" sldId="465"/>
            <ac:picMk id="3" creationId="{E7B225EB-87F2-5B8A-584B-3773D1DC52F6}"/>
          </ac:picMkLst>
        </pc:picChg>
        <pc:picChg chg="mod">
          <ac:chgData name="Bortone Ivana" userId="S::ivana.bortone@exprivia.com::bdd9bb90-5c37-4c50-87f0-f0f3126af813" providerId="AD" clId="Web-{51D85877-BC95-4549-0048-E8B74E202AAB}" dt="2026-02-19T16:14:51.108" v="120" actId="1076"/>
          <ac:picMkLst>
            <pc:docMk/>
            <pc:sldMk cId="2484414776" sldId="465"/>
            <ac:picMk id="9" creationId="{A234E9AD-D19A-4187-E5AA-5CA107008726}"/>
          </ac:picMkLst>
        </pc:picChg>
      </pc:sldChg>
    </pc:docChg>
  </pc:docChgLst>
  <pc:docChgLst>
    <pc:chgData name="Bortone Ivana" userId="S::ivana.bortone@exprivia.com::bdd9bb90-5c37-4c50-87f0-f0f3126af813" providerId="AD" clId="Web-{D9E278FB-7D89-8811-C30D-6EAE5B76C5D2}"/>
    <pc:docChg chg="addSld modSld sldOrd">
      <pc:chgData name="Bortone Ivana" userId="S::ivana.bortone@exprivia.com::bdd9bb90-5c37-4c50-87f0-f0f3126af813" providerId="AD" clId="Web-{D9E278FB-7D89-8811-C30D-6EAE5B76C5D2}" dt="2026-02-18T15:23:43.333" v="189" actId="1076"/>
      <pc:docMkLst>
        <pc:docMk/>
      </pc:docMkLst>
      <pc:sldChg chg="modSp">
        <pc:chgData name="Bortone Ivana" userId="S::ivana.bortone@exprivia.com::bdd9bb90-5c37-4c50-87f0-f0f3126af813" providerId="AD" clId="Web-{D9E278FB-7D89-8811-C30D-6EAE5B76C5D2}" dt="2026-02-18T15:12:54.139" v="117" actId="20577"/>
        <pc:sldMkLst>
          <pc:docMk/>
          <pc:sldMk cId="3674001772" sldId="278"/>
        </pc:sldMkLst>
        <pc:spChg chg="mod">
          <ac:chgData name="Bortone Ivana" userId="S::ivana.bortone@exprivia.com::bdd9bb90-5c37-4c50-87f0-f0f3126af813" providerId="AD" clId="Web-{D9E278FB-7D89-8811-C30D-6EAE5B76C5D2}" dt="2026-02-18T15:12:54.139" v="117" actId="20577"/>
          <ac:spMkLst>
            <pc:docMk/>
            <pc:sldMk cId="3674001772" sldId="278"/>
            <ac:spMk id="14" creationId="{EAC96674-1798-9249-8E0F-A9065DA876BB}"/>
          </ac:spMkLst>
        </pc:spChg>
      </pc:sldChg>
      <pc:sldChg chg="modSp">
        <pc:chgData name="Bortone Ivana" userId="S::ivana.bortone@exprivia.com::bdd9bb90-5c37-4c50-87f0-f0f3126af813" providerId="AD" clId="Web-{D9E278FB-7D89-8811-C30D-6EAE5B76C5D2}" dt="2026-02-18T15:09:30.444" v="18" actId="20577"/>
        <pc:sldMkLst>
          <pc:docMk/>
          <pc:sldMk cId="2997730149" sldId="425"/>
        </pc:sldMkLst>
        <pc:spChg chg="mod">
          <ac:chgData name="Bortone Ivana" userId="S::ivana.bortone@exprivia.com::bdd9bb90-5c37-4c50-87f0-f0f3126af813" providerId="AD" clId="Web-{D9E278FB-7D89-8811-C30D-6EAE5B76C5D2}" dt="2026-02-18T15:09:30.444" v="18" actId="20577"/>
          <ac:spMkLst>
            <pc:docMk/>
            <pc:sldMk cId="2997730149" sldId="425"/>
            <ac:spMk id="3" creationId="{0135A4BC-9CAC-1DBE-23B8-C1D500618DDD}"/>
          </ac:spMkLst>
        </pc:spChg>
      </pc:sldChg>
      <pc:sldChg chg="addSp modSp add ord replId">
        <pc:chgData name="Bortone Ivana" userId="S::ivana.bortone@exprivia.com::bdd9bb90-5c37-4c50-87f0-f0f3126af813" providerId="AD" clId="Web-{D9E278FB-7D89-8811-C30D-6EAE5B76C5D2}" dt="2026-02-18T15:19:56.727" v="184" actId="1076"/>
        <pc:sldMkLst>
          <pc:docMk/>
          <pc:sldMk cId="1073645563" sldId="446"/>
        </pc:sldMkLst>
        <pc:spChg chg="add mod">
          <ac:chgData name="Bortone Ivana" userId="S::ivana.bortone@exprivia.com::bdd9bb90-5c37-4c50-87f0-f0f3126af813" providerId="AD" clId="Web-{D9E278FB-7D89-8811-C30D-6EAE5B76C5D2}" dt="2026-02-18T15:19:54.492" v="183" actId="1076"/>
          <ac:spMkLst>
            <pc:docMk/>
            <pc:sldMk cId="1073645563" sldId="446"/>
            <ac:spMk id="2" creationId="{4CF02381-83EA-F2BC-7616-4D053923A978}"/>
          </ac:spMkLst>
        </pc:spChg>
        <pc:spChg chg="mod">
          <ac:chgData name="Bortone Ivana" userId="S::ivana.bortone@exprivia.com::bdd9bb90-5c37-4c50-87f0-f0f3126af813" providerId="AD" clId="Web-{D9E278FB-7D89-8811-C30D-6EAE5B76C5D2}" dt="2026-02-18T15:19:56.727" v="184" actId="1076"/>
          <ac:spMkLst>
            <pc:docMk/>
            <pc:sldMk cId="1073645563" sldId="446"/>
            <ac:spMk id="6" creationId="{CF2CD6C9-FF47-9745-4087-4A2DB8D556C2}"/>
          </ac:spMkLst>
        </pc:spChg>
        <pc:spChg chg="mod">
          <ac:chgData name="Bortone Ivana" userId="S::ivana.bortone@exprivia.com::bdd9bb90-5c37-4c50-87f0-f0f3126af813" providerId="AD" clId="Web-{D9E278FB-7D89-8811-C30D-6EAE5B76C5D2}" dt="2026-02-18T15:19:10.710" v="131" actId="1076"/>
          <ac:spMkLst>
            <pc:docMk/>
            <pc:sldMk cId="1073645563" sldId="446"/>
            <ac:spMk id="10" creationId="{6A6F7ED7-D5F4-B4B6-6A15-0A100FCF91FE}"/>
          </ac:spMkLst>
        </pc:spChg>
      </pc:sldChg>
      <pc:sldChg chg="addSp delSp modSp add ord replId">
        <pc:chgData name="Bortone Ivana" userId="S::ivana.bortone@exprivia.com::bdd9bb90-5c37-4c50-87f0-f0f3126af813" providerId="AD" clId="Web-{D9E278FB-7D89-8811-C30D-6EAE5B76C5D2}" dt="2026-02-18T15:23:43.333" v="189" actId="1076"/>
        <pc:sldMkLst>
          <pc:docMk/>
          <pc:sldMk cId="4197346190" sldId="447"/>
        </pc:sldMkLst>
      </pc:sldChg>
    </pc:docChg>
  </pc:docChgLst>
  <pc:docChgLst>
    <pc:chgData name="Bortone Ivana" userId="S::ivana.bortone@exprivia.com::bdd9bb90-5c37-4c50-87f0-f0f3126af813" providerId="AD" clId="Web-{4B7847F4-16B6-CA7A-55AB-833C2610DAA7}"/>
    <pc:docChg chg="delSld modSld">
      <pc:chgData name="Bortone Ivana" userId="S::ivana.bortone@exprivia.com::bdd9bb90-5c37-4c50-87f0-f0f3126af813" providerId="AD" clId="Web-{4B7847F4-16B6-CA7A-55AB-833C2610DAA7}" dt="2026-02-23T13:57:29.599" v="7"/>
      <pc:docMkLst>
        <pc:docMk/>
      </pc:docMkLst>
      <pc:sldChg chg="modSp">
        <pc:chgData name="Bortone Ivana" userId="S::ivana.bortone@exprivia.com::bdd9bb90-5c37-4c50-87f0-f0f3126af813" providerId="AD" clId="Web-{4B7847F4-16B6-CA7A-55AB-833C2610DAA7}" dt="2026-02-23T13:52:32.100" v="6" actId="14100"/>
        <pc:sldMkLst>
          <pc:docMk/>
          <pc:sldMk cId="3071642527" sldId="271"/>
        </pc:sldMkLst>
        <pc:spChg chg="mod">
          <ac:chgData name="Bortone Ivana" userId="S::ivana.bortone@exprivia.com::bdd9bb90-5c37-4c50-87f0-f0f3126af813" providerId="AD" clId="Web-{4B7847F4-16B6-CA7A-55AB-833C2610DAA7}" dt="2026-02-23T13:52:32.100" v="6" actId="14100"/>
          <ac:spMkLst>
            <pc:docMk/>
            <pc:sldMk cId="3071642527" sldId="271"/>
            <ac:spMk id="3" creationId="{FE6BC30A-F21B-C385-3565-3B62B0589FCD}"/>
          </ac:spMkLst>
        </pc:spChg>
      </pc:sldChg>
      <pc:sldChg chg="modSp">
        <pc:chgData name="Bortone Ivana" userId="S::ivana.bortone@exprivia.com::bdd9bb90-5c37-4c50-87f0-f0f3126af813" providerId="AD" clId="Web-{4B7847F4-16B6-CA7A-55AB-833C2610DAA7}" dt="2026-02-23T13:51:20.616" v="3" actId="20577"/>
        <pc:sldMkLst>
          <pc:docMk/>
          <pc:sldMk cId="2429838592" sldId="311"/>
        </pc:sldMkLst>
        <pc:spChg chg="mod">
          <ac:chgData name="Bortone Ivana" userId="S::ivana.bortone@exprivia.com::bdd9bb90-5c37-4c50-87f0-f0f3126af813" providerId="AD" clId="Web-{4B7847F4-16B6-CA7A-55AB-833C2610DAA7}" dt="2026-02-23T13:51:20.616" v="3" actId="20577"/>
          <ac:spMkLst>
            <pc:docMk/>
            <pc:sldMk cId="2429838592" sldId="311"/>
            <ac:spMk id="2" creationId="{5167C16A-C602-42E5-812D-F34BDCA3557F}"/>
          </ac:spMkLst>
        </pc:spChg>
      </pc:sldChg>
      <pc:sldChg chg="modSp">
        <pc:chgData name="Bortone Ivana" userId="S::ivana.bortone@exprivia.com::bdd9bb90-5c37-4c50-87f0-f0f3126af813" providerId="AD" clId="Web-{4B7847F4-16B6-CA7A-55AB-833C2610DAA7}" dt="2026-02-23T13:20:29.046" v="1" actId="20577"/>
        <pc:sldMkLst>
          <pc:docMk/>
          <pc:sldMk cId="4130299743" sldId="456"/>
        </pc:sldMkLst>
        <pc:spChg chg="mod">
          <ac:chgData name="Bortone Ivana" userId="S::ivana.bortone@exprivia.com::bdd9bb90-5c37-4c50-87f0-f0f3126af813" providerId="AD" clId="Web-{4B7847F4-16B6-CA7A-55AB-833C2610DAA7}" dt="2026-02-23T13:20:29.046" v="1" actId="20577"/>
          <ac:spMkLst>
            <pc:docMk/>
            <pc:sldMk cId="4130299743" sldId="456"/>
            <ac:spMk id="8" creationId="{6C55405B-BEAB-9C05-5AAD-C63F9CF39C9C}"/>
          </ac:spMkLst>
        </pc:spChg>
      </pc:sldChg>
      <pc:sldChg chg="del">
        <pc:chgData name="Bortone Ivana" userId="S::ivana.bortone@exprivia.com::bdd9bb90-5c37-4c50-87f0-f0f3126af813" providerId="AD" clId="Web-{4B7847F4-16B6-CA7A-55AB-833C2610DAA7}" dt="2026-02-23T13:57:29.599" v="7"/>
        <pc:sldMkLst>
          <pc:docMk/>
          <pc:sldMk cId="3745692347" sldId="466"/>
        </pc:sldMkLst>
      </pc:sldChg>
    </pc:docChg>
  </pc:docChgLst>
  <pc:docChgLst>
    <pc:chgData name="Bortone Ivana" userId="S::ivana.bortone@exprivia.com::bdd9bb90-5c37-4c50-87f0-f0f3126af813" providerId="AD" clId="Web-{6B6B025E-19B4-6855-042F-C816B42FEDCC}"/>
    <pc:docChg chg="modSld">
      <pc:chgData name="Bortone Ivana" userId="S::ivana.bortone@exprivia.com::bdd9bb90-5c37-4c50-87f0-f0f3126af813" providerId="AD" clId="Web-{6B6B025E-19B4-6855-042F-C816B42FEDCC}" dt="2026-02-20T10:23:24.517" v="40" actId="20577"/>
      <pc:docMkLst>
        <pc:docMk/>
      </pc:docMkLst>
      <pc:sldChg chg="modSp">
        <pc:chgData name="Bortone Ivana" userId="S::ivana.bortone@exprivia.com::bdd9bb90-5c37-4c50-87f0-f0f3126af813" providerId="AD" clId="Web-{6B6B025E-19B4-6855-042F-C816B42FEDCC}" dt="2026-02-20T10:18:34.899" v="0" actId="20577"/>
        <pc:sldMkLst>
          <pc:docMk/>
          <pc:sldMk cId="3071642527" sldId="271"/>
        </pc:sldMkLst>
        <pc:spChg chg="mod">
          <ac:chgData name="Bortone Ivana" userId="S::ivana.bortone@exprivia.com::bdd9bb90-5c37-4c50-87f0-f0f3126af813" providerId="AD" clId="Web-{6B6B025E-19B4-6855-042F-C816B42FEDCC}" dt="2026-02-20T10:18:34.899" v="0" actId="20577"/>
          <ac:spMkLst>
            <pc:docMk/>
            <pc:sldMk cId="3071642527" sldId="271"/>
            <ac:spMk id="3" creationId="{FE6BC30A-F21B-C385-3565-3B62B0589FCD}"/>
          </ac:spMkLst>
        </pc:spChg>
      </pc:sldChg>
      <pc:sldChg chg="modSp">
        <pc:chgData name="Bortone Ivana" userId="S::ivana.bortone@exprivia.com::bdd9bb90-5c37-4c50-87f0-f0f3126af813" providerId="AD" clId="Web-{6B6B025E-19B4-6855-042F-C816B42FEDCC}" dt="2026-02-20T10:22:53.594" v="1" actId="1076"/>
        <pc:sldMkLst>
          <pc:docMk/>
          <pc:sldMk cId="2156955564" sldId="452"/>
        </pc:sldMkLst>
        <pc:spChg chg="mod">
          <ac:chgData name="Bortone Ivana" userId="S::ivana.bortone@exprivia.com::bdd9bb90-5c37-4c50-87f0-f0f3126af813" providerId="AD" clId="Web-{6B6B025E-19B4-6855-042F-C816B42FEDCC}" dt="2026-02-20T10:22:53.594" v="1" actId="1076"/>
          <ac:spMkLst>
            <pc:docMk/>
            <pc:sldMk cId="2156955564" sldId="452"/>
            <ac:spMk id="6" creationId="{8A0060CC-6121-7AEE-60F6-7D17B3486967}"/>
          </ac:spMkLst>
        </pc:spChg>
      </pc:sldChg>
      <pc:sldChg chg="modSp">
        <pc:chgData name="Bortone Ivana" userId="S::ivana.bortone@exprivia.com::bdd9bb90-5c37-4c50-87f0-f0f3126af813" providerId="AD" clId="Web-{6B6B025E-19B4-6855-042F-C816B42FEDCC}" dt="2026-02-20T10:23:24.517" v="40" actId="20577"/>
        <pc:sldMkLst>
          <pc:docMk/>
          <pc:sldMk cId="1537753596" sldId="454"/>
        </pc:sldMkLst>
        <pc:spChg chg="mod">
          <ac:chgData name="Bortone Ivana" userId="S::ivana.bortone@exprivia.com::bdd9bb90-5c37-4c50-87f0-f0f3126af813" providerId="AD" clId="Web-{6B6B025E-19B4-6855-042F-C816B42FEDCC}" dt="2026-02-20T10:23:24.517" v="40" actId="20577"/>
          <ac:spMkLst>
            <pc:docMk/>
            <pc:sldMk cId="1537753596" sldId="454"/>
            <ac:spMk id="12" creationId="{1B863909-970A-AAE9-20E0-A9018390E171}"/>
          </ac:spMkLst>
        </pc:spChg>
      </pc:sldChg>
    </pc:docChg>
  </pc:docChgLst>
  <pc:docChgLst>
    <pc:chgData name="Bortone Ivana" userId="S::ivana.bortone@exprivia.com::bdd9bb90-5c37-4c50-87f0-f0f3126af813" providerId="AD" clId="Web-{30257E50-BCF5-A20E-1A63-826E613F5D8B}"/>
    <pc:docChg chg="modSld">
      <pc:chgData name="Bortone Ivana" userId="S::ivana.bortone@exprivia.com::bdd9bb90-5c37-4c50-87f0-f0f3126af813" providerId="AD" clId="Web-{30257E50-BCF5-A20E-1A63-826E613F5D8B}" dt="2026-02-23T14:09:16.434" v="13" actId="20577"/>
      <pc:docMkLst>
        <pc:docMk/>
      </pc:docMkLst>
      <pc:sldChg chg="modSp">
        <pc:chgData name="Bortone Ivana" userId="S::ivana.bortone@exprivia.com::bdd9bb90-5c37-4c50-87f0-f0f3126af813" providerId="AD" clId="Web-{30257E50-BCF5-A20E-1A63-826E613F5D8B}" dt="2026-02-23T14:08:56.403" v="7" actId="20577"/>
        <pc:sldMkLst>
          <pc:docMk/>
          <pc:sldMk cId="4197346190" sldId="447"/>
        </pc:sldMkLst>
        <pc:spChg chg="mod">
          <ac:chgData name="Bortone Ivana" userId="S::ivana.bortone@exprivia.com::bdd9bb90-5c37-4c50-87f0-f0f3126af813" providerId="AD" clId="Web-{30257E50-BCF5-A20E-1A63-826E613F5D8B}" dt="2026-02-23T14:08:56.403" v="7" actId="20577"/>
          <ac:spMkLst>
            <pc:docMk/>
            <pc:sldMk cId="4197346190" sldId="447"/>
            <ac:spMk id="13" creationId="{F6E0DABD-61E2-CB7B-2EF8-628EB1BFBCA9}"/>
          </ac:spMkLst>
        </pc:spChg>
      </pc:sldChg>
      <pc:sldChg chg="modSp">
        <pc:chgData name="Bortone Ivana" userId="S::ivana.bortone@exprivia.com::bdd9bb90-5c37-4c50-87f0-f0f3126af813" providerId="AD" clId="Web-{30257E50-BCF5-A20E-1A63-826E613F5D8B}" dt="2026-02-23T14:09:16.434" v="13" actId="20577"/>
        <pc:sldMkLst>
          <pc:docMk/>
          <pc:sldMk cId="2571571196" sldId="448"/>
        </pc:sldMkLst>
        <pc:spChg chg="mod">
          <ac:chgData name="Bortone Ivana" userId="S::ivana.bortone@exprivia.com::bdd9bb90-5c37-4c50-87f0-f0f3126af813" providerId="AD" clId="Web-{30257E50-BCF5-A20E-1A63-826E613F5D8B}" dt="2026-02-23T14:09:16.434" v="13" actId="20577"/>
          <ac:spMkLst>
            <pc:docMk/>
            <pc:sldMk cId="2571571196" sldId="448"/>
            <ac:spMk id="13" creationId="{0E93BB36-E803-1E45-9860-785070BB0C43}"/>
          </ac:spMkLst>
        </pc:spChg>
      </pc:sldChg>
      <pc:sldChg chg="modSp">
        <pc:chgData name="Bortone Ivana" userId="S::ivana.bortone@exprivia.com::bdd9bb90-5c37-4c50-87f0-f0f3126af813" providerId="AD" clId="Web-{30257E50-BCF5-A20E-1A63-826E613F5D8B}" dt="2026-02-23T14:08:49.559" v="4" actId="20577"/>
        <pc:sldMkLst>
          <pc:docMk/>
          <pc:sldMk cId="4166396838" sldId="455"/>
        </pc:sldMkLst>
        <pc:spChg chg="mod">
          <ac:chgData name="Bortone Ivana" userId="S::ivana.bortone@exprivia.com::bdd9bb90-5c37-4c50-87f0-f0f3126af813" providerId="AD" clId="Web-{30257E50-BCF5-A20E-1A63-826E613F5D8B}" dt="2026-02-23T14:08:49.559" v="4" actId="20577"/>
          <ac:spMkLst>
            <pc:docMk/>
            <pc:sldMk cId="4166396838" sldId="455"/>
            <ac:spMk id="13" creationId="{06EBD8E6-7B27-9F4C-7482-6273A30607AF}"/>
          </ac:spMkLst>
        </pc:spChg>
      </pc:sldChg>
    </pc:docChg>
  </pc:docChgLst>
  <pc:docChgLst>
    <pc:chgData name="Bortone Ivana" userId="S::ivana.bortone@exprivia.com::bdd9bb90-5c37-4c50-87f0-f0f3126af813" providerId="AD" clId="Web-{C61A5C0B-2DC3-7A03-12CB-EF241B6B8AAF}"/>
    <pc:docChg chg="addSld delSld modSld sldOrd">
      <pc:chgData name="Bortone Ivana" userId="S::ivana.bortone@exprivia.com::bdd9bb90-5c37-4c50-87f0-f0f3126af813" providerId="AD" clId="Web-{C61A5C0B-2DC3-7A03-12CB-EF241B6B8AAF}" dt="2026-02-19T10:25:04.842" v="712"/>
      <pc:docMkLst>
        <pc:docMk/>
      </pc:docMkLst>
      <pc:sldChg chg="modSp">
        <pc:chgData name="Bortone Ivana" userId="S::ivana.bortone@exprivia.com::bdd9bb90-5c37-4c50-87f0-f0f3126af813" providerId="AD" clId="Web-{C61A5C0B-2DC3-7A03-12CB-EF241B6B8AAF}" dt="2026-02-19T10:13:24.092" v="543" actId="20577"/>
        <pc:sldMkLst>
          <pc:docMk/>
          <pc:sldMk cId="3071642527" sldId="271"/>
        </pc:sldMkLst>
        <pc:spChg chg="mod">
          <ac:chgData name="Bortone Ivana" userId="S::ivana.bortone@exprivia.com::bdd9bb90-5c37-4c50-87f0-f0f3126af813" providerId="AD" clId="Web-{C61A5C0B-2DC3-7A03-12CB-EF241B6B8AAF}" dt="2026-02-19T10:13:24.092" v="543" actId="20577"/>
          <ac:spMkLst>
            <pc:docMk/>
            <pc:sldMk cId="3071642527" sldId="271"/>
            <ac:spMk id="3" creationId="{FE6BC30A-F21B-C385-3565-3B62B0589FCD}"/>
          </ac:spMkLst>
        </pc:spChg>
      </pc:sldChg>
      <pc:sldChg chg="addSp delSp modSp">
        <pc:chgData name="Bortone Ivana" userId="S::ivana.bortone@exprivia.com::bdd9bb90-5c37-4c50-87f0-f0f3126af813" providerId="AD" clId="Web-{C61A5C0B-2DC3-7A03-12CB-EF241B6B8AAF}" dt="2026-02-19T09:59:22.799" v="408" actId="1076"/>
        <pc:sldMkLst>
          <pc:docMk/>
          <pc:sldMk cId="920827516" sldId="277"/>
        </pc:sldMkLst>
        <pc:spChg chg="mod">
          <ac:chgData name="Bortone Ivana" userId="S::ivana.bortone@exprivia.com::bdd9bb90-5c37-4c50-87f0-f0f3126af813" providerId="AD" clId="Web-{C61A5C0B-2DC3-7A03-12CB-EF241B6B8AAF}" dt="2026-02-19T09:59:22.799" v="408" actId="1076"/>
          <ac:spMkLst>
            <pc:docMk/>
            <pc:sldMk cId="920827516" sldId="277"/>
            <ac:spMk id="12" creationId="{B906E3D6-23A6-4B05-8AAA-143981C0E491}"/>
          </ac:spMkLst>
        </pc:spChg>
      </pc:sldChg>
      <pc:sldChg chg="addSp delSp modSp mod modShow">
        <pc:chgData name="Bortone Ivana" userId="S::ivana.bortone@exprivia.com::bdd9bb90-5c37-4c50-87f0-f0f3126af813" providerId="AD" clId="Web-{C61A5C0B-2DC3-7A03-12CB-EF241B6B8AAF}" dt="2026-02-19T09:08:32.848" v="179"/>
        <pc:sldMkLst>
          <pc:docMk/>
          <pc:sldMk cId="3674001772" sldId="278"/>
        </pc:sldMkLst>
        <pc:spChg chg="mod">
          <ac:chgData name="Bortone Ivana" userId="S::ivana.bortone@exprivia.com::bdd9bb90-5c37-4c50-87f0-f0f3126af813" providerId="AD" clId="Web-{C61A5C0B-2DC3-7A03-12CB-EF241B6B8AAF}" dt="2026-02-19T09:03:59.984" v="73" actId="20577"/>
          <ac:spMkLst>
            <pc:docMk/>
            <pc:sldMk cId="3674001772" sldId="278"/>
            <ac:spMk id="13" creationId="{B06D73DC-1F1A-4A82-AA7E-8829FFB267A4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06:55.574" v="177" actId="14100"/>
          <ac:spMkLst>
            <pc:docMk/>
            <pc:sldMk cId="3674001772" sldId="278"/>
            <ac:spMk id="14" creationId="{EAC96674-1798-9249-8E0F-A9065DA876BB}"/>
          </ac:spMkLst>
        </pc:spChg>
        <pc:picChg chg="add mod">
          <ac:chgData name="Bortone Ivana" userId="S::ivana.bortone@exprivia.com::bdd9bb90-5c37-4c50-87f0-f0f3126af813" providerId="AD" clId="Web-{C61A5C0B-2DC3-7A03-12CB-EF241B6B8AAF}" dt="2026-02-19T09:07:02.028" v="178" actId="1076"/>
          <ac:picMkLst>
            <pc:docMk/>
            <pc:sldMk cId="3674001772" sldId="278"/>
            <ac:picMk id="5" creationId="{52CCCC86-35C1-57B0-A50C-90BD37F3F486}"/>
          </ac:picMkLst>
        </pc:picChg>
      </pc:sldChg>
      <pc:sldChg chg="modSp">
        <pc:chgData name="Bortone Ivana" userId="S::ivana.bortone@exprivia.com::bdd9bb90-5c37-4c50-87f0-f0f3126af813" providerId="AD" clId="Web-{C61A5C0B-2DC3-7A03-12CB-EF241B6B8AAF}" dt="2026-02-19T08:36:57.272" v="2" actId="20577"/>
        <pc:sldMkLst>
          <pc:docMk/>
          <pc:sldMk cId="2997730149" sldId="425"/>
        </pc:sldMkLst>
        <pc:spChg chg="mod">
          <ac:chgData name="Bortone Ivana" userId="S::ivana.bortone@exprivia.com::bdd9bb90-5c37-4c50-87f0-f0f3126af813" providerId="AD" clId="Web-{C61A5C0B-2DC3-7A03-12CB-EF241B6B8AAF}" dt="2026-02-19T08:36:57.272" v="2" actId="20577"/>
          <ac:spMkLst>
            <pc:docMk/>
            <pc:sldMk cId="2997730149" sldId="425"/>
            <ac:spMk id="3" creationId="{0135A4BC-9CAC-1DBE-23B8-C1D500618DDD}"/>
          </ac:spMkLst>
        </pc:spChg>
      </pc:sldChg>
      <pc:sldChg chg="addSp delSp modSp">
        <pc:chgData name="Bortone Ivana" userId="S::ivana.bortone@exprivia.com::bdd9bb90-5c37-4c50-87f0-f0f3126af813" providerId="AD" clId="Web-{C61A5C0B-2DC3-7A03-12CB-EF241B6B8AAF}" dt="2026-02-19T10:07:20.365" v="512" actId="1076"/>
        <pc:sldMkLst>
          <pc:docMk/>
          <pc:sldMk cId="655192526" sldId="440"/>
        </pc:sldMkLst>
        <pc:spChg chg="add mod">
          <ac:chgData name="Bortone Ivana" userId="S::ivana.bortone@exprivia.com::bdd9bb90-5c37-4c50-87f0-f0f3126af813" providerId="AD" clId="Web-{C61A5C0B-2DC3-7A03-12CB-EF241B6B8AAF}" dt="2026-02-19T10:07:20.365" v="512" actId="1076"/>
          <ac:spMkLst>
            <pc:docMk/>
            <pc:sldMk cId="655192526" sldId="440"/>
            <ac:spMk id="7" creationId="{BADB92BE-29F6-9855-67D0-A046906C6E25}"/>
          </ac:spMkLst>
        </pc:spChg>
        <pc:spChg chg="mod">
          <ac:chgData name="Bortone Ivana" userId="S::ivana.bortone@exprivia.com::bdd9bb90-5c37-4c50-87f0-f0f3126af813" providerId="AD" clId="Web-{C61A5C0B-2DC3-7A03-12CB-EF241B6B8AAF}" dt="2026-02-19T10:06:13.332" v="497" actId="14100"/>
          <ac:spMkLst>
            <pc:docMk/>
            <pc:sldMk cId="655192526" sldId="440"/>
            <ac:spMk id="12" creationId="{19B1C432-DF0B-DA08-D58C-015611CEA7ED}"/>
          </ac:spMkLst>
        </pc:spChg>
        <pc:picChg chg="mod">
          <ac:chgData name="Bortone Ivana" userId="S::ivana.bortone@exprivia.com::bdd9bb90-5c37-4c50-87f0-f0f3126af813" providerId="AD" clId="Web-{C61A5C0B-2DC3-7A03-12CB-EF241B6B8AAF}" dt="2026-02-19T10:07:15.662" v="510" actId="1076"/>
          <ac:picMkLst>
            <pc:docMk/>
            <pc:sldMk cId="655192526" sldId="440"/>
            <ac:picMk id="5" creationId="{66ABFD66-97A6-FAD5-DD12-D8C206875DBF}"/>
          </ac:picMkLst>
        </pc:picChg>
      </pc:sldChg>
      <pc:sldChg chg="addSp delSp modSp">
        <pc:chgData name="Bortone Ivana" userId="S::ivana.bortone@exprivia.com::bdd9bb90-5c37-4c50-87f0-f0f3126af813" providerId="AD" clId="Web-{C61A5C0B-2DC3-7A03-12CB-EF241B6B8AAF}" dt="2026-02-19T10:09:21.700" v="520" actId="1076"/>
        <pc:sldMkLst>
          <pc:docMk/>
          <pc:sldMk cId="93883316" sldId="442"/>
        </pc:sldMkLst>
        <pc:picChg chg="add mod">
          <ac:chgData name="Bortone Ivana" userId="S::ivana.bortone@exprivia.com::bdd9bb90-5c37-4c50-87f0-f0f3126af813" providerId="AD" clId="Web-{C61A5C0B-2DC3-7A03-12CB-EF241B6B8AAF}" dt="2026-02-19T10:09:21.700" v="520" actId="1076"/>
          <ac:picMkLst>
            <pc:docMk/>
            <pc:sldMk cId="93883316" sldId="442"/>
            <ac:picMk id="3" creationId="{7110F506-4721-622E-6F68-00E68207F599}"/>
          </ac:picMkLst>
        </pc:picChg>
        <pc:picChg chg="mod">
          <ac:chgData name="Bortone Ivana" userId="S::ivana.bortone@exprivia.com::bdd9bb90-5c37-4c50-87f0-f0f3126af813" providerId="AD" clId="Web-{C61A5C0B-2DC3-7A03-12CB-EF241B6B8AAF}" dt="2026-02-19T10:09:18.216" v="518" actId="1076"/>
          <ac:picMkLst>
            <pc:docMk/>
            <pc:sldMk cId="93883316" sldId="442"/>
            <ac:picMk id="7" creationId="{31278DA1-84E3-E8DE-151A-6C97D145D5C1}"/>
          </ac:picMkLst>
        </pc:picChg>
      </pc:sldChg>
      <pc:sldChg chg="addSp delSp modSp">
        <pc:chgData name="Bortone Ivana" userId="S::ivana.bortone@exprivia.com::bdd9bb90-5c37-4c50-87f0-f0f3126af813" providerId="AD" clId="Web-{C61A5C0B-2DC3-7A03-12CB-EF241B6B8AAF}" dt="2026-02-19T10:10:36.551" v="533" actId="1076"/>
        <pc:sldMkLst>
          <pc:docMk/>
          <pc:sldMk cId="2658019759" sldId="443"/>
        </pc:sldMkLst>
        <pc:spChg chg="mod">
          <ac:chgData name="Bortone Ivana" userId="S::ivana.bortone@exprivia.com::bdd9bb90-5c37-4c50-87f0-f0f3126af813" providerId="AD" clId="Web-{C61A5C0B-2DC3-7A03-12CB-EF241B6B8AAF}" dt="2026-02-19T10:10:26.097" v="531" actId="14100"/>
          <ac:spMkLst>
            <pc:docMk/>
            <pc:sldMk cId="2658019759" sldId="443"/>
            <ac:spMk id="12" creationId="{DC69A557-F8C2-07AC-A975-04E3DE1D6BBB}"/>
          </ac:spMkLst>
        </pc:spChg>
        <pc:picChg chg="add mod">
          <ac:chgData name="Bortone Ivana" userId="S::ivana.bortone@exprivia.com::bdd9bb90-5c37-4c50-87f0-f0f3126af813" providerId="AD" clId="Web-{C61A5C0B-2DC3-7A03-12CB-EF241B6B8AAF}" dt="2026-02-19T10:10:36.551" v="533" actId="1076"/>
          <ac:picMkLst>
            <pc:docMk/>
            <pc:sldMk cId="2658019759" sldId="443"/>
            <ac:picMk id="4" creationId="{8E82C98A-71A2-9AF9-121B-B0D21A322946}"/>
          </ac:picMkLst>
        </pc:picChg>
      </pc:sldChg>
      <pc:sldChg chg="modSp">
        <pc:chgData name="Bortone Ivana" userId="S::ivana.bortone@exprivia.com::bdd9bb90-5c37-4c50-87f0-f0f3126af813" providerId="AD" clId="Web-{C61A5C0B-2DC3-7A03-12CB-EF241B6B8AAF}" dt="2026-02-19T09:02:42.874" v="65" actId="20577"/>
        <pc:sldMkLst>
          <pc:docMk/>
          <pc:sldMk cId="4197346190" sldId="447"/>
        </pc:sldMkLst>
        <pc:spChg chg="mod">
          <ac:chgData name="Bortone Ivana" userId="S::ivana.bortone@exprivia.com::bdd9bb90-5c37-4c50-87f0-f0f3126af813" providerId="AD" clId="Web-{C61A5C0B-2DC3-7A03-12CB-EF241B6B8AAF}" dt="2026-02-19T09:02:42.874" v="65" actId="20577"/>
          <ac:spMkLst>
            <pc:docMk/>
            <pc:sldMk cId="4197346190" sldId="447"/>
            <ac:spMk id="14" creationId="{26488C1A-18D2-A90E-9590-A2DB1AF821B8}"/>
          </ac:spMkLst>
        </pc:spChg>
      </pc:sldChg>
      <pc:sldChg chg="addSp delSp modSp">
        <pc:chgData name="Bortone Ivana" userId="S::ivana.bortone@exprivia.com::bdd9bb90-5c37-4c50-87f0-f0f3126af813" providerId="AD" clId="Web-{C61A5C0B-2DC3-7A03-12CB-EF241B6B8AAF}" dt="2026-02-19T09:33:54.064" v="372" actId="20577"/>
        <pc:sldMkLst>
          <pc:docMk/>
          <pc:sldMk cId="2571571196" sldId="448"/>
        </pc:sldMkLst>
        <pc:spChg chg="mod">
          <ac:chgData name="Bortone Ivana" userId="S::ivana.bortone@exprivia.com::bdd9bb90-5c37-4c50-87f0-f0f3126af813" providerId="AD" clId="Web-{C61A5C0B-2DC3-7A03-12CB-EF241B6B8AAF}" dt="2026-02-19T09:13:13.595" v="278" actId="20577"/>
          <ac:spMkLst>
            <pc:docMk/>
            <pc:sldMk cId="2571571196" sldId="448"/>
            <ac:spMk id="13" creationId="{0E93BB36-E803-1E45-9860-785070BB0C43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33:54.064" v="372" actId="20577"/>
          <ac:spMkLst>
            <pc:docMk/>
            <pc:sldMk cId="2571571196" sldId="448"/>
            <ac:spMk id="14" creationId="{BF42981F-ED9A-DE5E-59D3-E2D4CFF65F7C}"/>
          </ac:spMkLst>
        </pc:spChg>
        <pc:picChg chg="add mod">
          <ac:chgData name="Bortone Ivana" userId="S::ivana.bortone@exprivia.com::bdd9bb90-5c37-4c50-87f0-f0f3126af813" providerId="AD" clId="Web-{C61A5C0B-2DC3-7A03-12CB-EF241B6B8AAF}" dt="2026-02-19T09:33:23.298" v="369" actId="1076"/>
          <ac:picMkLst>
            <pc:docMk/>
            <pc:sldMk cId="2571571196" sldId="448"/>
            <ac:picMk id="6" creationId="{66D0FE4C-AEA6-3E26-8028-B37D25C5081B}"/>
          </ac:picMkLst>
        </pc:picChg>
        <pc:picChg chg="add mod">
          <ac:chgData name="Bortone Ivana" userId="S::ivana.bortone@exprivia.com::bdd9bb90-5c37-4c50-87f0-f0f3126af813" providerId="AD" clId="Web-{C61A5C0B-2DC3-7A03-12CB-EF241B6B8AAF}" dt="2026-02-19T09:33:35.470" v="371" actId="1076"/>
          <ac:picMkLst>
            <pc:docMk/>
            <pc:sldMk cId="2571571196" sldId="448"/>
            <ac:picMk id="8" creationId="{C57D9747-A7C2-41B1-545B-7E4C0B828DE2}"/>
          </ac:picMkLst>
        </pc:picChg>
      </pc:sldChg>
      <pc:sldChg chg="modSp add replId">
        <pc:chgData name="Bortone Ivana" userId="S::ivana.bortone@exprivia.com::bdd9bb90-5c37-4c50-87f0-f0f3126af813" providerId="AD" clId="Web-{C61A5C0B-2DC3-7A03-12CB-EF241B6B8AAF}" dt="2026-02-19T09:42:18.992" v="399"/>
        <pc:sldMkLst>
          <pc:docMk/>
          <pc:sldMk cId="397641249" sldId="449"/>
        </pc:sldMkLst>
        <pc:spChg chg="mod">
          <ac:chgData name="Bortone Ivana" userId="S::ivana.bortone@exprivia.com::bdd9bb90-5c37-4c50-87f0-f0f3126af813" providerId="AD" clId="Web-{C61A5C0B-2DC3-7A03-12CB-EF241B6B8AAF}" dt="2026-02-19T09:40:52.828" v="390" actId="20577"/>
          <ac:spMkLst>
            <pc:docMk/>
            <pc:sldMk cId="397641249" sldId="449"/>
            <ac:spMk id="2" creationId="{333C02C6-A57B-7F58-5CB1-8257CFB86A1E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41:49.802" v="394" actId="1076"/>
          <ac:spMkLst>
            <pc:docMk/>
            <pc:sldMk cId="397641249" sldId="449"/>
            <ac:spMk id="6" creationId="{3839DA4C-29A7-5134-F9BA-448659A3EABB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42:18.992" v="399"/>
          <ac:spMkLst>
            <pc:docMk/>
            <pc:sldMk cId="397641249" sldId="449"/>
            <ac:spMk id="10" creationId="{7A9EE3EE-DFD1-42D9-77E6-88DC1B4DE6CE}"/>
          </ac:spMkLst>
        </pc:spChg>
      </pc:sldChg>
      <pc:sldChg chg="modSp add replId">
        <pc:chgData name="Bortone Ivana" userId="S::ivana.bortone@exprivia.com::bdd9bb90-5c37-4c50-87f0-f0f3126af813" providerId="AD" clId="Web-{C61A5C0B-2DC3-7A03-12CB-EF241B6B8AAF}" dt="2026-02-19T09:43:32.794" v="405" actId="1076"/>
        <pc:sldMkLst>
          <pc:docMk/>
          <pc:sldMk cId="3151904754" sldId="450"/>
        </pc:sldMkLst>
        <pc:spChg chg="mod">
          <ac:chgData name="Bortone Ivana" userId="S::ivana.bortone@exprivia.com::bdd9bb90-5c37-4c50-87f0-f0f3126af813" providerId="AD" clId="Web-{C61A5C0B-2DC3-7A03-12CB-EF241B6B8AAF}" dt="2026-02-19T09:43:13.058" v="404"/>
          <ac:spMkLst>
            <pc:docMk/>
            <pc:sldMk cId="3151904754" sldId="450"/>
            <ac:spMk id="2" creationId="{0826A812-F45B-99E3-6927-C2D219859D43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43:32.794" v="405" actId="1076"/>
          <ac:spMkLst>
            <pc:docMk/>
            <pc:sldMk cId="3151904754" sldId="450"/>
            <ac:spMk id="5" creationId="{0B13B37E-FF0B-9D5A-5B2D-0F2821AEDE4C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42:09.225" v="398" actId="1076"/>
          <ac:spMkLst>
            <pc:docMk/>
            <pc:sldMk cId="3151904754" sldId="450"/>
            <ac:spMk id="6" creationId="{16661702-67D6-DF3A-15B3-DD7D730D8D96}"/>
          </ac:spMkLst>
        </pc:spChg>
        <pc:spChg chg="mod">
          <ac:chgData name="Bortone Ivana" userId="S::ivana.bortone@exprivia.com::bdd9bb90-5c37-4c50-87f0-f0f3126af813" providerId="AD" clId="Web-{C61A5C0B-2DC3-7A03-12CB-EF241B6B8AAF}" dt="2026-02-19T09:42:58.557" v="401" actId="20577"/>
          <ac:spMkLst>
            <pc:docMk/>
            <pc:sldMk cId="3151904754" sldId="450"/>
            <ac:spMk id="8" creationId="{CC17E097-F31C-C8E8-8B9E-D9DF05262258}"/>
          </ac:spMkLst>
        </pc:spChg>
      </pc:sldChg>
      <pc:sldChg chg="modSp add replId">
        <pc:chgData name="Bortone Ivana" userId="S::ivana.bortone@exprivia.com::bdd9bb90-5c37-4c50-87f0-f0f3126af813" providerId="AD" clId="Web-{C61A5C0B-2DC3-7A03-12CB-EF241B6B8AAF}" dt="2026-02-19T10:13:00.747" v="539" actId="20577"/>
        <pc:sldMkLst>
          <pc:docMk/>
          <pc:sldMk cId="693872039" sldId="451"/>
        </pc:sldMkLst>
        <pc:spChg chg="mod">
          <ac:chgData name="Bortone Ivana" userId="S::ivana.bortone@exprivia.com::bdd9bb90-5c37-4c50-87f0-f0f3126af813" providerId="AD" clId="Web-{C61A5C0B-2DC3-7A03-12CB-EF241B6B8AAF}" dt="2026-02-19T10:13:00.747" v="539" actId="20577"/>
          <ac:spMkLst>
            <pc:docMk/>
            <pc:sldMk cId="693872039" sldId="451"/>
            <ac:spMk id="3" creationId="{6FCE1C6D-F344-0B10-A539-22A1B32DAFD4}"/>
          </ac:spMkLst>
        </pc:spChg>
        <pc:spChg chg="mod">
          <ac:chgData name="Bortone Ivana" userId="S::ivana.bortone@exprivia.com::bdd9bb90-5c37-4c50-87f0-f0f3126af813" providerId="AD" clId="Web-{C61A5C0B-2DC3-7A03-12CB-EF241B6B8AAF}" dt="2026-02-19T10:12:30.949" v="535" actId="1076"/>
          <ac:spMkLst>
            <pc:docMk/>
            <pc:sldMk cId="693872039" sldId="451"/>
            <ac:spMk id="6" creationId="{015F05E1-35C6-264B-4919-1B2B419DD548}"/>
          </ac:spMkLst>
        </pc:spChg>
        <pc:spChg chg="mod">
          <ac:chgData name="Bortone Ivana" userId="S::ivana.bortone@exprivia.com::bdd9bb90-5c37-4c50-87f0-f0f3126af813" providerId="AD" clId="Web-{C61A5C0B-2DC3-7A03-12CB-EF241B6B8AAF}" dt="2026-02-19T10:12:43.168" v="537" actId="20577"/>
          <ac:spMkLst>
            <pc:docMk/>
            <pc:sldMk cId="693872039" sldId="451"/>
            <ac:spMk id="8" creationId="{AE51ADC2-A504-44C0-A589-60712E83355A}"/>
          </ac:spMkLst>
        </pc:spChg>
      </pc:sldChg>
      <pc:sldChg chg="modSp add replId">
        <pc:chgData name="Bortone Ivana" userId="S::ivana.bortone@exprivia.com::bdd9bb90-5c37-4c50-87f0-f0f3126af813" providerId="AD" clId="Web-{C61A5C0B-2DC3-7A03-12CB-EF241B6B8AAF}" dt="2026-02-19T10:14:34.032" v="550" actId="20577"/>
        <pc:sldMkLst>
          <pc:docMk/>
          <pc:sldMk cId="2156955564" sldId="452"/>
        </pc:sldMkLst>
        <pc:spChg chg="mod">
          <ac:chgData name="Bortone Ivana" userId="S::ivana.bortone@exprivia.com::bdd9bb90-5c37-4c50-87f0-f0f3126af813" providerId="AD" clId="Web-{C61A5C0B-2DC3-7A03-12CB-EF241B6B8AAF}" dt="2026-02-19T10:14:24.204" v="548" actId="20577"/>
          <ac:spMkLst>
            <pc:docMk/>
            <pc:sldMk cId="2156955564" sldId="452"/>
            <ac:spMk id="3" creationId="{507257E7-4632-38E4-A4B5-B687E580EF6A}"/>
          </ac:spMkLst>
        </pc:spChg>
        <pc:spChg chg="mod">
          <ac:chgData name="Bortone Ivana" userId="S::ivana.bortone@exprivia.com::bdd9bb90-5c37-4c50-87f0-f0f3126af813" providerId="AD" clId="Web-{C61A5C0B-2DC3-7A03-12CB-EF241B6B8AAF}" dt="2026-02-19T10:14:34.032" v="550" actId="20577"/>
          <ac:spMkLst>
            <pc:docMk/>
            <pc:sldMk cId="2156955564" sldId="452"/>
            <ac:spMk id="7" creationId="{9DDE1927-45AB-1866-DFC6-1B9CBC88503B}"/>
          </ac:spMkLst>
        </pc:spChg>
      </pc:sldChg>
      <pc:sldChg chg="addSp delSp modSp add ord replId">
        <pc:chgData name="Bortone Ivana" userId="S::ivana.bortone@exprivia.com::bdd9bb90-5c37-4c50-87f0-f0f3126af813" providerId="AD" clId="Web-{C61A5C0B-2DC3-7A03-12CB-EF241B6B8AAF}" dt="2026-02-19T10:24:51.045" v="711"/>
        <pc:sldMkLst>
          <pc:docMk/>
          <pc:sldMk cId="1764401365" sldId="453"/>
        </pc:sldMkLst>
        <pc:spChg chg="mod">
          <ac:chgData name="Bortone Ivana" userId="S::ivana.bortone@exprivia.com::bdd9bb90-5c37-4c50-87f0-f0f3126af813" providerId="AD" clId="Web-{C61A5C0B-2DC3-7A03-12CB-EF241B6B8AAF}" dt="2026-02-19T10:24:00.028" v="708" actId="1076"/>
          <ac:spMkLst>
            <pc:docMk/>
            <pc:sldMk cId="1764401365" sldId="453"/>
            <ac:spMk id="3" creationId="{A5A47F68-B971-E5A4-307E-0BE690C72070}"/>
          </ac:spMkLst>
        </pc:spChg>
        <pc:picChg chg="add mod">
          <ac:chgData name="Bortone Ivana" userId="S::ivana.bortone@exprivia.com::bdd9bb90-5c37-4c50-87f0-f0f3126af813" providerId="AD" clId="Web-{C61A5C0B-2DC3-7A03-12CB-EF241B6B8AAF}" dt="2026-02-19T10:23:56.357" v="707" actId="1076"/>
          <ac:picMkLst>
            <pc:docMk/>
            <pc:sldMk cId="1764401365" sldId="453"/>
            <ac:picMk id="6" creationId="{C3138409-B6DE-2949-DB8A-C24FF9F364C2}"/>
          </ac:picMkLst>
        </pc:picChg>
      </pc:sldChg>
    </pc:docChg>
  </pc:docChgLst>
  <pc:docChgLst>
    <pc:chgData name="Bortone Ivana" userId="S::ivana.bortone@exprivia.com::bdd9bb90-5c37-4c50-87f0-f0f3126af813" providerId="AD" clId="Web-{66192037-ADBF-6504-D364-496B9C4DEB4D}"/>
    <pc:docChg chg="modSld">
      <pc:chgData name="Bortone Ivana" userId="S::ivana.bortone@exprivia.com::bdd9bb90-5c37-4c50-87f0-f0f3126af813" providerId="AD" clId="Web-{66192037-ADBF-6504-D364-496B9C4DEB4D}" dt="2026-02-20T13:03:57.772" v="10" actId="20577"/>
      <pc:docMkLst>
        <pc:docMk/>
      </pc:docMkLst>
      <pc:sldChg chg="modSp">
        <pc:chgData name="Bortone Ivana" userId="S::ivana.bortone@exprivia.com::bdd9bb90-5c37-4c50-87f0-f0f3126af813" providerId="AD" clId="Web-{66192037-ADBF-6504-D364-496B9C4DEB4D}" dt="2026-02-20T13:03:57.772" v="10" actId="20577"/>
        <pc:sldMkLst>
          <pc:docMk/>
          <pc:sldMk cId="3071642527" sldId="271"/>
        </pc:sldMkLst>
        <pc:spChg chg="mod">
          <ac:chgData name="Bortone Ivana" userId="S::ivana.bortone@exprivia.com::bdd9bb90-5c37-4c50-87f0-f0f3126af813" providerId="AD" clId="Web-{66192037-ADBF-6504-D364-496B9C4DEB4D}" dt="2026-02-20T13:03:57.772" v="10" actId="20577"/>
          <ac:spMkLst>
            <pc:docMk/>
            <pc:sldMk cId="3071642527" sldId="271"/>
            <ac:spMk id="3" creationId="{FE6BC30A-F21B-C385-3565-3B62B0589F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A3EE-1AA5-7845-8C03-7314C16FC59E}" type="datetimeFigureOut">
              <a:rPr lang="it-IT" smtClean="0"/>
              <a:t>23/02/2026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DED-5E15-4B4D-A949-649BE05F174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sv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20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2858947" y="0"/>
            <a:ext cx="9333053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2432192" y="3893146"/>
            <a:ext cx="7024323" cy="83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3416232" y="1675348"/>
            <a:ext cx="6887321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schermata, Elementi grafici, grafica, blu&#10;&#10;Il contenuto generato dall'IA potrebbe non essere corretto.">
            <a:extLst>
              <a:ext uri="{FF2B5EF4-FFF2-40B4-BE49-F238E27FC236}">
                <a16:creationId xmlns:a16="http://schemas.microsoft.com/office/drawing/2014/main" id="{AC2DF41E-98DF-7F8A-BF27-814E71736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209669" cy="6867939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3DA6BF0-3544-44A0-A893-683A469AFA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0587" y="692294"/>
            <a:ext cx="3294046" cy="11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709B8FB4-68F2-4B54-DAC2-550EAE0F2246}"/>
              </a:ext>
            </a:extLst>
          </p:cNvPr>
          <p:cNvGrpSpPr/>
          <p:nvPr userDrawn="1"/>
        </p:nvGrpSpPr>
        <p:grpSpPr>
          <a:xfrm flipH="1">
            <a:off x="11399759" y="2014020"/>
            <a:ext cx="799306" cy="1069177"/>
            <a:chOff x="11079719" y="2014020"/>
            <a:chExt cx="799306" cy="1069177"/>
          </a:xfrm>
        </p:grpSpPr>
        <p:sp>
          <p:nvSpPr>
            <p:cNvPr id="8" name="Rettangolo con due angoli in diagonale arrotondati 7">
              <a:extLst>
                <a:ext uri="{FF2B5EF4-FFF2-40B4-BE49-F238E27FC236}">
                  <a16:creationId xmlns:a16="http://schemas.microsoft.com/office/drawing/2014/main" id="{6FF14744-7B78-BE5A-A4D4-6D8E04B9E6D2}"/>
                </a:ext>
              </a:extLst>
            </p:cNvPr>
            <p:cNvSpPr/>
            <p:nvPr userDrawn="1"/>
          </p:nvSpPr>
          <p:spPr>
            <a:xfrm>
              <a:off x="11346497" y="2280800"/>
              <a:ext cx="265749" cy="267809"/>
            </a:xfrm>
            <a:prstGeom prst="round2DiagRect">
              <a:avLst/>
            </a:prstGeom>
            <a:solidFill>
              <a:srgbClr val="003D6A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Rettangolo con due angoli in diagonale arrotondati 11">
              <a:extLst>
                <a:ext uri="{FF2B5EF4-FFF2-40B4-BE49-F238E27FC236}">
                  <a16:creationId xmlns:a16="http://schemas.microsoft.com/office/drawing/2014/main" id="{A92932E0-17D9-CAA2-42AA-EB9CF7246164}"/>
                </a:ext>
              </a:extLst>
            </p:cNvPr>
            <p:cNvSpPr/>
            <p:nvPr userDrawn="1"/>
          </p:nvSpPr>
          <p:spPr>
            <a:xfrm rot="16200000">
              <a:off x="11346497" y="2816418"/>
              <a:ext cx="265749" cy="267809"/>
            </a:xfrm>
            <a:prstGeom prst="round2DiagRect">
              <a:avLst/>
            </a:prstGeom>
            <a:solidFill>
              <a:srgbClr val="AF1857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Rettangolo con due angoli in diagonale arrotondati 12">
              <a:extLst>
                <a:ext uri="{FF2B5EF4-FFF2-40B4-BE49-F238E27FC236}">
                  <a16:creationId xmlns:a16="http://schemas.microsoft.com/office/drawing/2014/main" id="{DA7568A9-E5E2-8E7D-C740-62DF53CDCFA9}"/>
                </a:ext>
              </a:extLst>
            </p:cNvPr>
            <p:cNvSpPr/>
            <p:nvPr userDrawn="1"/>
          </p:nvSpPr>
          <p:spPr>
            <a:xfrm rot="16200000">
              <a:off x="11080749" y="2548609"/>
              <a:ext cx="265749" cy="267809"/>
            </a:xfrm>
            <a:prstGeom prst="round2DiagRect">
              <a:avLst/>
            </a:prstGeom>
            <a:solidFill>
              <a:srgbClr val="EDAE32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Rettangolo con due angoli in diagonale arrotondati 13">
              <a:extLst>
                <a:ext uri="{FF2B5EF4-FFF2-40B4-BE49-F238E27FC236}">
                  <a16:creationId xmlns:a16="http://schemas.microsoft.com/office/drawing/2014/main" id="{BC14C589-4118-993E-0F45-191D2A311086}"/>
                </a:ext>
              </a:extLst>
            </p:cNvPr>
            <p:cNvSpPr/>
            <p:nvPr userDrawn="1"/>
          </p:nvSpPr>
          <p:spPr>
            <a:xfrm rot="16200000">
              <a:off x="11612246" y="2012990"/>
              <a:ext cx="265749" cy="267809"/>
            </a:xfrm>
            <a:prstGeom prst="round2DiagRect">
              <a:avLst/>
            </a:prstGeom>
            <a:solidFill>
              <a:srgbClr val="E35C16"/>
            </a:solidFill>
            <a:ln w="121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3595C59D-CAAC-DE0D-D13A-9B3B7BCD14D3}"/>
              </a:ext>
            </a:extLst>
          </p:cNvPr>
          <p:cNvGrpSpPr/>
          <p:nvPr userDrawn="1"/>
        </p:nvGrpSpPr>
        <p:grpSpPr>
          <a:xfrm flipH="1">
            <a:off x="10595591" y="6057599"/>
            <a:ext cx="1608335" cy="798631"/>
            <a:chOff x="153784" y="6210692"/>
            <a:chExt cx="1608335" cy="798631"/>
          </a:xfrm>
        </p:grpSpPr>
        <p:sp>
          <p:nvSpPr>
            <p:cNvPr id="56" name="Rettangolo con due angoli in diagonale arrotondati 55">
              <a:extLst>
                <a:ext uri="{FF2B5EF4-FFF2-40B4-BE49-F238E27FC236}">
                  <a16:creationId xmlns:a16="http://schemas.microsoft.com/office/drawing/2014/main" id="{CED0679C-3968-6FE4-8BE6-4ECBF3F9D9A8}"/>
                </a:ext>
              </a:extLst>
            </p:cNvPr>
            <p:cNvSpPr/>
            <p:nvPr userDrawn="1"/>
          </p:nvSpPr>
          <p:spPr>
            <a:xfrm>
              <a:off x="420917" y="6210692"/>
              <a:ext cx="268517" cy="265749"/>
            </a:xfrm>
            <a:prstGeom prst="round2DiagRect">
              <a:avLst/>
            </a:prstGeom>
            <a:solidFill>
              <a:srgbClr val="1DBA9A"/>
            </a:solidFill>
            <a:ln w="12383" cap="flat">
              <a:solidFill>
                <a:srgbClr val="1DBA9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Rettangolo con due angoli in diagonale arrotondati 56">
              <a:extLst>
                <a:ext uri="{FF2B5EF4-FFF2-40B4-BE49-F238E27FC236}">
                  <a16:creationId xmlns:a16="http://schemas.microsoft.com/office/drawing/2014/main" id="{EF9DCEF6-6134-51EE-0BD4-C2275E40C0F2}"/>
                </a:ext>
              </a:extLst>
            </p:cNvPr>
            <p:cNvSpPr/>
            <p:nvPr userDrawn="1"/>
          </p:nvSpPr>
          <p:spPr>
            <a:xfrm rot="16200000">
              <a:off x="957951" y="6742190"/>
              <a:ext cx="268517" cy="265749"/>
            </a:xfrm>
            <a:prstGeom prst="round2DiagRect">
              <a:avLst/>
            </a:prstGeom>
            <a:solidFill>
              <a:srgbClr val="FFB81E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Rettangolo con due angoli in diagonale arrotondati 57">
              <a:extLst>
                <a:ext uri="{FF2B5EF4-FFF2-40B4-BE49-F238E27FC236}">
                  <a16:creationId xmlns:a16="http://schemas.microsoft.com/office/drawing/2014/main" id="{1CD06444-E102-F8B9-58AE-BEE3F5127A2E}"/>
                </a:ext>
              </a:extLst>
            </p:cNvPr>
            <p:cNvSpPr/>
            <p:nvPr userDrawn="1"/>
          </p:nvSpPr>
          <p:spPr>
            <a:xfrm rot="16200000">
              <a:off x="1494986" y="6742190"/>
              <a:ext cx="268517" cy="265749"/>
            </a:xfrm>
            <a:prstGeom prst="round2DiagRect">
              <a:avLst/>
            </a:prstGeom>
            <a:solidFill>
              <a:srgbClr val="EB002B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Rettangolo con due angoli in diagonale arrotondati 58">
              <a:extLst>
                <a:ext uri="{FF2B5EF4-FFF2-40B4-BE49-F238E27FC236}">
                  <a16:creationId xmlns:a16="http://schemas.microsoft.com/office/drawing/2014/main" id="{18ADE4C6-8738-95B1-D935-D621EED96AF8}"/>
                </a:ext>
              </a:extLst>
            </p:cNvPr>
            <p:cNvSpPr/>
            <p:nvPr userDrawn="1"/>
          </p:nvSpPr>
          <p:spPr>
            <a:xfrm rot="16200000">
              <a:off x="420917" y="6742190"/>
              <a:ext cx="268517" cy="265749"/>
            </a:xfrm>
            <a:prstGeom prst="round2DiagRect">
              <a:avLst/>
            </a:prstGeom>
            <a:solidFill>
              <a:srgbClr val="01ACC8"/>
            </a:solidFill>
            <a:ln w="12383" cap="flat">
              <a:solidFill>
                <a:srgbClr val="01ACC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Rettangolo con due angoli in diagonale arrotondati 59">
              <a:extLst>
                <a:ext uri="{FF2B5EF4-FFF2-40B4-BE49-F238E27FC236}">
                  <a16:creationId xmlns:a16="http://schemas.microsoft.com/office/drawing/2014/main" id="{BF55C8C8-161C-73AE-9594-C09975648B07}"/>
                </a:ext>
              </a:extLst>
            </p:cNvPr>
            <p:cNvSpPr/>
            <p:nvPr userDrawn="1"/>
          </p:nvSpPr>
          <p:spPr>
            <a:xfrm rot="16200000">
              <a:off x="152400" y="6476441"/>
              <a:ext cx="268517" cy="265749"/>
            </a:xfrm>
            <a:prstGeom prst="round2DiagRect">
              <a:avLst/>
            </a:prstGeom>
            <a:solidFill>
              <a:srgbClr val="8AD260"/>
            </a:solidFill>
            <a:ln w="12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32ED116B-DFC9-C24D-D9C9-9DD1FB933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46"/>
          <a:stretch/>
        </p:blipFill>
        <p:spPr>
          <a:xfrm>
            <a:off x="5181601" y="0"/>
            <a:ext cx="7010399" cy="686794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9FB1FD9-254B-B39E-E225-E7A6B4549F32}"/>
              </a:ext>
            </a:extLst>
          </p:cNvPr>
          <p:cNvSpPr/>
          <p:nvPr userDrawn="1"/>
        </p:nvSpPr>
        <p:spPr>
          <a:xfrm>
            <a:off x="4492487" y="3763617"/>
            <a:ext cx="5883966" cy="97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4C8AA1A-9939-DB03-BE69-DE4C4B508FC8}"/>
              </a:ext>
            </a:extLst>
          </p:cNvPr>
          <p:cNvSpPr/>
          <p:nvPr userDrawn="1"/>
        </p:nvSpPr>
        <p:spPr>
          <a:xfrm>
            <a:off x="4976191" y="1570383"/>
            <a:ext cx="5883966" cy="2014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EAEDB9-F071-12F6-372D-5F0C432B38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406" y="1107424"/>
            <a:ext cx="8109188" cy="89654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D69"/>
                </a:solidFill>
              </a:defRPr>
            </a:lvl1pPr>
          </a:lstStyle>
          <a:p>
            <a:r>
              <a:rPr lang="it-IT"/>
              <a:t>Grazie!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B64AD79-AF01-0C34-B2F3-4FD874F0FF0F}"/>
              </a:ext>
            </a:extLst>
          </p:cNvPr>
          <p:cNvCxnSpPr/>
          <p:nvPr userDrawn="1"/>
        </p:nvCxnSpPr>
        <p:spPr>
          <a:xfrm>
            <a:off x="3029774" y="4637213"/>
            <a:ext cx="6206169" cy="0"/>
          </a:xfrm>
          <a:prstGeom prst="line">
            <a:avLst/>
          </a:prstGeom>
          <a:ln w="12700">
            <a:solidFill>
              <a:srgbClr val="003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Elemento grafico 34">
            <a:extLst>
              <a:ext uri="{FF2B5EF4-FFF2-40B4-BE49-F238E27FC236}">
                <a16:creationId xmlns:a16="http://schemas.microsoft.com/office/drawing/2014/main" id="{0A9D22FC-2995-CD12-FB2B-C03ED42EF5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5434" y="3122940"/>
            <a:ext cx="3341132" cy="1161916"/>
          </a:xfrm>
          <a:prstGeom prst="rect">
            <a:avLst/>
          </a:prstGeom>
        </p:spPr>
      </p:pic>
      <p:pic>
        <p:nvPicPr>
          <p:cNvPr id="38" name="Immagine 37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2B782D8-DACE-DC15-95AC-286611F0CC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19711" y="4975694"/>
            <a:ext cx="6396979" cy="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59E94-6558-E9FA-6839-B4E7BF67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256340-9BDC-D874-B247-F77057697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46CCB-5E2A-6213-DA8F-8843A83BD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4B15E2A-C7F6-2841-FFE9-694BAB18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55D455-2FC7-435B-927A-83E38202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5067DD-DE8E-2505-80FD-F9129749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23/02/2026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38C1BB-123D-A8A5-1223-9DF53B99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45129C-BAE6-BDD8-54B8-91B425FB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4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pertura-sezion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2389A69-1636-7B4C-A857-68359059DFD6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9486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429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606418-C239-A72A-31C5-B263B4933012}"/>
              </a:ext>
            </a:extLst>
          </p:cNvPr>
          <p:cNvGrpSpPr/>
          <p:nvPr userDrawn="1"/>
        </p:nvGrpSpPr>
        <p:grpSpPr>
          <a:xfrm>
            <a:off x="-268" y="6097894"/>
            <a:ext cx="12192268" cy="763200"/>
            <a:chOff x="-268" y="6097894"/>
            <a:chExt cx="12181593" cy="763200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571CA342-1D7B-B0DA-DAEC-A2626C6950C3}"/>
                </a:ext>
              </a:extLst>
            </p:cNvPr>
            <p:cNvSpPr/>
            <p:nvPr userDrawn="1"/>
          </p:nvSpPr>
          <p:spPr>
            <a:xfrm>
              <a:off x="5320665" y="6104324"/>
              <a:ext cx="784860" cy="753628"/>
            </a:xfrm>
            <a:prstGeom prst="rect">
              <a:avLst/>
            </a:prstGeom>
            <a:solidFill>
              <a:srgbClr val="EDC03E"/>
            </a:solidFill>
            <a:ln>
              <a:solidFill>
                <a:srgbClr val="EDC0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BC4DB79-88F7-9E46-89D5-747999C2C289}"/>
                </a:ext>
              </a:extLst>
            </p:cNvPr>
            <p:cNvGrpSpPr/>
            <p:nvPr userDrawn="1"/>
          </p:nvGrpSpPr>
          <p:grpSpPr>
            <a:xfrm>
              <a:off x="-268" y="6097894"/>
              <a:ext cx="12181593" cy="763200"/>
              <a:chOff x="-268" y="6097894"/>
              <a:chExt cx="12181593" cy="763200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E940CA9A-54F8-4F6F-B375-94CAE5E7BFF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2"/>
              <a:srcRect/>
              <a:stretch/>
            </p:blipFill>
            <p:spPr>
              <a:xfrm>
                <a:off x="5327397" y="6131515"/>
                <a:ext cx="762502" cy="726437"/>
              </a:xfrm>
              <a:prstGeom prst="rect">
                <a:avLst/>
              </a:prstGeom>
            </p:spPr>
          </p:pic>
          <p:pic>
            <p:nvPicPr>
              <p:cNvPr id="8" name="Immagine 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7CA3512B-4114-4679-BC61-E8CA1C1FC0B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2284016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3099D80D-02DE-4D39-A1E8-D7F9F9A3C16E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1141882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4" name="Immagine 13">
                <a:extLst>
                  <a:ext uri="{FF2B5EF4-FFF2-40B4-BE49-F238E27FC236}">
                    <a16:creationId xmlns:a16="http://schemas.microsoft.com/office/drawing/2014/main" id="{C8068B18-0FFD-42DE-AB88-5146BA609C4F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7611681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6" name="Immagine 1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C17A8452-545A-45E5-BEE9-60D70DB3D2D4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685025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18" name="Immagine 17" descr="Immagine che contiene luce&#10;&#10;Descrizione generata automaticamente">
                <a:extLst>
                  <a:ext uri="{FF2B5EF4-FFF2-40B4-BE49-F238E27FC236}">
                    <a16:creationId xmlns:a16="http://schemas.microsoft.com/office/drawing/2014/main" id="{21277BE7-20E1-49CD-A6E4-D79649DFCEF9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26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0" name="Immagine 19" descr="Immagine che contiene oggetto, orologio, disegnando&#10;&#10;Descrizione generata automaticamente">
                <a:extLst>
                  <a:ext uri="{FF2B5EF4-FFF2-40B4-BE49-F238E27FC236}">
                    <a16:creationId xmlns:a16="http://schemas.microsoft.com/office/drawing/2014/main" id="{808E0218-94EF-462C-A18B-CA668A4DCE7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3045444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2" name="Immagine 2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EC38D3-478A-4903-A563-22DD2427C6DA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608882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4" name="Immagine 23" descr="Immagine che contiene disegnando, computer&#10;&#10;Descrizione generata automaticamente">
                <a:extLst>
                  <a:ext uri="{FF2B5EF4-FFF2-40B4-BE49-F238E27FC236}">
                    <a16:creationId xmlns:a16="http://schemas.microsoft.com/office/drawing/2014/main" id="{74548FBA-82B6-4CE1-BCA9-1676CC985E6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9134537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6" name="Immagine 2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83E96A8F-3C97-4294-807D-88ED90A1A198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8373109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B9D40F51-DB49-432C-8A84-48DAE0B59525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3806872" y="6097894"/>
                <a:ext cx="760171" cy="763200"/>
              </a:xfrm>
              <a:prstGeom prst="rect">
                <a:avLst/>
              </a:prstGeom>
            </p:spPr>
          </p:pic>
          <p:pic>
            <p:nvPicPr>
              <p:cNvPr id="30" name="Immagine 29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1B94A89E-3D28-483C-8ADB-726A4DA05303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4"/>
              <a:stretch>
                <a:fillRect/>
              </a:stretch>
            </p:blipFill>
            <p:spPr>
              <a:xfrm>
                <a:off x="1522588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2" name="Immagine 31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42D6002-E5A9-4A3D-80AD-028E7CFA562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5"/>
              <a:stretch>
                <a:fillRect/>
              </a:stretch>
            </p:blipFill>
            <p:spPr>
              <a:xfrm>
                <a:off x="761160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4" name="Immagine 33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5D515232-3773-4052-88C8-8B4AAE51A1DB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6"/>
              <a:stretch>
                <a:fillRect/>
              </a:stretch>
            </p:blipFill>
            <p:spPr>
              <a:xfrm>
                <a:off x="9895965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6" name="Immagine 35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087A2882-381E-45F8-AC7B-E3E1F3BC37F0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7"/>
              <a:stretch>
                <a:fillRect/>
              </a:stretch>
            </p:blipFill>
            <p:spPr>
              <a:xfrm>
                <a:off x="10657393" y="6097894"/>
                <a:ext cx="762502" cy="763200"/>
              </a:xfrm>
              <a:prstGeom prst="rect">
                <a:avLst/>
              </a:prstGeom>
            </p:spPr>
          </p:pic>
          <p:pic>
            <p:nvPicPr>
              <p:cNvPr id="38" name="Immagine 37" descr="Immagine che contiene disegnando&#10;&#10;Descrizione generata automaticamente">
                <a:extLst>
                  <a:ext uri="{FF2B5EF4-FFF2-40B4-BE49-F238E27FC236}">
                    <a16:creationId xmlns:a16="http://schemas.microsoft.com/office/drawing/2014/main" id="{68066C24-A6CD-439E-B53D-96686A55AAED}"/>
                  </a:ext>
                </a:extLst>
              </p:cNvPr>
              <p:cNvPicPr preferRelativeResize="0">
                <a:picLocks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4565969" y="6097894"/>
                <a:ext cx="762502" cy="763200"/>
              </a:xfrm>
              <a:prstGeom prst="rect">
                <a:avLst/>
              </a:prstGeom>
            </p:spPr>
          </p:pic>
        </p:grpSp>
      </p:grpSp>
      <p:sp>
        <p:nvSpPr>
          <p:cNvPr id="6" name="Rettangolo 5">
            <a:extLst>
              <a:ext uri="{FF2B5EF4-FFF2-40B4-BE49-F238E27FC236}">
                <a16:creationId xmlns:a16="http://schemas.microsoft.com/office/drawing/2014/main" id="{0B1BC14E-A717-94F8-8DB9-EA91413795CD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10">
            <a:extLst>
              <a:ext uri="{FF2B5EF4-FFF2-40B4-BE49-F238E27FC236}">
                <a16:creationId xmlns:a16="http://schemas.microsoft.com/office/drawing/2014/main" id="{E2C1EB54-8DA8-A275-23C7-A00122058A4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-sezione_co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8969E9F-6801-991C-6DB9-B3B8D951B991}"/>
              </a:ext>
            </a:extLst>
          </p:cNvPr>
          <p:cNvSpPr/>
          <p:nvPr userDrawn="1"/>
        </p:nvSpPr>
        <p:spPr>
          <a:xfrm>
            <a:off x="0" y="1"/>
            <a:ext cx="12192000" cy="5149294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EE7841-0E3C-A94B-8CDA-4349B323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080000"/>
            <a:ext cx="9360000" cy="2386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C92929-0FE4-B54F-A08C-17CCD8270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3600000"/>
            <a:ext cx="936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75B4989-FC4B-DC57-87E6-E63E341E64AE}"/>
              </a:ext>
            </a:extLst>
          </p:cNvPr>
          <p:cNvSpPr/>
          <p:nvPr userDrawn="1"/>
        </p:nvSpPr>
        <p:spPr>
          <a:xfrm>
            <a:off x="319414" y="4747364"/>
            <a:ext cx="822988" cy="65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10">
            <a:extLst>
              <a:ext uri="{FF2B5EF4-FFF2-40B4-BE49-F238E27FC236}">
                <a16:creationId xmlns:a16="http://schemas.microsoft.com/office/drawing/2014/main" id="{955DD9F3-92A7-F0D6-6568-EE7482805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7793" y="4739906"/>
            <a:ext cx="824602" cy="7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02A18-0420-C94C-9A02-05F61001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A653D-4E97-F645-8584-60A3A941D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B76136-1B4D-3641-A2ED-570B0C1FB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8799"/>
            <a:ext cx="5181600" cy="311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295891-256A-C34B-B6BB-CA2295FF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24BC43-04D6-674C-9939-33A52BFEE916}" type="datetime1">
              <a:rPr lang="it-IT" smtClean="0"/>
              <a:t>23/02/2026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7C9F53-67AD-D746-B084-BAE2F815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D671B3-B348-C648-88C2-2E3C1F94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FD68A5C-9A19-1A54-F983-53788D06EE07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5E6C70EF-91D4-EA35-900C-8486410CC729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1F00147C-177B-17AB-183A-F364BAABC0D4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Elemento grafico 10">
              <a:extLst>
                <a:ext uri="{FF2B5EF4-FFF2-40B4-BE49-F238E27FC236}">
                  <a16:creationId xmlns:a16="http://schemas.microsoft.com/office/drawing/2014/main" id="{2056120D-22AC-B30C-7D75-3512D7C25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30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1AF78-D202-584F-8D57-BDAFF2FF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0B534-8DF4-E947-9339-2017CED07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7200"/>
            <a:ext cx="6172200" cy="45380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7712ED-E391-464C-A7B3-04F58287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7400"/>
            <a:ext cx="3932237" cy="2937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40ABB6-90F4-E041-8BD6-E4442B66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FCF788-DD0C-1440-8C78-802FD5FB1013}" type="datetime1">
              <a:rPr lang="it-IT" smtClean="0"/>
              <a:t>23/02/2026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2861D8-9841-A840-BCC7-68EC1C7E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B3425E-E3C3-2744-AD8E-130131FF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EBC38B3-8728-957E-1DCC-35469512EC7F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E2911E7D-FD39-8D56-E17F-7AA7C77155A7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306C6F8-AFB5-1AC8-8888-8CB77DFAF550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FB17809E-73C2-CFC4-B707-0AE1471A7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31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3ACE0-F0D4-2B44-A6F5-27E703D1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7200"/>
            <a:ext cx="3932237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6D3559-8834-E14F-8ED4-9B04425DC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7201"/>
            <a:ext cx="6172200" cy="453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BFC02CC-0F51-AA4F-BAA4-42384418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9200"/>
            <a:ext cx="3932237" cy="293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633F0B-C335-2944-B056-3C2073C5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EF26E-9977-024A-AFB4-400CF066805E}" type="datetime1">
              <a:rPr lang="it-IT" smtClean="0"/>
              <a:t>23/02/2026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B06D96-F948-1F4D-8E40-1A905BEB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AB7C04-2CBD-6644-9A89-7BB0C65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0DCBC2F-923B-408D-57E2-AC08970912A1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E2E9BEA-74C2-4786-3DC8-4FFECF8F714F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910DCC4-B048-0741-B6CC-40A041393283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Elemento grafico 10">
              <a:extLst>
                <a:ext uri="{FF2B5EF4-FFF2-40B4-BE49-F238E27FC236}">
                  <a16:creationId xmlns:a16="http://schemas.microsoft.com/office/drawing/2014/main" id="{2C029E74-7BE8-F350-36D1-C4D24F82E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01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DBC41-A49B-6F4C-A125-A37E978A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4BC30B-EBB4-8348-8795-FEDCEBBAA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786F4-8010-8D44-924E-AF2E0FE6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48123-3FB7-4349-AF54-D910234500D3}" type="datetime1">
              <a:rPr lang="it-IT" smtClean="0"/>
              <a:t>23/02/2026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FB5A4F-419B-DB40-B33D-114A917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136A9-5989-C642-9966-39399574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3D2D22-B68D-E74E-AFBB-F8D19E37E652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14E3A171-E8EC-0346-168A-8A50C3878519}"/>
              </a:ext>
            </a:extLst>
          </p:cNvPr>
          <p:cNvSpPr/>
          <p:nvPr userDrawn="1"/>
        </p:nvSpPr>
        <p:spPr>
          <a:xfrm>
            <a:off x="0" y="0"/>
            <a:ext cx="12192000" cy="795402"/>
          </a:xfrm>
          <a:prstGeom prst="rect">
            <a:avLst/>
          </a:prstGeom>
          <a:gradFill>
            <a:gsLst>
              <a:gs pos="0">
                <a:srgbClr val="292357"/>
              </a:gs>
              <a:gs pos="85000">
                <a:srgbClr val="3481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103E5258-648C-6125-D2CF-6C4A60191010}"/>
              </a:ext>
            </a:extLst>
          </p:cNvPr>
          <p:cNvGrpSpPr/>
          <p:nvPr userDrawn="1"/>
        </p:nvGrpSpPr>
        <p:grpSpPr>
          <a:xfrm>
            <a:off x="300610" y="566637"/>
            <a:ext cx="533400" cy="494778"/>
            <a:chOff x="300610" y="566637"/>
            <a:chExt cx="533400" cy="494778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F4765D21-081E-2A37-C407-D4F95C4AB1CB}"/>
                </a:ext>
              </a:extLst>
            </p:cNvPr>
            <p:cNvSpPr/>
            <p:nvPr userDrawn="1"/>
          </p:nvSpPr>
          <p:spPr>
            <a:xfrm>
              <a:off x="301132" y="566637"/>
              <a:ext cx="532356" cy="4947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Elemento grafico 10">
              <a:extLst>
                <a:ext uri="{FF2B5EF4-FFF2-40B4-BE49-F238E27FC236}">
                  <a16:creationId xmlns:a16="http://schemas.microsoft.com/office/drawing/2014/main" id="{FDEFD5D9-C6FF-F983-55E7-2C7DDCD8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00610" y="566755"/>
              <a:ext cx="533400" cy="49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4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DACE-E03A-AF37-470D-B6CDD32EE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FAAF4-6525-D19C-9A69-D065783C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BB6370-1E5F-259B-6500-66D25C56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BB1A9-E839-4B88-A44C-153BB0911F41}" type="datetimeFigureOut">
              <a:rPr lang="it-IT" smtClean="0"/>
              <a:t>23/02/2026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5AF3EA-A169-DDE3-8E58-285F0792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676FC-FA5A-89C9-F140-3B77D966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EF5230-3A0B-448E-BD62-C63988F537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6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8" r:id="rId8"/>
    <p:sldLayoutId id="2147483680" r:id="rId9"/>
    <p:sldLayoutId id="214748369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sinfonia.soresa.it/anagrafe-strutture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35A4BC-9CAC-1DBE-23B8-C1D500618DDD}"/>
              </a:ext>
            </a:extLst>
          </p:cNvPr>
          <p:cNvSpPr txBox="1"/>
          <p:nvPr/>
        </p:nvSpPr>
        <p:spPr>
          <a:xfrm>
            <a:off x="5568043" y="1469265"/>
            <a:ext cx="6106884" cy="49501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4000" b="1">
                <a:solidFill>
                  <a:schemeClr val="bg1"/>
                </a:solidFill>
              </a:rPr>
              <a:t>SINFONIA  </a:t>
            </a:r>
            <a:endParaRPr lang="it-IT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4000" b="1">
                <a:solidFill>
                  <a:schemeClr val="bg1"/>
                </a:solidFill>
              </a:rPr>
              <a:t>Anagrafe delle Strutture Sanitarie</a:t>
            </a:r>
            <a:endParaRPr lang="it-IT">
              <a:solidFill>
                <a:schemeClr val="bg1"/>
              </a:solidFill>
            </a:endParaRP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br>
              <a:rPr lang="it-IT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Guida utente</a:t>
            </a:r>
            <a:endParaRPr lang="it-IT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  <a:p>
            <a:pPr lvl="0"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it-IT" sz="3200" b="1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3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3C01E-7E81-9BDA-D17A-0C3D2BBA2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B65797A-C8E1-646F-E442-B097F98D7167}"/>
              </a:ext>
            </a:extLst>
          </p:cNvPr>
          <p:cNvSpPr/>
          <p:nvPr/>
        </p:nvSpPr>
        <p:spPr>
          <a:xfrm>
            <a:off x="266038" y="1463971"/>
            <a:ext cx="4714924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Selezionata una tipologia di struttura sanitaria in elenco è possibile:</a:t>
            </a:r>
          </a:p>
          <a:p>
            <a:endParaRPr lang="it-IT" sz="160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Cliccare sul pulsante 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Visualizza 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per visualizzare i dati della struttura sanitaria (icona “occhio”);</a:t>
            </a:r>
          </a:p>
          <a:p>
            <a:endParaRPr lang="it-IT" sz="160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cs typeface="Arial"/>
              </a:rPr>
              <a:t>Censire una nuova struttura mediante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cs typeface="Arial"/>
              </a:rPr>
              <a:t>Inserisci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cs typeface="Arial"/>
              </a:rPr>
              <a:t>;</a:t>
            </a:r>
            <a:endParaRPr lang="it-IT" sz="160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endParaRPr lang="it-IT" sz="160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Cliccare sul pulsante 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Modifica 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per modificare i dati della struttura sanitaria (icona “matita”);</a:t>
            </a:r>
          </a:p>
          <a:p>
            <a:endParaRPr lang="it-IT" sz="1600">
              <a:solidFill>
                <a:schemeClr val="bg2">
                  <a:lumMod val="10000"/>
                </a:schemeClr>
              </a:solidFill>
              <a:highlight>
                <a:srgbClr val="FFFFFF"/>
              </a:highlight>
              <a:latin typeface="Aptos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Cliccare sulla lista 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Azioni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Aptos"/>
                <a:cs typeface="Arial"/>
              </a:rPr>
              <a:t> per selezionare altre funzionalità (cliccando sui tre puntini verticali).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D7F6CE-5684-EAF7-550C-C9CE6C8913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10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322AD2C-8558-736F-03F1-82A67AAD823B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Istruzioni operative</a:t>
            </a:r>
            <a:endParaRPr lang="it-IT"/>
          </a:p>
        </p:txBody>
      </p:sp>
      <p:pic>
        <p:nvPicPr>
          <p:cNvPr id="7" name="Immagine 6" descr="Immagine che contiene testo, schermata, software, Icona del computer&#10;&#10;Il contenuto generato dall&amp;#39;IA potrebbe non essere corretto.">
            <a:extLst>
              <a:ext uri="{FF2B5EF4-FFF2-40B4-BE49-F238E27FC236}">
                <a16:creationId xmlns:a16="http://schemas.microsoft.com/office/drawing/2014/main" id="{B9980D97-53F7-9D69-F221-E5DEDE74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962" y="1560443"/>
            <a:ext cx="7088491" cy="32278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CC77B8-46A3-A713-7042-BBE7A36D5223}"/>
              </a:ext>
            </a:extLst>
          </p:cNvPr>
          <p:cNvSpPr txBox="1"/>
          <p:nvPr/>
        </p:nvSpPr>
        <p:spPr>
          <a:xfrm>
            <a:off x="580103" y="5171767"/>
            <a:ext cx="1116944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cs typeface="Arial"/>
              </a:rPr>
              <a:t>A titolo di esempio, è stata inserita come tipologia "Ambulatorio Specialistico</a:t>
            </a:r>
            <a:r>
              <a:rPr lang="it-IT" sz="1600">
                <a:solidFill>
                  <a:srgbClr val="000000"/>
                </a:solidFill>
                <a:cs typeface="Arial"/>
              </a:rPr>
              <a:t>"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cs typeface="Arial"/>
              </a:rPr>
              <a:t> e di seguito saranno descritte nel dettaglio le istruzioni operative.</a:t>
            </a:r>
            <a:endParaRPr lang="it-IT" sz="160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3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A26C4-77C6-0E6C-6436-79351886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DC69A557-F8C2-07AC-A975-04E3DE1D6BBB}"/>
              </a:ext>
            </a:extLst>
          </p:cNvPr>
          <p:cNvSpPr/>
          <p:nvPr/>
        </p:nvSpPr>
        <p:spPr>
          <a:xfrm>
            <a:off x="272093" y="1961965"/>
            <a:ext cx="3565491" cy="34424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Inserita la tipologia di struttura sanitaria nei filtri di ricerca (ad esempio "Ambulatorio Specialistico"), dalla lista visualizzata cliccando su </a:t>
            </a:r>
            <a:r>
              <a:rPr lang="it-IT" sz="1600" b="1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Visualizza </a:t>
            </a:r>
            <a:r>
              <a:rPr lang="it-IT" sz="1600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si aprirà la seguente schermata. </a:t>
            </a:r>
            <a:endParaRPr lang="it-IT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highlight>
                  <a:srgbClr val="FFFFFF"/>
                </a:highlight>
              </a:rPr>
              <a:t>I dati sono visualizzati in modalità di sola consultazione, senza possibilità di modifica da parte dell’utente.</a:t>
            </a:r>
            <a:endParaRPr lang="en-US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>
              <a:highlight>
                <a:srgbClr val="FFFFFF"/>
              </a:highlight>
              <a:latin typeface="Aptos"/>
              <a:cs typeface="Arial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1597A9-04E4-5243-7A1F-5078B9D7FF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11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7A5A4F3-824C-D008-083D-F9CF3CBBE2A8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Istruzioni operative per la visualizzazione</a:t>
            </a:r>
            <a:endParaRPr lang="it-IT"/>
          </a:p>
        </p:txBody>
      </p:sp>
      <p:pic>
        <p:nvPicPr>
          <p:cNvPr id="4" name="Immagine 3" descr="Immagine che contiene testo, schermata, software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8E82C98A-71A2-9AF9-121B-B0D21A322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30" y="1591205"/>
            <a:ext cx="8079619" cy="36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431AC-785B-A507-32AA-B5E58AA14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9B1C432-DF0B-DA08-D58C-015611CEA7ED}"/>
              </a:ext>
            </a:extLst>
          </p:cNvPr>
          <p:cNvSpPr/>
          <p:nvPr/>
        </p:nvSpPr>
        <p:spPr>
          <a:xfrm>
            <a:off x="373627" y="1653716"/>
            <a:ext cx="2979174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/>
              <a:t>Inserita la tipologia di struttura nei filtri di ricerca (ad esempio "Ambulatorio Specialistico"), cliccando </a:t>
            </a:r>
            <a:r>
              <a:rPr lang="it-IT" sz="1600" b="1"/>
              <a:t>Inserisci</a:t>
            </a:r>
            <a:r>
              <a:rPr lang="it-IT" sz="1600"/>
              <a:t> si aprirà la schermata per l'inserimento dei dati (i campi obbligatori sono contrassegnati con *).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B839565-6C66-E308-AD3E-40D169EAC2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12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93A08EF-3725-391F-142D-A6B256B752FB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Istruzioni operative per l'inserimento</a:t>
            </a:r>
            <a:endParaRPr lang="it-IT"/>
          </a:p>
        </p:txBody>
      </p:sp>
      <p:pic>
        <p:nvPicPr>
          <p:cNvPr id="5" name="Immagine 4" descr="Immagine che contiene testo, schermata, verde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66ABFD66-97A6-FAD5-DD12-D8C206875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69" y="5619135"/>
            <a:ext cx="6105525" cy="6953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DB92BE-29F6-9855-67D0-A046906C6E25}"/>
              </a:ext>
            </a:extLst>
          </p:cNvPr>
          <p:cNvSpPr txBox="1"/>
          <p:nvPr/>
        </p:nvSpPr>
        <p:spPr>
          <a:xfrm>
            <a:off x="373626" y="5279132"/>
            <a:ext cx="50862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1600">
                <a:highlight>
                  <a:srgbClr val="FFFFFF"/>
                </a:highlight>
              </a:rPr>
              <a:t>All'inserimento dei dati nelle apposite sezioni, cliccando il tasto </a:t>
            </a:r>
            <a:r>
              <a:rPr lang="it-IT" sz="1600" b="1">
                <a:highlight>
                  <a:srgbClr val="FFFFFF"/>
                </a:highlight>
              </a:rPr>
              <a:t>Inserisci </a:t>
            </a:r>
            <a:r>
              <a:rPr lang="it-IT" sz="1600">
                <a:highlight>
                  <a:srgbClr val="FFFFFF"/>
                </a:highlight>
              </a:rPr>
              <a:t>verranno salvate le informazioni, se l'operazione va a buon fine a video comparirà un pop-up verde.</a:t>
            </a:r>
            <a:endParaRPr lang="it-IT"/>
          </a:p>
        </p:txBody>
      </p:sp>
      <p:pic>
        <p:nvPicPr>
          <p:cNvPr id="9" name="Immagine 8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62DFD33B-B267-06A0-3121-45287DA0D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68" y="1238865"/>
            <a:ext cx="8554200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9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39702-EB34-B123-8B05-3641CECB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C9EFB4E-C561-5F93-41A1-AC486A601685}"/>
              </a:ext>
            </a:extLst>
          </p:cNvPr>
          <p:cNvSpPr/>
          <p:nvPr/>
        </p:nvSpPr>
        <p:spPr>
          <a:xfrm>
            <a:off x="201705" y="1263197"/>
            <a:ext cx="4454760" cy="40010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Inserita la tipologia di struttura sanitaria nei filtri di ricerca (ad esempio "Ambulatorio Specialistico"), dalla lista visualizzata cliccando su </a:t>
            </a:r>
            <a:r>
              <a:rPr lang="it-IT" sz="1600" b="1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Modifica </a:t>
            </a:r>
            <a:r>
              <a:rPr lang="it-IT" sz="1600">
                <a:solidFill>
                  <a:srgbClr val="000000"/>
                </a:solidFill>
                <a:highlight>
                  <a:srgbClr val="FFFFFF"/>
                </a:highlight>
                <a:latin typeface="Aptos"/>
                <a:cs typeface="Arial"/>
              </a:rPr>
              <a:t>si aprirà la seguente schermata.</a:t>
            </a:r>
            <a:endParaRPr lang="it-IT" sz="1600">
              <a:highlight>
                <a:srgbClr val="FFFFFF"/>
              </a:highlight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highlight>
                <a:srgbClr val="FFFFFF"/>
              </a:highlight>
              <a:latin typeface="Aptos"/>
              <a:cs typeface="Arial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highlight>
                  <a:srgbClr val="FFFFFF"/>
                </a:highlight>
                <a:latin typeface="Aptos"/>
                <a:cs typeface="Arial"/>
              </a:rPr>
              <a:t>L’operatore può modificare i dati generali della Struttura Sanitaria, cliccando su </a:t>
            </a:r>
            <a:r>
              <a:rPr lang="it-IT" sz="1600" b="1">
                <a:highlight>
                  <a:srgbClr val="FFFFFF"/>
                </a:highlight>
                <a:latin typeface="Aptos"/>
                <a:cs typeface="Arial"/>
              </a:rPr>
              <a:t>Conferma</a:t>
            </a:r>
            <a:r>
              <a:rPr lang="it-IT" sz="1600">
                <a:highlight>
                  <a:srgbClr val="FFFFFF"/>
                </a:highlight>
                <a:latin typeface="Aptos"/>
                <a:cs typeface="Arial"/>
              </a:rPr>
              <a:t> renderà attive le modifiche, se l'operazione va a buon fine a video comparirà un pop-up verde.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A79D6C-7DFF-CC49-E636-9056C590A0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13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5923775-3886-8875-1D9A-87CB7098B1BE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Istruzioni operative per la modifica</a:t>
            </a:r>
            <a:endParaRPr lang="it-IT"/>
          </a:p>
        </p:txBody>
      </p:sp>
      <p:pic>
        <p:nvPicPr>
          <p:cNvPr id="7" name="Immagine 6" descr="Cornice14, Casella di testo">
            <a:extLst>
              <a:ext uri="{FF2B5EF4-FFF2-40B4-BE49-F238E27FC236}">
                <a16:creationId xmlns:a16="http://schemas.microsoft.com/office/drawing/2014/main" id="{31278DA1-84E3-E8DE-151A-6C97D145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99" y="5554098"/>
            <a:ext cx="6140601" cy="714375"/>
          </a:xfrm>
          <a:prstGeom prst="rect">
            <a:avLst/>
          </a:prstGeom>
        </p:spPr>
      </p:pic>
      <p:pic>
        <p:nvPicPr>
          <p:cNvPr id="3" name="Immagine 2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7110F506-4721-622E-6F68-00E68207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83" y="1166802"/>
            <a:ext cx="7261412" cy="407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831C-674C-5042-EB55-39648DE73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289858-20AA-EF8C-B055-36773B2996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14</a:t>
            </a:fld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422D126-E0E4-C67B-2256-2CE8EB49D43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Elenco tipologie di strutture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A76C4A-472E-FB8D-5E78-7190AB9172BC}"/>
              </a:ext>
            </a:extLst>
          </p:cNvPr>
          <p:cNvSpPr/>
          <p:nvPr/>
        </p:nvSpPr>
        <p:spPr>
          <a:xfrm>
            <a:off x="419265" y="3177946"/>
            <a:ext cx="10478889" cy="700192"/>
          </a:xfrm>
          <a:prstGeom prst="rect">
            <a:avLst/>
          </a:prstGeom>
        </p:spPr>
        <p:txBody>
          <a:bodyPr wrap="square" lIns="91440" tIns="45720" rIns="91440" bIns="45720" numCol="3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it-IT" sz="16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EB42F5D-312E-C4BA-E447-AE343949361A}"/>
              </a:ext>
            </a:extLst>
          </p:cNvPr>
          <p:cNvSpPr/>
          <p:nvPr/>
        </p:nvSpPr>
        <p:spPr>
          <a:xfrm>
            <a:off x="652529" y="1361569"/>
            <a:ext cx="10478889" cy="338554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Le tipologie di strutture che vengono gestite sono: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030760-E8B0-E55D-55B9-A20ED6761E1A}"/>
              </a:ext>
            </a:extLst>
          </p:cNvPr>
          <p:cNvSpPr txBox="1"/>
          <p:nvPr/>
        </p:nvSpPr>
        <p:spPr>
          <a:xfrm>
            <a:off x="652529" y="1835251"/>
            <a:ext cx="5183673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Azienda sanitaria locale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Casa della comunità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Centrale operativa emergenza sanitaria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Centro di procreazione medicalmente assistita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Distretto socio sanitario</a:t>
            </a:r>
          </a:p>
          <a:p>
            <a:pPr marL="285750" lvl="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Farmacia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Farmacia decentrata distrettuale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Hospice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Istituto di ricovero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Istituto penitenziario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Punto di CA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Reparto ospedaliero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sz="1600">
                <a:latin typeface="Aptos"/>
              </a:rPr>
              <a:t>Sede medicina dei servizi</a:t>
            </a:r>
            <a:endParaRPr lang="it-IT" altLang="it-IT" sz="1600">
              <a:latin typeface="Apto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AE809E7-35B9-59EE-2993-62DF37FAC12F}"/>
              </a:ext>
            </a:extLst>
          </p:cNvPr>
          <p:cNvSpPr txBox="1"/>
          <p:nvPr/>
        </p:nvSpPr>
        <p:spPr>
          <a:xfrm>
            <a:off x="6104432" y="1829392"/>
            <a:ext cx="5858371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sz="1600">
                <a:latin typeface="Aptos"/>
              </a:rPr>
              <a:t>Servizio ospedaliero</a:t>
            </a:r>
            <a:endParaRPr lang="it-IT" sz="1600"/>
          </a:p>
          <a:p>
            <a:pPr marL="285750" lvl="0" indent="-28575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Servizio territoriale prevenzione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Servizio territoriale salute mentale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Stabilimento ospedaliero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accettazione d’urgenza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per cure termali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privata assistenza domiciliare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riabilitativa ex art.26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riabilitativa psichiatrica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sanitaria e socio sanitaria </a:t>
            </a:r>
            <a:r>
              <a:rPr lang="it-IT" altLang="it-IT" sz="1600" err="1">
                <a:latin typeface="Aptos"/>
              </a:rPr>
              <a:t>resid</a:t>
            </a:r>
            <a:r>
              <a:rPr lang="it-IT" altLang="it-IT" sz="1600">
                <a:latin typeface="Aptos"/>
              </a:rPr>
              <a:t>. e </a:t>
            </a:r>
            <a:r>
              <a:rPr lang="it-IT" altLang="it-IT" sz="1600" err="1">
                <a:latin typeface="Aptos"/>
              </a:rPr>
              <a:t>semiresid</a:t>
            </a:r>
            <a:r>
              <a:rPr lang="it-IT" altLang="it-IT" sz="1600">
                <a:latin typeface="Aptos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specialistica privata accreditata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Struttura trasfusionale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it-IT" altLang="it-IT" sz="1600">
                <a:latin typeface="Aptos"/>
              </a:rPr>
              <a:t>Studio professionale MMG/PLS</a:t>
            </a:r>
            <a:endParaRPr lang="it-IT" sz="1600">
              <a:latin typeface="Apto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84A1CF5-A79F-E2F8-0710-154EC5128C24}"/>
              </a:ext>
            </a:extLst>
          </p:cNvPr>
          <p:cNvSpPr/>
          <p:nvPr/>
        </p:nvSpPr>
        <p:spPr>
          <a:xfrm>
            <a:off x="652529" y="5353925"/>
            <a:ext cx="10478889" cy="338554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Ogni tipologia di struttura ha delle Azioni dedicate. Di seguito saranno riportati degli esempi per le principali tipologie.</a:t>
            </a:r>
          </a:p>
        </p:txBody>
      </p:sp>
    </p:spTree>
    <p:extLst>
      <p:ext uri="{BB962C8B-B14F-4D97-AF65-F5344CB8AC3E}">
        <p14:creationId xmlns:p14="http://schemas.microsoft.com/office/powerpoint/2010/main" val="291945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4C8A5-65D5-0FDC-C87A-860EDFBD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2F8AC2E-935B-CB60-1C12-BF3090DF8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15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D5314DB1-1D95-D2A5-B05B-729E69297EFB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Ambulatorio Specialistico - Azioni</a:t>
            </a:r>
            <a:endParaRPr lang="it-IT"/>
          </a:p>
        </p:txBody>
      </p:sp>
      <p:pic>
        <p:nvPicPr>
          <p:cNvPr id="7" name="Immagine 6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E6A7CF9B-B4C1-3942-32B0-62D09245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925" y="2751267"/>
            <a:ext cx="8634149" cy="39071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C55405B-BEAB-9C05-5AAD-C63F9CF39C9C}"/>
              </a:ext>
            </a:extLst>
          </p:cNvPr>
          <p:cNvSpPr/>
          <p:nvPr/>
        </p:nvSpPr>
        <p:spPr>
          <a:xfrm>
            <a:off x="352109" y="1397050"/>
            <a:ext cx="5940001" cy="1077218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Ambulatorio specialistico,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valorizzare i dettagli.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Conferma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 saranno salvati i dettagli assistenza.</a:t>
            </a:r>
          </a:p>
        </p:txBody>
      </p:sp>
      <p:pic>
        <p:nvPicPr>
          <p:cNvPr id="3" name="Immagine 2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5E0E1EDE-F1FB-687E-8CC0-B0A05B5B9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27" y="966508"/>
            <a:ext cx="5678580" cy="16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9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22BC5-23BD-B689-8F2A-2CDE950C2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48DF15-E799-04B1-7AEE-543B45E9B6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16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D1C9267-C959-11A6-CC91-441D219405FB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Azienda Sanitaria Locale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85B40B0-5E3D-B4E2-DCAB-7DC037B8DD5D}"/>
              </a:ext>
            </a:extLst>
          </p:cNvPr>
          <p:cNvSpPr/>
          <p:nvPr/>
        </p:nvSpPr>
        <p:spPr>
          <a:xfrm>
            <a:off x="339846" y="1294887"/>
            <a:ext cx="5117525" cy="1077218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Azienda Sanitaria Locale,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Consultare Comuni Dell’Azienda Sanitaria Locale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visualizzare i comuni associati.</a:t>
            </a:r>
          </a:p>
        </p:txBody>
      </p:sp>
      <p:pic>
        <p:nvPicPr>
          <p:cNvPr id="9" name="Immagine 8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A03B949-4844-6C11-524E-5744EEA1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4" y="2472825"/>
            <a:ext cx="9414620" cy="4209313"/>
          </a:xfrm>
          <a:prstGeom prst="rect">
            <a:avLst/>
          </a:prstGeom>
        </p:spPr>
      </p:pic>
      <p:pic>
        <p:nvPicPr>
          <p:cNvPr id="3" name="Immagine 2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E8B0E2C1-6133-142E-D640-CAABCA5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371" y="805770"/>
            <a:ext cx="6720115" cy="19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32B63-6859-FAAF-5653-49DA6CF1B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DC2606-BC29-BBBE-B098-546E84FBB5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17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8B936FE-5544-9907-946C-D02EBA3579E0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Casa della Comunità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7DBD1A9-9EFC-86AA-FF4F-B3C437B60F6E}"/>
              </a:ext>
            </a:extLst>
          </p:cNvPr>
          <p:cNvSpPr/>
          <p:nvPr/>
        </p:nvSpPr>
        <p:spPr>
          <a:xfrm>
            <a:off x="351335" y="1277708"/>
            <a:ext cx="4857739" cy="1323439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Casa della Comunità,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valorizzare i dettagli.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Conferma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 saranno salvati i dettagli assistenza. </a:t>
            </a:r>
          </a:p>
        </p:txBody>
      </p:sp>
      <p:pic>
        <p:nvPicPr>
          <p:cNvPr id="7" name="Immagine 6" descr="Immagine che contiene testo, software, numero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20590C4-8A40-070F-4A8C-D987AACB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09" y="2679017"/>
            <a:ext cx="8496674" cy="3859895"/>
          </a:xfrm>
          <a:prstGeom prst="rect">
            <a:avLst/>
          </a:prstGeom>
        </p:spPr>
      </p:pic>
      <p:pic>
        <p:nvPicPr>
          <p:cNvPr id="4" name="Immagine 3" descr="Immagine che contiene testo, linea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F72B9577-A5B7-E320-81C8-C70B5AB8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10" y="1017668"/>
            <a:ext cx="6660394" cy="19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1E33-3A1C-642A-EE0E-1A2875BD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9BB7818B-C09F-31D2-BA44-39B76AFE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01" y="2493025"/>
            <a:ext cx="8909902" cy="421408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BD1212-4E36-BCF6-20C0-FB8405050C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18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F96A08B-0F18-DE66-0E14-60B68D694D8B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Distretto Socio Sanitario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1BAF26A-0460-6423-E2B0-4096956D3C76}"/>
              </a:ext>
            </a:extLst>
          </p:cNvPr>
          <p:cNvSpPr/>
          <p:nvPr/>
        </p:nvSpPr>
        <p:spPr>
          <a:xfrm>
            <a:off x="450432" y="1165521"/>
            <a:ext cx="4682097" cy="1077218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Distretto Socio Sanitario,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Consultare Comuni Distretto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visualizzare i comuni associati.</a:t>
            </a:r>
          </a:p>
        </p:txBody>
      </p:sp>
      <p:pic>
        <p:nvPicPr>
          <p:cNvPr id="3" name="Immagine 2" descr="Immagine che contiene testo, schermata, softwa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C2081FF3-8D42-DDC9-B93E-CB0875CC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373" y="968148"/>
            <a:ext cx="6851348" cy="20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54540-FE53-7042-05F7-749EE4D0A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4DC63B-8469-8F1E-8C58-9ABFE855EA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19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AA53A58-6956-09A0-18DA-522BA91D1EBC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Hospice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2C3226-5562-1611-C40F-CE1E83B860AF}"/>
              </a:ext>
            </a:extLst>
          </p:cNvPr>
          <p:cNvSpPr/>
          <p:nvPr/>
        </p:nvSpPr>
        <p:spPr>
          <a:xfrm>
            <a:off x="303728" y="1167240"/>
            <a:ext cx="5335239" cy="1077218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Hospice,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valorizzare i dettagli.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Conferma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 saranno salvati i dettagli assistenza.</a:t>
            </a:r>
          </a:p>
        </p:txBody>
      </p:sp>
      <p:pic>
        <p:nvPicPr>
          <p:cNvPr id="9" name="Immagine 8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09D399F-5295-2DA2-27B6-6200EB3C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71" y="2293618"/>
            <a:ext cx="9456368" cy="4301305"/>
          </a:xfrm>
          <a:prstGeom prst="rect">
            <a:avLst/>
          </a:prstGeom>
        </p:spPr>
      </p:pic>
      <p:pic>
        <p:nvPicPr>
          <p:cNvPr id="3" name="Immagine 2" descr="Immagine che contiene testo, schermata, software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B4DA6896-98A1-5645-9074-4687E766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43" y="859290"/>
            <a:ext cx="6245831" cy="19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0B6F46A4-9444-4161-9AB5-22129A4D8E3E}"/>
              </a:ext>
            </a:extLst>
          </p:cNvPr>
          <p:cNvSpPr/>
          <p:nvPr/>
        </p:nvSpPr>
        <p:spPr>
          <a:xfrm>
            <a:off x="358217" y="2187353"/>
            <a:ext cx="10995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La seguente guida sarà integrata nel tempo a seguito di aggiornamenti dell’applicazione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Disclaimer 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fld id="{133D2D22-B68D-E74E-AFBB-F8D19E37E652}" type="slidenum">
              <a:rPr lang="it-IT" smtClean="0"/>
              <a:pPr algn="ctr"/>
              <a:t>2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D06C044-2E35-4230-9A9E-3676898C8602}"/>
              </a:ext>
            </a:extLst>
          </p:cNvPr>
          <p:cNvSpPr/>
          <p:nvPr/>
        </p:nvSpPr>
        <p:spPr>
          <a:xfrm>
            <a:off x="11067083" y="1685052"/>
            <a:ext cx="573433" cy="53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3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BC35-4737-5614-BE5F-5E18A5A5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55D5EA-06B9-025D-F9DA-027C450223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20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285C1B4-E0B4-8877-0140-5AF601573E3A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Istituto Di Ricovero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2BE91-5B00-15B2-D125-570A8FE85259}"/>
              </a:ext>
            </a:extLst>
          </p:cNvPr>
          <p:cNvSpPr/>
          <p:nvPr/>
        </p:nvSpPr>
        <p:spPr>
          <a:xfrm>
            <a:off x="465570" y="1200950"/>
            <a:ext cx="4019727" cy="1323439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Istituto di Ricovero,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Stabilimento Ospedaliero 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(1). Per ogni stabilimento dalla lista (2), sono disponibili le azioni dedicate (3).</a:t>
            </a:r>
          </a:p>
        </p:txBody>
      </p:sp>
      <p:pic>
        <p:nvPicPr>
          <p:cNvPr id="7" name="Immagine 6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354B6FD3-195A-4E9E-1CDB-97AC87D0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53" y="2707081"/>
            <a:ext cx="8033578" cy="4017931"/>
          </a:xfrm>
          <a:prstGeom prst="rect">
            <a:avLst/>
          </a:prstGeom>
        </p:spPr>
      </p:pic>
      <p:sp>
        <p:nvSpPr>
          <p:cNvPr id="13" name="Connettore 12">
            <a:extLst>
              <a:ext uri="{FF2B5EF4-FFF2-40B4-BE49-F238E27FC236}">
                <a16:creationId xmlns:a16="http://schemas.microsoft.com/office/drawing/2014/main" id="{A953BB19-199D-EDF7-CBD4-4838B323E063}"/>
              </a:ext>
            </a:extLst>
          </p:cNvPr>
          <p:cNvSpPr/>
          <p:nvPr/>
        </p:nvSpPr>
        <p:spPr>
          <a:xfrm>
            <a:off x="1197773" y="3066143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  <p:pic>
        <p:nvPicPr>
          <p:cNvPr id="3" name="Immagine 2" descr="Immagine che contiene testo, schermata, Carattere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0A9CFDD8-55B0-B131-6926-DB4D3D54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18" y="854150"/>
            <a:ext cx="7531251" cy="2101699"/>
          </a:xfrm>
          <a:prstGeom prst="rect">
            <a:avLst/>
          </a:prstGeom>
        </p:spPr>
      </p:pic>
      <p:sp>
        <p:nvSpPr>
          <p:cNvPr id="12" name="Connettore 11">
            <a:extLst>
              <a:ext uri="{FF2B5EF4-FFF2-40B4-BE49-F238E27FC236}">
                <a16:creationId xmlns:a16="http://schemas.microsoft.com/office/drawing/2014/main" id="{C953BE6A-FC9D-3419-2CFB-3C010DD7E91A}"/>
              </a:ext>
            </a:extLst>
          </p:cNvPr>
          <p:cNvSpPr/>
          <p:nvPr/>
        </p:nvSpPr>
        <p:spPr>
          <a:xfrm>
            <a:off x="5559640" y="1165521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pic>
        <p:nvPicPr>
          <p:cNvPr id="5" name="Immagine 4" descr="Immagine che contiene testo, schermata, software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9E92B920-29DE-4A7D-10ED-613B709E8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139" t="3981" r="50442" b="-3184"/>
          <a:stretch>
            <a:fillRect/>
          </a:stretch>
        </p:blipFill>
        <p:spPr>
          <a:xfrm>
            <a:off x="7314896" y="3526215"/>
            <a:ext cx="4604520" cy="2722831"/>
          </a:xfrm>
          <a:prstGeom prst="rect">
            <a:avLst/>
          </a:prstGeom>
        </p:spPr>
      </p:pic>
      <p:sp>
        <p:nvSpPr>
          <p:cNvPr id="16" name="Connettore 15">
            <a:extLst>
              <a:ext uri="{FF2B5EF4-FFF2-40B4-BE49-F238E27FC236}">
                <a16:creationId xmlns:a16="http://schemas.microsoft.com/office/drawing/2014/main" id="{F1C7BB07-6B4F-C768-194C-4B540004657A}"/>
              </a:ext>
            </a:extLst>
          </p:cNvPr>
          <p:cNvSpPr/>
          <p:nvPr/>
        </p:nvSpPr>
        <p:spPr>
          <a:xfrm>
            <a:off x="8767868" y="3786824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3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3709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8653-DD09-E03C-F851-E4275439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756121-B047-9CE2-0F11-87974FFCF4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21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A8C0608-8F87-8E96-2FC3-E1E193217141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Servizio Territoriale Dipendenze Patologiche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88B6BB4-87E1-3145-F389-8FA57A248596}"/>
              </a:ext>
            </a:extLst>
          </p:cNvPr>
          <p:cNvSpPr/>
          <p:nvPr/>
        </p:nvSpPr>
        <p:spPr>
          <a:xfrm>
            <a:off x="456893" y="1165521"/>
            <a:ext cx="5214286" cy="1323439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Servizio Territoriale Dipendenze Patologiche, è disponibile l’azione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cliccandoci verrà proposta la seguente schermata per valorizzare i dettagli.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Conferma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 saranno salvati i dettagli assistenza. </a:t>
            </a:r>
          </a:p>
        </p:txBody>
      </p:sp>
      <p:pic>
        <p:nvPicPr>
          <p:cNvPr id="11" name="Immagine 10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5743B313-743A-7E09-9D44-1175AE10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9" y="2488960"/>
            <a:ext cx="9510680" cy="4218285"/>
          </a:xfrm>
          <a:prstGeom prst="rect">
            <a:avLst/>
          </a:prstGeom>
        </p:spPr>
      </p:pic>
      <p:pic>
        <p:nvPicPr>
          <p:cNvPr id="3" name="Immagine 2" descr="Immagine che contiene testo, schermata, software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3EB7301C-B463-6E81-1E49-F4D95B8D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95" y="1188055"/>
            <a:ext cx="6284686" cy="18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8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D0A7E-5071-B091-1C83-5F56DD88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FCFAB4-EFD6-ABB1-557F-114261CAF0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22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E995228A-0A19-0AF3-E8AD-78541A505BB3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Struttura Riabilitativa Ex Art. 26 -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1606F57-416A-E55C-F29E-AC3B3B6EA387}"/>
              </a:ext>
            </a:extLst>
          </p:cNvPr>
          <p:cNvSpPr/>
          <p:nvPr/>
        </p:nvSpPr>
        <p:spPr>
          <a:xfrm>
            <a:off x="241442" y="1274148"/>
            <a:ext cx="5080464" cy="1323439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Struttura Riabilitativa Ex Art. 26, sono disponibili le Azioni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Centri Riabilitazione 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Centri Riabilitazione Quadro H, 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cliccandoci saranno rispettivamente visualizzati i relativi dettagli (2) e (3).</a:t>
            </a:r>
          </a:p>
        </p:txBody>
      </p:sp>
      <p:pic>
        <p:nvPicPr>
          <p:cNvPr id="6" name="Immagine 5" descr="Immagine che contiene testo, software, numero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CE126AA-B3B5-CCEF-5FBD-371E2C67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8" y="2865950"/>
            <a:ext cx="6752498" cy="2990057"/>
          </a:xfrm>
          <a:prstGeom prst="rect">
            <a:avLst/>
          </a:prstGeom>
        </p:spPr>
      </p:pic>
      <p:pic>
        <p:nvPicPr>
          <p:cNvPr id="10" name="Immagine 9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E9C582D0-2B03-F474-3BE1-94CD92E7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67" y="3078172"/>
            <a:ext cx="7353851" cy="3319694"/>
          </a:xfrm>
          <a:prstGeom prst="rect">
            <a:avLst/>
          </a:prstGeom>
        </p:spPr>
      </p:pic>
      <p:sp>
        <p:nvSpPr>
          <p:cNvPr id="13" name="Connettore 12">
            <a:extLst>
              <a:ext uri="{FF2B5EF4-FFF2-40B4-BE49-F238E27FC236}">
                <a16:creationId xmlns:a16="http://schemas.microsoft.com/office/drawing/2014/main" id="{A953BB19-199D-EDF7-CBD4-4838B323E063}"/>
              </a:ext>
            </a:extLst>
          </p:cNvPr>
          <p:cNvSpPr/>
          <p:nvPr/>
        </p:nvSpPr>
        <p:spPr>
          <a:xfrm>
            <a:off x="869298" y="3103286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  <p:sp>
        <p:nvSpPr>
          <p:cNvPr id="14" name="Connettore 13">
            <a:extLst>
              <a:ext uri="{FF2B5EF4-FFF2-40B4-BE49-F238E27FC236}">
                <a16:creationId xmlns:a16="http://schemas.microsoft.com/office/drawing/2014/main" id="{F1C7BB07-6B4F-C768-194C-4B540004657A}"/>
              </a:ext>
            </a:extLst>
          </p:cNvPr>
          <p:cNvSpPr/>
          <p:nvPr/>
        </p:nvSpPr>
        <p:spPr>
          <a:xfrm>
            <a:off x="5526137" y="3321000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3</a:t>
            </a:r>
            <a:endParaRPr lang="en-GB" sz="1600"/>
          </a:p>
        </p:txBody>
      </p:sp>
      <p:pic>
        <p:nvPicPr>
          <p:cNvPr id="3" name="Immagine 2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44292EA8-E14E-2F44-D3FC-1DDA2AB27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137" y="959756"/>
            <a:ext cx="6404581" cy="1902583"/>
          </a:xfrm>
          <a:prstGeom prst="rect">
            <a:avLst/>
          </a:prstGeom>
        </p:spPr>
      </p:pic>
      <p:sp>
        <p:nvSpPr>
          <p:cNvPr id="12" name="Connettore 11">
            <a:extLst>
              <a:ext uri="{FF2B5EF4-FFF2-40B4-BE49-F238E27FC236}">
                <a16:creationId xmlns:a16="http://schemas.microsoft.com/office/drawing/2014/main" id="{C953BE6A-FC9D-3419-2CFB-3C010DD7E91A}"/>
              </a:ext>
            </a:extLst>
          </p:cNvPr>
          <p:cNvSpPr/>
          <p:nvPr/>
        </p:nvSpPr>
        <p:spPr>
          <a:xfrm>
            <a:off x="6598707" y="1057521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66239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AF945-3C37-E491-C577-F3697AC38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45D359BA-03EB-62DD-E8EE-8BD7B099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42" y="1765317"/>
            <a:ext cx="10012410" cy="4599972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BA3052-FFD1-F492-6B0E-2ED9CD8E1E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23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E920EFC-A352-E95B-6D82-D8B45DE63BCE}"/>
              </a:ext>
            </a:extLst>
          </p:cNvPr>
          <p:cNvSpPr/>
          <p:nvPr/>
        </p:nvSpPr>
        <p:spPr>
          <a:xfrm>
            <a:off x="867583" y="765411"/>
            <a:ext cx="764715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Struttura Sanitaria e Sociosanitaria </a:t>
            </a:r>
            <a:r>
              <a:rPr lang="it-IT" sz="2000" b="1" err="1">
                <a:solidFill>
                  <a:srgbClr val="003D6A"/>
                </a:solidFill>
                <a:latin typeface="+mj-lt"/>
              </a:rPr>
              <a:t>Resid</a:t>
            </a:r>
            <a:r>
              <a:rPr lang="it-IT" sz="2000" b="1">
                <a:solidFill>
                  <a:srgbClr val="003D6A"/>
                </a:solidFill>
                <a:latin typeface="+mj-lt"/>
              </a:rPr>
              <a:t>. E </a:t>
            </a:r>
            <a:r>
              <a:rPr lang="it-IT" sz="2000" b="1" err="1">
                <a:solidFill>
                  <a:srgbClr val="003D6A"/>
                </a:solidFill>
                <a:latin typeface="+mj-lt"/>
              </a:rPr>
              <a:t>Semiresid</a:t>
            </a:r>
            <a:r>
              <a:rPr lang="it-IT" sz="2000" b="1">
                <a:solidFill>
                  <a:srgbClr val="003D6A"/>
                </a:solidFill>
                <a:latin typeface="+mj-lt"/>
              </a:rPr>
              <a:t>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6CA59D6-C630-7407-B167-FE9659459794}"/>
              </a:ext>
            </a:extLst>
          </p:cNvPr>
          <p:cNvSpPr/>
          <p:nvPr/>
        </p:nvSpPr>
        <p:spPr>
          <a:xfrm>
            <a:off x="459155" y="1165291"/>
            <a:ext cx="11285087" cy="584775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Struttura Sanitaria e Sociosanitaria </a:t>
            </a:r>
            <a:r>
              <a:rPr lang="it-IT" sz="1600" err="1">
                <a:solidFill>
                  <a:schemeClr val="bg2">
                    <a:lumMod val="10000"/>
                  </a:schemeClr>
                </a:solidFill>
              </a:rPr>
              <a:t>Resid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. E </a:t>
            </a:r>
            <a:r>
              <a:rPr lang="it-IT" sz="1600" err="1">
                <a:solidFill>
                  <a:schemeClr val="bg2">
                    <a:lumMod val="10000"/>
                  </a:schemeClr>
                </a:solidFill>
              </a:rPr>
              <a:t>Semiresid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., sono disponibili le Azioni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Nuclei Autorizzati 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Strutture Assistenza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381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8DE4F-33B1-F5E9-509D-FED03801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092D07-80ED-0B73-6580-FEAA27DEDB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24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22493E7-B652-61DC-369D-4E7A8C8B09D5}"/>
              </a:ext>
            </a:extLst>
          </p:cNvPr>
          <p:cNvSpPr/>
          <p:nvPr/>
        </p:nvSpPr>
        <p:spPr>
          <a:xfrm>
            <a:off x="867583" y="765411"/>
            <a:ext cx="764715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Struttura Specialistica Privata Accreditata - Azioni</a:t>
            </a:r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FA1672F-8A08-4E28-5FE1-C7FAA2D492B7}"/>
              </a:ext>
            </a:extLst>
          </p:cNvPr>
          <p:cNvSpPr/>
          <p:nvPr/>
        </p:nvSpPr>
        <p:spPr>
          <a:xfrm>
            <a:off x="359350" y="1137279"/>
            <a:ext cx="5986367" cy="1323439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Per la tipologia Struttura Specialistica Privata Accreditata, sono disponibili le Azioni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Gestire Dettagli Strutture Assistenza Territoriale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cliccandoci verrà proposta la seguente schermata per valorizzare i dettagli.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Conferma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 saranno salvati i dettagli assistenza.</a:t>
            </a:r>
          </a:p>
        </p:txBody>
      </p:sp>
      <p:pic>
        <p:nvPicPr>
          <p:cNvPr id="9" name="Immagine 8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A234E9AD-D19A-4187-E5AA-5CA10700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3" y="2507224"/>
            <a:ext cx="8946566" cy="4028759"/>
          </a:xfrm>
          <a:prstGeom prst="rect">
            <a:avLst/>
          </a:prstGeom>
        </p:spPr>
      </p:pic>
      <p:pic>
        <p:nvPicPr>
          <p:cNvPr id="3" name="Immagine 2" descr="Immagine che contiene testo, schermata, software, schermo&#10;&#10;Il contenuto generato dall&amp;#39;IA potrebbe non essere corretto.">
            <a:extLst>
              <a:ext uri="{FF2B5EF4-FFF2-40B4-BE49-F238E27FC236}">
                <a16:creationId xmlns:a16="http://schemas.microsoft.com/office/drawing/2014/main" id="{E7B225EB-87F2-5B8A-584B-3773D1DC5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46" y="884240"/>
            <a:ext cx="5702300" cy="16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4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AA64F-2527-8BAF-A3CA-11EC851AD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4670FD-F285-E8E9-E926-76B3D1FC9D6D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082EB3-2C18-E20F-3CD3-021F9EBF3DF0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B999E5-50E0-BA50-5A35-5DFF1A83337B}"/>
              </a:ext>
            </a:extLst>
          </p:cNvPr>
          <p:cNvSpPr/>
          <p:nvPr/>
        </p:nvSpPr>
        <p:spPr>
          <a:xfrm>
            <a:off x="1045135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839DA4C-29A7-5134-F9BA-448659A3EABB}"/>
              </a:ext>
            </a:extLst>
          </p:cNvPr>
          <p:cNvSpPr/>
          <p:nvPr/>
        </p:nvSpPr>
        <p:spPr>
          <a:xfrm>
            <a:off x="1117256" y="2874590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F63606-FEB1-35BF-B247-3643FEC85167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B7B804-4EFB-A7F3-2946-4F4DEE51EE1A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Gestire Struttura Sanitaria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A9EE3EE-DFD1-42D9-77E6-88DC1B4DE6CE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04 Gestire Punti Fisici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3C02C6-A57B-7F58-5CB1-8257CFB86A1E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Consultare Disponibilità Posti Letto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4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DD72A-F4AB-B222-D89F-B2BE20F1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6EBD8E6-7B27-9F4C-7482-6273A30607AF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Gestire Punti Fisici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557E44-D8CE-C1A6-BEA1-238B62CE2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48850-E9F4-39EA-C860-73D59547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4D6EEB-93F2-81F5-08A2-7CA6E465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1C2CB0C-CE40-E4F3-AEAD-A4C82F8BB997}"/>
              </a:ext>
            </a:extLst>
          </p:cNvPr>
          <p:cNvSpPr/>
          <p:nvPr/>
        </p:nvSpPr>
        <p:spPr>
          <a:xfrm>
            <a:off x="445407" y="1160868"/>
            <a:ext cx="410988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it-IT" sz="1600">
                <a:highlight>
                  <a:srgbClr val="FFFFFF"/>
                </a:highlight>
              </a:rPr>
              <a:t>Dalla Home o del menù laterale, selezionare </a:t>
            </a:r>
            <a:r>
              <a:rPr lang="it-IT" sz="1600" b="1">
                <a:highlight>
                  <a:srgbClr val="FFFFFF"/>
                </a:highlight>
              </a:rPr>
              <a:t>Gestire Punti Fisici</a:t>
            </a:r>
            <a:r>
              <a:rPr lang="it-IT" sz="1600">
                <a:highlight>
                  <a:srgbClr val="FFFFFF"/>
                </a:highlight>
              </a:rPr>
              <a:t>,</a:t>
            </a:r>
            <a:r>
              <a:rPr lang="it-IT" sz="1600" b="1">
                <a:highlight>
                  <a:srgbClr val="FFFFFF"/>
                </a:highlight>
              </a:rPr>
              <a:t> </a:t>
            </a:r>
            <a:r>
              <a:rPr lang="it-IT" sz="1600">
                <a:highlight>
                  <a:srgbClr val="FFFFFF"/>
                </a:highlight>
              </a:rPr>
              <a:t>compilare i campi filtro e cliccare su </a:t>
            </a:r>
            <a:r>
              <a:rPr lang="it-IT" sz="1600" b="1">
                <a:highlight>
                  <a:srgbClr val="FFFFFF"/>
                </a:highlight>
              </a:rPr>
              <a:t>Cerca</a:t>
            </a:r>
            <a:r>
              <a:rPr lang="it-IT" sz="1600">
                <a:highlight>
                  <a:srgbClr val="FFFFFF"/>
                </a:highlight>
              </a:rPr>
              <a:t>. Verrà visualizzata la lista dei punti fisici che corrispondono ai criteri di ricerca impostati.</a:t>
            </a:r>
            <a:endParaRPr lang="it-IT" sz="1600">
              <a:highlight>
                <a:srgbClr val="FFFFFF"/>
              </a:highlight>
              <a:latin typeface="Aptos"/>
            </a:endParaRPr>
          </a:p>
          <a:p>
            <a:pPr algn="just"/>
            <a:endParaRPr lang="it-IT" sz="1600">
              <a:solidFill>
                <a:srgbClr val="000000"/>
              </a:solidFill>
              <a:highlight>
                <a:srgbClr val="FFFFFF"/>
              </a:highlight>
              <a:cs typeface="Arial"/>
            </a:endParaRPr>
          </a:p>
        </p:txBody>
      </p:sp>
      <p:pic>
        <p:nvPicPr>
          <p:cNvPr id="8" name="Immagine 7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76DF4E0A-31BE-0F19-9E2A-9576C867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282" y="766379"/>
            <a:ext cx="7512747" cy="3433142"/>
          </a:xfrm>
          <a:prstGeom prst="rect">
            <a:avLst/>
          </a:prstGeom>
        </p:spPr>
      </p:pic>
      <p:pic>
        <p:nvPicPr>
          <p:cNvPr id="10" name="Immagine 9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2AE7F2AC-F012-2107-ACCF-C08BDFAC3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07" y="2476443"/>
            <a:ext cx="8929670" cy="4069578"/>
          </a:xfrm>
          <a:prstGeom prst="rect">
            <a:avLst/>
          </a:prstGeom>
        </p:spPr>
      </p:pic>
      <p:sp>
        <p:nvSpPr>
          <p:cNvPr id="6" name="Segnaposto numero diapositiva 1">
            <a:extLst>
              <a:ext uri="{FF2B5EF4-FFF2-40B4-BE49-F238E27FC236}">
                <a16:creationId xmlns:a16="http://schemas.microsoft.com/office/drawing/2014/main" id="{CAC323BA-2EF2-E9BF-FD78-735D0C865048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3D2D22-B68D-E74E-AFBB-F8D19E37E652}" type="slidenum">
              <a:rPr lang="it-IT" smtClean="0"/>
              <a:pPr algn="ctr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39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65F9B-1391-306D-B54B-58A387FB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F6E0DABD-61E2-CB7B-2EF8-628EB1BFBCA9}"/>
              </a:ext>
            </a:extLst>
          </p:cNvPr>
          <p:cNvSpPr/>
          <p:nvPr/>
        </p:nvSpPr>
        <p:spPr>
          <a:xfrm>
            <a:off x="867584" y="765411"/>
            <a:ext cx="59400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Gestire Punti Fisici</a:t>
            </a:r>
            <a:endParaRPr lang="it-IT" sz="2000">
              <a:solidFill>
                <a:srgbClr val="000000"/>
              </a:solidFill>
              <a:latin typeface="+mj-lt"/>
            </a:endParaRPr>
          </a:p>
          <a:p>
            <a:endParaRPr lang="it-IT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F7AED4-010B-783A-0CA3-397F6F009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40B6E-2E92-F111-1F3A-D5B76042F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505AD-4722-A6A3-155B-04B3A0ED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6488C1A-18D2-A90E-9590-A2DB1AF821B8}"/>
              </a:ext>
            </a:extLst>
          </p:cNvPr>
          <p:cNvSpPr/>
          <p:nvPr/>
        </p:nvSpPr>
        <p:spPr>
          <a:xfrm>
            <a:off x="447675" y="1093282"/>
            <a:ext cx="4987306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it-IT" sz="1600">
                <a:highlight>
                  <a:srgbClr val="FFFFFF"/>
                </a:highlight>
              </a:rPr>
              <a:t>Dall’elenco proposto, attraverso l’istruzione operativa </a:t>
            </a:r>
            <a:r>
              <a:rPr lang="it-IT" sz="1600" b="1">
                <a:highlight>
                  <a:srgbClr val="FFFFFF"/>
                </a:highlight>
              </a:rPr>
              <a:t>Altre azioni</a:t>
            </a:r>
            <a:r>
              <a:rPr lang="it-IT" sz="1600">
                <a:highlight>
                  <a:srgbClr val="FFFFFF"/>
                </a:highlight>
              </a:rPr>
              <a:t>, è possibile accedere alla voce "Elenco Strutture" per </a:t>
            </a:r>
            <a:r>
              <a:rPr lang="it-IT" sz="1600">
                <a:highlight>
                  <a:srgbClr val="FFFFFF"/>
                </a:highlight>
                <a:latin typeface="Aptos"/>
                <a:cs typeface="Arial"/>
              </a:rPr>
              <a:t>visualizzare le strutture associate a quel punto fisico.</a:t>
            </a:r>
            <a:endParaRPr lang="it-IT" sz="1600">
              <a:solidFill>
                <a:srgbClr val="000000"/>
              </a:solidFill>
              <a:highlight>
                <a:srgbClr val="FFFFFF"/>
              </a:highlight>
              <a:cs typeface="Arial"/>
            </a:endParaRPr>
          </a:p>
        </p:txBody>
      </p:sp>
      <p:pic>
        <p:nvPicPr>
          <p:cNvPr id="10" name="Immagine 9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63CB5A28-E36A-742F-4E97-7C7B572E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84" y="2295551"/>
            <a:ext cx="9481375" cy="4292521"/>
          </a:xfrm>
          <a:prstGeom prst="rect">
            <a:avLst/>
          </a:prstGeom>
        </p:spPr>
      </p:pic>
      <p:sp>
        <p:nvSpPr>
          <p:cNvPr id="6" name="Segnaposto numero diapositiva 1">
            <a:extLst>
              <a:ext uri="{FF2B5EF4-FFF2-40B4-BE49-F238E27FC236}">
                <a16:creationId xmlns:a16="http://schemas.microsoft.com/office/drawing/2014/main" id="{6AF33253-0154-6C47-43A9-926CAE61C3F5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3D2D22-B68D-E74E-AFBB-F8D19E37E652}" type="slidenum">
              <a:rPr lang="it-IT" smtClean="0"/>
              <a:pPr algn="ctr"/>
              <a:t>27</a:t>
            </a:fld>
            <a:endParaRPr lang="it-IT"/>
          </a:p>
        </p:txBody>
      </p:sp>
      <p:pic>
        <p:nvPicPr>
          <p:cNvPr id="5" name="Immagine 4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DEA79A64-3075-642E-12BE-F25590A2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55" y="908438"/>
            <a:ext cx="6480781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46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Inserire punto fisico</a:t>
            </a:r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6FF1E0-0912-4624-883E-F92C77D1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D80201-2DD1-46F3-95DD-F95E4716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1A5980-AFA1-43A2-BF2D-AA8A45F1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AC96674-1798-9249-8E0F-A9065DA876BB}"/>
              </a:ext>
            </a:extLst>
          </p:cNvPr>
          <p:cNvSpPr/>
          <p:nvPr/>
        </p:nvSpPr>
        <p:spPr>
          <a:xfrm>
            <a:off x="590549" y="1105837"/>
            <a:ext cx="111199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Dalla pagina principale, cliccando su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</a:rPr>
              <a:t>Inserisci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</a:rPr>
              <a:t>, è possibile censire un nuovo punto fisico, dopo aver compilato opportunamente i campi nella schermata.</a:t>
            </a:r>
            <a:endParaRPr lang="it-IT" sz="1600">
              <a:solidFill>
                <a:schemeClr val="bg2">
                  <a:lumMod val="10000"/>
                </a:schemeClr>
              </a:solidFill>
              <a:cs typeface="Arial"/>
            </a:endParaRPr>
          </a:p>
        </p:txBody>
      </p:sp>
      <p:pic>
        <p:nvPicPr>
          <p:cNvPr id="5" name="Immagine 4" descr="Immagine che contiene testo, schermata, schermo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52CCCC86-35C1-57B0-A50C-90BD37F3F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1" y="1792739"/>
            <a:ext cx="9945057" cy="4563611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B7AE9102-659B-3B27-2D65-95BE63476AEF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3D2D22-B68D-E74E-AFBB-F8D19E37E652}" type="slidenum">
              <a:rPr lang="it-IT" smtClean="0"/>
              <a:pPr algn="ctr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001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4CA6C-F160-2085-4D23-36E0A1574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62BDCA-4852-90B2-0026-D0B541472F19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BDB125-1DC8-C949-53BB-A4AF8B5BBD52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08E4D5F-E9AC-FA95-D3F8-94E4E4996371}"/>
              </a:ext>
            </a:extLst>
          </p:cNvPr>
          <p:cNvSpPr/>
          <p:nvPr/>
        </p:nvSpPr>
        <p:spPr>
          <a:xfrm>
            <a:off x="1045135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F2CD6C9-FF47-9745-4087-4A2DB8D556C2}"/>
              </a:ext>
            </a:extLst>
          </p:cNvPr>
          <p:cNvSpPr/>
          <p:nvPr/>
        </p:nvSpPr>
        <p:spPr>
          <a:xfrm>
            <a:off x="1117256" y="3370495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10C9EE-86D6-6416-D046-58F8A7738008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32C33D-869D-FBA4-8E2F-5D082EC7A453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Gestire Struttura Sanitaria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6F7ED7-D5F4-B4B6-6A15-0A100FCF91FE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Punti Fisici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F02381-83EA-F2BC-7616-4D053923A978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05 Consultare Disponibilità Posti Letto</a:t>
            </a:r>
          </a:p>
        </p:txBody>
      </p:sp>
    </p:spTree>
    <p:extLst>
      <p:ext uri="{BB962C8B-B14F-4D97-AF65-F5344CB8AC3E}">
        <p14:creationId xmlns:p14="http://schemas.microsoft.com/office/powerpoint/2010/main" val="107364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CA555-EDF8-039C-1950-49B45F25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CE1C6D-F344-0B10-A539-22A1B32DAFD4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01 Accesso al Sistema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3CCB83-99D7-9F17-C185-92BCFAC64075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30E13F4-D676-B258-34D1-B6D342E5EEBD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5F05E1-35C6-264B-4919-1B2B419DD548}"/>
              </a:ext>
            </a:extLst>
          </p:cNvPr>
          <p:cNvSpPr/>
          <p:nvPr/>
        </p:nvSpPr>
        <p:spPr>
          <a:xfrm>
            <a:off x="1117256" y="1155643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8D120-48B8-54E3-A485-42D86F5ACD11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51ADC2-A504-44C0-A589-60712E83355A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Gestire Struttura Sanitaria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EEDCED-FA8D-972D-6AC8-1310BDBB91B1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Punti Fisici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01202D-D3C9-2BBD-AEB9-C49E2277683D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Consultare Disponibilità Posti Letto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872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D8F0-BB30-BE88-478F-87445D567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E93BB36-E803-1E45-9860-785070BB0C43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Consultare Disponibilità Posti Letto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87D0A-6F49-6D30-1855-96E71B18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0C9B58-0EF1-4CBF-E37B-91C1B31D7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43A45-C3D6-0810-1E9B-9DD0132CA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85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F42981F-ED9A-DE5E-59D3-E2D4CFF65F7C}"/>
              </a:ext>
            </a:extLst>
          </p:cNvPr>
          <p:cNvSpPr/>
          <p:nvPr/>
        </p:nvSpPr>
        <p:spPr>
          <a:xfrm>
            <a:off x="435580" y="1176682"/>
            <a:ext cx="4445737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it-IT">
                <a:highlight>
                  <a:srgbClr val="FFFFFF"/>
                </a:highlight>
              </a:rPr>
              <a:t>Dalla Home o del menù laterale, selezionare </a:t>
            </a:r>
            <a:r>
              <a:rPr lang="it-IT" b="1">
                <a:highlight>
                  <a:srgbClr val="FFFFFF"/>
                </a:highlight>
              </a:rPr>
              <a:t>Consultare Disponibilità Posti Letto</a:t>
            </a:r>
            <a:r>
              <a:rPr lang="it-IT">
                <a:highlight>
                  <a:srgbClr val="FFFFFF"/>
                </a:highlight>
              </a:rPr>
              <a:t> e compilare opportunamente i campi filtro proposti.</a:t>
            </a:r>
          </a:p>
          <a:p>
            <a:pPr algn="just"/>
            <a:endParaRPr lang="it-IT" sz="1600">
              <a:highlight>
                <a:srgbClr val="FFFFFF"/>
              </a:highlight>
              <a:cs typeface="Arial"/>
            </a:endParaRPr>
          </a:p>
        </p:txBody>
      </p:sp>
      <p:pic>
        <p:nvPicPr>
          <p:cNvPr id="6" name="Immagine 5" descr="Immagine che contiene testo, schermata, software, Icona del computer&#10;&#10;Il contenuto generato dall&amp;#39;IA potrebbe non essere corretto.">
            <a:extLst>
              <a:ext uri="{FF2B5EF4-FFF2-40B4-BE49-F238E27FC236}">
                <a16:creationId xmlns:a16="http://schemas.microsoft.com/office/drawing/2014/main" id="{66D0FE4C-AEA6-3E26-8028-B37D25C5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759960"/>
            <a:ext cx="7212088" cy="3281890"/>
          </a:xfrm>
          <a:prstGeom prst="rect">
            <a:avLst/>
          </a:prstGeom>
        </p:spPr>
      </p:pic>
      <p:pic>
        <p:nvPicPr>
          <p:cNvPr id="8" name="Immagine 7" descr="Immagine che contiene testo, schermata, software, Pagina Web&#10;&#10;Il contenuto generato dall&amp;#39;IA potrebbe non essere corretto.">
            <a:extLst>
              <a:ext uri="{FF2B5EF4-FFF2-40B4-BE49-F238E27FC236}">
                <a16:creationId xmlns:a16="http://schemas.microsoft.com/office/drawing/2014/main" id="{C57D9747-A7C2-41B1-545B-7E4C0B828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252" y="2746452"/>
            <a:ext cx="8433706" cy="3792460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B48D7221-8C9D-1C16-D414-83DA7641D808}"/>
              </a:ext>
            </a:extLst>
          </p:cNvPr>
          <p:cNvSpPr txBox="1">
            <a:spLocks/>
          </p:cNvSpPr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33D2D22-B68D-E74E-AFBB-F8D19E37E652}" type="slidenum">
              <a:rPr lang="it-IT" smtClean="0"/>
              <a:pPr algn="ctr"/>
              <a:t>30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91011A-0D94-80F1-9C6F-9A541A7BAFAD}"/>
              </a:ext>
            </a:extLst>
          </p:cNvPr>
          <p:cNvSpPr txBox="1"/>
          <p:nvPr/>
        </p:nvSpPr>
        <p:spPr>
          <a:xfrm>
            <a:off x="447675" y="3717075"/>
            <a:ext cx="16564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highlight>
                  <a:srgbClr val="FFFFFF"/>
                </a:highlight>
              </a:rPr>
              <a:t>Cliccando su </a:t>
            </a:r>
            <a:r>
              <a:rPr lang="it-IT" b="1">
                <a:highlight>
                  <a:srgbClr val="FFFFFF"/>
                </a:highlight>
              </a:rPr>
              <a:t>Cerca</a:t>
            </a:r>
            <a:r>
              <a:rPr lang="it-IT">
                <a:highlight>
                  <a:srgbClr val="FFFFFF"/>
                </a:highlight>
              </a:rPr>
              <a:t> verrà visualizzata la lista per la consultazione.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57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371B6-D1E9-69F9-E138-7CE9B75E6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91562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B06D73DC-1F1A-4A82-AA7E-8829FFB267A4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Accesso al Sistema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4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55166CD-A86F-482F-A2B6-2B3766C51300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6BC30A-F21B-C385-3565-3B62B0589FCD}"/>
              </a:ext>
            </a:extLst>
          </p:cNvPr>
          <p:cNvSpPr/>
          <p:nvPr/>
        </p:nvSpPr>
        <p:spPr>
          <a:xfrm>
            <a:off x="358217" y="1481029"/>
            <a:ext cx="620746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it-IT" sz="1600"/>
              <a:t>Gli utenti abilitati potranno accedere al Sistema </a:t>
            </a:r>
            <a:r>
              <a:rPr lang="it-IT" sz="1600" b="1"/>
              <a:t>SINFONIA Anagrafe Strutture Sanitarie </a:t>
            </a:r>
            <a:r>
              <a:rPr lang="it-IT" sz="1600"/>
              <a:t>tramite autenticazione SPID utilizzando il seguente link: </a:t>
            </a:r>
            <a:r>
              <a:rPr lang="it-IT" sz="1600">
                <a:ea typeface="+mn-lt"/>
                <a:cs typeface="+mn-lt"/>
                <a:hlinkClick r:id="rId2"/>
              </a:rPr>
              <a:t>https://sinfonia.soresa.it/anagrafe-strutture</a:t>
            </a: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46C283-17E6-DA36-4856-4CC990D4898B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testo, schermata, software, Sistema operativo&#10;&#10;Il contenuto generato dall&amp;#39;IA potrebbe non essere corretto.">
            <a:extLst>
              <a:ext uri="{FF2B5EF4-FFF2-40B4-BE49-F238E27FC236}">
                <a16:creationId xmlns:a16="http://schemas.microsoft.com/office/drawing/2014/main" id="{3A21CF71-DE7F-28D9-3F9F-AA851D0A2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72" y="1165521"/>
            <a:ext cx="4269325" cy="49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7CD62-70F0-56F2-2C52-BAC73B005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15E111C7-7426-4972-83EE-993CEA565A05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Selezione Ruolo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12AA83-2FF9-3417-B2F3-8EDD560704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5</a:t>
            </a:fld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8EE32C-2160-9369-3513-93D940AEA7D9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5A47F68-B971-E5A4-307E-0BE690C72070}"/>
              </a:ext>
            </a:extLst>
          </p:cNvPr>
          <p:cNvSpPr/>
          <p:nvPr/>
        </p:nvSpPr>
        <p:spPr>
          <a:xfrm>
            <a:off x="354661" y="1315428"/>
            <a:ext cx="112192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Il Sistema prevede la classificazione degli utenti in base a specifici </a:t>
            </a:r>
            <a:r>
              <a:rPr lang="it-IT" sz="1600" b="1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ruoli istituzionali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ea typeface="+mn-lt"/>
                <a:cs typeface="+mn-lt"/>
              </a:rPr>
              <a:t>, per ciascuno dei quali sono definite le relative funzioni e abilitazioni.</a:t>
            </a:r>
            <a:endParaRPr lang="it-IT" sz="1600">
              <a:solidFill>
                <a:schemeClr val="bg2">
                  <a:lumMod val="1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839FCC0-D480-BC64-6A22-391BC1BE234D}"/>
              </a:ext>
            </a:extLst>
          </p:cNvPr>
          <p:cNvSpPr/>
          <p:nvPr/>
        </p:nvSpPr>
        <p:spPr>
          <a:xfrm>
            <a:off x="5971407" y="3295374"/>
            <a:ext cx="609600" cy="1334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3AE138A-2352-0FF1-4E45-67CD516431BF}"/>
              </a:ext>
            </a:extLst>
          </p:cNvPr>
          <p:cNvSpPr/>
          <p:nvPr/>
        </p:nvSpPr>
        <p:spPr>
          <a:xfrm>
            <a:off x="8475627" y="3219450"/>
            <a:ext cx="298450" cy="94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14A3E5D-6475-894A-C916-81E21C703EEC}"/>
              </a:ext>
            </a:extLst>
          </p:cNvPr>
          <p:cNvSpPr/>
          <p:nvPr/>
        </p:nvSpPr>
        <p:spPr>
          <a:xfrm>
            <a:off x="9909194" y="3213100"/>
            <a:ext cx="298450" cy="94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C4CFEB9-8A9C-9DB1-398D-FE72DECEF5DD}"/>
              </a:ext>
            </a:extLst>
          </p:cNvPr>
          <p:cNvSpPr/>
          <p:nvPr/>
        </p:nvSpPr>
        <p:spPr>
          <a:xfrm>
            <a:off x="7606745" y="2712194"/>
            <a:ext cx="695569" cy="16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8B1DD07-2BC1-548B-EB78-5A9C6861CD1C}"/>
              </a:ext>
            </a:extLst>
          </p:cNvPr>
          <p:cNvSpPr/>
          <p:nvPr/>
        </p:nvSpPr>
        <p:spPr>
          <a:xfrm>
            <a:off x="9868776" y="2350286"/>
            <a:ext cx="534635" cy="17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schermata, software, Icona del computer&#10;&#10;Il contenuto generato dall&amp;#39;IA potrebbe non essere corretto.">
            <a:extLst>
              <a:ext uri="{FF2B5EF4-FFF2-40B4-BE49-F238E27FC236}">
                <a16:creationId xmlns:a16="http://schemas.microsoft.com/office/drawing/2014/main" id="{C3138409-B6DE-2949-DB8A-C24FF9F3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28" y="2129247"/>
            <a:ext cx="8178255" cy="37145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18A17D-8AF6-BB55-1893-61591183C0B7}"/>
              </a:ext>
            </a:extLst>
          </p:cNvPr>
          <p:cNvSpPr txBox="1"/>
          <p:nvPr/>
        </p:nvSpPr>
        <p:spPr>
          <a:xfrm>
            <a:off x="354661" y="2530013"/>
            <a:ext cx="316528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1600"/>
              <a:t>Una volta effettuato l’accesso, viene presentata una schermata in cui l’operatore è tenuto a selezionare la struttura organizzativa e il ruolo di interesse.</a:t>
            </a:r>
          </a:p>
          <a:p>
            <a:pPr algn="just"/>
            <a:r>
              <a:rPr lang="it-IT" sz="1600"/>
              <a:t>A titolo di esempio, per questa presentazione è stato scelto il ruolo "Responsabile Regionale Gestione Strutture".</a:t>
            </a:r>
          </a:p>
        </p:txBody>
      </p:sp>
    </p:spTree>
    <p:extLst>
      <p:ext uri="{BB962C8B-B14F-4D97-AF65-F5344CB8AC3E}">
        <p14:creationId xmlns:p14="http://schemas.microsoft.com/office/powerpoint/2010/main" val="17644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5178-6750-35DC-AC4B-07E0AB0F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7257E7-4632-38E4-A4B5-B687E580EF6A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  <a:endParaRPr lang="it-IT">
              <a:cs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8553C3-315C-87CD-2F59-F787C43C4717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2B99310-2653-DA9F-DF64-832F68413F28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A0060CC-6121-7AEE-60F6-7D17B3486967}"/>
              </a:ext>
            </a:extLst>
          </p:cNvPr>
          <p:cNvSpPr/>
          <p:nvPr/>
        </p:nvSpPr>
        <p:spPr>
          <a:xfrm>
            <a:off x="1117256" y="1699929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DE1927-45AB-1866-DFC6-1B9CBC88503B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02 Home Page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4E0BCEF-A502-3357-9EDE-08B42E1BD3A5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03 Gestire Struttura Sanitaria</a:t>
            </a:r>
            <a:endParaRPr lang="it-IT"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07FC80-5608-6912-9E46-D3A57704D47A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Punti Fisici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784BA6-3550-DC97-7F36-ED8694FBA9A6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Consultare Disponibilità Posti Letto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95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667F2-5C6F-EEE0-CC62-B7BADDB92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B863909-970A-AAE9-20E0-A9018390E171}"/>
              </a:ext>
            </a:extLst>
          </p:cNvPr>
          <p:cNvSpPr/>
          <p:nvPr/>
        </p:nvSpPr>
        <p:spPr>
          <a:xfrm>
            <a:off x="310410" y="1860988"/>
            <a:ext cx="3681488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1600">
                <a:highlight>
                  <a:srgbClr val="FFFFFF"/>
                </a:highlight>
              </a:rPr>
              <a:t>Effettuata la selezione del ruolo, è possibile accedere alla </a:t>
            </a:r>
            <a:r>
              <a:rPr lang="it-IT" sz="1600" b="1">
                <a:highlight>
                  <a:srgbClr val="FFFFFF"/>
                </a:highlight>
              </a:rPr>
              <a:t>Home Page </a:t>
            </a:r>
            <a:r>
              <a:rPr lang="it-IT" sz="1600">
                <a:highlight>
                  <a:srgbClr val="FFFFFF"/>
                </a:highlight>
              </a:rPr>
              <a:t>contenente le seguenti</a:t>
            </a:r>
            <a:r>
              <a:rPr lang="it-IT" sz="1600" b="1">
                <a:highlight>
                  <a:srgbClr val="FFFFFF"/>
                </a:highlight>
              </a:rPr>
              <a:t> </a:t>
            </a:r>
            <a:r>
              <a:rPr lang="it-IT" sz="1600">
                <a:highlight>
                  <a:srgbClr val="FFFFFF"/>
                </a:highlight>
              </a:rPr>
              <a:t>aree:</a:t>
            </a:r>
          </a:p>
          <a:p>
            <a:endParaRPr lang="it-IT" sz="1600">
              <a:highlight>
                <a:srgbClr val="FFFFFF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>
                <a:highlight>
                  <a:srgbClr val="FFFFFF"/>
                </a:highlight>
              </a:rPr>
              <a:t>Gestire Struttura Sanitaria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>
                <a:highlight>
                  <a:srgbClr val="FFFFFF"/>
                </a:highlight>
              </a:rPr>
              <a:t>Consultare Disponibilità Posti Letto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>
                <a:highlight>
                  <a:srgbClr val="FFFFFF"/>
                </a:highlight>
              </a:rPr>
              <a:t>Gestire Punti Fisici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/>
          </a:p>
          <a:p>
            <a:endParaRPr lang="it-IT" sz="1600"/>
          </a:p>
          <a:p>
            <a:r>
              <a:rPr lang="it-IT" sz="1600"/>
              <a:t>Il menu laterale è a scomparsa, è possibile chiuderlo e riaprirlo mediante l’utilizzo del tasto             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744BF1-03BD-8511-BC1C-AB74089B8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7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8877E8C-D7CD-8E92-292F-4CBC34B55925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Home Page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pic>
        <p:nvPicPr>
          <p:cNvPr id="6" name="Immagine 5" descr="Immagine che contiene testo, schermata, software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D07CA938-B5FF-5BA2-6A0B-22150810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22" y="1860988"/>
            <a:ext cx="7628869" cy="34423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7BD7F31-90F3-0952-7160-4F70BB7C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24" y="4983448"/>
            <a:ext cx="389387" cy="2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A4E0F-717B-FD4A-349E-C507AE8E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407000-199E-69B1-C613-651AA1C4A815}"/>
              </a:ext>
            </a:extLst>
          </p:cNvPr>
          <p:cNvSpPr txBox="1"/>
          <p:nvPr/>
        </p:nvSpPr>
        <p:spPr>
          <a:xfrm>
            <a:off x="1715785" y="997079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01 Accesso al Sistema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17FAD7C-19B7-2163-B750-F9274B3F8698}"/>
              </a:ext>
            </a:extLst>
          </p:cNvPr>
          <p:cNvSpPr txBox="1"/>
          <p:nvPr/>
        </p:nvSpPr>
        <p:spPr>
          <a:xfrm>
            <a:off x="955157" y="426301"/>
            <a:ext cx="35619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B13B37E-FF0B-9D5A-5B2D-0F2821AEDE4C}"/>
              </a:ext>
            </a:extLst>
          </p:cNvPr>
          <p:cNvSpPr/>
          <p:nvPr/>
        </p:nvSpPr>
        <p:spPr>
          <a:xfrm>
            <a:off x="1033929" y="1041190"/>
            <a:ext cx="107390" cy="382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661702-67D6-DF3A-15B3-DD7D730D8D96}"/>
              </a:ext>
            </a:extLst>
          </p:cNvPr>
          <p:cNvSpPr/>
          <p:nvPr/>
        </p:nvSpPr>
        <p:spPr>
          <a:xfrm>
            <a:off x="1117256" y="2268405"/>
            <a:ext cx="413832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663325-9250-050A-3045-13D128DFB9B2}"/>
              </a:ext>
            </a:extLst>
          </p:cNvPr>
          <p:cNvSpPr txBox="1"/>
          <p:nvPr/>
        </p:nvSpPr>
        <p:spPr>
          <a:xfrm>
            <a:off x="1715785" y="1555046"/>
            <a:ext cx="9431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/>
              <a:t>02 Home Page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17E097-F31C-C8E8-8B9E-D9DF05262258}"/>
              </a:ext>
            </a:extLst>
          </p:cNvPr>
          <p:cNvSpPr txBox="1"/>
          <p:nvPr/>
        </p:nvSpPr>
        <p:spPr>
          <a:xfrm>
            <a:off x="1715785" y="2113013"/>
            <a:ext cx="943107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rgbClr val="003D6A"/>
                </a:solidFill>
              </a:rPr>
              <a:t>03 Gestire Struttura Sanitaria</a:t>
            </a:r>
            <a:endParaRPr lang="it-IT">
              <a:solidFill>
                <a:srgbClr val="003D6A"/>
              </a:solidFill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964D3E-6F0A-912B-1FFD-56EDED555502}"/>
              </a:ext>
            </a:extLst>
          </p:cNvPr>
          <p:cNvSpPr txBox="1"/>
          <p:nvPr/>
        </p:nvSpPr>
        <p:spPr>
          <a:xfrm>
            <a:off x="1715785" y="2693391"/>
            <a:ext cx="9431079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04 Gestire Punti Fisici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26A812-F45B-99E3-6927-C2D219859D43}"/>
              </a:ext>
            </a:extLst>
          </p:cNvPr>
          <p:cNvSpPr txBox="1"/>
          <p:nvPr/>
        </p:nvSpPr>
        <p:spPr>
          <a:xfrm>
            <a:off x="1715785" y="3220068"/>
            <a:ext cx="94310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>
              <a:defRPr kumimoji="0" sz="2000" b="0" i="0" u="none" strike="noStrike" cap="none" spc="0" normalizeH="0" baseline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05 Consultare Disponibilità Posti Letto</a:t>
            </a:r>
            <a:endParaRPr lang="it-IT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9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906E3D6-23A6-4B05-8AAA-143981C0E491}"/>
              </a:ext>
            </a:extLst>
          </p:cNvPr>
          <p:cNvSpPr/>
          <p:nvPr/>
        </p:nvSpPr>
        <p:spPr>
          <a:xfrm>
            <a:off x="344128" y="2568197"/>
            <a:ext cx="4336805" cy="2616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600">
                <a:solidFill>
                  <a:schemeClr val="bg2">
                    <a:lumMod val="10000"/>
                  </a:schemeClr>
                </a:solidFill>
                <a:cs typeface="Arial"/>
              </a:rPr>
              <a:t>Le operazioni disponibili sono: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it-IT" sz="1600" b="1">
                <a:solidFill>
                  <a:schemeClr val="bg2">
                    <a:lumMod val="10000"/>
                  </a:schemeClr>
                </a:solidFill>
                <a:cs typeface="Arial"/>
              </a:rPr>
              <a:t>Cerca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cs typeface="Arial"/>
              </a:rPr>
              <a:t>: valorizzati i filtri, consente di effettuare ricerca sulla tipologia di struttura selezionata.</a:t>
            </a:r>
            <a:endParaRPr lang="en-US" sz="1600">
              <a:solidFill>
                <a:srgbClr val="000000"/>
              </a:solidFill>
              <a:cs typeface="Arial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it-IT" sz="1600" b="1">
                <a:solidFill>
                  <a:schemeClr val="bg2">
                    <a:lumMod val="10000"/>
                  </a:schemeClr>
                </a:solidFill>
                <a:cs typeface="Arial"/>
              </a:rPr>
              <a:t>Inserisci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cs typeface="Arial"/>
              </a:rPr>
              <a:t>: consente di inserire una nuova struttura;</a:t>
            </a:r>
            <a:endParaRPr lang="en-US" sz="1600">
              <a:solidFill>
                <a:srgbClr val="000000"/>
              </a:solidFill>
              <a:cs typeface="Arial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it-IT" sz="1600" b="1">
                <a:solidFill>
                  <a:schemeClr val="bg2">
                    <a:lumMod val="10000"/>
                  </a:schemeClr>
                </a:solidFill>
                <a:cs typeface="Arial"/>
              </a:rPr>
              <a:t>Estrai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cs typeface="Arial"/>
              </a:rPr>
              <a:t>: consente di effettuare un'estrazione della lista proposta, in formato XML o XLS;</a:t>
            </a:r>
            <a:endParaRPr lang="en-US" sz="1600">
              <a:solidFill>
                <a:schemeClr val="bg2">
                  <a:lumMod val="10000"/>
                </a:schemeClr>
              </a:solidFill>
              <a:cs typeface="Arial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it-IT" sz="1600" b="1">
                <a:solidFill>
                  <a:schemeClr val="bg2">
                    <a:lumMod val="10000"/>
                  </a:schemeClr>
                </a:solidFill>
                <a:cs typeface="Arial"/>
              </a:rPr>
              <a:t>Reset</a:t>
            </a:r>
            <a:r>
              <a:rPr lang="it-IT" sz="1600">
                <a:solidFill>
                  <a:schemeClr val="bg2">
                    <a:lumMod val="10000"/>
                  </a:schemeClr>
                </a:solidFill>
                <a:cs typeface="Arial"/>
              </a:rPr>
              <a:t>: sbianca tutti i campi filtro;</a:t>
            </a:r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67C16A-C602-42E5-812D-F34BDCA355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fld id="{133D2D22-B68D-E74E-AFBB-F8D19E37E652}" type="slidenum">
              <a:rPr lang="it-IT" smtClean="0"/>
              <a:pPr algn="ctr"/>
              <a:t>9</a:t>
            </a:fld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638D119-A230-4BDF-B69C-981AC5A7C527}"/>
              </a:ext>
            </a:extLst>
          </p:cNvPr>
          <p:cNvSpPr/>
          <p:nvPr/>
        </p:nvSpPr>
        <p:spPr>
          <a:xfrm>
            <a:off x="867584" y="765411"/>
            <a:ext cx="59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>
                <a:solidFill>
                  <a:srgbClr val="003D6A"/>
                </a:solidFill>
                <a:latin typeface="+mj-lt"/>
              </a:rPr>
              <a:t>Home Page</a:t>
            </a:r>
            <a:endParaRPr lang="en-GB" sz="2000" b="1">
              <a:solidFill>
                <a:srgbClr val="003D6A"/>
              </a:solidFill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91974A-5407-D219-AF17-631204770CE8}"/>
              </a:ext>
            </a:extLst>
          </p:cNvPr>
          <p:cNvSpPr txBox="1"/>
          <p:nvPr/>
        </p:nvSpPr>
        <p:spPr>
          <a:xfrm>
            <a:off x="521109" y="1394551"/>
            <a:ext cx="1114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>
                <a:solidFill>
                  <a:schemeClr val="bg2">
                    <a:lumMod val="10000"/>
                  </a:schemeClr>
                </a:solidFill>
              </a:rPr>
              <a:t>Dalla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Home Page</a:t>
            </a:r>
            <a:r>
              <a:rPr lang="it-IT">
                <a:solidFill>
                  <a:schemeClr val="bg2">
                    <a:lumMod val="10000"/>
                  </a:schemeClr>
                </a:solidFill>
              </a:rPr>
              <a:t>, cliccando su </a:t>
            </a:r>
            <a:r>
              <a:rPr lang="it-IT" b="1">
                <a:solidFill>
                  <a:schemeClr val="bg2">
                    <a:lumMod val="10000"/>
                  </a:schemeClr>
                </a:solidFill>
              </a:rPr>
              <a:t>Gestire Struttura Sanitaria</a:t>
            </a:r>
            <a:r>
              <a:rPr lang="it-IT">
                <a:solidFill>
                  <a:schemeClr val="bg2">
                    <a:lumMod val="10000"/>
                  </a:schemeClr>
                </a:solidFill>
              </a:rPr>
              <a:t>, comparirà la seguente schermata. In questa sezione l'utente può utilizzare i filtri di ricerca (quelli obbligatori sono contrassegnati da **). </a:t>
            </a:r>
          </a:p>
        </p:txBody>
      </p:sp>
      <p:pic>
        <p:nvPicPr>
          <p:cNvPr id="5" name="Immagine 4" descr="Immagine che contiene testo, software, Pagina Web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FBBC0DC1-41DD-CB17-F295-8090C879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72" y="2269912"/>
            <a:ext cx="7465853" cy="3383636"/>
          </a:xfrm>
          <a:prstGeom prst="rect">
            <a:avLst/>
          </a:prstGeom>
        </p:spPr>
      </p:pic>
      <p:sp>
        <p:nvSpPr>
          <p:cNvPr id="7" name="Connettore 6">
            <a:extLst>
              <a:ext uri="{FF2B5EF4-FFF2-40B4-BE49-F238E27FC236}">
                <a16:creationId xmlns:a16="http://schemas.microsoft.com/office/drawing/2014/main" id="{2475E6E9-E041-8898-1B2D-42296160EB12}"/>
              </a:ext>
            </a:extLst>
          </p:cNvPr>
          <p:cNvSpPr/>
          <p:nvPr/>
        </p:nvSpPr>
        <p:spPr>
          <a:xfrm>
            <a:off x="10948219" y="4035385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1</a:t>
            </a:r>
            <a:endParaRPr lang="en-GB" sz="1600"/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BB7837B2-33B3-90B8-05DC-299BF4CEBB67}"/>
              </a:ext>
            </a:extLst>
          </p:cNvPr>
          <p:cNvSpPr/>
          <p:nvPr/>
        </p:nvSpPr>
        <p:spPr>
          <a:xfrm>
            <a:off x="11251934" y="4035385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2</a:t>
            </a:r>
            <a:endParaRPr lang="en-GB" sz="1600"/>
          </a:p>
        </p:txBody>
      </p:sp>
      <p:sp>
        <p:nvSpPr>
          <p:cNvPr id="9" name="Connettore 8">
            <a:extLst>
              <a:ext uri="{FF2B5EF4-FFF2-40B4-BE49-F238E27FC236}">
                <a16:creationId xmlns:a16="http://schemas.microsoft.com/office/drawing/2014/main" id="{C71A3DC0-C5BA-E900-2C35-07B0570C01B8}"/>
              </a:ext>
            </a:extLst>
          </p:cNvPr>
          <p:cNvSpPr/>
          <p:nvPr/>
        </p:nvSpPr>
        <p:spPr>
          <a:xfrm>
            <a:off x="11536137" y="4035385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3</a:t>
            </a:r>
            <a:endParaRPr lang="en-GB" sz="1600"/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1C0BC40A-B555-BEF4-13EF-3F8959BF3D07}"/>
              </a:ext>
            </a:extLst>
          </p:cNvPr>
          <p:cNvSpPr/>
          <p:nvPr/>
        </p:nvSpPr>
        <p:spPr>
          <a:xfrm>
            <a:off x="11847872" y="4035385"/>
            <a:ext cx="216000" cy="216000"/>
          </a:xfrm>
          <a:prstGeom prst="flowChartConnector">
            <a:avLst/>
          </a:prstGeom>
          <a:solidFill>
            <a:srgbClr val="FF6C37"/>
          </a:solidFill>
          <a:ln>
            <a:solidFill>
              <a:srgbClr val="FF6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/>
              <a:t>4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20827516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BCBD3D6A87E34982116B3CC6EE095C" ma:contentTypeVersion="13" ma:contentTypeDescription="Creare un nuovo documento." ma:contentTypeScope="" ma:versionID="5551105c8616879eb6c62367232eda54">
  <xsd:schema xmlns:xsd="http://www.w3.org/2001/XMLSchema" xmlns:xs="http://www.w3.org/2001/XMLSchema" xmlns:p="http://schemas.microsoft.com/office/2006/metadata/properties" xmlns:ns2="6e987860-f9f1-4bba-b10f-97fc7f8c6eef" xmlns:ns3="78771635-796e-4ef4-bc95-e556b6328995" targetNamespace="http://schemas.microsoft.com/office/2006/metadata/properties" ma:root="true" ma:fieldsID="43453751667c3adca6ba288926d269e8" ns2:_="" ns3:_="">
    <xsd:import namespace="6e987860-f9f1-4bba-b10f-97fc7f8c6eef"/>
    <xsd:import namespace="78771635-796e-4ef4-bc95-e556b63289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87860-f9f1-4bba-b10f-97fc7f8c6e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1635-796e-4ef4-bc95-e556b6328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923fc7ac-daac-4698-9467-cacdccb66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771635-796e-4ef4-bc95-e556b63289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860CF-167B-4A50-81A0-A580056394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C8731-FBE1-4B2F-8ABE-912F9F9BDF0E}">
  <ds:schemaRefs>
    <ds:schemaRef ds:uri="6e987860-f9f1-4bba-b10f-97fc7f8c6eef"/>
    <ds:schemaRef ds:uri="78771635-796e-4ef4-bc95-e556b63289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1E393B-B4D3-4CEA-9FD9-C33CFCF24373}">
  <ds:schemaRefs>
    <ds:schemaRef ds:uri="6e987860-f9f1-4bba-b10f-97fc7f8c6eef"/>
    <ds:schemaRef ds:uri="78771635-796e-4ef4-bc95-e556b63289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w9314</dc:creator>
  <cp:revision>1</cp:revision>
  <dcterms:created xsi:type="dcterms:W3CDTF">2020-04-07T10:41:41Z</dcterms:created>
  <dcterms:modified xsi:type="dcterms:W3CDTF">2026-02-23T14:13:33Z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0x01010034BCBD3D6A87E34982116B3CC6EE095C</vt:lpwstr>
  </property>
  <property fmtid="{D5CDD505-2E9C-101B-9397-08002B2CF9AE}" pid="3" name="MediaServiceImageTags">
    <vt:lpwstr/>
  </property>
</Properties>
</file>