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4"/>
  </p:notesMasterIdLst>
  <p:handoutMasterIdLst>
    <p:handoutMasterId r:id="rId65"/>
  </p:handoutMasterIdLst>
  <p:sldIdLst>
    <p:sldId id="2147377771" r:id="rId5"/>
    <p:sldId id="2147377786" r:id="rId6"/>
    <p:sldId id="2147377787" r:id="rId7"/>
    <p:sldId id="2147377788" r:id="rId8"/>
    <p:sldId id="2147377791" r:id="rId9"/>
    <p:sldId id="2147377792" r:id="rId10"/>
    <p:sldId id="2147377793" r:id="rId11"/>
    <p:sldId id="2147377794" r:id="rId12"/>
    <p:sldId id="2147377795" r:id="rId13"/>
    <p:sldId id="2147377785" r:id="rId14"/>
    <p:sldId id="2147377783" r:id="rId15"/>
    <p:sldId id="2147377784" r:id="rId16"/>
    <p:sldId id="2147377799" r:id="rId17"/>
    <p:sldId id="2147377800" r:id="rId18"/>
    <p:sldId id="2147377801" r:id="rId19"/>
    <p:sldId id="2147377802" r:id="rId20"/>
    <p:sldId id="2147377803" r:id="rId21"/>
    <p:sldId id="2147377804" r:id="rId22"/>
    <p:sldId id="2147377805" r:id="rId23"/>
    <p:sldId id="2147377806" r:id="rId24"/>
    <p:sldId id="2147377807" r:id="rId25"/>
    <p:sldId id="2147377808" r:id="rId26"/>
    <p:sldId id="2147377809" r:id="rId27"/>
    <p:sldId id="2147377810" r:id="rId28"/>
    <p:sldId id="2147377811" r:id="rId29"/>
    <p:sldId id="2147377812" r:id="rId30"/>
    <p:sldId id="2147377813" r:id="rId31"/>
    <p:sldId id="2147377814" r:id="rId32"/>
    <p:sldId id="2147377815" r:id="rId33"/>
    <p:sldId id="2147377816" r:id="rId34"/>
    <p:sldId id="2147377817" r:id="rId35"/>
    <p:sldId id="2147377818" r:id="rId36"/>
    <p:sldId id="2147377819" r:id="rId37"/>
    <p:sldId id="2147377820" r:id="rId38"/>
    <p:sldId id="2147377821" r:id="rId39"/>
    <p:sldId id="2147377822" r:id="rId40"/>
    <p:sldId id="2147377823" r:id="rId41"/>
    <p:sldId id="2147377824" r:id="rId42"/>
    <p:sldId id="2147377825" r:id="rId43"/>
    <p:sldId id="2147377826" r:id="rId44"/>
    <p:sldId id="2147377827" r:id="rId45"/>
    <p:sldId id="2147377828" r:id="rId46"/>
    <p:sldId id="2147377829" r:id="rId47"/>
    <p:sldId id="2147377830" r:id="rId48"/>
    <p:sldId id="2147377831" r:id="rId49"/>
    <p:sldId id="2147377832" r:id="rId50"/>
    <p:sldId id="2147377833" r:id="rId51"/>
    <p:sldId id="2147377834" r:id="rId52"/>
    <p:sldId id="2147377835" r:id="rId53"/>
    <p:sldId id="2147377836" r:id="rId54"/>
    <p:sldId id="2147377837" r:id="rId55"/>
    <p:sldId id="2147377838" r:id="rId56"/>
    <p:sldId id="2147377839" r:id="rId57"/>
    <p:sldId id="2147377840" r:id="rId58"/>
    <p:sldId id="2147377841" r:id="rId59"/>
    <p:sldId id="2147377842" r:id="rId60"/>
    <p:sldId id="2147377843" r:id="rId61"/>
    <p:sldId id="2147377844" r:id="rId62"/>
    <p:sldId id="2147377741" r:id="rId6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86"/>
            <p14:sldId id="2147377787"/>
            <p14:sldId id="2147377788"/>
            <p14:sldId id="2147377791"/>
            <p14:sldId id="2147377792"/>
            <p14:sldId id="2147377793"/>
            <p14:sldId id="2147377794"/>
            <p14:sldId id="2147377795"/>
            <p14:sldId id="2147377785"/>
            <p14:sldId id="2147377783"/>
            <p14:sldId id="2147377784"/>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11"/>
            <p14:sldId id="2147377812"/>
            <p14:sldId id="2147377813"/>
            <p14:sldId id="2147377814"/>
            <p14:sldId id="2147377815"/>
            <p14:sldId id="2147377816"/>
            <p14:sldId id="2147377817"/>
            <p14:sldId id="2147377818"/>
            <p14:sldId id="2147377819"/>
            <p14:sldId id="2147377820"/>
            <p14:sldId id="2147377821"/>
            <p14:sldId id="2147377822"/>
            <p14:sldId id="2147377823"/>
            <p14:sldId id="2147377824"/>
            <p14:sldId id="2147377825"/>
            <p14:sldId id="2147377826"/>
            <p14:sldId id="2147377827"/>
            <p14:sldId id="2147377828"/>
            <p14:sldId id="2147377829"/>
            <p14:sldId id="2147377830"/>
            <p14:sldId id="2147377831"/>
            <p14:sldId id="2147377832"/>
            <p14:sldId id="2147377833"/>
            <p14:sldId id="2147377834"/>
            <p14:sldId id="2147377835"/>
            <p14:sldId id="2147377836"/>
            <p14:sldId id="2147377837"/>
            <p14:sldId id="2147377838"/>
            <p14:sldId id="2147377839"/>
            <p14:sldId id="2147377840"/>
            <p14:sldId id="2147377841"/>
            <p14:sldId id="2147377842"/>
            <p14:sldId id="2147377843"/>
            <p14:sldId id="2147377844"/>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4B74"/>
    <a:srgbClr val="2E4E84"/>
    <a:srgbClr val="2F568D"/>
    <a:srgbClr val="3093BD"/>
    <a:srgbClr val="B94619"/>
    <a:srgbClr val="E66216"/>
    <a:srgbClr val="FFF9C4"/>
    <a:srgbClr val="E8F5E9"/>
    <a:srgbClr val="FCE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BBF031-1C08-94BB-8B4A-C8D3D9C51798}" v="40" dt="2026-10-07T14:49:39.866"/>
    <p1510:client id="{45400231-E63C-F2E7-5B3C-F755509D2320}" v="73" dt="2026-10-09T14:49:15.318"/>
    <p1510:client id="{9EF9768E-6374-CEF8-B77D-EA59D50763C7}" v="253" dt="2026-10-08T15:59:46.758"/>
    <p1510:client id="{D385555F-4244-3FAA-7666-63287A277F7F}" v="846" dt="2026-10-09T13:34:59.7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79" d="100"/>
          <a:sy n="179" d="100"/>
        </p:scale>
        <p:origin x="-5798" y="-1690"/>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5AADFF8B-C1E1-6C00-6EE7-92CF52304CCA}"/>
    <pc:docChg chg="modSld">
      <pc:chgData name="Gaita Matteo" userId="S::matteo.gaita@exprivia.com::3b34493c-787a-4579-8e1b-874cb6e86215" providerId="AD" clId="Web-{5AADFF8B-C1E1-6C00-6EE7-92CF52304CCA}" dt="2026-10-07T10:22:37.426" v="2" actId="20577"/>
      <pc:docMkLst>
        <pc:docMk/>
      </pc:docMkLst>
      <pc:sldChg chg="modSp">
        <pc:chgData name="Gaita Matteo" userId="S::matteo.gaita@exprivia.com::3b34493c-787a-4579-8e1b-874cb6e86215" providerId="AD" clId="Web-{5AADFF8B-C1E1-6C00-6EE7-92CF52304CCA}" dt="2026-10-07T10:22:37.426" v="2" actId="20577"/>
        <pc:sldMkLst>
          <pc:docMk/>
          <pc:sldMk cId="2465466692" sldId="2147377843"/>
        </pc:sldMkLst>
        <pc:spChg chg="mod">
          <ac:chgData name="Gaita Matteo" userId="S::matteo.gaita@exprivia.com::3b34493c-787a-4579-8e1b-874cb6e86215" providerId="AD" clId="Web-{5AADFF8B-C1E1-6C00-6EE7-92CF52304CCA}" dt="2026-10-07T10:22:37.426" v="2" actId="20577"/>
          <ac:spMkLst>
            <pc:docMk/>
            <pc:sldMk cId="2465466692" sldId="2147377843"/>
            <ac:spMk id="12" creationId="{7D007E76-AC74-40AB-972F-30BA53CD3799}"/>
          </ac:spMkLst>
        </pc:spChg>
      </pc:sldChg>
    </pc:docChg>
  </pc:docChgLst>
  <pc:docChgLst>
    <pc:chgData name="Gaita Matteo" userId="S::matteo.gaita@exprivia.com::3b34493c-787a-4579-8e1b-874cb6e86215" providerId="AD" clId="Web-{45400231-E63C-F2E7-5B3C-F755509D2320}"/>
    <pc:docChg chg="modSld">
      <pc:chgData name="Gaita Matteo" userId="S::matteo.gaita@exprivia.com::3b34493c-787a-4579-8e1b-874cb6e86215" providerId="AD" clId="Web-{45400231-E63C-F2E7-5B3C-F755509D2320}" dt="2026-10-09T14:49:15.318" v="69" actId="1076"/>
      <pc:docMkLst>
        <pc:docMk/>
      </pc:docMkLst>
      <pc:sldChg chg="modSp">
        <pc:chgData name="Gaita Matteo" userId="S::matteo.gaita@exprivia.com::3b34493c-787a-4579-8e1b-874cb6e86215" providerId="AD" clId="Web-{45400231-E63C-F2E7-5B3C-F755509D2320}" dt="2026-10-09T14:40:35.614" v="4" actId="1076"/>
        <pc:sldMkLst>
          <pc:docMk/>
          <pc:sldMk cId="2986893048" sldId="2147377785"/>
        </pc:sldMkLst>
        <pc:spChg chg="mod">
          <ac:chgData name="Gaita Matteo" userId="S::matteo.gaita@exprivia.com::3b34493c-787a-4579-8e1b-874cb6e86215" providerId="AD" clId="Web-{45400231-E63C-F2E7-5B3C-F755509D2320}" dt="2026-10-09T14:40:35.598" v="3" actId="1076"/>
          <ac:spMkLst>
            <pc:docMk/>
            <pc:sldMk cId="2986893048" sldId="2147377785"/>
            <ac:spMk id="31" creationId="{E8D90792-7F20-3400-6622-467F1C3145A4}"/>
          </ac:spMkLst>
        </pc:spChg>
        <pc:spChg chg="mod">
          <ac:chgData name="Gaita Matteo" userId="S::matteo.gaita@exprivia.com::3b34493c-787a-4579-8e1b-874cb6e86215" providerId="AD" clId="Web-{45400231-E63C-F2E7-5B3C-F755509D2320}" dt="2026-10-09T14:40:35.614" v="4" actId="1076"/>
          <ac:spMkLst>
            <pc:docMk/>
            <pc:sldMk cId="2986893048" sldId="2147377785"/>
            <ac:spMk id="32" creationId="{3DB9E6BB-E977-89AA-9217-549E355B9B64}"/>
          </ac:spMkLst>
        </pc:spChg>
        <pc:picChg chg="mod">
          <ac:chgData name="Gaita Matteo" userId="S::matteo.gaita@exprivia.com::3b34493c-787a-4579-8e1b-874cb6e86215" providerId="AD" clId="Web-{45400231-E63C-F2E7-5B3C-F755509D2320}" dt="2026-10-09T14:40:35.583" v="2"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45400231-E63C-F2E7-5B3C-F755509D2320}" dt="2026-10-09T14:42:49.181" v="6" actId="20577"/>
        <pc:sldMkLst>
          <pc:docMk/>
          <pc:sldMk cId="2910767844" sldId="2147377802"/>
        </pc:sldMkLst>
        <pc:spChg chg="mod">
          <ac:chgData name="Gaita Matteo" userId="S::matteo.gaita@exprivia.com::3b34493c-787a-4579-8e1b-874cb6e86215" providerId="AD" clId="Web-{45400231-E63C-F2E7-5B3C-F755509D2320}" dt="2026-10-09T14:42:49.181" v="6" actId="20577"/>
          <ac:spMkLst>
            <pc:docMk/>
            <pc:sldMk cId="2910767844" sldId="2147377802"/>
            <ac:spMk id="6" creationId="{ED99DDCA-2BC1-6A00-B6C3-0D26A15AD857}"/>
          </ac:spMkLst>
        </pc:spChg>
      </pc:sldChg>
      <pc:sldChg chg="modSp">
        <pc:chgData name="Gaita Matteo" userId="S::matteo.gaita@exprivia.com::3b34493c-787a-4579-8e1b-874cb6e86215" providerId="AD" clId="Web-{45400231-E63C-F2E7-5B3C-F755509D2320}" dt="2026-10-09T14:47:40.034" v="68" actId="1076"/>
        <pc:sldMkLst>
          <pc:docMk/>
          <pc:sldMk cId="2241565630" sldId="2147377825"/>
        </pc:sldMkLst>
        <pc:picChg chg="mod">
          <ac:chgData name="Gaita Matteo" userId="S::matteo.gaita@exprivia.com::3b34493c-787a-4579-8e1b-874cb6e86215" providerId="AD" clId="Web-{45400231-E63C-F2E7-5B3C-F755509D2320}" dt="2026-10-09T14:46:52.485" v="43" actId="1076"/>
          <ac:picMkLst>
            <pc:docMk/>
            <pc:sldMk cId="2241565630" sldId="2147377825"/>
            <ac:picMk id="2" creationId="{36569897-4500-5144-3920-BE16B61E4B7C}"/>
          </ac:picMkLst>
        </pc:picChg>
        <pc:inkChg chg="mod">
          <ac:chgData name="Gaita Matteo" userId="S::matteo.gaita@exprivia.com::3b34493c-787a-4579-8e1b-874cb6e86215" providerId="AD" clId="Web-{45400231-E63C-F2E7-5B3C-F755509D2320}" dt="2026-10-09T14:46:57.485" v="56" actId="1076"/>
          <ac:inkMkLst>
            <pc:docMk/>
            <pc:sldMk cId="2241565630" sldId="2147377825"/>
            <ac:inkMk id="7" creationId="{6D108DCB-66A7-A517-B545-DBC8575FB6EC}"/>
          </ac:inkMkLst>
        </pc:inkChg>
        <pc:inkChg chg="mod">
          <ac:chgData name="Gaita Matteo" userId="S::matteo.gaita@exprivia.com::3b34493c-787a-4579-8e1b-874cb6e86215" providerId="AD" clId="Web-{45400231-E63C-F2E7-5B3C-F755509D2320}" dt="2026-10-09T14:46:55.689" v="55" actId="1076"/>
          <ac:inkMkLst>
            <pc:docMk/>
            <pc:sldMk cId="2241565630" sldId="2147377825"/>
            <ac:inkMk id="10" creationId="{23CB7277-8F3D-C01D-7BC6-8B7A2A3DF69E}"/>
          </ac:inkMkLst>
        </pc:inkChg>
        <pc:inkChg chg="mod">
          <ac:chgData name="Gaita Matteo" userId="S::matteo.gaita@exprivia.com::3b34493c-787a-4579-8e1b-874cb6e86215" providerId="AD" clId="Web-{45400231-E63C-F2E7-5B3C-F755509D2320}" dt="2026-10-09T14:47:14.361" v="62" actId="1076"/>
          <ac:inkMkLst>
            <pc:docMk/>
            <pc:sldMk cId="2241565630" sldId="2147377825"/>
            <ac:inkMk id="12" creationId="{E831A300-7BF5-4545-7399-5C5F24A7BDD4}"/>
          </ac:inkMkLst>
        </pc:inkChg>
        <pc:inkChg chg="mod">
          <ac:chgData name="Gaita Matteo" userId="S::matteo.gaita@exprivia.com::3b34493c-787a-4579-8e1b-874cb6e86215" providerId="AD" clId="Web-{45400231-E63C-F2E7-5B3C-F755509D2320}" dt="2026-10-09T14:47:35.440" v="67" actId="1076"/>
          <ac:inkMkLst>
            <pc:docMk/>
            <pc:sldMk cId="2241565630" sldId="2147377825"/>
            <ac:inkMk id="13" creationId="{A2182508-599B-1459-DB57-9B121C99C624}"/>
          </ac:inkMkLst>
        </pc:inkChg>
        <pc:inkChg chg="mod">
          <ac:chgData name="Gaita Matteo" userId="S::matteo.gaita@exprivia.com::3b34493c-787a-4579-8e1b-874cb6e86215" providerId="AD" clId="Web-{45400231-E63C-F2E7-5B3C-F755509D2320}" dt="2026-10-09T14:47:30.143" v="66" actId="1076"/>
          <ac:inkMkLst>
            <pc:docMk/>
            <pc:sldMk cId="2241565630" sldId="2147377825"/>
            <ac:inkMk id="15" creationId="{137224F6-08ED-5398-D293-C75B5FCE3CC7}"/>
          </ac:inkMkLst>
        </pc:inkChg>
        <pc:inkChg chg="mod">
          <ac:chgData name="Gaita Matteo" userId="S::matteo.gaita@exprivia.com::3b34493c-787a-4579-8e1b-874cb6e86215" providerId="AD" clId="Web-{45400231-E63C-F2E7-5B3C-F755509D2320}" dt="2026-10-09T14:46:52.532" v="49" actId="1076"/>
          <ac:inkMkLst>
            <pc:docMk/>
            <pc:sldMk cId="2241565630" sldId="2147377825"/>
            <ac:inkMk id="17" creationId="{08505C1A-7F64-A3FC-B0BE-84384BE5CA1E}"/>
          </ac:inkMkLst>
        </pc:inkChg>
        <pc:inkChg chg="mod">
          <ac:chgData name="Gaita Matteo" userId="S::matteo.gaita@exprivia.com::3b34493c-787a-4579-8e1b-874cb6e86215" providerId="AD" clId="Web-{45400231-E63C-F2E7-5B3C-F755509D2320}" dt="2026-10-09T14:47:04.970" v="59" actId="1076"/>
          <ac:inkMkLst>
            <pc:docMk/>
            <pc:sldMk cId="2241565630" sldId="2147377825"/>
            <ac:inkMk id="19" creationId="{68D747E8-3C93-38BA-37E7-45C927E73C61}"/>
          </ac:inkMkLst>
        </pc:inkChg>
        <pc:inkChg chg="mod">
          <ac:chgData name="Gaita Matteo" userId="S::matteo.gaita@exprivia.com::3b34493c-787a-4579-8e1b-874cb6e86215" providerId="AD" clId="Web-{45400231-E63C-F2E7-5B3C-F755509D2320}" dt="2026-10-09T14:46:52.548" v="51" actId="1076"/>
          <ac:inkMkLst>
            <pc:docMk/>
            <pc:sldMk cId="2241565630" sldId="2147377825"/>
            <ac:inkMk id="21" creationId="{A7073296-8630-EE6F-0949-0DFF2CA90B26}"/>
          </ac:inkMkLst>
        </pc:inkChg>
        <pc:inkChg chg="mod">
          <ac:chgData name="Gaita Matteo" userId="S::matteo.gaita@exprivia.com::3b34493c-787a-4579-8e1b-874cb6e86215" providerId="AD" clId="Web-{45400231-E63C-F2E7-5B3C-F755509D2320}" dt="2026-10-09T14:47:40.034" v="68" actId="1076"/>
          <ac:inkMkLst>
            <pc:docMk/>
            <pc:sldMk cId="2241565630" sldId="2147377825"/>
            <ac:inkMk id="23" creationId="{7E2EAB0A-C127-D43C-773B-9147338594F1}"/>
          </ac:inkMkLst>
        </pc:inkChg>
        <pc:inkChg chg="mod">
          <ac:chgData name="Gaita Matteo" userId="S::matteo.gaita@exprivia.com::3b34493c-787a-4579-8e1b-874cb6e86215" providerId="AD" clId="Web-{45400231-E63C-F2E7-5B3C-F755509D2320}" dt="2026-10-09T14:46:52.563" v="53" actId="1076"/>
          <ac:inkMkLst>
            <pc:docMk/>
            <pc:sldMk cId="2241565630" sldId="2147377825"/>
            <ac:inkMk id="25" creationId="{1E19D6AA-5F56-62A9-7E2D-70E5E33CFAD7}"/>
          </ac:inkMkLst>
        </pc:inkChg>
        <pc:inkChg chg="mod">
          <ac:chgData name="Gaita Matteo" userId="S::matteo.gaita@exprivia.com::3b34493c-787a-4579-8e1b-874cb6e86215" providerId="AD" clId="Web-{45400231-E63C-F2E7-5B3C-F755509D2320}" dt="2026-10-09T14:46:52.563" v="54" actId="1076"/>
          <ac:inkMkLst>
            <pc:docMk/>
            <pc:sldMk cId="2241565630" sldId="2147377825"/>
            <ac:inkMk id="29" creationId="{32139E5D-6858-8DEE-324D-F9D7DDA05595}"/>
          </ac:inkMkLst>
        </pc:inkChg>
      </pc:sldChg>
      <pc:sldChg chg="modSp">
        <pc:chgData name="Gaita Matteo" userId="S::matteo.gaita@exprivia.com::3b34493c-787a-4579-8e1b-874cb6e86215" providerId="AD" clId="Web-{45400231-E63C-F2E7-5B3C-F755509D2320}" dt="2026-10-09T14:49:15.318" v="69" actId="1076"/>
        <pc:sldMkLst>
          <pc:docMk/>
          <pc:sldMk cId="61193638" sldId="2147377829"/>
        </pc:sldMkLst>
        <pc:inkChg chg="mod">
          <ac:chgData name="Gaita Matteo" userId="S::matteo.gaita@exprivia.com::3b34493c-787a-4579-8e1b-874cb6e86215" providerId="AD" clId="Web-{45400231-E63C-F2E7-5B3C-F755509D2320}" dt="2026-10-09T14:49:15.318" v="69" actId="1076"/>
          <ac:inkMkLst>
            <pc:docMk/>
            <pc:sldMk cId="61193638" sldId="2147377829"/>
            <ac:inkMk id="24" creationId="{71C846CD-F8FD-F845-AF53-9885B72AEDB1}"/>
          </ac:inkMkLst>
        </pc:inkChg>
      </pc:sldChg>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docChg>
  </pc:docChgLst>
  <pc:docChgLst>
    <pc:chgData name="Gaita Matteo" userId="S::matteo.gaita@exprivia.com::3b34493c-787a-4579-8e1b-874cb6e86215" providerId="AD" clId="Web-{69F472C6-E799-D6DF-62CB-628696760125}"/>
    <pc:docChg chg="modSld">
      <pc:chgData name="Gaita Matteo" userId="S::matteo.gaita@exprivia.com::3b34493c-787a-4579-8e1b-874cb6e86215" providerId="AD" clId="Web-{69F472C6-E799-D6DF-62CB-628696760125}" dt="2026-10-06T12:52:44.229" v="64"/>
      <pc:docMkLst>
        <pc:docMk/>
      </pc:docMkLst>
      <pc:sldChg chg="modSp">
        <pc:chgData name="Gaita Matteo" userId="S::matteo.gaita@exprivia.com::3b34493c-787a-4579-8e1b-874cb6e86215" providerId="AD" clId="Web-{69F472C6-E799-D6DF-62CB-628696760125}" dt="2026-10-06T12:42:01.721" v="9"/>
        <pc:sldMkLst>
          <pc:docMk/>
          <pc:sldMk cId="351841846" sldId="2147377801"/>
        </pc:sldMkLst>
        <pc:picChg chg="mod">
          <ac:chgData name="Gaita Matteo" userId="S::matteo.gaita@exprivia.com::3b34493c-787a-4579-8e1b-874cb6e86215" providerId="AD" clId="Web-{69F472C6-E799-D6DF-62CB-628696760125}" dt="2026-10-06T12:42:01.721" v="9"/>
          <ac:picMkLst>
            <pc:docMk/>
            <pc:sldMk cId="351841846" sldId="2147377801"/>
            <ac:picMk id="8" creationId="{0421B209-3110-E3D6-96B0-225675DBED83}"/>
          </ac:picMkLst>
        </pc:picChg>
      </pc:sldChg>
      <pc:sldChg chg="modSp">
        <pc:chgData name="Gaita Matteo" userId="S::matteo.gaita@exprivia.com::3b34493c-787a-4579-8e1b-874cb6e86215" providerId="AD" clId="Web-{69F472C6-E799-D6DF-62CB-628696760125}" dt="2026-10-06T12:42:05.502" v="10"/>
        <pc:sldMkLst>
          <pc:docMk/>
          <pc:sldMk cId="2910767844" sldId="2147377802"/>
        </pc:sldMkLst>
        <pc:picChg chg="mod">
          <ac:chgData name="Gaita Matteo" userId="S::matteo.gaita@exprivia.com::3b34493c-787a-4579-8e1b-874cb6e86215" providerId="AD" clId="Web-{69F472C6-E799-D6DF-62CB-628696760125}" dt="2026-10-06T12:42:05.502" v="10"/>
          <ac:picMkLst>
            <pc:docMk/>
            <pc:sldMk cId="2910767844" sldId="2147377802"/>
            <ac:picMk id="7" creationId="{A168084A-AB1A-4CC4-BA58-FC1D6086C4B8}"/>
          </ac:picMkLst>
        </pc:picChg>
      </pc:sldChg>
      <pc:sldChg chg="modSp">
        <pc:chgData name="Gaita Matteo" userId="S::matteo.gaita@exprivia.com::3b34493c-787a-4579-8e1b-874cb6e86215" providerId="AD" clId="Web-{69F472C6-E799-D6DF-62CB-628696760125}" dt="2026-10-06T12:41:01.531" v="8" actId="20577"/>
        <pc:sldMkLst>
          <pc:docMk/>
          <pc:sldMk cId="1492232389" sldId="2147377809"/>
        </pc:sldMkLst>
      </pc:sldChg>
      <pc:sldChg chg="modSp">
        <pc:chgData name="Gaita Matteo" userId="S::matteo.gaita@exprivia.com::3b34493c-787a-4579-8e1b-874cb6e86215" providerId="AD" clId="Web-{69F472C6-E799-D6DF-62CB-628696760125}" dt="2026-10-06T12:40:41.858" v="6" actId="20577"/>
        <pc:sldMkLst>
          <pc:docMk/>
          <pc:sldMk cId="2916793644" sldId="2147377811"/>
        </pc:sldMkLst>
      </pc:sldChg>
      <pc:sldChg chg="addSp delSp modSp">
        <pc:chgData name="Gaita Matteo" userId="S::matteo.gaita@exprivia.com::3b34493c-787a-4579-8e1b-874cb6e86215" providerId="AD" clId="Web-{69F472C6-E799-D6DF-62CB-628696760125}" dt="2026-10-06T12:44:18.663" v="24"/>
        <pc:sldMkLst>
          <pc:docMk/>
          <pc:sldMk cId="4115500070" sldId="2147377812"/>
        </pc:sldMkLst>
        <pc:picChg chg="add mod">
          <ac:chgData name="Gaita Matteo" userId="S::matteo.gaita@exprivia.com::3b34493c-787a-4579-8e1b-874cb6e86215" providerId="AD" clId="Web-{69F472C6-E799-D6DF-62CB-628696760125}" dt="2026-10-06T12:44:18.663" v="24"/>
          <ac:picMkLst>
            <pc:docMk/>
            <pc:sldMk cId="4115500070" sldId="2147377812"/>
            <ac:picMk id="7" creationId="{A90943D8-3F1B-2D09-8874-B5E0E820D40E}"/>
          </ac:picMkLst>
        </pc:picChg>
      </pc:sldChg>
      <pc:sldChg chg="addSp delSp modSp">
        <pc:chgData name="Gaita Matteo" userId="S::matteo.gaita@exprivia.com::3b34493c-787a-4579-8e1b-874cb6e86215" providerId="AD" clId="Web-{69F472C6-E799-D6DF-62CB-628696760125}" dt="2026-10-06T12:52:08.337" v="59" actId="1076"/>
        <pc:sldMkLst>
          <pc:docMk/>
          <pc:sldMk cId="1665334592" sldId="2147377813"/>
        </pc:sldMkLst>
        <pc:picChg chg="add mod modCrop">
          <ac:chgData name="Gaita Matteo" userId="S::matteo.gaita@exprivia.com::3b34493c-787a-4579-8e1b-874cb6e86215" providerId="AD" clId="Web-{69F472C6-E799-D6DF-62CB-628696760125}" dt="2026-10-06T12:52:08.337" v="59" actId="1076"/>
          <ac:picMkLst>
            <pc:docMk/>
            <pc:sldMk cId="1665334592" sldId="2147377813"/>
            <ac:picMk id="7" creationId="{9DE732D9-345D-AC5A-E229-329D8D304723}"/>
          </ac:picMkLst>
        </pc:picChg>
      </pc:sldChg>
      <pc:sldChg chg="addSp delSp modSp">
        <pc:chgData name="Gaita Matteo" userId="S::matteo.gaita@exprivia.com::3b34493c-787a-4579-8e1b-874cb6e86215" providerId="AD" clId="Web-{69F472C6-E799-D6DF-62CB-628696760125}" dt="2026-10-06T12:52:44.229" v="64"/>
        <pc:sldMkLst>
          <pc:docMk/>
          <pc:sldMk cId="495501654" sldId="2147377814"/>
        </pc:sldMkLst>
        <pc:picChg chg="add mod">
          <ac:chgData name="Gaita Matteo" userId="S::matteo.gaita@exprivia.com::3b34493c-787a-4579-8e1b-874cb6e86215" providerId="AD" clId="Web-{69F472C6-E799-D6DF-62CB-628696760125}" dt="2026-10-06T12:52:44.229" v="64"/>
          <ac:picMkLst>
            <pc:docMk/>
            <pc:sldMk cId="495501654" sldId="2147377814"/>
            <ac:picMk id="6" creationId="{48BD92B4-5ACF-423A-84E4-DC1106D49493}"/>
          </ac:picMkLst>
        </pc:picChg>
      </pc:sldChg>
      <pc:sldChg chg="addSp modSp">
        <pc:chgData name="Gaita Matteo" userId="S::matteo.gaita@exprivia.com::3b34493c-787a-4579-8e1b-874cb6e86215" providerId="AD" clId="Web-{69F472C6-E799-D6DF-62CB-628696760125}" dt="2026-10-06T12:48:26.798" v="51"/>
        <pc:sldMkLst>
          <pc:docMk/>
          <pc:sldMk cId="5331062" sldId="2147377815"/>
        </pc:sldMkLst>
        <pc:picChg chg="add">
          <ac:chgData name="Gaita Matteo" userId="S::matteo.gaita@exprivia.com::3b34493c-787a-4579-8e1b-874cb6e86215" providerId="AD" clId="Web-{69F472C6-E799-D6DF-62CB-628696760125}" dt="2026-10-06T12:48:26.798" v="51"/>
          <ac:picMkLst>
            <pc:docMk/>
            <pc:sldMk cId="5331062" sldId="2147377815"/>
            <ac:picMk id="6" creationId="{AC44EDEA-D2C2-0CE8-58EE-9BF2181ABA4C}"/>
          </ac:picMkLst>
        </pc:picChg>
      </pc:sldChg>
    </pc:docChg>
  </pc:docChgLst>
  <pc:docChgLst>
    <pc:chgData name="Gaita Matteo" userId="S::matteo.gaita@exprivia.com::3b34493c-787a-4579-8e1b-874cb6e86215" providerId="AD" clId="Web-{C9E5899D-D19C-AE3A-877A-3277B8A56E50}"/>
    <pc:docChg chg="addSld delSld modSld modSection">
      <pc:chgData name="Gaita Matteo" userId="S::matteo.gaita@exprivia.com::3b34493c-787a-4579-8e1b-874cb6e86215" providerId="AD" clId="Web-{C9E5899D-D19C-AE3A-877A-3277B8A56E50}" dt="2026-10-06T14:18:01.975" v="499" actId="20577"/>
      <pc:docMkLst>
        <pc:docMk/>
      </pc:docMkLst>
      <pc:sldChg chg="addSp modSp">
        <pc:chgData name="Gaita Matteo" userId="S::matteo.gaita@exprivia.com::3b34493c-787a-4579-8e1b-874cb6e86215" providerId="AD" clId="Web-{C9E5899D-D19C-AE3A-877A-3277B8A56E50}" dt="2026-10-06T13:07:17.097" v="9"/>
        <pc:sldMkLst>
          <pc:docMk/>
          <pc:sldMk cId="5331062" sldId="2147377815"/>
        </pc:sldMkLst>
        <pc:picChg chg="add mod">
          <ac:chgData name="Gaita Matteo" userId="S::matteo.gaita@exprivia.com::3b34493c-787a-4579-8e1b-874cb6e86215" providerId="AD" clId="Web-{C9E5899D-D19C-AE3A-877A-3277B8A56E50}" dt="2026-10-06T13:07:00.566" v="7"/>
          <ac:picMkLst>
            <pc:docMk/>
            <pc:sldMk cId="5331062" sldId="2147377815"/>
            <ac:picMk id="4" creationId="{E84C1A55-EED5-B815-64EE-4AC043796654}"/>
          </ac:picMkLst>
        </pc:picChg>
        <pc:picChg chg="mod">
          <ac:chgData name="Gaita Matteo" userId="S::matteo.gaita@exprivia.com::3b34493c-787a-4579-8e1b-874cb6e86215" providerId="AD" clId="Web-{C9E5899D-D19C-AE3A-877A-3277B8A56E50}" dt="2026-10-06T13:06:58.472" v="6"/>
          <ac:picMkLst>
            <pc:docMk/>
            <pc:sldMk cId="5331062" sldId="2147377815"/>
            <ac:picMk id="6" creationId="{AC44EDEA-D2C2-0CE8-58EE-9BF2181ABA4C}"/>
          </ac:picMkLst>
        </pc:picChg>
        <pc:cxnChg chg="add mod">
          <ac:chgData name="Gaita Matteo" userId="S::matteo.gaita@exprivia.com::3b34493c-787a-4579-8e1b-874cb6e86215" providerId="AD" clId="Web-{C9E5899D-D19C-AE3A-877A-3277B8A56E50}" dt="2026-10-06T13:07:17.097" v="9"/>
          <ac:cxnSpMkLst>
            <pc:docMk/>
            <pc:sldMk cId="5331062" sldId="2147377815"/>
            <ac:cxnSpMk id="7" creationId="{D0ABCB61-B53A-A21E-F92B-BB34D0BF1C57}"/>
          </ac:cxnSpMkLst>
        </pc:cxnChg>
      </pc:sldChg>
      <pc:sldChg chg="addSp modSp">
        <pc:chgData name="Gaita Matteo" userId="S::matteo.gaita@exprivia.com::3b34493c-787a-4579-8e1b-874cb6e86215" providerId="AD" clId="Web-{C9E5899D-D19C-AE3A-877A-3277B8A56E50}" dt="2026-10-06T13:08:51.113" v="23"/>
        <pc:sldMkLst>
          <pc:docMk/>
          <pc:sldMk cId="2091527261" sldId="2147377816"/>
        </pc:sldMkLst>
        <pc:picChg chg="add mod">
          <ac:chgData name="Gaita Matteo" userId="S::matteo.gaita@exprivia.com::3b34493c-787a-4579-8e1b-874cb6e86215" providerId="AD" clId="Web-{C9E5899D-D19C-AE3A-877A-3277B8A56E50}" dt="2026-10-06T13:07:55.847" v="14" actId="1076"/>
          <ac:picMkLst>
            <pc:docMk/>
            <pc:sldMk cId="2091527261" sldId="2147377816"/>
            <ac:picMk id="6" creationId="{5CBF3F53-DA3D-4D0C-B918-157A45A558C3}"/>
          </ac:picMkLst>
        </pc:picChg>
        <pc:picChg chg="add mod">
          <ac:chgData name="Gaita Matteo" userId="S::matteo.gaita@exprivia.com::3b34493c-787a-4579-8e1b-874cb6e86215" providerId="AD" clId="Web-{C9E5899D-D19C-AE3A-877A-3277B8A56E50}" dt="2026-10-06T13:08:34.566" v="21"/>
          <ac:picMkLst>
            <pc:docMk/>
            <pc:sldMk cId="2091527261" sldId="2147377816"/>
            <ac:picMk id="7" creationId="{BD713E25-703F-C3CF-7E0A-E1AF89E522BC}"/>
          </ac:picMkLst>
        </pc:picChg>
        <pc:cxnChg chg="add mod">
          <ac:chgData name="Gaita Matteo" userId="S::matteo.gaita@exprivia.com::3b34493c-787a-4579-8e1b-874cb6e86215" providerId="AD" clId="Web-{C9E5899D-D19C-AE3A-877A-3277B8A56E50}" dt="2026-10-06T13:08:51.113" v="23"/>
          <ac:cxnSpMkLst>
            <pc:docMk/>
            <pc:sldMk cId="2091527261" sldId="2147377816"/>
            <ac:cxnSpMk id="8" creationId="{464C4BA4-91AC-FCE9-2A2D-5ACF88413E98}"/>
          </ac:cxnSpMkLst>
        </pc:cxnChg>
      </pc:sldChg>
      <pc:sldChg chg="addSp modSp">
        <pc:chgData name="Gaita Matteo" userId="S::matteo.gaita@exprivia.com::3b34493c-787a-4579-8e1b-874cb6e86215" providerId="AD" clId="Web-{C9E5899D-D19C-AE3A-877A-3277B8A56E50}" dt="2026-10-06T13:10:07.378" v="34"/>
        <pc:sldMkLst>
          <pc:docMk/>
          <pc:sldMk cId="1500178603" sldId="2147377817"/>
        </pc:sldMkLst>
        <pc:picChg chg="add mod">
          <ac:chgData name="Gaita Matteo" userId="S::matteo.gaita@exprivia.com::3b34493c-787a-4579-8e1b-874cb6e86215" providerId="AD" clId="Web-{C9E5899D-D19C-AE3A-877A-3277B8A56E50}" dt="2026-10-06T13:10:07.378" v="34"/>
          <ac:picMkLst>
            <pc:docMk/>
            <pc:sldMk cId="1500178603" sldId="2147377817"/>
            <ac:picMk id="4" creationId="{BF6C0DAA-7018-4679-21EB-66CFF63C948A}"/>
          </ac:picMkLst>
        </pc:picChg>
      </pc:sldChg>
      <pc:sldChg chg="addSp modSp">
        <pc:chgData name="Gaita Matteo" userId="S::matteo.gaita@exprivia.com::3b34493c-787a-4579-8e1b-874cb6e86215" providerId="AD" clId="Web-{C9E5899D-D19C-AE3A-877A-3277B8A56E50}" dt="2026-10-06T13:11:18.972" v="48"/>
        <pc:sldMkLst>
          <pc:docMk/>
          <pc:sldMk cId="2186553463" sldId="2147377818"/>
        </pc:sldMkLst>
        <pc:picChg chg="add mod">
          <ac:chgData name="Gaita Matteo" userId="S::matteo.gaita@exprivia.com::3b34493c-787a-4579-8e1b-874cb6e86215" providerId="AD" clId="Web-{C9E5899D-D19C-AE3A-877A-3277B8A56E50}" dt="2026-10-06T13:11:18.972" v="48"/>
          <ac:picMkLst>
            <pc:docMk/>
            <pc:sldMk cId="2186553463" sldId="2147377818"/>
            <ac:picMk id="4" creationId="{401CBC51-B2ED-BF05-D43E-28D1ED622825}"/>
          </ac:picMkLst>
        </pc:picChg>
      </pc:sldChg>
      <pc:sldChg chg="addSp modSp">
        <pc:chgData name="Gaita Matteo" userId="S::matteo.gaita@exprivia.com::3b34493c-787a-4579-8e1b-874cb6e86215" providerId="AD" clId="Web-{C9E5899D-D19C-AE3A-877A-3277B8A56E50}" dt="2026-10-06T13:12:19.488" v="64"/>
        <pc:sldMkLst>
          <pc:docMk/>
          <pc:sldMk cId="629278599" sldId="2147377819"/>
        </pc:sldMkLst>
        <pc:picChg chg="add mod">
          <ac:chgData name="Gaita Matteo" userId="S::matteo.gaita@exprivia.com::3b34493c-787a-4579-8e1b-874cb6e86215" providerId="AD" clId="Web-{C9E5899D-D19C-AE3A-877A-3277B8A56E50}" dt="2026-10-06T13:12:19.488" v="64"/>
          <ac:picMkLst>
            <pc:docMk/>
            <pc:sldMk cId="629278599" sldId="2147377819"/>
            <ac:picMk id="4" creationId="{C16A8B5C-014E-F81E-A5B1-93FA54FF8C78}"/>
          </ac:picMkLst>
        </pc:picChg>
      </pc:sldChg>
      <pc:sldChg chg="addSp modSp">
        <pc:chgData name="Gaita Matteo" userId="S::matteo.gaita@exprivia.com::3b34493c-787a-4579-8e1b-874cb6e86215" providerId="AD" clId="Web-{C9E5899D-D19C-AE3A-877A-3277B8A56E50}" dt="2026-10-06T13:13:08.738" v="75"/>
        <pc:sldMkLst>
          <pc:docMk/>
          <pc:sldMk cId="3127259846" sldId="2147377820"/>
        </pc:sldMkLst>
        <pc:picChg chg="add mod">
          <ac:chgData name="Gaita Matteo" userId="S::matteo.gaita@exprivia.com::3b34493c-787a-4579-8e1b-874cb6e86215" providerId="AD" clId="Web-{C9E5899D-D19C-AE3A-877A-3277B8A56E50}" dt="2026-10-06T13:13:08.738" v="75"/>
          <ac:picMkLst>
            <pc:docMk/>
            <pc:sldMk cId="3127259846" sldId="2147377820"/>
            <ac:picMk id="4" creationId="{E26E003F-8383-0C0C-B3E5-D4088275D8F9}"/>
          </ac:picMkLst>
        </pc:picChg>
      </pc:sldChg>
      <pc:sldChg chg="addSp modSp">
        <pc:chgData name="Gaita Matteo" userId="S::matteo.gaita@exprivia.com::3b34493c-787a-4579-8e1b-874cb6e86215" providerId="AD" clId="Web-{C9E5899D-D19C-AE3A-877A-3277B8A56E50}" dt="2026-10-06T13:15:27.129" v="102"/>
        <pc:sldMkLst>
          <pc:docMk/>
          <pc:sldMk cId="1970884754" sldId="2147377821"/>
        </pc:sldMkLst>
        <pc:picChg chg="add mod modCrop">
          <ac:chgData name="Gaita Matteo" userId="S::matteo.gaita@exprivia.com::3b34493c-787a-4579-8e1b-874cb6e86215" providerId="AD" clId="Web-{C9E5899D-D19C-AE3A-877A-3277B8A56E50}" dt="2026-10-06T13:15:27.129" v="102"/>
          <ac:picMkLst>
            <pc:docMk/>
            <pc:sldMk cId="1970884754" sldId="2147377821"/>
            <ac:picMk id="4" creationId="{5A233F37-12C0-938F-81D2-3D35D05F7452}"/>
          </ac:picMkLst>
        </pc:picChg>
      </pc:sldChg>
      <pc:sldChg chg="addSp delSp modSp">
        <pc:chgData name="Gaita Matteo" userId="S::matteo.gaita@exprivia.com::3b34493c-787a-4579-8e1b-874cb6e86215" providerId="AD" clId="Web-{C9E5899D-D19C-AE3A-877A-3277B8A56E50}" dt="2026-10-06T13:17:34.035" v="108" actId="1076"/>
        <pc:sldMkLst>
          <pc:docMk/>
          <pc:sldMk cId="2498638847" sldId="2147377822"/>
        </pc:sldMkLst>
        <pc:picChg chg="add mod">
          <ac:chgData name="Gaita Matteo" userId="S::matteo.gaita@exprivia.com::3b34493c-787a-4579-8e1b-874cb6e86215" providerId="AD" clId="Web-{C9E5899D-D19C-AE3A-877A-3277B8A56E50}" dt="2026-10-06T13:17:34.035" v="108" actId="1076"/>
          <ac:picMkLst>
            <pc:docMk/>
            <pc:sldMk cId="2498638847" sldId="2147377822"/>
            <ac:picMk id="3" creationId="{5F9A1A11-90FB-5E0F-21C1-BE1C1C9A5EE1}"/>
          </ac:picMkLst>
        </pc:picChg>
      </pc:sldChg>
      <pc:sldChg chg="addSp modSp">
        <pc:chgData name="Gaita Matteo" userId="S::matteo.gaita@exprivia.com::3b34493c-787a-4579-8e1b-874cb6e86215" providerId="AD" clId="Web-{C9E5899D-D19C-AE3A-877A-3277B8A56E50}" dt="2026-10-06T13:19:05.488" v="119"/>
        <pc:sldMkLst>
          <pc:docMk/>
          <pc:sldMk cId="2884146495" sldId="2147377823"/>
        </pc:sldMkLst>
        <pc:picChg chg="add mod">
          <ac:chgData name="Gaita Matteo" userId="S::matteo.gaita@exprivia.com::3b34493c-787a-4579-8e1b-874cb6e86215" providerId="AD" clId="Web-{C9E5899D-D19C-AE3A-877A-3277B8A56E50}" dt="2026-10-06T13:19:05.488" v="119"/>
          <ac:picMkLst>
            <pc:docMk/>
            <pc:sldMk cId="2884146495" sldId="2147377823"/>
            <ac:picMk id="2" creationId="{97816431-57A3-6864-7795-75CE938BC85F}"/>
          </ac:picMkLst>
        </pc:picChg>
      </pc:sldChg>
      <pc:sldChg chg="addSp modSp">
        <pc:chgData name="Gaita Matteo" userId="S::matteo.gaita@exprivia.com::3b34493c-787a-4579-8e1b-874cb6e86215" providerId="AD" clId="Web-{C9E5899D-D19C-AE3A-877A-3277B8A56E50}" dt="2026-10-06T13:19:53.520" v="135" actId="1076"/>
        <pc:sldMkLst>
          <pc:docMk/>
          <pc:sldMk cId="4099800257" sldId="2147377824"/>
        </pc:sldMkLst>
        <pc:picChg chg="add mod">
          <ac:chgData name="Gaita Matteo" userId="S::matteo.gaita@exprivia.com::3b34493c-787a-4579-8e1b-874cb6e86215" providerId="AD" clId="Web-{C9E5899D-D19C-AE3A-877A-3277B8A56E50}" dt="2026-10-06T13:19:53.520" v="135" actId="1076"/>
          <ac:picMkLst>
            <pc:docMk/>
            <pc:sldMk cId="4099800257" sldId="2147377824"/>
            <ac:picMk id="3" creationId="{8DA74D65-5FA8-C906-F44E-2FF1196CA20B}"/>
          </ac:picMkLst>
        </pc:picChg>
      </pc:sldChg>
      <pc:sldChg chg="addSp modSp">
        <pc:chgData name="Gaita Matteo" userId="S::matteo.gaita@exprivia.com::3b34493c-787a-4579-8e1b-874cb6e86215" providerId="AD" clId="Web-{C9E5899D-D19C-AE3A-877A-3277B8A56E50}" dt="2026-10-06T13:20:33.441" v="139"/>
        <pc:sldMkLst>
          <pc:docMk/>
          <pc:sldMk cId="2241565630" sldId="2147377825"/>
        </pc:sldMkLst>
        <pc:picChg chg="add mod">
          <ac:chgData name="Gaita Matteo" userId="S::matteo.gaita@exprivia.com::3b34493c-787a-4579-8e1b-874cb6e86215" providerId="AD" clId="Web-{C9E5899D-D19C-AE3A-877A-3277B8A56E50}" dt="2026-10-06T13:20:33.441" v="139"/>
          <ac:picMkLst>
            <pc:docMk/>
            <pc:sldMk cId="2241565630" sldId="2147377825"/>
            <ac:picMk id="2" creationId="{36569897-4500-5144-3920-BE16B61E4B7C}"/>
          </ac:picMkLst>
        </pc:picChg>
      </pc:sldChg>
      <pc:sldChg chg="addSp delSp modSp">
        <pc:chgData name="Gaita Matteo" userId="S::matteo.gaita@exprivia.com::3b34493c-787a-4579-8e1b-874cb6e86215" providerId="AD" clId="Web-{C9E5899D-D19C-AE3A-877A-3277B8A56E50}" dt="2026-10-06T13:25:53.317" v="170" actId="1076"/>
        <pc:sldMkLst>
          <pc:docMk/>
          <pc:sldMk cId="3117636192" sldId="2147377826"/>
        </pc:sldMkLst>
        <pc:spChg chg="add mod">
          <ac:chgData name="Gaita Matteo" userId="S::matteo.gaita@exprivia.com::3b34493c-787a-4579-8e1b-874cb6e86215" providerId="AD" clId="Web-{C9E5899D-D19C-AE3A-877A-3277B8A56E50}" dt="2026-10-06T13:25:21.926" v="163" actId="1076"/>
          <ac:spMkLst>
            <pc:docMk/>
            <pc:sldMk cId="3117636192" sldId="2147377826"/>
            <ac:spMk id="10" creationId="{FA1EB5D8-1161-51B4-2ECF-31691EC9405A}"/>
          </ac:spMkLst>
        </pc:spChg>
        <pc:spChg chg="add mod">
          <ac:chgData name="Gaita Matteo" userId="S::matteo.gaita@exprivia.com::3b34493c-787a-4579-8e1b-874cb6e86215" providerId="AD" clId="Web-{C9E5899D-D19C-AE3A-877A-3277B8A56E50}" dt="2026-10-06T13:25:53.317" v="170" actId="1076"/>
          <ac:spMkLst>
            <pc:docMk/>
            <pc:sldMk cId="3117636192" sldId="2147377826"/>
            <ac:spMk id="11" creationId="{2D10C0D8-C02F-8860-E806-7467FB087DC3}"/>
          </ac:spMkLst>
        </pc:spChg>
        <pc:picChg chg="add mod">
          <ac:chgData name="Gaita Matteo" userId="S::matteo.gaita@exprivia.com::3b34493c-787a-4579-8e1b-874cb6e86215" providerId="AD" clId="Web-{C9E5899D-D19C-AE3A-877A-3277B8A56E50}" dt="2026-10-06T13:23:37.192" v="153" actId="1076"/>
          <ac:picMkLst>
            <pc:docMk/>
            <pc:sldMk cId="3117636192" sldId="2147377826"/>
            <ac:picMk id="2" creationId="{7AF9423C-1681-0AF2-1F7E-A308959515E0}"/>
          </ac:picMkLst>
        </pc:picChg>
        <pc:picChg chg="add mod">
          <ac:chgData name="Gaita Matteo" userId="S::matteo.gaita@exprivia.com::3b34493c-787a-4579-8e1b-874cb6e86215" providerId="AD" clId="Web-{C9E5899D-D19C-AE3A-877A-3277B8A56E50}" dt="2026-10-06T13:23:27.988" v="151"/>
          <ac:picMkLst>
            <pc:docMk/>
            <pc:sldMk cId="3117636192" sldId="2147377826"/>
            <ac:picMk id="3" creationId="{5939AB06-CEE5-0510-6D59-FB1700672E9B}"/>
          </ac:picMkLst>
        </pc:picChg>
        <pc:cxnChg chg="add mod">
          <ac:chgData name="Gaita Matteo" userId="S::matteo.gaita@exprivia.com::3b34493c-787a-4579-8e1b-874cb6e86215" providerId="AD" clId="Web-{C9E5899D-D19C-AE3A-877A-3277B8A56E50}" dt="2026-10-06T13:24:01.239" v="157"/>
          <ac:cxnSpMkLst>
            <pc:docMk/>
            <pc:sldMk cId="3117636192" sldId="2147377826"/>
            <ac:cxnSpMk id="4" creationId="{D6C26729-89DA-86E8-EB1B-4B18263AED25}"/>
          </ac:cxnSpMkLst>
        </pc:cxnChg>
      </pc:sldChg>
      <pc:sldChg chg="addSp modSp">
        <pc:chgData name="Gaita Matteo" userId="S::matteo.gaita@exprivia.com::3b34493c-787a-4579-8e1b-874cb6e86215" providerId="AD" clId="Web-{C9E5899D-D19C-AE3A-877A-3277B8A56E50}" dt="2026-10-06T13:26:58.129" v="181"/>
        <pc:sldMkLst>
          <pc:docMk/>
          <pc:sldMk cId="2424830627" sldId="2147377827"/>
        </pc:sldMkLst>
        <pc:picChg chg="add mod">
          <ac:chgData name="Gaita Matteo" userId="S::matteo.gaita@exprivia.com::3b34493c-787a-4579-8e1b-874cb6e86215" providerId="AD" clId="Web-{C9E5899D-D19C-AE3A-877A-3277B8A56E50}" dt="2026-10-06T13:26:58.129" v="181"/>
          <ac:picMkLst>
            <pc:docMk/>
            <pc:sldMk cId="2424830627" sldId="2147377827"/>
            <ac:picMk id="2" creationId="{DDAA3C87-0629-DE47-DA30-91503FAEF5AF}"/>
          </ac:picMkLst>
        </pc:picChg>
      </pc:sldChg>
      <pc:sldChg chg="addSp modSp">
        <pc:chgData name="Gaita Matteo" userId="S::matteo.gaita@exprivia.com::3b34493c-787a-4579-8e1b-874cb6e86215" providerId="AD" clId="Web-{C9E5899D-D19C-AE3A-877A-3277B8A56E50}" dt="2026-10-06T13:28:20.129" v="198" actId="1076"/>
        <pc:sldMkLst>
          <pc:docMk/>
          <pc:sldMk cId="1746683491" sldId="2147377828"/>
        </pc:sldMkLst>
        <pc:picChg chg="add mod">
          <ac:chgData name="Gaita Matteo" userId="S::matteo.gaita@exprivia.com::3b34493c-787a-4579-8e1b-874cb6e86215" providerId="AD" clId="Web-{C9E5899D-D19C-AE3A-877A-3277B8A56E50}" dt="2026-10-06T13:28:20.129" v="198" actId="1076"/>
          <ac:picMkLst>
            <pc:docMk/>
            <pc:sldMk cId="1746683491" sldId="2147377828"/>
            <ac:picMk id="2" creationId="{9F35DF3F-2F70-2833-3C42-81E2FA84DB47}"/>
          </ac:picMkLst>
        </pc:picChg>
      </pc:sldChg>
      <pc:sldChg chg="addSp modSp">
        <pc:chgData name="Gaita Matteo" userId="S::matteo.gaita@exprivia.com::3b34493c-787a-4579-8e1b-874cb6e86215" providerId="AD" clId="Web-{C9E5899D-D19C-AE3A-877A-3277B8A56E50}" dt="2026-10-06T13:29:32.536" v="212" actId="1076"/>
        <pc:sldMkLst>
          <pc:docMk/>
          <pc:sldMk cId="61193638" sldId="2147377829"/>
        </pc:sldMkLst>
        <pc:spChg chg="add mod">
          <ac:chgData name="Gaita Matteo" userId="S::matteo.gaita@exprivia.com::3b34493c-787a-4579-8e1b-874cb6e86215" providerId="AD" clId="Web-{C9E5899D-D19C-AE3A-877A-3277B8A56E50}" dt="2026-10-06T13:29:32.536" v="212" actId="1076"/>
          <ac:spMkLst>
            <pc:docMk/>
            <pc:sldMk cId="61193638" sldId="2147377829"/>
            <ac:spMk id="12" creationId="{2410B298-2D7C-3ABD-A606-B6A17D4211F2}"/>
          </ac:spMkLst>
        </pc:spChg>
        <pc:spChg chg="add mod">
          <ac:chgData name="Gaita Matteo" userId="S::matteo.gaita@exprivia.com::3b34493c-787a-4579-8e1b-874cb6e86215" providerId="AD" clId="Web-{C9E5899D-D19C-AE3A-877A-3277B8A56E50}" dt="2026-10-06T13:29:21.723" v="210" actId="1076"/>
          <ac:spMkLst>
            <pc:docMk/>
            <pc:sldMk cId="61193638" sldId="2147377829"/>
            <ac:spMk id="13" creationId="{04433ED6-AB60-EACE-1C02-DD170E2D5733}"/>
          </ac:spMkLst>
        </pc:spChg>
        <pc:picChg chg="add">
          <ac:chgData name="Gaita Matteo" userId="S::matteo.gaita@exprivia.com::3b34493c-787a-4579-8e1b-874cb6e86215" providerId="AD" clId="Web-{C9E5899D-D19C-AE3A-877A-3277B8A56E50}" dt="2026-10-06T13:29:02.239" v="203"/>
          <ac:picMkLst>
            <pc:docMk/>
            <pc:sldMk cId="61193638" sldId="2147377829"/>
            <ac:picMk id="3" creationId="{70343DEC-60FF-AD38-8D0C-C4C000818C50}"/>
          </ac:picMkLst>
        </pc:picChg>
        <pc:picChg chg="add">
          <ac:chgData name="Gaita Matteo" userId="S::matteo.gaita@exprivia.com::3b34493c-787a-4579-8e1b-874cb6e86215" providerId="AD" clId="Web-{C9E5899D-D19C-AE3A-877A-3277B8A56E50}" dt="2026-10-06T13:29:02.286" v="204"/>
          <ac:picMkLst>
            <pc:docMk/>
            <pc:sldMk cId="61193638" sldId="2147377829"/>
            <ac:picMk id="7" creationId="{B1A198C3-5952-ECD0-B2BE-0F05EC27A302}"/>
          </ac:picMkLst>
        </pc:picChg>
        <pc:cxnChg chg="add">
          <ac:chgData name="Gaita Matteo" userId="S::matteo.gaita@exprivia.com::3b34493c-787a-4579-8e1b-874cb6e86215" providerId="AD" clId="Web-{C9E5899D-D19C-AE3A-877A-3277B8A56E50}" dt="2026-10-06T13:29:02.286" v="205"/>
          <ac:cxnSpMkLst>
            <pc:docMk/>
            <pc:sldMk cId="61193638" sldId="2147377829"/>
            <ac:cxnSpMk id="10" creationId="{07230714-E009-BFA4-EBB3-360698F124DC}"/>
          </ac:cxnSpMkLst>
        </pc:cxnChg>
      </pc:sldChg>
      <pc:sldChg chg="addSp modSp">
        <pc:chgData name="Gaita Matteo" userId="S::matteo.gaita@exprivia.com::3b34493c-787a-4579-8e1b-874cb6e86215" providerId="AD" clId="Web-{C9E5899D-D19C-AE3A-877A-3277B8A56E50}" dt="2026-10-06T13:30:23.520" v="222"/>
        <pc:sldMkLst>
          <pc:docMk/>
          <pc:sldMk cId="2087667489" sldId="2147377830"/>
        </pc:sldMkLst>
        <pc:picChg chg="add mod">
          <ac:chgData name="Gaita Matteo" userId="S::matteo.gaita@exprivia.com::3b34493c-787a-4579-8e1b-874cb6e86215" providerId="AD" clId="Web-{C9E5899D-D19C-AE3A-877A-3277B8A56E50}" dt="2026-10-06T13:30:23.520" v="222"/>
          <ac:picMkLst>
            <pc:docMk/>
            <pc:sldMk cId="2087667489" sldId="2147377830"/>
            <ac:picMk id="2" creationId="{5969BA21-5137-5F83-61B4-943AEC060BE6}"/>
          </ac:picMkLst>
        </pc:picChg>
      </pc:sldChg>
      <pc:sldChg chg="addSp delSp modSp">
        <pc:chgData name="Gaita Matteo" userId="S::matteo.gaita@exprivia.com::3b34493c-787a-4579-8e1b-874cb6e86215" providerId="AD" clId="Web-{C9E5899D-D19C-AE3A-877A-3277B8A56E50}" dt="2026-10-06T13:31:30.426" v="252" actId="1076"/>
        <pc:sldMkLst>
          <pc:docMk/>
          <pc:sldMk cId="3447996078" sldId="2147377831"/>
        </pc:sldMkLst>
        <pc:spChg chg="add mod">
          <ac:chgData name="Gaita Matteo" userId="S::matteo.gaita@exprivia.com::3b34493c-787a-4579-8e1b-874cb6e86215" providerId="AD" clId="Web-{C9E5899D-D19C-AE3A-877A-3277B8A56E50}" dt="2026-10-06T13:31:21.270" v="250" actId="20577"/>
          <ac:spMkLst>
            <pc:docMk/>
            <pc:sldMk cId="3447996078" sldId="2147377831"/>
            <ac:spMk id="20" creationId="{C4922B82-B070-2248-D90C-2D1426587694}"/>
          </ac:spMkLst>
        </pc:spChg>
        <pc:spChg chg="add mod">
          <ac:chgData name="Gaita Matteo" userId="S::matteo.gaita@exprivia.com::3b34493c-787a-4579-8e1b-874cb6e86215" providerId="AD" clId="Web-{C9E5899D-D19C-AE3A-877A-3277B8A56E50}" dt="2026-10-06T13:31:30.426" v="252" actId="1076"/>
          <ac:spMkLst>
            <pc:docMk/>
            <pc:sldMk cId="3447996078" sldId="2147377831"/>
            <ac:spMk id="21" creationId="{EA93D6E4-8280-5B6F-E957-7A0A943467FC}"/>
          </ac:spMkLst>
        </pc:spChg>
        <pc:picChg chg="add">
          <ac:chgData name="Gaita Matteo" userId="S::matteo.gaita@exprivia.com::3b34493c-787a-4579-8e1b-874cb6e86215" providerId="AD" clId="Web-{C9E5899D-D19C-AE3A-877A-3277B8A56E50}" dt="2026-10-06T13:31:01.458" v="242"/>
          <ac:picMkLst>
            <pc:docMk/>
            <pc:sldMk cId="3447996078" sldId="2147377831"/>
            <ac:picMk id="14" creationId="{030626D9-0F52-CA51-307E-987CA8AF6467}"/>
          </ac:picMkLst>
        </pc:picChg>
        <pc:picChg chg="add mod">
          <ac:chgData name="Gaita Matteo" userId="S::matteo.gaita@exprivia.com::3b34493c-787a-4579-8e1b-874cb6e86215" providerId="AD" clId="Web-{C9E5899D-D19C-AE3A-877A-3277B8A56E50}" dt="2026-10-06T13:31:10.645" v="247" actId="1076"/>
          <ac:picMkLst>
            <pc:docMk/>
            <pc:sldMk cId="3447996078" sldId="2147377831"/>
            <ac:picMk id="16" creationId="{66D20E89-FD4E-7540-B0FC-57B20D11655A}"/>
          </ac:picMkLst>
        </pc:picChg>
        <pc:cxnChg chg="add">
          <ac:chgData name="Gaita Matteo" userId="S::matteo.gaita@exprivia.com::3b34493c-787a-4579-8e1b-874cb6e86215" providerId="AD" clId="Web-{C9E5899D-D19C-AE3A-877A-3277B8A56E50}" dt="2026-10-06T13:31:01.505" v="244"/>
          <ac:cxnSpMkLst>
            <pc:docMk/>
            <pc:sldMk cId="3447996078" sldId="2147377831"/>
            <ac:cxnSpMk id="18" creationId="{8AC40AD2-1E59-EB62-6ED0-44A6FDD5F7A9}"/>
          </ac:cxnSpMkLst>
        </pc:cxnChg>
      </pc:sldChg>
      <pc:sldChg chg="addSp modSp">
        <pc:chgData name="Gaita Matteo" userId="S::matteo.gaita@exprivia.com::3b34493c-787a-4579-8e1b-874cb6e86215" providerId="AD" clId="Web-{C9E5899D-D19C-AE3A-877A-3277B8A56E50}" dt="2026-10-06T13:33:55.286" v="274" actId="1076"/>
        <pc:sldMkLst>
          <pc:docMk/>
          <pc:sldMk cId="3588860725" sldId="2147377832"/>
        </pc:sldMkLst>
        <pc:spChg chg="add mod">
          <ac:chgData name="Gaita Matteo" userId="S::matteo.gaita@exprivia.com::3b34493c-787a-4579-8e1b-874cb6e86215" providerId="AD" clId="Web-{C9E5899D-D19C-AE3A-877A-3277B8A56E50}" dt="2026-10-06T13:33:41.005" v="271" actId="1076"/>
          <ac:spMkLst>
            <pc:docMk/>
            <pc:sldMk cId="3588860725" sldId="2147377832"/>
            <ac:spMk id="7" creationId="{9F4A4E20-1FD4-7FFC-2AA0-EE39BAE58CE8}"/>
          </ac:spMkLst>
        </pc:spChg>
        <pc:spChg chg="add mod">
          <ac:chgData name="Gaita Matteo" userId="S::matteo.gaita@exprivia.com::3b34493c-787a-4579-8e1b-874cb6e86215" providerId="AD" clId="Web-{C9E5899D-D19C-AE3A-877A-3277B8A56E50}" dt="2026-10-06T13:33:55.286" v="274" actId="1076"/>
          <ac:spMkLst>
            <pc:docMk/>
            <pc:sldMk cId="3588860725" sldId="2147377832"/>
            <ac:spMk id="9" creationId="{83DC3FDA-8678-7AE6-5D63-7E28805460D1}"/>
          </ac:spMkLst>
        </pc:spChg>
        <pc:picChg chg="add mod">
          <ac:chgData name="Gaita Matteo" userId="S::matteo.gaita@exprivia.com::3b34493c-787a-4579-8e1b-874cb6e86215" providerId="AD" clId="Web-{C9E5899D-D19C-AE3A-877A-3277B8A56E50}" dt="2026-10-06T13:32:42.880" v="264" actId="1076"/>
          <ac:picMkLst>
            <pc:docMk/>
            <pc:sldMk cId="3588860725" sldId="2147377832"/>
            <ac:picMk id="2" creationId="{4CE6F9CD-A38B-A2CF-6962-AB6AECB4DCDA}"/>
          </ac:picMkLst>
        </pc:picChg>
        <pc:picChg chg="add mod">
          <ac:chgData name="Gaita Matteo" userId="S::matteo.gaita@exprivia.com::3b34493c-787a-4579-8e1b-874cb6e86215" providerId="AD" clId="Web-{C9E5899D-D19C-AE3A-877A-3277B8A56E50}" dt="2026-10-06T13:33:04.208" v="267"/>
          <ac:picMkLst>
            <pc:docMk/>
            <pc:sldMk cId="3588860725" sldId="2147377832"/>
            <ac:picMk id="3" creationId="{1219CB61-F6E1-A945-1635-F5D33874483A}"/>
          </ac:picMkLst>
        </pc:picChg>
        <pc:cxnChg chg="add mod">
          <ac:chgData name="Gaita Matteo" userId="S::matteo.gaita@exprivia.com::3b34493c-787a-4579-8e1b-874cb6e86215" providerId="AD" clId="Web-{C9E5899D-D19C-AE3A-877A-3277B8A56E50}" dt="2026-10-06T13:33:21.708" v="269"/>
          <ac:cxnSpMkLst>
            <pc:docMk/>
            <pc:sldMk cId="3588860725" sldId="2147377832"/>
            <ac:cxnSpMk id="4" creationId="{FBD03057-24AB-500E-7DEF-3F0BE4BC81C6}"/>
          </ac:cxnSpMkLst>
        </pc:cxnChg>
      </pc:sldChg>
      <pc:sldChg chg="addSp delSp modSp">
        <pc:chgData name="Gaita Matteo" userId="S::matteo.gaita@exprivia.com::3b34493c-787a-4579-8e1b-874cb6e86215" providerId="AD" clId="Web-{C9E5899D-D19C-AE3A-877A-3277B8A56E50}" dt="2026-10-06T13:35:26.005" v="294" actId="1076"/>
        <pc:sldMkLst>
          <pc:docMk/>
          <pc:sldMk cId="4231868817" sldId="2147377833"/>
        </pc:sldMkLst>
        <pc:picChg chg="add mod">
          <ac:chgData name="Gaita Matteo" userId="S::matteo.gaita@exprivia.com::3b34493c-787a-4579-8e1b-874cb6e86215" providerId="AD" clId="Web-{C9E5899D-D19C-AE3A-877A-3277B8A56E50}" dt="2026-10-06T13:35:26.005" v="294" actId="1076"/>
          <ac:picMkLst>
            <pc:docMk/>
            <pc:sldMk cId="4231868817" sldId="2147377833"/>
            <ac:picMk id="2" creationId="{3F9B7423-90FB-63DC-E09F-28439BAF86FA}"/>
          </ac:picMkLst>
        </pc:picChg>
      </pc:sldChg>
      <pc:sldChg chg="addSp modSp">
        <pc:chgData name="Gaita Matteo" userId="S::matteo.gaita@exprivia.com::3b34493c-787a-4579-8e1b-874cb6e86215" providerId="AD" clId="Web-{C9E5899D-D19C-AE3A-877A-3277B8A56E50}" dt="2026-10-06T13:38:10.317" v="306"/>
        <pc:sldMkLst>
          <pc:docMk/>
          <pc:sldMk cId="4159268181" sldId="2147377834"/>
        </pc:sldMkLst>
        <pc:picChg chg="add mod">
          <ac:chgData name="Gaita Matteo" userId="S::matteo.gaita@exprivia.com::3b34493c-787a-4579-8e1b-874cb6e86215" providerId="AD" clId="Web-{C9E5899D-D19C-AE3A-877A-3277B8A56E50}" dt="2026-10-06T13:38:10.317" v="306"/>
          <ac:picMkLst>
            <pc:docMk/>
            <pc:sldMk cId="4159268181" sldId="2147377834"/>
            <ac:picMk id="2" creationId="{D81AA9CA-7FEA-575B-EA55-F9B842BCC7CD}"/>
          </ac:picMkLst>
        </pc:picChg>
      </pc:sldChg>
      <pc:sldChg chg="addSp modSp">
        <pc:chgData name="Gaita Matteo" userId="S::matteo.gaita@exprivia.com::3b34493c-787a-4579-8e1b-874cb6e86215" providerId="AD" clId="Web-{C9E5899D-D19C-AE3A-877A-3277B8A56E50}" dt="2026-10-06T13:40:53.974" v="318"/>
        <pc:sldMkLst>
          <pc:docMk/>
          <pc:sldMk cId="3732883275" sldId="2147377835"/>
        </pc:sldMkLst>
        <pc:picChg chg="add mod">
          <ac:chgData name="Gaita Matteo" userId="S::matteo.gaita@exprivia.com::3b34493c-787a-4579-8e1b-874cb6e86215" providerId="AD" clId="Web-{C9E5899D-D19C-AE3A-877A-3277B8A56E50}" dt="2026-10-06T13:40:53.974" v="318"/>
          <ac:picMkLst>
            <pc:docMk/>
            <pc:sldMk cId="3732883275" sldId="2147377835"/>
            <ac:picMk id="2" creationId="{03A38B8F-9A17-7B90-D53F-8CBE4ACB20E6}"/>
          </ac:picMkLst>
        </pc:picChg>
      </pc:sldChg>
      <pc:sldChg chg="addSp modSp">
        <pc:chgData name="Gaita Matteo" userId="S::matteo.gaita@exprivia.com::3b34493c-787a-4579-8e1b-874cb6e86215" providerId="AD" clId="Web-{C9E5899D-D19C-AE3A-877A-3277B8A56E50}" dt="2026-10-06T13:41:16.021" v="328"/>
        <pc:sldMkLst>
          <pc:docMk/>
          <pc:sldMk cId="2996839342" sldId="2147377836"/>
        </pc:sldMkLst>
        <pc:picChg chg="add mod">
          <ac:chgData name="Gaita Matteo" userId="S::matteo.gaita@exprivia.com::3b34493c-787a-4579-8e1b-874cb6e86215" providerId="AD" clId="Web-{C9E5899D-D19C-AE3A-877A-3277B8A56E50}" dt="2026-10-06T13:41:16.021" v="328"/>
          <ac:picMkLst>
            <pc:docMk/>
            <pc:sldMk cId="2996839342" sldId="2147377836"/>
            <ac:picMk id="2" creationId="{0AEC52EB-F277-81C1-D935-5DCD8315CC56}"/>
          </ac:picMkLst>
        </pc:picChg>
      </pc:sldChg>
      <pc:sldChg chg="addSp modSp">
        <pc:chgData name="Gaita Matteo" userId="S::matteo.gaita@exprivia.com::3b34493c-787a-4579-8e1b-874cb6e86215" providerId="AD" clId="Web-{C9E5899D-D19C-AE3A-877A-3277B8A56E50}" dt="2026-10-06T14:18:01.975" v="499" actId="20577"/>
        <pc:sldMkLst>
          <pc:docMk/>
          <pc:sldMk cId="650111550" sldId="2147377837"/>
        </pc:sldMkLst>
        <pc:picChg chg="add mod">
          <ac:chgData name="Gaita Matteo" userId="S::matteo.gaita@exprivia.com::3b34493c-787a-4579-8e1b-874cb6e86215" providerId="AD" clId="Web-{C9E5899D-D19C-AE3A-877A-3277B8A56E50}" dt="2026-10-06T14:11:24.100" v="463" actId="1076"/>
          <ac:picMkLst>
            <pc:docMk/>
            <pc:sldMk cId="650111550" sldId="2147377837"/>
            <ac:picMk id="2" creationId="{4D3DA786-2D47-E155-0B99-955799D4DB41}"/>
          </ac:picMkLst>
        </pc:picChg>
        <pc:picChg chg="add mod">
          <ac:chgData name="Gaita Matteo" userId="S::matteo.gaita@exprivia.com::3b34493c-787a-4579-8e1b-874cb6e86215" providerId="AD" clId="Web-{C9E5899D-D19C-AE3A-877A-3277B8A56E50}" dt="2026-10-06T14:11:20.538" v="462" actId="1076"/>
          <ac:picMkLst>
            <pc:docMk/>
            <pc:sldMk cId="650111550" sldId="2147377837"/>
            <ac:picMk id="3" creationId="{CFD09C54-067B-C4A1-D10A-1CDA145B2656}"/>
          </ac:picMkLst>
        </pc:picChg>
        <pc:picChg chg="add mod">
          <ac:chgData name="Gaita Matteo" userId="S::matteo.gaita@exprivia.com::3b34493c-787a-4579-8e1b-874cb6e86215" providerId="AD" clId="Web-{C9E5899D-D19C-AE3A-877A-3277B8A56E50}" dt="2026-10-06T14:11:14.225" v="461" actId="1076"/>
          <ac:picMkLst>
            <pc:docMk/>
            <pc:sldMk cId="650111550" sldId="2147377837"/>
            <ac:picMk id="4" creationId="{578DFB0E-47A5-DF82-134C-59C1447A729D}"/>
          </ac:picMkLst>
        </pc:picChg>
      </pc:sldChg>
      <pc:sldChg chg="addSp modSp">
        <pc:chgData name="Gaita Matteo" userId="S::matteo.gaita@exprivia.com::3b34493c-787a-4579-8e1b-874cb6e86215" providerId="AD" clId="Web-{C9E5899D-D19C-AE3A-877A-3277B8A56E50}" dt="2026-10-06T13:45:57.005" v="356" actId="1076"/>
        <pc:sldMkLst>
          <pc:docMk/>
          <pc:sldMk cId="3124023189" sldId="2147377838"/>
        </pc:sldMkLst>
        <pc:picChg chg="add mod">
          <ac:chgData name="Gaita Matteo" userId="S::matteo.gaita@exprivia.com::3b34493c-787a-4579-8e1b-874cb6e86215" providerId="AD" clId="Web-{C9E5899D-D19C-AE3A-877A-3277B8A56E50}" dt="2026-10-06T13:44:53.005" v="351" actId="1076"/>
          <ac:picMkLst>
            <pc:docMk/>
            <pc:sldMk cId="3124023189" sldId="2147377838"/>
            <ac:picMk id="2" creationId="{2F60628E-8216-8875-B16F-79FB2653F02A}"/>
          </ac:picMkLst>
        </pc:picChg>
        <pc:picChg chg="add mod">
          <ac:chgData name="Gaita Matteo" userId="S::matteo.gaita@exprivia.com::3b34493c-787a-4579-8e1b-874cb6e86215" providerId="AD" clId="Web-{C9E5899D-D19C-AE3A-877A-3277B8A56E50}" dt="2026-10-06T13:45:57.005" v="356" actId="1076"/>
          <ac:picMkLst>
            <pc:docMk/>
            <pc:sldMk cId="3124023189" sldId="2147377838"/>
            <ac:picMk id="3" creationId="{8D8CED0D-0DE7-9E4C-B885-E195E802099C}"/>
          </ac:picMkLst>
        </pc:picChg>
      </pc:sldChg>
      <pc:sldChg chg="addSp modSp">
        <pc:chgData name="Gaita Matteo" userId="S::matteo.gaita@exprivia.com::3b34493c-787a-4579-8e1b-874cb6e86215" providerId="AD" clId="Web-{C9E5899D-D19C-AE3A-877A-3277B8A56E50}" dt="2026-10-06T13:48:28.599" v="377" actId="1076"/>
        <pc:sldMkLst>
          <pc:docMk/>
          <pc:sldMk cId="3199733877" sldId="2147377839"/>
        </pc:sldMkLst>
        <pc:picChg chg="add mod">
          <ac:chgData name="Gaita Matteo" userId="S::matteo.gaita@exprivia.com::3b34493c-787a-4579-8e1b-874cb6e86215" providerId="AD" clId="Web-{C9E5899D-D19C-AE3A-877A-3277B8A56E50}" dt="2026-10-06T13:47:07.146" v="361" actId="1076"/>
          <ac:picMkLst>
            <pc:docMk/>
            <pc:sldMk cId="3199733877" sldId="2147377839"/>
            <ac:picMk id="3" creationId="{66360263-F115-7062-E321-AA94B5E97A73}"/>
          </ac:picMkLst>
        </pc:picChg>
        <pc:picChg chg="add mod">
          <ac:chgData name="Gaita Matteo" userId="S::matteo.gaita@exprivia.com::3b34493c-787a-4579-8e1b-874cb6e86215" providerId="AD" clId="Web-{C9E5899D-D19C-AE3A-877A-3277B8A56E50}" dt="2026-10-06T13:47:36.005" v="369"/>
          <ac:picMkLst>
            <pc:docMk/>
            <pc:sldMk cId="3199733877" sldId="2147377839"/>
            <ac:picMk id="4" creationId="{33FD6B5E-EDE8-F75D-065C-D3EE9754FCB6}"/>
          </ac:picMkLst>
        </pc:picChg>
        <pc:picChg chg="add mod">
          <ac:chgData name="Gaita Matteo" userId="S::matteo.gaita@exprivia.com::3b34493c-787a-4579-8e1b-874cb6e86215" providerId="AD" clId="Web-{C9E5899D-D19C-AE3A-877A-3277B8A56E50}" dt="2026-10-06T13:48:28.599" v="377" actId="1076"/>
          <ac:picMkLst>
            <pc:docMk/>
            <pc:sldMk cId="3199733877" sldId="2147377839"/>
            <ac:picMk id="7" creationId="{435F30FF-AD77-451D-0897-4A20E82604D6}"/>
          </ac:picMkLst>
        </pc:picChg>
      </pc:sldChg>
      <pc:sldChg chg="addSp modSp">
        <pc:chgData name="Gaita Matteo" userId="S::matteo.gaita@exprivia.com::3b34493c-787a-4579-8e1b-874cb6e86215" providerId="AD" clId="Web-{C9E5899D-D19C-AE3A-877A-3277B8A56E50}" dt="2026-10-06T13:50:11.771" v="390"/>
        <pc:sldMkLst>
          <pc:docMk/>
          <pc:sldMk cId="2648034305" sldId="2147377840"/>
        </pc:sldMkLst>
        <pc:picChg chg="add mod">
          <ac:chgData name="Gaita Matteo" userId="S::matteo.gaita@exprivia.com::3b34493c-787a-4579-8e1b-874cb6e86215" providerId="AD" clId="Web-{C9E5899D-D19C-AE3A-877A-3277B8A56E50}" dt="2026-10-06T13:50:11.771" v="390"/>
          <ac:picMkLst>
            <pc:docMk/>
            <pc:sldMk cId="2648034305" sldId="2147377840"/>
            <ac:picMk id="2" creationId="{68F84E58-D849-A94D-8C82-DF86F8A511DD}"/>
          </ac:picMkLst>
        </pc:picChg>
      </pc:sldChg>
      <pc:sldChg chg="addSp modSp">
        <pc:chgData name="Gaita Matteo" userId="S::matteo.gaita@exprivia.com::3b34493c-787a-4579-8e1b-874cb6e86215" providerId="AD" clId="Web-{C9E5899D-D19C-AE3A-877A-3277B8A56E50}" dt="2026-10-06T13:50:35.474" v="394" actId="1076"/>
        <pc:sldMkLst>
          <pc:docMk/>
          <pc:sldMk cId="1722389463" sldId="2147377841"/>
        </pc:sldMkLst>
        <pc:picChg chg="add mod">
          <ac:chgData name="Gaita Matteo" userId="S::matteo.gaita@exprivia.com::3b34493c-787a-4579-8e1b-874cb6e86215" providerId="AD" clId="Web-{C9E5899D-D19C-AE3A-877A-3277B8A56E50}" dt="2026-10-06T13:50:35.474" v="394" actId="1076"/>
          <ac:picMkLst>
            <pc:docMk/>
            <pc:sldMk cId="1722389463" sldId="2147377841"/>
            <ac:picMk id="3" creationId="{EAEFED2D-1BE7-D5CA-7EE0-35836B89CAE6}"/>
          </ac:picMkLst>
        </pc:picChg>
      </pc:sldChg>
      <pc:sldChg chg="addSp modSp">
        <pc:chgData name="Gaita Matteo" userId="S::matteo.gaita@exprivia.com::3b34493c-787a-4579-8e1b-874cb6e86215" providerId="AD" clId="Web-{C9E5899D-D19C-AE3A-877A-3277B8A56E50}" dt="2026-10-06T13:51:34.959" v="404"/>
        <pc:sldMkLst>
          <pc:docMk/>
          <pc:sldMk cId="1008371416" sldId="2147377842"/>
        </pc:sldMkLst>
        <pc:spChg chg="mod">
          <ac:chgData name="Gaita Matteo" userId="S::matteo.gaita@exprivia.com::3b34493c-787a-4579-8e1b-874cb6e86215" providerId="AD" clId="Web-{C9E5899D-D19C-AE3A-877A-3277B8A56E50}" dt="2026-10-06T13:50:50.568" v="403" actId="1076"/>
          <ac:spMkLst>
            <pc:docMk/>
            <pc:sldMk cId="1008371416" sldId="2147377842"/>
            <ac:spMk id="5" creationId="{6464CF7A-F7D3-7214-75DC-88FF953E6147}"/>
          </ac:spMkLst>
        </pc:spChg>
        <pc:spChg chg="add">
          <ac:chgData name="Gaita Matteo" userId="S::matteo.gaita@exprivia.com::3b34493c-787a-4579-8e1b-874cb6e86215" providerId="AD" clId="Web-{C9E5899D-D19C-AE3A-877A-3277B8A56E50}" dt="2026-10-06T13:51:34.959" v="404"/>
          <ac:spMkLst>
            <pc:docMk/>
            <pc:sldMk cId="1008371416" sldId="2147377842"/>
            <ac:spMk id="10" creationId="{5285981A-E88B-7008-AE31-3AFF559DB152}"/>
          </ac:spMkLst>
        </pc:spChg>
        <pc:picChg chg="add">
          <ac:chgData name="Gaita Matteo" userId="S::matteo.gaita@exprivia.com::3b34493c-787a-4579-8e1b-874cb6e86215" providerId="AD" clId="Web-{C9E5899D-D19C-AE3A-877A-3277B8A56E50}" dt="2026-10-06T13:51:34.959" v="404"/>
          <ac:picMkLst>
            <pc:docMk/>
            <pc:sldMk cId="1008371416" sldId="2147377842"/>
            <ac:picMk id="2" creationId="{9ED1D3D6-14C4-CE13-82AC-102125E92B50}"/>
          </ac:picMkLst>
        </pc:picChg>
        <pc:picChg chg="add">
          <ac:chgData name="Gaita Matteo" userId="S::matteo.gaita@exprivia.com::3b34493c-787a-4579-8e1b-874cb6e86215" providerId="AD" clId="Web-{C9E5899D-D19C-AE3A-877A-3277B8A56E50}" dt="2026-10-06T13:51:34.959" v="404"/>
          <ac:picMkLst>
            <pc:docMk/>
            <pc:sldMk cId="1008371416" sldId="2147377842"/>
            <ac:picMk id="3" creationId="{EAFDD4B5-D40F-7F10-25C4-2587A0A53165}"/>
          </ac:picMkLst>
        </pc:picChg>
        <pc:picChg chg="add">
          <ac:chgData name="Gaita Matteo" userId="S::matteo.gaita@exprivia.com::3b34493c-787a-4579-8e1b-874cb6e86215" providerId="AD" clId="Web-{C9E5899D-D19C-AE3A-877A-3277B8A56E50}" dt="2026-10-06T13:51:34.959" v="404"/>
          <ac:picMkLst>
            <pc:docMk/>
            <pc:sldMk cId="1008371416" sldId="2147377842"/>
            <ac:picMk id="4" creationId="{07BFF123-EC6B-7A0E-A503-5D87D74B39DE}"/>
          </ac:picMkLst>
        </pc:picChg>
        <pc:cxnChg chg="add">
          <ac:chgData name="Gaita Matteo" userId="S::matteo.gaita@exprivia.com::3b34493c-787a-4579-8e1b-874cb6e86215" providerId="AD" clId="Web-{C9E5899D-D19C-AE3A-877A-3277B8A56E50}" dt="2026-10-06T13:51:34.959" v="404"/>
          <ac:cxnSpMkLst>
            <pc:docMk/>
            <pc:sldMk cId="1008371416" sldId="2147377842"/>
            <ac:cxnSpMk id="7" creationId="{C525079A-298E-E05E-5EDF-3CCF070BF33A}"/>
          </ac:cxnSpMkLst>
        </pc:cxnChg>
        <pc:cxnChg chg="add">
          <ac:chgData name="Gaita Matteo" userId="S::matteo.gaita@exprivia.com::3b34493c-787a-4579-8e1b-874cb6e86215" providerId="AD" clId="Web-{C9E5899D-D19C-AE3A-877A-3277B8A56E50}" dt="2026-10-06T13:51:34.959" v="404"/>
          <ac:cxnSpMkLst>
            <pc:docMk/>
            <pc:sldMk cId="1008371416" sldId="2147377842"/>
            <ac:cxnSpMk id="9" creationId="{39301C10-EE4F-9DFE-D8E0-B1549D3E7D4B}"/>
          </ac:cxnSpMkLst>
        </pc:cxnChg>
      </pc:sldChg>
      <pc:sldChg chg="addSp modSp">
        <pc:chgData name="Gaita Matteo" userId="S::matteo.gaita@exprivia.com::3b34493c-787a-4579-8e1b-874cb6e86215" providerId="AD" clId="Web-{C9E5899D-D19C-AE3A-877A-3277B8A56E50}" dt="2026-10-06T13:52:48.255" v="412" actId="1076"/>
        <pc:sldMkLst>
          <pc:docMk/>
          <pc:sldMk cId="2817951373" sldId="2147377844"/>
        </pc:sldMkLst>
        <pc:spChg chg="add mod">
          <ac:chgData name="Gaita Matteo" userId="S::matteo.gaita@exprivia.com::3b34493c-787a-4579-8e1b-874cb6e86215" providerId="AD" clId="Web-{C9E5899D-D19C-AE3A-877A-3277B8A56E50}" dt="2026-10-06T13:52:48.255" v="412" actId="1076"/>
          <ac:spMkLst>
            <pc:docMk/>
            <pc:sldMk cId="2817951373" sldId="2147377844"/>
            <ac:spMk id="3" creationId="{418C6DF5-C1B6-68E4-BDED-E22E1A15685E}"/>
          </ac:spMkLst>
        </pc:spChg>
        <pc:picChg chg="add mod">
          <ac:chgData name="Gaita Matteo" userId="S::matteo.gaita@exprivia.com::3b34493c-787a-4579-8e1b-874cb6e86215" providerId="AD" clId="Web-{C9E5899D-D19C-AE3A-877A-3277B8A56E50}" dt="2026-10-06T13:52:29.521" v="409" actId="1076"/>
          <ac:picMkLst>
            <pc:docMk/>
            <pc:sldMk cId="2817951373" sldId="2147377844"/>
            <ac:picMk id="2" creationId="{A2C23CB1-7512-CE51-9070-5F436BE215CA}"/>
          </ac:picMkLst>
        </pc:picChg>
      </pc:sldChg>
    </pc:docChg>
  </pc:docChgLst>
  <pc:docChgLst>
    <pc:chgData name="Gaita Matteo" userId="S::matteo.gaita@exprivia.com::3b34493c-787a-4579-8e1b-874cb6e86215" providerId="AD" clId="Web-{D385555F-4244-3FAA-7666-63287A277F7F}"/>
    <pc:docChg chg="addSld delSld modSld modSection">
      <pc:chgData name="Gaita Matteo" userId="S::matteo.gaita@exprivia.com::3b34493c-787a-4579-8e1b-874cb6e86215" providerId="AD" clId="Web-{D385555F-4244-3FAA-7666-63287A277F7F}" dt="2026-10-09T13:34:59.787" v="761" actId="1076"/>
      <pc:docMkLst>
        <pc:docMk/>
      </pc:docMkLst>
      <pc:sldChg chg="delSp modSp">
        <pc:chgData name="Gaita Matteo" userId="S::matteo.gaita@exprivia.com::3b34493c-787a-4579-8e1b-874cb6e86215" providerId="AD" clId="Web-{D385555F-4244-3FAA-7666-63287A277F7F}" dt="2026-10-09T13:18:25.222" v="488"/>
        <pc:sldMkLst>
          <pc:docMk/>
          <pc:sldMk cId="2548431930" sldId="2147377783"/>
        </pc:sldMkLst>
        <pc:spChg chg="del mod">
          <ac:chgData name="Gaita Matteo" userId="S::matteo.gaita@exprivia.com::3b34493c-787a-4579-8e1b-874cb6e86215" providerId="AD" clId="Web-{D385555F-4244-3FAA-7666-63287A277F7F}" dt="2026-10-09T13:18:25.222" v="488"/>
          <ac:spMkLst>
            <pc:docMk/>
            <pc:sldMk cId="2548431930" sldId="2147377783"/>
            <ac:spMk id="7" creationId="{2F921454-1ACE-4CE0-BF6B-8F1AA90EDE52}"/>
          </ac:spMkLst>
        </pc:spChg>
        <pc:spChg chg="mod">
          <ac:chgData name="Gaita Matteo" userId="S::matteo.gaita@exprivia.com::3b34493c-787a-4579-8e1b-874cb6e86215" providerId="AD" clId="Web-{D385555F-4244-3FAA-7666-63287A277F7F}" dt="2026-10-09T13:18:13.753" v="484" actId="1076"/>
          <ac:spMkLst>
            <pc:docMk/>
            <pc:sldMk cId="2548431930" sldId="2147377783"/>
            <ac:spMk id="10" creationId="{F3FC02AD-9C2B-27D3-8C78-B3094CCC7DE9}"/>
          </ac:spMkLst>
        </pc:spChg>
        <pc:picChg chg="mod">
          <ac:chgData name="Gaita Matteo" userId="S::matteo.gaita@exprivia.com::3b34493c-787a-4579-8e1b-874cb6e86215" providerId="AD" clId="Web-{D385555F-4244-3FAA-7666-63287A277F7F}" dt="2026-10-09T13:18:13.753" v="483" actId="1076"/>
          <ac:picMkLst>
            <pc:docMk/>
            <pc:sldMk cId="2548431930" sldId="2147377783"/>
            <ac:picMk id="3" creationId="{1B2A649F-4F13-3683-C535-6618CFA973D9}"/>
          </ac:picMkLst>
        </pc:picChg>
      </pc:sldChg>
      <pc:sldChg chg="modSp">
        <pc:chgData name="Gaita Matteo" userId="S::matteo.gaita@exprivia.com::3b34493c-787a-4579-8e1b-874cb6e86215" providerId="AD" clId="Web-{D385555F-4244-3FAA-7666-63287A277F7F}" dt="2026-10-09T13:18:34.894" v="494" actId="1076"/>
        <pc:sldMkLst>
          <pc:docMk/>
          <pc:sldMk cId="1411242230" sldId="2147377784"/>
        </pc:sldMkLst>
        <pc:spChg chg="mod">
          <ac:chgData name="Gaita Matteo" userId="S::matteo.gaita@exprivia.com::3b34493c-787a-4579-8e1b-874cb6e86215" providerId="AD" clId="Web-{D385555F-4244-3FAA-7666-63287A277F7F}" dt="2026-10-09T13:18:34.878" v="493" actId="1076"/>
          <ac:spMkLst>
            <pc:docMk/>
            <pc:sldMk cId="1411242230" sldId="2147377784"/>
            <ac:spMk id="3" creationId="{14C29EC0-E421-43ED-9F0E-6DD4B31929A7}"/>
          </ac:spMkLst>
        </pc:spChg>
        <pc:spChg chg="mod">
          <ac:chgData name="Gaita Matteo" userId="S::matteo.gaita@exprivia.com::3b34493c-787a-4579-8e1b-874cb6e86215" providerId="AD" clId="Web-{D385555F-4244-3FAA-7666-63287A277F7F}" dt="2026-10-09T13:18:34.894" v="494" actId="1076"/>
          <ac:spMkLst>
            <pc:docMk/>
            <pc:sldMk cId="1411242230" sldId="2147377784"/>
            <ac:spMk id="5" creationId="{E6F9AC8F-65AF-0B2E-256E-0C083502A01A}"/>
          </ac:spMkLst>
        </pc:spChg>
        <pc:picChg chg="mod">
          <ac:chgData name="Gaita Matteo" userId="S::matteo.gaita@exprivia.com::3b34493c-787a-4579-8e1b-874cb6e86215" providerId="AD" clId="Web-{D385555F-4244-3FAA-7666-63287A277F7F}" dt="2026-10-09T13:18:34.863" v="492" actId="1076"/>
          <ac:picMkLst>
            <pc:docMk/>
            <pc:sldMk cId="1411242230" sldId="2147377784"/>
            <ac:picMk id="2" creationId="{C72D412E-E55F-A50D-4AE9-368991780EA9}"/>
          </ac:picMkLst>
        </pc:picChg>
      </pc:sldChg>
      <pc:sldChg chg="modSp">
        <pc:chgData name="Gaita Matteo" userId="S::matteo.gaita@exprivia.com::3b34493c-787a-4579-8e1b-874cb6e86215" providerId="AD" clId="Web-{D385555F-4244-3FAA-7666-63287A277F7F}" dt="2026-10-09T13:17:59.268" v="478" actId="1076"/>
        <pc:sldMkLst>
          <pc:docMk/>
          <pc:sldMk cId="2986893048" sldId="2147377785"/>
        </pc:sldMkLst>
        <pc:spChg chg="mod">
          <ac:chgData name="Gaita Matteo" userId="S::matteo.gaita@exprivia.com::3b34493c-787a-4579-8e1b-874cb6e86215" providerId="AD" clId="Web-{D385555F-4244-3FAA-7666-63287A277F7F}" dt="2026-10-09T13:17:59.174" v="471" actId="1076"/>
          <ac:spMkLst>
            <pc:docMk/>
            <pc:sldMk cId="2986893048" sldId="2147377785"/>
            <ac:spMk id="5" creationId="{2F921454-1ACE-4CE0-BF6B-8F1AA90EDE52}"/>
          </ac:spMkLst>
        </pc:spChg>
        <pc:spChg chg="mod">
          <ac:chgData name="Gaita Matteo" userId="S::matteo.gaita@exprivia.com::3b34493c-787a-4579-8e1b-874cb6e86215" providerId="AD" clId="Web-{D385555F-4244-3FAA-7666-63287A277F7F}" dt="2026-10-09T13:17:59.205" v="473" actId="1076"/>
          <ac:spMkLst>
            <pc:docMk/>
            <pc:sldMk cId="2986893048" sldId="2147377785"/>
            <ac:spMk id="19" creationId="{B877A836-6BBA-8B11-6AB7-A6E22900098E}"/>
          </ac:spMkLst>
        </pc:spChg>
        <pc:spChg chg="mod">
          <ac:chgData name="Gaita Matteo" userId="S::matteo.gaita@exprivia.com::3b34493c-787a-4579-8e1b-874cb6e86215" providerId="AD" clId="Web-{D385555F-4244-3FAA-7666-63287A277F7F}" dt="2026-10-09T13:17:59.221" v="475" actId="1076"/>
          <ac:spMkLst>
            <pc:docMk/>
            <pc:sldMk cId="2986893048" sldId="2147377785"/>
            <ac:spMk id="22" creationId="{6EE9F1EB-9180-0562-9606-F93C6167BDA8}"/>
          </ac:spMkLst>
        </pc:spChg>
        <pc:spChg chg="mod">
          <ac:chgData name="Gaita Matteo" userId="S::matteo.gaita@exprivia.com::3b34493c-787a-4579-8e1b-874cb6e86215" providerId="AD" clId="Web-{D385555F-4244-3FAA-7666-63287A277F7F}" dt="2026-10-09T13:17:59.252" v="477" actId="1076"/>
          <ac:spMkLst>
            <pc:docMk/>
            <pc:sldMk cId="2986893048" sldId="2147377785"/>
            <ac:spMk id="31" creationId="{E8D90792-7F20-3400-6622-467F1C3145A4}"/>
          </ac:spMkLst>
        </pc:spChg>
        <pc:spChg chg="mod">
          <ac:chgData name="Gaita Matteo" userId="S::matteo.gaita@exprivia.com::3b34493c-787a-4579-8e1b-874cb6e86215" providerId="AD" clId="Web-{D385555F-4244-3FAA-7666-63287A277F7F}" dt="2026-10-09T13:17:59.268" v="478" actId="1076"/>
          <ac:spMkLst>
            <pc:docMk/>
            <pc:sldMk cId="2986893048" sldId="2147377785"/>
            <ac:spMk id="32" creationId="{3DB9E6BB-E977-89AA-9217-549E355B9B64}"/>
          </ac:spMkLst>
        </pc:spChg>
        <pc:picChg chg="mod">
          <ac:chgData name="Gaita Matteo" userId="S::matteo.gaita@exprivia.com::3b34493c-787a-4579-8e1b-874cb6e86215" providerId="AD" clId="Web-{D385555F-4244-3FAA-7666-63287A277F7F}" dt="2026-10-09T13:17:59.190" v="472" actId="1076"/>
          <ac:picMkLst>
            <pc:docMk/>
            <pc:sldMk cId="2986893048" sldId="2147377785"/>
            <ac:picMk id="10" creationId="{53648FF2-8D04-6814-1DA2-1DDD20A3B031}"/>
          </ac:picMkLst>
        </pc:picChg>
        <pc:picChg chg="mod">
          <ac:chgData name="Gaita Matteo" userId="S::matteo.gaita@exprivia.com::3b34493c-787a-4579-8e1b-874cb6e86215" providerId="AD" clId="Web-{D385555F-4244-3FAA-7666-63287A277F7F}" dt="2026-10-09T13:17:59.221" v="474" actId="1076"/>
          <ac:picMkLst>
            <pc:docMk/>
            <pc:sldMk cId="2986893048" sldId="2147377785"/>
            <ac:picMk id="21" creationId="{DDCAF363-D199-B0C7-507E-F9D4BF2BAB31}"/>
          </ac:picMkLst>
        </pc:picChg>
        <pc:picChg chg="mod">
          <ac:chgData name="Gaita Matteo" userId="S::matteo.gaita@exprivia.com::3b34493c-787a-4579-8e1b-874cb6e86215" providerId="AD" clId="Web-{D385555F-4244-3FAA-7666-63287A277F7F}" dt="2026-10-09T13:17:59.237" v="476"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D385555F-4244-3FAA-7666-63287A277F7F}" dt="2026-10-09T13:17:43.377" v="462" actId="1076"/>
        <pc:sldMkLst>
          <pc:docMk/>
          <pc:sldMk cId="3598641697" sldId="2147377787"/>
        </pc:sldMkLst>
        <pc:picChg chg="mod">
          <ac:chgData name="Gaita Matteo" userId="S::matteo.gaita@exprivia.com::3b34493c-787a-4579-8e1b-874cb6e86215" providerId="AD" clId="Web-{D385555F-4244-3FAA-7666-63287A277F7F}" dt="2026-10-09T13:17:43.377" v="462" actId="1076"/>
          <ac:picMkLst>
            <pc:docMk/>
            <pc:sldMk cId="3598641697" sldId="2147377787"/>
            <ac:picMk id="4" creationId="{E8E62556-7E32-1948-8880-1B3ACDF64D3F}"/>
          </ac:picMkLst>
        </pc:picChg>
      </pc:sldChg>
      <pc:sldChg chg="modSp">
        <pc:chgData name="Gaita Matteo" userId="S::matteo.gaita@exprivia.com::3b34493c-787a-4579-8e1b-874cb6e86215" providerId="AD" clId="Web-{D385555F-4244-3FAA-7666-63287A277F7F}" dt="2026-10-09T13:22:32.183" v="496" actId="1076"/>
        <pc:sldMkLst>
          <pc:docMk/>
          <pc:sldMk cId="2075817185" sldId="2147377800"/>
        </pc:sldMkLst>
        <pc:picChg chg="mod">
          <ac:chgData name="Gaita Matteo" userId="S::matteo.gaita@exprivia.com::3b34493c-787a-4579-8e1b-874cb6e86215" providerId="AD" clId="Web-{D385555F-4244-3FAA-7666-63287A277F7F}" dt="2026-10-09T13:22:32.183" v="496" actId="1076"/>
          <ac:picMkLst>
            <pc:docMk/>
            <pc:sldMk cId="2075817185" sldId="2147377800"/>
            <ac:picMk id="4" creationId="{80D1EBEE-DE9F-59BB-5F9F-D6CF3D80292E}"/>
          </ac:picMkLst>
        </pc:picChg>
      </pc:sldChg>
      <pc:sldChg chg="modSp">
        <pc:chgData name="Gaita Matteo" userId="S::matteo.gaita@exprivia.com::3b34493c-787a-4579-8e1b-874cb6e86215" providerId="AD" clId="Web-{D385555F-4244-3FAA-7666-63287A277F7F}" dt="2026-10-09T13:22:49.262" v="498" actId="1076"/>
        <pc:sldMkLst>
          <pc:docMk/>
          <pc:sldMk cId="351841846" sldId="2147377801"/>
        </pc:sldMkLst>
        <pc:picChg chg="mod">
          <ac:chgData name="Gaita Matteo" userId="S::matteo.gaita@exprivia.com::3b34493c-787a-4579-8e1b-874cb6e86215" providerId="AD" clId="Web-{D385555F-4244-3FAA-7666-63287A277F7F}" dt="2026-10-09T13:22:49.262" v="498" actId="1076"/>
          <ac:picMkLst>
            <pc:docMk/>
            <pc:sldMk cId="351841846" sldId="2147377801"/>
            <ac:picMk id="8" creationId="{0421B209-3110-E3D6-96B0-225675DBED83}"/>
          </ac:picMkLst>
        </pc:picChg>
      </pc:sldChg>
      <pc:sldChg chg="modSp">
        <pc:chgData name="Gaita Matteo" userId="S::matteo.gaita@exprivia.com::3b34493c-787a-4579-8e1b-874cb6e86215" providerId="AD" clId="Web-{D385555F-4244-3FAA-7666-63287A277F7F}" dt="2026-10-09T13:23:00.637" v="499" actId="1076"/>
        <pc:sldMkLst>
          <pc:docMk/>
          <pc:sldMk cId="2910767844" sldId="2147377802"/>
        </pc:sldMkLst>
        <pc:picChg chg="mod">
          <ac:chgData name="Gaita Matteo" userId="S::matteo.gaita@exprivia.com::3b34493c-787a-4579-8e1b-874cb6e86215" providerId="AD" clId="Web-{D385555F-4244-3FAA-7666-63287A277F7F}" dt="2026-10-09T13:23:00.637" v="499" actId="1076"/>
          <ac:picMkLst>
            <pc:docMk/>
            <pc:sldMk cId="2910767844" sldId="2147377802"/>
            <ac:picMk id="7" creationId="{A168084A-AB1A-4CC4-BA58-FC1D6086C4B8}"/>
          </ac:picMkLst>
        </pc:picChg>
      </pc:sldChg>
      <pc:sldChg chg="modSp">
        <pc:chgData name="Gaita Matteo" userId="S::matteo.gaita@exprivia.com::3b34493c-787a-4579-8e1b-874cb6e86215" providerId="AD" clId="Web-{D385555F-4244-3FAA-7666-63287A277F7F}" dt="2026-10-09T13:23:07.935" v="500" actId="1076"/>
        <pc:sldMkLst>
          <pc:docMk/>
          <pc:sldMk cId="1058858439" sldId="2147377803"/>
        </pc:sldMkLst>
        <pc:picChg chg="mod">
          <ac:chgData name="Gaita Matteo" userId="S::matteo.gaita@exprivia.com::3b34493c-787a-4579-8e1b-874cb6e86215" providerId="AD" clId="Web-{D385555F-4244-3FAA-7666-63287A277F7F}" dt="2026-10-09T13:23:07.935" v="500" actId="1076"/>
          <ac:picMkLst>
            <pc:docMk/>
            <pc:sldMk cId="1058858439" sldId="2147377803"/>
            <ac:picMk id="7" creationId="{C748F739-7EE0-7CCB-58FF-6A2BBEAF1A74}"/>
          </ac:picMkLst>
        </pc:picChg>
      </pc:sldChg>
      <pc:sldChg chg="modSp">
        <pc:chgData name="Gaita Matteo" userId="S::matteo.gaita@exprivia.com::3b34493c-787a-4579-8e1b-874cb6e86215" providerId="AD" clId="Web-{D385555F-4244-3FAA-7666-63287A277F7F}" dt="2026-10-09T13:23:14.044" v="501" actId="1076"/>
        <pc:sldMkLst>
          <pc:docMk/>
          <pc:sldMk cId="2211233032" sldId="2147377804"/>
        </pc:sldMkLst>
        <pc:picChg chg="mod">
          <ac:chgData name="Gaita Matteo" userId="S::matteo.gaita@exprivia.com::3b34493c-787a-4579-8e1b-874cb6e86215" providerId="AD" clId="Web-{D385555F-4244-3FAA-7666-63287A277F7F}" dt="2026-10-09T13:23:14.044" v="501" actId="1076"/>
          <ac:picMkLst>
            <pc:docMk/>
            <pc:sldMk cId="2211233032" sldId="2147377804"/>
            <ac:picMk id="8" creationId="{86DCA292-54DD-3C81-E773-5F987A52A0BB}"/>
          </ac:picMkLst>
        </pc:picChg>
      </pc:sldChg>
      <pc:sldChg chg="modSp">
        <pc:chgData name="Gaita Matteo" userId="S::matteo.gaita@exprivia.com::3b34493c-787a-4579-8e1b-874cb6e86215" providerId="AD" clId="Web-{D385555F-4244-3FAA-7666-63287A277F7F}" dt="2026-10-09T13:23:20.060" v="502" actId="1076"/>
        <pc:sldMkLst>
          <pc:docMk/>
          <pc:sldMk cId="2829301324" sldId="2147377805"/>
        </pc:sldMkLst>
        <pc:picChg chg="mod">
          <ac:chgData name="Gaita Matteo" userId="S::matteo.gaita@exprivia.com::3b34493c-787a-4579-8e1b-874cb6e86215" providerId="AD" clId="Web-{D385555F-4244-3FAA-7666-63287A277F7F}" dt="2026-10-09T13:23:20.060" v="502" actId="1076"/>
          <ac:picMkLst>
            <pc:docMk/>
            <pc:sldMk cId="2829301324" sldId="2147377805"/>
            <ac:picMk id="7" creationId="{40058B19-FA06-DDE5-CF4C-4330E948A41B}"/>
          </ac:picMkLst>
        </pc:picChg>
      </pc:sldChg>
      <pc:sldChg chg="modSp">
        <pc:chgData name="Gaita Matteo" userId="S::matteo.gaita@exprivia.com::3b34493c-787a-4579-8e1b-874cb6e86215" providerId="AD" clId="Web-{D385555F-4244-3FAA-7666-63287A277F7F}" dt="2026-10-09T13:23:29.029" v="505" actId="1076"/>
        <pc:sldMkLst>
          <pc:docMk/>
          <pc:sldMk cId="2425566864" sldId="2147377806"/>
        </pc:sldMkLst>
        <pc:picChg chg="mod">
          <ac:chgData name="Gaita Matteo" userId="S::matteo.gaita@exprivia.com::3b34493c-787a-4579-8e1b-874cb6e86215" providerId="AD" clId="Web-{D385555F-4244-3FAA-7666-63287A277F7F}" dt="2026-10-09T13:23:29.029" v="505" actId="1076"/>
          <ac:picMkLst>
            <pc:docMk/>
            <pc:sldMk cId="2425566864" sldId="2147377806"/>
            <ac:picMk id="7" creationId="{9B3DA5E7-C469-53BD-2FA5-891F78E20B70}"/>
          </ac:picMkLst>
        </pc:picChg>
      </pc:sldChg>
      <pc:sldChg chg="modSp">
        <pc:chgData name="Gaita Matteo" userId="S::matteo.gaita@exprivia.com::3b34493c-787a-4579-8e1b-874cb6e86215" providerId="AD" clId="Web-{D385555F-4244-3FAA-7666-63287A277F7F}" dt="2026-10-09T13:23:45.170" v="508" actId="1076"/>
        <pc:sldMkLst>
          <pc:docMk/>
          <pc:sldMk cId="1129584903" sldId="2147377808"/>
        </pc:sldMkLst>
        <pc:picChg chg="mod">
          <ac:chgData name="Gaita Matteo" userId="S::matteo.gaita@exprivia.com::3b34493c-787a-4579-8e1b-874cb6e86215" providerId="AD" clId="Web-{D385555F-4244-3FAA-7666-63287A277F7F}" dt="2026-10-09T13:23:45.170" v="508" actId="1076"/>
          <ac:picMkLst>
            <pc:docMk/>
            <pc:sldMk cId="1129584903" sldId="2147377808"/>
            <ac:picMk id="6" creationId="{858FAE8F-51DB-DDF2-CDF8-F76C6E23352D}"/>
          </ac:picMkLst>
        </pc:picChg>
      </pc:sldChg>
      <pc:sldChg chg="modSp">
        <pc:chgData name="Gaita Matteo" userId="S::matteo.gaita@exprivia.com::3b34493c-787a-4579-8e1b-874cb6e86215" providerId="AD" clId="Web-{D385555F-4244-3FAA-7666-63287A277F7F}" dt="2026-10-09T13:26:28.848" v="530" actId="1076"/>
        <pc:sldMkLst>
          <pc:docMk/>
          <pc:sldMk cId="1492232389" sldId="2147377809"/>
        </pc:sldMkLst>
        <pc:spChg chg="mod">
          <ac:chgData name="Gaita Matteo" userId="S::matteo.gaita@exprivia.com::3b34493c-787a-4579-8e1b-874cb6e86215" providerId="AD" clId="Web-{D385555F-4244-3FAA-7666-63287A277F7F}" dt="2026-10-09T13:26:19.410" v="527" actId="14100"/>
          <ac:spMkLst>
            <pc:docMk/>
            <pc:sldMk cId="1492232389" sldId="2147377809"/>
            <ac:spMk id="11" creationId="{5F4761BD-C92C-69CB-E1BA-8DD6F36CED22}"/>
          </ac:spMkLst>
        </pc:spChg>
        <pc:picChg chg="mod">
          <ac:chgData name="Gaita Matteo" userId="S::matteo.gaita@exprivia.com::3b34493c-787a-4579-8e1b-874cb6e86215" providerId="AD" clId="Web-{D385555F-4244-3FAA-7666-63287A277F7F}" dt="2026-10-09T13:26:28.832" v="528" actId="1076"/>
          <ac:picMkLst>
            <pc:docMk/>
            <pc:sldMk cId="1492232389" sldId="2147377809"/>
            <ac:picMk id="7" creationId="{90BADB13-217D-9B38-9E37-89A55242C9C7}"/>
          </ac:picMkLst>
        </pc:picChg>
        <pc:picChg chg="mod">
          <ac:chgData name="Gaita Matteo" userId="S::matteo.gaita@exprivia.com::3b34493c-787a-4579-8e1b-874cb6e86215" providerId="AD" clId="Web-{D385555F-4244-3FAA-7666-63287A277F7F}" dt="2026-10-09T13:26:28.832" v="529" actId="1076"/>
          <ac:picMkLst>
            <pc:docMk/>
            <pc:sldMk cId="1492232389" sldId="2147377809"/>
            <ac:picMk id="8" creationId="{57830171-E3F1-6104-1175-F127136A7004}"/>
          </ac:picMkLst>
        </pc:picChg>
        <pc:cxnChg chg="mod">
          <ac:chgData name="Gaita Matteo" userId="S::matteo.gaita@exprivia.com::3b34493c-787a-4579-8e1b-874cb6e86215" providerId="AD" clId="Web-{D385555F-4244-3FAA-7666-63287A277F7F}" dt="2026-10-09T13:26:28.848" v="530" actId="1076"/>
          <ac:cxnSpMkLst>
            <pc:docMk/>
            <pc:sldMk cId="1492232389" sldId="2147377809"/>
            <ac:cxnSpMk id="9" creationId="{E557AF75-82C8-39D4-AAF4-812E985924E6}"/>
          </ac:cxnSpMkLst>
        </pc:cxnChg>
      </pc:sldChg>
      <pc:sldChg chg="modSp">
        <pc:chgData name="Gaita Matteo" userId="S::matteo.gaita@exprivia.com::3b34493c-787a-4579-8e1b-874cb6e86215" providerId="AD" clId="Web-{D385555F-4244-3FAA-7666-63287A277F7F}" dt="2026-10-09T13:26:39.942" v="533" actId="1076"/>
        <pc:sldMkLst>
          <pc:docMk/>
          <pc:sldMk cId="1648880718" sldId="2147377810"/>
        </pc:sldMkLst>
        <pc:spChg chg="mod">
          <ac:chgData name="Gaita Matteo" userId="S::matteo.gaita@exprivia.com::3b34493c-787a-4579-8e1b-874cb6e86215" providerId="AD" clId="Web-{D385555F-4244-3FAA-7666-63287A277F7F}" dt="2026-10-09T13:24:04.358" v="510" actId="14100"/>
          <ac:spMkLst>
            <pc:docMk/>
            <pc:sldMk cId="1648880718" sldId="2147377810"/>
            <ac:spMk id="11" creationId="{97574BD3-9F50-E498-7017-D89A3F2D7A51}"/>
          </ac:spMkLst>
        </pc:spChg>
        <pc:picChg chg="mod">
          <ac:chgData name="Gaita Matteo" userId="S::matteo.gaita@exprivia.com::3b34493c-787a-4579-8e1b-874cb6e86215" providerId="AD" clId="Web-{D385555F-4244-3FAA-7666-63287A277F7F}" dt="2026-10-09T13:26:39.926" v="531" actId="1076"/>
          <ac:picMkLst>
            <pc:docMk/>
            <pc:sldMk cId="1648880718" sldId="2147377810"/>
            <ac:picMk id="7" creationId="{5CCC0B47-9C32-8FA7-EC82-19C487DC76E0}"/>
          </ac:picMkLst>
        </pc:picChg>
        <pc:picChg chg="mod">
          <ac:chgData name="Gaita Matteo" userId="S::matteo.gaita@exprivia.com::3b34493c-787a-4579-8e1b-874cb6e86215" providerId="AD" clId="Web-{D385555F-4244-3FAA-7666-63287A277F7F}" dt="2026-10-09T13:26:39.942" v="532" actId="1076"/>
          <ac:picMkLst>
            <pc:docMk/>
            <pc:sldMk cId="1648880718" sldId="2147377810"/>
            <ac:picMk id="8" creationId="{F7AC2546-9A6C-5D66-6FC9-7387CB3127A5}"/>
          </ac:picMkLst>
        </pc:picChg>
        <pc:cxnChg chg="mod">
          <ac:chgData name="Gaita Matteo" userId="S::matteo.gaita@exprivia.com::3b34493c-787a-4579-8e1b-874cb6e86215" providerId="AD" clId="Web-{D385555F-4244-3FAA-7666-63287A277F7F}" dt="2026-10-09T13:26:39.942" v="533" actId="1076"/>
          <ac:cxnSpMkLst>
            <pc:docMk/>
            <pc:sldMk cId="1648880718" sldId="2147377810"/>
            <ac:cxnSpMk id="10" creationId="{D4B23FB3-3735-0539-17E2-87FF9827419A}"/>
          </ac:cxnSpMkLst>
        </pc:cxnChg>
      </pc:sldChg>
      <pc:sldChg chg="modSp">
        <pc:chgData name="Gaita Matteo" userId="S::matteo.gaita@exprivia.com::3b34493c-787a-4579-8e1b-874cb6e86215" providerId="AD" clId="Web-{D385555F-4244-3FAA-7666-63287A277F7F}" dt="2026-10-09T13:26:51.458" v="536" actId="1076"/>
        <pc:sldMkLst>
          <pc:docMk/>
          <pc:sldMk cId="2916793644" sldId="2147377811"/>
        </pc:sldMkLst>
        <pc:spChg chg="mod">
          <ac:chgData name="Gaita Matteo" userId="S::matteo.gaita@exprivia.com::3b34493c-787a-4579-8e1b-874cb6e86215" providerId="AD" clId="Web-{D385555F-4244-3FAA-7666-63287A277F7F}" dt="2026-10-09T13:24:17.687" v="513" actId="14100"/>
          <ac:spMkLst>
            <pc:docMk/>
            <pc:sldMk cId="2916793644" sldId="2147377811"/>
            <ac:spMk id="11" creationId="{E45341BE-9DA2-D865-0EFB-54F81DEB142B}"/>
          </ac:spMkLst>
        </pc:spChg>
        <pc:picChg chg="mod">
          <ac:chgData name="Gaita Matteo" userId="S::matteo.gaita@exprivia.com::3b34493c-787a-4579-8e1b-874cb6e86215" providerId="AD" clId="Web-{D385555F-4244-3FAA-7666-63287A277F7F}" dt="2026-10-09T13:26:51.442" v="534" actId="1076"/>
          <ac:picMkLst>
            <pc:docMk/>
            <pc:sldMk cId="2916793644" sldId="2147377811"/>
            <ac:picMk id="7" creationId="{FC3A4ADE-6411-7304-7693-D5E38EA0BBAC}"/>
          </ac:picMkLst>
        </pc:picChg>
        <pc:picChg chg="mod">
          <ac:chgData name="Gaita Matteo" userId="S::matteo.gaita@exprivia.com::3b34493c-787a-4579-8e1b-874cb6e86215" providerId="AD" clId="Web-{D385555F-4244-3FAA-7666-63287A277F7F}" dt="2026-10-09T13:26:51.458" v="535" actId="1076"/>
          <ac:picMkLst>
            <pc:docMk/>
            <pc:sldMk cId="2916793644" sldId="2147377811"/>
            <ac:picMk id="8" creationId="{2E951A5E-C3ED-0CED-97E9-6B43BE1A248A}"/>
          </ac:picMkLst>
        </pc:picChg>
        <pc:cxnChg chg="mod">
          <ac:chgData name="Gaita Matteo" userId="S::matteo.gaita@exprivia.com::3b34493c-787a-4579-8e1b-874cb6e86215" providerId="AD" clId="Web-{D385555F-4244-3FAA-7666-63287A277F7F}" dt="2026-10-09T13:26:51.458" v="536" actId="1076"/>
          <ac:cxnSpMkLst>
            <pc:docMk/>
            <pc:sldMk cId="2916793644" sldId="2147377811"/>
            <ac:cxnSpMk id="9" creationId="{F0C50563-F4AA-4339-B07D-426267A9FB04}"/>
          </ac:cxnSpMkLst>
        </pc:cxnChg>
      </pc:sldChg>
      <pc:sldChg chg="addSp delSp modSp">
        <pc:chgData name="Gaita Matteo" userId="S::matteo.gaita@exprivia.com::3b34493c-787a-4579-8e1b-874cb6e86215" providerId="AD" clId="Web-{D385555F-4244-3FAA-7666-63287A277F7F}" dt="2026-10-09T13:27:01.802" v="539" actId="1076"/>
        <pc:sldMkLst>
          <pc:docMk/>
          <pc:sldMk cId="4115500070" sldId="2147377812"/>
        </pc:sldMkLst>
        <pc:spChg chg="del mod">
          <ac:chgData name="Gaita Matteo" userId="S::matteo.gaita@exprivia.com::3b34493c-787a-4579-8e1b-874cb6e86215" providerId="AD" clId="Web-{D385555F-4244-3FAA-7666-63287A277F7F}" dt="2026-10-09T12:45:00.982" v="10"/>
          <ac:spMkLst>
            <pc:docMk/>
            <pc:sldMk cId="4115500070" sldId="2147377812"/>
            <ac:spMk id="2" creationId="{6464CF7A-F7D3-7214-75DC-88FF953E6147}"/>
          </ac:spMkLst>
        </pc:spChg>
        <pc:spChg chg="del mod">
          <ac:chgData name="Gaita Matteo" userId="S::matteo.gaita@exprivia.com::3b34493c-787a-4579-8e1b-874cb6e86215" providerId="AD" clId="Web-{D385555F-4244-3FAA-7666-63287A277F7F}" dt="2026-10-09T12:45:00.982" v="9"/>
          <ac:spMkLst>
            <pc:docMk/>
            <pc:sldMk cId="4115500070" sldId="2147377812"/>
            <ac:spMk id="3" creationId="{AC0F354D-367F-BE60-36DA-9E2DC3CF13A9}"/>
          </ac:spMkLst>
        </pc:spChg>
        <pc:spChg chg="add mod">
          <ac:chgData name="Gaita Matteo" userId="S::matteo.gaita@exprivia.com::3b34493c-787a-4579-8e1b-874cb6e86215" providerId="AD" clId="Web-{D385555F-4244-3FAA-7666-63287A277F7F}" dt="2026-10-09T12:45:06.029" v="13" actId="20577"/>
          <ac:spMkLst>
            <pc:docMk/>
            <pc:sldMk cId="4115500070" sldId="2147377812"/>
            <ac:spMk id="6" creationId="{7F02AF47-6032-D22E-9076-8A5E8ADE9556}"/>
          </ac:spMkLst>
        </pc:spChg>
        <pc:spChg chg="add mod">
          <ac:chgData name="Gaita Matteo" userId="S::matteo.gaita@exprivia.com::3b34493c-787a-4579-8e1b-874cb6e86215" providerId="AD" clId="Web-{D385555F-4244-3FAA-7666-63287A277F7F}" dt="2026-10-09T13:25:30.205" v="516" actId="20577"/>
          <ac:spMkLst>
            <pc:docMk/>
            <pc:sldMk cId="4115500070" sldId="2147377812"/>
            <ac:spMk id="9" creationId="{63E8F6F5-2044-5A3F-B0E7-468DE867E8C8}"/>
          </ac:spMkLst>
        </pc:spChg>
        <pc:picChg chg="mod">
          <ac:chgData name="Gaita Matteo" userId="S::matteo.gaita@exprivia.com::3b34493c-787a-4579-8e1b-874cb6e86215" providerId="AD" clId="Web-{D385555F-4244-3FAA-7666-63287A277F7F}" dt="2026-10-09T13:27:01.802" v="539" actId="1076"/>
          <ac:picMkLst>
            <pc:docMk/>
            <pc:sldMk cId="4115500070" sldId="2147377812"/>
            <ac:picMk id="7" creationId="{A90943D8-3F1B-2D09-8874-B5E0E820D40E}"/>
          </ac:picMkLst>
        </pc:picChg>
      </pc:sldChg>
      <pc:sldChg chg="addSp delSp modSp">
        <pc:chgData name="Gaita Matteo" userId="S::matteo.gaita@exprivia.com::3b34493c-787a-4579-8e1b-874cb6e86215" providerId="AD" clId="Web-{D385555F-4244-3FAA-7666-63287A277F7F}" dt="2026-10-09T13:27:09.318" v="540" actId="1076"/>
        <pc:sldMkLst>
          <pc:docMk/>
          <pc:sldMk cId="1665334592" sldId="2147377813"/>
        </pc:sldMkLst>
        <pc:spChg chg="del mod">
          <ac:chgData name="Gaita Matteo" userId="S::matteo.gaita@exprivia.com::3b34493c-787a-4579-8e1b-874cb6e86215" providerId="AD" clId="Web-{D385555F-4244-3FAA-7666-63287A277F7F}" dt="2026-10-09T12:49:52.835" v="27"/>
          <ac:spMkLst>
            <pc:docMk/>
            <pc:sldMk cId="1665334592" sldId="2147377813"/>
            <ac:spMk id="2" creationId="{6464CF7A-F7D3-7214-75DC-88FF953E6147}"/>
          </ac:spMkLst>
        </pc:spChg>
        <pc:spChg chg="del mod">
          <ac:chgData name="Gaita Matteo" userId="S::matteo.gaita@exprivia.com::3b34493c-787a-4579-8e1b-874cb6e86215" providerId="AD" clId="Web-{D385555F-4244-3FAA-7666-63287A277F7F}" dt="2026-10-09T12:49:52.835" v="26"/>
          <ac:spMkLst>
            <pc:docMk/>
            <pc:sldMk cId="1665334592" sldId="2147377813"/>
            <ac:spMk id="3" creationId="{AC0F354D-367F-BE60-36DA-9E2DC3CF13A9}"/>
          </ac:spMkLst>
        </pc:spChg>
        <pc:spChg chg="add mod">
          <ac:chgData name="Gaita Matteo" userId="S::matteo.gaita@exprivia.com::3b34493c-787a-4579-8e1b-874cb6e86215" providerId="AD" clId="Web-{D385555F-4244-3FAA-7666-63287A277F7F}" dt="2026-10-09T12:45:36.655" v="23" actId="20577"/>
          <ac:spMkLst>
            <pc:docMk/>
            <pc:sldMk cId="1665334592" sldId="2147377813"/>
            <ac:spMk id="6" creationId="{FAF2A51B-844D-208D-0EDB-BC11ABDAC8D4}"/>
          </ac:spMkLst>
        </pc:spChg>
        <pc:spChg chg="add mod">
          <ac:chgData name="Gaita Matteo" userId="S::matteo.gaita@exprivia.com::3b34493c-787a-4579-8e1b-874cb6e86215" providerId="AD" clId="Web-{D385555F-4244-3FAA-7666-63287A277F7F}" dt="2026-10-09T13:25:39.315" v="519" actId="20577"/>
          <ac:spMkLst>
            <pc:docMk/>
            <pc:sldMk cId="1665334592" sldId="2147377813"/>
            <ac:spMk id="9" creationId="{78629BDC-FFDA-BA04-1440-34C748A03BF2}"/>
          </ac:spMkLst>
        </pc:spChg>
        <pc:picChg chg="mod">
          <ac:chgData name="Gaita Matteo" userId="S::matteo.gaita@exprivia.com::3b34493c-787a-4579-8e1b-874cb6e86215" providerId="AD" clId="Web-{D385555F-4244-3FAA-7666-63287A277F7F}" dt="2026-10-09T13:27:09.318" v="540" actId="1076"/>
          <ac:picMkLst>
            <pc:docMk/>
            <pc:sldMk cId="1665334592" sldId="2147377813"/>
            <ac:picMk id="7" creationId="{9DE732D9-345D-AC5A-E229-329D8D304723}"/>
          </ac:picMkLst>
        </pc:picChg>
      </pc:sldChg>
      <pc:sldChg chg="addSp delSp modSp">
        <pc:chgData name="Gaita Matteo" userId="S::matteo.gaita@exprivia.com::3b34493c-787a-4579-8e1b-874cb6e86215" providerId="AD" clId="Web-{D385555F-4244-3FAA-7666-63287A277F7F}" dt="2026-10-09T13:27:21.084" v="544" actId="14100"/>
        <pc:sldMkLst>
          <pc:docMk/>
          <pc:sldMk cId="495501654" sldId="2147377814"/>
        </pc:sldMkLst>
        <pc:spChg chg="del mod">
          <ac:chgData name="Gaita Matteo" userId="S::matteo.gaita@exprivia.com::3b34493c-787a-4579-8e1b-874cb6e86215" providerId="AD" clId="Web-{D385555F-4244-3FAA-7666-63287A277F7F}" dt="2026-10-09T12:50:14.133" v="39"/>
          <ac:spMkLst>
            <pc:docMk/>
            <pc:sldMk cId="495501654" sldId="2147377814"/>
            <ac:spMk id="2" creationId="{AC0F354D-367F-BE60-36DA-9E2DC3CF13A9}"/>
          </ac:spMkLst>
        </pc:spChg>
        <pc:spChg chg="del mod">
          <ac:chgData name="Gaita Matteo" userId="S::matteo.gaita@exprivia.com::3b34493c-787a-4579-8e1b-874cb6e86215" providerId="AD" clId="Web-{D385555F-4244-3FAA-7666-63287A277F7F}" dt="2026-10-09T12:50:14.133" v="38"/>
          <ac:spMkLst>
            <pc:docMk/>
            <pc:sldMk cId="495501654" sldId="2147377814"/>
            <ac:spMk id="3" creationId="{67D2CE98-1C06-395F-A3FD-A73169949E5C}"/>
          </ac:spMkLst>
        </pc:spChg>
        <pc:spChg chg="add mod">
          <ac:chgData name="Gaita Matteo" userId="S::matteo.gaita@exprivia.com::3b34493c-787a-4579-8e1b-874cb6e86215" providerId="AD" clId="Web-{D385555F-4244-3FAA-7666-63287A277F7F}" dt="2026-10-09T12:50:07.992" v="35" actId="20577"/>
          <ac:spMkLst>
            <pc:docMk/>
            <pc:sldMk cId="495501654" sldId="2147377814"/>
            <ac:spMk id="7" creationId="{8D02CC6A-82E9-32D0-4845-CC9E9EC02795}"/>
          </ac:spMkLst>
        </pc:spChg>
        <pc:spChg chg="add mod">
          <ac:chgData name="Gaita Matteo" userId="S::matteo.gaita@exprivia.com::3b34493c-787a-4579-8e1b-874cb6e86215" providerId="AD" clId="Web-{D385555F-4244-3FAA-7666-63287A277F7F}" dt="2026-10-09T12:50:12.461" v="37" actId="20577"/>
          <ac:spMkLst>
            <pc:docMk/>
            <pc:sldMk cId="495501654" sldId="2147377814"/>
            <ac:spMk id="9" creationId="{BBFC7D5B-D741-2DBC-AEE3-D8C9BE093CD3}"/>
          </ac:spMkLst>
        </pc:spChg>
        <pc:picChg chg="mod">
          <ac:chgData name="Gaita Matteo" userId="S::matteo.gaita@exprivia.com::3b34493c-787a-4579-8e1b-874cb6e86215" providerId="AD" clId="Web-{D385555F-4244-3FAA-7666-63287A277F7F}" dt="2026-10-09T13:27:21.084" v="544" actId="14100"/>
          <ac:picMkLst>
            <pc:docMk/>
            <pc:sldMk cId="495501654" sldId="2147377814"/>
            <ac:picMk id="6" creationId="{48BD92B4-5ACF-423A-84E4-DC1106D49493}"/>
          </ac:picMkLst>
        </pc:picChg>
      </pc:sldChg>
      <pc:sldChg chg="addSp delSp modSp">
        <pc:chgData name="Gaita Matteo" userId="S::matteo.gaita@exprivia.com::3b34493c-787a-4579-8e1b-874cb6e86215" providerId="AD" clId="Web-{D385555F-4244-3FAA-7666-63287A277F7F}" dt="2026-10-09T13:27:35.725" v="548" actId="1076"/>
        <pc:sldMkLst>
          <pc:docMk/>
          <pc:sldMk cId="5331062" sldId="2147377815"/>
        </pc:sldMkLst>
        <pc:spChg chg="del mod">
          <ac:chgData name="Gaita Matteo" userId="S::matteo.gaita@exprivia.com::3b34493c-787a-4579-8e1b-874cb6e86215" providerId="AD" clId="Web-{D385555F-4244-3FAA-7666-63287A277F7F}" dt="2026-10-09T12:50:34.118" v="49"/>
          <ac:spMkLst>
            <pc:docMk/>
            <pc:sldMk cId="5331062" sldId="2147377815"/>
            <ac:spMk id="2" creationId="{AC0F354D-367F-BE60-36DA-9E2DC3CF13A9}"/>
          </ac:spMkLst>
        </pc:spChg>
        <pc:spChg chg="del mod">
          <ac:chgData name="Gaita Matteo" userId="S::matteo.gaita@exprivia.com::3b34493c-787a-4579-8e1b-874cb6e86215" providerId="AD" clId="Web-{D385555F-4244-3FAA-7666-63287A277F7F}" dt="2026-10-09T12:50:34.118" v="48"/>
          <ac:spMkLst>
            <pc:docMk/>
            <pc:sldMk cId="5331062" sldId="2147377815"/>
            <ac:spMk id="3" creationId="{67D2CE98-1C06-395F-A3FD-A73169949E5C}"/>
          </ac:spMkLst>
        </pc:spChg>
        <pc:spChg chg="add mod">
          <ac:chgData name="Gaita Matteo" userId="S::matteo.gaita@exprivia.com::3b34493c-787a-4579-8e1b-874cb6e86215" providerId="AD" clId="Web-{D385555F-4244-3FAA-7666-63287A277F7F}" dt="2026-10-09T12:50:26.243" v="45" actId="20577"/>
          <ac:spMkLst>
            <pc:docMk/>
            <pc:sldMk cId="5331062" sldId="2147377815"/>
            <ac:spMk id="9" creationId="{92778810-4D6A-86BF-97FC-D62F6D60B33C}"/>
          </ac:spMkLst>
        </pc:spChg>
        <pc:spChg chg="add mod">
          <ac:chgData name="Gaita Matteo" userId="S::matteo.gaita@exprivia.com::3b34493c-787a-4579-8e1b-874cb6e86215" providerId="AD" clId="Web-{D385555F-4244-3FAA-7666-63287A277F7F}" dt="2026-10-09T13:27:29.912" v="545" actId="14100"/>
          <ac:spMkLst>
            <pc:docMk/>
            <pc:sldMk cId="5331062" sldId="2147377815"/>
            <ac:spMk id="11" creationId="{AC77A406-E007-C596-7921-42DB7D06634A}"/>
          </ac:spMkLst>
        </pc:spChg>
        <pc:picChg chg="mod">
          <ac:chgData name="Gaita Matteo" userId="S::matteo.gaita@exprivia.com::3b34493c-787a-4579-8e1b-874cb6e86215" providerId="AD" clId="Web-{D385555F-4244-3FAA-7666-63287A277F7F}" dt="2026-10-09T13:27:35.725" v="547" actId="1076"/>
          <ac:picMkLst>
            <pc:docMk/>
            <pc:sldMk cId="5331062" sldId="2147377815"/>
            <ac:picMk id="4" creationId="{E84C1A55-EED5-B815-64EE-4AC043796654}"/>
          </ac:picMkLst>
        </pc:picChg>
        <pc:picChg chg="mod">
          <ac:chgData name="Gaita Matteo" userId="S::matteo.gaita@exprivia.com::3b34493c-787a-4579-8e1b-874cb6e86215" providerId="AD" clId="Web-{D385555F-4244-3FAA-7666-63287A277F7F}" dt="2026-10-09T13:27:35.725" v="546" actId="1076"/>
          <ac:picMkLst>
            <pc:docMk/>
            <pc:sldMk cId="5331062" sldId="2147377815"/>
            <ac:picMk id="6" creationId="{AC44EDEA-D2C2-0CE8-58EE-9BF2181ABA4C}"/>
          </ac:picMkLst>
        </pc:picChg>
        <pc:cxnChg chg="mod">
          <ac:chgData name="Gaita Matteo" userId="S::matteo.gaita@exprivia.com::3b34493c-787a-4579-8e1b-874cb6e86215" providerId="AD" clId="Web-{D385555F-4244-3FAA-7666-63287A277F7F}" dt="2026-10-09T13:27:35.725" v="548" actId="1076"/>
          <ac:cxnSpMkLst>
            <pc:docMk/>
            <pc:sldMk cId="5331062" sldId="2147377815"/>
            <ac:cxnSpMk id="7" creationId="{D0ABCB61-B53A-A21E-F92B-BB34D0BF1C57}"/>
          </ac:cxnSpMkLst>
        </pc:cxnChg>
      </pc:sldChg>
      <pc:sldChg chg="addSp delSp modSp">
        <pc:chgData name="Gaita Matteo" userId="S::matteo.gaita@exprivia.com::3b34493c-787a-4579-8e1b-874cb6e86215" providerId="AD" clId="Web-{D385555F-4244-3FAA-7666-63287A277F7F}" dt="2026-10-09T13:27:48.835" v="552" actId="14100"/>
        <pc:sldMkLst>
          <pc:docMk/>
          <pc:sldMk cId="2091527261" sldId="2147377816"/>
        </pc:sldMkLst>
        <pc:spChg chg="del mod">
          <ac:chgData name="Gaita Matteo" userId="S::matteo.gaita@exprivia.com::3b34493c-787a-4579-8e1b-874cb6e86215" providerId="AD" clId="Web-{D385555F-4244-3FAA-7666-63287A277F7F}" dt="2026-10-09T12:50:57.806" v="59"/>
          <ac:spMkLst>
            <pc:docMk/>
            <pc:sldMk cId="2091527261" sldId="2147377816"/>
            <ac:spMk id="2" creationId="{AC0F354D-367F-BE60-36DA-9E2DC3CF13A9}"/>
          </ac:spMkLst>
        </pc:spChg>
        <pc:spChg chg="del mod">
          <ac:chgData name="Gaita Matteo" userId="S::matteo.gaita@exprivia.com::3b34493c-787a-4579-8e1b-874cb6e86215" providerId="AD" clId="Web-{D385555F-4244-3FAA-7666-63287A277F7F}" dt="2026-10-09T12:50:57.806" v="58"/>
          <ac:spMkLst>
            <pc:docMk/>
            <pc:sldMk cId="2091527261" sldId="2147377816"/>
            <ac:spMk id="3" creationId="{67D2CE98-1C06-395F-A3FD-A73169949E5C}"/>
          </ac:spMkLst>
        </pc:spChg>
        <pc:spChg chg="add mod">
          <ac:chgData name="Gaita Matteo" userId="S::matteo.gaita@exprivia.com::3b34493c-787a-4579-8e1b-874cb6e86215" providerId="AD" clId="Web-{D385555F-4244-3FAA-7666-63287A277F7F}" dt="2026-10-09T12:50:51.837" v="55" actId="20577"/>
          <ac:spMkLst>
            <pc:docMk/>
            <pc:sldMk cId="2091527261" sldId="2147377816"/>
            <ac:spMk id="9" creationId="{041E69DB-E17E-2B07-3331-9FA7AFFD36BE}"/>
          </ac:spMkLst>
        </pc:spChg>
        <pc:spChg chg="add mod">
          <ac:chgData name="Gaita Matteo" userId="S::matteo.gaita@exprivia.com::3b34493c-787a-4579-8e1b-874cb6e86215" providerId="AD" clId="Web-{D385555F-4244-3FAA-7666-63287A277F7F}" dt="2026-10-09T13:27:48.835" v="552" actId="14100"/>
          <ac:spMkLst>
            <pc:docMk/>
            <pc:sldMk cId="2091527261" sldId="2147377816"/>
            <ac:spMk id="11" creationId="{4B3C55AE-9E0B-01D9-3EBE-7E957F791E51}"/>
          </ac:spMkLst>
        </pc:spChg>
        <pc:picChg chg="mod">
          <ac:chgData name="Gaita Matteo" userId="S::matteo.gaita@exprivia.com::3b34493c-787a-4579-8e1b-874cb6e86215" providerId="AD" clId="Web-{D385555F-4244-3FAA-7666-63287A277F7F}" dt="2026-10-09T13:27:44.553" v="549" actId="1076"/>
          <ac:picMkLst>
            <pc:docMk/>
            <pc:sldMk cId="2091527261" sldId="2147377816"/>
            <ac:picMk id="6" creationId="{5CBF3F53-DA3D-4D0C-B918-157A45A558C3}"/>
          </ac:picMkLst>
        </pc:picChg>
        <pc:picChg chg="mod">
          <ac:chgData name="Gaita Matteo" userId="S::matteo.gaita@exprivia.com::3b34493c-787a-4579-8e1b-874cb6e86215" providerId="AD" clId="Web-{D385555F-4244-3FAA-7666-63287A277F7F}" dt="2026-10-09T13:27:44.553" v="550" actId="1076"/>
          <ac:picMkLst>
            <pc:docMk/>
            <pc:sldMk cId="2091527261" sldId="2147377816"/>
            <ac:picMk id="7" creationId="{BD713E25-703F-C3CF-7E0A-E1AF89E522BC}"/>
          </ac:picMkLst>
        </pc:picChg>
        <pc:cxnChg chg="mod">
          <ac:chgData name="Gaita Matteo" userId="S::matteo.gaita@exprivia.com::3b34493c-787a-4579-8e1b-874cb6e86215" providerId="AD" clId="Web-{D385555F-4244-3FAA-7666-63287A277F7F}" dt="2026-10-09T13:27:44.553" v="551" actId="1076"/>
          <ac:cxnSpMkLst>
            <pc:docMk/>
            <pc:sldMk cId="2091527261" sldId="2147377816"/>
            <ac:cxnSpMk id="8" creationId="{464C4BA4-91AC-FCE9-2A2D-5ACF88413E98}"/>
          </ac:cxnSpMkLst>
        </pc:cxnChg>
      </pc:sldChg>
      <pc:sldChg chg="addSp delSp modSp">
        <pc:chgData name="Gaita Matteo" userId="S::matteo.gaita@exprivia.com::3b34493c-787a-4579-8e1b-874cb6e86215" providerId="AD" clId="Web-{D385555F-4244-3FAA-7666-63287A277F7F}" dt="2026-10-09T13:27:59.601" v="555" actId="1076"/>
        <pc:sldMkLst>
          <pc:docMk/>
          <pc:sldMk cId="1500178603" sldId="2147377817"/>
        </pc:sldMkLst>
        <pc:spChg chg="del mod">
          <ac:chgData name="Gaita Matteo" userId="S::matteo.gaita@exprivia.com::3b34493c-787a-4579-8e1b-874cb6e86215" providerId="AD" clId="Web-{D385555F-4244-3FAA-7666-63287A277F7F}" dt="2026-10-09T12:51:21.917" v="68"/>
          <ac:spMkLst>
            <pc:docMk/>
            <pc:sldMk cId="1500178603" sldId="2147377817"/>
            <ac:spMk id="2" creationId="{6464CF7A-F7D3-7214-75DC-88FF953E6147}"/>
          </ac:spMkLst>
        </pc:spChg>
        <pc:spChg chg="del mod">
          <ac:chgData name="Gaita Matteo" userId="S::matteo.gaita@exprivia.com::3b34493c-787a-4579-8e1b-874cb6e86215" providerId="AD" clId="Web-{D385555F-4244-3FAA-7666-63287A277F7F}" dt="2026-10-09T12:51:21.917" v="67"/>
          <ac:spMkLst>
            <pc:docMk/>
            <pc:sldMk cId="1500178603" sldId="2147377817"/>
            <ac:spMk id="3" creationId="{AC0F354D-367F-BE60-36DA-9E2DC3CF13A9}"/>
          </ac:spMkLst>
        </pc:spChg>
        <pc:spChg chg="add mod">
          <ac:chgData name="Gaita Matteo" userId="S::matteo.gaita@exprivia.com::3b34493c-787a-4579-8e1b-874cb6e86215" providerId="AD" clId="Web-{D385555F-4244-3FAA-7666-63287A277F7F}" dt="2026-10-09T12:51:16.916" v="64" actId="20577"/>
          <ac:spMkLst>
            <pc:docMk/>
            <pc:sldMk cId="1500178603" sldId="2147377817"/>
            <ac:spMk id="7" creationId="{411D3DD0-594F-1D94-BF2C-7EDCAC1036D4}"/>
          </ac:spMkLst>
        </pc:spChg>
        <pc:spChg chg="add mod">
          <ac:chgData name="Gaita Matteo" userId="S::matteo.gaita@exprivia.com::3b34493c-787a-4579-8e1b-874cb6e86215" providerId="AD" clId="Web-{D385555F-4244-3FAA-7666-63287A277F7F}" dt="2026-10-09T13:27:54.366" v="553" actId="14100"/>
          <ac:spMkLst>
            <pc:docMk/>
            <pc:sldMk cId="1500178603" sldId="2147377817"/>
            <ac:spMk id="9" creationId="{5313686E-981D-CF0F-6D28-9392C3C91EB3}"/>
          </ac:spMkLst>
        </pc:spChg>
        <pc:picChg chg="mod">
          <ac:chgData name="Gaita Matteo" userId="S::matteo.gaita@exprivia.com::3b34493c-787a-4579-8e1b-874cb6e86215" providerId="AD" clId="Web-{D385555F-4244-3FAA-7666-63287A277F7F}" dt="2026-10-09T13:27:59.601" v="555" actId="1076"/>
          <ac:picMkLst>
            <pc:docMk/>
            <pc:sldMk cId="1500178603" sldId="2147377817"/>
            <ac:picMk id="4" creationId="{BF6C0DAA-7018-4679-21EB-66CFF63C948A}"/>
          </ac:picMkLst>
        </pc:picChg>
      </pc:sldChg>
      <pc:sldChg chg="addSp delSp modSp">
        <pc:chgData name="Gaita Matteo" userId="S::matteo.gaita@exprivia.com::3b34493c-787a-4579-8e1b-874cb6e86215" providerId="AD" clId="Web-{D385555F-4244-3FAA-7666-63287A277F7F}" dt="2026-10-09T13:28:03.476" v="556" actId="1076"/>
        <pc:sldMkLst>
          <pc:docMk/>
          <pc:sldMk cId="2186553463" sldId="2147377818"/>
        </pc:sldMkLst>
        <pc:spChg chg="del mod">
          <ac:chgData name="Gaita Matteo" userId="S::matteo.gaita@exprivia.com::3b34493c-787a-4579-8e1b-874cb6e86215" providerId="AD" clId="Web-{D385555F-4244-3FAA-7666-63287A277F7F}" dt="2026-10-09T12:51:40.839" v="79"/>
          <ac:spMkLst>
            <pc:docMk/>
            <pc:sldMk cId="2186553463" sldId="2147377818"/>
            <ac:spMk id="2" creationId="{6464CF7A-F7D3-7214-75DC-88FF953E6147}"/>
          </ac:spMkLst>
        </pc:spChg>
        <pc:spChg chg="del mod">
          <ac:chgData name="Gaita Matteo" userId="S::matteo.gaita@exprivia.com::3b34493c-787a-4579-8e1b-874cb6e86215" providerId="AD" clId="Web-{D385555F-4244-3FAA-7666-63287A277F7F}" dt="2026-10-09T12:51:40.839" v="78"/>
          <ac:spMkLst>
            <pc:docMk/>
            <pc:sldMk cId="2186553463" sldId="2147377818"/>
            <ac:spMk id="3" creationId="{AC0F354D-367F-BE60-36DA-9E2DC3CF13A9}"/>
          </ac:spMkLst>
        </pc:spChg>
        <pc:spChg chg="add mod">
          <ac:chgData name="Gaita Matteo" userId="S::matteo.gaita@exprivia.com::3b34493c-787a-4579-8e1b-874cb6e86215" providerId="AD" clId="Web-{D385555F-4244-3FAA-7666-63287A277F7F}" dt="2026-10-09T12:51:34.761" v="75" actId="20577"/>
          <ac:spMkLst>
            <pc:docMk/>
            <pc:sldMk cId="2186553463" sldId="2147377818"/>
            <ac:spMk id="7" creationId="{A135DA43-72EB-D332-A0A4-CF3D0B07B4B1}"/>
          </ac:spMkLst>
        </pc:spChg>
        <pc:spChg chg="add mod">
          <ac:chgData name="Gaita Matteo" userId="S::matteo.gaita@exprivia.com::3b34493c-787a-4579-8e1b-874cb6e86215" providerId="AD" clId="Web-{D385555F-4244-3FAA-7666-63287A277F7F}" dt="2026-10-09T12:51:44.136" v="81" actId="20577"/>
          <ac:spMkLst>
            <pc:docMk/>
            <pc:sldMk cId="2186553463" sldId="2147377818"/>
            <ac:spMk id="9" creationId="{0FDD2BDF-C3B7-73F3-332A-15EC56F9A7E1}"/>
          </ac:spMkLst>
        </pc:spChg>
        <pc:picChg chg="mod">
          <ac:chgData name="Gaita Matteo" userId="S::matteo.gaita@exprivia.com::3b34493c-787a-4579-8e1b-874cb6e86215" providerId="AD" clId="Web-{D385555F-4244-3FAA-7666-63287A277F7F}" dt="2026-10-09T13:28:03.476" v="556" actId="1076"/>
          <ac:picMkLst>
            <pc:docMk/>
            <pc:sldMk cId="2186553463" sldId="2147377818"/>
            <ac:picMk id="4" creationId="{401CBC51-B2ED-BF05-D43E-28D1ED622825}"/>
          </ac:picMkLst>
        </pc:picChg>
      </pc:sldChg>
      <pc:sldChg chg="addSp delSp modSp">
        <pc:chgData name="Gaita Matteo" userId="S::matteo.gaita@exprivia.com::3b34493c-787a-4579-8e1b-874cb6e86215" providerId="AD" clId="Web-{D385555F-4244-3FAA-7666-63287A277F7F}" dt="2026-10-09T13:28:18.898" v="559" actId="1076"/>
        <pc:sldMkLst>
          <pc:docMk/>
          <pc:sldMk cId="629278599" sldId="2147377819"/>
        </pc:sldMkLst>
        <pc:spChg chg="del mod">
          <ac:chgData name="Gaita Matteo" userId="S::matteo.gaita@exprivia.com::3b34493c-787a-4579-8e1b-874cb6e86215" providerId="AD" clId="Web-{D385555F-4244-3FAA-7666-63287A277F7F}" dt="2026-10-09T12:52:01.324" v="90"/>
          <ac:spMkLst>
            <pc:docMk/>
            <pc:sldMk cId="629278599" sldId="2147377819"/>
            <ac:spMk id="2" creationId="{6464CF7A-F7D3-7214-75DC-88FF953E6147}"/>
          </ac:spMkLst>
        </pc:spChg>
        <pc:spChg chg="del mod">
          <ac:chgData name="Gaita Matteo" userId="S::matteo.gaita@exprivia.com::3b34493c-787a-4579-8e1b-874cb6e86215" providerId="AD" clId="Web-{D385555F-4244-3FAA-7666-63287A277F7F}" dt="2026-10-09T12:52:01.324" v="89"/>
          <ac:spMkLst>
            <pc:docMk/>
            <pc:sldMk cId="629278599" sldId="2147377819"/>
            <ac:spMk id="3" creationId="{AC0F354D-367F-BE60-36DA-9E2DC3CF13A9}"/>
          </ac:spMkLst>
        </pc:spChg>
        <pc:spChg chg="add mod">
          <ac:chgData name="Gaita Matteo" userId="S::matteo.gaita@exprivia.com::3b34493c-787a-4579-8e1b-874cb6e86215" providerId="AD" clId="Web-{D385555F-4244-3FAA-7666-63287A277F7F}" dt="2026-10-09T12:51:55.668" v="86" actId="20577"/>
          <ac:spMkLst>
            <pc:docMk/>
            <pc:sldMk cId="629278599" sldId="2147377819"/>
            <ac:spMk id="7" creationId="{044C7961-05BF-9031-33EE-3FA8476C01C6}"/>
          </ac:spMkLst>
        </pc:spChg>
        <pc:spChg chg="add mod">
          <ac:chgData name="Gaita Matteo" userId="S::matteo.gaita@exprivia.com::3b34493c-787a-4579-8e1b-874cb6e86215" providerId="AD" clId="Web-{D385555F-4244-3FAA-7666-63287A277F7F}" dt="2026-10-09T12:51:59.168" v="88" actId="20577"/>
          <ac:spMkLst>
            <pc:docMk/>
            <pc:sldMk cId="629278599" sldId="2147377819"/>
            <ac:spMk id="9" creationId="{2995856B-0A4A-9E46-93B6-D893E36E41E7}"/>
          </ac:spMkLst>
        </pc:spChg>
        <pc:picChg chg="mod">
          <ac:chgData name="Gaita Matteo" userId="S::matteo.gaita@exprivia.com::3b34493c-787a-4579-8e1b-874cb6e86215" providerId="AD" clId="Web-{D385555F-4244-3FAA-7666-63287A277F7F}" dt="2026-10-09T13:28:18.898" v="559" actId="1076"/>
          <ac:picMkLst>
            <pc:docMk/>
            <pc:sldMk cId="629278599" sldId="2147377819"/>
            <ac:picMk id="4" creationId="{C16A8B5C-014E-F81E-A5B1-93FA54FF8C78}"/>
          </ac:picMkLst>
        </pc:picChg>
      </pc:sldChg>
      <pc:sldChg chg="addSp delSp modSp">
        <pc:chgData name="Gaita Matteo" userId="S::matteo.gaita@exprivia.com::3b34493c-787a-4579-8e1b-874cb6e86215" providerId="AD" clId="Web-{D385555F-4244-3FAA-7666-63287A277F7F}" dt="2026-10-09T13:28:30.133" v="561" actId="1076"/>
        <pc:sldMkLst>
          <pc:docMk/>
          <pc:sldMk cId="3127259846" sldId="2147377820"/>
        </pc:sldMkLst>
        <pc:spChg chg="del mod">
          <ac:chgData name="Gaita Matteo" userId="S::matteo.gaita@exprivia.com::3b34493c-787a-4579-8e1b-874cb6e86215" providerId="AD" clId="Web-{D385555F-4244-3FAA-7666-63287A277F7F}" dt="2026-10-09T12:52:22.403" v="98"/>
          <ac:spMkLst>
            <pc:docMk/>
            <pc:sldMk cId="3127259846" sldId="2147377820"/>
            <ac:spMk id="2" creationId="{6464CF7A-F7D3-7214-75DC-88FF953E6147}"/>
          </ac:spMkLst>
        </pc:spChg>
        <pc:spChg chg="del mod">
          <ac:chgData name="Gaita Matteo" userId="S::matteo.gaita@exprivia.com::3b34493c-787a-4579-8e1b-874cb6e86215" providerId="AD" clId="Web-{D385555F-4244-3FAA-7666-63287A277F7F}" dt="2026-10-09T12:52:22.403" v="97"/>
          <ac:spMkLst>
            <pc:docMk/>
            <pc:sldMk cId="3127259846" sldId="2147377820"/>
            <ac:spMk id="3" creationId="{AC0F354D-367F-BE60-36DA-9E2DC3CF13A9}"/>
          </ac:spMkLst>
        </pc:spChg>
        <pc:spChg chg="add mod">
          <ac:chgData name="Gaita Matteo" userId="S::matteo.gaita@exprivia.com::3b34493c-787a-4579-8e1b-874cb6e86215" providerId="AD" clId="Web-{D385555F-4244-3FAA-7666-63287A277F7F}" dt="2026-10-09T12:52:15.465" v="95" actId="20577"/>
          <ac:spMkLst>
            <pc:docMk/>
            <pc:sldMk cId="3127259846" sldId="2147377820"/>
            <ac:spMk id="7" creationId="{422FCB16-5440-89D9-D1B5-9CC6EDE621F6}"/>
          </ac:spMkLst>
        </pc:spChg>
        <pc:spChg chg="add mod">
          <ac:chgData name="Gaita Matteo" userId="S::matteo.gaita@exprivia.com::3b34493c-787a-4579-8e1b-874cb6e86215" providerId="AD" clId="Web-{D385555F-4244-3FAA-7666-63287A277F7F}" dt="2026-10-09T12:52:18.731" v="96" actId="20577"/>
          <ac:spMkLst>
            <pc:docMk/>
            <pc:sldMk cId="3127259846" sldId="2147377820"/>
            <ac:spMk id="9" creationId="{85D361B3-13CD-AABC-9FD0-A451485BBF74}"/>
          </ac:spMkLst>
        </pc:spChg>
        <pc:picChg chg="mod">
          <ac:chgData name="Gaita Matteo" userId="S::matteo.gaita@exprivia.com::3b34493c-787a-4579-8e1b-874cb6e86215" providerId="AD" clId="Web-{D385555F-4244-3FAA-7666-63287A277F7F}" dt="2026-10-09T13:28:30.133" v="561" actId="1076"/>
          <ac:picMkLst>
            <pc:docMk/>
            <pc:sldMk cId="3127259846" sldId="2147377820"/>
            <ac:picMk id="4" creationId="{E26E003F-8383-0C0C-B3E5-D4088275D8F9}"/>
          </ac:picMkLst>
        </pc:picChg>
      </pc:sldChg>
      <pc:sldChg chg="addSp delSp modSp">
        <pc:chgData name="Gaita Matteo" userId="S::matteo.gaita@exprivia.com::3b34493c-787a-4579-8e1b-874cb6e86215" providerId="AD" clId="Web-{D385555F-4244-3FAA-7666-63287A277F7F}" dt="2026-10-09T13:28:38.930" v="563" actId="1076"/>
        <pc:sldMkLst>
          <pc:docMk/>
          <pc:sldMk cId="1970884754" sldId="2147377821"/>
        </pc:sldMkLst>
        <pc:spChg chg="del mod">
          <ac:chgData name="Gaita Matteo" userId="S::matteo.gaita@exprivia.com::3b34493c-787a-4579-8e1b-874cb6e86215" providerId="AD" clId="Web-{D385555F-4244-3FAA-7666-63287A277F7F}" dt="2026-10-09T12:52:40.701" v="108"/>
          <ac:spMkLst>
            <pc:docMk/>
            <pc:sldMk cId="1970884754" sldId="2147377821"/>
            <ac:spMk id="2" creationId="{6464CF7A-F7D3-7214-75DC-88FF953E6147}"/>
          </ac:spMkLst>
        </pc:spChg>
        <pc:spChg chg="del mod">
          <ac:chgData name="Gaita Matteo" userId="S::matteo.gaita@exprivia.com::3b34493c-787a-4579-8e1b-874cb6e86215" providerId="AD" clId="Web-{D385555F-4244-3FAA-7666-63287A277F7F}" dt="2026-10-09T12:52:40.685" v="107"/>
          <ac:spMkLst>
            <pc:docMk/>
            <pc:sldMk cId="1970884754" sldId="2147377821"/>
            <ac:spMk id="3" creationId="{AC0F354D-367F-BE60-36DA-9E2DC3CF13A9}"/>
          </ac:spMkLst>
        </pc:spChg>
        <pc:spChg chg="add mod">
          <ac:chgData name="Gaita Matteo" userId="S::matteo.gaita@exprivia.com::3b34493c-787a-4579-8e1b-874cb6e86215" providerId="AD" clId="Web-{D385555F-4244-3FAA-7666-63287A277F7F}" dt="2026-10-09T12:52:35.013" v="104" actId="20577"/>
          <ac:spMkLst>
            <pc:docMk/>
            <pc:sldMk cId="1970884754" sldId="2147377821"/>
            <ac:spMk id="7" creationId="{2A78067A-7AAE-023F-00FB-C8FC8E111E88}"/>
          </ac:spMkLst>
        </pc:spChg>
        <pc:spChg chg="add mod">
          <ac:chgData name="Gaita Matteo" userId="S::matteo.gaita@exprivia.com::3b34493c-787a-4579-8e1b-874cb6e86215" providerId="AD" clId="Web-{D385555F-4244-3FAA-7666-63287A277F7F}" dt="2026-10-09T12:52:39.404" v="106" actId="20577"/>
          <ac:spMkLst>
            <pc:docMk/>
            <pc:sldMk cId="1970884754" sldId="2147377821"/>
            <ac:spMk id="9" creationId="{65EAD750-4608-96AE-33F2-EAA009158422}"/>
          </ac:spMkLst>
        </pc:spChg>
        <pc:picChg chg="mod">
          <ac:chgData name="Gaita Matteo" userId="S::matteo.gaita@exprivia.com::3b34493c-787a-4579-8e1b-874cb6e86215" providerId="AD" clId="Web-{D385555F-4244-3FAA-7666-63287A277F7F}" dt="2026-10-09T13:28:38.930" v="563" actId="1076"/>
          <ac:picMkLst>
            <pc:docMk/>
            <pc:sldMk cId="1970884754" sldId="2147377821"/>
            <ac:picMk id="4" creationId="{5A233F37-12C0-938F-81D2-3D35D05F7452}"/>
          </ac:picMkLst>
        </pc:picChg>
      </pc:sldChg>
      <pc:sldChg chg="addSp delSp modSp">
        <pc:chgData name="Gaita Matteo" userId="S::matteo.gaita@exprivia.com::3b34493c-787a-4579-8e1b-874cb6e86215" providerId="AD" clId="Web-{D385555F-4244-3FAA-7666-63287A277F7F}" dt="2026-10-09T13:28:48.024" v="565" actId="1076"/>
        <pc:sldMkLst>
          <pc:docMk/>
          <pc:sldMk cId="2498638847" sldId="2147377822"/>
        </pc:sldMkLst>
        <pc:spChg chg="add mod">
          <ac:chgData name="Gaita Matteo" userId="S::matteo.gaita@exprivia.com::3b34493c-787a-4579-8e1b-874cb6e86215" providerId="AD" clId="Web-{D385555F-4244-3FAA-7666-63287A277F7F}" dt="2026-10-09T12:52:51.717" v="114" actId="20577"/>
          <ac:spMkLst>
            <pc:docMk/>
            <pc:sldMk cId="2498638847" sldId="2147377822"/>
            <ac:spMk id="4" creationId="{1A1A67CC-D4F2-B99D-2C74-1C7F5391222B}"/>
          </ac:spMkLst>
        </pc:spChg>
        <pc:spChg chg="del mod">
          <ac:chgData name="Gaita Matteo" userId="S::matteo.gaita@exprivia.com::3b34493c-787a-4579-8e1b-874cb6e86215" providerId="AD" clId="Web-{D385555F-4244-3FAA-7666-63287A277F7F}" dt="2026-10-09T12:52:57.967" v="119"/>
          <ac:spMkLst>
            <pc:docMk/>
            <pc:sldMk cId="2498638847" sldId="2147377822"/>
            <ac:spMk id="5" creationId="{6464CF7A-F7D3-7214-75DC-88FF953E6147}"/>
          </ac:spMkLst>
        </pc:spChg>
        <pc:spChg chg="del mod">
          <ac:chgData name="Gaita Matteo" userId="S::matteo.gaita@exprivia.com::3b34493c-787a-4579-8e1b-874cb6e86215" providerId="AD" clId="Web-{D385555F-4244-3FAA-7666-63287A277F7F}" dt="2026-10-09T12:52:57.967" v="118"/>
          <ac:spMkLst>
            <pc:docMk/>
            <pc:sldMk cId="2498638847" sldId="2147377822"/>
            <ac:spMk id="6" creationId="{AC0F354D-367F-BE60-36DA-9E2DC3CF13A9}"/>
          </ac:spMkLst>
        </pc:spChg>
        <pc:spChg chg="add mod">
          <ac:chgData name="Gaita Matteo" userId="S::matteo.gaita@exprivia.com::3b34493c-787a-4579-8e1b-874cb6e86215" providerId="AD" clId="Web-{D385555F-4244-3FAA-7666-63287A277F7F}" dt="2026-10-09T12:52:56.842" v="117" actId="20577"/>
          <ac:spMkLst>
            <pc:docMk/>
            <pc:sldMk cId="2498638847" sldId="2147377822"/>
            <ac:spMk id="9" creationId="{767609AE-C3C0-46E8-E8A4-5E6285DD7E95}"/>
          </ac:spMkLst>
        </pc:spChg>
        <pc:picChg chg="mod">
          <ac:chgData name="Gaita Matteo" userId="S::matteo.gaita@exprivia.com::3b34493c-787a-4579-8e1b-874cb6e86215" providerId="AD" clId="Web-{D385555F-4244-3FAA-7666-63287A277F7F}" dt="2026-10-09T13:28:48.024" v="565" actId="1076"/>
          <ac:picMkLst>
            <pc:docMk/>
            <pc:sldMk cId="2498638847" sldId="2147377822"/>
            <ac:picMk id="3" creationId="{5F9A1A11-90FB-5E0F-21C1-BE1C1C9A5EE1}"/>
          </ac:picMkLst>
        </pc:picChg>
      </pc:sldChg>
      <pc:sldChg chg="addSp delSp modSp">
        <pc:chgData name="Gaita Matteo" userId="S::matteo.gaita@exprivia.com::3b34493c-787a-4579-8e1b-874cb6e86215" providerId="AD" clId="Web-{D385555F-4244-3FAA-7666-63287A277F7F}" dt="2026-10-09T13:28:56.368" v="567" actId="1076"/>
        <pc:sldMkLst>
          <pc:docMk/>
          <pc:sldMk cId="2884146495" sldId="2147377823"/>
        </pc:sldMkLst>
        <pc:spChg chg="add mod">
          <ac:chgData name="Gaita Matteo" userId="S::matteo.gaita@exprivia.com::3b34493c-787a-4579-8e1b-874cb6e86215" providerId="AD" clId="Web-{D385555F-4244-3FAA-7666-63287A277F7F}" dt="2026-10-09T12:53:18.655" v="127" actId="20577"/>
          <ac:spMkLst>
            <pc:docMk/>
            <pc:sldMk cId="2884146495" sldId="2147377823"/>
            <ac:spMk id="4" creationId="{DAA66615-33FD-47EE-6FF3-FB9C62BF804B}"/>
          </ac:spMkLst>
        </pc:spChg>
        <pc:spChg chg="del mod">
          <ac:chgData name="Gaita Matteo" userId="S::matteo.gaita@exprivia.com::3b34493c-787a-4579-8e1b-874cb6e86215" providerId="AD" clId="Web-{D385555F-4244-3FAA-7666-63287A277F7F}" dt="2026-10-09T12:53:23.061" v="132"/>
          <ac:spMkLst>
            <pc:docMk/>
            <pc:sldMk cId="2884146495" sldId="2147377823"/>
            <ac:spMk id="5" creationId="{6464CF7A-F7D3-7214-75DC-88FF953E6147}"/>
          </ac:spMkLst>
        </pc:spChg>
        <pc:spChg chg="del mod">
          <ac:chgData name="Gaita Matteo" userId="S::matteo.gaita@exprivia.com::3b34493c-787a-4579-8e1b-874cb6e86215" providerId="AD" clId="Web-{D385555F-4244-3FAA-7666-63287A277F7F}" dt="2026-10-09T12:53:23.061" v="131"/>
          <ac:spMkLst>
            <pc:docMk/>
            <pc:sldMk cId="2884146495" sldId="2147377823"/>
            <ac:spMk id="6" creationId="{B73F3B58-801F-F56A-9CE4-080EFEAE5558}"/>
          </ac:spMkLst>
        </pc:spChg>
        <pc:spChg chg="add mod">
          <ac:chgData name="Gaita Matteo" userId="S::matteo.gaita@exprivia.com::3b34493c-787a-4579-8e1b-874cb6e86215" providerId="AD" clId="Web-{D385555F-4244-3FAA-7666-63287A277F7F}" dt="2026-10-09T12:53:22.280" v="130" actId="20577"/>
          <ac:spMkLst>
            <pc:docMk/>
            <pc:sldMk cId="2884146495" sldId="2147377823"/>
            <ac:spMk id="9" creationId="{4E47E595-4AFF-BF66-3057-845D4609D544}"/>
          </ac:spMkLst>
        </pc:spChg>
        <pc:picChg chg="mod">
          <ac:chgData name="Gaita Matteo" userId="S::matteo.gaita@exprivia.com::3b34493c-787a-4579-8e1b-874cb6e86215" providerId="AD" clId="Web-{D385555F-4244-3FAA-7666-63287A277F7F}" dt="2026-10-09T13:28:56.368" v="567" actId="1076"/>
          <ac:picMkLst>
            <pc:docMk/>
            <pc:sldMk cId="2884146495" sldId="2147377823"/>
            <ac:picMk id="2" creationId="{97816431-57A3-6864-7795-75CE938BC85F}"/>
          </ac:picMkLst>
        </pc:picChg>
      </pc:sldChg>
      <pc:sldChg chg="addSp delSp modSp">
        <pc:chgData name="Gaita Matteo" userId="S::matteo.gaita@exprivia.com::3b34493c-787a-4579-8e1b-874cb6e86215" providerId="AD" clId="Web-{D385555F-4244-3FAA-7666-63287A277F7F}" dt="2026-10-09T13:29:01.447" v="568" actId="1076"/>
        <pc:sldMkLst>
          <pc:docMk/>
          <pc:sldMk cId="4099800257" sldId="2147377824"/>
        </pc:sldMkLst>
        <pc:spChg chg="add mod">
          <ac:chgData name="Gaita Matteo" userId="S::matteo.gaita@exprivia.com::3b34493c-787a-4579-8e1b-874cb6e86215" providerId="AD" clId="Web-{D385555F-4244-3FAA-7666-63287A277F7F}" dt="2026-10-09T12:53:33.374" v="138" actId="20577"/>
          <ac:spMkLst>
            <pc:docMk/>
            <pc:sldMk cId="4099800257" sldId="2147377824"/>
            <ac:spMk id="4" creationId="{AF6F465D-9241-7AA7-ABD5-3F6C6A69327E}"/>
          </ac:spMkLst>
        </pc:spChg>
        <pc:spChg chg="del mod">
          <ac:chgData name="Gaita Matteo" userId="S::matteo.gaita@exprivia.com::3b34493c-787a-4579-8e1b-874cb6e86215" providerId="AD" clId="Web-{D385555F-4244-3FAA-7666-63287A277F7F}" dt="2026-10-09T12:53:40.171" v="142"/>
          <ac:spMkLst>
            <pc:docMk/>
            <pc:sldMk cId="4099800257" sldId="2147377824"/>
            <ac:spMk id="5" creationId="{6464CF7A-F7D3-7214-75DC-88FF953E6147}"/>
          </ac:spMkLst>
        </pc:spChg>
        <pc:spChg chg="del mod">
          <ac:chgData name="Gaita Matteo" userId="S::matteo.gaita@exprivia.com::3b34493c-787a-4579-8e1b-874cb6e86215" providerId="AD" clId="Web-{D385555F-4244-3FAA-7666-63287A277F7F}" dt="2026-10-09T12:53:40.171" v="141"/>
          <ac:spMkLst>
            <pc:docMk/>
            <pc:sldMk cId="4099800257" sldId="2147377824"/>
            <ac:spMk id="6" creationId="{B73F3B58-801F-F56A-9CE4-080EFEAE5558}"/>
          </ac:spMkLst>
        </pc:spChg>
        <pc:spChg chg="add mod">
          <ac:chgData name="Gaita Matteo" userId="S::matteo.gaita@exprivia.com::3b34493c-787a-4579-8e1b-874cb6e86215" providerId="AD" clId="Web-{D385555F-4244-3FAA-7666-63287A277F7F}" dt="2026-10-09T12:53:39.015" v="140" actId="20577"/>
          <ac:spMkLst>
            <pc:docMk/>
            <pc:sldMk cId="4099800257" sldId="2147377824"/>
            <ac:spMk id="9" creationId="{539E853A-B87A-0D9E-2DED-43ADEA13AA70}"/>
          </ac:spMkLst>
        </pc:spChg>
        <pc:picChg chg="mod">
          <ac:chgData name="Gaita Matteo" userId="S::matteo.gaita@exprivia.com::3b34493c-787a-4579-8e1b-874cb6e86215" providerId="AD" clId="Web-{D385555F-4244-3FAA-7666-63287A277F7F}" dt="2026-10-09T13:29:01.447" v="568" actId="1076"/>
          <ac:picMkLst>
            <pc:docMk/>
            <pc:sldMk cId="4099800257" sldId="2147377824"/>
            <ac:picMk id="3" creationId="{8DA74D65-5FA8-C906-F44E-2FF1196CA20B}"/>
          </ac:picMkLst>
        </pc:picChg>
      </pc:sldChg>
      <pc:sldChg chg="addSp delSp modSp">
        <pc:chgData name="Gaita Matteo" userId="S::matteo.gaita@exprivia.com::3b34493c-787a-4579-8e1b-874cb6e86215" providerId="AD" clId="Web-{D385555F-4244-3FAA-7666-63287A277F7F}" dt="2026-10-09T13:29:12.260" v="594" actId="1076"/>
        <pc:sldMkLst>
          <pc:docMk/>
          <pc:sldMk cId="2241565630" sldId="2147377825"/>
        </pc:sldMkLst>
        <pc:spChg chg="del mod">
          <ac:chgData name="Gaita Matteo" userId="S::matteo.gaita@exprivia.com::3b34493c-787a-4579-8e1b-874cb6e86215" providerId="AD" clId="Web-{D385555F-4244-3FAA-7666-63287A277F7F}" dt="2026-10-09T12:53:55.953" v="151"/>
          <ac:spMkLst>
            <pc:docMk/>
            <pc:sldMk cId="2241565630" sldId="2147377825"/>
            <ac:spMk id="5" creationId="{6464CF7A-F7D3-7214-75DC-88FF953E6147}"/>
          </ac:spMkLst>
        </pc:spChg>
        <pc:spChg chg="del mod">
          <ac:chgData name="Gaita Matteo" userId="S::matteo.gaita@exprivia.com::3b34493c-787a-4579-8e1b-874cb6e86215" providerId="AD" clId="Web-{D385555F-4244-3FAA-7666-63287A277F7F}" dt="2026-10-09T12:53:55.953" v="150"/>
          <ac:spMkLst>
            <pc:docMk/>
            <pc:sldMk cId="2241565630" sldId="2147377825"/>
            <ac:spMk id="6" creationId="{B73F3B58-801F-F56A-9CE4-080EFEAE5558}"/>
          </ac:spMkLst>
        </pc:spChg>
        <pc:spChg chg="add mod">
          <ac:chgData name="Gaita Matteo" userId="S::matteo.gaita@exprivia.com::3b34493c-787a-4579-8e1b-874cb6e86215" providerId="AD" clId="Web-{D385555F-4244-3FAA-7666-63287A277F7F}" dt="2026-10-09T12:53:50.687" v="148" actId="20577"/>
          <ac:spMkLst>
            <pc:docMk/>
            <pc:sldMk cId="2241565630" sldId="2147377825"/>
            <ac:spMk id="9" creationId="{7774FD70-C1F0-BA9C-05DF-34252773B553}"/>
          </ac:spMkLst>
        </pc:spChg>
        <pc:spChg chg="add mod">
          <ac:chgData name="Gaita Matteo" userId="S::matteo.gaita@exprivia.com::3b34493c-787a-4579-8e1b-874cb6e86215" providerId="AD" clId="Web-{D385555F-4244-3FAA-7666-63287A277F7F}" dt="2026-10-09T12:56:54.006" v="231" actId="20577"/>
          <ac:spMkLst>
            <pc:docMk/>
            <pc:sldMk cId="2241565630" sldId="2147377825"/>
            <ac:spMk id="14" creationId="{D029D918-DA7D-0112-BB20-72F2A1CB8AAA}"/>
          </ac:spMkLst>
        </pc:spChg>
        <pc:picChg chg="mod">
          <ac:chgData name="Gaita Matteo" userId="S::matteo.gaita@exprivia.com::3b34493c-787a-4579-8e1b-874cb6e86215" providerId="AD" clId="Web-{D385555F-4244-3FAA-7666-63287A277F7F}" dt="2026-10-09T13:29:12.181" v="582" actId="1076"/>
          <ac:picMkLst>
            <pc:docMk/>
            <pc:sldMk cId="2241565630" sldId="2147377825"/>
            <ac:picMk id="2" creationId="{36569897-4500-5144-3920-BE16B61E4B7C}"/>
          </ac:picMkLst>
        </pc:picChg>
        <pc:inkChg chg="mod">
          <ac:chgData name="Gaita Matteo" userId="S::matteo.gaita@exprivia.com::3b34493c-787a-4579-8e1b-874cb6e86215" providerId="AD" clId="Web-{D385555F-4244-3FAA-7666-63287A277F7F}" dt="2026-10-09T13:29:12.197" v="583" actId="1076"/>
          <ac:inkMkLst>
            <pc:docMk/>
            <pc:sldMk cId="2241565630" sldId="2147377825"/>
            <ac:inkMk id="3" creationId="{040EB628-CCDB-258D-E2D4-90ABE07F4C2A}"/>
          </ac:inkMkLst>
        </pc:inkChg>
        <pc:inkChg chg="mod">
          <ac:chgData name="Gaita Matteo" userId="S::matteo.gaita@exprivia.com::3b34493c-787a-4579-8e1b-874cb6e86215" providerId="AD" clId="Web-{D385555F-4244-3FAA-7666-63287A277F7F}" dt="2026-10-09T13:29:12.197" v="584" actId="1076"/>
          <ac:inkMkLst>
            <pc:docMk/>
            <pc:sldMk cId="2241565630" sldId="2147377825"/>
            <ac:inkMk id="7" creationId="{6D108DCB-66A7-A517-B545-DBC8575FB6EC}"/>
          </ac:inkMkLst>
        </pc:inkChg>
        <pc:inkChg chg="mod">
          <ac:chgData name="Gaita Matteo" userId="S::matteo.gaita@exprivia.com::3b34493c-787a-4579-8e1b-874cb6e86215" providerId="AD" clId="Web-{D385555F-4244-3FAA-7666-63287A277F7F}" dt="2026-10-09T13:29:12.213" v="585" actId="1076"/>
          <ac:inkMkLst>
            <pc:docMk/>
            <pc:sldMk cId="2241565630" sldId="2147377825"/>
            <ac:inkMk id="10" creationId="{23CB7277-8F3D-C01D-7BC6-8B7A2A3DF69E}"/>
          </ac:inkMkLst>
        </pc:inkChg>
        <pc:inkChg chg="mod">
          <ac:chgData name="Gaita Matteo" userId="S::matteo.gaita@exprivia.com::3b34493c-787a-4579-8e1b-874cb6e86215" providerId="AD" clId="Web-{D385555F-4244-3FAA-7666-63287A277F7F}" dt="2026-10-09T13:29:12.213" v="586" actId="1076"/>
          <ac:inkMkLst>
            <pc:docMk/>
            <pc:sldMk cId="2241565630" sldId="2147377825"/>
            <ac:inkMk id="12" creationId="{E831A300-7BF5-4545-7399-5C5F24A7BDD4}"/>
          </ac:inkMkLst>
        </pc:inkChg>
        <pc:inkChg chg="mod">
          <ac:chgData name="Gaita Matteo" userId="S::matteo.gaita@exprivia.com::3b34493c-787a-4579-8e1b-874cb6e86215" providerId="AD" clId="Web-{D385555F-4244-3FAA-7666-63287A277F7F}" dt="2026-10-09T13:29:12.213" v="587" actId="1076"/>
          <ac:inkMkLst>
            <pc:docMk/>
            <pc:sldMk cId="2241565630" sldId="2147377825"/>
            <ac:inkMk id="13" creationId="{A2182508-599B-1459-DB57-9B121C99C624}"/>
          </ac:inkMkLst>
        </pc:inkChg>
        <pc:inkChg chg="mod">
          <ac:chgData name="Gaita Matteo" userId="S::matteo.gaita@exprivia.com::3b34493c-787a-4579-8e1b-874cb6e86215" providerId="AD" clId="Web-{D385555F-4244-3FAA-7666-63287A277F7F}" dt="2026-10-09T13:29:12.228" v="588" actId="1076"/>
          <ac:inkMkLst>
            <pc:docMk/>
            <pc:sldMk cId="2241565630" sldId="2147377825"/>
            <ac:inkMk id="15" creationId="{137224F6-08ED-5398-D293-C75B5FCE3CC7}"/>
          </ac:inkMkLst>
        </pc:inkChg>
        <pc:inkChg chg="mod">
          <ac:chgData name="Gaita Matteo" userId="S::matteo.gaita@exprivia.com::3b34493c-787a-4579-8e1b-874cb6e86215" providerId="AD" clId="Web-{D385555F-4244-3FAA-7666-63287A277F7F}" dt="2026-10-09T13:29:12.228" v="589" actId="1076"/>
          <ac:inkMkLst>
            <pc:docMk/>
            <pc:sldMk cId="2241565630" sldId="2147377825"/>
            <ac:inkMk id="17" creationId="{08505C1A-7F64-A3FC-B0BE-84384BE5CA1E}"/>
          </ac:inkMkLst>
        </pc:inkChg>
        <pc:inkChg chg="mod">
          <ac:chgData name="Gaita Matteo" userId="S::matteo.gaita@exprivia.com::3b34493c-787a-4579-8e1b-874cb6e86215" providerId="AD" clId="Web-{D385555F-4244-3FAA-7666-63287A277F7F}" dt="2026-10-09T13:29:12.228" v="590" actId="1076"/>
          <ac:inkMkLst>
            <pc:docMk/>
            <pc:sldMk cId="2241565630" sldId="2147377825"/>
            <ac:inkMk id="19" creationId="{68D747E8-3C93-38BA-37E7-45C927E73C61}"/>
          </ac:inkMkLst>
        </pc:inkChg>
        <pc:inkChg chg="mod">
          <ac:chgData name="Gaita Matteo" userId="S::matteo.gaita@exprivia.com::3b34493c-787a-4579-8e1b-874cb6e86215" providerId="AD" clId="Web-{D385555F-4244-3FAA-7666-63287A277F7F}" dt="2026-10-09T13:29:12.244" v="591" actId="1076"/>
          <ac:inkMkLst>
            <pc:docMk/>
            <pc:sldMk cId="2241565630" sldId="2147377825"/>
            <ac:inkMk id="21" creationId="{A7073296-8630-EE6F-0949-0DFF2CA90B26}"/>
          </ac:inkMkLst>
        </pc:inkChg>
        <pc:inkChg chg="mod">
          <ac:chgData name="Gaita Matteo" userId="S::matteo.gaita@exprivia.com::3b34493c-787a-4579-8e1b-874cb6e86215" providerId="AD" clId="Web-{D385555F-4244-3FAA-7666-63287A277F7F}" dt="2026-10-09T13:29:12.244" v="592" actId="1076"/>
          <ac:inkMkLst>
            <pc:docMk/>
            <pc:sldMk cId="2241565630" sldId="2147377825"/>
            <ac:inkMk id="23" creationId="{7E2EAB0A-C127-D43C-773B-9147338594F1}"/>
          </ac:inkMkLst>
        </pc:inkChg>
        <pc:inkChg chg="mod">
          <ac:chgData name="Gaita Matteo" userId="S::matteo.gaita@exprivia.com::3b34493c-787a-4579-8e1b-874cb6e86215" providerId="AD" clId="Web-{D385555F-4244-3FAA-7666-63287A277F7F}" dt="2026-10-09T13:29:12.260" v="593" actId="1076"/>
          <ac:inkMkLst>
            <pc:docMk/>
            <pc:sldMk cId="2241565630" sldId="2147377825"/>
            <ac:inkMk id="25" creationId="{1E19D6AA-5F56-62A9-7E2D-70E5E33CFAD7}"/>
          </ac:inkMkLst>
        </pc:inkChg>
        <pc:inkChg chg="mod">
          <ac:chgData name="Gaita Matteo" userId="S::matteo.gaita@exprivia.com::3b34493c-787a-4579-8e1b-874cb6e86215" providerId="AD" clId="Web-{D385555F-4244-3FAA-7666-63287A277F7F}" dt="2026-10-09T13:29:12.260" v="594" actId="1076"/>
          <ac:inkMkLst>
            <pc:docMk/>
            <pc:sldMk cId="2241565630" sldId="2147377825"/>
            <ac:inkMk id="29" creationId="{32139E5D-6858-8DEE-324D-F9D7DDA05595}"/>
          </ac:inkMkLst>
        </pc:inkChg>
      </pc:sldChg>
      <pc:sldChg chg="addSp delSp modSp">
        <pc:chgData name="Gaita Matteo" userId="S::matteo.gaita@exprivia.com::3b34493c-787a-4579-8e1b-874cb6e86215" providerId="AD" clId="Web-{D385555F-4244-3FAA-7666-63287A277F7F}" dt="2026-10-09T13:29:23.979" v="626" actId="1076"/>
        <pc:sldMkLst>
          <pc:docMk/>
          <pc:sldMk cId="3117636192" sldId="2147377826"/>
        </pc:sldMkLst>
        <pc:spChg chg="del mod">
          <ac:chgData name="Gaita Matteo" userId="S::matteo.gaita@exprivia.com::3b34493c-787a-4579-8e1b-874cb6e86215" providerId="AD" clId="Web-{D385555F-4244-3FAA-7666-63287A277F7F}" dt="2026-10-09T12:54:54.596" v="168"/>
          <ac:spMkLst>
            <pc:docMk/>
            <pc:sldMk cId="3117636192" sldId="2147377826"/>
            <ac:spMk id="5" creationId="{6464CF7A-F7D3-7214-75DC-88FF953E6147}"/>
          </ac:spMkLst>
        </pc:spChg>
        <pc:spChg chg="del mod">
          <ac:chgData name="Gaita Matteo" userId="S::matteo.gaita@exprivia.com::3b34493c-787a-4579-8e1b-874cb6e86215" providerId="AD" clId="Web-{D385555F-4244-3FAA-7666-63287A277F7F}" dt="2026-10-09T12:54:54.596" v="167"/>
          <ac:spMkLst>
            <pc:docMk/>
            <pc:sldMk cId="3117636192" sldId="2147377826"/>
            <ac:spMk id="6" creationId="{B73F3B58-801F-F56A-9CE4-080EFEAE5558}"/>
          </ac:spMkLst>
        </pc:spChg>
        <pc:spChg chg="mod">
          <ac:chgData name="Gaita Matteo" userId="S::matteo.gaita@exprivia.com::3b34493c-787a-4579-8e1b-874cb6e86215" providerId="AD" clId="Web-{D385555F-4244-3FAA-7666-63287A277F7F}" dt="2026-10-09T12:54:53.221" v="166" actId="1076"/>
          <ac:spMkLst>
            <pc:docMk/>
            <pc:sldMk cId="3117636192" sldId="2147377826"/>
            <ac:spMk id="10" creationId="{FA1EB5D8-1161-51B4-2ECF-31691EC9405A}"/>
          </ac:spMkLst>
        </pc:spChg>
        <pc:spChg chg="mod">
          <ac:chgData name="Gaita Matteo" userId="S::matteo.gaita@exprivia.com::3b34493c-787a-4579-8e1b-874cb6e86215" providerId="AD" clId="Web-{D385555F-4244-3FAA-7666-63287A277F7F}" dt="2026-10-09T13:29:23.916" v="614" actId="1076"/>
          <ac:spMkLst>
            <pc:docMk/>
            <pc:sldMk cId="3117636192" sldId="2147377826"/>
            <ac:spMk id="11" creationId="{2D10C0D8-C02F-8860-E806-7467FB087DC3}"/>
          </ac:spMkLst>
        </pc:spChg>
        <pc:spChg chg="add mod">
          <ac:chgData name="Gaita Matteo" userId="S::matteo.gaita@exprivia.com::3b34493c-787a-4579-8e1b-874cb6e86215" providerId="AD" clId="Web-{D385555F-4244-3FAA-7666-63287A277F7F}" dt="2026-10-09T12:54:44.377" v="163" actId="14100"/>
          <ac:spMkLst>
            <pc:docMk/>
            <pc:sldMk cId="3117636192" sldId="2147377826"/>
            <ac:spMk id="14" creationId="{60050F8B-16A4-E0CC-2804-326EF990625D}"/>
          </ac:spMkLst>
        </pc:spChg>
        <pc:spChg chg="add mod">
          <ac:chgData name="Gaita Matteo" userId="S::matteo.gaita@exprivia.com::3b34493c-787a-4579-8e1b-874cb6e86215" providerId="AD" clId="Web-{D385555F-4244-3FAA-7666-63287A277F7F}" dt="2026-10-09T12:56:47.256" v="227" actId="20577"/>
          <ac:spMkLst>
            <pc:docMk/>
            <pc:sldMk cId="3117636192" sldId="2147377826"/>
            <ac:spMk id="16" creationId="{AD2F3155-3E0E-3B47-30C1-95CF1854580B}"/>
          </ac:spMkLst>
        </pc:spChg>
        <pc:picChg chg="mod">
          <ac:chgData name="Gaita Matteo" userId="S::matteo.gaita@exprivia.com::3b34493c-787a-4579-8e1b-874cb6e86215" providerId="AD" clId="Web-{D385555F-4244-3FAA-7666-63287A277F7F}" dt="2026-10-09T13:29:23.854" v="611" actId="1076"/>
          <ac:picMkLst>
            <pc:docMk/>
            <pc:sldMk cId="3117636192" sldId="2147377826"/>
            <ac:picMk id="2" creationId="{7AF9423C-1681-0AF2-1F7E-A308959515E0}"/>
          </ac:picMkLst>
        </pc:picChg>
        <pc:picChg chg="mod">
          <ac:chgData name="Gaita Matteo" userId="S::matteo.gaita@exprivia.com::3b34493c-787a-4579-8e1b-874cb6e86215" providerId="AD" clId="Web-{D385555F-4244-3FAA-7666-63287A277F7F}" dt="2026-10-09T13:29:23.901" v="612" actId="1076"/>
          <ac:picMkLst>
            <pc:docMk/>
            <pc:sldMk cId="3117636192" sldId="2147377826"/>
            <ac:picMk id="3" creationId="{5939AB06-CEE5-0510-6D59-FB1700672E9B}"/>
          </ac:picMkLst>
        </pc:picChg>
        <pc:inkChg chg="mod">
          <ac:chgData name="Gaita Matteo" userId="S::matteo.gaita@exprivia.com::3b34493c-787a-4579-8e1b-874cb6e86215" providerId="AD" clId="Web-{D385555F-4244-3FAA-7666-63287A277F7F}" dt="2026-10-09T13:29:23.916" v="615" actId="1076"/>
          <ac:inkMkLst>
            <pc:docMk/>
            <pc:sldMk cId="3117636192" sldId="2147377826"/>
            <ac:inkMk id="7" creationId="{89300E78-32AE-5847-8CC8-A49403CDFA64}"/>
          </ac:inkMkLst>
        </pc:inkChg>
        <pc:inkChg chg="mod">
          <ac:chgData name="Gaita Matteo" userId="S::matteo.gaita@exprivia.com::3b34493c-787a-4579-8e1b-874cb6e86215" providerId="AD" clId="Web-{D385555F-4244-3FAA-7666-63287A277F7F}" dt="2026-10-09T13:29:23.916" v="616" actId="1076"/>
          <ac:inkMkLst>
            <pc:docMk/>
            <pc:sldMk cId="3117636192" sldId="2147377826"/>
            <ac:inkMk id="9" creationId="{B956B76F-AC1D-8130-D482-55EF5D20B39F}"/>
          </ac:inkMkLst>
        </pc:inkChg>
        <pc:inkChg chg="mod">
          <ac:chgData name="Gaita Matteo" userId="S::matteo.gaita@exprivia.com::3b34493c-787a-4579-8e1b-874cb6e86215" providerId="AD" clId="Web-{D385555F-4244-3FAA-7666-63287A277F7F}" dt="2026-10-09T13:29:23.932" v="617" actId="1076"/>
          <ac:inkMkLst>
            <pc:docMk/>
            <pc:sldMk cId="3117636192" sldId="2147377826"/>
            <ac:inkMk id="13" creationId="{112B35A0-63FB-6DE9-31F6-E58B7490D299}"/>
          </ac:inkMkLst>
        </pc:inkChg>
        <pc:inkChg chg="mod">
          <ac:chgData name="Gaita Matteo" userId="S::matteo.gaita@exprivia.com::3b34493c-787a-4579-8e1b-874cb6e86215" providerId="AD" clId="Web-{D385555F-4244-3FAA-7666-63287A277F7F}" dt="2026-10-09T13:29:23.932" v="618" actId="1076"/>
          <ac:inkMkLst>
            <pc:docMk/>
            <pc:sldMk cId="3117636192" sldId="2147377826"/>
            <ac:inkMk id="20" creationId="{2D0AE8E9-E662-3198-CCD9-3A6F9D5CC736}"/>
          </ac:inkMkLst>
        </pc:inkChg>
        <pc:inkChg chg="mod">
          <ac:chgData name="Gaita Matteo" userId="S::matteo.gaita@exprivia.com::3b34493c-787a-4579-8e1b-874cb6e86215" providerId="AD" clId="Web-{D385555F-4244-3FAA-7666-63287A277F7F}" dt="2026-10-09T13:29:23.932" v="619" actId="1076"/>
          <ac:inkMkLst>
            <pc:docMk/>
            <pc:sldMk cId="3117636192" sldId="2147377826"/>
            <ac:inkMk id="21" creationId="{19F5DE04-D89C-8C7E-12AF-E92CEE3C4CAC}"/>
          </ac:inkMkLst>
        </pc:inkChg>
        <pc:inkChg chg="mod">
          <ac:chgData name="Gaita Matteo" userId="S::matteo.gaita@exprivia.com::3b34493c-787a-4579-8e1b-874cb6e86215" providerId="AD" clId="Web-{D385555F-4244-3FAA-7666-63287A277F7F}" dt="2026-10-09T13:29:23.948" v="620" actId="1076"/>
          <ac:inkMkLst>
            <pc:docMk/>
            <pc:sldMk cId="3117636192" sldId="2147377826"/>
            <ac:inkMk id="22" creationId="{B13BF51B-2E7A-F070-1248-E5E2C254D53E}"/>
          </ac:inkMkLst>
        </pc:inkChg>
        <pc:inkChg chg="mod">
          <ac:chgData name="Gaita Matteo" userId="S::matteo.gaita@exprivia.com::3b34493c-787a-4579-8e1b-874cb6e86215" providerId="AD" clId="Web-{D385555F-4244-3FAA-7666-63287A277F7F}" dt="2026-10-09T13:29:23.948" v="621" actId="1076"/>
          <ac:inkMkLst>
            <pc:docMk/>
            <pc:sldMk cId="3117636192" sldId="2147377826"/>
            <ac:inkMk id="23" creationId="{38A85AAC-257A-B3CB-7A9C-33A7B051195B}"/>
          </ac:inkMkLst>
        </pc:inkChg>
        <pc:inkChg chg="mod">
          <ac:chgData name="Gaita Matteo" userId="S::matteo.gaita@exprivia.com::3b34493c-787a-4579-8e1b-874cb6e86215" providerId="AD" clId="Web-{D385555F-4244-3FAA-7666-63287A277F7F}" dt="2026-10-09T13:29:23.963" v="622" actId="1076"/>
          <ac:inkMkLst>
            <pc:docMk/>
            <pc:sldMk cId="3117636192" sldId="2147377826"/>
            <ac:inkMk id="24" creationId="{0AE5AA57-807B-2E3C-5154-443CAC3D9B8E}"/>
          </ac:inkMkLst>
        </pc:inkChg>
        <pc:inkChg chg="mod">
          <ac:chgData name="Gaita Matteo" userId="S::matteo.gaita@exprivia.com::3b34493c-787a-4579-8e1b-874cb6e86215" providerId="AD" clId="Web-{D385555F-4244-3FAA-7666-63287A277F7F}" dt="2026-10-09T13:29:23.963" v="623" actId="1076"/>
          <ac:inkMkLst>
            <pc:docMk/>
            <pc:sldMk cId="3117636192" sldId="2147377826"/>
            <ac:inkMk id="25" creationId="{B6EE14C4-F72A-9882-E6A4-243921A98510}"/>
          </ac:inkMkLst>
        </pc:inkChg>
        <pc:inkChg chg="mod">
          <ac:chgData name="Gaita Matteo" userId="S::matteo.gaita@exprivia.com::3b34493c-787a-4579-8e1b-874cb6e86215" providerId="AD" clId="Web-{D385555F-4244-3FAA-7666-63287A277F7F}" dt="2026-10-09T13:29:23.979" v="624" actId="1076"/>
          <ac:inkMkLst>
            <pc:docMk/>
            <pc:sldMk cId="3117636192" sldId="2147377826"/>
            <ac:inkMk id="27" creationId="{2919E871-0E93-8ABF-47A5-CB844AA2328D}"/>
          </ac:inkMkLst>
        </pc:inkChg>
        <pc:inkChg chg="mod">
          <ac:chgData name="Gaita Matteo" userId="S::matteo.gaita@exprivia.com::3b34493c-787a-4579-8e1b-874cb6e86215" providerId="AD" clId="Web-{D385555F-4244-3FAA-7666-63287A277F7F}" dt="2026-10-09T13:29:23.979" v="625" actId="1076"/>
          <ac:inkMkLst>
            <pc:docMk/>
            <pc:sldMk cId="3117636192" sldId="2147377826"/>
            <ac:inkMk id="29" creationId="{E72D85D9-245B-F79D-78F0-48582A10B284}"/>
          </ac:inkMkLst>
        </pc:inkChg>
        <pc:inkChg chg="mod">
          <ac:chgData name="Gaita Matteo" userId="S::matteo.gaita@exprivia.com::3b34493c-787a-4579-8e1b-874cb6e86215" providerId="AD" clId="Web-{D385555F-4244-3FAA-7666-63287A277F7F}" dt="2026-10-09T13:29:23.979" v="626" actId="1076"/>
          <ac:inkMkLst>
            <pc:docMk/>
            <pc:sldMk cId="3117636192" sldId="2147377826"/>
            <ac:inkMk id="30" creationId="{45295D86-F670-EBE3-3B6D-FEB3D5D91F87}"/>
          </ac:inkMkLst>
        </pc:inkChg>
        <pc:cxnChg chg="mod">
          <ac:chgData name="Gaita Matteo" userId="S::matteo.gaita@exprivia.com::3b34493c-787a-4579-8e1b-874cb6e86215" providerId="AD" clId="Web-{D385555F-4244-3FAA-7666-63287A277F7F}" dt="2026-10-09T13:29:23.901" v="613" actId="1076"/>
          <ac:cxnSpMkLst>
            <pc:docMk/>
            <pc:sldMk cId="3117636192" sldId="2147377826"/>
            <ac:cxnSpMk id="4" creationId="{D6C26729-89DA-86E8-EB1B-4B18263AED25}"/>
          </ac:cxnSpMkLst>
        </pc:cxnChg>
      </pc:sldChg>
      <pc:sldChg chg="addSp delSp modSp">
        <pc:chgData name="Gaita Matteo" userId="S::matteo.gaita@exprivia.com::3b34493c-787a-4579-8e1b-874cb6e86215" providerId="AD" clId="Web-{D385555F-4244-3FAA-7666-63287A277F7F}" dt="2026-10-09T13:29:31.963" v="627" actId="1076"/>
        <pc:sldMkLst>
          <pc:docMk/>
          <pc:sldMk cId="2424830627" sldId="2147377827"/>
        </pc:sldMkLst>
        <pc:spChg chg="add mod">
          <ac:chgData name="Gaita Matteo" userId="S::matteo.gaita@exprivia.com::3b34493c-787a-4579-8e1b-874cb6e86215" providerId="AD" clId="Web-{D385555F-4244-3FAA-7666-63287A277F7F}" dt="2026-10-09T12:55:11.565" v="176" actId="20577"/>
          <ac:spMkLst>
            <pc:docMk/>
            <pc:sldMk cId="2424830627" sldId="2147377827"/>
            <ac:spMk id="4" creationId="{D2B22672-51D7-3AB9-E668-0AE8A2F107A0}"/>
          </ac:spMkLst>
        </pc:spChg>
        <pc:spChg chg="del mod">
          <ac:chgData name="Gaita Matteo" userId="S::matteo.gaita@exprivia.com::3b34493c-787a-4579-8e1b-874cb6e86215" providerId="AD" clId="Web-{D385555F-4244-3FAA-7666-63287A277F7F}" dt="2026-10-09T12:55:16.456" v="180"/>
          <ac:spMkLst>
            <pc:docMk/>
            <pc:sldMk cId="2424830627" sldId="2147377827"/>
            <ac:spMk id="5" creationId="{6464CF7A-F7D3-7214-75DC-88FF953E6147}"/>
          </ac:spMkLst>
        </pc:spChg>
        <pc:spChg chg="del mod">
          <ac:chgData name="Gaita Matteo" userId="S::matteo.gaita@exprivia.com::3b34493c-787a-4579-8e1b-874cb6e86215" providerId="AD" clId="Web-{D385555F-4244-3FAA-7666-63287A277F7F}" dt="2026-10-09T12:55:16.456" v="179"/>
          <ac:spMkLst>
            <pc:docMk/>
            <pc:sldMk cId="2424830627" sldId="2147377827"/>
            <ac:spMk id="6" creationId="{B73F3B58-801F-F56A-9CE4-080EFEAE5558}"/>
          </ac:spMkLst>
        </pc:spChg>
        <pc:spChg chg="add mod">
          <ac:chgData name="Gaita Matteo" userId="S::matteo.gaita@exprivia.com::3b34493c-787a-4579-8e1b-874cb6e86215" providerId="AD" clId="Web-{D385555F-4244-3FAA-7666-63287A277F7F}" dt="2026-10-09T12:56:35.021" v="224" actId="20577"/>
          <ac:spMkLst>
            <pc:docMk/>
            <pc:sldMk cId="2424830627" sldId="2147377827"/>
            <ac:spMk id="9" creationId="{DC8E1BE8-DED3-6442-F9A7-82F0B4CAE29C}"/>
          </ac:spMkLst>
        </pc:spChg>
        <pc:picChg chg="mod">
          <ac:chgData name="Gaita Matteo" userId="S::matteo.gaita@exprivia.com::3b34493c-787a-4579-8e1b-874cb6e86215" providerId="AD" clId="Web-{D385555F-4244-3FAA-7666-63287A277F7F}" dt="2026-10-09T13:29:31.963" v="627" actId="1076"/>
          <ac:picMkLst>
            <pc:docMk/>
            <pc:sldMk cId="2424830627" sldId="2147377827"/>
            <ac:picMk id="2" creationId="{DDAA3C87-0629-DE47-DA30-91503FAEF5AF}"/>
          </ac:picMkLst>
        </pc:picChg>
      </pc:sldChg>
      <pc:sldChg chg="addSp delSp modSp">
        <pc:chgData name="Gaita Matteo" userId="S::matteo.gaita@exprivia.com::3b34493c-787a-4579-8e1b-874cb6e86215" providerId="AD" clId="Web-{D385555F-4244-3FAA-7666-63287A277F7F}" dt="2026-10-09T13:29:45.511" v="629" actId="1076"/>
        <pc:sldMkLst>
          <pc:docMk/>
          <pc:sldMk cId="1746683491" sldId="2147377828"/>
        </pc:sldMkLst>
        <pc:spChg chg="add mod">
          <ac:chgData name="Gaita Matteo" userId="S::matteo.gaita@exprivia.com::3b34493c-787a-4579-8e1b-874cb6e86215" providerId="AD" clId="Web-{D385555F-4244-3FAA-7666-63287A277F7F}" dt="2026-10-09T12:55:29.456" v="186" actId="20577"/>
          <ac:spMkLst>
            <pc:docMk/>
            <pc:sldMk cId="1746683491" sldId="2147377828"/>
            <ac:spMk id="4" creationId="{F3251B4B-48FB-D8F7-CC22-93B174D8279F}"/>
          </ac:spMkLst>
        </pc:spChg>
        <pc:spChg chg="del mod">
          <ac:chgData name="Gaita Matteo" userId="S::matteo.gaita@exprivia.com::3b34493c-787a-4579-8e1b-874cb6e86215" providerId="AD" clId="Web-{D385555F-4244-3FAA-7666-63287A277F7F}" dt="2026-10-09T12:55:34.363" v="190"/>
          <ac:spMkLst>
            <pc:docMk/>
            <pc:sldMk cId="1746683491" sldId="2147377828"/>
            <ac:spMk id="5" creationId="{6464CF7A-F7D3-7214-75DC-88FF953E6147}"/>
          </ac:spMkLst>
        </pc:spChg>
        <pc:spChg chg="del mod">
          <ac:chgData name="Gaita Matteo" userId="S::matteo.gaita@exprivia.com::3b34493c-787a-4579-8e1b-874cb6e86215" providerId="AD" clId="Web-{D385555F-4244-3FAA-7666-63287A277F7F}" dt="2026-10-09T12:55:34.363" v="189"/>
          <ac:spMkLst>
            <pc:docMk/>
            <pc:sldMk cId="1746683491" sldId="2147377828"/>
            <ac:spMk id="6" creationId="{1FAD8221-EF06-1A41-3A9E-9D6DAC08814C}"/>
          </ac:spMkLst>
        </pc:spChg>
        <pc:spChg chg="add mod">
          <ac:chgData name="Gaita Matteo" userId="S::matteo.gaita@exprivia.com::3b34493c-787a-4579-8e1b-874cb6e86215" providerId="AD" clId="Web-{D385555F-4244-3FAA-7666-63287A277F7F}" dt="2026-10-09T12:56:05.614" v="205" actId="20577"/>
          <ac:spMkLst>
            <pc:docMk/>
            <pc:sldMk cId="1746683491" sldId="2147377828"/>
            <ac:spMk id="9" creationId="{52CFDAE4-FFF4-ABC1-A724-16530EFB7B53}"/>
          </ac:spMkLst>
        </pc:spChg>
        <pc:picChg chg="mod">
          <ac:chgData name="Gaita Matteo" userId="S::matteo.gaita@exprivia.com::3b34493c-787a-4579-8e1b-874cb6e86215" providerId="AD" clId="Web-{D385555F-4244-3FAA-7666-63287A277F7F}" dt="2026-10-09T13:29:45.511" v="629" actId="1076"/>
          <ac:picMkLst>
            <pc:docMk/>
            <pc:sldMk cId="1746683491" sldId="2147377828"/>
            <ac:picMk id="2" creationId="{9F35DF3F-2F70-2833-3C42-81E2FA84DB47}"/>
          </ac:picMkLst>
        </pc:picChg>
      </pc:sldChg>
      <pc:sldChg chg="addSp delSp modSp">
        <pc:chgData name="Gaita Matteo" userId="S::matteo.gaita@exprivia.com::3b34493c-787a-4579-8e1b-874cb6e86215" providerId="AD" clId="Web-{D385555F-4244-3FAA-7666-63287A277F7F}" dt="2026-10-09T13:29:56.996" v="659" actId="1076"/>
        <pc:sldMkLst>
          <pc:docMk/>
          <pc:sldMk cId="61193638" sldId="2147377829"/>
        </pc:sldMkLst>
        <pc:spChg chg="add del mod">
          <ac:chgData name="Gaita Matteo" userId="S::matteo.gaita@exprivia.com::3b34493c-787a-4579-8e1b-874cb6e86215" providerId="AD" clId="Web-{D385555F-4244-3FAA-7666-63287A277F7F}" dt="2026-10-09T12:58:02.509" v="250"/>
          <ac:spMkLst>
            <pc:docMk/>
            <pc:sldMk cId="61193638" sldId="2147377829"/>
            <ac:spMk id="4" creationId="{B2F676A4-179C-454D-BCE4-36CF238D998E}"/>
          </ac:spMkLst>
        </pc:spChg>
        <pc:spChg chg="del mod">
          <ac:chgData name="Gaita Matteo" userId="S::matteo.gaita@exprivia.com::3b34493c-787a-4579-8e1b-874cb6e86215" providerId="AD" clId="Web-{D385555F-4244-3FAA-7666-63287A277F7F}" dt="2026-10-09T12:55:56.598" v="202"/>
          <ac:spMkLst>
            <pc:docMk/>
            <pc:sldMk cId="61193638" sldId="2147377829"/>
            <ac:spMk id="5" creationId="{31D44708-DBCE-55D4-7D8D-F224D2C79E9F}"/>
          </ac:spMkLst>
        </pc:spChg>
        <pc:spChg chg="del mod">
          <ac:chgData name="Gaita Matteo" userId="S::matteo.gaita@exprivia.com::3b34493c-787a-4579-8e1b-874cb6e86215" providerId="AD" clId="Web-{D385555F-4244-3FAA-7666-63287A277F7F}" dt="2026-10-09T12:55:56.598" v="201"/>
          <ac:spMkLst>
            <pc:docMk/>
            <pc:sldMk cId="61193638" sldId="2147377829"/>
            <ac:spMk id="6" creationId="{6464CF7A-F7D3-7214-75DC-88FF953E6147}"/>
          </ac:spMkLst>
        </pc:spChg>
        <pc:spChg chg="add del mod">
          <ac:chgData name="Gaita Matteo" userId="S::matteo.gaita@exprivia.com::3b34493c-787a-4579-8e1b-874cb6e86215" providerId="AD" clId="Web-{D385555F-4244-3FAA-7666-63287A277F7F}" dt="2026-10-09T12:58:02.509" v="249"/>
          <ac:spMkLst>
            <pc:docMk/>
            <pc:sldMk cId="61193638" sldId="2147377829"/>
            <ac:spMk id="11" creationId="{BD68E36B-9C65-B8E5-C6BA-D6B8A2B740D9}"/>
          </ac:spMkLst>
        </pc:spChg>
        <pc:spChg chg="mod">
          <ac:chgData name="Gaita Matteo" userId="S::matteo.gaita@exprivia.com::3b34493c-787a-4579-8e1b-874cb6e86215" providerId="AD" clId="Web-{D385555F-4244-3FAA-7666-63287A277F7F}" dt="2026-10-09T13:29:56.871" v="648" actId="1076"/>
          <ac:spMkLst>
            <pc:docMk/>
            <pc:sldMk cId="61193638" sldId="2147377829"/>
            <ac:spMk id="12" creationId="{2410B298-2D7C-3ABD-A606-B6A17D4211F2}"/>
          </ac:spMkLst>
        </pc:spChg>
        <pc:spChg chg="mod">
          <ac:chgData name="Gaita Matteo" userId="S::matteo.gaita@exprivia.com::3b34493c-787a-4579-8e1b-874cb6e86215" providerId="AD" clId="Web-{D385555F-4244-3FAA-7666-63287A277F7F}" dt="2026-10-09T12:58:00.165" v="248" actId="1076"/>
          <ac:spMkLst>
            <pc:docMk/>
            <pc:sldMk cId="61193638" sldId="2147377829"/>
            <ac:spMk id="13" creationId="{04433ED6-AB60-EACE-1C02-DD170E2D5733}"/>
          </ac:spMkLst>
        </pc:spChg>
        <pc:spChg chg="add mod">
          <ac:chgData name="Gaita Matteo" userId="S::matteo.gaita@exprivia.com::3b34493c-787a-4579-8e1b-874cb6e86215" providerId="AD" clId="Web-{D385555F-4244-3FAA-7666-63287A277F7F}" dt="2026-10-09T12:57:40.039" v="245" actId="20577"/>
          <ac:spMkLst>
            <pc:docMk/>
            <pc:sldMk cId="61193638" sldId="2147377829"/>
            <ac:spMk id="25" creationId="{88FB5C42-464A-838F-07F3-FF849AC1CCD7}"/>
          </ac:spMkLst>
        </pc:spChg>
        <pc:spChg chg="add mod">
          <ac:chgData name="Gaita Matteo" userId="S::matteo.gaita@exprivia.com::3b34493c-787a-4579-8e1b-874cb6e86215" providerId="AD" clId="Web-{D385555F-4244-3FAA-7666-63287A277F7F}" dt="2026-10-09T12:57:48.352" v="247" actId="20577"/>
          <ac:spMkLst>
            <pc:docMk/>
            <pc:sldMk cId="61193638" sldId="2147377829"/>
            <ac:spMk id="30" creationId="{8D8D9BE6-22B2-2D19-D6C3-48CF46351002}"/>
          </ac:spMkLst>
        </pc:spChg>
        <pc:grpChg chg="mod">
          <ac:chgData name="Gaita Matteo" userId="S::matteo.gaita@exprivia.com::3b34493c-787a-4579-8e1b-874cb6e86215" providerId="AD" clId="Web-{D385555F-4244-3FAA-7666-63287A277F7F}" dt="2026-10-09T13:29:56.886" v="650" actId="1076"/>
          <ac:grpSpMkLst>
            <pc:docMk/>
            <pc:sldMk cId="61193638" sldId="2147377829"/>
            <ac:grpSpMk id="17" creationId="{2E01BA74-3EC4-DC96-5756-E39B9D543FD4}"/>
          </ac:grpSpMkLst>
        </pc:grpChg>
        <pc:grpChg chg="mod">
          <ac:chgData name="Gaita Matteo" userId="S::matteo.gaita@exprivia.com::3b34493c-787a-4579-8e1b-874cb6e86215" providerId="AD" clId="Web-{D385555F-4244-3FAA-7666-63287A277F7F}" dt="2026-10-09T13:29:56.917" v="653" actId="1076"/>
          <ac:grpSpMkLst>
            <pc:docMk/>
            <pc:sldMk cId="61193638" sldId="2147377829"/>
            <ac:grpSpMk id="23" creationId="{67D7A377-11C5-7516-86D2-0DA3E1F9F7B8}"/>
          </ac:grpSpMkLst>
        </pc:grpChg>
        <pc:grpChg chg="mod">
          <ac:chgData name="Gaita Matteo" userId="S::matteo.gaita@exprivia.com::3b34493c-787a-4579-8e1b-874cb6e86215" providerId="AD" clId="Web-{D385555F-4244-3FAA-7666-63287A277F7F}" dt="2026-10-09T13:29:56.996" v="659" actId="1076"/>
          <ac:grpSpMkLst>
            <pc:docMk/>
            <pc:sldMk cId="61193638" sldId="2147377829"/>
            <ac:grpSpMk id="36" creationId="{A101D6BB-54FD-BB92-C453-98CC5FBBB771}"/>
          </ac:grpSpMkLst>
        </pc:grpChg>
        <pc:picChg chg="mod">
          <ac:chgData name="Gaita Matteo" userId="S::matteo.gaita@exprivia.com::3b34493c-787a-4579-8e1b-874cb6e86215" providerId="AD" clId="Web-{D385555F-4244-3FAA-7666-63287A277F7F}" dt="2026-10-09T13:29:56.855" v="645" actId="1076"/>
          <ac:picMkLst>
            <pc:docMk/>
            <pc:sldMk cId="61193638" sldId="2147377829"/>
            <ac:picMk id="3" creationId="{70343DEC-60FF-AD38-8D0C-C4C000818C50}"/>
          </ac:picMkLst>
        </pc:picChg>
        <pc:picChg chg="mod">
          <ac:chgData name="Gaita Matteo" userId="S::matteo.gaita@exprivia.com::3b34493c-787a-4579-8e1b-874cb6e86215" providerId="AD" clId="Web-{D385555F-4244-3FAA-7666-63287A277F7F}" dt="2026-10-09T13:29:56.855" v="646" actId="1076"/>
          <ac:picMkLst>
            <pc:docMk/>
            <pc:sldMk cId="61193638" sldId="2147377829"/>
            <ac:picMk id="7" creationId="{B1A198C3-5952-ECD0-B2BE-0F05EC27A302}"/>
          </ac:picMkLst>
        </pc:picChg>
        <pc:inkChg chg="mod">
          <ac:chgData name="Gaita Matteo" userId="S::matteo.gaita@exprivia.com::3b34493c-787a-4579-8e1b-874cb6e86215" providerId="AD" clId="Web-{D385555F-4244-3FAA-7666-63287A277F7F}" dt="2026-10-09T13:29:56.886" v="649" actId="1076"/>
          <ac:inkMkLst>
            <pc:docMk/>
            <pc:sldMk cId="61193638" sldId="2147377829"/>
            <ac:inkMk id="14" creationId="{43595D8D-E5F5-A120-1259-8D2EC8581277}"/>
          </ac:inkMkLst>
        </pc:inkChg>
        <pc:inkChg chg="mod">
          <ac:chgData name="Gaita Matteo" userId="S::matteo.gaita@exprivia.com::3b34493c-787a-4579-8e1b-874cb6e86215" providerId="AD" clId="Web-{D385555F-4244-3FAA-7666-63287A277F7F}" dt="2026-10-09T13:29:56.902" v="651" actId="1076"/>
          <ac:inkMkLst>
            <pc:docMk/>
            <pc:sldMk cId="61193638" sldId="2147377829"/>
            <ac:inkMk id="18" creationId="{CBDA580F-9969-18F4-89DC-9E3F92235679}"/>
          </ac:inkMkLst>
        </pc:inkChg>
        <pc:inkChg chg="mod">
          <ac:chgData name="Gaita Matteo" userId="S::matteo.gaita@exprivia.com::3b34493c-787a-4579-8e1b-874cb6e86215" providerId="AD" clId="Web-{D385555F-4244-3FAA-7666-63287A277F7F}" dt="2026-10-09T13:29:56.902" v="652" actId="1076"/>
          <ac:inkMkLst>
            <pc:docMk/>
            <pc:sldMk cId="61193638" sldId="2147377829"/>
            <ac:inkMk id="20" creationId="{8779CBB9-9EF8-B14D-4DFB-63F58414BBC2}"/>
          </ac:inkMkLst>
        </pc:inkChg>
        <pc:inkChg chg="mod">
          <ac:chgData name="Gaita Matteo" userId="S::matteo.gaita@exprivia.com::3b34493c-787a-4579-8e1b-874cb6e86215" providerId="AD" clId="Web-{D385555F-4244-3FAA-7666-63287A277F7F}" dt="2026-10-09T13:29:56.917" v="654" actId="1076"/>
          <ac:inkMkLst>
            <pc:docMk/>
            <pc:sldMk cId="61193638" sldId="2147377829"/>
            <ac:inkMk id="24" creationId="{71C846CD-F8FD-F845-AF53-9885B72AEDB1}"/>
          </ac:inkMkLst>
        </pc:inkChg>
        <pc:inkChg chg="mod">
          <ac:chgData name="Gaita Matteo" userId="S::matteo.gaita@exprivia.com::3b34493c-787a-4579-8e1b-874cb6e86215" providerId="AD" clId="Web-{D385555F-4244-3FAA-7666-63287A277F7F}" dt="2026-10-09T13:29:56.933" v="655" actId="1076"/>
          <ac:inkMkLst>
            <pc:docMk/>
            <pc:sldMk cId="61193638" sldId="2147377829"/>
            <ac:inkMk id="26" creationId="{A911A1DE-3994-00BB-9861-7382A30FC464}"/>
          </ac:inkMkLst>
        </pc:inkChg>
        <pc:inkChg chg="mod">
          <ac:chgData name="Gaita Matteo" userId="S::matteo.gaita@exprivia.com::3b34493c-787a-4579-8e1b-874cb6e86215" providerId="AD" clId="Web-{D385555F-4244-3FAA-7666-63287A277F7F}" dt="2026-10-09T13:29:56.933" v="656" actId="1076"/>
          <ac:inkMkLst>
            <pc:docMk/>
            <pc:sldMk cId="61193638" sldId="2147377829"/>
            <ac:inkMk id="27" creationId="{9CA8E89E-89CD-170A-5302-2CCDE3E6C1B3}"/>
          </ac:inkMkLst>
        </pc:inkChg>
        <pc:inkChg chg="mod">
          <ac:chgData name="Gaita Matteo" userId="S::matteo.gaita@exprivia.com::3b34493c-787a-4579-8e1b-874cb6e86215" providerId="AD" clId="Web-{D385555F-4244-3FAA-7666-63287A277F7F}" dt="2026-10-09T13:29:56.949" v="657" actId="1076"/>
          <ac:inkMkLst>
            <pc:docMk/>
            <pc:sldMk cId="61193638" sldId="2147377829"/>
            <ac:inkMk id="29" creationId="{329D64FE-B0D9-21FF-AC07-98F2EA33BBA5}"/>
          </ac:inkMkLst>
        </pc:inkChg>
        <pc:inkChg chg="mod">
          <ac:chgData name="Gaita Matteo" userId="S::matteo.gaita@exprivia.com::3b34493c-787a-4579-8e1b-874cb6e86215" providerId="AD" clId="Web-{D385555F-4244-3FAA-7666-63287A277F7F}" dt="2026-10-09T13:29:56.964" v="658" actId="1076"/>
          <ac:inkMkLst>
            <pc:docMk/>
            <pc:sldMk cId="61193638" sldId="2147377829"/>
            <ac:inkMk id="31" creationId="{F4760AE5-7CA0-45E1-F3B8-FEB5B6CB2B8D}"/>
          </ac:inkMkLst>
        </pc:inkChg>
        <pc:cxnChg chg="mod">
          <ac:chgData name="Gaita Matteo" userId="S::matteo.gaita@exprivia.com::3b34493c-787a-4579-8e1b-874cb6e86215" providerId="AD" clId="Web-{D385555F-4244-3FAA-7666-63287A277F7F}" dt="2026-10-09T13:29:56.855" v="647" actId="1076"/>
          <ac:cxnSpMkLst>
            <pc:docMk/>
            <pc:sldMk cId="61193638" sldId="2147377829"/>
            <ac:cxnSpMk id="10" creationId="{07230714-E009-BFA4-EBB3-360698F124DC}"/>
          </ac:cxnSpMkLst>
        </pc:cxnChg>
      </pc:sldChg>
      <pc:sldChg chg="addSp delSp modSp">
        <pc:chgData name="Gaita Matteo" userId="S::matteo.gaita@exprivia.com::3b34493c-787a-4579-8e1b-874cb6e86215" providerId="AD" clId="Web-{D385555F-4244-3FAA-7666-63287A277F7F}" dt="2026-10-09T13:30:05.199" v="660" actId="1076"/>
        <pc:sldMkLst>
          <pc:docMk/>
          <pc:sldMk cId="2087667489" sldId="2147377830"/>
        </pc:sldMkLst>
        <pc:spChg chg="add mod">
          <ac:chgData name="Gaita Matteo" userId="S::matteo.gaita@exprivia.com::3b34493c-787a-4579-8e1b-874cb6e86215" providerId="AD" clId="Web-{D385555F-4244-3FAA-7666-63287A277F7F}" dt="2026-10-09T12:58:15.087" v="255" actId="20577"/>
          <ac:spMkLst>
            <pc:docMk/>
            <pc:sldMk cId="2087667489" sldId="2147377830"/>
            <ac:spMk id="4" creationId="{0FD771CD-5653-4476-34E4-A79E040BE446}"/>
          </ac:spMkLst>
        </pc:spChg>
        <pc:spChg chg="del mod">
          <ac:chgData name="Gaita Matteo" userId="S::matteo.gaita@exprivia.com::3b34493c-787a-4579-8e1b-874cb6e86215" providerId="AD" clId="Web-{D385555F-4244-3FAA-7666-63287A277F7F}" dt="2026-10-09T12:58:22.556" v="259"/>
          <ac:spMkLst>
            <pc:docMk/>
            <pc:sldMk cId="2087667489" sldId="2147377830"/>
            <ac:spMk id="5" creationId="{31D44708-DBCE-55D4-7D8D-F224D2C79E9F}"/>
          </ac:spMkLst>
        </pc:spChg>
        <pc:spChg chg="del mod">
          <ac:chgData name="Gaita Matteo" userId="S::matteo.gaita@exprivia.com::3b34493c-787a-4579-8e1b-874cb6e86215" providerId="AD" clId="Web-{D385555F-4244-3FAA-7666-63287A277F7F}" dt="2026-10-09T12:58:22.556" v="258"/>
          <ac:spMkLst>
            <pc:docMk/>
            <pc:sldMk cId="2087667489" sldId="2147377830"/>
            <ac:spMk id="6" creationId="{6464CF7A-F7D3-7214-75DC-88FF953E6147}"/>
          </ac:spMkLst>
        </pc:spChg>
        <pc:spChg chg="add mod">
          <ac:chgData name="Gaita Matteo" userId="S::matteo.gaita@exprivia.com::3b34493c-787a-4579-8e1b-874cb6e86215" providerId="AD" clId="Web-{D385555F-4244-3FAA-7666-63287A277F7F}" dt="2026-10-09T12:58:26.619" v="261" actId="1076"/>
          <ac:spMkLst>
            <pc:docMk/>
            <pc:sldMk cId="2087667489" sldId="2147377830"/>
            <ac:spMk id="9" creationId="{0E34907B-7343-A4E8-2D98-617F05B050FF}"/>
          </ac:spMkLst>
        </pc:spChg>
        <pc:picChg chg="mod">
          <ac:chgData name="Gaita Matteo" userId="S::matteo.gaita@exprivia.com::3b34493c-787a-4579-8e1b-874cb6e86215" providerId="AD" clId="Web-{D385555F-4244-3FAA-7666-63287A277F7F}" dt="2026-10-09T13:30:05.199" v="660" actId="1076"/>
          <ac:picMkLst>
            <pc:docMk/>
            <pc:sldMk cId="2087667489" sldId="2147377830"/>
            <ac:picMk id="2" creationId="{5969BA21-5137-5F83-61B4-943AEC060BE6}"/>
          </ac:picMkLst>
        </pc:picChg>
      </pc:sldChg>
      <pc:sldChg chg="addSp delSp modSp">
        <pc:chgData name="Gaita Matteo" userId="S::matteo.gaita@exprivia.com::3b34493c-787a-4579-8e1b-874cb6e86215" providerId="AD" clId="Web-{D385555F-4244-3FAA-7666-63287A277F7F}" dt="2026-10-09T13:30:12.574" v="672" actId="1076"/>
        <pc:sldMkLst>
          <pc:docMk/>
          <pc:sldMk cId="3447996078" sldId="2147377831"/>
        </pc:sldMkLst>
        <pc:spChg chg="del mod">
          <ac:chgData name="Gaita Matteo" userId="S::matteo.gaita@exprivia.com::3b34493c-787a-4579-8e1b-874cb6e86215" providerId="AD" clId="Web-{D385555F-4244-3FAA-7666-63287A277F7F}" dt="2026-10-09T13:00:11.857" v="290"/>
          <ac:spMkLst>
            <pc:docMk/>
            <pc:sldMk cId="3447996078" sldId="2147377831"/>
            <ac:spMk id="5" creationId="{31D44708-DBCE-55D4-7D8D-F224D2C79E9F}"/>
          </ac:spMkLst>
        </pc:spChg>
        <pc:spChg chg="del mod">
          <ac:chgData name="Gaita Matteo" userId="S::matteo.gaita@exprivia.com::3b34493c-787a-4579-8e1b-874cb6e86215" providerId="AD" clId="Web-{D385555F-4244-3FAA-7666-63287A277F7F}" dt="2026-10-09T13:00:11.857" v="289"/>
          <ac:spMkLst>
            <pc:docMk/>
            <pc:sldMk cId="3447996078" sldId="2147377831"/>
            <ac:spMk id="6" creationId="{6464CF7A-F7D3-7214-75DC-88FF953E6147}"/>
          </ac:spMkLst>
        </pc:spChg>
        <pc:spChg chg="add del mod">
          <ac:chgData name="Gaita Matteo" userId="S::matteo.gaita@exprivia.com::3b34493c-787a-4579-8e1b-874cb6e86215" providerId="AD" clId="Web-{D385555F-4244-3FAA-7666-63287A277F7F}" dt="2026-10-09T12:58:59.385" v="272"/>
          <ac:spMkLst>
            <pc:docMk/>
            <pc:sldMk cId="3447996078" sldId="2147377831"/>
            <ac:spMk id="17" creationId="{A14FF1F9-356D-61B3-36AD-04247A2F49F3}"/>
          </ac:spMkLst>
        </pc:spChg>
        <pc:spChg chg="mod">
          <ac:chgData name="Gaita Matteo" userId="S::matteo.gaita@exprivia.com::3b34493c-787a-4579-8e1b-874cb6e86215" providerId="AD" clId="Web-{D385555F-4244-3FAA-7666-63287A277F7F}" dt="2026-10-09T13:30:12.496" v="664" actId="1076"/>
          <ac:spMkLst>
            <pc:docMk/>
            <pc:sldMk cId="3447996078" sldId="2147377831"/>
            <ac:spMk id="20" creationId="{C4922B82-B070-2248-D90C-2D1426587694}"/>
          </ac:spMkLst>
        </pc:spChg>
        <pc:spChg chg="mod">
          <ac:chgData name="Gaita Matteo" userId="S::matteo.gaita@exprivia.com::3b34493c-787a-4579-8e1b-874cb6e86215" providerId="AD" clId="Web-{D385555F-4244-3FAA-7666-63287A277F7F}" dt="2026-10-09T13:00:09.560" v="288" actId="1076"/>
          <ac:spMkLst>
            <pc:docMk/>
            <pc:sldMk cId="3447996078" sldId="2147377831"/>
            <ac:spMk id="21" creationId="{EA93D6E4-8280-5B6F-E957-7A0A943467FC}"/>
          </ac:spMkLst>
        </pc:spChg>
        <pc:spChg chg="add mod">
          <ac:chgData name="Gaita Matteo" userId="S::matteo.gaita@exprivia.com::3b34493c-787a-4579-8e1b-874cb6e86215" providerId="AD" clId="Web-{D385555F-4244-3FAA-7666-63287A277F7F}" dt="2026-10-09T13:00:06.513" v="287" actId="20577"/>
          <ac:spMkLst>
            <pc:docMk/>
            <pc:sldMk cId="3447996078" sldId="2147377831"/>
            <ac:spMk id="29" creationId="{BD6287AE-2459-9716-9BEC-83BBD69DD733}"/>
          </ac:spMkLst>
        </pc:spChg>
        <pc:spChg chg="add mod">
          <ac:chgData name="Gaita Matteo" userId="S::matteo.gaita@exprivia.com::3b34493c-787a-4579-8e1b-874cb6e86215" providerId="AD" clId="Web-{D385555F-4244-3FAA-7666-63287A277F7F}" dt="2026-10-09T12:59:22.746" v="285" actId="20577"/>
          <ac:spMkLst>
            <pc:docMk/>
            <pc:sldMk cId="3447996078" sldId="2147377831"/>
            <ac:spMk id="31" creationId="{C97B828F-E345-B139-ED61-D4E39F7F5AFE}"/>
          </ac:spMkLst>
        </pc:spChg>
        <pc:grpChg chg="mod">
          <ac:chgData name="Gaita Matteo" userId="S::matteo.gaita@exprivia.com::3b34493c-787a-4579-8e1b-874cb6e86215" providerId="AD" clId="Web-{D385555F-4244-3FAA-7666-63287A277F7F}" dt="2026-10-09T13:30:12.527" v="667" actId="1076"/>
          <ac:grpSpMkLst>
            <pc:docMk/>
            <pc:sldMk cId="3447996078" sldId="2147377831"/>
            <ac:grpSpMk id="10" creationId="{F09E897A-8AC3-FC93-CF30-BB6790BEA3E7}"/>
          </ac:grpSpMkLst>
        </pc:grpChg>
        <pc:grpChg chg="mod">
          <ac:chgData name="Gaita Matteo" userId="S::matteo.gaita@exprivia.com::3b34493c-787a-4579-8e1b-874cb6e86215" providerId="AD" clId="Web-{D385555F-4244-3FAA-7666-63287A277F7F}" dt="2026-10-09T13:30:12.527" v="668" actId="1076"/>
          <ac:grpSpMkLst>
            <pc:docMk/>
            <pc:sldMk cId="3447996078" sldId="2147377831"/>
            <ac:grpSpMk id="13" creationId="{8A243795-5452-3820-12B7-2629824AFD93}"/>
          </ac:grpSpMkLst>
        </pc:grpChg>
        <pc:grpChg chg="mod">
          <ac:chgData name="Gaita Matteo" userId="S::matteo.gaita@exprivia.com::3b34493c-787a-4579-8e1b-874cb6e86215" providerId="AD" clId="Web-{D385555F-4244-3FAA-7666-63287A277F7F}" dt="2026-10-09T13:30:12.574" v="672" actId="1076"/>
          <ac:grpSpMkLst>
            <pc:docMk/>
            <pc:sldMk cId="3447996078" sldId="2147377831"/>
            <ac:grpSpMk id="40" creationId="{619C94E7-AB6A-91EA-7A22-6E64C00710D4}"/>
          </ac:grpSpMkLst>
        </pc:grpChg>
        <pc:picChg chg="mod">
          <ac:chgData name="Gaita Matteo" userId="S::matteo.gaita@exprivia.com::3b34493c-787a-4579-8e1b-874cb6e86215" providerId="AD" clId="Web-{D385555F-4244-3FAA-7666-63287A277F7F}" dt="2026-10-09T13:30:12.480" v="661" actId="1076"/>
          <ac:picMkLst>
            <pc:docMk/>
            <pc:sldMk cId="3447996078" sldId="2147377831"/>
            <ac:picMk id="14" creationId="{030626D9-0F52-CA51-307E-987CA8AF6467}"/>
          </ac:picMkLst>
        </pc:picChg>
        <pc:picChg chg="mod">
          <ac:chgData name="Gaita Matteo" userId="S::matteo.gaita@exprivia.com::3b34493c-787a-4579-8e1b-874cb6e86215" providerId="AD" clId="Web-{D385555F-4244-3FAA-7666-63287A277F7F}" dt="2026-10-09T13:30:12.480" v="662" actId="1076"/>
          <ac:picMkLst>
            <pc:docMk/>
            <pc:sldMk cId="3447996078" sldId="2147377831"/>
            <ac:picMk id="16" creationId="{66D20E89-FD4E-7540-B0FC-57B20D11655A}"/>
          </ac:picMkLst>
        </pc:picChg>
        <pc:inkChg chg="mod">
          <ac:chgData name="Gaita Matteo" userId="S::matteo.gaita@exprivia.com::3b34493c-787a-4579-8e1b-874cb6e86215" providerId="AD" clId="Web-{D385555F-4244-3FAA-7666-63287A277F7F}" dt="2026-10-09T13:30:12.512" v="665" actId="1076"/>
          <ac:inkMkLst>
            <pc:docMk/>
            <pc:sldMk cId="3447996078" sldId="2147377831"/>
            <ac:inkMk id="3" creationId="{C5F8B44F-BA80-D016-B2FE-A7B74E0BCE80}"/>
          </ac:inkMkLst>
        </pc:inkChg>
        <pc:inkChg chg="mod">
          <ac:chgData name="Gaita Matteo" userId="S::matteo.gaita@exprivia.com::3b34493c-787a-4579-8e1b-874cb6e86215" providerId="AD" clId="Web-{D385555F-4244-3FAA-7666-63287A277F7F}" dt="2026-10-09T13:30:12.512" v="666" actId="1076"/>
          <ac:inkMkLst>
            <pc:docMk/>
            <pc:sldMk cId="3447996078" sldId="2147377831"/>
            <ac:inkMk id="4" creationId="{3794C572-D449-63D7-0EB4-1D13313E76AB}"/>
          </ac:inkMkLst>
        </pc:inkChg>
        <pc:inkChg chg="mod">
          <ac:chgData name="Gaita Matteo" userId="S::matteo.gaita@exprivia.com::3b34493c-787a-4579-8e1b-874cb6e86215" providerId="AD" clId="Web-{D385555F-4244-3FAA-7666-63287A277F7F}" dt="2026-10-09T13:30:12.543" v="669" actId="1076"/>
          <ac:inkMkLst>
            <pc:docMk/>
            <pc:sldMk cId="3447996078" sldId="2147377831"/>
            <ac:inkMk id="15" creationId="{F39448A4-6574-D072-F503-C33760721CA3}"/>
          </ac:inkMkLst>
        </pc:inkChg>
        <pc:inkChg chg="mod">
          <ac:chgData name="Gaita Matteo" userId="S::matteo.gaita@exprivia.com::3b34493c-787a-4579-8e1b-874cb6e86215" providerId="AD" clId="Web-{D385555F-4244-3FAA-7666-63287A277F7F}" dt="2026-10-09T13:30:12.543" v="670" actId="1076"/>
          <ac:inkMkLst>
            <pc:docMk/>
            <pc:sldMk cId="3447996078" sldId="2147377831"/>
            <ac:inkMk id="19" creationId="{82831EE6-EA99-5F2B-772F-60476AF602C3}"/>
          </ac:inkMkLst>
        </pc:inkChg>
        <pc:inkChg chg="mod">
          <ac:chgData name="Gaita Matteo" userId="S::matteo.gaita@exprivia.com::3b34493c-787a-4579-8e1b-874cb6e86215" providerId="AD" clId="Web-{D385555F-4244-3FAA-7666-63287A277F7F}" dt="2026-10-09T13:30:12.559" v="671" actId="1076"/>
          <ac:inkMkLst>
            <pc:docMk/>
            <pc:sldMk cId="3447996078" sldId="2147377831"/>
            <ac:inkMk id="22" creationId="{B02A0AC8-E644-6700-03F3-72DA0F29A7F6}"/>
          </ac:inkMkLst>
        </pc:inkChg>
        <pc:cxnChg chg="mod">
          <ac:chgData name="Gaita Matteo" userId="S::matteo.gaita@exprivia.com::3b34493c-787a-4579-8e1b-874cb6e86215" providerId="AD" clId="Web-{D385555F-4244-3FAA-7666-63287A277F7F}" dt="2026-10-09T13:30:12.496" v="663" actId="1076"/>
          <ac:cxnSpMkLst>
            <pc:docMk/>
            <pc:sldMk cId="3447996078" sldId="2147377831"/>
            <ac:cxnSpMk id="18" creationId="{8AC40AD2-1E59-EB62-6ED0-44A6FDD5F7A9}"/>
          </ac:cxnSpMkLst>
        </pc:cxnChg>
      </pc:sldChg>
      <pc:sldChg chg="addSp delSp modSp">
        <pc:chgData name="Gaita Matteo" userId="S::matteo.gaita@exprivia.com::3b34493c-787a-4579-8e1b-874cb6e86215" providerId="AD" clId="Web-{D385555F-4244-3FAA-7666-63287A277F7F}" dt="2026-10-09T13:30:45.810" v="717" actId="14100"/>
        <pc:sldMkLst>
          <pc:docMk/>
          <pc:sldMk cId="3588860725" sldId="2147377832"/>
        </pc:sldMkLst>
        <pc:spChg chg="del mod">
          <ac:chgData name="Gaita Matteo" userId="S::matteo.gaita@exprivia.com::3b34493c-787a-4579-8e1b-874cb6e86215" providerId="AD" clId="Web-{D385555F-4244-3FAA-7666-63287A277F7F}" dt="2026-10-09T13:01:19.750" v="320"/>
          <ac:spMkLst>
            <pc:docMk/>
            <pc:sldMk cId="3588860725" sldId="2147377832"/>
            <ac:spMk id="5" creationId="{31D44708-DBCE-55D4-7D8D-F224D2C79E9F}"/>
          </ac:spMkLst>
        </pc:spChg>
        <pc:spChg chg="del mod">
          <ac:chgData name="Gaita Matteo" userId="S::matteo.gaita@exprivia.com::3b34493c-787a-4579-8e1b-874cb6e86215" providerId="AD" clId="Web-{D385555F-4244-3FAA-7666-63287A277F7F}" dt="2026-10-09T13:01:19.750" v="319"/>
          <ac:spMkLst>
            <pc:docMk/>
            <pc:sldMk cId="3588860725" sldId="2147377832"/>
            <ac:spMk id="6" creationId="{6464CF7A-F7D3-7214-75DC-88FF953E6147}"/>
          </ac:spMkLst>
        </pc:spChg>
        <pc:spChg chg="mod">
          <ac:chgData name="Gaita Matteo" userId="S::matteo.gaita@exprivia.com::3b34493c-787a-4579-8e1b-874cb6e86215" providerId="AD" clId="Web-{D385555F-4244-3FAA-7666-63287A277F7F}" dt="2026-10-09T13:30:31.715" v="704" actId="1076"/>
          <ac:spMkLst>
            <pc:docMk/>
            <pc:sldMk cId="3588860725" sldId="2147377832"/>
            <ac:spMk id="7" creationId="{9F4A4E20-1FD4-7FFC-2AA0-EE39BAE58CE8}"/>
          </ac:spMkLst>
        </pc:spChg>
        <pc:spChg chg="mod">
          <ac:chgData name="Gaita Matteo" userId="S::matteo.gaita@exprivia.com::3b34493c-787a-4579-8e1b-874cb6e86215" providerId="AD" clId="Web-{D385555F-4244-3FAA-7666-63287A277F7F}" dt="2026-10-09T13:01:18.375" v="318" actId="1076"/>
          <ac:spMkLst>
            <pc:docMk/>
            <pc:sldMk cId="3588860725" sldId="2147377832"/>
            <ac:spMk id="9" creationId="{83DC3FDA-8678-7AE6-5D63-7E28805460D1}"/>
          </ac:spMkLst>
        </pc:spChg>
        <pc:spChg chg="add del">
          <ac:chgData name="Gaita Matteo" userId="S::matteo.gaita@exprivia.com::3b34493c-787a-4579-8e1b-874cb6e86215" providerId="AD" clId="Web-{D385555F-4244-3FAA-7666-63287A277F7F}" dt="2026-10-09T13:00:38.483" v="303"/>
          <ac:spMkLst>
            <pc:docMk/>
            <pc:sldMk cId="3588860725" sldId="2147377832"/>
            <ac:spMk id="13" creationId="{62B7D76F-9D92-1BE0-EBA0-111D2C122BE0}"/>
          </ac:spMkLst>
        </pc:spChg>
        <pc:spChg chg="add del mod">
          <ac:chgData name="Gaita Matteo" userId="S::matteo.gaita@exprivia.com::3b34493c-787a-4579-8e1b-874cb6e86215" providerId="AD" clId="Web-{D385555F-4244-3FAA-7666-63287A277F7F}" dt="2026-10-09T13:00:38.483" v="302"/>
          <ac:spMkLst>
            <pc:docMk/>
            <pc:sldMk cId="3588860725" sldId="2147377832"/>
            <ac:spMk id="18" creationId="{FFDAFF06-8FB7-8B20-4D55-7014AE968766}"/>
          </ac:spMkLst>
        </pc:spChg>
        <pc:spChg chg="add del mod">
          <ac:chgData name="Gaita Matteo" userId="S::matteo.gaita@exprivia.com::3b34493c-787a-4579-8e1b-874cb6e86215" providerId="AD" clId="Web-{D385555F-4244-3FAA-7666-63287A277F7F}" dt="2026-10-09T13:00:47.655" v="307"/>
          <ac:spMkLst>
            <pc:docMk/>
            <pc:sldMk cId="3588860725" sldId="2147377832"/>
            <ac:spMk id="20" creationId="{86CBC740-7A22-09BE-275F-214F03DAA4D1}"/>
          </ac:spMkLst>
        </pc:spChg>
        <pc:spChg chg="add mod">
          <ac:chgData name="Gaita Matteo" userId="S::matteo.gaita@exprivia.com::3b34493c-787a-4579-8e1b-874cb6e86215" providerId="AD" clId="Web-{D385555F-4244-3FAA-7666-63287A277F7F}" dt="2026-10-09T13:30:45.810" v="717" actId="14100"/>
          <ac:spMkLst>
            <pc:docMk/>
            <pc:sldMk cId="3588860725" sldId="2147377832"/>
            <ac:spMk id="25" creationId="{C26C5E3B-6F67-D2AF-F4AD-91A700ED5DCF}"/>
          </ac:spMkLst>
        </pc:spChg>
        <pc:spChg chg="add mod">
          <ac:chgData name="Gaita Matteo" userId="S::matteo.gaita@exprivia.com::3b34493c-787a-4579-8e1b-874cb6e86215" providerId="AD" clId="Web-{D385555F-4244-3FAA-7666-63287A277F7F}" dt="2026-10-09T13:01:07.593" v="315" actId="20577"/>
          <ac:spMkLst>
            <pc:docMk/>
            <pc:sldMk cId="3588860725" sldId="2147377832"/>
            <ac:spMk id="31" creationId="{F5AED28C-FEA7-02C8-595E-87E6A9551F24}"/>
          </ac:spMkLst>
        </pc:spChg>
        <pc:grpChg chg="mod">
          <ac:chgData name="Gaita Matteo" userId="S::matteo.gaita@exprivia.com::3b34493c-787a-4579-8e1b-874cb6e86215" providerId="AD" clId="Web-{D385555F-4244-3FAA-7666-63287A277F7F}" dt="2026-10-09T13:30:31.778" v="714" actId="1076"/>
          <ac:grpSpMkLst>
            <pc:docMk/>
            <pc:sldMk cId="3588860725" sldId="2147377832"/>
            <ac:grpSpMk id="29" creationId="{8EC4847E-0176-84EE-810A-8588A185EAE2}"/>
          </ac:grpSpMkLst>
        </pc:grpChg>
        <pc:picChg chg="mod">
          <ac:chgData name="Gaita Matteo" userId="S::matteo.gaita@exprivia.com::3b34493c-787a-4579-8e1b-874cb6e86215" providerId="AD" clId="Web-{D385555F-4244-3FAA-7666-63287A277F7F}" dt="2026-10-09T13:30:38.434" v="716" actId="1076"/>
          <ac:picMkLst>
            <pc:docMk/>
            <pc:sldMk cId="3588860725" sldId="2147377832"/>
            <ac:picMk id="2" creationId="{4CE6F9CD-A38B-A2CF-6962-AB6AECB4DCDA}"/>
          </ac:picMkLst>
        </pc:picChg>
        <pc:picChg chg="mod">
          <ac:chgData name="Gaita Matteo" userId="S::matteo.gaita@exprivia.com::3b34493c-787a-4579-8e1b-874cb6e86215" providerId="AD" clId="Web-{D385555F-4244-3FAA-7666-63287A277F7F}" dt="2026-10-09T13:30:31.700" v="702" actId="1076"/>
          <ac:picMkLst>
            <pc:docMk/>
            <pc:sldMk cId="3588860725" sldId="2147377832"/>
            <ac:picMk id="3" creationId="{1219CB61-F6E1-A945-1635-F5D33874483A}"/>
          </ac:picMkLst>
        </pc:picChg>
        <pc:inkChg chg="mod">
          <ac:chgData name="Gaita Matteo" userId="S::matteo.gaita@exprivia.com::3b34493c-787a-4579-8e1b-874cb6e86215" providerId="AD" clId="Web-{D385555F-4244-3FAA-7666-63287A277F7F}" dt="2026-10-09T13:30:31.731" v="705" actId="1076"/>
          <ac:inkMkLst>
            <pc:docMk/>
            <pc:sldMk cId="3588860725" sldId="2147377832"/>
            <ac:inkMk id="10" creationId="{8F96FECD-FFDF-6EDC-F7B1-ABC013334E40}"/>
          </ac:inkMkLst>
        </pc:inkChg>
        <pc:inkChg chg="mod">
          <ac:chgData name="Gaita Matteo" userId="S::matteo.gaita@exprivia.com::3b34493c-787a-4579-8e1b-874cb6e86215" providerId="AD" clId="Web-{D385555F-4244-3FAA-7666-63287A277F7F}" dt="2026-10-09T13:30:31.731" v="706" actId="1076"/>
          <ac:inkMkLst>
            <pc:docMk/>
            <pc:sldMk cId="3588860725" sldId="2147377832"/>
            <ac:inkMk id="12" creationId="{D560F123-6C40-C19B-84C9-D2CF2086B568}"/>
          </ac:inkMkLst>
        </pc:inkChg>
        <pc:inkChg chg="mod">
          <ac:chgData name="Gaita Matteo" userId="S::matteo.gaita@exprivia.com::3b34493c-787a-4579-8e1b-874cb6e86215" providerId="AD" clId="Web-{D385555F-4244-3FAA-7666-63287A277F7F}" dt="2026-10-09T13:30:31.731" v="707" actId="1076"/>
          <ac:inkMkLst>
            <pc:docMk/>
            <pc:sldMk cId="3588860725" sldId="2147377832"/>
            <ac:inkMk id="14" creationId="{7D6DCA48-6EA4-98A0-E8AD-C88E60774ECB}"/>
          </ac:inkMkLst>
        </pc:inkChg>
        <pc:inkChg chg="mod">
          <ac:chgData name="Gaita Matteo" userId="S::matteo.gaita@exprivia.com::3b34493c-787a-4579-8e1b-874cb6e86215" providerId="AD" clId="Web-{D385555F-4244-3FAA-7666-63287A277F7F}" dt="2026-10-09T13:30:31.747" v="708" actId="1076"/>
          <ac:inkMkLst>
            <pc:docMk/>
            <pc:sldMk cId="3588860725" sldId="2147377832"/>
            <ac:inkMk id="16" creationId="{3D096194-857C-588D-9F84-85C0AACFD218}"/>
          </ac:inkMkLst>
        </pc:inkChg>
        <pc:inkChg chg="mod">
          <ac:chgData name="Gaita Matteo" userId="S::matteo.gaita@exprivia.com::3b34493c-787a-4579-8e1b-874cb6e86215" providerId="AD" clId="Web-{D385555F-4244-3FAA-7666-63287A277F7F}" dt="2026-10-09T13:30:31.747" v="709" actId="1076"/>
          <ac:inkMkLst>
            <pc:docMk/>
            <pc:sldMk cId="3588860725" sldId="2147377832"/>
            <ac:inkMk id="17" creationId="{C66811A9-7896-A371-7C1F-FB5A431FB807}"/>
          </ac:inkMkLst>
        </pc:inkChg>
        <pc:inkChg chg="mod">
          <ac:chgData name="Gaita Matteo" userId="S::matteo.gaita@exprivia.com::3b34493c-787a-4579-8e1b-874cb6e86215" providerId="AD" clId="Web-{D385555F-4244-3FAA-7666-63287A277F7F}" dt="2026-10-09T13:30:31.747" v="710" actId="1076"/>
          <ac:inkMkLst>
            <pc:docMk/>
            <pc:sldMk cId="3588860725" sldId="2147377832"/>
            <ac:inkMk id="19" creationId="{F93B98AE-0D9F-E0DE-4C06-3A0B46A66CCC}"/>
          </ac:inkMkLst>
        </pc:inkChg>
        <pc:inkChg chg="mod">
          <ac:chgData name="Gaita Matteo" userId="S::matteo.gaita@exprivia.com::3b34493c-787a-4579-8e1b-874cb6e86215" providerId="AD" clId="Web-{D385555F-4244-3FAA-7666-63287A277F7F}" dt="2026-10-09T13:30:31.762" v="711" actId="1076"/>
          <ac:inkMkLst>
            <pc:docMk/>
            <pc:sldMk cId="3588860725" sldId="2147377832"/>
            <ac:inkMk id="21" creationId="{C265AB04-AC6A-55F1-BFF8-3E0B2FCAE9C3}"/>
          </ac:inkMkLst>
        </pc:inkChg>
        <pc:inkChg chg="mod">
          <ac:chgData name="Gaita Matteo" userId="S::matteo.gaita@exprivia.com::3b34493c-787a-4579-8e1b-874cb6e86215" providerId="AD" clId="Web-{D385555F-4244-3FAA-7666-63287A277F7F}" dt="2026-10-09T13:30:31.762" v="712" actId="1076"/>
          <ac:inkMkLst>
            <pc:docMk/>
            <pc:sldMk cId="3588860725" sldId="2147377832"/>
            <ac:inkMk id="26" creationId="{D505069F-D2CB-B99A-3C3E-4D21633FF2E8}"/>
          </ac:inkMkLst>
        </pc:inkChg>
        <pc:inkChg chg="mod">
          <ac:chgData name="Gaita Matteo" userId="S::matteo.gaita@exprivia.com::3b34493c-787a-4579-8e1b-874cb6e86215" providerId="AD" clId="Web-{D385555F-4244-3FAA-7666-63287A277F7F}" dt="2026-10-09T13:30:31.778" v="713" actId="1076"/>
          <ac:inkMkLst>
            <pc:docMk/>
            <pc:sldMk cId="3588860725" sldId="2147377832"/>
            <ac:inkMk id="27" creationId="{158A77E7-4845-9873-2369-90C6DF04EC92}"/>
          </ac:inkMkLst>
        </pc:inkChg>
        <pc:cxnChg chg="mod">
          <ac:chgData name="Gaita Matteo" userId="S::matteo.gaita@exprivia.com::3b34493c-787a-4579-8e1b-874cb6e86215" providerId="AD" clId="Web-{D385555F-4244-3FAA-7666-63287A277F7F}" dt="2026-10-09T13:30:31.715" v="703" actId="1076"/>
          <ac:cxnSpMkLst>
            <pc:docMk/>
            <pc:sldMk cId="3588860725" sldId="2147377832"/>
            <ac:cxnSpMk id="4" creationId="{FBD03057-24AB-500E-7DEF-3F0BE4BC81C6}"/>
          </ac:cxnSpMkLst>
        </pc:cxnChg>
      </pc:sldChg>
      <pc:sldChg chg="addSp delSp modSp">
        <pc:chgData name="Gaita Matteo" userId="S::matteo.gaita@exprivia.com::3b34493c-787a-4579-8e1b-874cb6e86215" providerId="AD" clId="Web-{D385555F-4244-3FAA-7666-63287A277F7F}" dt="2026-10-09T13:30:53.279" v="718" actId="1076"/>
        <pc:sldMkLst>
          <pc:docMk/>
          <pc:sldMk cId="4231868817" sldId="2147377833"/>
        </pc:sldMkLst>
        <pc:spChg chg="add mod">
          <ac:chgData name="Gaita Matteo" userId="S::matteo.gaita@exprivia.com::3b34493c-787a-4579-8e1b-874cb6e86215" providerId="AD" clId="Web-{D385555F-4244-3FAA-7666-63287A277F7F}" dt="2026-10-09T13:02:36.924" v="327" actId="20577"/>
          <ac:spMkLst>
            <pc:docMk/>
            <pc:sldMk cId="4231868817" sldId="2147377833"/>
            <ac:spMk id="4" creationId="{41FFBEEF-AAF9-3619-927A-6D59E015BB21}"/>
          </ac:spMkLst>
        </pc:spChg>
        <pc:spChg chg="del mod">
          <ac:chgData name="Gaita Matteo" userId="S::matteo.gaita@exprivia.com::3b34493c-787a-4579-8e1b-874cb6e86215" providerId="AD" clId="Web-{D385555F-4244-3FAA-7666-63287A277F7F}" dt="2026-10-09T13:02:46.471" v="329"/>
          <ac:spMkLst>
            <pc:docMk/>
            <pc:sldMk cId="4231868817" sldId="2147377833"/>
            <ac:spMk id="5" creationId="{31D44708-DBCE-55D4-7D8D-F224D2C79E9F}"/>
          </ac:spMkLst>
        </pc:spChg>
        <pc:spChg chg="del mod">
          <ac:chgData name="Gaita Matteo" userId="S::matteo.gaita@exprivia.com::3b34493c-787a-4579-8e1b-874cb6e86215" providerId="AD" clId="Web-{D385555F-4244-3FAA-7666-63287A277F7F}" dt="2026-10-09T13:02:46.471" v="328"/>
          <ac:spMkLst>
            <pc:docMk/>
            <pc:sldMk cId="4231868817" sldId="2147377833"/>
            <ac:spMk id="6" creationId="{6464CF7A-F7D3-7214-75DC-88FF953E6147}"/>
          </ac:spMkLst>
        </pc:spChg>
        <pc:spChg chg="add mod">
          <ac:chgData name="Gaita Matteo" userId="S::matteo.gaita@exprivia.com::3b34493c-787a-4579-8e1b-874cb6e86215" providerId="AD" clId="Web-{D385555F-4244-3FAA-7666-63287A277F7F}" dt="2026-10-09T13:02:27.737" v="326" actId="20577"/>
          <ac:spMkLst>
            <pc:docMk/>
            <pc:sldMk cId="4231868817" sldId="2147377833"/>
            <ac:spMk id="8" creationId="{449A40B8-4FB2-C2F2-C37A-C94F29BDAF3E}"/>
          </ac:spMkLst>
        </pc:spChg>
        <pc:picChg chg="mod">
          <ac:chgData name="Gaita Matteo" userId="S::matteo.gaita@exprivia.com::3b34493c-787a-4579-8e1b-874cb6e86215" providerId="AD" clId="Web-{D385555F-4244-3FAA-7666-63287A277F7F}" dt="2026-10-09T13:30:53.279" v="718" actId="1076"/>
          <ac:picMkLst>
            <pc:docMk/>
            <pc:sldMk cId="4231868817" sldId="2147377833"/>
            <ac:picMk id="2" creationId="{3F9B7423-90FB-63DC-E09F-28439BAF86FA}"/>
          </ac:picMkLst>
        </pc:picChg>
      </pc:sldChg>
      <pc:sldChg chg="addSp delSp modSp">
        <pc:chgData name="Gaita Matteo" userId="S::matteo.gaita@exprivia.com::3b34493c-787a-4579-8e1b-874cb6e86215" providerId="AD" clId="Web-{D385555F-4244-3FAA-7666-63287A277F7F}" dt="2026-10-09T13:31:01.857" v="719" actId="1076"/>
        <pc:sldMkLst>
          <pc:docMk/>
          <pc:sldMk cId="4159268181" sldId="2147377834"/>
        </pc:sldMkLst>
        <pc:spChg chg="add mod">
          <ac:chgData name="Gaita Matteo" userId="S::matteo.gaita@exprivia.com::3b34493c-787a-4579-8e1b-874cb6e86215" providerId="AD" clId="Web-{D385555F-4244-3FAA-7666-63287A277F7F}" dt="2026-10-09T13:03:20.785" v="347" actId="20577"/>
          <ac:spMkLst>
            <pc:docMk/>
            <pc:sldMk cId="4159268181" sldId="2147377834"/>
            <ac:spMk id="4" creationId="{3D36891A-1F66-4DF4-21C4-A5EA65A2C20C}"/>
          </ac:spMkLst>
        </pc:spChg>
        <pc:spChg chg="del mod">
          <ac:chgData name="Gaita Matteo" userId="S::matteo.gaita@exprivia.com::3b34493c-787a-4579-8e1b-874cb6e86215" providerId="AD" clId="Web-{D385555F-4244-3FAA-7666-63287A277F7F}" dt="2026-10-09T13:03:14.097" v="344"/>
          <ac:spMkLst>
            <pc:docMk/>
            <pc:sldMk cId="4159268181" sldId="2147377834"/>
            <ac:spMk id="5" creationId="{31D44708-DBCE-55D4-7D8D-F224D2C79E9F}"/>
          </ac:spMkLst>
        </pc:spChg>
        <pc:spChg chg="del mod">
          <ac:chgData name="Gaita Matteo" userId="S::matteo.gaita@exprivia.com::3b34493c-787a-4579-8e1b-874cb6e86215" providerId="AD" clId="Web-{D385555F-4244-3FAA-7666-63287A277F7F}" dt="2026-10-09T13:03:14.097" v="343"/>
          <ac:spMkLst>
            <pc:docMk/>
            <pc:sldMk cId="4159268181" sldId="2147377834"/>
            <ac:spMk id="6" creationId="{6464CF7A-F7D3-7214-75DC-88FF953E6147}"/>
          </ac:spMkLst>
        </pc:spChg>
        <pc:spChg chg="add mod">
          <ac:chgData name="Gaita Matteo" userId="S::matteo.gaita@exprivia.com::3b34493c-787a-4579-8e1b-874cb6e86215" providerId="AD" clId="Web-{D385555F-4244-3FAA-7666-63287A277F7F}" dt="2026-10-09T13:03:08.753" v="339" actId="20577"/>
          <ac:spMkLst>
            <pc:docMk/>
            <pc:sldMk cId="4159268181" sldId="2147377834"/>
            <ac:spMk id="9" creationId="{AD747814-F0EA-302B-E0CF-01F1957D3A29}"/>
          </ac:spMkLst>
        </pc:spChg>
        <pc:picChg chg="mod">
          <ac:chgData name="Gaita Matteo" userId="S::matteo.gaita@exprivia.com::3b34493c-787a-4579-8e1b-874cb6e86215" providerId="AD" clId="Web-{D385555F-4244-3FAA-7666-63287A277F7F}" dt="2026-10-09T13:31:01.857" v="719" actId="1076"/>
          <ac:picMkLst>
            <pc:docMk/>
            <pc:sldMk cId="4159268181" sldId="2147377834"/>
            <ac:picMk id="2" creationId="{D81AA9CA-7FEA-575B-EA55-F9B842BCC7CD}"/>
          </ac:picMkLst>
        </pc:picChg>
      </pc:sldChg>
      <pc:sldChg chg="addSp delSp modSp">
        <pc:chgData name="Gaita Matteo" userId="S::matteo.gaita@exprivia.com::3b34493c-787a-4579-8e1b-874cb6e86215" providerId="AD" clId="Web-{D385555F-4244-3FAA-7666-63287A277F7F}" dt="2026-10-09T13:31:18.139" v="722" actId="14100"/>
        <pc:sldMkLst>
          <pc:docMk/>
          <pc:sldMk cId="3732883275" sldId="2147377835"/>
        </pc:sldMkLst>
        <pc:spChg chg="add mod">
          <ac:chgData name="Gaita Matteo" userId="S::matteo.gaita@exprivia.com::3b34493c-787a-4579-8e1b-874cb6e86215" providerId="AD" clId="Web-{D385555F-4244-3FAA-7666-63287A277F7F}" dt="2026-10-09T13:31:18.139" v="722" actId="14100"/>
          <ac:spMkLst>
            <pc:docMk/>
            <pc:sldMk cId="3732883275" sldId="2147377835"/>
            <ac:spMk id="4" creationId="{453D726F-568F-5CEA-5E6D-EB354DA53A58}"/>
          </ac:spMkLst>
        </pc:spChg>
        <pc:spChg chg="del mod">
          <ac:chgData name="Gaita Matteo" userId="S::matteo.gaita@exprivia.com::3b34493c-787a-4579-8e1b-874cb6e86215" providerId="AD" clId="Web-{D385555F-4244-3FAA-7666-63287A277F7F}" dt="2026-10-09T13:03:54.224" v="357"/>
          <ac:spMkLst>
            <pc:docMk/>
            <pc:sldMk cId="3732883275" sldId="2147377835"/>
            <ac:spMk id="5" creationId="{31D44708-DBCE-55D4-7D8D-F224D2C79E9F}"/>
          </ac:spMkLst>
        </pc:spChg>
        <pc:spChg chg="del mod">
          <ac:chgData name="Gaita Matteo" userId="S::matteo.gaita@exprivia.com::3b34493c-787a-4579-8e1b-874cb6e86215" providerId="AD" clId="Web-{D385555F-4244-3FAA-7666-63287A277F7F}" dt="2026-10-09T13:03:54.224" v="356"/>
          <ac:spMkLst>
            <pc:docMk/>
            <pc:sldMk cId="3732883275" sldId="2147377835"/>
            <ac:spMk id="6" creationId="{6464CF7A-F7D3-7214-75DC-88FF953E6147}"/>
          </ac:spMkLst>
        </pc:spChg>
        <pc:spChg chg="add mod">
          <ac:chgData name="Gaita Matteo" userId="S::matteo.gaita@exprivia.com::3b34493c-787a-4579-8e1b-874cb6e86215" providerId="AD" clId="Web-{D385555F-4244-3FAA-7666-63287A277F7F}" dt="2026-10-09T13:03:56.802" v="359" actId="20577"/>
          <ac:spMkLst>
            <pc:docMk/>
            <pc:sldMk cId="3732883275" sldId="2147377835"/>
            <ac:spMk id="9" creationId="{0DF136F5-6676-F396-3E07-EBC90907C9FE}"/>
          </ac:spMkLst>
        </pc:spChg>
        <pc:picChg chg="mod">
          <ac:chgData name="Gaita Matteo" userId="S::matteo.gaita@exprivia.com::3b34493c-787a-4579-8e1b-874cb6e86215" providerId="AD" clId="Web-{D385555F-4244-3FAA-7666-63287A277F7F}" dt="2026-10-09T13:31:13.029" v="721" actId="1076"/>
          <ac:picMkLst>
            <pc:docMk/>
            <pc:sldMk cId="3732883275" sldId="2147377835"/>
            <ac:picMk id="2" creationId="{03A38B8F-9A17-7B90-D53F-8CBE4ACB20E6}"/>
          </ac:picMkLst>
        </pc:picChg>
      </pc:sldChg>
      <pc:sldChg chg="addSp delSp modSp">
        <pc:chgData name="Gaita Matteo" userId="S::matteo.gaita@exprivia.com::3b34493c-787a-4579-8e1b-874cb6e86215" providerId="AD" clId="Web-{D385555F-4244-3FAA-7666-63287A277F7F}" dt="2026-10-09T13:31:30.030" v="724" actId="1076"/>
        <pc:sldMkLst>
          <pc:docMk/>
          <pc:sldMk cId="2996839342" sldId="2147377836"/>
        </pc:sldMkLst>
        <pc:spChg chg="add mod">
          <ac:chgData name="Gaita Matteo" userId="S::matteo.gaita@exprivia.com::3b34493c-787a-4579-8e1b-874cb6e86215" providerId="AD" clId="Web-{D385555F-4244-3FAA-7666-63287A277F7F}" dt="2026-10-09T13:31:25.561" v="723" actId="14100"/>
          <ac:spMkLst>
            <pc:docMk/>
            <pc:sldMk cId="2996839342" sldId="2147377836"/>
            <ac:spMk id="4" creationId="{1FE88033-30E1-8919-3F77-B63A04E0C091}"/>
          </ac:spMkLst>
        </pc:spChg>
        <pc:spChg chg="del mod">
          <ac:chgData name="Gaita Matteo" userId="S::matteo.gaita@exprivia.com::3b34493c-787a-4579-8e1b-874cb6e86215" providerId="AD" clId="Web-{D385555F-4244-3FAA-7666-63287A277F7F}" dt="2026-10-09T13:04:18.428" v="371"/>
          <ac:spMkLst>
            <pc:docMk/>
            <pc:sldMk cId="2996839342" sldId="2147377836"/>
            <ac:spMk id="5" creationId="{31D44708-DBCE-55D4-7D8D-F224D2C79E9F}"/>
          </ac:spMkLst>
        </pc:spChg>
        <pc:spChg chg="del mod">
          <ac:chgData name="Gaita Matteo" userId="S::matteo.gaita@exprivia.com::3b34493c-787a-4579-8e1b-874cb6e86215" providerId="AD" clId="Web-{D385555F-4244-3FAA-7666-63287A277F7F}" dt="2026-10-09T13:04:18.428" v="370"/>
          <ac:spMkLst>
            <pc:docMk/>
            <pc:sldMk cId="2996839342" sldId="2147377836"/>
            <ac:spMk id="6" creationId="{6464CF7A-F7D3-7214-75DC-88FF953E6147}"/>
          </ac:spMkLst>
        </pc:spChg>
        <pc:spChg chg="add mod">
          <ac:chgData name="Gaita Matteo" userId="S::matteo.gaita@exprivia.com::3b34493c-787a-4579-8e1b-874cb6e86215" providerId="AD" clId="Web-{D385555F-4244-3FAA-7666-63287A277F7F}" dt="2026-10-09T13:04:17.678" v="369" actId="20577"/>
          <ac:spMkLst>
            <pc:docMk/>
            <pc:sldMk cId="2996839342" sldId="2147377836"/>
            <ac:spMk id="9" creationId="{5ECE61CF-ED33-30BF-9844-4A34F9490D6C}"/>
          </ac:spMkLst>
        </pc:spChg>
        <pc:picChg chg="mod">
          <ac:chgData name="Gaita Matteo" userId="S::matteo.gaita@exprivia.com::3b34493c-787a-4579-8e1b-874cb6e86215" providerId="AD" clId="Web-{D385555F-4244-3FAA-7666-63287A277F7F}" dt="2026-10-09T13:31:30.030" v="724" actId="1076"/>
          <ac:picMkLst>
            <pc:docMk/>
            <pc:sldMk cId="2996839342" sldId="2147377836"/>
            <ac:picMk id="2" creationId="{0AEC52EB-F277-81C1-D935-5DCD8315CC56}"/>
          </ac:picMkLst>
        </pc:picChg>
      </pc:sldChg>
      <pc:sldChg chg="addSp delSp modSp">
        <pc:chgData name="Gaita Matteo" userId="S::matteo.gaita@exprivia.com::3b34493c-787a-4579-8e1b-874cb6e86215" providerId="AD" clId="Web-{D385555F-4244-3FAA-7666-63287A277F7F}" dt="2026-10-09T13:31:37.343" v="725" actId="14100"/>
        <pc:sldMkLst>
          <pc:docMk/>
          <pc:sldMk cId="650111550" sldId="2147377837"/>
        </pc:sldMkLst>
        <pc:spChg chg="del mod">
          <ac:chgData name="Gaita Matteo" userId="S::matteo.gaita@exprivia.com::3b34493c-787a-4579-8e1b-874cb6e86215" providerId="AD" clId="Web-{D385555F-4244-3FAA-7666-63287A277F7F}" dt="2026-10-09T13:04:43.600" v="384"/>
          <ac:spMkLst>
            <pc:docMk/>
            <pc:sldMk cId="650111550" sldId="2147377837"/>
            <ac:spMk id="5" creationId="{31D44708-DBCE-55D4-7D8D-F224D2C79E9F}"/>
          </ac:spMkLst>
        </pc:spChg>
        <pc:spChg chg="del mod">
          <ac:chgData name="Gaita Matteo" userId="S::matteo.gaita@exprivia.com::3b34493c-787a-4579-8e1b-874cb6e86215" providerId="AD" clId="Web-{D385555F-4244-3FAA-7666-63287A277F7F}" dt="2026-10-09T13:04:43.600" v="383"/>
          <ac:spMkLst>
            <pc:docMk/>
            <pc:sldMk cId="650111550" sldId="2147377837"/>
            <ac:spMk id="6" creationId="{6464CF7A-F7D3-7214-75DC-88FF953E6147}"/>
          </ac:spMkLst>
        </pc:spChg>
        <pc:spChg chg="add mod">
          <ac:chgData name="Gaita Matteo" userId="S::matteo.gaita@exprivia.com::3b34493c-787a-4579-8e1b-874cb6e86215" providerId="AD" clId="Web-{D385555F-4244-3FAA-7666-63287A277F7F}" dt="2026-10-09T13:31:37.343" v="725" actId="14100"/>
          <ac:spMkLst>
            <pc:docMk/>
            <pc:sldMk cId="650111550" sldId="2147377837"/>
            <ac:spMk id="9" creationId="{468C4AD7-DC64-F139-90C3-D5DD2B2934A8}"/>
          </ac:spMkLst>
        </pc:spChg>
        <pc:spChg chg="add mod">
          <ac:chgData name="Gaita Matteo" userId="S::matteo.gaita@exprivia.com::3b34493c-787a-4579-8e1b-874cb6e86215" providerId="AD" clId="Web-{D385555F-4244-3FAA-7666-63287A277F7F}" dt="2026-10-09T13:04:38.241" v="379" actId="20577"/>
          <ac:spMkLst>
            <pc:docMk/>
            <pc:sldMk cId="650111550" sldId="2147377837"/>
            <ac:spMk id="11" creationId="{4EB24A5E-6C6A-74F6-9DC4-C2B51CB8B48B}"/>
          </ac:spMkLst>
        </pc:spChg>
      </pc:sldChg>
      <pc:sldChg chg="addSp delSp modSp">
        <pc:chgData name="Gaita Matteo" userId="S::matteo.gaita@exprivia.com::3b34493c-787a-4579-8e1b-874cb6e86215" providerId="AD" clId="Web-{D385555F-4244-3FAA-7666-63287A277F7F}" dt="2026-10-09T13:31:54.875" v="736" actId="1076"/>
        <pc:sldMkLst>
          <pc:docMk/>
          <pc:sldMk cId="3124023189" sldId="2147377838"/>
        </pc:sldMkLst>
        <pc:spChg chg="del mod">
          <ac:chgData name="Gaita Matteo" userId="S::matteo.gaita@exprivia.com::3b34493c-787a-4579-8e1b-874cb6e86215" providerId="AD" clId="Web-{D385555F-4244-3FAA-7666-63287A277F7F}" dt="2026-10-09T13:05:04.710" v="400"/>
          <ac:spMkLst>
            <pc:docMk/>
            <pc:sldMk cId="3124023189" sldId="2147377838"/>
            <ac:spMk id="5" creationId="{31D44708-DBCE-55D4-7D8D-F224D2C79E9F}"/>
          </ac:spMkLst>
        </pc:spChg>
        <pc:spChg chg="del mod">
          <ac:chgData name="Gaita Matteo" userId="S::matteo.gaita@exprivia.com::3b34493c-787a-4579-8e1b-874cb6e86215" providerId="AD" clId="Web-{D385555F-4244-3FAA-7666-63287A277F7F}" dt="2026-10-09T13:05:04.710" v="399"/>
          <ac:spMkLst>
            <pc:docMk/>
            <pc:sldMk cId="3124023189" sldId="2147377838"/>
            <ac:spMk id="6" creationId="{6464CF7A-F7D3-7214-75DC-88FF953E6147}"/>
          </ac:spMkLst>
        </pc:spChg>
        <pc:spChg chg="del mod">
          <ac:chgData name="Gaita Matteo" userId="S::matteo.gaita@exprivia.com::3b34493c-787a-4579-8e1b-874cb6e86215" providerId="AD" clId="Web-{D385555F-4244-3FAA-7666-63287A277F7F}" dt="2026-10-09T13:05:04.710" v="398"/>
          <ac:spMkLst>
            <pc:docMk/>
            <pc:sldMk cId="3124023189" sldId="2147377838"/>
            <ac:spMk id="7" creationId="{8A9D5299-9B29-B548-A740-4755E150E028}"/>
          </ac:spMkLst>
        </pc:spChg>
        <pc:spChg chg="del mod">
          <ac:chgData name="Gaita Matteo" userId="S::matteo.gaita@exprivia.com::3b34493c-787a-4579-8e1b-874cb6e86215" providerId="AD" clId="Web-{D385555F-4244-3FAA-7666-63287A277F7F}" dt="2026-10-09T13:05:04.710" v="397"/>
          <ac:spMkLst>
            <pc:docMk/>
            <pc:sldMk cId="3124023189" sldId="2147377838"/>
            <ac:spMk id="8" creationId="{E4BA620F-B7E9-AC61-1DB8-15C903F1BED1}"/>
          </ac:spMkLst>
        </pc:spChg>
        <pc:spChg chg="add mod">
          <ac:chgData name="Gaita Matteo" userId="S::matteo.gaita@exprivia.com::3b34493c-787a-4579-8e1b-874cb6e86215" providerId="AD" clId="Web-{D385555F-4244-3FAA-7666-63287A277F7F}" dt="2026-10-09T13:31:44.952" v="726" actId="14100"/>
          <ac:spMkLst>
            <pc:docMk/>
            <pc:sldMk cId="3124023189" sldId="2147377838"/>
            <ac:spMk id="18" creationId="{6C632BCD-5F37-8622-C606-F61FD03DE612}"/>
          </ac:spMkLst>
        </pc:spChg>
        <pc:spChg chg="add mod">
          <ac:chgData name="Gaita Matteo" userId="S::matteo.gaita@exprivia.com::3b34493c-787a-4579-8e1b-874cb6e86215" providerId="AD" clId="Web-{D385555F-4244-3FAA-7666-63287A277F7F}" dt="2026-10-09T13:04:59.679" v="394" actId="20577"/>
          <ac:spMkLst>
            <pc:docMk/>
            <pc:sldMk cId="3124023189" sldId="2147377838"/>
            <ac:spMk id="20" creationId="{52A7B9FE-30EB-F46C-999D-564840E67ED7}"/>
          </ac:spMkLst>
        </pc:spChg>
        <pc:grpChg chg="mod">
          <ac:chgData name="Gaita Matteo" userId="S::matteo.gaita@exprivia.com::3b34493c-787a-4579-8e1b-874cb6e86215" providerId="AD" clId="Web-{D385555F-4244-3FAA-7666-63287A277F7F}" dt="2026-10-09T13:31:54.875" v="736" actId="1076"/>
          <ac:grpSpMkLst>
            <pc:docMk/>
            <pc:sldMk cId="3124023189" sldId="2147377838"/>
            <ac:grpSpMk id="17" creationId="{94687278-C240-17E3-A5CD-9304D6991374}"/>
          </ac:grpSpMkLst>
        </pc:grpChg>
        <pc:picChg chg="mod">
          <ac:chgData name="Gaita Matteo" userId="S::matteo.gaita@exprivia.com::3b34493c-787a-4579-8e1b-874cb6e86215" providerId="AD" clId="Web-{D385555F-4244-3FAA-7666-63287A277F7F}" dt="2026-10-09T13:31:54.859" v="732" actId="1076"/>
          <ac:picMkLst>
            <pc:docMk/>
            <pc:sldMk cId="3124023189" sldId="2147377838"/>
            <ac:picMk id="2" creationId="{2F60628E-8216-8875-B16F-79FB2653F02A}"/>
          </ac:picMkLst>
        </pc:picChg>
        <pc:picChg chg="mod">
          <ac:chgData name="Gaita Matteo" userId="S::matteo.gaita@exprivia.com::3b34493c-787a-4579-8e1b-874cb6e86215" providerId="AD" clId="Web-{D385555F-4244-3FAA-7666-63287A277F7F}" dt="2026-10-09T13:31:54.859" v="733" actId="1076"/>
          <ac:picMkLst>
            <pc:docMk/>
            <pc:sldMk cId="3124023189" sldId="2147377838"/>
            <ac:picMk id="3" creationId="{8D8CED0D-0DE7-9E4C-B885-E195E802099C}"/>
          </ac:picMkLst>
        </pc:picChg>
        <pc:inkChg chg="mod">
          <ac:chgData name="Gaita Matteo" userId="S::matteo.gaita@exprivia.com::3b34493c-787a-4579-8e1b-874cb6e86215" providerId="AD" clId="Web-{D385555F-4244-3FAA-7666-63287A277F7F}" dt="2026-10-09T13:31:54.859" v="734" actId="1076"/>
          <ac:inkMkLst>
            <pc:docMk/>
            <pc:sldMk cId="3124023189" sldId="2147377838"/>
            <ac:inkMk id="9" creationId="{17D77E43-1EAF-BA69-FC52-FD8EBCB2478C}"/>
          </ac:inkMkLst>
        </pc:inkChg>
        <pc:inkChg chg="mod">
          <ac:chgData name="Gaita Matteo" userId="S::matteo.gaita@exprivia.com::3b34493c-787a-4579-8e1b-874cb6e86215" providerId="AD" clId="Web-{D385555F-4244-3FAA-7666-63287A277F7F}" dt="2026-10-09T13:31:54.875" v="735" actId="1076"/>
          <ac:inkMkLst>
            <pc:docMk/>
            <pc:sldMk cId="3124023189" sldId="2147377838"/>
            <ac:inkMk id="11" creationId="{7968E578-B0CD-82B2-ADA0-97A4F48F17F4}"/>
          </ac:inkMkLst>
        </pc:inkChg>
      </pc:sldChg>
      <pc:sldChg chg="addSp delSp modSp">
        <pc:chgData name="Gaita Matteo" userId="S::matteo.gaita@exprivia.com::3b34493c-787a-4579-8e1b-874cb6e86215" providerId="AD" clId="Web-{D385555F-4244-3FAA-7666-63287A277F7F}" dt="2026-10-09T13:32:35.610" v="751" actId="1076"/>
        <pc:sldMkLst>
          <pc:docMk/>
          <pc:sldMk cId="3199733877" sldId="2147377839"/>
        </pc:sldMkLst>
        <pc:spChg chg="del mod">
          <ac:chgData name="Gaita Matteo" userId="S::matteo.gaita@exprivia.com::3b34493c-787a-4579-8e1b-874cb6e86215" providerId="AD" clId="Web-{D385555F-4244-3FAA-7666-63287A277F7F}" dt="2026-10-09T13:05:33.305" v="415"/>
          <ac:spMkLst>
            <pc:docMk/>
            <pc:sldMk cId="3199733877" sldId="2147377839"/>
            <ac:spMk id="5" creationId="{31D44708-DBCE-55D4-7D8D-F224D2C79E9F}"/>
          </ac:spMkLst>
        </pc:spChg>
        <pc:spChg chg="del mod">
          <ac:chgData name="Gaita Matteo" userId="S::matteo.gaita@exprivia.com::3b34493c-787a-4579-8e1b-874cb6e86215" providerId="AD" clId="Web-{D385555F-4244-3FAA-7666-63287A277F7F}" dt="2026-10-09T13:05:33.305" v="414"/>
          <ac:spMkLst>
            <pc:docMk/>
            <pc:sldMk cId="3199733877" sldId="2147377839"/>
            <ac:spMk id="6" creationId="{6464CF7A-F7D3-7214-75DC-88FF953E6147}"/>
          </ac:spMkLst>
        </pc:spChg>
        <pc:spChg chg="add mod">
          <ac:chgData name="Gaita Matteo" userId="S::matteo.gaita@exprivia.com::3b34493c-787a-4579-8e1b-874cb6e86215" providerId="AD" clId="Web-{D385555F-4244-3FAA-7666-63287A277F7F}" dt="2026-10-09T13:32:00.609" v="737" actId="14100"/>
          <ac:spMkLst>
            <pc:docMk/>
            <pc:sldMk cId="3199733877" sldId="2147377839"/>
            <ac:spMk id="29" creationId="{570D578A-6FB1-3290-5F29-37B4B83E5276}"/>
          </ac:spMkLst>
        </pc:spChg>
        <pc:spChg chg="add mod">
          <ac:chgData name="Gaita Matteo" userId="S::matteo.gaita@exprivia.com::3b34493c-787a-4579-8e1b-874cb6e86215" providerId="AD" clId="Web-{D385555F-4244-3FAA-7666-63287A277F7F}" dt="2026-10-09T13:05:20.570" v="408" actId="20577"/>
          <ac:spMkLst>
            <pc:docMk/>
            <pc:sldMk cId="3199733877" sldId="2147377839"/>
            <ac:spMk id="31" creationId="{258E3DE6-FC3F-F07A-C7FE-8C30D7816076}"/>
          </ac:spMkLst>
        </pc:spChg>
        <pc:grpChg chg="mod">
          <ac:chgData name="Gaita Matteo" userId="S::matteo.gaita@exprivia.com::3b34493c-787a-4579-8e1b-874cb6e86215" providerId="AD" clId="Web-{D385555F-4244-3FAA-7666-63287A277F7F}" dt="2026-10-09T13:32:11.735" v="739" actId="1076"/>
          <ac:grpSpMkLst>
            <pc:docMk/>
            <pc:sldMk cId="3199733877" sldId="2147377839"/>
            <ac:grpSpMk id="10" creationId="{4DCF6AEA-035C-8674-9939-0E2E4F741840}"/>
          </ac:grpSpMkLst>
        </pc:grpChg>
        <pc:grpChg chg="mod">
          <ac:chgData name="Gaita Matteo" userId="S::matteo.gaita@exprivia.com::3b34493c-787a-4579-8e1b-874cb6e86215" providerId="AD" clId="Web-{D385555F-4244-3FAA-7666-63287A277F7F}" dt="2026-10-09T13:32:11.750" v="740" actId="1076"/>
          <ac:grpSpMkLst>
            <pc:docMk/>
            <pc:sldMk cId="3199733877" sldId="2147377839"/>
            <ac:grpSpMk id="13" creationId="{881C24A0-BF05-DBC1-09F2-B78EFFBDE3EC}"/>
          </ac:grpSpMkLst>
        </pc:grpChg>
        <pc:grpChg chg="mod">
          <ac:chgData name="Gaita Matteo" userId="S::matteo.gaita@exprivia.com::3b34493c-787a-4579-8e1b-874cb6e86215" providerId="AD" clId="Web-{D385555F-4244-3FAA-7666-63287A277F7F}" dt="2026-10-09T13:32:19.532" v="743" actId="1076"/>
          <ac:grpSpMkLst>
            <pc:docMk/>
            <pc:sldMk cId="3199733877" sldId="2147377839"/>
            <ac:grpSpMk id="24" creationId="{5E03B6C4-CF4E-656B-984E-5ECDE7D5EAFE}"/>
          </ac:grpSpMkLst>
        </pc:grpChg>
        <pc:picChg chg="mod">
          <ac:chgData name="Gaita Matteo" userId="S::matteo.gaita@exprivia.com::3b34493c-787a-4579-8e1b-874cb6e86215" providerId="AD" clId="Web-{D385555F-4244-3FAA-7666-63287A277F7F}" dt="2026-10-09T13:32:11.735" v="738" actId="1076"/>
          <ac:picMkLst>
            <pc:docMk/>
            <pc:sldMk cId="3199733877" sldId="2147377839"/>
            <ac:picMk id="3" creationId="{66360263-F115-7062-E321-AA94B5E97A73}"/>
          </ac:picMkLst>
        </pc:picChg>
        <pc:picChg chg="mod">
          <ac:chgData name="Gaita Matteo" userId="S::matteo.gaita@exprivia.com::3b34493c-787a-4579-8e1b-874cb6e86215" providerId="AD" clId="Web-{D385555F-4244-3FAA-7666-63287A277F7F}" dt="2026-10-09T13:32:19.516" v="741" actId="1076"/>
          <ac:picMkLst>
            <pc:docMk/>
            <pc:sldMk cId="3199733877" sldId="2147377839"/>
            <ac:picMk id="4" creationId="{33FD6B5E-EDE8-F75D-065C-D3EE9754FCB6}"/>
          </ac:picMkLst>
        </pc:picChg>
        <pc:picChg chg="mod">
          <ac:chgData name="Gaita Matteo" userId="S::matteo.gaita@exprivia.com::3b34493c-787a-4579-8e1b-874cb6e86215" providerId="AD" clId="Web-{D385555F-4244-3FAA-7666-63287A277F7F}" dt="2026-10-09T13:32:35.579" v="748" actId="1076"/>
          <ac:picMkLst>
            <pc:docMk/>
            <pc:sldMk cId="3199733877" sldId="2147377839"/>
            <ac:picMk id="7" creationId="{435F30FF-AD77-451D-0897-4A20E82604D6}"/>
          </ac:picMkLst>
        </pc:picChg>
        <pc:inkChg chg="mod">
          <ac:chgData name="Gaita Matteo" userId="S::matteo.gaita@exprivia.com::3b34493c-787a-4579-8e1b-874cb6e86215" providerId="AD" clId="Web-{D385555F-4244-3FAA-7666-63287A277F7F}" dt="2026-10-09T13:32:35.595" v="749" actId="1076"/>
          <ac:inkMkLst>
            <pc:docMk/>
            <pc:sldMk cId="3199733877" sldId="2147377839"/>
            <ac:inkMk id="14" creationId="{A32CFAC1-0E53-2164-2817-5D9C6C72310E}"/>
          </ac:inkMkLst>
        </pc:inkChg>
        <pc:inkChg chg="mod">
          <ac:chgData name="Gaita Matteo" userId="S::matteo.gaita@exprivia.com::3b34493c-787a-4579-8e1b-874cb6e86215" providerId="AD" clId="Web-{D385555F-4244-3FAA-7666-63287A277F7F}" dt="2026-10-09T13:32:19.532" v="742" actId="1076"/>
          <ac:inkMkLst>
            <pc:docMk/>
            <pc:sldMk cId="3199733877" sldId="2147377839"/>
            <ac:inkMk id="19" creationId="{316B6925-E602-8EDA-CA14-A8B847AAC33F}"/>
          </ac:inkMkLst>
        </pc:inkChg>
        <pc:inkChg chg="mod">
          <ac:chgData name="Gaita Matteo" userId="S::matteo.gaita@exprivia.com::3b34493c-787a-4579-8e1b-874cb6e86215" providerId="AD" clId="Web-{D385555F-4244-3FAA-7666-63287A277F7F}" dt="2026-10-09T13:32:35.595" v="750" actId="1076"/>
          <ac:inkMkLst>
            <pc:docMk/>
            <pc:sldMk cId="3199733877" sldId="2147377839"/>
            <ac:inkMk id="20" creationId="{A52BDF32-6196-058F-CE44-AC9DC8511D9C}"/>
          </ac:inkMkLst>
        </pc:inkChg>
        <pc:inkChg chg="mod">
          <ac:chgData name="Gaita Matteo" userId="S::matteo.gaita@exprivia.com::3b34493c-787a-4579-8e1b-874cb6e86215" providerId="AD" clId="Web-{D385555F-4244-3FAA-7666-63287A277F7F}" dt="2026-10-09T13:32:35.610" v="751" actId="1076"/>
          <ac:inkMkLst>
            <pc:docMk/>
            <pc:sldMk cId="3199733877" sldId="2147377839"/>
            <ac:inkMk id="25" creationId="{9F8F28AE-2439-FBC2-14DD-003EDA628DFE}"/>
          </ac:inkMkLst>
        </pc:inkChg>
        <pc:inkChg chg="mod">
          <ac:chgData name="Gaita Matteo" userId="S::matteo.gaita@exprivia.com::3b34493c-787a-4579-8e1b-874cb6e86215" providerId="AD" clId="Web-{D385555F-4244-3FAA-7666-63287A277F7F}" dt="2026-10-09T13:32:19.547" v="744" actId="1076"/>
          <ac:inkMkLst>
            <pc:docMk/>
            <pc:sldMk cId="3199733877" sldId="2147377839"/>
            <ac:inkMk id="26" creationId="{EFAFC6BF-1CD4-9360-6A68-730A0503F50E}"/>
          </ac:inkMkLst>
        </pc:inkChg>
        <pc:inkChg chg="mod">
          <ac:chgData name="Gaita Matteo" userId="S::matteo.gaita@exprivia.com::3b34493c-787a-4579-8e1b-874cb6e86215" providerId="AD" clId="Web-{D385555F-4244-3FAA-7666-63287A277F7F}" dt="2026-10-09T13:32:19.547" v="745" actId="1076"/>
          <ac:inkMkLst>
            <pc:docMk/>
            <pc:sldMk cId="3199733877" sldId="2147377839"/>
            <ac:inkMk id="27" creationId="{A2CD569D-B1BC-2B7F-A162-F68E46E855C6}"/>
          </ac:inkMkLst>
        </pc:inkChg>
        <pc:inkChg chg="mod">
          <ac:chgData name="Gaita Matteo" userId="S::matteo.gaita@exprivia.com::3b34493c-787a-4579-8e1b-874cb6e86215" providerId="AD" clId="Web-{D385555F-4244-3FAA-7666-63287A277F7F}" dt="2026-10-09T13:32:19.563" v="746" actId="1076"/>
          <ac:inkMkLst>
            <pc:docMk/>
            <pc:sldMk cId="3199733877" sldId="2147377839"/>
            <ac:inkMk id="28" creationId="{456D8593-0E89-42F8-ACFC-47E64A19314D}"/>
          </ac:inkMkLst>
        </pc:inkChg>
      </pc:sldChg>
      <pc:sldChg chg="addSp delSp modSp">
        <pc:chgData name="Gaita Matteo" userId="S::matteo.gaita@exprivia.com::3b34493c-787a-4579-8e1b-874cb6e86215" providerId="AD" clId="Web-{D385555F-4244-3FAA-7666-63287A277F7F}" dt="2026-10-09T13:34:14.707" v="754" actId="1076"/>
        <pc:sldMkLst>
          <pc:docMk/>
          <pc:sldMk cId="2648034305" sldId="2147377840"/>
        </pc:sldMkLst>
        <pc:spChg chg="add mod">
          <ac:chgData name="Gaita Matteo" userId="S::matteo.gaita@exprivia.com::3b34493c-787a-4579-8e1b-874cb6e86215" providerId="AD" clId="Web-{D385555F-4244-3FAA-7666-63287A277F7F}" dt="2026-10-09T13:34:06.379" v="752" actId="14100"/>
          <ac:spMkLst>
            <pc:docMk/>
            <pc:sldMk cId="2648034305" sldId="2147377840"/>
            <ac:spMk id="4" creationId="{EDB970F4-A852-5F6F-6029-35143399035F}"/>
          </ac:spMkLst>
        </pc:spChg>
        <pc:spChg chg="del mod">
          <ac:chgData name="Gaita Matteo" userId="S::matteo.gaita@exprivia.com::3b34493c-787a-4579-8e1b-874cb6e86215" providerId="AD" clId="Web-{D385555F-4244-3FAA-7666-63287A277F7F}" dt="2026-10-09T13:16:01.514" v="424"/>
          <ac:spMkLst>
            <pc:docMk/>
            <pc:sldMk cId="2648034305" sldId="2147377840"/>
            <ac:spMk id="5" creationId="{31D44708-DBCE-55D4-7D8D-F224D2C79E9F}"/>
          </ac:spMkLst>
        </pc:spChg>
        <pc:spChg chg="del mod">
          <ac:chgData name="Gaita Matteo" userId="S::matteo.gaita@exprivia.com::3b34493c-787a-4579-8e1b-874cb6e86215" providerId="AD" clId="Web-{D385555F-4244-3FAA-7666-63287A277F7F}" dt="2026-10-09T13:16:01.514" v="423"/>
          <ac:spMkLst>
            <pc:docMk/>
            <pc:sldMk cId="2648034305" sldId="2147377840"/>
            <ac:spMk id="6" creationId="{6464CF7A-F7D3-7214-75DC-88FF953E6147}"/>
          </ac:spMkLst>
        </pc:spChg>
        <pc:spChg chg="add mod">
          <ac:chgData name="Gaita Matteo" userId="S::matteo.gaita@exprivia.com::3b34493c-787a-4579-8e1b-874cb6e86215" providerId="AD" clId="Web-{D385555F-4244-3FAA-7666-63287A277F7F}" dt="2026-10-09T13:15:54.670" v="420" actId="20577"/>
          <ac:spMkLst>
            <pc:docMk/>
            <pc:sldMk cId="2648034305" sldId="2147377840"/>
            <ac:spMk id="9" creationId="{5C84D51D-1640-1706-C948-7A0B5E26012F}"/>
          </ac:spMkLst>
        </pc:spChg>
        <pc:picChg chg="mod">
          <ac:chgData name="Gaita Matteo" userId="S::matteo.gaita@exprivia.com::3b34493c-787a-4579-8e1b-874cb6e86215" providerId="AD" clId="Web-{D385555F-4244-3FAA-7666-63287A277F7F}" dt="2026-10-09T13:34:14.707" v="754" actId="1076"/>
          <ac:picMkLst>
            <pc:docMk/>
            <pc:sldMk cId="2648034305" sldId="2147377840"/>
            <ac:picMk id="2" creationId="{68F84E58-D849-A94D-8C82-DF86F8A511DD}"/>
          </ac:picMkLst>
        </pc:picChg>
      </pc:sldChg>
      <pc:sldChg chg="addSp delSp modSp">
        <pc:chgData name="Gaita Matteo" userId="S::matteo.gaita@exprivia.com::3b34493c-787a-4579-8e1b-874cb6e86215" providerId="AD" clId="Web-{D385555F-4244-3FAA-7666-63287A277F7F}" dt="2026-10-09T13:34:29.708" v="757" actId="1076"/>
        <pc:sldMkLst>
          <pc:docMk/>
          <pc:sldMk cId="1722389463" sldId="2147377841"/>
        </pc:sldMkLst>
        <pc:spChg chg="add mod">
          <ac:chgData name="Gaita Matteo" userId="S::matteo.gaita@exprivia.com::3b34493c-787a-4579-8e1b-874cb6e86215" providerId="AD" clId="Web-{D385555F-4244-3FAA-7666-63287A277F7F}" dt="2026-10-09T13:34:22.645" v="755" actId="14100"/>
          <ac:spMkLst>
            <pc:docMk/>
            <pc:sldMk cId="1722389463" sldId="2147377841"/>
            <ac:spMk id="4" creationId="{01C39002-26C4-F264-1648-424385917327}"/>
          </ac:spMkLst>
        </pc:spChg>
        <pc:spChg chg="del mod">
          <ac:chgData name="Gaita Matteo" userId="S::matteo.gaita@exprivia.com::3b34493c-787a-4579-8e1b-874cb6e86215" providerId="AD" clId="Web-{D385555F-4244-3FAA-7666-63287A277F7F}" dt="2026-10-09T13:16:19.874" v="433"/>
          <ac:spMkLst>
            <pc:docMk/>
            <pc:sldMk cId="1722389463" sldId="2147377841"/>
            <ac:spMk id="5" creationId="{31D44708-DBCE-55D4-7D8D-F224D2C79E9F}"/>
          </ac:spMkLst>
        </pc:spChg>
        <pc:spChg chg="del mod">
          <ac:chgData name="Gaita Matteo" userId="S::matteo.gaita@exprivia.com::3b34493c-787a-4579-8e1b-874cb6e86215" providerId="AD" clId="Web-{D385555F-4244-3FAA-7666-63287A277F7F}" dt="2026-10-09T13:16:19.874" v="432"/>
          <ac:spMkLst>
            <pc:docMk/>
            <pc:sldMk cId="1722389463" sldId="2147377841"/>
            <ac:spMk id="6" creationId="{6464CF7A-F7D3-7214-75DC-88FF953E6147}"/>
          </ac:spMkLst>
        </pc:spChg>
        <pc:spChg chg="add mod">
          <ac:chgData name="Gaita Matteo" userId="S::matteo.gaita@exprivia.com::3b34493c-787a-4579-8e1b-874cb6e86215" providerId="AD" clId="Web-{D385555F-4244-3FAA-7666-63287A277F7F}" dt="2026-10-09T13:16:13.421" v="429" actId="20577"/>
          <ac:spMkLst>
            <pc:docMk/>
            <pc:sldMk cId="1722389463" sldId="2147377841"/>
            <ac:spMk id="9" creationId="{3D4EF486-BA10-0EF1-9DA7-9316F99B0D0A}"/>
          </ac:spMkLst>
        </pc:spChg>
        <pc:picChg chg="mod">
          <ac:chgData name="Gaita Matteo" userId="S::matteo.gaita@exprivia.com::3b34493c-787a-4579-8e1b-874cb6e86215" providerId="AD" clId="Web-{D385555F-4244-3FAA-7666-63287A277F7F}" dt="2026-10-09T13:34:29.708" v="757" actId="1076"/>
          <ac:picMkLst>
            <pc:docMk/>
            <pc:sldMk cId="1722389463" sldId="2147377841"/>
            <ac:picMk id="3" creationId="{EAEFED2D-1BE7-D5CA-7EE0-35836B89CAE6}"/>
          </ac:picMkLst>
        </pc:picChg>
      </pc:sldChg>
      <pc:sldChg chg="addSp delSp modSp">
        <pc:chgData name="Gaita Matteo" userId="S::matteo.gaita@exprivia.com::3b34493c-787a-4579-8e1b-874cb6e86215" providerId="AD" clId="Web-{D385555F-4244-3FAA-7666-63287A277F7F}" dt="2026-10-09T13:17:19.017" v="458"/>
        <pc:sldMkLst>
          <pc:docMk/>
          <pc:sldMk cId="1008371416" sldId="2147377842"/>
        </pc:sldMkLst>
        <pc:spChg chg="mod">
          <ac:chgData name="Gaita Matteo" userId="S::matteo.gaita@exprivia.com::3b34493c-787a-4579-8e1b-874cb6e86215" providerId="AD" clId="Web-{D385555F-4244-3FAA-7666-63287A277F7F}" dt="2026-10-09T13:17:00.219" v="454" actId="1076"/>
          <ac:spMkLst>
            <pc:docMk/>
            <pc:sldMk cId="1008371416" sldId="2147377842"/>
            <ac:spMk id="5" creationId="{6464CF7A-F7D3-7214-75DC-88FF953E6147}"/>
          </ac:spMkLst>
        </pc:spChg>
        <pc:spChg chg="del mod">
          <ac:chgData name="Gaita Matteo" userId="S::matteo.gaita@exprivia.com::3b34493c-787a-4579-8e1b-874cb6e86215" providerId="AD" clId="Web-{D385555F-4244-3FAA-7666-63287A277F7F}" dt="2026-10-09T13:17:03.438" v="455"/>
          <ac:spMkLst>
            <pc:docMk/>
            <pc:sldMk cId="1008371416" sldId="2147377842"/>
            <ac:spMk id="6" creationId="{97F60041-934F-7E41-B4C0-DB9318848564}"/>
          </ac:spMkLst>
        </pc:spChg>
        <pc:spChg chg="add del mod">
          <ac:chgData name="Gaita Matteo" userId="S::matteo.gaita@exprivia.com::3b34493c-787a-4579-8e1b-874cb6e86215" providerId="AD" clId="Web-{D385555F-4244-3FAA-7666-63287A277F7F}" dt="2026-10-09T13:17:19.017" v="458"/>
          <ac:spMkLst>
            <pc:docMk/>
            <pc:sldMk cId="1008371416" sldId="2147377842"/>
            <ac:spMk id="12" creationId="{70D07E25-E50D-3560-C9F5-3473D989837E}"/>
          </ac:spMkLst>
        </pc:spChg>
        <pc:spChg chg="add mod">
          <ac:chgData name="Gaita Matteo" userId="S::matteo.gaita@exprivia.com::3b34493c-787a-4579-8e1b-874cb6e86215" providerId="AD" clId="Web-{D385555F-4244-3FAA-7666-63287A277F7F}" dt="2026-10-09T13:16:38.656" v="442" actId="14100"/>
          <ac:spMkLst>
            <pc:docMk/>
            <pc:sldMk cId="1008371416" sldId="2147377842"/>
            <ac:spMk id="14" creationId="{6877C320-CFB6-E85A-A5D3-E99C407DD943}"/>
          </ac:spMkLst>
        </pc:spChg>
      </pc:sldChg>
      <pc:sldChg chg="addSp delSp modSp">
        <pc:chgData name="Gaita Matteo" userId="S::matteo.gaita@exprivia.com::3b34493c-787a-4579-8e1b-874cb6e86215" providerId="AD" clId="Web-{D385555F-4244-3FAA-7666-63287A277F7F}" dt="2026-10-09T13:34:59.787" v="761" actId="1076"/>
        <pc:sldMkLst>
          <pc:docMk/>
          <pc:sldMk cId="2817951373" sldId="2147377844"/>
        </pc:sldMkLst>
        <pc:spChg chg="mod">
          <ac:chgData name="Gaita Matteo" userId="S::matteo.gaita@exprivia.com::3b34493c-787a-4579-8e1b-874cb6e86215" providerId="AD" clId="Web-{D385555F-4244-3FAA-7666-63287A277F7F}" dt="2026-10-09T13:34:59.787" v="761" actId="1076"/>
          <ac:spMkLst>
            <pc:docMk/>
            <pc:sldMk cId="2817951373" sldId="2147377844"/>
            <ac:spMk id="3" creationId="{418C6DF5-C1B6-68E4-BDED-E22E1A15685E}"/>
          </ac:spMkLst>
        </pc:spChg>
        <pc:spChg chg="add">
          <ac:chgData name="Gaita Matteo" userId="S::matteo.gaita@exprivia.com::3b34493c-787a-4579-8e1b-874cb6e86215" providerId="AD" clId="Web-{D385555F-4244-3FAA-7666-63287A277F7F}" dt="2026-10-09T13:17:34.548" v="461"/>
          <ac:spMkLst>
            <pc:docMk/>
            <pc:sldMk cId="2817951373" sldId="2147377844"/>
            <ac:spMk id="4" creationId="{0A60CCE5-6236-901F-8C24-E9A16DC625C3}"/>
          </ac:spMkLst>
        </pc:spChg>
        <pc:spChg chg="del">
          <ac:chgData name="Gaita Matteo" userId="S::matteo.gaita@exprivia.com::3b34493c-787a-4579-8e1b-874cb6e86215" providerId="AD" clId="Web-{D385555F-4244-3FAA-7666-63287A277F7F}" dt="2026-10-09T13:17:33.376" v="460"/>
          <ac:spMkLst>
            <pc:docMk/>
            <pc:sldMk cId="2817951373" sldId="2147377844"/>
            <ac:spMk id="5" creationId="{6464CF7A-F7D3-7214-75DC-88FF953E6147}"/>
          </ac:spMkLst>
        </pc:spChg>
        <pc:spChg chg="del">
          <ac:chgData name="Gaita Matteo" userId="S::matteo.gaita@exprivia.com::3b34493c-787a-4579-8e1b-874cb6e86215" providerId="AD" clId="Web-{D385555F-4244-3FAA-7666-63287A277F7F}" dt="2026-10-09T13:17:33.376" v="459"/>
          <ac:spMkLst>
            <pc:docMk/>
            <pc:sldMk cId="2817951373" sldId="2147377844"/>
            <ac:spMk id="6" creationId="{DA25F2D0-C07E-6558-68E9-8617650B3C7B}"/>
          </ac:spMkLst>
        </pc:spChg>
        <pc:spChg chg="add">
          <ac:chgData name="Gaita Matteo" userId="S::matteo.gaita@exprivia.com::3b34493c-787a-4579-8e1b-874cb6e86215" providerId="AD" clId="Web-{D385555F-4244-3FAA-7666-63287A277F7F}" dt="2026-10-09T13:17:34.548" v="461"/>
          <ac:spMkLst>
            <pc:docMk/>
            <pc:sldMk cId="2817951373" sldId="2147377844"/>
            <ac:spMk id="8" creationId="{8A46ED92-41D1-9CF7-93EF-E479E2E882B7}"/>
          </ac:spMkLst>
        </pc:spChg>
        <pc:picChg chg="mod">
          <ac:chgData name="Gaita Matteo" userId="S::matteo.gaita@exprivia.com::3b34493c-787a-4579-8e1b-874cb6e86215" providerId="AD" clId="Web-{D385555F-4244-3FAA-7666-63287A277F7F}" dt="2026-10-09T13:34:49.427" v="759" actId="1076"/>
          <ac:picMkLst>
            <pc:docMk/>
            <pc:sldMk cId="2817951373" sldId="2147377844"/>
            <ac:picMk id="2" creationId="{A2C23CB1-7512-CE51-9070-5F436BE215CA}"/>
          </ac:picMkLst>
        </pc:picChg>
      </pc:sldChg>
      <pc:sldChg chg="add del">
        <pc:chgData name="Gaita Matteo" userId="S::matteo.gaita@exprivia.com::3b34493c-787a-4579-8e1b-874cb6e86215" providerId="AD" clId="Web-{D385555F-4244-3FAA-7666-63287A277F7F}" dt="2026-10-09T12:45:17.607" v="17"/>
        <pc:sldMkLst>
          <pc:docMk/>
          <pc:sldMk cId="3837131112" sldId="2147377845"/>
        </pc:sldMkLst>
      </pc:sldChg>
    </pc:docChg>
  </pc:docChgLst>
  <pc:docChgLst>
    <pc:chgData name="Federica Borgia" userId="S::federica.borgia@exprivia.com::015d5596-a833-4dda-9dc2-e3e055a1dc4d" providerId="AD" clId="Web-{1ABBF031-1C08-94BB-8B4A-C8D3D9C51798}"/>
    <pc:docChg chg="delSld modSld sldOrd modSection">
      <pc:chgData name="Federica Borgia" userId="S::federica.borgia@exprivia.com::015d5596-a833-4dda-9dc2-e3e055a1dc4d" providerId="AD" clId="Web-{1ABBF031-1C08-94BB-8B4A-C8D3D9C51798}" dt="2026-10-07T14:49:39.866" v="17" actId="20577"/>
      <pc:docMkLst>
        <pc:docMk/>
      </pc:docMkLst>
      <pc:sldChg chg="modSp">
        <pc:chgData name="Federica Borgia" userId="S::federica.borgia@exprivia.com::015d5596-a833-4dda-9dc2-e3e055a1dc4d" providerId="AD" clId="Web-{1ABBF031-1C08-94BB-8B4A-C8D3D9C51798}" dt="2026-10-07T14:48:25.629" v="5" actId="20577"/>
        <pc:sldMkLst>
          <pc:docMk/>
          <pc:sldMk cId="2497131579" sldId="2147377786"/>
        </pc:sldMkLst>
        <pc:spChg chg="mod">
          <ac:chgData name="Federica Borgia" userId="S::federica.borgia@exprivia.com::015d5596-a833-4dda-9dc2-e3e055a1dc4d" providerId="AD" clId="Web-{1ABBF031-1C08-94BB-8B4A-C8D3D9C51798}" dt="2026-10-07T14:48:25.629" v="5" actId="20577"/>
          <ac:spMkLst>
            <pc:docMk/>
            <pc:sldMk cId="2497131579" sldId="2147377786"/>
            <ac:spMk id="17" creationId="{612E8B59-4455-950B-B0B7-D24CCD09C666}"/>
          </ac:spMkLst>
        </pc:spChg>
      </pc:sldChg>
      <pc:sldChg chg="modSp">
        <pc:chgData name="Federica Borgia" userId="S::federica.borgia@exprivia.com::015d5596-a833-4dda-9dc2-e3e055a1dc4d" providerId="AD" clId="Web-{1ABBF031-1C08-94BB-8B4A-C8D3D9C51798}" dt="2026-10-07T14:48:30.880" v="6" actId="20577"/>
        <pc:sldMkLst>
          <pc:docMk/>
          <pc:sldMk cId="1281900040" sldId="2147377788"/>
        </pc:sldMkLst>
        <pc:spChg chg="mod">
          <ac:chgData name="Federica Borgia" userId="S::federica.borgia@exprivia.com::015d5596-a833-4dda-9dc2-e3e055a1dc4d" providerId="AD" clId="Web-{1ABBF031-1C08-94BB-8B4A-C8D3D9C51798}" dt="2026-10-07T14:48:30.880" v="6" actId="20577"/>
          <ac:spMkLst>
            <pc:docMk/>
            <pc:sldMk cId="1281900040" sldId="2147377788"/>
            <ac:spMk id="17" creationId="{612E8B59-4455-950B-B0B7-D24CCD09C666}"/>
          </ac:spMkLst>
        </pc:spChg>
      </pc:sldChg>
      <pc:sldChg chg="modSp">
        <pc:chgData name="Federica Borgia" userId="S::federica.borgia@exprivia.com::015d5596-a833-4dda-9dc2-e3e055a1dc4d" providerId="AD" clId="Web-{1ABBF031-1C08-94BB-8B4A-C8D3D9C51798}" dt="2026-10-07T14:48:57.771" v="11" actId="20577"/>
        <pc:sldMkLst>
          <pc:docMk/>
          <pc:sldMk cId="2023538604" sldId="2147377791"/>
        </pc:sldMkLst>
        <pc:spChg chg="mod">
          <ac:chgData name="Federica Borgia" userId="S::federica.borgia@exprivia.com::015d5596-a833-4dda-9dc2-e3e055a1dc4d" providerId="AD" clId="Web-{1ABBF031-1C08-94BB-8B4A-C8D3D9C51798}" dt="2026-10-07T14:48:57.771" v="11" actId="20577"/>
          <ac:spMkLst>
            <pc:docMk/>
            <pc:sldMk cId="2023538604" sldId="2147377791"/>
            <ac:spMk id="53" creationId="{68C59F9E-B609-2400-AF0D-B272D0B5CB11}"/>
          </ac:spMkLst>
        </pc:spChg>
      </pc:sldChg>
      <pc:sldChg chg="modSp ord">
        <pc:chgData name="Federica Borgia" userId="S::federica.borgia@exprivia.com::015d5596-a833-4dda-9dc2-e3e055a1dc4d" providerId="AD" clId="Web-{1ABBF031-1C08-94BB-8B4A-C8D3D9C51798}" dt="2026-10-07T14:49:02.693" v="13" actId="20577"/>
        <pc:sldMkLst>
          <pc:docMk/>
          <pc:sldMk cId="1593610539" sldId="2147377792"/>
        </pc:sldMkLst>
        <pc:spChg chg="mod">
          <ac:chgData name="Federica Borgia" userId="S::federica.borgia@exprivia.com::015d5596-a833-4dda-9dc2-e3e055a1dc4d" providerId="AD" clId="Web-{1ABBF031-1C08-94BB-8B4A-C8D3D9C51798}" dt="2026-10-07T14:49:02.693" v="13" actId="20577"/>
          <ac:spMkLst>
            <pc:docMk/>
            <pc:sldMk cId="1593610539" sldId="2147377792"/>
            <ac:spMk id="17" creationId="{612E8B59-4455-950B-B0B7-D24CCD09C666}"/>
          </ac:spMkLst>
        </pc:spChg>
      </pc:sldChg>
      <pc:sldChg chg="ord">
        <pc:chgData name="Federica Borgia" userId="S::federica.borgia@exprivia.com::015d5596-a833-4dda-9dc2-e3e055a1dc4d" providerId="AD" clId="Web-{1ABBF031-1C08-94BB-8B4A-C8D3D9C51798}" dt="2026-10-07T14:49:03.787" v="14"/>
        <pc:sldMkLst>
          <pc:docMk/>
          <pc:sldMk cId="3056221977" sldId="2147377793"/>
        </pc:sldMkLst>
      </pc:sldChg>
      <pc:sldChg chg="modSp">
        <pc:chgData name="Federica Borgia" userId="S::federica.borgia@exprivia.com::015d5596-a833-4dda-9dc2-e3e055a1dc4d" providerId="AD" clId="Web-{1ABBF031-1C08-94BB-8B4A-C8D3D9C51798}" dt="2026-10-07T14:49:08.709" v="15" actId="20577"/>
        <pc:sldMkLst>
          <pc:docMk/>
          <pc:sldMk cId="3038819480" sldId="2147377795"/>
        </pc:sldMkLst>
        <pc:spChg chg="mod">
          <ac:chgData name="Federica Borgia" userId="S::federica.borgia@exprivia.com::015d5596-a833-4dda-9dc2-e3e055a1dc4d" providerId="AD" clId="Web-{1ABBF031-1C08-94BB-8B4A-C8D3D9C51798}" dt="2026-10-07T14:49:08.709" v="15" actId="20577"/>
          <ac:spMkLst>
            <pc:docMk/>
            <pc:sldMk cId="3038819480" sldId="2147377795"/>
            <ac:spMk id="16" creationId="{612E8B59-4455-950B-B0B7-D24CCD09C666}"/>
          </ac:spMkLst>
        </pc:spChg>
      </pc:sldChg>
      <pc:sldChg chg="modSp">
        <pc:chgData name="Federica Borgia" userId="S::federica.borgia@exprivia.com::015d5596-a833-4dda-9dc2-e3e055a1dc4d" providerId="AD" clId="Web-{1ABBF031-1C08-94BB-8B4A-C8D3D9C51798}" dt="2026-10-07T14:49:14.725" v="16" actId="20577"/>
        <pc:sldMkLst>
          <pc:docMk/>
          <pc:sldMk cId="605800329" sldId="2147377799"/>
        </pc:sldMkLst>
        <pc:spChg chg="mod">
          <ac:chgData name="Federica Borgia" userId="S::federica.borgia@exprivia.com::015d5596-a833-4dda-9dc2-e3e055a1dc4d" providerId="AD" clId="Web-{1ABBF031-1C08-94BB-8B4A-C8D3D9C51798}" dt="2026-10-07T14:49:14.725" v="16" actId="20577"/>
          <ac:spMkLst>
            <pc:docMk/>
            <pc:sldMk cId="605800329" sldId="2147377799"/>
            <ac:spMk id="17" creationId="{612E8B59-4455-950B-B0B7-D24CCD09C666}"/>
          </ac:spMkLst>
        </pc:spChg>
      </pc:sldChg>
      <pc:sldChg chg="modSp">
        <pc:chgData name="Federica Borgia" userId="S::federica.borgia@exprivia.com::015d5596-a833-4dda-9dc2-e3e055a1dc4d" providerId="AD" clId="Web-{1ABBF031-1C08-94BB-8B4A-C8D3D9C51798}" dt="2026-10-07T14:49:39.866" v="17" actId="20577"/>
        <pc:sldMkLst>
          <pc:docMk/>
          <pc:sldMk cId="2465466692" sldId="2147377843"/>
        </pc:sldMkLst>
        <pc:spChg chg="mod">
          <ac:chgData name="Federica Borgia" userId="S::federica.borgia@exprivia.com::015d5596-a833-4dda-9dc2-e3e055a1dc4d" providerId="AD" clId="Web-{1ABBF031-1C08-94BB-8B4A-C8D3D9C51798}" dt="2026-10-07T14:49:39.866" v="17" actId="20577"/>
          <ac:spMkLst>
            <pc:docMk/>
            <pc:sldMk cId="2465466692" sldId="2147377843"/>
            <ac:spMk id="9" creationId="{612E8B59-4455-950B-B0B7-D24CCD09C666}"/>
          </ac:spMkLst>
        </pc:spChg>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2:17:36.578" v="7" actId="1076"/>
      <pc:docMkLst>
        <pc:docMk/>
      </pc:docMkLst>
    </pc:docChg>
  </pc:docChgLst>
  <pc:docChgLst>
    <pc:chgData clId="Web-{00000000-0000-0000-0000-000000000000}"/>
    <pc:docChg chg="delSld modSection">
      <pc:chgData name="" userId="" providerId="" clId="Web-{00000000-0000-0000-0000-000000000000}" dt="2026-10-05T12:24:52.226" v="3"/>
      <pc:docMkLst>
        <pc:docMk/>
      </pc:docMkLst>
    </pc:docChg>
  </pc:docChgLst>
  <pc:docChgLst>
    <pc:chgData name="Gaita Matteo" userId="S::matteo.gaita@exprivia.com::3b34493c-787a-4579-8e1b-874cb6e86215" providerId="AD" clId="Web-{00000000-0000-0000-0000-000000000000}"/>
    <pc:docChg chg="addSld delSld modSld sldOrd modSection">
      <pc:chgData name="Gaita Matteo" userId="S::matteo.gaita@exprivia.com::3b34493c-787a-4579-8e1b-874cb6e86215" providerId="AD" clId="Web-{00000000-0000-0000-0000-000000000000}" dt="2026-10-06T14:19:08.099" v="767" actId="20577"/>
      <pc:docMkLst>
        <pc:docMk/>
      </pc:docMkLst>
      <pc:sldChg chg="delSp modSp">
        <pc:chgData name="Gaita Matteo" userId="S::matteo.gaita@exprivia.com::3b34493c-787a-4579-8e1b-874cb6e86215" providerId="AD" clId="Web-{00000000-0000-0000-0000-000000000000}" dt="2026-10-06T09:46:28.713" v="280" actId="1076"/>
        <pc:sldMkLst>
          <pc:docMk/>
          <pc:sldMk cId="1519319138" sldId="2147377771"/>
        </pc:sldMkLst>
        <pc:spChg chg="mod">
          <ac:chgData name="Gaita Matteo" userId="S::matteo.gaita@exprivia.com::3b34493c-787a-4579-8e1b-874cb6e86215" providerId="AD" clId="Web-{00000000-0000-0000-0000-000000000000}" dt="2026-10-06T09:46:28.713" v="280" actId="1076"/>
          <ac:spMkLst>
            <pc:docMk/>
            <pc:sldMk cId="1519319138" sldId="2147377771"/>
            <ac:spMk id="3" creationId="{1A70262C-31D1-02C0-6C19-1A728C995C0D}"/>
          </ac:spMkLst>
        </pc:spChg>
      </pc:sldChg>
      <pc:sldChg chg="addSp delSp modSp add del">
        <pc:chgData name="Gaita Matteo" userId="S::matteo.gaita@exprivia.com::3b34493c-787a-4579-8e1b-874cb6e86215" providerId="AD" clId="Web-{00000000-0000-0000-0000-000000000000}" dt="2026-10-06T09:50:40.073" v="350"/>
        <pc:sldMkLst>
          <pc:docMk/>
          <pc:sldMk cId="2548431930" sldId="2147377783"/>
        </pc:sldMkLst>
      </pc:sldChg>
      <pc:sldChg chg="addSp delSp modSp add del">
        <pc:chgData name="Gaita Matteo" userId="S::matteo.gaita@exprivia.com::3b34493c-787a-4579-8e1b-874cb6e86215" providerId="AD" clId="Web-{00000000-0000-0000-0000-000000000000}" dt="2026-10-06T09:50:49.683" v="351"/>
        <pc:sldMkLst>
          <pc:docMk/>
          <pc:sldMk cId="1411242230" sldId="2147377784"/>
        </pc:sldMkLst>
      </pc:sldChg>
      <pc:sldChg chg="addSp modSp add del">
        <pc:chgData name="Gaita Matteo" userId="S::matteo.gaita@exprivia.com::3b34493c-787a-4579-8e1b-874cb6e86215" providerId="AD" clId="Web-{00000000-0000-0000-0000-000000000000}" dt="2026-10-06T09:50:28.635" v="349"/>
        <pc:sldMkLst>
          <pc:docMk/>
          <pc:sldMk cId="2986893048" sldId="2147377785"/>
        </pc:sldMkLst>
      </pc:sldChg>
      <pc:sldChg chg="addSp delSp modSp new">
        <pc:chgData name="Gaita Matteo" userId="S::matteo.gaita@exprivia.com::3b34493c-787a-4579-8e1b-874cb6e86215" providerId="AD" clId="Web-{00000000-0000-0000-0000-000000000000}" dt="2026-10-06T09:46:54.074" v="297" actId="1076"/>
        <pc:sldMkLst>
          <pc:docMk/>
          <pc:sldMk cId="2497131579" sldId="2147377786"/>
        </pc:sldMkLst>
        <pc:spChg chg="add mod">
          <ac:chgData name="Gaita Matteo" userId="S::matteo.gaita@exprivia.com::3b34493c-787a-4579-8e1b-874cb6e86215" providerId="AD" clId="Web-{00000000-0000-0000-0000-000000000000}" dt="2026-10-06T09:46:54.011" v="291" actId="1076"/>
          <ac:spMkLst>
            <pc:docMk/>
            <pc:sldMk cId="2497131579" sldId="2147377786"/>
            <ac:spMk id="16" creationId="{BA3C224E-EAAE-8720-FC17-ACF78CED503E}"/>
          </ac:spMkLst>
        </pc:spChg>
        <pc:spChg chg="add mod">
          <ac:chgData name="Gaita Matteo" userId="S::matteo.gaita@exprivia.com::3b34493c-787a-4579-8e1b-874cb6e86215" providerId="AD" clId="Web-{00000000-0000-0000-0000-000000000000}" dt="2026-10-06T09:46:54.027" v="292" actId="1076"/>
          <ac:spMkLst>
            <pc:docMk/>
            <pc:sldMk cId="2497131579" sldId="2147377786"/>
            <ac:spMk id="17" creationId="{612E8B59-4455-950B-B0B7-D24CCD09C666}"/>
          </ac:spMkLst>
        </pc:spChg>
        <pc:spChg chg="add mod">
          <ac:chgData name="Gaita Matteo" userId="S::matteo.gaita@exprivia.com::3b34493c-787a-4579-8e1b-874cb6e86215" providerId="AD" clId="Web-{00000000-0000-0000-0000-000000000000}" dt="2026-10-06T09:46:54.027" v="293" actId="1076"/>
          <ac:spMkLst>
            <pc:docMk/>
            <pc:sldMk cId="2497131579" sldId="2147377786"/>
            <ac:spMk id="18" creationId="{34ED3C08-8497-4D9C-BBCF-AB52BDEF4FD6}"/>
          </ac:spMkLst>
        </pc:spChg>
        <pc:spChg chg="add mod">
          <ac:chgData name="Gaita Matteo" userId="S::matteo.gaita@exprivia.com::3b34493c-787a-4579-8e1b-874cb6e86215" providerId="AD" clId="Web-{00000000-0000-0000-0000-000000000000}" dt="2026-10-06T09:46:54.043" v="294" actId="1076"/>
          <ac:spMkLst>
            <pc:docMk/>
            <pc:sldMk cId="2497131579" sldId="2147377786"/>
            <ac:spMk id="19" creationId="{9C3DE8F8-EA85-4F96-A24F-9444A87939F8}"/>
          </ac:spMkLst>
        </pc:spChg>
        <pc:spChg chg="add mod">
          <ac:chgData name="Gaita Matteo" userId="S::matteo.gaita@exprivia.com::3b34493c-787a-4579-8e1b-874cb6e86215" providerId="AD" clId="Web-{00000000-0000-0000-0000-000000000000}" dt="2026-10-06T09:46:54.058" v="295" actId="1076"/>
          <ac:spMkLst>
            <pc:docMk/>
            <pc:sldMk cId="2497131579" sldId="2147377786"/>
            <ac:spMk id="20" creationId="{7D007E76-AC74-40AB-972F-30BA53CD3799}"/>
          </ac:spMkLst>
        </pc:spChg>
        <pc:spChg chg="add mod">
          <ac:chgData name="Gaita Matteo" userId="S::matteo.gaita@exprivia.com::3b34493c-787a-4579-8e1b-874cb6e86215" providerId="AD" clId="Web-{00000000-0000-0000-0000-000000000000}" dt="2026-10-06T09:46:54.074" v="296" actId="1076"/>
          <ac:spMkLst>
            <pc:docMk/>
            <pc:sldMk cId="2497131579" sldId="2147377786"/>
            <ac:spMk id="21" creationId="{A2750B31-D67A-DC43-8378-278731AF93C2}"/>
          </ac:spMkLst>
        </pc:spChg>
        <pc:spChg chg="add mod">
          <ac:chgData name="Gaita Matteo" userId="S::matteo.gaita@exprivia.com::3b34493c-787a-4579-8e1b-874cb6e86215" providerId="AD" clId="Web-{00000000-0000-0000-0000-000000000000}" dt="2026-10-06T09:46:54.074" v="297" actId="1076"/>
          <ac:spMkLst>
            <pc:docMk/>
            <pc:sldMk cId="2497131579" sldId="2147377786"/>
            <ac:spMk id="22" creationId="{A708A207-B0A2-7B51-DA74-1B7253732487}"/>
          </ac:spMkLst>
        </pc:spChg>
        <pc:grpChg chg="add mod">
          <ac:chgData name="Gaita Matteo" userId="S::matteo.gaita@exprivia.com::3b34493c-787a-4579-8e1b-874cb6e86215" providerId="AD" clId="Web-{00000000-0000-0000-0000-000000000000}" dt="2026-10-06T09:46:53.996" v="290" actId="1076"/>
          <ac:grpSpMkLst>
            <pc:docMk/>
            <pc:sldMk cId="2497131579" sldId="2147377786"/>
            <ac:grpSpMk id="12" creationId="{12426990-11A5-5F59-9677-C829E953BD1C}"/>
          </ac:grpSpMkLst>
        </pc:grpChg>
      </pc:sldChg>
      <pc:sldChg chg="addSp delSp modSp">
        <pc:chgData name="Gaita Matteo" userId="S::matteo.gaita@exprivia.com::3b34493c-787a-4579-8e1b-874cb6e86215" providerId="AD" clId="Web-{00000000-0000-0000-0000-000000000000}" dt="2026-10-06T09:47:17.200" v="314" actId="1076"/>
        <pc:sldMkLst>
          <pc:docMk/>
          <pc:sldMk cId="1281900040" sldId="2147377788"/>
        </pc:sldMkLst>
        <pc:spChg chg="add mod">
          <ac:chgData name="Gaita Matteo" userId="S::matteo.gaita@exprivia.com::3b34493c-787a-4579-8e1b-874cb6e86215" providerId="AD" clId="Web-{00000000-0000-0000-0000-000000000000}" dt="2026-10-06T09:47:17.138" v="308" actId="1076"/>
          <ac:spMkLst>
            <pc:docMk/>
            <pc:sldMk cId="1281900040" sldId="2147377788"/>
            <ac:spMk id="15" creationId="{BA3C224E-EAAE-8720-FC17-ACF78CED503E}"/>
          </ac:spMkLst>
        </pc:spChg>
        <pc:spChg chg="add mod">
          <ac:chgData name="Gaita Matteo" userId="S::matteo.gaita@exprivia.com::3b34493c-787a-4579-8e1b-874cb6e86215" providerId="AD" clId="Web-{00000000-0000-0000-0000-000000000000}" dt="2026-10-06T09:47:17.154" v="309" actId="1076"/>
          <ac:spMkLst>
            <pc:docMk/>
            <pc:sldMk cId="1281900040" sldId="2147377788"/>
            <ac:spMk id="17" creationId="{612E8B59-4455-950B-B0B7-D24CCD09C666}"/>
          </ac:spMkLst>
        </pc:spChg>
        <pc:spChg chg="add mod">
          <ac:chgData name="Gaita Matteo" userId="S::matteo.gaita@exprivia.com::3b34493c-787a-4579-8e1b-874cb6e86215" providerId="AD" clId="Web-{00000000-0000-0000-0000-000000000000}" dt="2026-10-06T09:47:17.154" v="310" actId="1076"/>
          <ac:spMkLst>
            <pc:docMk/>
            <pc:sldMk cId="1281900040" sldId="2147377788"/>
            <ac:spMk id="18" creationId="{34ED3C08-8497-4D9C-BBCF-AB52BDEF4FD6}"/>
          </ac:spMkLst>
        </pc:spChg>
        <pc:spChg chg="add mod">
          <ac:chgData name="Gaita Matteo" userId="S::matteo.gaita@exprivia.com::3b34493c-787a-4579-8e1b-874cb6e86215" providerId="AD" clId="Web-{00000000-0000-0000-0000-000000000000}" dt="2026-10-06T09:47:17.169" v="311" actId="1076"/>
          <ac:spMkLst>
            <pc:docMk/>
            <pc:sldMk cId="1281900040" sldId="2147377788"/>
            <ac:spMk id="19" creationId="{9C3DE8F8-EA85-4F96-A24F-9444A87939F8}"/>
          </ac:spMkLst>
        </pc:spChg>
        <pc:spChg chg="add mod">
          <ac:chgData name="Gaita Matteo" userId="S::matteo.gaita@exprivia.com::3b34493c-787a-4579-8e1b-874cb6e86215" providerId="AD" clId="Web-{00000000-0000-0000-0000-000000000000}" dt="2026-10-06T09:47:17.169" v="312" actId="1076"/>
          <ac:spMkLst>
            <pc:docMk/>
            <pc:sldMk cId="1281900040" sldId="2147377788"/>
            <ac:spMk id="20" creationId="{7D007E76-AC74-40AB-972F-30BA53CD3799}"/>
          </ac:spMkLst>
        </pc:spChg>
        <pc:spChg chg="add mod">
          <ac:chgData name="Gaita Matteo" userId="S::matteo.gaita@exprivia.com::3b34493c-787a-4579-8e1b-874cb6e86215" providerId="AD" clId="Web-{00000000-0000-0000-0000-000000000000}" dt="2026-10-06T09:47:17.185" v="313" actId="1076"/>
          <ac:spMkLst>
            <pc:docMk/>
            <pc:sldMk cId="1281900040" sldId="2147377788"/>
            <ac:spMk id="21" creationId="{A2750B31-D67A-DC43-8378-278731AF93C2}"/>
          </ac:spMkLst>
        </pc:spChg>
        <pc:spChg chg="add mod">
          <ac:chgData name="Gaita Matteo" userId="S::matteo.gaita@exprivia.com::3b34493c-787a-4579-8e1b-874cb6e86215" providerId="AD" clId="Web-{00000000-0000-0000-0000-000000000000}" dt="2026-10-06T09:47:17.200" v="314" actId="1076"/>
          <ac:spMkLst>
            <pc:docMk/>
            <pc:sldMk cId="1281900040" sldId="2147377788"/>
            <ac:spMk id="22" creationId="{A708A207-B0A2-7B51-DA74-1B7253732487}"/>
          </ac:spMkLst>
        </pc:spChg>
        <pc:grpChg chg="add mod">
          <ac:chgData name="Gaita Matteo" userId="S::matteo.gaita@exprivia.com::3b34493c-787a-4579-8e1b-874cb6e86215" providerId="AD" clId="Web-{00000000-0000-0000-0000-000000000000}" dt="2026-10-06T09:47:17.122" v="307" actId="1076"/>
          <ac:grpSpMkLst>
            <pc:docMk/>
            <pc:sldMk cId="1281900040" sldId="2147377788"/>
            <ac:grpSpMk id="2" creationId="{326B2B00-520D-1056-E6D6-C3145B2D4D85}"/>
          </ac:grpSpMkLst>
        </pc:grpChg>
      </pc:sldChg>
      <pc:sldChg chg="addSp delSp modSp">
        <pc:chgData name="Gaita Matteo" userId="S::matteo.gaita@exprivia.com::3b34493c-787a-4579-8e1b-874cb6e86215" providerId="AD" clId="Web-{00000000-0000-0000-0000-000000000000}" dt="2026-10-06T09:47:43.343" v="331" actId="1076"/>
        <pc:sldMkLst>
          <pc:docMk/>
          <pc:sldMk cId="1593610539" sldId="2147377792"/>
        </pc:sldMkLst>
        <pc:spChg chg="add mod">
          <ac:chgData name="Gaita Matteo" userId="S::matteo.gaita@exprivia.com::3b34493c-787a-4579-8e1b-874cb6e86215" providerId="AD" clId="Web-{00000000-0000-0000-0000-000000000000}" dt="2026-10-06T09:47:43.265" v="325" actId="1076"/>
          <ac:spMkLst>
            <pc:docMk/>
            <pc:sldMk cId="1593610539" sldId="2147377792"/>
            <ac:spMk id="15" creationId="{BA3C224E-EAAE-8720-FC17-ACF78CED503E}"/>
          </ac:spMkLst>
        </pc:spChg>
        <pc:spChg chg="add mod">
          <ac:chgData name="Gaita Matteo" userId="S::matteo.gaita@exprivia.com::3b34493c-787a-4579-8e1b-874cb6e86215" providerId="AD" clId="Web-{00000000-0000-0000-0000-000000000000}" dt="2026-10-06T09:47:43.280" v="326" actId="1076"/>
          <ac:spMkLst>
            <pc:docMk/>
            <pc:sldMk cId="1593610539" sldId="2147377792"/>
            <ac:spMk id="17" creationId="{612E8B59-4455-950B-B0B7-D24CCD09C666}"/>
          </ac:spMkLst>
        </pc:spChg>
        <pc:spChg chg="add mod">
          <ac:chgData name="Gaita Matteo" userId="S::matteo.gaita@exprivia.com::3b34493c-787a-4579-8e1b-874cb6e86215" providerId="AD" clId="Web-{00000000-0000-0000-0000-000000000000}" dt="2026-10-06T09:47:43.296" v="327" actId="1076"/>
          <ac:spMkLst>
            <pc:docMk/>
            <pc:sldMk cId="1593610539" sldId="2147377792"/>
            <ac:spMk id="18" creationId="{34ED3C08-8497-4D9C-BBCF-AB52BDEF4FD6}"/>
          </ac:spMkLst>
        </pc:spChg>
        <pc:spChg chg="add mod">
          <ac:chgData name="Gaita Matteo" userId="S::matteo.gaita@exprivia.com::3b34493c-787a-4579-8e1b-874cb6e86215" providerId="AD" clId="Web-{00000000-0000-0000-0000-000000000000}" dt="2026-10-06T09:47:43.296" v="328" actId="1076"/>
          <ac:spMkLst>
            <pc:docMk/>
            <pc:sldMk cId="1593610539" sldId="2147377792"/>
            <ac:spMk id="19" creationId="{9C3DE8F8-EA85-4F96-A24F-9444A87939F8}"/>
          </ac:spMkLst>
        </pc:spChg>
        <pc:spChg chg="add mod">
          <ac:chgData name="Gaita Matteo" userId="S::matteo.gaita@exprivia.com::3b34493c-787a-4579-8e1b-874cb6e86215" providerId="AD" clId="Web-{00000000-0000-0000-0000-000000000000}" dt="2026-10-06T09:47:43.312" v="329" actId="1076"/>
          <ac:spMkLst>
            <pc:docMk/>
            <pc:sldMk cId="1593610539" sldId="2147377792"/>
            <ac:spMk id="20" creationId="{7D007E76-AC74-40AB-972F-30BA53CD3799}"/>
          </ac:spMkLst>
        </pc:spChg>
        <pc:spChg chg="add mod">
          <ac:chgData name="Gaita Matteo" userId="S::matteo.gaita@exprivia.com::3b34493c-787a-4579-8e1b-874cb6e86215" providerId="AD" clId="Web-{00000000-0000-0000-0000-000000000000}" dt="2026-10-06T09:47:43.327" v="330" actId="1076"/>
          <ac:spMkLst>
            <pc:docMk/>
            <pc:sldMk cId="1593610539" sldId="2147377792"/>
            <ac:spMk id="21" creationId="{A2750B31-D67A-DC43-8378-278731AF93C2}"/>
          </ac:spMkLst>
        </pc:spChg>
        <pc:spChg chg="add mod">
          <ac:chgData name="Gaita Matteo" userId="S::matteo.gaita@exprivia.com::3b34493c-787a-4579-8e1b-874cb6e86215" providerId="AD" clId="Web-{00000000-0000-0000-0000-000000000000}" dt="2026-10-06T09:47:43.343" v="331" actId="1076"/>
          <ac:spMkLst>
            <pc:docMk/>
            <pc:sldMk cId="1593610539" sldId="2147377792"/>
            <ac:spMk id="22" creationId="{A708A207-B0A2-7B51-DA74-1B7253732487}"/>
          </ac:spMkLst>
        </pc:spChg>
        <pc:grpChg chg="add mod">
          <ac:chgData name="Gaita Matteo" userId="S::matteo.gaita@exprivia.com::3b34493c-787a-4579-8e1b-874cb6e86215" providerId="AD" clId="Web-{00000000-0000-0000-0000-000000000000}" dt="2026-10-06T09:47:43.265" v="324" actId="1076"/>
          <ac:grpSpMkLst>
            <pc:docMk/>
            <pc:sldMk cId="1593610539" sldId="2147377792"/>
            <ac:grpSpMk id="2" creationId="{26C3A935-DD52-7B01-E3E5-11176460B724}"/>
          </ac:grpSpMkLst>
        </pc:grpChg>
      </pc:sldChg>
      <pc:sldChg chg="addSp delSp modSp">
        <pc:chgData name="Gaita Matteo" userId="S::matteo.gaita@exprivia.com::3b34493c-787a-4579-8e1b-874cb6e86215" providerId="AD" clId="Web-{00000000-0000-0000-0000-000000000000}" dt="2026-10-06T09:48:05.750" v="348" actId="1076"/>
        <pc:sldMkLst>
          <pc:docMk/>
          <pc:sldMk cId="3038819480" sldId="2147377795"/>
        </pc:sldMkLst>
        <pc:spChg chg="add mod">
          <ac:chgData name="Gaita Matteo" userId="S::matteo.gaita@exprivia.com::3b34493c-787a-4579-8e1b-874cb6e86215" providerId="AD" clId="Web-{00000000-0000-0000-0000-000000000000}" dt="2026-10-06T09:48:05.704" v="342" actId="1076"/>
          <ac:spMkLst>
            <pc:docMk/>
            <pc:sldMk cId="3038819480" sldId="2147377795"/>
            <ac:spMk id="15" creationId="{BA3C224E-EAAE-8720-FC17-ACF78CED503E}"/>
          </ac:spMkLst>
        </pc:spChg>
        <pc:spChg chg="add mod">
          <ac:chgData name="Gaita Matteo" userId="S::matteo.gaita@exprivia.com::3b34493c-787a-4579-8e1b-874cb6e86215" providerId="AD" clId="Web-{00000000-0000-0000-0000-000000000000}" dt="2026-10-06T09:48:05.704" v="343" actId="1076"/>
          <ac:spMkLst>
            <pc:docMk/>
            <pc:sldMk cId="3038819480" sldId="2147377795"/>
            <ac:spMk id="16" creationId="{612E8B59-4455-950B-B0B7-D24CCD09C666}"/>
          </ac:spMkLst>
        </pc:spChg>
        <pc:spChg chg="add mod">
          <ac:chgData name="Gaita Matteo" userId="S::matteo.gaita@exprivia.com::3b34493c-787a-4579-8e1b-874cb6e86215" providerId="AD" clId="Web-{00000000-0000-0000-0000-000000000000}" dt="2026-10-06T09:48:05.719" v="344" actId="1076"/>
          <ac:spMkLst>
            <pc:docMk/>
            <pc:sldMk cId="3038819480" sldId="2147377795"/>
            <ac:spMk id="17" creationId="{34ED3C08-8497-4D9C-BBCF-AB52BDEF4FD6}"/>
          </ac:spMkLst>
        </pc:spChg>
        <pc:spChg chg="add mod">
          <ac:chgData name="Gaita Matteo" userId="S::matteo.gaita@exprivia.com::3b34493c-787a-4579-8e1b-874cb6e86215" providerId="AD" clId="Web-{00000000-0000-0000-0000-000000000000}" dt="2026-10-06T09:48:05.719" v="345" actId="1076"/>
          <ac:spMkLst>
            <pc:docMk/>
            <pc:sldMk cId="3038819480" sldId="2147377795"/>
            <ac:spMk id="19" creationId="{9C3DE8F8-EA85-4F96-A24F-9444A87939F8}"/>
          </ac:spMkLst>
        </pc:spChg>
        <pc:spChg chg="add mod">
          <ac:chgData name="Gaita Matteo" userId="S::matteo.gaita@exprivia.com::3b34493c-787a-4579-8e1b-874cb6e86215" providerId="AD" clId="Web-{00000000-0000-0000-0000-000000000000}" dt="2026-10-06T09:48:05.735" v="346" actId="1076"/>
          <ac:spMkLst>
            <pc:docMk/>
            <pc:sldMk cId="3038819480" sldId="2147377795"/>
            <ac:spMk id="20" creationId="{7D007E76-AC74-40AB-972F-30BA53CD3799}"/>
          </ac:spMkLst>
        </pc:spChg>
        <pc:spChg chg="add mod">
          <ac:chgData name="Gaita Matteo" userId="S::matteo.gaita@exprivia.com::3b34493c-787a-4579-8e1b-874cb6e86215" providerId="AD" clId="Web-{00000000-0000-0000-0000-000000000000}" dt="2026-10-06T09:48:05.735" v="347" actId="1076"/>
          <ac:spMkLst>
            <pc:docMk/>
            <pc:sldMk cId="3038819480" sldId="2147377795"/>
            <ac:spMk id="21" creationId="{A2750B31-D67A-DC43-8378-278731AF93C2}"/>
          </ac:spMkLst>
        </pc:spChg>
        <pc:spChg chg="add mod">
          <ac:chgData name="Gaita Matteo" userId="S::matteo.gaita@exprivia.com::3b34493c-787a-4579-8e1b-874cb6e86215" providerId="AD" clId="Web-{00000000-0000-0000-0000-000000000000}" dt="2026-10-06T09:48:05.750" v="348" actId="1076"/>
          <ac:spMkLst>
            <pc:docMk/>
            <pc:sldMk cId="3038819480" sldId="2147377795"/>
            <ac:spMk id="22" creationId="{A708A207-B0A2-7B51-DA74-1B7253732487}"/>
          </ac:spMkLst>
        </pc:spChg>
        <pc:grpChg chg="add mod">
          <ac:chgData name="Gaita Matteo" userId="S::matteo.gaita@exprivia.com::3b34493c-787a-4579-8e1b-874cb6e86215" providerId="AD" clId="Web-{00000000-0000-0000-0000-000000000000}" dt="2026-10-06T09:48:05.688" v="341" actId="1076"/>
          <ac:grpSpMkLst>
            <pc:docMk/>
            <pc:sldMk cId="3038819480" sldId="2147377795"/>
            <ac:grpSpMk id="2" creationId="{743496EA-C336-A4FC-65A2-6A5E9F1ED278}"/>
          </ac:grpSpMkLst>
        </pc:grpChg>
      </pc:sldChg>
      <pc:sldChg chg="addSp delSp modSp">
        <pc:chgData name="Gaita Matteo" userId="S::matteo.gaita@exprivia.com::3b34493c-787a-4579-8e1b-874cb6e86215" providerId="AD" clId="Web-{00000000-0000-0000-0000-000000000000}" dt="2026-10-06T09:51:58.328" v="371" actId="1076"/>
        <pc:sldMkLst>
          <pc:docMk/>
          <pc:sldMk cId="605800329" sldId="2147377799"/>
        </pc:sldMkLst>
        <pc:spChg chg="add mod">
          <ac:chgData name="Gaita Matteo" userId="S::matteo.gaita@exprivia.com::3b34493c-787a-4579-8e1b-874cb6e86215" providerId="AD" clId="Web-{00000000-0000-0000-0000-000000000000}" dt="2026-10-06T09:51:58.282" v="365" actId="1076"/>
          <ac:spMkLst>
            <pc:docMk/>
            <pc:sldMk cId="605800329" sldId="2147377799"/>
            <ac:spMk id="15" creationId="{BA3C224E-EAAE-8720-FC17-ACF78CED503E}"/>
          </ac:spMkLst>
        </pc:spChg>
        <pc:spChg chg="add">
          <ac:chgData name="Gaita Matteo" userId="S::matteo.gaita@exprivia.com::3b34493c-787a-4579-8e1b-874cb6e86215" providerId="AD" clId="Web-{00000000-0000-0000-0000-000000000000}" dt="2026-10-05T13:42:50.470" v="188"/>
          <ac:spMkLst>
            <pc:docMk/>
            <pc:sldMk cId="605800329" sldId="2147377799"/>
            <ac:spMk id="16" creationId="{64719742-292A-6905-A154-B6EE6FDD468D}"/>
          </ac:spMkLst>
        </pc:spChg>
        <pc:spChg chg="add mod">
          <ac:chgData name="Gaita Matteo" userId="S::matteo.gaita@exprivia.com::3b34493c-787a-4579-8e1b-874cb6e86215" providerId="AD" clId="Web-{00000000-0000-0000-0000-000000000000}" dt="2026-10-06T09:51:58.282" v="366" actId="1076"/>
          <ac:spMkLst>
            <pc:docMk/>
            <pc:sldMk cId="605800329" sldId="2147377799"/>
            <ac:spMk id="17" creationId="{612E8B59-4455-950B-B0B7-D24CCD09C666}"/>
          </ac:spMkLst>
        </pc:spChg>
        <pc:spChg chg="add mod">
          <ac:chgData name="Gaita Matteo" userId="S::matteo.gaita@exprivia.com::3b34493c-787a-4579-8e1b-874cb6e86215" providerId="AD" clId="Web-{00000000-0000-0000-0000-000000000000}" dt="2026-10-06T09:51:58.297" v="367" actId="1076"/>
          <ac:spMkLst>
            <pc:docMk/>
            <pc:sldMk cId="605800329" sldId="2147377799"/>
            <ac:spMk id="18" creationId="{34ED3C08-8497-4D9C-BBCF-AB52BDEF4FD6}"/>
          </ac:spMkLst>
        </pc:spChg>
        <pc:spChg chg="add mod">
          <ac:chgData name="Gaita Matteo" userId="S::matteo.gaita@exprivia.com::3b34493c-787a-4579-8e1b-874cb6e86215" providerId="AD" clId="Web-{00000000-0000-0000-0000-000000000000}" dt="2026-10-06T09:51:58.297" v="368" actId="1076"/>
          <ac:spMkLst>
            <pc:docMk/>
            <pc:sldMk cId="605800329" sldId="2147377799"/>
            <ac:spMk id="19" creationId="{9C3DE8F8-EA85-4F96-A24F-9444A87939F8}"/>
          </ac:spMkLst>
        </pc:spChg>
        <pc:spChg chg="add mod">
          <ac:chgData name="Gaita Matteo" userId="S::matteo.gaita@exprivia.com::3b34493c-787a-4579-8e1b-874cb6e86215" providerId="AD" clId="Web-{00000000-0000-0000-0000-000000000000}" dt="2026-10-06T09:51:58.313" v="369" actId="1076"/>
          <ac:spMkLst>
            <pc:docMk/>
            <pc:sldMk cId="605800329" sldId="2147377799"/>
            <ac:spMk id="20" creationId="{7D007E76-AC74-40AB-972F-30BA53CD3799}"/>
          </ac:spMkLst>
        </pc:spChg>
        <pc:spChg chg="add mod">
          <ac:chgData name="Gaita Matteo" userId="S::matteo.gaita@exprivia.com::3b34493c-787a-4579-8e1b-874cb6e86215" providerId="AD" clId="Web-{00000000-0000-0000-0000-000000000000}" dt="2026-10-06T09:51:58.328" v="370" actId="1076"/>
          <ac:spMkLst>
            <pc:docMk/>
            <pc:sldMk cId="605800329" sldId="2147377799"/>
            <ac:spMk id="21" creationId="{A2750B31-D67A-DC43-8378-278731AF93C2}"/>
          </ac:spMkLst>
        </pc:spChg>
        <pc:spChg chg="add mod">
          <ac:chgData name="Gaita Matteo" userId="S::matteo.gaita@exprivia.com::3b34493c-787a-4579-8e1b-874cb6e86215" providerId="AD" clId="Web-{00000000-0000-0000-0000-000000000000}" dt="2026-10-06T09:51:58.328" v="371" actId="1076"/>
          <ac:spMkLst>
            <pc:docMk/>
            <pc:sldMk cId="605800329" sldId="2147377799"/>
            <ac:spMk id="22" creationId="{A708A207-B0A2-7B51-DA74-1B7253732487}"/>
          </ac:spMkLst>
        </pc:spChg>
        <pc:grpChg chg="add mod">
          <ac:chgData name="Gaita Matteo" userId="S::matteo.gaita@exprivia.com::3b34493c-787a-4579-8e1b-874cb6e86215" providerId="AD" clId="Web-{00000000-0000-0000-0000-000000000000}" dt="2026-10-06T09:51:58.266" v="364" actId="1076"/>
          <ac:grpSpMkLst>
            <pc:docMk/>
            <pc:sldMk cId="605800329" sldId="2147377799"/>
            <ac:grpSpMk id="2" creationId="{1B15D782-E80B-36E1-108A-A692799088C8}"/>
          </ac:grpSpMkLst>
        </pc:grpChg>
      </pc:sldChg>
      <pc:sldChg chg="addSp delSp modSp ord">
        <pc:chgData name="Gaita Matteo" userId="S::matteo.gaita@exprivia.com::3b34493c-787a-4579-8e1b-874cb6e86215" providerId="AD" clId="Web-{00000000-0000-0000-0000-000000000000}" dt="2026-10-06T10:33:54.573" v="639"/>
        <pc:sldMkLst>
          <pc:docMk/>
          <pc:sldMk cId="2075817185" sldId="2147377800"/>
        </pc:sldMkLst>
        <pc:spChg chg="add mod">
          <ac:chgData name="Gaita Matteo" userId="S::matteo.gaita@exprivia.com::3b34493c-787a-4579-8e1b-874cb6e86215" providerId="AD" clId="Web-{00000000-0000-0000-0000-000000000000}" dt="2026-10-06T09:53:41.038" v="387" actId="20577"/>
          <ac:spMkLst>
            <pc:docMk/>
            <pc:sldMk cId="2075817185" sldId="2147377800"/>
            <ac:spMk id="5" creationId="{23481C13-3859-97C0-1DE3-9D5380EBADC1}"/>
          </ac:spMkLst>
        </pc:spChg>
        <pc:picChg chg="add mod">
          <ac:chgData name="Gaita Matteo" userId="S::matteo.gaita@exprivia.com::3b34493c-787a-4579-8e1b-874cb6e86215" providerId="AD" clId="Web-{00000000-0000-0000-0000-000000000000}" dt="2026-10-06T10:32:41.397" v="633"/>
          <ac:picMkLst>
            <pc:docMk/>
            <pc:sldMk cId="2075817185" sldId="2147377800"/>
            <ac:picMk id="4" creationId="{80D1EBEE-DE9F-59BB-5F9F-D6CF3D80292E}"/>
          </ac:picMkLst>
        </pc:picChg>
      </pc:sldChg>
      <pc:sldChg chg="addSp delSp modSp">
        <pc:chgData name="Gaita Matteo" userId="S::matteo.gaita@exprivia.com::3b34493c-787a-4579-8e1b-874cb6e86215" providerId="AD" clId="Web-{00000000-0000-0000-0000-000000000000}" dt="2026-10-06T10:33:34.947" v="638"/>
        <pc:sldMkLst>
          <pc:docMk/>
          <pc:sldMk cId="351841846" sldId="2147377801"/>
        </pc:sldMkLst>
        <pc:spChg chg="add">
          <ac:chgData name="Gaita Matteo" userId="S::matteo.gaita@exprivia.com::3b34493c-787a-4579-8e1b-874cb6e86215" providerId="AD" clId="Web-{00000000-0000-0000-0000-000000000000}" dt="2026-10-06T09:53:50.008" v="389"/>
          <ac:spMkLst>
            <pc:docMk/>
            <pc:sldMk cId="351841846" sldId="2147377801"/>
            <ac:spMk id="3" creationId="{E22BF91D-FFFD-26C0-F55A-DA1D2BD75C5D}"/>
          </ac:spMkLst>
        </pc:spChg>
        <pc:picChg chg="add mod">
          <ac:chgData name="Gaita Matteo" userId="S::matteo.gaita@exprivia.com::3b34493c-787a-4579-8e1b-874cb6e86215" providerId="AD" clId="Web-{00000000-0000-0000-0000-000000000000}" dt="2026-10-06T10:33:34.947" v="638"/>
          <ac:picMkLst>
            <pc:docMk/>
            <pc:sldMk cId="351841846" sldId="2147377801"/>
            <ac:picMk id="8" creationId="{0421B209-3110-E3D6-96B0-225675DBED83}"/>
          </ac:picMkLst>
        </pc:picChg>
      </pc:sldChg>
      <pc:sldChg chg="addSp delSp modSp">
        <pc:chgData name="Gaita Matteo" userId="S::matteo.gaita@exprivia.com::3b34493c-787a-4579-8e1b-874cb6e86215" providerId="AD" clId="Web-{00000000-0000-0000-0000-000000000000}" dt="2026-10-06T10:34:33.732" v="643"/>
        <pc:sldMkLst>
          <pc:docMk/>
          <pc:sldMk cId="2910767844" sldId="2147377802"/>
        </pc:sldMkLst>
        <pc:spChg chg="add">
          <ac:chgData name="Gaita Matteo" userId="S::matteo.gaita@exprivia.com::3b34493c-787a-4579-8e1b-874cb6e86215" providerId="AD" clId="Web-{00000000-0000-0000-0000-000000000000}" dt="2026-10-06T09:53:55.352" v="391"/>
          <ac:spMkLst>
            <pc:docMk/>
            <pc:sldMk cId="2910767844" sldId="2147377802"/>
            <ac:spMk id="3" creationId="{3B30C798-8A7D-2F46-DC74-913B8CDB91FC}"/>
          </ac:spMkLst>
        </pc:spChg>
        <pc:picChg chg="add mod">
          <ac:chgData name="Gaita Matteo" userId="S::matteo.gaita@exprivia.com::3b34493c-787a-4579-8e1b-874cb6e86215" providerId="AD" clId="Web-{00000000-0000-0000-0000-000000000000}" dt="2026-10-06T10:34:33.732" v="643"/>
          <ac:picMkLst>
            <pc:docMk/>
            <pc:sldMk cId="2910767844" sldId="2147377802"/>
            <ac:picMk id="7" creationId="{A168084A-AB1A-4CC4-BA58-FC1D6086C4B8}"/>
          </ac:picMkLst>
        </pc:picChg>
      </pc:sldChg>
      <pc:sldChg chg="addSp delSp modSp ord">
        <pc:chgData name="Gaita Matteo" userId="S::matteo.gaita@exprivia.com::3b34493c-787a-4579-8e1b-874cb6e86215" providerId="AD" clId="Web-{00000000-0000-0000-0000-000000000000}" dt="2026-10-06T10:35:41.752" v="648"/>
        <pc:sldMkLst>
          <pc:docMk/>
          <pc:sldMk cId="1058858439" sldId="2147377803"/>
        </pc:sldMkLst>
        <pc:spChg chg="add">
          <ac:chgData name="Gaita Matteo" userId="S::matteo.gaita@exprivia.com::3b34493c-787a-4579-8e1b-874cb6e86215" providerId="AD" clId="Web-{00000000-0000-0000-0000-000000000000}" dt="2026-10-06T09:54:08.540" v="393"/>
          <ac:spMkLst>
            <pc:docMk/>
            <pc:sldMk cId="1058858439" sldId="2147377803"/>
            <ac:spMk id="3" creationId="{94038553-F22C-37CC-F02E-5E04C16CAE02}"/>
          </ac:spMkLst>
        </pc:spChg>
        <pc:picChg chg="add mod">
          <ac:chgData name="Gaita Matteo" userId="S::matteo.gaita@exprivia.com::3b34493c-787a-4579-8e1b-874cb6e86215" providerId="AD" clId="Web-{00000000-0000-0000-0000-000000000000}" dt="2026-10-06T10:35:41.752" v="648"/>
          <ac:picMkLst>
            <pc:docMk/>
            <pc:sldMk cId="1058858439" sldId="2147377803"/>
            <ac:picMk id="7" creationId="{C748F739-7EE0-7CCB-58FF-6A2BBEAF1A74}"/>
          </ac:picMkLst>
        </pc:picChg>
      </pc:sldChg>
      <pc:sldChg chg="addSp delSp modSp">
        <pc:chgData name="Gaita Matteo" userId="S::matteo.gaita@exprivia.com::3b34493c-787a-4579-8e1b-874cb6e86215" providerId="AD" clId="Web-{00000000-0000-0000-0000-000000000000}" dt="2026-10-06T10:36:10.176" v="651" actId="1076"/>
        <pc:sldMkLst>
          <pc:docMk/>
          <pc:sldMk cId="2211233032" sldId="2147377804"/>
        </pc:sldMkLst>
        <pc:spChg chg="add">
          <ac:chgData name="Gaita Matteo" userId="S::matteo.gaita@exprivia.com::3b34493c-787a-4579-8e1b-874cb6e86215" providerId="AD" clId="Web-{00000000-0000-0000-0000-000000000000}" dt="2026-10-06T09:54:51.777" v="395"/>
          <ac:spMkLst>
            <pc:docMk/>
            <pc:sldMk cId="2211233032" sldId="2147377804"/>
            <ac:spMk id="3" creationId="{FDFC7BBC-0700-20D8-E587-8550237EAF15}"/>
          </ac:spMkLst>
        </pc:spChg>
        <pc:picChg chg="add mod">
          <ac:chgData name="Gaita Matteo" userId="S::matteo.gaita@exprivia.com::3b34493c-787a-4579-8e1b-874cb6e86215" providerId="AD" clId="Web-{00000000-0000-0000-0000-000000000000}" dt="2026-10-06T10:36:10.176" v="651" actId="1076"/>
          <ac:picMkLst>
            <pc:docMk/>
            <pc:sldMk cId="2211233032" sldId="2147377804"/>
            <ac:picMk id="8" creationId="{86DCA292-54DD-3C81-E773-5F987A52A0BB}"/>
          </ac:picMkLst>
        </pc:picChg>
      </pc:sldChg>
      <pc:sldChg chg="addSp delSp modSp">
        <pc:chgData name="Gaita Matteo" userId="S::matteo.gaita@exprivia.com::3b34493c-787a-4579-8e1b-874cb6e86215" providerId="AD" clId="Web-{00000000-0000-0000-0000-000000000000}" dt="2026-10-06T10:37:00.336" v="655"/>
        <pc:sldMkLst>
          <pc:docMk/>
          <pc:sldMk cId="2829301324" sldId="2147377805"/>
        </pc:sldMkLst>
        <pc:spChg chg="add">
          <ac:chgData name="Gaita Matteo" userId="S::matteo.gaita@exprivia.com::3b34493c-787a-4579-8e1b-874cb6e86215" providerId="AD" clId="Web-{00000000-0000-0000-0000-000000000000}" dt="2026-10-06T09:54:56.778" v="397"/>
          <ac:spMkLst>
            <pc:docMk/>
            <pc:sldMk cId="2829301324" sldId="2147377805"/>
            <ac:spMk id="3" creationId="{73C88E5E-86C5-BEFB-C740-1EBBBD860F34}"/>
          </ac:spMkLst>
        </pc:spChg>
        <pc:picChg chg="add mod">
          <ac:chgData name="Gaita Matteo" userId="S::matteo.gaita@exprivia.com::3b34493c-787a-4579-8e1b-874cb6e86215" providerId="AD" clId="Web-{00000000-0000-0000-0000-000000000000}" dt="2026-10-06T10:37:00.336" v="655"/>
          <ac:picMkLst>
            <pc:docMk/>
            <pc:sldMk cId="2829301324" sldId="2147377805"/>
            <ac:picMk id="7" creationId="{40058B19-FA06-DDE5-CF4C-4330E948A41B}"/>
          </ac:picMkLst>
        </pc:picChg>
      </pc:sldChg>
      <pc:sldChg chg="addSp delSp modSp">
        <pc:chgData name="Gaita Matteo" userId="S::matteo.gaita@exprivia.com::3b34493c-787a-4579-8e1b-874cb6e86215" providerId="AD" clId="Web-{00000000-0000-0000-0000-000000000000}" dt="2026-10-06T10:37:55.839" v="664" actId="20577"/>
        <pc:sldMkLst>
          <pc:docMk/>
          <pc:sldMk cId="2425566864" sldId="2147377806"/>
        </pc:sldMkLst>
        <pc:spChg chg="add">
          <ac:chgData name="Gaita Matteo" userId="S::matteo.gaita@exprivia.com::3b34493c-787a-4579-8e1b-874cb6e86215" providerId="AD" clId="Web-{00000000-0000-0000-0000-000000000000}" dt="2026-10-06T09:55:17.435" v="399"/>
          <ac:spMkLst>
            <pc:docMk/>
            <pc:sldMk cId="2425566864" sldId="2147377806"/>
            <ac:spMk id="3" creationId="{E1B606F3-41DB-2CA5-570C-0941DF4CF753}"/>
          </ac:spMkLst>
        </pc:spChg>
        <pc:picChg chg="add mod">
          <ac:chgData name="Gaita Matteo" userId="S::matteo.gaita@exprivia.com::3b34493c-787a-4579-8e1b-874cb6e86215" providerId="AD" clId="Web-{00000000-0000-0000-0000-000000000000}" dt="2026-10-06T10:37:37.244" v="659"/>
          <ac:picMkLst>
            <pc:docMk/>
            <pc:sldMk cId="2425566864" sldId="2147377806"/>
            <ac:picMk id="7" creationId="{9B3DA5E7-C469-53BD-2FA5-891F78E20B70}"/>
          </ac:picMkLst>
        </pc:picChg>
      </pc:sldChg>
      <pc:sldChg chg="addSp delSp modSp">
        <pc:chgData name="Gaita Matteo" userId="S::matteo.gaita@exprivia.com::3b34493c-787a-4579-8e1b-874cb6e86215" providerId="AD" clId="Web-{00000000-0000-0000-0000-000000000000}" dt="2026-10-06T10:41:57.465" v="677"/>
        <pc:sldMkLst>
          <pc:docMk/>
          <pc:sldMk cId="850188173" sldId="2147377807"/>
        </pc:sldMkLst>
        <pc:spChg chg="add">
          <ac:chgData name="Gaita Matteo" userId="S::matteo.gaita@exprivia.com::3b34493c-787a-4579-8e1b-874cb6e86215" providerId="AD" clId="Web-{00000000-0000-0000-0000-000000000000}" dt="2026-10-06T09:55:21.936" v="401"/>
          <ac:spMkLst>
            <pc:docMk/>
            <pc:sldMk cId="850188173" sldId="2147377807"/>
            <ac:spMk id="3" creationId="{973D793E-AB25-5E52-CFB2-7B3229F6AB8E}"/>
          </ac:spMkLst>
        </pc:spChg>
        <pc:picChg chg="add mod">
          <ac:chgData name="Gaita Matteo" userId="S::matteo.gaita@exprivia.com::3b34493c-787a-4579-8e1b-874cb6e86215" providerId="AD" clId="Web-{00000000-0000-0000-0000-000000000000}" dt="2026-10-06T10:41:21.056" v="673" actId="1076"/>
          <ac:picMkLst>
            <pc:docMk/>
            <pc:sldMk cId="850188173" sldId="2147377807"/>
            <ac:picMk id="7" creationId="{B8157E69-3E7A-2F7B-8A7D-B98B63D955DF}"/>
          </ac:picMkLst>
        </pc:picChg>
        <pc:picChg chg="add mod">
          <ac:chgData name="Gaita Matteo" userId="S::matteo.gaita@exprivia.com::3b34493c-787a-4579-8e1b-874cb6e86215" providerId="AD" clId="Web-{00000000-0000-0000-0000-000000000000}" dt="2026-10-06T10:41:57.465" v="677"/>
          <ac:picMkLst>
            <pc:docMk/>
            <pc:sldMk cId="850188173" sldId="2147377807"/>
            <ac:picMk id="8" creationId="{9C841A40-D681-0799-2C4A-F709EFB5BFC5}"/>
          </ac:picMkLst>
        </pc:picChg>
      </pc:sldChg>
      <pc:sldChg chg="addSp delSp modSp">
        <pc:chgData name="Gaita Matteo" userId="S::matteo.gaita@exprivia.com::3b34493c-787a-4579-8e1b-874cb6e86215" providerId="AD" clId="Web-{00000000-0000-0000-0000-000000000000}" dt="2026-10-06T10:44:05.708" v="689" actId="1076"/>
        <pc:sldMkLst>
          <pc:docMk/>
          <pc:sldMk cId="1129584903" sldId="2147377808"/>
        </pc:sldMkLst>
        <pc:spChg chg="add">
          <ac:chgData name="Gaita Matteo" userId="S::matteo.gaita@exprivia.com::3b34493c-787a-4579-8e1b-874cb6e86215" providerId="AD" clId="Web-{00000000-0000-0000-0000-000000000000}" dt="2026-10-06T09:55:53.828" v="402"/>
          <ac:spMkLst>
            <pc:docMk/>
            <pc:sldMk cId="1129584903" sldId="2147377808"/>
            <ac:spMk id="3" creationId="{D1B68D42-E1BD-B019-F8C9-F34EDE5C16BD}"/>
          </ac:spMkLst>
        </pc:spChg>
        <pc:picChg chg="add mod">
          <ac:chgData name="Gaita Matteo" userId="S::matteo.gaita@exprivia.com::3b34493c-787a-4579-8e1b-874cb6e86215" providerId="AD" clId="Web-{00000000-0000-0000-0000-000000000000}" dt="2026-10-06T10:43:48.785" v="686"/>
          <ac:picMkLst>
            <pc:docMk/>
            <pc:sldMk cId="1129584903" sldId="2147377808"/>
            <ac:picMk id="6" creationId="{858FAE8F-51DB-DDF2-CDF8-F76C6E23352D}"/>
          </ac:picMkLst>
        </pc:picChg>
      </pc:sldChg>
      <pc:sldChg chg="addSp delSp modSp">
        <pc:chgData name="Gaita Matteo" userId="S::matteo.gaita@exprivia.com::3b34493c-787a-4579-8e1b-874cb6e86215" providerId="AD" clId="Web-{00000000-0000-0000-0000-000000000000}" dt="2026-10-06T11:05:04.697" v="728" actId="14100"/>
        <pc:sldMkLst>
          <pc:docMk/>
          <pc:sldMk cId="1492232389" sldId="2147377809"/>
        </pc:sldMkLst>
        <pc:spChg chg="add">
          <ac:chgData name="Gaita Matteo" userId="S::matteo.gaita@exprivia.com::3b34493c-787a-4579-8e1b-874cb6e86215" providerId="AD" clId="Web-{00000000-0000-0000-0000-000000000000}" dt="2026-10-06T09:55:57.219" v="403"/>
          <ac:spMkLst>
            <pc:docMk/>
            <pc:sldMk cId="1492232389" sldId="2147377809"/>
            <ac:spMk id="3" creationId="{9152157D-DAC1-7955-935D-0AA80114B4A6}"/>
          </ac:spMkLst>
        </pc:spChg>
        <pc:picChg chg="add mod">
          <ac:chgData name="Gaita Matteo" userId="S::matteo.gaita@exprivia.com::3b34493c-787a-4579-8e1b-874cb6e86215" providerId="AD" clId="Web-{00000000-0000-0000-0000-000000000000}" dt="2026-10-06T11:04:55.119" v="725" actId="1076"/>
          <ac:picMkLst>
            <pc:docMk/>
            <pc:sldMk cId="1492232389" sldId="2147377809"/>
            <ac:picMk id="7" creationId="{90BADB13-217D-9B38-9E37-89A55242C9C7}"/>
          </ac:picMkLst>
        </pc:picChg>
        <pc:picChg chg="add mod">
          <ac:chgData name="Gaita Matteo" userId="S::matteo.gaita@exprivia.com::3b34493c-787a-4579-8e1b-874cb6e86215" providerId="AD" clId="Web-{00000000-0000-0000-0000-000000000000}" dt="2026-10-06T11:02:45.501" v="711"/>
          <ac:picMkLst>
            <pc:docMk/>
            <pc:sldMk cId="1492232389" sldId="2147377809"/>
            <ac:picMk id="8" creationId="{57830171-E3F1-6104-1175-F127136A7004}"/>
          </ac:picMkLst>
        </pc:picChg>
        <pc:cxnChg chg="add mod">
          <ac:chgData name="Gaita Matteo" userId="S::matteo.gaita@exprivia.com::3b34493c-787a-4579-8e1b-874cb6e86215" providerId="AD" clId="Web-{00000000-0000-0000-0000-000000000000}" dt="2026-10-06T11:05:04.697" v="728" actId="14100"/>
          <ac:cxnSpMkLst>
            <pc:docMk/>
            <pc:sldMk cId="1492232389" sldId="2147377809"/>
            <ac:cxnSpMk id="9" creationId="{E557AF75-82C8-39D4-AAF4-812E985924E6}"/>
          </ac:cxnSpMkLst>
        </pc:cxnChg>
      </pc:sldChg>
      <pc:sldChg chg="addSp delSp modSp ord">
        <pc:chgData name="Gaita Matteo" userId="S::matteo.gaita@exprivia.com::3b34493c-787a-4579-8e1b-874cb6e86215" providerId="AD" clId="Web-{00000000-0000-0000-0000-000000000000}" dt="2026-10-06T11:06:12.827" v="740"/>
        <pc:sldMkLst>
          <pc:docMk/>
          <pc:sldMk cId="1648880718" sldId="2147377810"/>
        </pc:sldMkLst>
        <pc:spChg chg="add">
          <ac:chgData name="Gaita Matteo" userId="S::matteo.gaita@exprivia.com::3b34493c-787a-4579-8e1b-874cb6e86215" providerId="AD" clId="Web-{00000000-0000-0000-0000-000000000000}" dt="2026-10-06T09:55:59.282" v="405"/>
          <ac:spMkLst>
            <pc:docMk/>
            <pc:sldMk cId="1648880718" sldId="2147377810"/>
            <ac:spMk id="3" creationId="{37D47F7F-ECFD-29CA-F0F4-F2FEA9FF5B99}"/>
          </ac:spMkLst>
        </pc:spChg>
        <pc:picChg chg="add mod">
          <ac:chgData name="Gaita Matteo" userId="S::matteo.gaita@exprivia.com::3b34493c-787a-4579-8e1b-874cb6e86215" providerId="AD" clId="Web-{00000000-0000-0000-0000-000000000000}" dt="2026-10-06T11:05:15.604" v="729" actId="1076"/>
          <ac:picMkLst>
            <pc:docMk/>
            <pc:sldMk cId="1648880718" sldId="2147377810"/>
            <ac:picMk id="7" creationId="{5CCC0B47-9C32-8FA7-EC82-19C487DC76E0}"/>
          </ac:picMkLst>
        </pc:picChg>
        <pc:picChg chg="add mod">
          <ac:chgData name="Gaita Matteo" userId="S::matteo.gaita@exprivia.com::3b34493c-787a-4579-8e1b-874cb6e86215" providerId="AD" clId="Web-{00000000-0000-0000-0000-000000000000}" dt="2026-10-06T11:06:12.827" v="740"/>
          <ac:picMkLst>
            <pc:docMk/>
            <pc:sldMk cId="1648880718" sldId="2147377810"/>
            <ac:picMk id="8" creationId="{F7AC2546-9A6C-5D66-6FC9-7387CB3127A5}"/>
          </ac:picMkLst>
        </pc:picChg>
        <pc:cxnChg chg="add mod">
          <ac:chgData name="Gaita Matteo" userId="S::matteo.gaita@exprivia.com::3b34493c-787a-4579-8e1b-874cb6e86215" providerId="AD" clId="Web-{00000000-0000-0000-0000-000000000000}" dt="2026-10-06T11:06:09.327" v="739"/>
          <ac:cxnSpMkLst>
            <pc:docMk/>
            <pc:sldMk cId="1648880718" sldId="2147377810"/>
            <ac:cxnSpMk id="10" creationId="{D4B23FB3-3735-0539-17E2-87FF9827419A}"/>
          </ac:cxnSpMkLst>
        </pc:cxnChg>
      </pc:sldChg>
      <pc:sldChg chg="addSp delSp modSp">
        <pc:chgData name="Gaita Matteo" userId="S::matteo.gaita@exprivia.com::3b34493c-787a-4579-8e1b-874cb6e86215" providerId="AD" clId="Web-{00000000-0000-0000-0000-000000000000}" dt="2026-10-06T11:08:23.070" v="762"/>
        <pc:sldMkLst>
          <pc:docMk/>
          <pc:sldMk cId="2916793644" sldId="2147377811"/>
        </pc:sldMkLst>
        <pc:spChg chg="add">
          <ac:chgData name="Gaita Matteo" userId="S::matteo.gaita@exprivia.com::3b34493c-787a-4579-8e1b-874cb6e86215" providerId="AD" clId="Web-{00000000-0000-0000-0000-000000000000}" dt="2026-10-06T09:56:01.907" v="406"/>
          <ac:spMkLst>
            <pc:docMk/>
            <pc:sldMk cId="2916793644" sldId="2147377811"/>
            <ac:spMk id="3" creationId="{C9333E44-4EAC-3819-A466-495B9038AD38}"/>
          </ac:spMkLst>
        </pc:spChg>
        <pc:picChg chg="add">
          <ac:chgData name="Gaita Matteo" userId="S::matteo.gaita@exprivia.com::3b34493c-787a-4579-8e1b-874cb6e86215" providerId="AD" clId="Web-{00000000-0000-0000-0000-000000000000}" dt="2026-10-06T11:07:24.816" v="750"/>
          <ac:picMkLst>
            <pc:docMk/>
            <pc:sldMk cId="2916793644" sldId="2147377811"/>
            <ac:picMk id="7" creationId="{FC3A4ADE-6411-7304-7693-D5E38EA0BBAC}"/>
          </ac:picMkLst>
        </pc:picChg>
        <pc:picChg chg="add mod">
          <ac:chgData name="Gaita Matteo" userId="S::matteo.gaita@exprivia.com::3b34493c-787a-4579-8e1b-874cb6e86215" providerId="AD" clId="Web-{00000000-0000-0000-0000-000000000000}" dt="2026-10-06T11:08:05.694" v="760"/>
          <ac:picMkLst>
            <pc:docMk/>
            <pc:sldMk cId="2916793644" sldId="2147377811"/>
            <ac:picMk id="8" creationId="{2E951A5E-C3ED-0CED-97E9-6B43BE1A248A}"/>
          </ac:picMkLst>
        </pc:picChg>
        <pc:cxnChg chg="add mod">
          <ac:chgData name="Gaita Matteo" userId="S::matteo.gaita@exprivia.com::3b34493c-787a-4579-8e1b-874cb6e86215" providerId="AD" clId="Web-{00000000-0000-0000-0000-000000000000}" dt="2026-10-06T11:08:23.070" v="762"/>
          <ac:cxnSpMkLst>
            <pc:docMk/>
            <pc:sldMk cId="2916793644" sldId="2147377811"/>
            <ac:cxnSpMk id="9" creationId="{F0C50563-F4AA-4339-B07D-426267A9FB04}"/>
          </ac:cxnSpMkLst>
        </pc:cxnChg>
      </pc:sldChg>
      <pc:sldChg chg="addSp delSp">
        <pc:chgData name="Gaita Matteo" userId="S::matteo.gaita@exprivia.com::3b34493c-787a-4579-8e1b-874cb6e86215" providerId="AD" clId="Web-{00000000-0000-0000-0000-000000000000}" dt="2026-10-06T10:23:24.610" v="592"/>
        <pc:sldMkLst>
          <pc:docMk/>
          <pc:sldMk cId="4115500070" sldId="2147377812"/>
        </pc:sldMkLst>
        <pc:spChg chg="add">
          <ac:chgData name="Gaita Matteo" userId="S::matteo.gaita@exprivia.com::3b34493c-787a-4579-8e1b-874cb6e86215" providerId="AD" clId="Web-{00000000-0000-0000-0000-000000000000}" dt="2026-10-06T10:23:24.610" v="592"/>
          <ac:spMkLst>
            <pc:docMk/>
            <pc:sldMk cId="4115500070" sldId="2147377812"/>
            <ac:spMk id="5" creationId="{41363715-B7E9-54A1-724F-189E5CE1B4DE}"/>
          </ac:spMkLst>
        </pc:spChg>
      </pc:sldChg>
      <pc:sldChg chg="addSp delSp modSp">
        <pc:chgData name="Gaita Matteo" userId="S::matteo.gaita@exprivia.com::3b34493c-787a-4579-8e1b-874cb6e86215" providerId="AD" clId="Web-{00000000-0000-0000-0000-000000000000}" dt="2026-10-06T10:23:28.251" v="594" actId="1076"/>
        <pc:sldMkLst>
          <pc:docMk/>
          <pc:sldMk cId="1665334592" sldId="2147377813"/>
        </pc:sldMkLst>
        <pc:spChg chg="add mod">
          <ac:chgData name="Gaita Matteo" userId="S::matteo.gaita@exprivia.com::3b34493c-787a-4579-8e1b-874cb6e86215" providerId="AD" clId="Web-{00000000-0000-0000-0000-000000000000}" dt="2026-10-06T10:23:28.251" v="594" actId="1076"/>
          <ac:spMkLst>
            <pc:docMk/>
            <pc:sldMk cId="1665334592" sldId="2147377813"/>
            <ac:spMk id="5" creationId="{738927C0-8CB5-30D5-69B5-06F2F0DABF4B}"/>
          </ac:spMkLst>
        </pc:spChg>
      </pc:sldChg>
      <pc:sldChg chg="addSp delSp">
        <pc:chgData name="Gaita Matteo" userId="S::matteo.gaita@exprivia.com::3b34493c-787a-4579-8e1b-874cb6e86215" providerId="AD" clId="Web-{00000000-0000-0000-0000-000000000000}" dt="2026-10-06T10:23:31.938" v="595"/>
        <pc:sldMkLst>
          <pc:docMk/>
          <pc:sldMk cId="495501654" sldId="2147377814"/>
        </pc:sldMkLst>
        <pc:spChg chg="add">
          <ac:chgData name="Gaita Matteo" userId="S::matteo.gaita@exprivia.com::3b34493c-787a-4579-8e1b-874cb6e86215" providerId="AD" clId="Web-{00000000-0000-0000-0000-000000000000}" dt="2026-10-06T10:23:31.938" v="595"/>
          <ac:spMkLst>
            <pc:docMk/>
            <pc:sldMk cId="495501654" sldId="2147377814"/>
            <ac:spMk id="5" creationId="{514C7A0A-F489-77A1-0AA1-366C1C946B69}"/>
          </ac:spMkLst>
        </pc:spChg>
      </pc:sldChg>
      <pc:sldChg chg="addSp delSp">
        <pc:chgData name="Gaita Matteo" userId="S::matteo.gaita@exprivia.com::3b34493c-787a-4579-8e1b-874cb6e86215" providerId="AD" clId="Web-{00000000-0000-0000-0000-000000000000}" dt="2026-10-06T10:23:36.751" v="596"/>
        <pc:sldMkLst>
          <pc:docMk/>
          <pc:sldMk cId="5331062" sldId="2147377815"/>
        </pc:sldMkLst>
        <pc:spChg chg="add">
          <ac:chgData name="Gaita Matteo" userId="S::matteo.gaita@exprivia.com::3b34493c-787a-4579-8e1b-874cb6e86215" providerId="AD" clId="Web-{00000000-0000-0000-0000-000000000000}" dt="2026-10-06T10:23:36.751" v="596"/>
          <ac:spMkLst>
            <pc:docMk/>
            <pc:sldMk cId="5331062" sldId="2147377815"/>
            <ac:spMk id="5" creationId="{7AFE4C28-FDC3-FA04-BE4A-B6AC080B8A2F}"/>
          </ac:spMkLst>
        </pc:spChg>
      </pc:sldChg>
      <pc:sldChg chg="addSp delSp">
        <pc:chgData name="Gaita Matteo" userId="S::matteo.gaita@exprivia.com::3b34493c-787a-4579-8e1b-874cb6e86215" providerId="AD" clId="Web-{00000000-0000-0000-0000-000000000000}" dt="2026-10-06T10:23:39.658" v="597"/>
        <pc:sldMkLst>
          <pc:docMk/>
          <pc:sldMk cId="2091527261" sldId="2147377816"/>
        </pc:sldMkLst>
        <pc:spChg chg="add">
          <ac:chgData name="Gaita Matteo" userId="S::matteo.gaita@exprivia.com::3b34493c-787a-4579-8e1b-874cb6e86215" providerId="AD" clId="Web-{00000000-0000-0000-0000-000000000000}" dt="2026-10-06T10:23:39.658" v="597"/>
          <ac:spMkLst>
            <pc:docMk/>
            <pc:sldMk cId="2091527261" sldId="2147377816"/>
            <ac:spMk id="5" creationId="{491B14B5-83BE-8828-8ACE-C00276B535B2}"/>
          </ac:spMkLst>
        </pc:spChg>
      </pc:sldChg>
      <pc:sldChg chg="addSp delSp">
        <pc:chgData name="Gaita Matteo" userId="S::matteo.gaita@exprivia.com::3b34493c-787a-4579-8e1b-874cb6e86215" providerId="AD" clId="Web-{00000000-0000-0000-0000-000000000000}" dt="2026-10-06T10:23:42.986" v="598"/>
        <pc:sldMkLst>
          <pc:docMk/>
          <pc:sldMk cId="1500178603" sldId="2147377817"/>
        </pc:sldMkLst>
        <pc:spChg chg="add">
          <ac:chgData name="Gaita Matteo" userId="S::matteo.gaita@exprivia.com::3b34493c-787a-4579-8e1b-874cb6e86215" providerId="AD" clId="Web-{00000000-0000-0000-0000-000000000000}" dt="2026-10-06T10:23:42.986" v="598"/>
          <ac:spMkLst>
            <pc:docMk/>
            <pc:sldMk cId="1500178603" sldId="2147377817"/>
            <ac:spMk id="5" creationId="{44BB966E-3FC7-A9D9-E12E-69BAE3377C78}"/>
          </ac:spMkLst>
        </pc:spChg>
      </pc:sldChg>
      <pc:sldChg chg="addSp delSp">
        <pc:chgData name="Gaita Matteo" userId="S::matteo.gaita@exprivia.com::3b34493c-787a-4579-8e1b-874cb6e86215" providerId="AD" clId="Web-{00000000-0000-0000-0000-000000000000}" dt="2026-10-06T10:23:45.861" v="599"/>
        <pc:sldMkLst>
          <pc:docMk/>
          <pc:sldMk cId="2186553463" sldId="2147377818"/>
        </pc:sldMkLst>
        <pc:spChg chg="add">
          <ac:chgData name="Gaita Matteo" userId="S::matteo.gaita@exprivia.com::3b34493c-787a-4579-8e1b-874cb6e86215" providerId="AD" clId="Web-{00000000-0000-0000-0000-000000000000}" dt="2026-10-06T10:23:45.861" v="599"/>
          <ac:spMkLst>
            <pc:docMk/>
            <pc:sldMk cId="2186553463" sldId="2147377818"/>
            <ac:spMk id="5" creationId="{7EDF0997-7B13-1675-A0E2-9DAB683036FE}"/>
          </ac:spMkLst>
        </pc:spChg>
      </pc:sldChg>
      <pc:sldChg chg="addSp delSp">
        <pc:chgData name="Gaita Matteo" userId="S::matteo.gaita@exprivia.com::3b34493c-787a-4579-8e1b-874cb6e86215" providerId="AD" clId="Web-{00000000-0000-0000-0000-000000000000}" dt="2026-10-06T10:23:49.064" v="600"/>
        <pc:sldMkLst>
          <pc:docMk/>
          <pc:sldMk cId="629278599" sldId="2147377819"/>
        </pc:sldMkLst>
        <pc:spChg chg="add">
          <ac:chgData name="Gaita Matteo" userId="S::matteo.gaita@exprivia.com::3b34493c-787a-4579-8e1b-874cb6e86215" providerId="AD" clId="Web-{00000000-0000-0000-0000-000000000000}" dt="2026-10-06T10:23:49.064" v="600"/>
          <ac:spMkLst>
            <pc:docMk/>
            <pc:sldMk cId="629278599" sldId="2147377819"/>
            <ac:spMk id="5" creationId="{1B7FAE6B-6304-B69B-D5E2-72DB2A90AC55}"/>
          </ac:spMkLst>
        </pc:spChg>
      </pc:sldChg>
      <pc:sldChg chg="addSp delSp">
        <pc:chgData name="Gaita Matteo" userId="S::matteo.gaita@exprivia.com::3b34493c-787a-4579-8e1b-874cb6e86215" providerId="AD" clId="Web-{00000000-0000-0000-0000-000000000000}" dt="2026-10-06T10:23:52.174" v="601"/>
        <pc:sldMkLst>
          <pc:docMk/>
          <pc:sldMk cId="3127259846" sldId="2147377820"/>
        </pc:sldMkLst>
        <pc:spChg chg="add">
          <ac:chgData name="Gaita Matteo" userId="S::matteo.gaita@exprivia.com::3b34493c-787a-4579-8e1b-874cb6e86215" providerId="AD" clId="Web-{00000000-0000-0000-0000-000000000000}" dt="2026-10-06T10:23:52.174" v="601"/>
          <ac:spMkLst>
            <pc:docMk/>
            <pc:sldMk cId="3127259846" sldId="2147377820"/>
            <ac:spMk id="5" creationId="{40B0255D-6E43-EC61-7A7B-D682AE5E0646}"/>
          </ac:spMkLst>
        </pc:spChg>
      </pc:sldChg>
      <pc:sldChg chg="addSp delSp">
        <pc:chgData name="Gaita Matteo" userId="S::matteo.gaita@exprivia.com::3b34493c-787a-4579-8e1b-874cb6e86215" providerId="AD" clId="Web-{00000000-0000-0000-0000-000000000000}" dt="2026-10-06T10:23:54.956" v="602"/>
        <pc:sldMkLst>
          <pc:docMk/>
          <pc:sldMk cId="1970884754" sldId="2147377821"/>
        </pc:sldMkLst>
        <pc:spChg chg="add">
          <ac:chgData name="Gaita Matteo" userId="S::matteo.gaita@exprivia.com::3b34493c-787a-4579-8e1b-874cb6e86215" providerId="AD" clId="Web-{00000000-0000-0000-0000-000000000000}" dt="2026-10-06T10:23:54.956" v="602"/>
          <ac:spMkLst>
            <pc:docMk/>
            <pc:sldMk cId="1970884754" sldId="2147377821"/>
            <ac:spMk id="5" creationId="{D5306021-472C-A5B0-8881-AA7F9ED05C32}"/>
          </ac:spMkLst>
        </pc:spChg>
      </pc:sldChg>
      <pc:sldChg chg="addSp delSp new">
        <pc:chgData name="Gaita Matteo" userId="S::matteo.gaita@exprivia.com::3b34493c-787a-4579-8e1b-874cb6e86215" providerId="AD" clId="Web-{00000000-0000-0000-0000-000000000000}" dt="2026-10-06T10:23:57.503" v="603"/>
        <pc:sldMkLst>
          <pc:docMk/>
          <pc:sldMk cId="2498638847" sldId="2147377822"/>
        </pc:sldMkLst>
        <pc:spChg chg="add">
          <ac:chgData name="Gaita Matteo" userId="S::matteo.gaita@exprivia.com::3b34493c-787a-4579-8e1b-874cb6e86215" providerId="AD" clId="Web-{00000000-0000-0000-0000-000000000000}" dt="2026-10-06T10:23:57.503" v="603"/>
          <ac:spMkLst>
            <pc:docMk/>
            <pc:sldMk cId="2498638847" sldId="2147377822"/>
            <ac:spMk id="8" creationId="{041A2B94-60FD-2322-EB41-2ED12B2687B7}"/>
          </ac:spMkLst>
        </pc:spChg>
      </pc:sldChg>
      <pc:sldChg chg="addSp delSp new">
        <pc:chgData name="Gaita Matteo" userId="S::matteo.gaita@exprivia.com::3b34493c-787a-4579-8e1b-874cb6e86215" providerId="AD" clId="Web-{00000000-0000-0000-0000-000000000000}" dt="2026-10-06T10:24:01.237" v="604"/>
        <pc:sldMkLst>
          <pc:docMk/>
          <pc:sldMk cId="2884146495" sldId="2147377823"/>
        </pc:sldMkLst>
        <pc:spChg chg="add">
          <ac:chgData name="Gaita Matteo" userId="S::matteo.gaita@exprivia.com::3b34493c-787a-4579-8e1b-874cb6e86215" providerId="AD" clId="Web-{00000000-0000-0000-0000-000000000000}" dt="2026-10-06T10:24:01.237" v="604"/>
          <ac:spMkLst>
            <pc:docMk/>
            <pc:sldMk cId="2884146495" sldId="2147377823"/>
            <ac:spMk id="8" creationId="{1D700A57-3F9D-2BF7-1334-D929388B7B8F}"/>
          </ac:spMkLst>
        </pc:spChg>
      </pc:sldChg>
      <pc:sldChg chg="addSp delSp new">
        <pc:chgData name="Gaita Matteo" userId="S::matteo.gaita@exprivia.com::3b34493c-787a-4579-8e1b-874cb6e86215" providerId="AD" clId="Web-{00000000-0000-0000-0000-000000000000}" dt="2026-10-06T10:24:03.815" v="605"/>
        <pc:sldMkLst>
          <pc:docMk/>
          <pc:sldMk cId="4099800257" sldId="2147377824"/>
        </pc:sldMkLst>
        <pc:spChg chg="add">
          <ac:chgData name="Gaita Matteo" userId="S::matteo.gaita@exprivia.com::3b34493c-787a-4579-8e1b-874cb6e86215" providerId="AD" clId="Web-{00000000-0000-0000-0000-000000000000}" dt="2026-10-06T10:24:03.815" v="605"/>
          <ac:spMkLst>
            <pc:docMk/>
            <pc:sldMk cId="4099800257" sldId="2147377824"/>
            <ac:spMk id="8" creationId="{25817ED8-BDD6-9FBD-8175-83403EED5E93}"/>
          </ac:spMkLst>
        </pc:spChg>
      </pc:sldChg>
      <pc:sldChg chg="addSp delSp new">
        <pc:chgData name="Gaita Matteo" userId="S::matteo.gaita@exprivia.com::3b34493c-787a-4579-8e1b-874cb6e86215" providerId="AD" clId="Web-{00000000-0000-0000-0000-000000000000}" dt="2026-10-06T10:24:06.331" v="606"/>
        <pc:sldMkLst>
          <pc:docMk/>
          <pc:sldMk cId="2241565630" sldId="2147377825"/>
        </pc:sldMkLst>
        <pc:spChg chg="add">
          <ac:chgData name="Gaita Matteo" userId="S::matteo.gaita@exprivia.com::3b34493c-787a-4579-8e1b-874cb6e86215" providerId="AD" clId="Web-{00000000-0000-0000-0000-000000000000}" dt="2026-10-06T10:24:06.331" v="606"/>
          <ac:spMkLst>
            <pc:docMk/>
            <pc:sldMk cId="2241565630" sldId="2147377825"/>
            <ac:spMk id="8" creationId="{E2B423D2-08D7-A0C0-6066-077BF0E5745A}"/>
          </ac:spMkLst>
        </pc:spChg>
      </pc:sldChg>
      <pc:sldChg chg="addSp delSp new">
        <pc:chgData name="Gaita Matteo" userId="S::matteo.gaita@exprivia.com::3b34493c-787a-4579-8e1b-874cb6e86215" providerId="AD" clId="Web-{00000000-0000-0000-0000-000000000000}" dt="2026-10-06T10:24:09.722" v="607"/>
        <pc:sldMkLst>
          <pc:docMk/>
          <pc:sldMk cId="3117636192" sldId="2147377826"/>
        </pc:sldMkLst>
        <pc:spChg chg="add">
          <ac:chgData name="Gaita Matteo" userId="S::matteo.gaita@exprivia.com::3b34493c-787a-4579-8e1b-874cb6e86215" providerId="AD" clId="Web-{00000000-0000-0000-0000-000000000000}" dt="2026-10-06T10:24:09.722" v="607"/>
          <ac:spMkLst>
            <pc:docMk/>
            <pc:sldMk cId="3117636192" sldId="2147377826"/>
            <ac:spMk id="8" creationId="{1271C260-4057-3AEC-EA1B-D1F080AA0D42}"/>
          </ac:spMkLst>
        </pc:spChg>
      </pc:sldChg>
      <pc:sldChg chg="addSp delSp new">
        <pc:chgData name="Gaita Matteo" userId="S::matteo.gaita@exprivia.com::3b34493c-787a-4579-8e1b-874cb6e86215" providerId="AD" clId="Web-{00000000-0000-0000-0000-000000000000}" dt="2026-10-06T10:24:12.300" v="608"/>
        <pc:sldMkLst>
          <pc:docMk/>
          <pc:sldMk cId="2424830627" sldId="2147377827"/>
        </pc:sldMkLst>
        <pc:spChg chg="add">
          <ac:chgData name="Gaita Matteo" userId="S::matteo.gaita@exprivia.com::3b34493c-787a-4579-8e1b-874cb6e86215" providerId="AD" clId="Web-{00000000-0000-0000-0000-000000000000}" dt="2026-10-06T10:24:12.300" v="608"/>
          <ac:spMkLst>
            <pc:docMk/>
            <pc:sldMk cId="2424830627" sldId="2147377827"/>
            <ac:spMk id="8" creationId="{FBC7E800-8139-9F6E-74A2-5DF7BD5760FD}"/>
          </ac:spMkLst>
        </pc:spChg>
      </pc:sldChg>
      <pc:sldChg chg="addSp delSp new">
        <pc:chgData name="Gaita Matteo" userId="S::matteo.gaita@exprivia.com::3b34493c-787a-4579-8e1b-874cb6e86215" providerId="AD" clId="Web-{00000000-0000-0000-0000-000000000000}" dt="2026-10-06T10:24:15.207" v="609"/>
        <pc:sldMkLst>
          <pc:docMk/>
          <pc:sldMk cId="1746683491" sldId="2147377828"/>
        </pc:sldMkLst>
        <pc:spChg chg="add">
          <ac:chgData name="Gaita Matteo" userId="S::matteo.gaita@exprivia.com::3b34493c-787a-4579-8e1b-874cb6e86215" providerId="AD" clId="Web-{00000000-0000-0000-0000-000000000000}" dt="2026-10-06T10:24:15.207" v="609"/>
          <ac:spMkLst>
            <pc:docMk/>
            <pc:sldMk cId="1746683491" sldId="2147377828"/>
            <ac:spMk id="8" creationId="{C8C40D67-0D0B-D3B0-C13C-90E786C6686B}"/>
          </ac:spMkLst>
        </pc:spChg>
      </pc:sldChg>
      <pc:sldChg chg="addSp delSp new">
        <pc:chgData name="Gaita Matteo" userId="S::matteo.gaita@exprivia.com::3b34493c-787a-4579-8e1b-874cb6e86215" providerId="AD" clId="Web-{00000000-0000-0000-0000-000000000000}" dt="2026-10-06T10:24:18.504" v="610"/>
        <pc:sldMkLst>
          <pc:docMk/>
          <pc:sldMk cId="61193638" sldId="2147377829"/>
        </pc:sldMkLst>
        <pc:spChg chg="add">
          <ac:chgData name="Gaita Matteo" userId="S::matteo.gaita@exprivia.com::3b34493c-787a-4579-8e1b-874cb6e86215" providerId="AD" clId="Web-{00000000-0000-0000-0000-000000000000}" dt="2026-10-06T10:24:18.504" v="610"/>
          <ac:spMkLst>
            <pc:docMk/>
            <pc:sldMk cId="61193638" sldId="2147377829"/>
            <ac:spMk id="8" creationId="{2AA29FCC-205F-79A6-1B53-E77AE2217A51}"/>
          </ac:spMkLst>
        </pc:spChg>
      </pc:sldChg>
      <pc:sldChg chg="addSp delSp new">
        <pc:chgData name="Gaita Matteo" userId="S::matteo.gaita@exprivia.com::3b34493c-787a-4579-8e1b-874cb6e86215" providerId="AD" clId="Web-{00000000-0000-0000-0000-000000000000}" dt="2026-10-06T10:24:20.754" v="611"/>
        <pc:sldMkLst>
          <pc:docMk/>
          <pc:sldMk cId="2087667489" sldId="2147377830"/>
        </pc:sldMkLst>
        <pc:spChg chg="add">
          <ac:chgData name="Gaita Matteo" userId="S::matteo.gaita@exprivia.com::3b34493c-787a-4579-8e1b-874cb6e86215" providerId="AD" clId="Web-{00000000-0000-0000-0000-000000000000}" dt="2026-10-06T10:24:20.754" v="611"/>
          <ac:spMkLst>
            <pc:docMk/>
            <pc:sldMk cId="2087667489" sldId="2147377830"/>
            <ac:spMk id="8" creationId="{B135A96B-C346-BE96-6A93-760CF69F476E}"/>
          </ac:spMkLst>
        </pc:spChg>
      </pc:sldChg>
      <pc:sldChg chg="addSp delSp new">
        <pc:chgData name="Gaita Matteo" userId="S::matteo.gaita@exprivia.com::3b34493c-787a-4579-8e1b-874cb6e86215" providerId="AD" clId="Web-{00000000-0000-0000-0000-000000000000}" dt="2026-10-06T10:24:23.754" v="612"/>
        <pc:sldMkLst>
          <pc:docMk/>
          <pc:sldMk cId="3447996078" sldId="2147377831"/>
        </pc:sldMkLst>
        <pc:spChg chg="add">
          <ac:chgData name="Gaita Matteo" userId="S::matteo.gaita@exprivia.com::3b34493c-787a-4579-8e1b-874cb6e86215" providerId="AD" clId="Web-{00000000-0000-0000-0000-000000000000}" dt="2026-10-06T10:24:23.754" v="612"/>
          <ac:spMkLst>
            <pc:docMk/>
            <pc:sldMk cId="3447996078" sldId="2147377831"/>
            <ac:spMk id="8" creationId="{FD7D04CF-DF06-D3B4-4797-4224850E893C}"/>
          </ac:spMkLst>
        </pc:spChg>
      </pc:sldChg>
      <pc:sldChg chg="addSp delSp new">
        <pc:chgData name="Gaita Matteo" userId="S::matteo.gaita@exprivia.com::3b34493c-787a-4579-8e1b-874cb6e86215" providerId="AD" clId="Web-{00000000-0000-0000-0000-000000000000}" dt="2026-10-06T10:24:27.739" v="613"/>
        <pc:sldMkLst>
          <pc:docMk/>
          <pc:sldMk cId="3588860725" sldId="2147377832"/>
        </pc:sldMkLst>
        <pc:spChg chg="add">
          <ac:chgData name="Gaita Matteo" userId="S::matteo.gaita@exprivia.com::3b34493c-787a-4579-8e1b-874cb6e86215" providerId="AD" clId="Web-{00000000-0000-0000-0000-000000000000}" dt="2026-10-06T10:24:27.739" v="613"/>
          <ac:spMkLst>
            <pc:docMk/>
            <pc:sldMk cId="3588860725" sldId="2147377832"/>
            <ac:spMk id="8" creationId="{12BBDA7D-909B-27D2-236D-8B7D8CC22417}"/>
          </ac:spMkLst>
        </pc:spChg>
      </pc:sldChg>
      <pc:sldChg chg="addSp delSp new">
        <pc:chgData name="Gaita Matteo" userId="S::matteo.gaita@exprivia.com::3b34493c-787a-4579-8e1b-874cb6e86215" providerId="AD" clId="Web-{00000000-0000-0000-0000-000000000000}" dt="2026-10-06T10:24:30.177" v="614"/>
        <pc:sldMkLst>
          <pc:docMk/>
          <pc:sldMk cId="4231868817" sldId="2147377833"/>
        </pc:sldMkLst>
        <pc:spChg chg="add">
          <ac:chgData name="Gaita Matteo" userId="S::matteo.gaita@exprivia.com::3b34493c-787a-4579-8e1b-874cb6e86215" providerId="AD" clId="Web-{00000000-0000-0000-0000-000000000000}" dt="2026-10-06T10:24:30.177" v="614"/>
          <ac:spMkLst>
            <pc:docMk/>
            <pc:sldMk cId="4231868817" sldId="2147377833"/>
            <ac:spMk id="9" creationId="{E156871A-406A-B7AB-39F4-71EE7A5F2737}"/>
          </ac:spMkLst>
        </pc:spChg>
      </pc:sldChg>
      <pc:sldChg chg="addSp delSp new">
        <pc:chgData name="Gaita Matteo" userId="S::matteo.gaita@exprivia.com::3b34493c-787a-4579-8e1b-874cb6e86215" providerId="AD" clId="Web-{00000000-0000-0000-0000-000000000000}" dt="2026-10-06T10:24:32.724" v="615"/>
        <pc:sldMkLst>
          <pc:docMk/>
          <pc:sldMk cId="4159268181" sldId="2147377834"/>
        </pc:sldMkLst>
        <pc:spChg chg="add">
          <ac:chgData name="Gaita Matteo" userId="S::matteo.gaita@exprivia.com::3b34493c-787a-4579-8e1b-874cb6e86215" providerId="AD" clId="Web-{00000000-0000-0000-0000-000000000000}" dt="2026-10-06T10:24:32.724" v="615"/>
          <ac:spMkLst>
            <pc:docMk/>
            <pc:sldMk cId="4159268181" sldId="2147377834"/>
            <ac:spMk id="8" creationId="{398747BC-42DB-D2A7-41C8-437F04D4536E}"/>
          </ac:spMkLst>
        </pc:spChg>
      </pc:sldChg>
      <pc:sldChg chg="addSp delSp new">
        <pc:chgData name="Gaita Matteo" userId="S::matteo.gaita@exprivia.com::3b34493c-787a-4579-8e1b-874cb6e86215" providerId="AD" clId="Web-{00000000-0000-0000-0000-000000000000}" dt="2026-10-06T10:24:35.708" v="616"/>
        <pc:sldMkLst>
          <pc:docMk/>
          <pc:sldMk cId="3732883275" sldId="2147377835"/>
        </pc:sldMkLst>
        <pc:spChg chg="add">
          <ac:chgData name="Gaita Matteo" userId="S::matteo.gaita@exprivia.com::3b34493c-787a-4579-8e1b-874cb6e86215" providerId="AD" clId="Web-{00000000-0000-0000-0000-000000000000}" dt="2026-10-06T10:24:35.708" v="616"/>
          <ac:spMkLst>
            <pc:docMk/>
            <pc:sldMk cId="3732883275" sldId="2147377835"/>
            <ac:spMk id="8" creationId="{004402CF-40D7-E4AF-6C4C-34E6952F05B1}"/>
          </ac:spMkLst>
        </pc:spChg>
      </pc:sldChg>
      <pc:sldChg chg="addSp delSp new">
        <pc:chgData name="Gaita Matteo" userId="S::matteo.gaita@exprivia.com::3b34493c-787a-4579-8e1b-874cb6e86215" providerId="AD" clId="Web-{00000000-0000-0000-0000-000000000000}" dt="2026-10-06T10:24:38.099" v="617"/>
        <pc:sldMkLst>
          <pc:docMk/>
          <pc:sldMk cId="2996839342" sldId="2147377836"/>
        </pc:sldMkLst>
        <pc:spChg chg="add">
          <ac:chgData name="Gaita Matteo" userId="S::matteo.gaita@exprivia.com::3b34493c-787a-4579-8e1b-874cb6e86215" providerId="AD" clId="Web-{00000000-0000-0000-0000-000000000000}" dt="2026-10-06T10:24:38.099" v="617"/>
          <ac:spMkLst>
            <pc:docMk/>
            <pc:sldMk cId="2996839342" sldId="2147377836"/>
            <ac:spMk id="8" creationId="{71934B1A-3BDA-08D4-4598-E3205433D0BC}"/>
          </ac:spMkLst>
        </pc:spChg>
      </pc:sldChg>
      <pc:sldChg chg="addSp delSp modSp new">
        <pc:chgData name="Gaita Matteo" userId="S::matteo.gaita@exprivia.com::3b34493c-787a-4579-8e1b-874cb6e86215" providerId="AD" clId="Web-{00000000-0000-0000-0000-000000000000}" dt="2026-10-06T14:19:08.099" v="767" actId="20577"/>
        <pc:sldMkLst>
          <pc:docMk/>
          <pc:sldMk cId="650111550" sldId="2147377837"/>
        </pc:sldMkLst>
        <pc:spChg chg="add">
          <ac:chgData name="Gaita Matteo" userId="S::matteo.gaita@exprivia.com::3b34493c-787a-4579-8e1b-874cb6e86215" providerId="AD" clId="Web-{00000000-0000-0000-0000-000000000000}" dt="2026-10-06T10:24:40.427" v="618"/>
          <ac:spMkLst>
            <pc:docMk/>
            <pc:sldMk cId="650111550" sldId="2147377837"/>
            <ac:spMk id="8" creationId="{CBD5C233-43E4-B03F-8C6B-F1619D588C57}"/>
          </ac:spMkLst>
        </pc:spChg>
      </pc:sldChg>
      <pc:sldChg chg="addSp delSp new">
        <pc:chgData name="Gaita Matteo" userId="S::matteo.gaita@exprivia.com::3b34493c-787a-4579-8e1b-874cb6e86215" providerId="AD" clId="Web-{00000000-0000-0000-0000-000000000000}" dt="2026-10-06T10:24:44.724" v="619"/>
        <pc:sldMkLst>
          <pc:docMk/>
          <pc:sldMk cId="3124023189" sldId="2147377838"/>
        </pc:sldMkLst>
        <pc:spChg chg="add">
          <ac:chgData name="Gaita Matteo" userId="S::matteo.gaita@exprivia.com::3b34493c-787a-4579-8e1b-874cb6e86215" providerId="AD" clId="Web-{00000000-0000-0000-0000-000000000000}" dt="2026-10-06T10:24:44.724" v="619"/>
          <ac:spMkLst>
            <pc:docMk/>
            <pc:sldMk cId="3124023189" sldId="2147377838"/>
            <ac:spMk id="10" creationId="{1100EE82-DD3A-678A-3754-9D8B042A32A6}"/>
          </ac:spMkLst>
        </pc:spChg>
      </pc:sldChg>
      <pc:sldChg chg="addSp delSp new">
        <pc:chgData name="Gaita Matteo" userId="S::matteo.gaita@exprivia.com::3b34493c-787a-4579-8e1b-874cb6e86215" providerId="AD" clId="Web-{00000000-0000-0000-0000-000000000000}" dt="2026-10-06T10:24:47.068" v="620"/>
        <pc:sldMkLst>
          <pc:docMk/>
          <pc:sldMk cId="3199733877" sldId="2147377839"/>
        </pc:sldMkLst>
        <pc:spChg chg="add">
          <ac:chgData name="Gaita Matteo" userId="S::matteo.gaita@exprivia.com::3b34493c-787a-4579-8e1b-874cb6e86215" providerId="AD" clId="Web-{00000000-0000-0000-0000-000000000000}" dt="2026-10-06T10:24:47.068" v="620"/>
          <ac:spMkLst>
            <pc:docMk/>
            <pc:sldMk cId="3199733877" sldId="2147377839"/>
            <ac:spMk id="8" creationId="{B32AC06E-74E7-3B8B-D581-468FA1C7A740}"/>
          </ac:spMkLst>
        </pc:spChg>
      </pc:sldChg>
      <pc:sldChg chg="addSp delSp new">
        <pc:chgData name="Gaita Matteo" userId="S::matteo.gaita@exprivia.com::3b34493c-787a-4579-8e1b-874cb6e86215" providerId="AD" clId="Web-{00000000-0000-0000-0000-000000000000}" dt="2026-10-06T10:24:49.397" v="621"/>
        <pc:sldMkLst>
          <pc:docMk/>
          <pc:sldMk cId="2648034305" sldId="2147377840"/>
        </pc:sldMkLst>
        <pc:spChg chg="add">
          <ac:chgData name="Gaita Matteo" userId="S::matteo.gaita@exprivia.com::3b34493c-787a-4579-8e1b-874cb6e86215" providerId="AD" clId="Web-{00000000-0000-0000-0000-000000000000}" dt="2026-10-06T10:24:49.397" v="621"/>
          <ac:spMkLst>
            <pc:docMk/>
            <pc:sldMk cId="2648034305" sldId="2147377840"/>
            <ac:spMk id="8" creationId="{57103288-D8C8-F865-1EBB-B97FFD14E781}"/>
          </ac:spMkLst>
        </pc:spChg>
      </pc:sldChg>
      <pc:sldChg chg="addSp delSp new">
        <pc:chgData name="Gaita Matteo" userId="S::matteo.gaita@exprivia.com::3b34493c-787a-4579-8e1b-874cb6e86215" providerId="AD" clId="Web-{00000000-0000-0000-0000-000000000000}" dt="2026-10-06T10:24:54.022" v="622"/>
        <pc:sldMkLst>
          <pc:docMk/>
          <pc:sldMk cId="1722389463" sldId="2147377841"/>
        </pc:sldMkLst>
        <pc:spChg chg="add">
          <ac:chgData name="Gaita Matteo" userId="S::matteo.gaita@exprivia.com::3b34493c-787a-4579-8e1b-874cb6e86215" providerId="AD" clId="Web-{00000000-0000-0000-0000-000000000000}" dt="2026-10-06T10:24:54.022" v="622"/>
          <ac:spMkLst>
            <pc:docMk/>
            <pc:sldMk cId="1722389463" sldId="2147377841"/>
            <ac:spMk id="8" creationId="{0A16942F-314B-A3A4-ECD5-01DAC30B5323}"/>
          </ac:spMkLst>
        </pc:spChg>
      </pc:sldChg>
      <pc:sldChg chg="addSp delSp new">
        <pc:chgData name="Gaita Matteo" userId="S::matteo.gaita@exprivia.com::3b34493c-787a-4579-8e1b-874cb6e86215" providerId="AD" clId="Web-{00000000-0000-0000-0000-000000000000}" dt="2026-10-06T10:24:56.694" v="623"/>
        <pc:sldMkLst>
          <pc:docMk/>
          <pc:sldMk cId="1008371416" sldId="2147377842"/>
        </pc:sldMkLst>
        <pc:spChg chg="add">
          <ac:chgData name="Gaita Matteo" userId="S::matteo.gaita@exprivia.com::3b34493c-787a-4579-8e1b-874cb6e86215" providerId="AD" clId="Web-{00000000-0000-0000-0000-000000000000}" dt="2026-10-06T10:20:39.208" v="581"/>
          <ac:spMkLst>
            <pc:docMk/>
            <pc:sldMk cId="1008371416" sldId="2147377842"/>
            <ac:spMk id="5" creationId="{6464CF7A-F7D3-7214-75DC-88FF953E6147}"/>
          </ac:spMkLst>
        </pc:spChg>
        <pc:spChg chg="add">
          <ac:chgData name="Gaita Matteo" userId="S::matteo.gaita@exprivia.com::3b34493c-787a-4579-8e1b-874cb6e86215" providerId="AD" clId="Web-{00000000-0000-0000-0000-000000000000}" dt="2026-10-06T10:24:56.694" v="623"/>
          <ac:spMkLst>
            <pc:docMk/>
            <pc:sldMk cId="1008371416" sldId="2147377842"/>
            <ac:spMk id="8" creationId="{2DF92D35-E3EC-01FB-28EB-614F41BC6522}"/>
          </ac:spMkLst>
        </pc:spChg>
      </pc:sldChg>
      <pc:sldChg chg="addSp delSp modSp new">
        <pc:chgData name="Gaita Matteo" userId="S::matteo.gaita@exprivia.com::3b34493c-787a-4579-8e1b-874cb6e86215" providerId="AD" clId="Web-{00000000-0000-0000-0000-000000000000}" dt="2026-10-06T10:20:51.631" v="590" actId="1076"/>
        <pc:sldMkLst>
          <pc:docMk/>
          <pc:sldMk cId="2465466692" sldId="2147377843"/>
        </pc:sldMkLst>
        <pc:spChg chg="add mod">
          <ac:chgData name="Gaita Matteo" userId="S::matteo.gaita@exprivia.com::3b34493c-787a-4579-8e1b-874cb6e86215" providerId="AD" clId="Web-{00000000-0000-0000-0000-000000000000}" dt="2026-10-06T10:20:51.584" v="584" actId="1076"/>
          <ac:spMkLst>
            <pc:docMk/>
            <pc:sldMk cId="2465466692" sldId="2147377843"/>
            <ac:spMk id="8" creationId="{BA3C224E-EAAE-8720-FC17-ACF78CED503E}"/>
          </ac:spMkLst>
        </pc:spChg>
        <pc:spChg chg="add mod">
          <ac:chgData name="Gaita Matteo" userId="S::matteo.gaita@exprivia.com::3b34493c-787a-4579-8e1b-874cb6e86215" providerId="AD" clId="Web-{00000000-0000-0000-0000-000000000000}" dt="2026-10-06T10:20:51.584" v="585" actId="1076"/>
          <ac:spMkLst>
            <pc:docMk/>
            <pc:sldMk cId="2465466692" sldId="2147377843"/>
            <ac:spMk id="9" creationId="{612E8B59-4455-950B-B0B7-D24CCD09C666}"/>
          </ac:spMkLst>
        </pc:spChg>
        <pc:spChg chg="add mod">
          <ac:chgData name="Gaita Matteo" userId="S::matteo.gaita@exprivia.com::3b34493c-787a-4579-8e1b-874cb6e86215" providerId="AD" clId="Web-{00000000-0000-0000-0000-000000000000}" dt="2026-10-06T10:20:51.600" v="586" actId="1076"/>
          <ac:spMkLst>
            <pc:docMk/>
            <pc:sldMk cId="2465466692" sldId="2147377843"/>
            <ac:spMk id="10" creationId="{34ED3C08-8497-4D9C-BBCF-AB52BDEF4FD6}"/>
          </ac:spMkLst>
        </pc:spChg>
        <pc:spChg chg="add mod">
          <ac:chgData name="Gaita Matteo" userId="S::matteo.gaita@exprivia.com::3b34493c-787a-4579-8e1b-874cb6e86215" providerId="AD" clId="Web-{00000000-0000-0000-0000-000000000000}" dt="2026-10-06T10:20:51.600" v="587" actId="1076"/>
          <ac:spMkLst>
            <pc:docMk/>
            <pc:sldMk cId="2465466692" sldId="2147377843"/>
            <ac:spMk id="11" creationId="{9C3DE8F8-EA85-4F96-A24F-9444A87939F8}"/>
          </ac:spMkLst>
        </pc:spChg>
        <pc:spChg chg="add mod">
          <ac:chgData name="Gaita Matteo" userId="S::matteo.gaita@exprivia.com::3b34493c-787a-4579-8e1b-874cb6e86215" providerId="AD" clId="Web-{00000000-0000-0000-0000-000000000000}" dt="2026-10-06T10:20:51.615" v="588" actId="1076"/>
          <ac:spMkLst>
            <pc:docMk/>
            <pc:sldMk cId="2465466692" sldId="2147377843"/>
            <ac:spMk id="12" creationId="{7D007E76-AC74-40AB-972F-30BA53CD3799}"/>
          </ac:spMkLst>
        </pc:spChg>
        <pc:spChg chg="add mod">
          <ac:chgData name="Gaita Matteo" userId="S::matteo.gaita@exprivia.com::3b34493c-787a-4579-8e1b-874cb6e86215" providerId="AD" clId="Web-{00000000-0000-0000-0000-000000000000}" dt="2026-10-06T10:20:51.615" v="589" actId="1076"/>
          <ac:spMkLst>
            <pc:docMk/>
            <pc:sldMk cId="2465466692" sldId="2147377843"/>
            <ac:spMk id="13" creationId="{A2750B31-D67A-DC43-8378-278731AF93C2}"/>
          </ac:spMkLst>
        </pc:spChg>
        <pc:spChg chg="add mod">
          <ac:chgData name="Gaita Matteo" userId="S::matteo.gaita@exprivia.com::3b34493c-787a-4579-8e1b-874cb6e86215" providerId="AD" clId="Web-{00000000-0000-0000-0000-000000000000}" dt="2026-10-06T10:20:51.631" v="590" actId="1076"/>
          <ac:spMkLst>
            <pc:docMk/>
            <pc:sldMk cId="2465466692" sldId="2147377843"/>
            <ac:spMk id="14" creationId="{A708A207-B0A2-7B51-DA74-1B7253732487}"/>
          </ac:spMkLst>
        </pc:spChg>
        <pc:grpChg chg="add mod">
          <ac:chgData name="Gaita Matteo" userId="S::matteo.gaita@exprivia.com::3b34493c-787a-4579-8e1b-874cb6e86215" providerId="AD" clId="Web-{00000000-0000-0000-0000-000000000000}" dt="2026-10-06T10:20:51.569" v="583" actId="1076"/>
          <ac:grpSpMkLst>
            <pc:docMk/>
            <pc:sldMk cId="2465466692" sldId="2147377843"/>
            <ac:grpSpMk id="5" creationId="{6A5243D0-A4C6-D553-A2D9-04083ABB759A}"/>
          </ac:grpSpMkLst>
        </pc:grpChg>
      </pc:sldChg>
      <pc:sldChg chg="addSp delSp modSp new">
        <pc:chgData name="Gaita Matteo" userId="S::matteo.gaita@exprivia.com::3b34493c-787a-4579-8e1b-874cb6e86215" providerId="AD" clId="Web-{00000000-0000-0000-0000-000000000000}" dt="2026-10-06T10:25:33.181" v="629" actId="20577"/>
        <pc:sldMkLst>
          <pc:docMk/>
          <pc:sldMk cId="2817951373" sldId="2147377844"/>
        </pc:sldMkLst>
        <pc:spChg chg="add mod">
          <ac:chgData name="Gaita Matteo" userId="S::matteo.gaita@exprivia.com::3b34493c-787a-4579-8e1b-874cb6e86215" providerId="AD" clId="Web-{00000000-0000-0000-0000-000000000000}" dt="2026-10-06T10:25:33.181" v="629" actId="20577"/>
          <ac:spMkLst>
            <pc:docMk/>
            <pc:sldMk cId="2817951373" sldId="2147377844"/>
            <ac:spMk id="7" creationId="{85D4BE76-D8A0-34A1-7EEE-CCE427136114}"/>
          </ac:spMkLst>
        </pc:spChg>
      </pc:sldChg>
    </pc:docChg>
  </pc:docChgLst>
  <pc:docChgLst>
    <pc:chgData name="Gaita Matteo" userId="S::matteo.gaita@exprivia.com::3b34493c-787a-4579-8e1b-874cb6e86215" providerId="AD" clId="Web-{63190522-F4B1-E4CF-49CC-BF1EC5F483D6}"/>
    <pc:docChg chg="delSld modSection">
      <pc:chgData name="Gaita Matteo" userId="S::matteo.gaita@exprivia.com::3b34493c-787a-4579-8e1b-874cb6e86215" providerId="AD" clId="Web-{63190522-F4B1-E4CF-49CC-BF1EC5F483D6}" dt="2026-10-05T12:24:15.077" v="3"/>
      <pc:docMkLst>
        <pc:docMk/>
      </pc:docMkLst>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Federica Borgia" userId="S::federica.borgia@exprivia.com::015d5596-a833-4dda-9dc2-e3e055a1dc4d" providerId="AD" clId="Web-{00000000-0000-0000-0000-000000000000}"/>
    <pc:docChg chg="addSld delSld modSection">
      <pc:chgData name="Federica Borgia" userId="S::federica.borgia@exprivia.com::015d5596-a833-4dda-9dc2-e3e055a1dc4d" providerId="AD" clId="Web-{00000000-0000-0000-0000-000000000000}" dt="2026-10-07T14:25:40.913" v="1"/>
      <pc:docMkLst>
        <pc:docMk/>
      </pc:docMkLst>
      <pc:sldChg chg="add del">
        <pc:chgData name="Federica Borgia" userId="S::federica.borgia@exprivia.com::015d5596-a833-4dda-9dc2-e3e055a1dc4d" providerId="AD" clId="Web-{00000000-0000-0000-0000-000000000000}" dt="2026-10-07T14:25:40.913" v="1"/>
        <pc:sldMkLst>
          <pc:docMk/>
          <pc:sldMk cId="2986893048" sldId="2147377785"/>
        </pc:sldMkLst>
      </pc:sldChg>
    </pc:docChg>
  </pc:docChgLst>
  <pc:docChgLst>
    <pc:chgData clId="Web-{63190522-F4B1-E4CF-49CC-BF1EC5F483D6}"/>
    <pc:docChg chg="sldOrd">
      <pc:chgData name="" userId="" providerId="" clId="Web-{63190522-F4B1-E4CF-49CC-BF1EC5F483D6}" dt="2026-10-05T12:24:08.093" v="0"/>
      <pc:docMkLst>
        <pc:docMk/>
      </pc:docMkLst>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ldChg>
    </pc:docChg>
  </pc:docChgLst>
  <pc:docChgLst>
    <pc:chgData name="Gaita Matteo" userId="S::matteo.gaita@exprivia.com::3b34493c-787a-4579-8e1b-874cb6e86215" providerId="AD" clId="Web-{CA9389E7-234D-08BA-0ABE-B292C4C06377}"/>
    <pc:docChg chg="addSld modSld modSection">
      <pc:chgData name="Gaita Matteo" userId="S::matteo.gaita@exprivia.com::3b34493c-787a-4579-8e1b-874cb6e86215" providerId="AD" clId="Web-{CA9389E7-234D-08BA-0ABE-B292C4C06377}" dt="2026-10-05T13:35:59.763" v="188"/>
      <pc:docMkLst>
        <pc:docMk/>
      </pc:docMkLst>
      <pc:sldChg chg="modSp">
        <pc:chgData name="Gaita Matteo" userId="S::matteo.gaita@exprivia.com::3b34493c-787a-4579-8e1b-874cb6e86215" providerId="AD" clId="Web-{CA9389E7-234D-08BA-0ABE-B292C4C06377}" dt="2026-10-05T13:24:56.444" v="27" actId="1076"/>
        <pc:sldMkLst>
          <pc:docMk/>
          <pc:sldMk cId="1519319138" sldId="2147377771"/>
        </pc:sldMkLst>
        <pc:spChg chg="mod">
          <ac:chgData name="Gaita Matteo" userId="S::matteo.gaita@exprivia.com::3b34493c-787a-4579-8e1b-874cb6e86215" providerId="AD" clId="Web-{CA9389E7-234D-08BA-0ABE-B292C4C06377}" dt="2026-10-05T13:24:56.444" v="2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CA9389E7-234D-08BA-0ABE-B292C4C06377}" dt="2026-10-05T13:28:54.390" v="106" actId="14100"/>
        <pc:sldMkLst>
          <pc:docMk/>
          <pc:sldMk cId="2497131579" sldId="2147377786"/>
        </pc:sldMkLst>
        <pc:spChg chg="add mod">
          <ac:chgData name="Gaita Matteo" userId="S::matteo.gaita@exprivia.com::3b34493c-787a-4579-8e1b-874cb6e86215" providerId="AD" clId="Web-{CA9389E7-234D-08BA-0ABE-B292C4C06377}" dt="2026-10-05T13:28:54.390" v="106" actId="14100"/>
          <ac:spMkLst>
            <pc:docMk/>
            <pc:sldMk cId="2497131579" sldId="2147377786"/>
            <ac:spMk id="14" creationId="{F5689BE1-8041-F8C2-91CE-3D1CF07B9B2B}"/>
          </ac:spMkLst>
        </pc:spChg>
      </pc:sldChg>
      <pc:sldChg chg="addSp delSp modSp new">
        <pc:chgData name="Gaita Matteo" userId="S::matteo.gaita@exprivia.com::3b34493c-787a-4579-8e1b-874cb6e86215" providerId="AD" clId="Web-{CA9389E7-234D-08BA-0ABE-B292C4C06377}" dt="2026-10-05T13:28:21.654" v="93"/>
        <pc:sldMkLst>
          <pc:docMk/>
          <pc:sldMk cId="3598641697" sldId="2147377787"/>
        </pc:sldMkLst>
        <pc:spChg chg="add mod">
          <ac:chgData name="Gaita Matteo" userId="S::matteo.gaita@exprivia.com::3b34493c-787a-4579-8e1b-874cb6e86215" providerId="AD" clId="Web-{CA9389E7-234D-08BA-0ABE-B292C4C06377}" dt="2026-10-05T13:28:00.716" v="91" actId="20577"/>
          <ac:spMkLst>
            <pc:docMk/>
            <pc:sldMk cId="3598641697" sldId="2147377787"/>
            <ac:spMk id="5" creationId="{FFCF2987-E2C9-41FD-2CBB-629D5A48F420}"/>
          </ac:spMkLst>
        </pc:spChg>
      </pc:sldChg>
      <pc:sldChg chg="addSp delSp modSp new">
        <pc:chgData name="Gaita Matteo" userId="S::matteo.gaita@exprivia.com::3b34493c-787a-4579-8e1b-874cb6e86215" providerId="AD" clId="Web-{CA9389E7-234D-08BA-0ABE-B292C4C06377}" dt="2026-10-05T13:29:01.921" v="107"/>
        <pc:sldMkLst>
          <pc:docMk/>
          <pc:sldMk cId="1281900040" sldId="2147377788"/>
        </pc:sldMkLst>
        <pc:spChg chg="add">
          <ac:chgData name="Gaita Matteo" userId="S::matteo.gaita@exprivia.com::3b34493c-787a-4579-8e1b-874cb6e86215" providerId="AD" clId="Web-{CA9389E7-234D-08BA-0ABE-B292C4C06377}" dt="2026-10-05T13:29:01.921" v="107"/>
          <ac:spMkLst>
            <pc:docMk/>
            <pc:sldMk cId="1281900040" sldId="2147377788"/>
            <ac:spMk id="16" creationId="{CEF6FD49-FC78-4E08-93D5-53F5335DE94B}"/>
          </ac:spMkLst>
        </pc:spChg>
      </pc:sldChg>
      <pc:sldChg chg="addSp delSp modSp new">
        <pc:chgData name="Gaita Matteo" userId="S::matteo.gaita@exprivia.com::3b34493c-787a-4579-8e1b-874cb6e86215" providerId="AD" clId="Web-{CA9389E7-234D-08BA-0ABE-B292C4C06377}" dt="2026-10-05T13:34:22.681" v="170" actId="20577"/>
        <pc:sldMkLst>
          <pc:docMk/>
          <pc:sldMk cId="2023538604" sldId="2147377791"/>
        </pc:sldMkLst>
        <pc:spChg chg="add">
          <ac:chgData name="Gaita Matteo" userId="S::matteo.gaita@exprivia.com::3b34493c-787a-4579-8e1b-874cb6e86215" providerId="AD" clId="Web-{CA9389E7-234D-08BA-0ABE-B292C4C06377}" dt="2026-10-05T13:31:34.520" v="124"/>
          <ac:spMkLst>
            <pc:docMk/>
            <pc:sldMk cId="2023538604" sldId="2147377791"/>
            <ac:spMk id="8" creationId="{078E902F-972E-244D-BC55-ACBBC01CF942}"/>
          </ac:spMkLst>
        </pc:spChg>
        <pc:spChg chg="add">
          <ac:chgData name="Gaita Matteo" userId="S::matteo.gaita@exprivia.com::3b34493c-787a-4579-8e1b-874cb6e86215" providerId="AD" clId="Web-{CA9389E7-234D-08BA-0ABE-B292C4C06377}" dt="2026-10-05T13:31:34.520" v="124"/>
          <ac:spMkLst>
            <pc:docMk/>
            <pc:sldMk cId="2023538604" sldId="2147377791"/>
            <ac:spMk id="10" creationId="{EDAF70AE-92BC-15CC-8858-2F1BA8BFF3C9}"/>
          </ac:spMkLst>
        </pc:spChg>
        <pc:spChg chg="add">
          <ac:chgData name="Gaita Matteo" userId="S::matteo.gaita@exprivia.com::3b34493c-787a-4579-8e1b-874cb6e86215" providerId="AD" clId="Web-{CA9389E7-234D-08BA-0ABE-B292C4C06377}" dt="2026-10-05T13:31:34.520" v="124"/>
          <ac:spMkLst>
            <pc:docMk/>
            <pc:sldMk cId="2023538604" sldId="2147377791"/>
            <ac:spMk id="14" creationId="{5BC41A9A-3316-779C-51B1-9B124B2FBF7C}"/>
          </ac:spMkLst>
        </pc:spChg>
        <pc:spChg chg="add">
          <ac:chgData name="Gaita Matteo" userId="S::matteo.gaita@exprivia.com::3b34493c-787a-4579-8e1b-874cb6e86215" providerId="AD" clId="Web-{CA9389E7-234D-08BA-0ABE-B292C4C06377}" dt="2026-10-05T13:31:34.520" v="124"/>
          <ac:spMkLst>
            <pc:docMk/>
            <pc:sldMk cId="2023538604" sldId="2147377791"/>
            <ac:spMk id="16" creationId="{B05154B7-F450-112B-922C-AC207C733FBE}"/>
          </ac:spMkLst>
        </pc:spChg>
        <pc:spChg chg="add">
          <ac:chgData name="Gaita Matteo" userId="S::matteo.gaita@exprivia.com::3b34493c-787a-4579-8e1b-874cb6e86215" providerId="AD" clId="Web-{CA9389E7-234D-08BA-0ABE-B292C4C06377}" dt="2026-10-05T13:31:34.520" v="124"/>
          <ac:spMkLst>
            <pc:docMk/>
            <pc:sldMk cId="2023538604" sldId="2147377791"/>
            <ac:spMk id="24" creationId="{0A0D1C49-8D61-1915-8254-28475436298D}"/>
          </ac:spMkLst>
        </pc:spChg>
        <pc:spChg chg="add">
          <ac:chgData name="Gaita Matteo" userId="S::matteo.gaita@exprivia.com::3b34493c-787a-4579-8e1b-874cb6e86215" providerId="AD" clId="Web-{CA9389E7-234D-08BA-0ABE-B292C4C06377}" dt="2026-10-05T13:31:34.520" v="124"/>
          <ac:spMkLst>
            <pc:docMk/>
            <pc:sldMk cId="2023538604" sldId="2147377791"/>
            <ac:spMk id="25" creationId="{69270D33-EDC2-3B46-8654-A0B22A42FCAA}"/>
          </ac:spMkLst>
        </pc:spChg>
        <pc:spChg chg="add">
          <ac:chgData name="Gaita Matteo" userId="S::matteo.gaita@exprivia.com::3b34493c-787a-4579-8e1b-874cb6e86215" providerId="AD" clId="Web-{CA9389E7-234D-08BA-0ABE-B292C4C06377}" dt="2026-10-05T13:31:34.520" v="124"/>
          <ac:spMkLst>
            <pc:docMk/>
            <pc:sldMk cId="2023538604" sldId="2147377791"/>
            <ac:spMk id="26" creationId="{B2339B2C-0FD1-9556-9B53-E9AA8FF7F21A}"/>
          </ac:spMkLst>
        </pc:spChg>
        <pc:spChg chg="add">
          <ac:chgData name="Gaita Matteo" userId="S::matteo.gaita@exprivia.com::3b34493c-787a-4579-8e1b-874cb6e86215" providerId="AD" clId="Web-{CA9389E7-234D-08BA-0ABE-B292C4C06377}" dt="2026-10-05T13:31:34.520" v="124"/>
          <ac:spMkLst>
            <pc:docMk/>
            <pc:sldMk cId="2023538604" sldId="2147377791"/>
            <ac:spMk id="45" creationId="{737A898E-292B-A12B-4884-ADCAEB069316}"/>
          </ac:spMkLst>
        </pc:spChg>
        <pc:spChg chg="add">
          <ac:chgData name="Gaita Matteo" userId="S::matteo.gaita@exprivia.com::3b34493c-787a-4579-8e1b-874cb6e86215" providerId="AD" clId="Web-{CA9389E7-234D-08BA-0ABE-B292C4C06377}" dt="2026-10-05T13:31:34.520" v="124"/>
          <ac:spMkLst>
            <pc:docMk/>
            <pc:sldMk cId="2023538604" sldId="2147377791"/>
            <ac:spMk id="49" creationId="{A8F0EC1A-860C-6E50-7CD0-042882A94B7D}"/>
          </ac:spMkLst>
        </pc:spChg>
        <pc:spChg chg="add mod">
          <ac:chgData name="Gaita Matteo" userId="S::matteo.gaita@exprivia.com::3b34493c-787a-4579-8e1b-874cb6e86215" providerId="AD" clId="Web-{CA9389E7-234D-08BA-0ABE-B292C4C06377}" dt="2026-10-05T13:34:22.681" v="170" actId="20577"/>
          <ac:spMkLst>
            <pc:docMk/>
            <pc:sldMk cId="2023538604" sldId="2147377791"/>
            <ac:spMk id="53" creationId="{68C59F9E-B609-2400-AF0D-B272D0B5CB11}"/>
          </ac:spMkLst>
        </pc:spChg>
      </pc:sldChg>
      <pc:sldChg chg="addSp delSp modSp new">
        <pc:chgData name="Gaita Matteo" userId="S::matteo.gaita@exprivia.com::3b34493c-787a-4579-8e1b-874cb6e86215" providerId="AD" clId="Web-{CA9389E7-234D-08BA-0ABE-B292C4C06377}" dt="2026-10-05T13:34:30.010" v="171"/>
        <pc:sldMkLst>
          <pc:docMk/>
          <pc:sldMk cId="1593610539" sldId="2147377792"/>
        </pc:sldMkLst>
        <pc:spChg chg="add">
          <ac:chgData name="Gaita Matteo" userId="S::matteo.gaita@exprivia.com::3b34493c-787a-4579-8e1b-874cb6e86215" providerId="AD" clId="Web-{CA9389E7-234D-08BA-0ABE-B292C4C06377}" dt="2026-10-05T13:34:30.010" v="171"/>
          <ac:spMkLst>
            <pc:docMk/>
            <pc:sldMk cId="1593610539" sldId="2147377792"/>
            <ac:spMk id="16" creationId="{3E2FD41B-7390-6937-7937-8D2FD9E9F505}"/>
          </ac:spMkLst>
        </pc:spChg>
      </pc:sldChg>
      <pc:sldChg chg="addSp delSp modSp new">
        <pc:chgData name="Gaita Matteo" userId="S::matteo.gaita@exprivia.com::3b34493c-787a-4579-8e1b-874cb6e86215" providerId="AD" clId="Web-{CA9389E7-234D-08BA-0ABE-B292C4C06377}" dt="2026-10-05T13:35:23.011" v="180" actId="20577"/>
        <pc:sldMkLst>
          <pc:docMk/>
          <pc:sldMk cId="3056221977" sldId="2147377793"/>
        </pc:sldMkLst>
        <pc:spChg chg="add">
          <ac:chgData name="Gaita Matteo" userId="S::matteo.gaita@exprivia.com::3b34493c-787a-4579-8e1b-874cb6e86215" providerId="AD" clId="Web-{CA9389E7-234D-08BA-0ABE-B292C4C06377}" dt="2026-10-05T13:32:12.240" v="140"/>
          <ac:spMkLst>
            <pc:docMk/>
            <pc:sldMk cId="3056221977" sldId="2147377793"/>
            <ac:spMk id="7" creationId="{B02F3027-3427-1AFE-4190-E07F05F80D4E}"/>
          </ac:spMkLst>
        </pc:spChg>
        <pc:spChg chg="add">
          <ac:chgData name="Gaita Matteo" userId="S::matteo.gaita@exprivia.com::3b34493c-787a-4579-8e1b-874cb6e86215" providerId="AD" clId="Web-{CA9389E7-234D-08BA-0ABE-B292C4C06377}" dt="2026-10-05T13:32:12.240" v="140"/>
          <ac:spMkLst>
            <pc:docMk/>
            <pc:sldMk cId="3056221977" sldId="2147377793"/>
            <ac:spMk id="9" creationId="{CCEBCB51-E2A9-E483-B4D8-4F14C6B5FACE}"/>
          </ac:spMkLst>
        </pc:spChg>
        <pc:spChg chg="add mod">
          <ac:chgData name="Gaita Matteo" userId="S::matteo.gaita@exprivia.com::3b34493c-787a-4579-8e1b-874cb6e86215" providerId="AD" clId="Web-{CA9389E7-234D-08BA-0ABE-B292C4C06377}" dt="2026-10-05T13:35:23.011" v="180" actId="20577"/>
          <ac:spMkLst>
            <pc:docMk/>
            <pc:sldMk cId="3056221977" sldId="2147377793"/>
            <ac:spMk id="32" creationId="{2B8BD64B-5E00-9605-B33A-4E35EDBB38EA}"/>
          </ac:spMkLst>
        </pc:spChg>
        <pc:grpChg chg="add">
          <ac:chgData name="Gaita Matteo" userId="S::matteo.gaita@exprivia.com::3b34493c-787a-4579-8e1b-874cb6e86215" providerId="AD" clId="Web-{CA9389E7-234D-08BA-0ABE-B292C4C06377}" dt="2026-10-05T13:32:12.240" v="140"/>
          <ac:grpSpMkLst>
            <pc:docMk/>
            <pc:sldMk cId="3056221977" sldId="2147377793"/>
            <ac:grpSpMk id="10" creationId="{8C1B277F-4E08-698D-E8E4-FA05AB9623B9}"/>
          </ac:grpSpMkLst>
        </pc:grpChg>
        <pc:cxnChg chg="add">
          <ac:chgData name="Gaita Matteo" userId="S::matteo.gaita@exprivia.com::3b34493c-787a-4579-8e1b-874cb6e86215" providerId="AD" clId="Web-{CA9389E7-234D-08BA-0ABE-B292C4C06377}" dt="2026-10-05T13:32:12.240" v="140"/>
          <ac:cxnSpMkLst>
            <pc:docMk/>
            <pc:sldMk cId="3056221977" sldId="2147377793"/>
            <ac:cxnSpMk id="8" creationId="{48B12119-A211-6CAA-8AF1-FF70DAC9C8F1}"/>
          </ac:cxnSpMkLst>
        </pc:cxnChg>
      </pc:sldChg>
      <pc:sldChg chg="addSp delSp modSp new">
        <pc:chgData name="Gaita Matteo" userId="S::matteo.gaita@exprivia.com::3b34493c-787a-4579-8e1b-874cb6e86215" providerId="AD" clId="Web-{CA9389E7-234D-08BA-0ABE-B292C4C06377}" dt="2026-10-05T13:35:33.543" v="182" actId="20577"/>
        <pc:sldMkLst>
          <pc:docMk/>
          <pc:sldMk cId="1376335689" sldId="2147377794"/>
        </pc:sldMkLst>
        <pc:spChg chg="add">
          <ac:chgData name="Gaita Matteo" userId="S::matteo.gaita@exprivia.com::3b34493c-787a-4579-8e1b-874cb6e86215" providerId="AD" clId="Web-{CA9389E7-234D-08BA-0ABE-B292C4C06377}" dt="2026-10-05T13:32:28.428" v="144"/>
          <ac:spMkLst>
            <pc:docMk/>
            <pc:sldMk cId="1376335689" sldId="2147377794"/>
            <ac:spMk id="7" creationId="{CCEBCB51-E2A9-E483-B4D8-4F14C6B5FACE}"/>
          </ac:spMkLst>
        </pc:spChg>
        <pc:spChg chg="add mod">
          <ac:chgData name="Gaita Matteo" userId="S::matteo.gaita@exprivia.com::3b34493c-787a-4579-8e1b-874cb6e86215" providerId="AD" clId="Web-{CA9389E7-234D-08BA-0ABE-B292C4C06377}" dt="2026-10-05T13:35:33.543" v="182" actId="20577"/>
          <ac:spMkLst>
            <pc:docMk/>
            <pc:sldMk cId="1376335689" sldId="2147377794"/>
            <ac:spMk id="43" creationId="{C70B2EAC-9328-961B-6463-3D7C710817E8}"/>
          </ac:spMkLst>
        </pc:spChg>
        <pc:grpChg chg="add">
          <ac:chgData name="Gaita Matteo" userId="S::matteo.gaita@exprivia.com::3b34493c-787a-4579-8e1b-874cb6e86215" providerId="AD" clId="Web-{CA9389E7-234D-08BA-0ABE-B292C4C06377}" dt="2026-10-05T13:32:28.428" v="144"/>
          <ac:grpSpMkLst>
            <pc:docMk/>
            <pc:sldMk cId="1376335689" sldId="2147377794"/>
            <ac:grpSpMk id="8" creationId="{008DFE95-289F-CC3D-2A11-F547F6EBF20F}"/>
          </ac:grpSpMkLst>
        </pc:grpChg>
        <pc:cxnChg chg="add">
          <ac:chgData name="Gaita Matteo" userId="S::matteo.gaita@exprivia.com::3b34493c-787a-4579-8e1b-874cb6e86215" providerId="AD" clId="Web-{CA9389E7-234D-08BA-0ABE-B292C4C06377}" dt="2026-10-05T13:32:28.428" v="144"/>
          <ac:cxnSpMkLst>
            <pc:docMk/>
            <pc:sldMk cId="1376335689" sldId="2147377794"/>
            <ac:cxnSpMk id="6" creationId="{48B12119-A211-6CAA-8AF1-FF70DAC9C8F1}"/>
          </ac:cxnSpMkLst>
        </pc:cxnChg>
      </pc:sldChg>
      <pc:sldChg chg="addSp delSp modSp new">
        <pc:chgData name="Gaita Matteo" userId="S::matteo.gaita@exprivia.com::3b34493c-787a-4579-8e1b-874cb6e86215" providerId="AD" clId="Web-{CA9389E7-234D-08BA-0ABE-B292C4C06377}" dt="2026-10-05T13:35:59.763" v="188"/>
        <pc:sldMkLst>
          <pc:docMk/>
          <pc:sldMk cId="3038819480" sldId="2147377795"/>
        </pc:sldMkLst>
        <pc:spChg chg="add">
          <ac:chgData name="Gaita Matteo" userId="S::matteo.gaita@exprivia.com::3b34493c-787a-4579-8e1b-874cb6e86215" providerId="AD" clId="Web-{CA9389E7-234D-08BA-0ABE-B292C4C06377}" dt="2026-10-05T13:35:59.763" v="188"/>
          <ac:spMkLst>
            <pc:docMk/>
            <pc:sldMk cId="3038819480" sldId="2147377795"/>
            <ac:spMk id="18" creationId="{7A89207C-98FA-25DB-8923-8E2364F6C87C}"/>
          </ac:spMkLst>
        </pc:spChg>
      </pc:sldChg>
      <pc:sldChg chg="new">
        <pc:chgData name="Gaita Matteo" userId="S::matteo.gaita@exprivia.com::3b34493c-787a-4579-8e1b-874cb6e86215" providerId="AD" clId="Web-{CA9389E7-234D-08BA-0ABE-B292C4C06377}" dt="2026-10-05T13:26:34.041" v="60"/>
        <pc:sldMkLst>
          <pc:docMk/>
          <pc:sldMk cId="605800329" sldId="2147377799"/>
        </pc:sldMkLst>
      </pc:sldChg>
      <pc:sldChg chg="new">
        <pc:chgData name="Gaita Matteo" userId="S::matteo.gaita@exprivia.com::3b34493c-787a-4579-8e1b-874cb6e86215" providerId="AD" clId="Web-{CA9389E7-234D-08BA-0ABE-B292C4C06377}" dt="2026-10-05T13:26:34.948" v="61"/>
        <pc:sldMkLst>
          <pc:docMk/>
          <pc:sldMk cId="2075817185" sldId="2147377800"/>
        </pc:sldMkLst>
      </pc:sldChg>
      <pc:sldChg chg="new">
        <pc:chgData name="Gaita Matteo" userId="S::matteo.gaita@exprivia.com::3b34493c-787a-4579-8e1b-874cb6e86215" providerId="AD" clId="Web-{CA9389E7-234D-08BA-0ABE-B292C4C06377}" dt="2026-10-05T13:26:35.760" v="62"/>
        <pc:sldMkLst>
          <pc:docMk/>
          <pc:sldMk cId="351841846" sldId="2147377801"/>
        </pc:sldMkLst>
      </pc:sldChg>
      <pc:sldChg chg="new">
        <pc:chgData name="Gaita Matteo" userId="S::matteo.gaita@exprivia.com::3b34493c-787a-4579-8e1b-874cb6e86215" providerId="AD" clId="Web-{CA9389E7-234D-08BA-0ABE-B292C4C06377}" dt="2026-10-05T13:26:36.354" v="63"/>
        <pc:sldMkLst>
          <pc:docMk/>
          <pc:sldMk cId="2910767844" sldId="2147377802"/>
        </pc:sldMkLst>
      </pc:sldChg>
      <pc:sldChg chg="new">
        <pc:chgData name="Gaita Matteo" userId="S::matteo.gaita@exprivia.com::3b34493c-787a-4579-8e1b-874cb6e86215" providerId="AD" clId="Web-{CA9389E7-234D-08BA-0ABE-B292C4C06377}" dt="2026-10-05T13:26:37.026" v="64"/>
        <pc:sldMkLst>
          <pc:docMk/>
          <pc:sldMk cId="1058858439" sldId="2147377803"/>
        </pc:sldMkLst>
      </pc:sldChg>
      <pc:sldChg chg="new">
        <pc:chgData name="Gaita Matteo" userId="S::matteo.gaita@exprivia.com::3b34493c-787a-4579-8e1b-874cb6e86215" providerId="AD" clId="Web-{CA9389E7-234D-08BA-0ABE-B292C4C06377}" dt="2026-10-05T13:26:37.792" v="65"/>
        <pc:sldMkLst>
          <pc:docMk/>
          <pc:sldMk cId="2211233032" sldId="2147377804"/>
        </pc:sldMkLst>
      </pc:sldChg>
      <pc:sldChg chg="new">
        <pc:chgData name="Gaita Matteo" userId="S::matteo.gaita@exprivia.com::3b34493c-787a-4579-8e1b-874cb6e86215" providerId="AD" clId="Web-{CA9389E7-234D-08BA-0ABE-B292C4C06377}" dt="2026-10-05T13:26:38.510" v="66"/>
        <pc:sldMkLst>
          <pc:docMk/>
          <pc:sldMk cId="2829301324" sldId="2147377805"/>
        </pc:sldMkLst>
      </pc:sldChg>
      <pc:sldChg chg="new">
        <pc:chgData name="Gaita Matteo" userId="S::matteo.gaita@exprivia.com::3b34493c-787a-4579-8e1b-874cb6e86215" providerId="AD" clId="Web-{CA9389E7-234D-08BA-0ABE-B292C4C06377}" dt="2026-10-05T13:26:39.338" v="67"/>
        <pc:sldMkLst>
          <pc:docMk/>
          <pc:sldMk cId="2425566864" sldId="2147377806"/>
        </pc:sldMkLst>
      </pc:sldChg>
      <pc:sldChg chg="new">
        <pc:chgData name="Gaita Matteo" userId="S::matteo.gaita@exprivia.com::3b34493c-787a-4579-8e1b-874cb6e86215" providerId="AD" clId="Web-{CA9389E7-234D-08BA-0ABE-B292C4C06377}" dt="2026-10-05T13:26:39.885" v="68"/>
        <pc:sldMkLst>
          <pc:docMk/>
          <pc:sldMk cId="850188173" sldId="2147377807"/>
        </pc:sldMkLst>
      </pc:sldChg>
      <pc:sldChg chg="new">
        <pc:chgData name="Gaita Matteo" userId="S::matteo.gaita@exprivia.com::3b34493c-787a-4579-8e1b-874cb6e86215" providerId="AD" clId="Web-{CA9389E7-234D-08BA-0ABE-B292C4C06377}" dt="2026-10-05T13:26:40.917" v="69"/>
        <pc:sldMkLst>
          <pc:docMk/>
          <pc:sldMk cId="1129584903" sldId="2147377808"/>
        </pc:sldMkLst>
      </pc:sldChg>
      <pc:sldChg chg="new">
        <pc:chgData name="Gaita Matteo" userId="S::matteo.gaita@exprivia.com::3b34493c-787a-4579-8e1b-874cb6e86215" providerId="AD" clId="Web-{CA9389E7-234D-08BA-0ABE-B292C4C06377}" dt="2026-10-05T13:26:41.698" v="70"/>
        <pc:sldMkLst>
          <pc:docMk/>
          <pc:sldMk cId="1492232389" sldId="2147377809"/>
        </pc:sldMkLst>
      </pc:sldChg>
      <pc:sldChg chg="new">
        <pc:chgData name="Gaita Matteo" userId="S::matteo.gaita@exprivia.com::3b34493c-787a-4579-8e1b-874cb6e86215" providerId="AD" clId="Web-{CA9389E7-234D-08BA-0ABE-B292C4C06377}" dt="2026-10-05T13:26:42.526" v="71"/>
        <pc:sldMkLst>
          <pc:docMk/>
          <pc:sldMk cId="1648880718" sldId="2147377810"/>
        </pc:sldMkLst>
      </pc:sldChg>
      <pc:sldChg chg="new">
        <pc:chgData name="Gaita Matteo" userId="S::matteo.gaita@exprivia.com::3b34493c-787a-4579-8e1b-874cb6e86215" providerId="AD" clId="Web-{CA9389E7-234D-08BA-0ABE-B292C4C06377}" dt="2026-10-05T13:26:43.214" v="72"/>
        <pc:sldMkLst>
          <pc:docMk/>
          <pc:sldMk cId="2916793644" sldId="2147377811"/>
        </pc:sldMkLst>
      </pc:sldChg>
      <pc:sldChg chg="new">
        <pc:chgData name="Gaita Matteo" userId="S::matteo.gaita@exprivia.com::3b34493c-787a-4579-8e1b-874cb6e86215" providerId="AD" clId="Web-{CA9389E7-234D-08BA-0ABE-B292C4C06377}" dt="2026-10-05T13:26:44.073" v="73"/>
        <pc:sldMkLst>
          <pc:docMk/>
          <pc:sldMk cId="4115500070" sldId="2147377812"/>
        </pc:sldMkLst>
      </pc:sldChg>
      <pc:sldChg chg="new">
        <pc:chgData name="Gaita Matteo" userId="S::matteo.gaita@exprivia.com::3b34493c-787a-4579-8e1b-874cb6e86215" providerId="AD" clId="Web-{CA9389E7-234D-08BA-0ABE-B292C4C06377}" dt="2026-10-05T13:26:44.854" v="74"/>
        <pc:sldMkLst>
          <pc:docMk/>
          <pc:sldMk cId="1665334592" sldId="2147377813"/>
        </pc:sldMkLst>
      </pc:sldChg>
      <pc:sldChg chg="new">
        <pc:chgData name="Gaita Matteo" userId="S::matteo.gaita@exprivia.com::3b34493c-787a-4579-8e1b-874cb6e86215" providerId="AD" clId="Web-{CA9389E7-234D-08BA-0ABE-B292C4C06377}" dt="2026-10-05T13:26:45.792" v="75"/>
        <pc:sldMkLst>
          <pc:docMk/>
          <pc:sldMk cId="495501654" sldId="2147377814"/>
        </pc:sldMkLst>
      </pc:sldChg>
      <pc:sldChg chg="new">
        <pc:chgData name="Gaita Matteo" userId="S::matteo.gaita@exprivia.com::3b34493c-787a-4579-8e1b-874cb6e86215" providerId="AD" clId="Web-{CA9389E7-234D-08BA-0ABE-B292C4C06377}" dt="2026-10-05T13:26:46.761" v="76"/>
        <pc:sldMkLst>
          <pc:docMk/>
          <pc:sldMk cId="5331062" sldId="2147377815"/>
        </pc:sldMkLst>
      </pc:sldChg>
      <pc:sldChg chg="new">
        <pc:chgData name="Gaita Matteo" userId="S::matteo.gaita@exprivia.com::3b34493c-787a-4579-8e1b-874cb6e86215" providerId="AD" clId="Web-{CA9389E7-234D-08BA-0ABE-B292C4C06377}" dt="2026-10-05T13:26:47.042" v="77"/>
        <pc:sldMkLst>
          <pc:docMk/>
          <pc:sldMk cId="2091527261" sldId="2147377816"/>
        </pc:sldMkLst>
      </pc:sldChg>
      <pc:sldChg chg="new">
        <pc:chgData name="Gaita Matteo" userId="S::matteo.gaita@exprivia.com::3b34493c-787a-4579-8e1b-874cb6e86215" providerId="AD" clId="Web-{CA9389E7-234D-08BA-0ABE-B292C4C06377}" dt="2026-10-05T13:26:47.807" v="78"/>
        <pc:sldMkLst>
          <pc:docMk/>
          <pc:sldMk cId="1500178603" sldId="2147377817"/>
        </pc:sldMkLst>
      </pc:sldChg>
      <pc:sldChg chg="new">
        <pc:chgData name="Gaita Matteo" userId="S::matteo.gaita@exprivia.com::3b34493c-787a-4579-8e1b-874cb6e86215" providerId="AD" clId="Web-{CA9389E7-234D-08BA-0ABE-B292C4C06377}" dt="2026-10-05T13:26:48.792" v="79"/>
        <pc:sldMkLst>
          <pc:docMk/>
          <pc:sldMk cId="2186553463" sldId="2147377818"/>
        </pc:sldMkLst>
      </pc:sldChg>
      <pc:sldChg chg="new">
        <pc:chgData name="Gaita Matteo" userId="S::matteo.gaita@exprivia.com::3b34493c-787a-4579-8e1b-874cb6e86215" providerId="AD" clId="Web-{CA9389E7-234D-08BA-0ABE-B292C4C06377}" dt="2026-10-05T13:26:49.558" v="80"/>
        <pc:sldMkLst>
          <pc:docMk/>
          <pc:sldMk cId="629278599" sldId="2147377819"/>
        </pc:sldMkLst>
      </pc:sldChg>
      <pc:sldChg chg="new">
        <pc:chgData name="Gaita Matteo" userId="S::matteo.gaita@exprivia.com::3b34493c-787a-4579-8e1b-874cb6e86215" providerId="AD" clId="Web-{CA9389E7-234D-08BA-0ABE-B292C4C06377}" dt="2026-10-05T13:26:51.433" v="81"/>
        <pc:sldMkLst>
          <pc:docMk/>
          <pc:sldMk cId="3127259846" sldId="2147377820"/>
        </pc:sldMkLst>
      </pc:sldChg>
      <pc:sldChg chg="new">
        <pc:chgData name="Gaita Matteo" userId="S::matteo.gaita@exprivia.com::3b34493c-787a-4579-8e1b-874cb6e86215" providerId="AD" clId="Web-{CA9389E7-234D-08BA-0ABE-B292C4C06377}" dt="2026-10-05T13:26:51.589" v="82"/>
        <pc:sldMkLst>
          <pc:docMk/>
          <pc:sldMk cId="1970884754" sldId="2147377821"/>
        </pc:sldMkLst>
      </pc:sldChg>
    </pc:docChg>
  </pc:docChgLst>
  <pc:docChgLst>
    <pc:chgData name="Federica Borgia" userId="S::federica.borgia@exprivia.com::015d5596-a833-4dda-9dc2-e3e055a1dc4d" providerId="AD" clId="Web-{252E3C9F-E560-7EFE-43FE-24AFD5C1F420}"/>
    <pc:docChg chg="modSld">
      <pc:chgData name="Federica Borgia" userId="S::federica.borgia@exprivia.com::015d5596-a833-4dda-9dc2-e3e055a1dc4d" providerId="AD" clId="Web-{252E3C9F-E560-7EFE-43FE-24AFD5C1F420}" dt="2026-10-07T14:13:59.524" v="104" actId="1076"/>
      <pc:docMkLst>
        <pc:docMk/>
      </pc:docMkLst>
      <pc:sldChg chg="addSp delSp modSp">
        <pc:chgData name="Federica Borgia" userId="S::federica.borgia@exprivia.com::015d5596-a833-4dda-9dc2-e3e055a1dc4d" providerId="AD" clId="Web-{252E3C9F-E560-7EFE-43FE-24AFD5C1F420}" dt="2026-10-07T14:13:59.524" v="104" actId="1076"/>
        <pc:sldMkLst>
          <pc:docMk/>
          <pc:sldMk cId="3598641697" sldId="2147377787"/>
        </pc:sldMkLst>
        <pc:picChg chg="add mod">
          <ac:chgData name="Federica Borgia" userId="S::federica.borgia@exprivia.com::015d5596-a833-4dda-9dc2-e3e055a1dc4d" providerId="AD" clId="Web-{252E3C9F-E560-7EFE-43FE-24AFD5C1F420}" dt="2026-10-07T14:13:59.524" v="104" actId="1076"/>
          <ac:picMkLst>
            <pc:docMk/>
            <pc:sldMk cId="3598641697" sldId="2147377787"/>
            <ac:picMk id="4" creationId="{E8E62556-7E32-1948-8880-1B3ACDF64D3F}"/>
          </ac:picMkLst>
        </pc:picChg>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docChgLst>
    <pc:chgData name="Gaita Matteo" userId="S::matteo.gaita@exprivia.com::3b34493c-787a-4579-8e1b-874cb6e86215" providerId="AD" clId="Web-{9EF9768E-6374-CEF8-B77D-EA59D50763C7}"/>
    <pc:docChg chg="modSld sldOrd">
      <pc:chgData name="Gaita Matteo" userId="S::matteo.gaita@exprivia.com::3b34493c-787a-4579-8e1b-874cb6e86215" providerId="AD" clId="Web-{9EF9768E-6374-CEF8-B77D-EA59D50763C7}" dt="2026-10-08T15:59:45.055" v="239" actId="20577"/>
      <pc:docMkLst>
        <pc:docMk/>
      </pc:docMkLst>
      <pc:sldChg chg="addSp delSp">
        <pc:chgData name="Gaita Matteo" userId="S::matteo.gaita@exprivia.com::3b34493c-787a-4579-8e1b-874cb6e86215" providerId="AD" clId="Web-{9EF9768E-6374-CEF8-B77D-EA59D50763C7}" dt="2026-10-08T15:49:29.877" v="28"/>
        <pc:sldMkLst>
          <pc:docMk/>
          <pc:sldMk cId="2548431930" sldId="2147377783"/>
        </pc:sldMkLst>
        <pc:spChg chg="add">
          <ac:chgData name="Gaita Matteo" userId="S::matteo.gaita@exprivia.com::3b34493c-787a-4579-8e1b-874cb6e86215" providerId="AD" clId="Web-{9EF9768E-6374-CEF8-B77D-EA59D50763C7}" dt="2026-10-08T15:49:29.877" v="28"/>
          <ac:spMkLst>
            <pc:docMk/>
            <pc:sldMk cId="2548431930" sldId="2147377783"/>
            <ac:spMk id="2" creationId="{AE1D9AE4-0D8F-090C-4D80-2506906652B0}"/>
          </ac:spMkLst>
        </pc:spChg>
        <pc:spChg chg="add">
          <ac:chgData name="Gaita Matteo" userId="S::matteo.gaita@exprivia.com::3b34493c-787a-4579-8e1b-874cb6e86215" providerId="AD" clId="Web-{9EF9768E-6374-CEF8-B77D-EA59D50763C7}" dt="2026-10-08T15:49:29.877" v="28"/>
          <ac:spMkLst>
            <pc:docMk/>
            <pc:sldMk cId="2548431930" sldId="2147377783"/>
            <ac:spMk id="5" creationId="{10E848EA-DF92-E784-F8AA-5FCEFB3C0BD8}"/>
          </ac:spMkLst>
        </pc:spChg>
        <pc:spChg chg="del">
          <ac:chgData name="Gaita Matteo" userId="S::matteo.gaita@exprivia.com::3b34493c-787a-4579-8e1b-874cb6e86215" providerId="AD" clId="Web-{9EF9768E-6374-CEF8-B77D-EA59D50763C7}" dt="2026-10-08T15:49:22.736" v="27"/>
          <ac:spMkLst>
            <pc:docMk/>
            <pc:sldMk cId="2548431930" sldId="2147377783"/>
            <ac:spMk id="8" creationId="{B7C36029-2E6F-3BA2-31B8-5DAA580CB1D2}"/>
          </ac:spMkLst>
        </pc:spChg>
        <pc:spChg chg="del">
          <ac:chgData name="Gaita Matteo" userId="S::matteo.gaita@exprivia.com::3b34493c-787a-4579-8e1b-874cb6e86215" providerId="AD" clId="Web-{9EF9768E-6374-CEF8-B77D-EA59D50763C7}" dt="2026-10-08T15:49:22.736" v="26"/>
          <ac:spMkLst>
            <pc:docMk/>
            <pc:sldMk cId="2548431930" sldId="2147377783"/>
            <ac:spMk id="9" creationId="{13616762-A853-7E68-B23B-6454B72EA947}"/>
          </ac:spMkLst>
        </pc:spChg>
      </pc:sldChg>
      <pc:sldChg chg="addSp delSp">
        <pc:chgData name="Gaita Matteo" userId="S::matteo.gaita@exprivia.com::3b34493c-787a-4579-8e1b-874cb6e86215" providerId="AD" clId="Web-{9EF9768E-6374-CEF8-B77D-EA59D50763C7}" dt="2026-10-08T15:51:25.881" v="32"/>
        <pc:sldMkLst>
          <pc:docMk/>
          <pc:sldMk cId="1411242230" sldId="2147377784"/>
        </pc:sldMkLst>
        <pc:spChg chg="add">
          <ac:chgData name="Gaita Matteo" userId="S::matteo.gaita@exprivia.com::3b34493c-787a-4579-8e1b-874cb6e86215" providerId="AD" clId="Web-{9EF9768E-6374-CEF8-B77D-EA59D50763C7}" dt="2026-10-08T15:49:41.315" v="31"/>
          <ac:spMkLst>
            <pc:docMk/>
            <pc:sldMk cId="1411242230" sldId="2147377784"/>
            <ac:spMk id="4" creationId="{C7A6BE33-9C71-1551-8062-0BFCE0D350A5}"/>
          </ac:spMkLst>
        </pc:spChg>
        <pc:spChg chg="del">
          <ac:chgData name="Gaita Matteo" userId="S::matteo.gaita@exprivia.com::3b34493c-787a-4579-8e1b-874cb6e86215" providerId="AD" clId="Web-{9EF9768E-6374-CEF8-B77D-EA59D50763C7}" dt="2026-10-08T15:51:25.881" v="32"/>
          <ac:spMkLst>
            <pc:docMk/>
            <pc:sldMk cId="1411242230" sldId="2147377784"/>
            <ac:spMk id="7" creationId="{2F921454-1ACE-4CE0-BF6B-8F1AA90EDE52}"/>
          </ac:spMkLst>
        </pc:spChg>
        <pc:spChg chg="del">
          <ac:chgData name="Gaita Matteo" userId="S::matteo.gaita@exprivia.com::3b34493c-787a-4579-8e1b-874cb6e86215" providerId="AD" clId="Web-{9EF9768E-6374-CEF8-B77D-EA59D50763C7}" dt="2026-10-08T15:49:33.737" v="30"/>
          <ac:spMkLst>
            <pc:docMk/>
            <pc:sldMk cId="1411242230" sldId="2147377784"/>
            <ac:spMk id="8" creationId="{B7C36029-2E6F-3BA2-31B8-5DAA580CB1D2}"/>
          </ac:spMkLst>
        </pc:spChg>
        <pc:spChg chg="del">
          <ac:chgData name="Gaita Matteo" userId="S::matteo.gaita@exprivia.com::3b34493c-787a-4579-8e1b-874cb6e86215" providerId="AD" clId="Web-{9EF9768E-6374-CEF8-B77D-EA59D50763C7}" dt="2026-10-08T15:49:33.737" v="29"/>
          <ac:spMkLst>
            <pc:docMk/>
            <pc:sldMk cId="1411242230" sldId="2147377784"/>
            <ac:spMk id="9" creationId="{4FB25989-3917-E864-FC89-56088972BC16}"/>
          </ac:spMkLst>
        </pc:spChg>
        <pc:spChg chg="add">
          <ac:chgData name="Gaita Matteo" userId="S::matteo.gaita@exprivia.com::3b34493c-787a-4579-8e1b-874cb6e86215" providerId="AD" clId="Web-{9EF9768E-6374-CEF8-B77D-EA59D50763C7}" dt="2026-10-08T15:49:41.315" v="31"/>
          <ac:spMkLst>
            <pc:docMk/>
            <pc:sldMk cId="1411242230" sldId="2147377784"/>
            <ac:spMk id="10" creationId="{E2CD7250-8498-AD58-FD15-A42F0B6D37A8}"/>
          </ac:spMkLst>
        </pc:spChg>
      </pc:sldChg>
      <pc:sldChg chg="addSp delSp ord">
        <pc:chgData name="Gaita Matteo" userId="S::matteo.gaita@exprivia.com::3b34493c-787a-4579-8e1b-874cb6e86215" providerId="AD" clId="Web-{9EF9768E-6374-CEF8-B77D-EA59D50763C7}" dt="2026-10-08T15:49:18.986" v="25"/>
        <pc:sldMkLst>
          <pc:docMk/>
          <pc:sldMk cId="2986893048" sldId="2147377785"/>
        </pc:sldMkLst>
        <pc:spChg chg="add">
          <ac:chgData name="Gaita Matteo" userId="S::matteo.gaita@exprivia.com::3b34493c-787a-4579-8e1b-874cb6e86215" providerId="AD" clId="Web-{9EF9768E-6374-CEF8-B77D-EA59D50763C7}" dt="2026-10-08T15:49:18.986" v="25"/>
          <ac:spMkLst>
            <pc:docMk/>
            <pc:sldMk cId="2986893048" sldId="2147377785"/>
            <ac:spMk id="2" creationId="{4F3409B7-F18D-11A2-FDEE-096A456A6390}"/>
          </ac:spMkLst>
        </pc:spChg>
        <pc:spChg chg="add">
          <ac:chgData name="Gaita Matteo" userId="S::matteo.gaita@exprivia.com::3b34493c-787a-4579-8e1b-874cb6e86215" providerId="AD" clId="Web-{9EF9768E-6374-CEF8-B77D-EA59D50763C7}" dt="2026-10-08T15:49:18.986" v="25"/>
          <ac:spMkLst>
            <pc:docMk/>
            <pc:sldMk cId="2986893048" sldId="2147377785"/>
            <ac:spMk id="4" creationId="{86E8E0FC-4E1F-ED84-ED69-1FE6E5550F6D}"/>
          </ac:spMkLst>
        </pc:spChg>
        <pc:spChg chg="del">
          <ac:chgData name="Gaita Matteo" userId="S::matteo.gaita@exprivia.com::3b34493c-787a-4579-8e1b-874cb6e86215" providerId="AD" clId="Web-{9EF9768E-6374-CEF8-B77D-EA59D50763C7}" dt="2026-10-08T15:49:17.642" v="24"/>
          <ac:spMkLst>
            <pc:docMk/>
            <pc:sldMk cId="2986893048" sldId="2147377785"/>
            <ac:spMk id="6" creationId="{B7C36029-2E6F-3BA2-31B8-5DAA580CB1D2}"/>
          </ac:spMkLst>
        </pc:spChg>
        <pc:spChg chg="del">
          <ac:chgData name="Gaita Matteo" userId="S::matteo.gaita@exprivia.com::3b34493c-787a-4579-8e1b-874cb6e86215" providerId="AD" clId="Web-{9EF9768E-6374-CEF8-B77D-EA59D50763C7}" dt="2026-10-08T15:49:17.642" v="23"/>
          <ac:spMkLst>
            <pc:docMk/>
            <pc:sldMk cId="2986893048" sldId="2147377785"/>
            <ac:spMk id="7" creationId="{13616762-A853-7E68-B23B-6454B72EA947}"/>
          </ac:spMkLst>
        </pc:spChg>
      </pc:sldChg>
      <pc:sldChg chg="addSp delSp">
        <pc:chgData name="Gaita Matteo" userId="S::matteo.gaita@exprivia.com::3b34493c-787a-4579-8e1b-874cb6e86215" providerId="AD" clId="Web-{9EF9768E-6374-CEF8-B77D-EA59D50763C7}" dt="2026-10-08T15:48:05.343" v="4"/>
        <pc:sldMkLst>
          <pc:docMk/>
          <pc:sldMk cId="3598641697" sldId="2147377787"/>
        </pc:sldMkLst>
        <pc:spChg chg="add">
          <ac:chgData name="Gaita Matteo" userId="S::matteo.gaita@exprivia.com::3b34493c-787a-4579-8e1b-874cb6e86215" providerId="AD" clId="Web-{9EF9768E-6374-CEF8-B77D-EA59D50763C7}" dt="2026-10-08T15:48:05.343" v="4"/>
          <ac:spMkLst>
            <pc:docMk/>
            <pc:sldMk cId="3598641697" sldId="2147377787"/>
            <ac:spMk id="2" creationId="{B9A6C1BD-9970-6713-2D83-75168608E412}"/>
          </ac:spMkLst>
        </pc:spChg>
        <pc:spChg chg="add">
          <ac:chgData name="Gaita Matteo" userId="S::matteo.gaita@exprivia.com::3b34493c-787a-4579-8e1b-874cb6e86215" providerId="AD" clId="Web-{9EF9768E-6374-CEF8-B77D-EA59D50763C7}" dt="2026-10-08T15:48:05.343" v="4"/>
          <ac:spMkLst>
            <pc:docMk/>
            <pc:sldMk cId="3598641697" sldId="2147377787"/>
            <ac:spMk id="3" creationId="{A0CECD34-92A6-120E-C438-B5E774C52526}"/>
          </ac:spMkLst>
        </pc:spChg>
        <pc:spChg chg="del">
          <ac:chgData name="Gaita Matteo" userId="S::matteo.gaita@exprivia.com::3b34493c-787a-4579-8e1b-874cb6e86215" providerId="AD" clId="Web-{9EF9768E-6374-CEF8-B77D-EA59D50763C7}" dt="2026-10-08T15:48:03.890" v="3"/>
          <ac:spMkLst>
            <pc:docMk/>
            <pc:sldMk cId="3598641697" sldId="2147377787"/>
            <ac:spMk id="8" creationId="{B64134ED-F857-4466-DCC4-4F7B900166B8}"/>
          </ac:spMkLst>
        </pc:spChg>
        <pc:spChg chg="del">
          <ac:chgData name="Gaita Matteo" userId="S::matteo.gaita@exprivia.com::3b34493c-787a-4579-8e1b-874cb6e86215" providerId="AD" clId="Web-{9EF9768E-6374-CEF8-B77D-EA59D50763C7}" dt="2026-10-08T15:48:03.890" v="2"/>
          <ac:spMkLst>
            <pc:docMk/>
            <pc:sldMk cId="3598641697" sldId="2147377787"/>
            <ac:spMk id="58" creationId="{B9A6C1BD-9970-6713-2D83-75168608E412}"/>
          </ac:spMkLst>
        </pc:spChg>
        <pc:spChg chg="del">
          <ac:chgData name="Gaita Matteo" userId="S::matteo.gaita@exprivia.com::3b34493c-787a-4579-8e1b-874cb6e86215" providerId="AD" clId="Web-{9EF9768E-6374-CEF8-B77D-EA59D50763C7}" dt="2026-10-08T15:48:03.890" v="1"/>
          <ac:spMkLst>
            <pc:docMk/>
            <pc:sldMk cId="3598641697" sldId="2147377787"/>
            <ac:spMk id="61" creationId="{A0CECD34-92A6-120E-C438-B5E774C52526}"/>
          </ac:spMkLst>
        </pc:spChg>
        <pc:spChg chg="del">
          <ac:chgData name="Gaita Matteo" userId="S::matteo.gaita@exprivia.com::3b34493c-787a-4579-8e1b-874cb6e86215" providerId="AD" clId="Web-{9EF9768E-6374-CEF8-B77D-EA59D50763C7}" dt="2026-10-08T15:48:03.890" v="0"/>
          <ac:spMkLst>
            <pc:docMk/>
            <pc:sldMk cId="3598641697" sldId="2147377787"/>
            <ac:spMk id="111" creationId="{41BAF005-26A5-772B-804A-5FB941ED869E}"/>
          </ac:spMkLst>
        </pc:spChg>
      </pc:sldChg>
      <pc:sldChg chg="addSp delSp">
        <pc:chgData name="Gaita Matteo" userId="S::matteo.gaita@exprivia.com::3b34493c-787a-4579-8e1b-874cb6e86215" providerId="AD" clId="Web-{9EF9768E-6374-CEF8-B77D-EA59D50763C7}" dt="2026-10-08T15:48:20.718" v="7"/>
        <pc:sldMkLst>
          <pc:docMk/>
          <pc:sldMk cId="2023538604" sldId="2147377791"/>
        </pc:sldMkLst>
        <pc:spChg chg="add">
          <ac:chgData name="Gaita Matteo" userId="S::matteo.gaita@exprivia.com::3b34493c-787a-4579-8e1b-874cb6e86215" providerId="AD" clId="Web-{9EF9768E-6374-CEF8-B77D-EA59D50763C7}" dt="2026-10-08T15:48:20.718" v="7"/>
          <ac:spMkLst>
            <pc:docMk/>
            <pc:sldMk cId="2023538604" sldId="2147377791"/>
            <ac:spMk id="2" creationId="{DCF1FAF6-D99A-9668-EA84-DD61271FD76A}"/>
          </ac:spMkLst>
        </pc:spChg>
        <pc:spChg chg="add">
          <ac:chgData name="Gaita Matteo" userId="S::matteo.gaita@exprivia.com::3b34493c-787a-4579-8e1b-874cb6e86215" providerId="AD" clId="Web-{9EF9768E-6374-CEF8-B77D-EA59D50763C7}" dt="2026-10-08T15:48:20.718" v="7"/>
          <ac:spMkLst>
            <pc:docMk/>
            <pc:sldMk cId="2023538604" sldId="2147377791"/>
            <ac:spMk id="3" creationId="{09111DB5-3C90-6149-A701-8B4A7DFCB05A}"/>
          </ac:spMkLst>
        </pc:spChg>
        <pc:spChg chg="del">
          <ac:chgData name="Gaita Matteo" userId="S::matteo.gaita@exprivia.com::3b34493c-787a-4579-8e1b-874cb6e86215" providerId="AD" clId="Web-{9EF9768E-6374-CEF8-B77D-EA59D50763C7}" dt="2026-10-08T15:48:19.187" v="6"/>
          <ac:spMkLst>
            <pc:docMk/>
            <pc:sldMk cId="2023538604" sldId="2147377791"/>
            <ac:spMk id="5" creationId="{DA9D5EB9-E1AB-C565-C3B1-C13288FE70FF}"/>
          </ac:spMkLst>
        </pc:spChg>
        <pc:spChg chg="del">
          <ac:chgData name="Gaita Matteo" userId="S::matteo.gaita@exprivia.com::3b34493c-787a-4579-8e1b-874cb6e86215" providerId="AD" clId="Web-{9EF9768E-6374-CEF8-B77D-EA59D50763C7}" dt="2026-10-08T15:48:19.187" v="5"/>
          <ac:spMkLst>
            <pc:docMk/>
            <pc:sldMk cId="2023538604" sldId="2147377791"/>
            <ac:spMk id="51" creationId="{34206D01-D483-B23F-8954-639616C9932B}"/>
          </ac:spMkLst>
        </pc:spChg>
      </pc:sldChg>
      <pc:sldChg chg="addSp delSp">
        <pc:chgData name="Gaita Matteo" userId="S::matteo.gaita@exprivia.com::3b34493c-787a-4579-8e1b-874cb6e86215" providerId="AD" clId="Web-{9EF9768E-6374-CEF8-B77D-EA59D50763C7}" dt="2026-10-08T15:48:35.406" v="10"/>
        <pc:sldMkLst>
          <pc:docMk/>
          <pc:sldMk cId="3056221977" sldId="2147377793"/>
        </pc:sldMkLst>
        <pc:spChg chg="add">
          <ac:chgData name="Gaita Matteo" userId="S::matteo.gaita@exprivia.com::3b34493c-787a-4579-8e1b-874cb6e86215" providerId="AD" clId="Web-{9EF9768E-6374-CEF8-B77D-EA59D50763C7}" dt="2026-10-08T15:48:35.406" v="10"/>
          <ac:spMkLst>
            <pc:docMk/>
            <pc:sldMk cId="3056221977" sldId="2147377793"/>
            <ac:spMk id="2" creationId="{7D411C9B-6047-B2C5-79E6-3AA3F4DFAA09}"/>
          </ac:spMkLst>
        </pc:spChg>
        <pc:spChg chg="add">
          <ac:chgData name="Gaita Matteo" userId="S::matteo.gaita@exprivia.com::3b34493c-787a-4579-8e1b-874cb6e86215" providerId="AD" clId="Web-{9EF9768E-6374-CEF8-B77D-EA59D50763C7}" dt="2026-10-08T15:48:35.406" v="10"/>
          <ac:spMkLst>
            <pc:docMk/>
            <pc:sldMk cId="3056221977" sldId="2147377793"/>
            <ac:spMk id="3" creationId="{87B51086-AEE5-24F5-3790-9ABB9BD68F7D}"/>
          </ac:spMkLst>
        </pc:spChg>
        <pc:spChg chg="del">
          <ac:chgData name="Gaita Matteo" userId="S::matteo.gaita@exprivia.com::3b34493c-787a-4579-8e1b-874cb6e86215" providerId="AD" clId="Web-{9EF9768E-6374-CEF8-B77D-EA59D50763C7}" dt="2026-10-08T15:48:33.813" v="9"/>
          <ac:spMkLst>
            <pc:docMk/>
            <pc:sldMk cId="3056221977" sldId="2147377793"/>
            <ac:spMk id="5" creationId="{77A88410-2550-3795-13E7-79D0EB04CFD8}"/>
          </ac:spMkLst>
        </pc:spChg>
        <pc:spChg chg="del">
          <ac:chgData name="Gaita Matteo" userId="S::matteo.gaita@exprivia.com::3b34493c-787a-4579-8e1b-874cb6e86215" providerId="AD" clId="Web-{9EF9768E-6374-CEF8-B77D-EA59D50763C7}" dt="2026-10-08T15:48:33.797" v="8"/>
          <ac:spMkLst>
            <pc:docMk/>
            <pc:sldMk cId="3056221977" sldId="2147377793"/>
            <ac:spMk id="6" creationId="{C224B5A7-4729-1975-4A2B-76A92DD7777E}"/>
          </ac:spMkLst>
        </pc:spChg>
      </pc:sldChg>
      <pc:sldChg chg="addSp delSp">
        <pc:chgData name="Gaita Matteo" userId="S::matteo.gaita@exprivia.com::3b34493c-787a-4579-8e1b-874cb6e86215" providerId="AD" clId="Web-{9EF9768E-6374-CEF8-B77D-EA59D50763C7}" dt="2026-10-08T15:48:47.079" v="13"/>
        <pc:sldMkLst>
          <pc:docMk/>
          <pc:sldMk cId="1376335689" sldId="2147377794"/>
        </pc:sldMkLst>
        <pc:spChg chg="add">
          <ac:chgData name="Gaita Matteo" userId="S::matteo.gaita@exprivia.com::3b34493c-787a-4579-8e1b-874cb6e86215" providerId="AD" clId="Web-{9EF9768E-6374-CEF8-B77D-EA59D50763C7}" dt="2026-10-08T15:48:47.079" v="13"/>
          <ac:spMkLst>
            <pc:docMk/>
            <pc:sldMk cId="1376335689" sldId="2147377794"/>
            <ac:spMk id="2" creationId="{6D08516F-262B-0477-AD7B-1ED532A5C882}"/>
          </ac:spMkLst>
        </pc:spChg>
        <pc:spChg chg="add">
          <ac:chgData name="Gaita Matteo" userId="S::matteo.gaita@exprivia.com::3b34493c-787a-4579-8e1b-874cb6e86215" providerId="AD" clId="Web-{9EF9768E-6374-CEF8-B77D-EA59D50763C7}" dt="2026-10-08T15:48:47.079" v="13"/>
          <ac:spMkLst>
            <pc:docMk/>
            <pc:sldMk cId="1376335689" sldId="2147377794"/>
            <ac:spMk id="3" creationId="{365CCBF1-8DE9-6315-5C4C-1301DDE04083}"/>
          </ac:spMkLst>
        </pc:spChg>
        <pc:spChg chg="del">
          <ac:chgData name="Gaita Matteo" userId="S::matteo.gaita@exprivia.com::3b34493c-787a-4579-8e1b-874cb6e86215" providerId="AD" clId="Web-{9EF9768E-6374-CEF8-B77D-EA59D50763C7}" dt="2026-10-08T15:48:39.657" v="12"/>
          <ac:spMkLst>
            <pc:docMk/>
            <pc:sldMk cId="1376335689" sldId="2147377794"/>
            <ac:spMk id="5" creationId="{C224B5A7-4729-1975-4A2B-76A92DD7777E}"/>
          </ac:spMkLst>
        </pc:spChg>
        <pc:spChg chg="del">
          <ac:chgData name="Gaita Matteo" userId="S::matteo.gaita@exprivia.com::3b34493c-787a-4579-8e1b-874cb6e86215" providerId="AD" clId="Web-{9EF9768E-6374-CEF8-B77D-EA59D50763C7}" dt="2026-10-08T15:48:39.657" v="11"/>
          <ac:spMkLst>
            <pc:docMk/>
            <pc:sldMk cId="1376335689" sldId="2147377794"/>
            <ac:spMk id="41" creationId="{613266A6-2F91-3B6D-8E9D-53E5E2CD39E2}"/>
          </ac:spMkLst>
        </pc:spChg>
      </pc:sldChg>
      <pc:sldChg chg="modSp">
        <pc:chgData name="Gaita Matteo" userId="S::matteo.gaita@exprivia.com::3b34493c-787a-4579-8e1b-874cb6e86215" providerId="AD" clId="Web-{9EF9768E-6374-CEF8-B77D-EA59D50763C7}" dt="2026-10-08T15:48:58.407" v="21" actId="1076"/>
        <pc:sldMkLst>
          <pc:docMk/>
          <pc:sldMk cId="3038819480" sldId="2147377795"/>
        </pc:sldMkLst>
        <pc:spChg chg="mod">
          <ac:chgData name="Gaita Matteo" userId="S::matteo.gaita@exprivia.com::3b34493c-787a-4579-8e1b-874cb6e86215" providerId="AD" clId="Web-{9EF9768E-6374-CEF8-B77D-EA59D50763C7}" dt="2026-10-08T15:48:58.360" v="15" actId="1076"/>
          <ac:spMkLst>
            <pc:docMk/>
            <pc:sldMk cId="3038819480" sldId="2147377795"/>
            <ac:spMk id="15" creationId="{BA3C224E-EAAE-8720-FC17-ACF78CED503E}"/>
          </ac:spMkLst>
        </pc:spChg>
        <pc:spChg chg="mod">
          <ac:chgData name="Gaita Matteo" userId="S::matteo.gaita@exprivia.com::3b34493c-787a-4579-8e1b-874cb6e86215" providerId="AD" clId="Web-{9EF9768E-6374-CEF8-B77D-EA59D50763C7}" dt="2026-10-08T15:48:58.360" v="16" actId="1076"/>
          <ac:spMkLst>
            <pc:docMk/>
            <pc:sldMk cId="3038819480" sldId="2147377795"/>
            <ac:spMk id="16" creationId="{612E8B59-4455-950B-B0B7-D24CCD09C666}"/>
          </ac:spMkLst>
        </pc:spChg>
        <pc:spChg chg="mod">
          <ac:chgData name="Gaita Matteo" userId="S::matteo.gaita@exprivia.com::3b34493c-787a-4579-8e1b-874cb6e86215" providerId="AD" clId="Web-{9EF9768E-6374-CEF8-B77D-EA59D50763C7}" dt="2026-10-08T15:48:58.376" v="17" actId="1076"/>
          <ac:spMkLst>
            <pc:docMk/>
            <pc:sldMk cId="3038819480" sldId="2147377795"/>
            <ac:spMk id="17" creationId="{34ED3C08-8497-4D9C-BBCF-AB52BDEF4FD6}"/>
          </ac:spMkLst>
        </pc:spChg>
        <pc:spChg chg="mod">
          <ac:chgData name="Gaita Matteo" userId="S::matteo.gaita@exprivia.com::3b34493c-787a-4579-8e1b-874cb6e86215" providerId="AD" clId="Web-{9EF9768E-6374-CEF8-B77D-EA59D50763C7}" dt="2026-10-08T15:48:58.376" v="18" actId="1076"/>
          <ac:spMkLst>
            <pc:docMk/>
            <pc:sldMk cId="3038819480" sldId="2147377795"/>
            <ac:spMk id="19" creationId="{9C3DE8F8-EA85-4F96-A24F-9444A87939F8}"/>
          </ac:spMkLst>
        </pc:spChg>
        <pc:spChg chg="mod">
          <ac:chgData name="Gaita Matteo" userId="S::matteo.gaita@exprivia.com::3b34493c-787a-4579-8e1b-874cb6e86215" providerId="AD" clId="Web-{9EF9768E-6374-CEF8-B77D-EA59D50763C7}" dt="2026-10-08T15:48:58.392" v="19" actId="1076"/>
          <ac:spMkLst>
            <pc:docMk/>
            <pc:sldMk cId="3038819480" sldId="2147377795"/>
            <ac:spMk id="20" creationId="{7D007E76-AC74-40AB-972F-30BA53CD3799}"/>
          </ac:spMkLst>
        </pc:spChg>
        <pc:spChg chg="mod">
          <ac:chgData name="Gaita Matteo" userId="S::matteo.gaita@exprivia.com::3b34493c-787a-4579-8e1b-874cb6e86215" providerId="AD" clId="Web-{9EF9768E-6374-CEF8-B77D-EA59D50763C7}" dt="2026-10-08T15:48:58.392" v="20" actId="1076"/>
          <ac:spMkLst>
            <pc:docMk/>
            <pc:sldMk cId="3038819480" sldId="2147377795"/>
            <ac:spMk id="21" creationId="{A2750B31-D67A-DC43-8378-278731AF93C2}"/>
          </ac:spMkLst>
        </pc:spChg>
        <pc:spChg chg="mod">
          <ac:chgData name="Gaita Matteo" userId="S::matteo.gaita@exprivia.com::3b34493c-787a-4579-8e1b-874cb6e86215" providerId="AD" clId="Web-{9EF9768E-6374-CEF8-B77D-EA59D50763C7}" dt="2026-10-08T15:48:58.407" v="21" actId="1076"/>
          <ac:spMkLst>
            <pc:docMk/>
            <pc:sldMk cId="3038819480" sldId="2147377795"/>
            <ac:spMk id="22" creationId="{A708A207-B0A2-7B51-DA74-1B7253732487}"/>
          </ac:spMkLst>
        </pc:spChg>
        <pc:grpChg chg="mod">
          <ac:chgData name="Gaita Matteo" userId="S::matteo.gaita@exprivia.com::3b34493c-787a-4579-8e1b-874cb6e86215" providerId="AD" clId="Web-{9EF9768E-6374-CEF8-B77D-EA59D50763C7}" dt="2026-10-08T15:48:58.345" v="14" actId="1076"/>
          <ac:grpSpMkLst>
            <pc:docMk/>
            <pc:sldMk cId="3038819480" sldId="2147377795"/>
            <ac:grpSpMk id="2" creationId="{743496EA-C336-A4FC-65A2-6A5E9F1ED278}"/>
          </ac:grpSpMkLst>
        </pc:grpChg>
      </pc:sldChg>
      <pc:sldChg chg="addSp delSp modSp">
        <pc:chgData name="Gaita Matteo" userId="S::matteo.gaita@exprivia.com::3b34493c-787a-4579-8e1b-874cb6e86215" providerId="AD" clId="Web-{9EF9768E-6374-CEF8-B77D-EA59D50763C7}" dt="2026-10-08T15:52:03.054" v="47" actId="20577"/>
        <pc:sldMkLst>
          <pc:docMk/>
          <pc:sldMk cId="2075817185" sldId="2147377800"/>
        </pc:sldMkLst>
        <pc:spChg chg="del mod">
          <ac:chgData name="Gaita Matteo" userId="S::matteo.gaita@exprivia.com::3b34493c-787a-4579-8e1b-874cb6e86215" providerId="AD" clId="Web-{9EF9768E-6374-CEF8-B77D-EA59D50763C7}" dt="2026-10-08T15:51:54.960" v="44"/>
          <ac:spMkLst>
            <pc:docMk/>
            <pc:sldMk cId="2075817185" sldId="2147377800"/>
            <ac:spMk id="2" creationId="{6464CF7A-F7D3-7214-75DC-88FF953E6147}"/>
          </ac:spMkLst>
        </pc:spChg>
        <pc:spChg chg="del mod">
          <ac:chgData name="Gaita Matteo" userId="S::matteo.gaita@exprivia.com::3b34493c-787a-4579-8e1b-874cb6e86215" providerId="AD" clId="Web-{9EF9768E-6374-CEF8-B77D-EA59D50763C7}" dt="2026-10-08T15:51:54.960" v="43"/>
          <ac:spMkLst>
            <pc:docMk/>
            <pc:sldMk cId="2075817185" sldId="2147377800"/>
            <ac:spMk id="3" creationId="{AC0F354D-367F-BE60-36DA-9E2DC3CF13A9}"/>
          </ac:spMkLst>
        </pc:spChg>
        <pc:spChg chg="add mod">
          <ac:chgData name="Gaita Matteo" userId="S::matteo.gaita@exprivia.com::3b34493c-787a-4579-8e1b-874cb6e86215" providerId="AD" clId="Web-{9EF9768E-6374-CEF8-B77D-EA59D50763C7}" dt="2026-10-08T15:51:45.116" v="40" actId="20577"/>
          <ac:spMkLst>
            <pc:docMk/>
            <pc:sldMk cId="2075817185" sldId="2147377800"/>
            <ac:spMk id="7" creationId="{458B9C75-8D25-DB95-A41B-F1E0C12688D2}"/>
          </ac:spMkLst>
        </pc:spChg>
        <pc:spChg chg="add mod">
          <ac:chgData name="Gaita Matteo" userId="S::matteo.gaita@exprivia.com::3b34493c-787a-4579-8e1b-874cb6e86215" providerId="AD" clId="Web-{9EF9768E-6374-CEF8-B77D-EA59D50763C7}" dt="2026-10-08T15:52:03.054" v="47" actId="20577"/>
          <ac:spMkLst>
            <pc:docMk/>
            <pc:sldMk cId="2075817185" sldId="2147377800"/>
            <ac:spMk id="9" creationId="{95342518-CC51-845A-5279-FE17C1A98F66}"/>
          </ac:spMkLst>
        </pc:spChg>
      </pc:sldChg>
      <pc:sldChg chg="addSp delSp modSp">
        <pc:chgData name="Gaita Matteo" userId="S::matteo.gaita@exprivia.com::3b34493c-787a-4579-8e1b-874cb6e86215" providerId="AD" clId="Web-{9EF9768E-6374-CEF8-B77D-EA59D50763C7}" dt="2026-10-08T15:52:36.931" v="59" actId="20577"/>
        <pc:sldMkLst>
          <pc:docMk/>
          <pc:sldMk cId="351841846" sldId="2147377801"/>
        </pc:sldMkLst>
        <pc:spChg chg="del mod">
          <ac:chgData name="Gaita Matteo" userId="S::matteo.gaita@exprivia.com::3b34493c-787a-4579-8e1b-874cb6e86215" providerId="AD" clId="Web-{9EF9768E-6374-CEF8-B77D-EA59D50763C7}" dt="2026-10-08T15:52:29.508" v="56"/>
          <ac:spMkLst>
            <pc:docMk/>
            <pc:sldMk cId="351841846" sldId="2147377801"/>
            <ac:spMk id="4" creationId="{6464CF7A-F7D3-7214-75DC-88FF953E6147}"/>
          </ac:spMkLst>
        </pc:spChg>
        <pc:spChg chg="del mod">
          <ac:chgData name="Gaita Matteo" userId="S::matteo.gaita@exprivia.com::3b34493c-787a-4579-8e1b-874cb6e86215" providerId="AD" clId="Web-{9EF9768E-6374-CEF8-B77D-EA59D50763C7}" dt="2026-10-08T15:52:29.508" v="55"/>
          <ac:spMkLst>
            <pc:docMk/>
            <pc:sldMk cId="351841846" sldId="2147377801"/>
            <ac:spMk id="5" creationId="{AC0F354D-367F-BE60-36DA-9E2DC3CF13A9}"/>
          </ac:spMkLst>
        </pc:spChg>
        <pc:spChg chg="add mod">
          <ac:chgData name="Gaita Matteo" userId="S::matteo.gaita@exprivia.com::3b34493c-787a-4579-8e1b-874cb6e86215" providerId="AD" clId="Web-{9EF9768E-6374-CEF8-B77D-EA59D50763C7}" dt="2026-10-08T15:52:19.086" v="52" actId="20577"/>
          <ac:spMkLst>
            <pc:docMk/>
            <pc:sldMk cId="351841846" sldId="2147377801"/>
            <ac:spMk id="6" creationId="{CAE433BA-AF23-7081-FDE1-A755654FF137}"/>
          </ac:spMkLst>
        </pc:spChg>
        <pc:spChg chg="add mod">
          <ac:chgData name="Gaita Matteo" userId="S::matteo.gaita@exprivia.com::3b34493c-787a-4579-8e1b-874cb6e86215" providerId="AD" clId="Web-{9EF9768E-6374-CEF8-B77D-EA59D50763C7}" dt="2026-10-08T15:52:36.931" v="59" actId="20577"/>
          <ac:spMkLst>
            <pc:docMk/>
            <pc:sldMk cId="351841846" sldId="2147377801"/>
            <ac:spMk id="9" creationId="{07379B59-2ADC-8BE7-C89D-0EC4B2B4E969}"/>
          </ac:spMkLst>
        </pc:spChg>
      </pc:sldChg>
      <pc:sldChg chg="addSp delSp modSp">
        <pc:chgData name="Gaita Matteo" userId="S::matteo.gaita@exprivia.com::3b34493c-787a-4579-8e1b-874cb6e86215" providerId="AD" clId="Web-{9EF9768E-6374-CEF8-B77D-EA59D50763C7}" dt="2026-10-08T15:54:47.685" v="95" actId="20577"/>
        <pc:sldMkLst>
          <pc:docMk/>
          <pc:sldMk cId="2910767844" sldId="2147377802"/>
        </pc:sldMkLst>
        <pc:spChg chg="del mod">
          <ac:chgData name="Gaita Matteo" userId="S::matteo.gaita@exprivia.com::3b34493c-787a-4579-8e1b-874cb6e86215" providerId="AD" clId="Web-{9EF9768E-6374-CEF8-B77D-EA59D50763C7}" dt="2026-10-08T15:53:48.527" v="72"/>
          <ac:spMkLst>
            <pc:docMk/>
            <pc:sldMk cId="2910767844" sldId="2147377802"/>
            <ac:spMk id="4" creationId="{6464CF7A-F7D3-7214-75DC-88FF953E6147}"/>
          </ac:spMkLst>
        </pc:spChg>
        <pc:spChg chg="del mod">
          <ac:chgData name="Gaita Matteo" userId="S::matteo.gaita@exprivia.com::3b34493c-787a-4579-8e1b-874cb6e86215" providerId="AD" clId="Web-{9EF9768E-6374-CEF8-B77D-EA59D50763C7}" dt="2026-10-08T15:53:48.527" v="71"/>
          <ac:spMkLst>
            <pc:docMk/>
            <pc:sldMk cId="2910767844" sldId="2147377802"/>
            <ac:spMk id="5" creationId="{AC0F354D-367F-BE60-36DA-9E2DC3CF13A9}"/>
          </ac:spMkLst>
        </pc:spChg>
        <pc:spChg chg="add mod">
          <ac:chgData name="Gaita Matteo" userId="S::matteo.gaita@exprivia.com::3b34493c-787a-4579-8e1b-874cb6e86215" providerId="AD" clId="Web-{9EF9768E-6374-CEF8-B77D-EA59D50763C7}" dt="2026-10-08T15:54:47.685" v="95" actId="20577"/>
          <ac:spMkLst>
            <pc:docMk/>
            <pc:sldMk cId="2910767844" sldId="2147377802"/>
            <ac:spMk id="6" creationId="{ED99DDCA-2BC1-6A00-B6C3-0D26A15AD857}"/>
          </ac:spMkLst>
        </pc:spChg>
        <pc:spChg chg="add mod">
          <ac:chgData name="Gaita Matteo" userId="S::matteo.gaita@exprivia.com::3b34493c-787a-4579-8e1b-874cb6e86215" providerId="AD" clId="Web-{9EF9768E-6374-CEF8-B77D-EA59D50763C7}" dt="2026-10-08T15:53:56.324" v="75" actId="14100"/>
          <ac:spMkLst>
            <pc:docMk/>
            <pc:sldMk cId="2910767844" sldId="2147377802"/>
            <ac:spMk id="9" creationId="{7B4CB149-CD04-481D-E08F-8F37A9168AC8}"/>
          </ac:spMkLst>
        </pc:spChg>
      </pc:sldChg>
      <pc:sldChg chg="addSp delSp modSp">
        <pc:chgData name="Gaita Matteo" userId="S::matteo.gaita@exprivia.com::3b34493c-787a-4579-8e1b-874cb6e86215" providerId="AD" clId="Web-{9EF9768E-6374-CEF8-B77D-EA59D50763C7}" dt="2026-10-08T15:54:28.044" v="91" actId="20577"/>
        <pc:sldMkLst>
          <pc:docMk/>
          <pc:sldMk cId="1058858439" sldId="2147377803"/>
        </pc:sldMkLst>
        <pc:spChg chg="del mod">
          <ac:chgData name="Gaita Matteo" userId="S::matteo.gaita@exprivia.com::3b34493c-787a-4579-8e1b-874cb6e86215" providerId="AD" clId="Web-{9EF9768E-6374-CEF8-B77D-EA59D50763C7}" dt="2026-10-08T15:54:21.419" v="87"/>
          <ac:spMkLst>
            <pc:docMk/>
            <pc:sldMk cId="1058858439" sldId="2147377803"/>
            <ac:spMk id="4" creationId="{6464CF7A-F7D3-7214-75DC-88FF953E6147}"/>
          </ac:spMkLst>
        </pc:spChg>
        <pc:spChg chg="del mod">
          <ac:chgData name="Gaita Matteo" userId="S::matteo.gaita@exprivia.com::3b34493c-787a-4579-8e1b-874cb6e86215" providerId="AD" clId="Web-{9EF9768E-6374-CEF8-B77D-EA59D50763C7}" dt="2026-10-08T15:54:21.419" v="86"/>
          <ac:spMkLst>
            <pc:docMk/>
            <pc:sldMk cId="1058858439" sldId="2147377803"/>
            <ac:spMk id="5" creationId="{AC0F354D-367F-BE60-36DA-9E2DC3CF13A9}"/>
          </ac:spMkLst>
        </pc:spChg>
        <pc:spChg chg="add mod">
          <ac:chgData name="Gaita Matteo" userId="S::matteo.gaita@exprivia.com::3b34493c-787a-4579-8e1b-874cb6e86215" providerId="AD" clId="Web-{9EF9768E-6374-CEF8-B77D-EA59D50763C7}" dt="2026-10-08T15:54:28.044" v="91" actId="20577"/>
          <ac:spMkLst>
            <pc:docMk/>
            <pc:sldMk cId="1058858439" sldId="2147377803"/>
            <ac:spMk id="6" creationId="{3111D9C8-5BE0-D0EB-3621-8777FD87DECD}"/>
          </ac:spMkLst>
        </pc:spChg>
        <pc:spChg chg="add mod">
          <ac:chgData name="Gaita Matteo" userId="S::matteo.gaita@exprivia.com::3b34493c-787a-4579-8e1b-874cb6e86215" providerId="AD" clId="Web-{9EF9768E-6374-CEF8-B77D-EA59D50763C7}" dt="2026-10-08T15:54:24.028" v="89" actId="20577"/>
          <ac:spMkLst>
            <pc:docMk/>
            <pc:sldMk cId="1058858439" sldId="2147377803"/>
            <ac:spMk id="9" creationId="{70C52660-678B-9B9E-F70B-E29105A0321D}"/>
          </ac:spMkLst>
        </pc:spChg>
      </pc:sldChg>
      <pc:sldChg chg="addSp delSp modSp">
        <pc:chgData name="Gaita Matteo" userId="S::matteo.gaita@exprivia.com::3b34493c-787a-4579-8e1b-874cb6e86215" providerId="AD" clId="Web-{9EF9768E-6374-CEF8-B77D-EA59D50763C7}" dt="2026-10-08T15:55:23.124" v="109" actId="20577"/>
        <pc:sldMkLst>
          <pc:docMk/>
          <pc:sldMk cId="2211233032" sldId="2147377804"/>
        </pc:sldMkLst>
        <pc:spChg chg="del mod">
          <ac:chgData name="Gaita Matteo" userId="S::matteo.gaita@exprivia.com::3b34493c-787a-4579-8e1b-874cb6e86215" providerId="AD" clId="Web-{9EF9768E-6374-CEF8-B77D-EA59D50763C7}" dt="2026-10-08T15:55:20.546" v="107"/>
          <ac:spMkLst>
            <pc:docMk/>
            <pc:sldMk cId="2211233032" sldId="2147377804"/>
            <ac:spMk id="4" creationId="{6464CF7A-F7D3-7214-75DC-88FF953E6147}"/>
          </ac:spMkLst>
        </pc:spChg>
        <pc:spChg chg="del mod">
          <ac:chgData name="Gaita Matteo" userId="S::matteo.gaita@exprivia.com::3b34493c-787a-4579-8e1b-874cb6e86215" providerId="AD" clId="Web-{9EF9768E-6374-CEF8-B77D-EA59D50763C7}" dt="2026-10-08T15:55:20.546" v="106"/>
          <ac:spMkLst>
            <pc:docMk/>
            <pc:sldMk cId="2211233032" sldId="2147377804"/>
            <ac:spMk id="5" creationId="{AC0F354D-367F-BE60-36DA-9E2DC3CF13A9}"/>
          </ac:spMkLst>
        </pc:spChg>
        <pc:spChg chg="add mod">
          <ac:chgData name="Gaita Matteo" userId="S::matteo.gaita@exprivia.com::3b34493c-787a-4579-8e1b-874cb6e86215" providerId="AD" clId="Web-{9EF9768E-6374-CEF8-B77D-EA59D50763C7}" dt="2026-10-08T15:55:11.467" v="103" actId="20577"/>
          <ac:spMkLst>
            <pc:docMk/>
            <pc:sldMk cId="2211233032" sldId="2147377804"/>
            <ac:spMk id="6" creationId="{2EA2791D-CC00-6271-2073-3B0854968C59}"/>
          </ac:spMkLst>
        </pc:spChg>
        <pc:spChg chg="add mod">
          <ac:chgData name="Gaita Matteo" userId="S::matteo.gaita@exprivia.com::3b34493c-787a-4579-8e1b-874cb6e86215" providerId="AD" clId="Web-{9EF9768E-6374-CEF8-B77D-EA59D50763C7}" dt="2026-10-08T15:55:23.124" v="109" actId="20577"/>
          <ac:spMkLst>
            <pc:docMk/>
            <pc:sldMk cId="2211233032" sldId="2147377804"/>
            <ac:spMk id="9" creationId="{24290139-9911-48B3-60B0-99116FFA23E3}"/>
          </ac:spMkLst>
        </pc:spChg>
      </pc:sldChg>
      <pc:sldChg chg="addSp delSp modSp">
        <pc:chgData name="Gaita Matteo" userId="S::matteo.gaita@exprivia.com::3b34493c-787a-4579-8e1b-874cb6e86215" providerId="AD" clId="Web-{9EF9768E-6374-CEF8-B77D-EA59D50763C7}" dt="2026-10-08T15:55:49.813" v="123" actId="20577"/>
        <pc:sldMkLst>
          <pc:docMk/>
          <pc:sldMk cId="2829301324" sldId="2147377805"/>
        </pc:sldMkLst>
        <pc:spChg chg="del mod">
          <ac:chgData name="Gaita Matteo" userId="S::matteo.gaita@exprivia.com::3b34493c-787a-4579-8e1b-874cb6e86215" providerId="AD" clId="Web-{9EF9768E-6374-CEF8-B77D-EA59D50763C7}" dt="2026-10-08T15:55:47.234" v="121"/>
          <ac:spMkLst>
            <pc:docMk/>
            <pc:sldMk cId="2829301324" sldId="2147377805"/>
            <ac:spMk id="4" creationId="{6464CF7A-F7D3-7214-75DC-88FF953E6147}"/>
          </ac:spMkLst>
        </pc:spChg>
        <pc:spChg chg="del mod">
          <ac:chgData name="Gaita Matteo" userId="S::matteo.gaita@exprivia.com::3b34493c-787a-4579-8e1b-874cb6e86215" providerId="AD" clId="Web-{9EF9768E-6374-CEF8-B77D-EA59D50763C7}" dt="2026-10-08T15:55:47.234" v="120"/>
          <ac:spMkLst>
            <pc:docMk/>
            <pc:sldMk cId="2829301324" sldId="2147377805"/>
            <ac:spMk id="5" creationId="{AC0F354D-367F-BE60-36DA-9E2DC3CF13A9}"/>
          </ac:spMkLst>
        </pc:spChg>
        <pc:spChg chg="add mod">
          <ac:chgData name="Gaita Matteo" userId="S::matteo.gaita@exprivia.com::3b34493c-787a-4579-8e1b-874cb6e86215" providerId="AD" clId="Web-{9EF9768E-6374-CEF8-B77D-EA59D50763C7}" dt="2026-10-08T15:55:41.031" v="117" actId="20577"/>
          <ac:spMkLst>
            <pc:docMk/>
            <pc:sldMk cId="2829301324" sldId="2147377805"/>
            <ac:spMk id="6" creationId="{783C6F27-CB01-B5CD-225E-0856A9FCD1BF}"/>
          </ac:spMkLst>
        </pc:spChg>
        <pc:spChg chg="add mod">
          <ac:chgData name="Gaita Matteo" userId="S::matteo.gaita@exprivia.com::3b34493c-787a-4579-8e1b-874cb6e86215" providerId="AD" clId="Web-{9EF9768E-6374-CEF8-B77D-EA59D50763C7}" dt="2026-10-08T15:55:49.813" v="123" actId="20577"/>
          <ac:spMkLst>
            <pc:docMk/>
            <pc:sldMk cId="2829301324" sldId="2147377805"/>
            <ac:spMk id="9" creationId="{5AEAC2C2-95BB-71F1-738F-DDAD66A46A46}"/>
          </ac:spMkLst>
        </pc:spChg>
      </pc:sldChg>
      <pc:sldChg chg="addSp delSp modSp">
        <pc:chgData name="Gaita Matteo" userId="S::matteo.gaita@exprivia.com::3b34493c-787a-4579-8e1b-874cb6e86215" providerId="AD" clId="Web-{9EF9768E-6374-CEF8-B77D-EA59D50763C7}" dt="2026-10-08T15:56:18.142" v="139" actId="20577"/>
        <pc:sldMkLst>
          <pc:docMk/>
          <pc:sldMk cId="2425566864" sldId="2147377806"/>
        </pc:sldMkLst>
        <pc:spChg chg="del mod">
          <ac:chgData name="Gaita Matteo" userId="S::matteo.gaita@exprivia.com::3b34493c-787a-4579-8e1b-874cb6e86215" providerId="AD" clId="Web-{9EF9768E-6374-CEF8-B77D-EA59D50763C7}" dt="2026-10-08T15:56:10.782" v="134"/>
          <ac:spMkLst>
            <pc:docMk/>
            <pc:sldMk cId="2425566864" sldId="2147377806"/>
            <ac:spMk id="4" creationId="{6464CF7A-F7D3-7214-75DC-88FF953E6147}"/>
          </ac:spMkLst>
        </pc:spChg>
        <pc:spChg chg="del mod">
          <ac:chgData name="Gaita Matteo" userId="S::matteo.gaita@exprivia.com::3b34493c-787a-4579-8e1b-874cb6e86215" providerId="AD" clId="Web-{9EF9768E-6374-CEF8-B77D-EA59D50763C7}" dt="2026-10-08T15:56:10.782" v="133"/>
          <ac:spMkLst>
            <pc:docMk/>
            <pc:sldMk cId="2425566864" sldId="2147377806"/>
            <ac:spMk id="5" creationId="{AC0F354D-367F-BE60-36DA-9E2DC3CF13A9}"/>
          </ac:spMkLst>
        </pc:spChg>
        <pc:spChg chg="add mod">
          <ac:chgData name="Gaita Matteo" userId="S::matteo.gaita@exprivia.com::3b34493c-787a-4579-8e1b-874cb6e86215" providerId="AD" clId="Web-{9EF9768E-6374-CEF8-B77D-EA59D50763C7}" dt="2026-10-08T15:56:13.548" v="137" actId="20577"/>
          <ac:spMkLst>
            <pc:docMk/>
            <pc:sldMk cId="2425566864" sldId="2147377806"/>
            <ac:spMk id="6" creationId="{F098B19E-9BD0-058B-2957-F7CE6835C484}"/>
          </ac:spMkLst>
        </pc:spChg>
        <pc:spChg chg="add mod">
          <ac:chgData name="Gaita Matteo" userId="S::matteo.gaita@exprivia.com::3b34493c-787a-4579-8e1b-874cb6e86215" providerId="AD" clId="Web-{9EF9768E-6374-CEF8-B77D-EA59D50763C7}" dt="2026-10-08T15:56:18.142" v="139" actId="20577"/>
          <ac:spMkLst>
            <pc:docMk/>
            <pc:sldMk cId="2425566864" sldId="2147377806"/>
            <ac:spMk id="9" creationId="{2E763C11-2317-2996-CBD2-097E64F23B62}"/>
          </ac:spMkLst>
        </pc:spChg>
      </pc:sldChg>
      <pc:sldChg chg="addSp delSp modSp">
        <pc:chgData name="Gaita Matteo" userId="S::matteo.gaita@exprivia.com::3b34493c-787a-4579-8e1b-874cb6e86215" providerId="AD" clId="Web-{9EF9768E-6374-CEF8-B77D-EA59D50763C7}" dt="2026-10-08T15:56:56.924" v="155" actId="20577"/>
        <pc:sldMkLst>
          <pc:docMk/>
          <pc:sldMk cId="850188173" sldId="2147377807"/>
        </pc:sldMkLst>
        <pc:spChg chg="del mod">
          <ac:chgData name="Gaita Matteo" userId="S::matteo.gaita@exprivia.com::3b34493c-787a-4579-8e1b-874cb6e86215" providerId="AD" clId="Web-{9EF9768E-6374-CEF8-B77D-EA59D50763C7}" dt="2026-10-08T15:56:49.830" v="152"/>
          <ac:spMkLst>
            <pc:docMk/>
            <pc:sldMk cId="850188173" sldId="2147377807"/>
            <ac:spMk id="4" creationId="{6464CF7A-F7D3-7214-75DC-88FF953E6147}"/>
          </ac:spMkLst>
        </pc:spChg>
        <pc:spChg chg="del mod">
          <ac:chgData name="Gaita Matteo" userId="S::matteo.gaita@exprivia.com::3b34493c-787a-4579-8e1b-874cb6e86215" providerId="AD" clId="Web-{9EF9768E-6374-CEF8-B77D-EA59D50763C7}" dt="2026-10-08T15:56:49.815" v="151"/>
          <ac:spMkLst>
            <pc:docMk/>
            <pc:sldMk cId="850188173" sldId="2147377807"/>
            <ac:spMk id="5" creationId="{AC0F354D-367F-BE60-36DA-9E2DC3CF13A9}"/>
          </ac:spMkLst>
        </pc:spChg>
        <pc:spChg chg="add mod">
          <ac:chgData name="Gaita Matteo" userId="S::matteo.gaita@exprivia.com::3b34493c-787a-4579-8e1b-874cb6e86215" providerId="AD" clId="Web-{9EF9768E-6374-CEF8-B77D-EA59D50763C7}" dt="2026-10-08T15:56:38.627" v="148" actId="20577"/>
          <ac:spMkLst>
            <pc:docMk/>
            <pc:sldMk cId="850188173" sldId="2147377807"/>
            <ac:spMk id="6" creationId="{8128A5A8-ED6E-1139-0ECD-D59EE6996C94}"/>
          </ac:spMkLst>
        </pc:spChg>
        <pc:spChg chg="add mod">
          <ac:chgData name="Gaita Matteo" userId="S::matteo.gaita@exprivia.com::3b34493c-787a-4579-8e1b-874cb6e86215" providerId="AD" clId="Web-{9EF9768E-6374-CEF8-B77D-EA59D50763C7}" dt="2026-10-08T15:56:56.924" v="155" actId="20577"/>
          <ac:spMkLst>
            <pc:docMk/>
            <pc:sldMk cId="850188173" sldId="2147377807"/>
            <ac:spMk id="10" creationId="{C891B9FC-6F92-5350-4063-23D5501E3815}"/>
          </ac:spMkLst>
        </pc:spChg>
      </pc:sldChg>
      <pc:sldChg chg="addSp delSp modSp">
        <pc:chgData name="Gaita Matteo" userId="S::matteo.gaita@exprivia.com::3b34493c-787a-4579-8e1b-874cb6e86215" providerId="AD" clId="Web-{9EF9768E-6374-CEF8-B77D-EA59D50763C7}" dt="2026-10-08T15:57:23.910" v="169" actId="20577"/>
        <pc:sldMkLst>
          <pc:docMk/>
          <pc:sldMk cId="1129584903" sldId="2147377808"/>
        </pc:sldMkLst>
        <pc:spChg chg="del mod">
          <ac:chgData name="Gaita Matteo" userId="S::matteo.gaita@exprivia.com::3b34493c-787a-4579-8e1b-874cb6e86215" providerId="AD" clId="Web-{9EF9768E-6374-CEF8-B77D-EA59D50763C7}" dt="2026-10-08T15:57:21.425" v="167"/>
          <ac:spMkLst>
            <pc:docMk/>
            <pc:sldMk cId="1129584903" sldId="2147377808"/>
            <ac:spMk id="4" creationId="{6464CF7A-F7D3-7214-75DC-88FF953E6147}"/>
          </ac:spMkLst>
        </pc:spChg>
        <pc:spChg chg="del mod">
          <ac:chgData name="Gaita Matteo" userId="S::matteo.gaita@exprivia.com::3b34493c-787a-4579-8e1b-874cb6e86215" providerId="AD" clId="Web-{9EF9768E-6374-CEF8-B77D-EA59D50763C7}" dt="2026-10-08T15:57:21.425" v="166"/>
          <ac:spMkLst>
            <pc:docMk/>
            <pc:sldMk cId="1129584903" sldId="2147377808"/>
            <ac:spMk id="5" creationId="{AC0F354D-367F-BE60-36DA-9E2DC3CF13A9}"/>
          </ac:spMkLst>
        </pc:spChg>
        <pc:spChg chg="add mod">
          <ac:chgData name="Gaita Matteo" userId="S::matteo.gaita@exprivia.com::3b34493c-787a-4579-8e1b-874cb6e86215" providerId="AD" clId="Web-{9EF9768E-6374-CEF8-B77D-EA59D50763C7}" dt="2026-10-08T15:57:13.487" v="163" actId="20577"/>
          <ac:spMkLst>
            <pc:docMk/>
            <pc:sldMk cId="1129584903" sldId="2147377808"/>
            <ac:spMk id="7" creationId="{D133D3F3-32AE-0956-BA56-25A097FAD344}"/>
          </ac:spMkLst>
        </pc:spChg>
        <pc:spChg chg="add mod">
          <ac:chgData name="Gaita Matteo" userId="S::matteo.gaita@exprivia.com::3b34493c-787a-4579-8e1b-874cb6e86215" providerId="AD" clId="Web-{9EF9768E-6374-CEF8-B77D-EA59D50763C7}" dt="2026-10-08T15:57:23.910" v="169" actId="20577"/>
          <ac:spMkLst>
            <pc:docMk/>
            <pc:sldMk cId="1129584903" sldId="2147377808"/>
            <ac:spMk id="9" creationId="{E853357E-3186-91B5-BBBA-4C240518ECEE}"/>
          </ac:spMkLst>
        </pc:spChg>
      </pc:sldChg>
      <pc:sldChg chg="addSp delSp modSp">
        <pc:chgData name="Gaita Matteo" userId="S::matteo.gaita@exprivia.com::3b34493c-787a-4579-8e1b-874cb6e86215" providerId="AD" clId="Web-{9EF9768E-6374-CEF8-B77D-EA59D50763C7}" dt="2026-10-08T15:58:40.897" v="211" actId="20577"/>
        <pc:sldMkLst>
          <pc:docMk/>
          <pc:sldMk cId="1492232389" sldId="2147377809"/>
        </pc:sldMkLst>
        <pc:spChg chg="add del mod">
          <ac:chgData name="Gaita Matteo" userId="S::matteo.gaita@exprivia.com::3b34493c-787a-4579-8e1b-874cb6e86215" providerId="AD" clId="Web-{9EF9768E-6374-CEF8-B77D-EA59D50763C7}" dt="2026-10-08T15:58:38.256" v="209"/>
          <ac:spMkLst>
            <pc:docMk/>
            <pc:sldMk cId="1492232389" sldId="2147377809"/>
            <ac:spMk id="4" creationId="{6464CF7A-F7D3-7214-75DC-88FF953E6147}"/>
          </ac:spMkLst>
        </pc:spChg>
        <pc:spChg chg="add del mod">
          <ac:chgData name="Gaita Matteo" userId="S::matteo.gaita@exprivia.com::3b34493c-787a-4579-8e1b-874cb6e86215" providerId="AD" clId="Web-{9EF9768E-6374-CEF8-B77D-EA59D50763C7}" dt="2026-10-08T15:58:38.256" v="208"/>
          <ac:spMkLst>
            <pc:docMk/>
            <pc:sldMk cId="1492232389" sldId="2147377809"/>
            <ac:spMk id="5" creationId="{AC0F354D-367F-BE60-36DA-9E2DC3CF13A9}"/>
          </ac:spMkLst>
        </pc:spChg>
        <pc:spChg chg="add mod">
          <ac:chgData name="Gaita Matteo" userId="S::matteo.gaita@exprivia.com::3b34493c-787a-4579-8e1b-874cb6e86215" providerId="AD" clId="Web-{9EF9768E-6374-CEF8-B77D-EA59D50763C7}" dt="2026-10-08T15:58:23.990" v="205" actId="20577"/>
          <ac:spMkLst>
            <pc:docMk/>
            <pc:sldMk cId="1492232389" sldId="2147377809"/>
            <ac:spMk id="6" creationId="{8ECADEDD-20FC-70D4-266B-04321DE3568D}"/>
          </ac:spMkLst>
        </pc:spChg>
        <pc:spChg chg="add mod">
          <ac:chgData name="Gaita Matteo" userId="S::matteo.gaita@exprivia.com::3b34493c-787a-4579-8e1b-874cb6e86215" providerId="AD" clId="Web-{9EF9768E-6374-CEF8-B77D-EA59D50763C7}" dt="2026-10-08T15:58:40.897" v="211" actId="20577"/>
          <ac:spMkLst>
            <pc:docMk/>
            <pc:sldMk cId="1492232389" sldId="2147377809"/>
            <ac:spMk id="11" creationId="{5F4761BD-C92C-69CB-E1BA-8DD6F36CED22}"/>
          </ac:spMkLst>
        </pc:spChg>
      </pc:sldChg>
      <pc:sldChg chg="addSp delSp modSp">
        <pc:chgData name="Gaita Matteo" userId="S::matteo.gaita@exprivia.com::3b34493c-787a-4579-8e1b-874cb6e86215" providerId="AD" clId="Web-{9EF9768E-6374-CEF8-B77D-EA59D50763C7}" dt="2026-10-08T15:59:15.242" v="225" actId="20577"/>
        <pc:sldMkLst>
          <pc:docMk/>
          <pc:sldMk cId="1648880718" sldId="2147377810"/>
        </pc:sldMkLst>
        <pc:spChg chg="del mod">
          <ac:chgData name="Gaita Matteo" userId="S::matteo.gaita@exprivia.com::3b34493c-787a-4579-8e1b-874cb6e86215" providerId="AD" clId="Web-{9EF9768E-6374-CEF8-B77D-EA59D50763C7}" dt="2026-10-08T15:59:12.663" v="223"/>
          <ac:spMkLst>
            <pc:docMk/>
            <pc:sldMk cId="1648880718" sldId="2147377810"/>
            <ac:spMk id="4" creationId="{6464CF7A-F7D3-7214-75DC-88FF953E6147}"/>
          </ac:spMkLst>
        </pc:spChg>
        <pc:spChg chg="del mod">
          <ac:chgData name="Gaita Matteo" userId="S::matteo.gaita@exprivia.com::3b34493c-787a-4579-8e1b-874cb6e86215" providerId="AD" clId="Web-{9EF9768E-6374-CEF8-B77D-EA59D50763C7}" dt="2026-10-08T15:59:12.663" v="222"/>
          <ac:spMkLst>
            <pc:docMk/>
            <pc:sldMk cId="1648880718" sldId="2147377810"/>
            <ac:spMk id="5" creationId="{AC0F354D-367F-BE60-36DA-9E2DC3CF13A9}"/>
          </ac:spMkLst>
        </pc:spChg>
        <pc:spChg chg="add mod">
          <ac:chgData name="Gaita Matteo" userId="S::matteo.gaita@exprivia.com::3b34493c-787a-4579-8e1b-874cb6e86215" providerId="AD" clId="Web-{9EF9768E-6374-CEF8-B77D-EA59D50763C7}" dt="2026-10-08T15:59:05.007" v="219" actId="20577"/>
          <ac:spMkLst>
            <pc:docMk/>
            <pc:sldMk cId="1648880718" sldId="2147377810"/>
            <ac:spMk id="6" creationId="{C4EC4722-8DFC-C948-D352-1CA1C6890CC2}"/>
          </ac:spMkLst>
        </pc:spChg>
        <pc:spChg chg="add mod">
          <ac:chgData name="Gaita Matteo" userId="S::matteo.gaita@exprivia.com::3b34493c-787a-4579-8e1b-874cb6e86215" providerId="AD" clId="Web-{9EF9768E-6374-CEF8-B77D-EA59D50763C7}" dt="2026-10-08T15:59:15.242" v="225" actId="20577"/>
          <ac:spMkLst>
            <pc:docMk/>
            <pc:sldMk cId="1648880718" sldId="2147377810"/>
            <ac:spMk id="11" creationId="{97574BD3-9F50-E498-7017-D89A3F2D7A51}"/>
          </ac:spMkLst>
        </pc:spChg>
      </pc:sldChg>
      <pc:sldChg chg="addSp delSp modSp">
        <pc:chgData name="Gaita Matteo" userId="S::matteo.gaita@exprivia.com::3b34493c-787a-4579-8e1b-874cb6e86215" providerId="AD" clId="Web-{9EF9768E-6374-CEF8-B77D-EA59D50763C7}" dt="2026-10-08T15:59:45.055" v="239" actId="20577"/>
        <pc:sldMkLst>
          <pc:docMk/>
          <pc:sldMk cId="2916793644" sldId="2147377811"/>
        </pc:sldMkLst>
        <pc:spChg chg="del mod">
          <ac:chgData name="Gaita Matteo" userId="S::matteo.gaita@exprivia.com::3b34493c-787a-4579-8e1b-874cb6e86215" providerId="AD" clId="Web-{9EF9768E-6374-CEF8-B77D-EA59D50763C7}" dt="2026-10-08T15:59:42.336" v="237"/>
          <ac:spMkLst>
            <pc:docMk/>
            <pc:sldMk cId="2916793644" sldId="2147377811"/>
            <ac:spMk id="4" creationId="{6464CF7A-F7D3-7214-75DC-88FF953E6147}"/>
          </ac:spMkLst>
        </pc:spChg>
        <pc:spChg chg="del mod">
          <ac:chgData name="Gaita Matteo" userId="S::matteo.gaita@exprivia.com::3b34493c-787a-4579-8e1b-874cb6e86215" providerId="AD" clId="Web-{9EF9768E-6374-CEF8-B77D-EA59D50763C7}" dt="2026-10-08T15:59:42.336" v="236"/>
          <ac:spMkLst>
            <pc:docMk/>
            <pc:sldMk cId="2916793644" sldId="2147377811"/>
            <ac:spMk id="5" creationId="{AC0F354D-367F-BE60-36DA-9E2DC3CF13A9}"/>
          </ac:spMkLst>
        </pc:spChg>
        <pc:spChg chg="add mod">
          <ac:chgData name="Gaita Matteo" userId="S::matteo.gaita@exprivia.com::3b34493c-787a-4579-8e1b-874cb6e86215" providerId="AD" clId="Web-{9EF9768E-6374-CEF8-B77D-EA59D50763C7}" dt="2026-10-08T15:59:34.586" v="233" actId="20577"/>
          <ac:spMkLst>
            <pc:docMk/>
            <pc:sldMk cId="2916793644" sldId="2147377811"/>
            <ac:spMk id="6" creationId="{E8DC37FE-4F9C-91AB-32E3-0A6C76137075}"/>
          </ac:spMkLst>
        </pc:spChg>
        <pc:spChg chg="add mod">
          <ac:chgData name="Gaita Matteo" userId="S::matteo.gaita@exprivia.com::3b34493c-787a-4579-8e1b-874cb6e86215" providerId="AD" clId="Web-{9EF9768E-6374-CEF8-B77D-EA59D50763C7}" dt="2026-10-08T15:59:45.055" v="239" actId="20577"/>
          <ac:spMkLst>
            <pc:docMk/>
            <pc:sldMk cId="2916793644" sldId="2147377811"/>
            <ac:spMk id="11" creationId="{E45341BE-9DA2-D865-0EFB-54F81DEB142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5:49.476"/>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5:56.079"/>
    </inkml:context>
    <inkml:brush xml:id="br0">
      <inkml:brushProperty name="width" value="0.35" units="cm"/>
      <inkml:brushProperty name="height" value="0.35" units="cm"/>
      <inkml:brushProperty name="color" value="#FFFFFF"/>
    </inkml:brush>
  </inkml:definitions>
  <inkml:trace contextRef="#ctx0" brushRef="#br0">1149 196 13562,'-1148'-196'0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5:58.762"/>
    </inkml:context>
    <inkml:brush xml:id="br0">
      <inkml:brushProperty name="width" value="0.35" units="cm"/>
      <inkml:brushProperty name="height" value="0.35" units="cm"/>
      <inkml:brushProperty name="color" value="#FFFFFF"/>
    </inkml:brush>
  </inkml:definitions>
  <inkml:trace contextRef="#ctx0" brushRef="#br0">1037 1 11230,'-1037'178'0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01.171"/>
    </inkml:context>
    <inkml:brush xml:id="br0">
      <inkml:brushProperty name="width" value="0.35" units="cm"/>
      <inkml:brushProperty name="height" value="0.35" units="cm"/>
      <inkml:brushProperty name="color" value="#FFFFFF"/>
    </inkml:brush>
  </inkml:definitions>
  <inkml:trace contextRef="#ctx0" brushRef="#br0">1172 1 7989,'-1171'192'0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03.017"/>
    </inkml:context>
    <inkml:brush xml:id="br0">
      <inkml:brushProperty name="width" value="0.35" units="cm"/>
      <inkml:brushProperty name="height" value="0.35" units="cm"/>
      <inkml:brushProperty name="color" value="#FFFFFF"/>
    </inkml:brush>
  </inkml:definitions>
  <inkml:trace contextRef="#ctx0" brushRef="#br0">213 0 4915,'0'8'47,"0"-1"-1,-1 8 1,1-7 0,-1-1 0,1 1-1,-1-1 1,1 1 0,-1-1-1,0 1 1,1-1 0,-1 1-1,0-1 1,0 1 0,0-1 0,0 1-1,0-8 1,0 7 0,0 1-1,0-8 1,0 7 0,0 1 0,0-8-1,0 0 1,-1 7 0,1-7-1,0 0 1,0 8 0,-1-8-1,1 0 1,0 0 0,-2 0 0,-49 7 640,41-14-526,-99 7 1431,101 0-1562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05.159"/>
    </inkml:context>
    <inkml:brush xml:id="br0">
      <inkml:brushProperty name="width" value="0.35" units="cm"/>
      <inkml:brushProperty name="height" value="0.35" units="cm"/>
      <inkml:brushProperty name="color" value="#FFFFFF"/>
    </inkml:brush>
  </inkml:definitions>
  <inkml:trace contextRef="#ctx0" brushRef="#br0">1216 0 6564,'-1215'0'0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08.595"/>
    </inkml:context>
    <inkml:brush xml:id="br0">
      <inkml:brushProperty name="width" value="0.35" units="cm"/>
      <inkml:brushProperty name="height" value="0.35" units="cm"/>
      <inkml:brushProperty name="color" value="#FFFFFF"/>
    </inkml:brush>
  </inkml:definitions>
  <inkml:trace contextRef="#ctx0" brushRef="#br0">1239 2 15470,'-1238'0'0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12.080"/>
    </inkml:context>
    <inkml:brush xml:id="br0">
      <inkml:brushProperty name="width" value="0.35" units="cm"/>
      <inkml:brushProperty name="height" value="0.35" units="cm"/>
      <inkml:brushProperty name="color" value="#FFFFFF"/>
    </inkml:brush>
  </inkml:definitions>
  <inkml:trace contextRef="#ctx0" brushRef="#br0">1149 1 11517,'-1149'161'0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20.032"/>
    </inkml:context>
    <inkml:brush xml:id="br0">
      <inkml:brushProperty name="width" value="0.2" units="cm"/>
      <inkml:brushProperty name="height" value="0.2" units="cm"/>
      <inkml:brushProperty name="color" value="#FFFFFF"/>
    </inkml:brush>
  </inkml:definitions>
  <inkml:trace contextRef="#ctx0" brushRef="#br0">1 1 6553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25.983"/>
    </inkml:context>
    <inkml:brush xml:id="br0">
      <inkml:brushProperty name="width" value="0.2" units="cm"/>
      <inkml:brushProperty name="height" value="0.2" units="cm"/>
      <inkml:brushProperty name="color" value="#FFFFFF"/>
    </inkml:brush>
  </inkml:definitions>
  <inkml:trace contextRef="#ctx0" brushRef="#br0">1205 184 12684,'-1205'-184'0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6:29.730"/>
    </inkml:context>
    <inkml:brush xml:id="br0">
      <inkml:brushProperty name="width" value="0.2" units="cm"/>
      <inkml:brushProperty name="height" value="0.2" units="cm"/>
      <inkml:brushProperty name="color" value="#FFFFFF"/>
    </inkml:brush>
  </inkml:definitions>
  <inkml:trace contextRef="#ctx0" brushRef="#br0">0 1 11725,'698'187'0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7:02.262"/>
    </inkml:context>
    <inkml:brush xml:id="br0">
      <inkml:brushProperty name="width" value="0.2" units="cm"/>
      <inkml:brushProperty name="height" value="0.2" units="cm"/>
      <inkml:brushProperty name="color" value="#FFFFFF"/>
    </inkml:brush>
  </inkml:definitions>
  <inkml:trace contextRef="#ctx0" brushRef="#br0">1 4 11876,'992'0'0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7:19.68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7:30.011"/>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7:33.161"/>
    </inkml:context>
    <inkml:brush xml:id="br0">
      <inkml:brushProperty name="width" value="0.35" units="cm"/>
      <inkml:brushProperty name="height" value="0.35" units="cm"/>
      <inkml:brushProperty name="color" value="#FFFFFF"/>
    </inkml:brush>
  </inkml:definitions>
  <inkml:trace contextRef="#ctx0" brushRef="#br0">1180 1 13309,'-1179'0'0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10.269"/>
    </inkml:context>
    <inkml:brush xml:id="br0">
      <inkml:brushProperty name="width" value="0.35" units="cm"/>
      <inkml:brushProperty name="height" value="0.35" units="cm"/>
      <inkml:brushProperty name="color" value="#FFFFFF"/>
    </inkml:brush>
  </inkml:definitions>
  <inkml:trace contextRef="#ctx0" brushRef="#br0">1145 1 10589,'-1144'0'0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12.715"/>
    </inkml:context>
    <inkml:brush xml:id="br0">
      <inkml:brushProperty name="width" value="0.35" units="cm"/>
      <inkml:brushProperty name="height" value="0.35" units="cm"/>
      <inkml:brushProperty name="color" value="#FFFFFF"/>
    </inkml:brush>
  </inkml:definitions>
  <inkml:trace contextRef="#ctx0" brushRef="#br0">298 25 4915,'-51'-2'2551,"-94"-17"-1,135 18-2328,-51-1 1207,38 3-905,16-1-494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15.171"/>
    </inkml:context>
    <inkml:brush xml:id="br0">
      <inkml:brushProperty name="width" value="0.35" units="cm"/>
      <inkml:brushProperty name="height" value="0.35" units="cm"/>
      <inkml:brushProperty name="color" value="#FFFFFF"/>
    </inkml:brush>
  </inkml:definitions>
  <inkml:trace contextRef="#ctx0" brushRef="#br0">1050 1 4915,'-5'5'269,"-1"0"-1,-1-1 1,1 1 0,-1-2-1,1 1 1,-1 0-1,0-1 1,0-1 0,-1 1-1,1-1 1,-1 0-1,-14 1 1,-8 0 1179,-60-3 0,45-1 60,-112-8 1819,49 2-1243,-159 0 2631,81-2-4715,129 2 0,50 6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18.366"/>
    </inkml:context>
    <inkml:brush xml:id="br0">
      <inkml:brushProperty name="width" value="0.35" units="cm"/>
      <inkml:brushProperty name="height" value="0.35" units="cm"/>
      <inkml:brushProperty name="color" value="#FFFFFF"/>
    </inkml:brush>
  </inkml:definitions>
  <inkml:trace contextRef="#ctx0" brushRef="#br0">1194 53 4915,'-106'-3'4407,"-48"-10"-2302,73 6-1486,-179 4 3446,135 5-2392,52 0-606,-77-4 1153,1-5-354,135 6-1866,1-1 0,0 0 0,0-1 0,-25-9 0,33 11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21.433"/>
    </inkml:context>
    <inkml:brush xml:id="br0">
      <inkml:brushProperty name="width" value="0.35" units="cm"/>
      <inkml:brushProperty name="height" value="0.35" units="cm"/>
      <inkml:brushProperty name="color" value="#FFFFFF"/>
    </inkml:brush>
  </inkml:definitions>
  <inkml:trace contextRef="#ctx0" brushRef="#br0">1027 16 4915,'-698'0'16400,"621"-8"-14828,55 5-1547,-36-2 0,-107 6-25,159-1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26.686"/>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31.268"/>
    </inkml:context>
    <inkml:brush xml:id="br0">
      <inkml:brushProperty name="width" value="0.2" units="cm"/>
      <inkml:brushProperty name="height" value="0.2" units="cm"/>
      <inkml:brushProperty name="color" value="#FFFFFF"/>
    </inkml:brush>
  </inkml:definitions>
  <inkml:trace contextRef="#ctx0" brushRef="#br0">1184 12 16602,'-1184'0'0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49.383"/>
    </inkml:context>
    <inkml:brush xml:id="br0">
      <inkml:brushProperty name="width" value="0.2" units="cm"/>
      <inkml:brushProperty name="height" value="0.2" units="cm"/>
      <inkml:brushProperty name="color" value="#FFFFFF"/>
    </inkml:brush>
  </inkml:definitions>
  <inkml:trace contextRef="#ctx0" brushRef="#br0">1270 1 9991,'-1270'9'0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08:53.633"/>
    </inkml:context>
    <inkml:brush xml:id="br0">
      <inkml:brushProperty name="width" value="0.2" units="cm"/>
      <inkml:brushProperty name="height" value="0.2" units="cm"/>
      <inkml:brushProperty name="color" value="#FFFFFF"/>
    </inkml:brush>
  </inkml:definitions>
  <inkml:trace contextRef="#ctx0" brushRef="#br0">1 1 6553,'376'0'6718,"-359"1"-6222,0 0 1,24 7 0,-24-5-43,0 0 0,28 0 1,321-3 5770,-251 10-5637,0 0-588,-107-11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29.172"/>
    </inkml:context>
    <inkml:brush xml:id="br0">
      <inkml:brushProperty name="width" value="0.2" units="cm"/>
      <inkml:brushProperty name="height" value="0.2" units="cm"/>
      <inkml:brushProperty name="color" value="#FFFFFF"/>
    </inkml:brush>
  </inkml:definitions>
  <inkml:trace contextRef="#ctx0" brushRef="#br0">18 0 6553,'0'2'164,"-2"5"354,-2 2-354,-2 2 203,0 0-367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32.811"/>
    </inkml:context>
    <inkml:brush xml:id="br0">
      <inkml:brushProperty name="width" value="0.2" units="cm"/>
      <inkml:brushProperty name="height" value="0.2" units="cm"/>
      <inkml:brushProperty name="color" value="#FFFFFF"/>
    </inkml:brush>
  </inkml:definitions>
  <inkml:trace contextRef="#ctx0" brushRef="#br0">1 8 6553,'544'9'9842,"-200"-8"-4918,-177-2-3306,-139-1-1618,-27 2 0,0 0 0,-1 0 0,1 0 0,0 0 0,0 0 0,-1 0 0,1 0 0,0 0 0,0 0 0,-1-1 0,1 1 0,0 0 0,-1 0 0,1-1 0,0 1 0,-1 0 0,1-1 0,-1 1 0,1-1 0,0 1 0,-1 0 0,1-1 0,-1 1 0,1-1 0,-1 0 0,0 1 0,1-1 0,-1 1 0,1-1 0,-1 0 0,0 1 0,1-2 0,-3-1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35.286"/>
    </inkml:context>
    <inkml:brush xml:id="br0">
      <inkml:brushProperty name="width" value="0.2" units="cm"/>
      <inkml:brushProperty name="height" value="0.2" units="cm"/>
      <inkml:brushProperty name="color" value="#FFFFFF"/>
    </inkml:brush>
  </inkml:definitions>
  <inkml:trace contextRef="#ctx0" brushRef="#br0">0 1 6553,'196'9'3769,"-138"-5"-2696,84 2 1458,-131-5-2234,0 0-1,0 1 1,0 0-1,20 7 1,-20-5-73,0-1 0,1 0 0,-1-1 0,19 1 0,159 6 3052,-177-9-3249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37.633"/>
    </inkml:context>
    <inkml:brush xml:id="br0">
      <inkml:brushProperty name="width" value="0.2" units="cm"/>
      <inkml:brushProperty name="height" value="0.2" units="cm"/>
      <inkml:brushProperty name="color" value="#FFFFFF"/>
    </inkml:brush>
  </inkml:definitions>
  <inkml:trace contextRef="#ctx0" brushRef="#br0">0 0 6553,'36'9'1302,"-7"-1"-859,109-2 1784,-14-2-126,7 2 624,-28-2-1316,195 27 3622,-106-29-4141,-102-4-634,-82 2-256</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40.489"/>
    </inkml:context>
    <inkml:brush xml:id="br0">
      <inkml:brushProperty name="width" value="0.2" units="cm"/>
      <inkml:brushProperty name="height" value="0.2" units="cm"/>
      <inkml:brushProperty name="color" value="#FFFFFF"/>
    </inkml:brush>
  </inkml:definitions>
  <inkml:trace contextRef="#ctx0" brushRef="#br0">44 0 20257,'-43'81'0,"388"103"0,-302-265 0,-388-103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42.970"/>
    </inkml:context>
    <inkml:brush xml:id="br0">
      <inkml:brushProperty name="width" value="0.2" units="cm"/>
      <inkml:brushProperty name="height" value="0.2" units="cm"/>
      <inkml:brushProperty name="color" value="#FFFFFF"/>
    </inkml:brush>
  </inkml:definitions>
  <inkml:trace contextRef="#ctx0" brushRef="#br0">0 2 6553,'131'-1'2830,"135"3"1419,-140 11-1832,62 3 479,183-7 1096,-304-1-3992,-59-7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44.465"/>
    </inkml:context>
    <inkml:brush xml:id="br0">
      <inkml:brushProperty name="width" value="0.2" units="cm"/>
      <inkml:brushProperty name="height" value="0.2" units="cm"/>
      <inkml:brushProperty name="color" value="#FFFFFF"/>
    </inkml:brush>
  </inkml:definitions>
  <inkml:trace contextRef="#ctx0" brushRef="#br0">537 76 6553,'-146'2'3592,"-154"-4"714,295 2-4214,-1-1 0,1 0 0,-1 0 0,1 0 0,-1-1 0,1 0 0,0 0 0,0 0 0,-6-4 0,9 5-108,0-1-1,-1 0 1,1 1-1,0-1 1,0 0-1,0 0 1,0 0 0,1 0-1,-1 0 1,1 0-1,-1-1 1,1 1-1,0 0 1,-1-1-1,1 1 1,0-1-1,1 0 1,-1 1 0,0-1-1,1-3 1,-1-3 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46.853"/>
    </inkml:context>
    <inkml:brush xml:id="br0">
      <inkml:brushProperty name="width" value="0.2" units="cm"/>
      <inkml:brushProperty name="height" value="0.2" units="cm"/>
      <inkml:brushProperty name="color" value="#FFFFFF"/>
    </inkml:brush>
  </inkml:definitions>
  <inkml:trace contextRef="#ctx0" brushRef="#br0">1 11 6553,'113'1'2605,"120"-3"1016,35-7 967,257 9 982,-517 0-5570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49.030"/>
    </inkml:context>
    <inkml:brush xml:id="br0">
      <inkml:brushProperty name="width" value="0.2" units="cm"/>
      <inkml:brushProperty name="height" value="0.2" units="cm"/>
      <inkml:brushProperty name="color" value="#FFFFFF"/>
    </inkml:brush>
  </inkml:definitions>
  <inkml:trace contextRef="#ctx0" brushRef="#br0">1 5 12296,'1169'0'0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50.161"/>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52.863"/>
    </inkml:context>
    <inkml:brush xml:id="br0">
      <inkml:brushProperty name="width" value="0.2" units="cm"/>
      <inkml:brushProperty name="height" value="0.2" units="cm"/>
      <inkml:brushProperty name="color" value="#FFFFFF"/>
    </inkml:brush>
  </inkml:definitions>
  <inkml:trace contextRef="#ctx0" brushRef="#br0">1 1 16773,'1196'68'0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2:57.406"/>
    </inkml:context>
    <inkml:brush xml:id="br0">
      <inkml:brushProperty name="width" value="0.2" units="cm"/>
      <inkml:brushProperty name="height" value="0.2" units="cm"/>
      <inkml:brushProperty name="color" value="#FFFFFF"/>
    </inkml:brush>
  </inkml:definitions>
  <inkml:trace contextRef="#ctx0" brushRef="#br0">1148 1 11588,'-1148'19'0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01.007"/>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01.354"/>
    </inkml:context>
    <inkml:brush xml:id="br0">
      <inkml:brushProperty name="width" value="0.2" units="cm"/>
      <inkml:brushProperty name="height" value="0.2" units="cm"/>
      <inkml:brushProperty name="color" value="#FFFFFF"/>
    </inkml:brush>
  </inkml:definitions>
  <inkml:trace contextRef="#ctx0" brushRef="#br0">0 4 6553,'2'0'164,"2"0"0,2 0 0,2 0 0,0 0 0,2 0-1,0 0 1,0 0 0,0 0 0,0 0 0,0-2 67,-1 0-231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01.591"/>
    </inkml:context>
    <inkml:brush xml:id="br0">
      <inkml:brushProperty name="width" value="0.2" units="cm"/>
      <inkml:brushProperty name="height" value="0.2" units="cm"/>
      <inkml:brushProperty name="color" value="#FFFFFF"/>
    </inkml:brush>
  </inkml:definitions>
  <inkml:trace contextRef="#ctx0" brushRef="#br0">1 1 6553,'1'0'164,"3"0"0,2 0 0,0 0-164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01.718"/>
    </inkml:context>
    <inkml:brush xml:id="br0">
      <inkml:brushProperty name="width" value="0.2" units="cm"/>
      <inkml:brushProperty name="height" value="0.2" units="cm"/>
      <inkml:brushProperty name="color" value="#FFFFFF"/>
    </inkml:brush>
  </inkml:definitions>
  <inkml:trace contextRef="#ctx0" brushRef="#br0">0 1 6553,'2'0'164,"0"0"-164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16.983"/>
    </inkml:context>
    <inkml:brush xml:id="br0">
      <inkml:brushProperty name="width" value="0.2" units="cm"/>
      <inkml:brushProperty name="height" value="0.2" units="cm"/>
      <inkml:brushProperty name="color" value="#FFFFFF"/>
    </inkml:brush>
  </inkml:definitions>
  <inkml:trace contextRef="#ctx0" brushRef="#br0">1263 0 14220,'-1262'0'0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19.656"/>
    </inkml:context>
    <inkml:brush xml:id="br0">
      <inkml:brushProperty name="width" value="0.2" units="cm"/>
      <inkml:brushProperty name="height" value="0.2" units="cm"/>
      <inkml:brushProperty name="color" value="#FFFFFF"/>
    </inkml:brush>
  </inkml:definitions>
  <inkml:trace contextRef="#ctx0" brushRef="#br0">1212 1 6553,'-1194'0'13408,"1177"0"-13381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20.999"/>
    </inkml:context>
    <inkml:brush xml:id="br0">
      <inkml:brushProperty name="width" value="0.2" units="cm"/>
      <inkml:brushProperty name="height" value="0.2" units="cm"/>
      <inkml:brushProperty name="color" value="#FFFFFF"/>
    </inkml:brush>
  </inkml:definitions>
  <inkml:trace contextRef="#ctx0" brushRef="#br0">339 1 6553,'-5'4'142,"0"0"-1,-1 0 0,1-1 1,-1 0-1,0 0 1,0 0-1,0-1 0,-1 0 1,-12 3-1,-60 6 615,36-8 145,-80-6 0,110 1-764,4-1-110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23.046"/>
    </inkml:context>
    <inkml:brush xml:id="br0">
      <inkml:brushProperty name="width" value="0.2" units="cm"/>
      <inkml:brushProperty name="height" value="0.2" units="cm"/>
      <inkml:brushProperty name="color" value="#FFFFFF"/>
    </inkml:brush>
  </inkml:definitions>
  <inkml:trace contextRef="#ctx0" brushRef="#br0">1141 1 6553,'-166'15'2198,"85"-16"-1318,-90 2 1025,112 6-1104,31-3-286,-39 0-1,-489-4 5493,544 0-5980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24.661"/>
    </inkml:context>
    <inkml:brush xml:id="br0">
      <inkml:brushProperty name="width" value="0.2" units="cm"/>
      <inkml:brushProperty name="height" value="0.2" units="cm"/>
      <inkml:brushProperty name="color" value="#FFFFFF"/>
    </inkml:brush>
  </inkml:definitions>
  <inkml:trace contextRef="#ctx0" brushRef="#br0">399 1 6553,'0'2'55,"-1"0"0,0 0 0,1 0 0,-1 0-1,0 0 1,-1 0 0,1-1 0,0 1-1,0 0 1,-1 0 0,1-1 0,-1 1 0,0-1-1,1 0 1,-1 1 0,0-1 0,0 0 0,0 0-1,0 0 1,0 0 0,0 0 0,0 0-1,-2 0 1,-54 16 509,56-16-534,-36 7 473,0-2 0,0-1 0,0-2-1,-1-2 1,-47-4 0,72 1-366,4-1-110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27.389"/>
    </inkml:context>
    <inkml:brush xml:id="br0">
      <inkml:brushProperty name="width" value="0.2" units="cm"/>
      <inkml:brushProperty name="height" value="0.2" units="cm"/>
      <inkml:brushProperty name="color" value="#FFFFFF"/>
    </inkml:brush>
  </inkml:definitions>
  <inkml:trace contextRef="#ctx0" brushRef="#br0">1149 16 6553,'-623'0'7373,"517"-8"-6357,-8 0 166,-192 9 3241,1361-1-2033,-1031 0-2390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0.967"/>
    </inkml:context>
    <inkml:brush xml:id="br0">
      <inkml:brushProperty name="width" value="0.2" units="cm"/>
      <inkml:brushProperty name="height" value="0.2" units="cm"/>
      <inkml:brushProperty name="color" value="#FFFFFF"/>
    </inkml:brush>
  </inkml:definitions>
  <inkml:trace contextRef="#ctx0" brushRef="#br0">1274 1 6553,'0'2'43,"0"-1"0,-1 1 0,1-1 0,-1 1 0,1-1 0,-1 0 0,0 1 0,1-1 0,-1 0 0,0 1 0,0-1 0,0 0 0,0 0 0,0 0 0,0 0 0,0 0 0,-1 0 0,-1 1 0,-27 16 330,20-12-212,-9 3 122,0 0 0,0-1 0,-1-1 1,0-1-1,0 0 0,-1-2 0,-25 3 0,-194-4 2489,125-5-1612,-45 4 759,-168-5 1580,300 0-3041,0-1 0,0-2-1,-52-18 1,79 24-463,0 0 0,0 0 1,-1-1-1,1 1 0,0 0 0,0-1 0,0 1 1,0-1-1,0 1 0,0-1 0,0 0 0,0 1 1,0-1-1,0 0 0,0 0 0,0 0 1,0 1-1,1-1 0,-1 0 0,0 0 0,1 0 1,-1 0-1,1-1 0,-1 1 0,1 0 0,-1 0 1,1 0-1,0 0 0,-1 0 0,1-1 0,0 1 1,0 0-1,0 0 0,0 0 0,0-2 1,1 1 2,0 0 1,0 1-1,0-1 1,0 1-1,0 0 1,1-1-1,-1 1 1,0 0 0,1 0-1,-1 0 1,1 0-1,-1 0 1,1 0-1,-1 0 1,1 0 0,-1 1-1,1-1 1,0 1-1,0-1 1,-1 1-1,1 0 1,0-1-1,3 1 1,222-1 275,-107 3-117,440-2 532,-442-15-521,-27 15-58,-78 0-107</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3.235"/>
    </inkml:context>
    <inkml:brush xml:id="br0">
      <inkml:brushProperty name="width" value="0.2" units="cm"/>
      <inkml:brushProperty name="height" value="0.2" units="cm"/>
      <inkml:brushProperty name="color" value="#FFFFFF"/>
    </inkml:brush>
  </inkml:definitions>
  <inkml:trace contextRef="#ctx0" brushRef="#br0">824 0 7881,'364'165'0,"-714"27"0,700-384 0,-1537 237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5.786"/>
    </inkml:context>
    <inkml:brush xml:id="br0">
      <inkml:brushProperty name="width" value="0.2" units="cm"/>
      <inkml:brushProperty name="height" value="0.2" units="cm"/>
      <inkml:brushProperty name="color" value="#FFFFFF"/>
    </inkml:brush>
  </inkml:definitions>
  <inkml:trace contextRef="#ctx0" brushRef="#br0">1201 0 6553,'0'1'34,"0"1"0,-1-1 0,1 0-1,-1 0 1,0 0 0,1 0 0,-1 0-1,0 0 1,1 0 0,-1 0 0,0 0-1,0 0 1,0 0 0,0 0 0,0-1 0,0 1-1,0 0 1,0-1 0,-1 1 0,1-1-1,0 1 1,0-1 0,0 1 0,-2-1-1,-32 8 393,-44-3 855,-88-6 0,50-2 198,53 3-928,11-2 271,1 3 0,-61 9 0,-45 8 980,89-12-989,-8 0 80,48-2-390,0-1 1,-52-3-1,40-1-74,28 1-402</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7.001"/>
    </inkml:context>
    <inkml:brush xml:id="br0">
      <inkml:brushProperty name="width" value="0.2" units="cm"/>
      <inkml:brushProperty name="height" value="0.2" units="cm"/>
      <inkml:brushProperty name="color" value="#FFFFFF"/>
    </inkml:brush>
  </inkml:definitions>
  <inkml:trace contextRef="#ctx0" brushRef="#br0">0 0 6553,'0'3'164,"0"3"0,0 0-164</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7.401"/>
    </inkml:context>
    <inkml:brush xml:id="br0">
      <inkml:brushProperty name="width" value="0.2" units="cm"/>
      <inkml:brushProperty name="height" value="0.2" units="cm"/>
      <inkml:brushProperty name="color" value="#FFFFFF"/>
    </inkml:brush>
  </inkml:definitions>
  <inkml:trace contextRef="#ctx0" brushRef="#br0">0 0 6553,'3'3'232,"3"0"-68,3 1 0,3-2 0,1 0-1,5-1 165,-2 0-328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8.920"/>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9.079"/>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39.239"/>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46.890"/>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47.209"/>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47.448"/>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47.639"/>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48.358"/>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56.017"/>
    </inkml:context>
    <inkml:brush xml:id="br0">
      <inkml:brushProperty name="width" value="0.2" units="cm"/>
      <inkml:brushProperty name="height" value="0.2" units="cm"/>
      <inkml:brushProperty name="color" value="#FFFFFF"/>
    </inkml:brush>
  </inkml:definitions>
  <inkml:trace contextRef="#ctx0" brushRef="#br0">401 0 6553,'-1'2'44,"1"0"0,0 0 0,-1-1 0,1 1 0,-1 0 0,0-1 0,1 1 0,-1-1 0,0 1 0,0-1 0,0 1 0,0-1 0,0 0 0,-1 1 0,1-1 0,0 0 0,-1 0 0,1 0 0,0 0 0,-3 1 0,-38 19 464,25-14-177,1 1-84,0-1 0,0 0 0,-1-1-1,0-1 1,0-1 0,-1 0 0,1-1 0,-1-1-1,-19 0 1,9-1 97,17 0-212,-1 0-1,1-1 0,-1-1 0,1 0 0,-20-4 0,21-1 51,6 0-144</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3:57.553"/>
    </inkml:context>
    <inkml:brush xml:id="br0">
      <inkml:brushProperty name="width" value="0.2" units="cm"/>
      <inkml:brushProperty name="height" value="0.2" units="cm"/>
      <inkml:brushProperty name="color" value="#FFFFFF"/>
    </inkml:brush>
  </inkml:definitions>
  <inkml:trace contextRef="#ctx0" brushRef="#br0">1098 1 13188,'-1098'0'0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00.541"/>
    </inkml:context>
    <inkml:brush xml:id="br0">
      <inkml:brushProperty name="width" value="0.2" units="cm"/>
      <inkml:brushProperty name="height" value="0.2" units="cm"/>
      <inkml:brushProperty name="color" value="#FFFFFF"/>
    </inkml:brush>
  </inkml:definitions>
  <inkml:trace contextRef="#ctx0" brushRef="#br0">1202 9 18384,'-1202'0'0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06.154"/>
    </inkml:context>
    <inkml:brush xml:id="br0">
      <inkml:brushProperty name="width" value="0.2" units="cm"/>
      <inkml:brushProperty name="height" value="0.2" units="cm"/>
      <inkml:brushProperty name="color" value="#FFFFFF"/>
    </inkml:brush>
  </inkml:definitions>
  <inkml:trace contextRef="#ctx0" brushRef="#br0">1338 15 15404,'-1338'-15'0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08.297"/>
    </inkml:context>
    <inkml:brush xml:id="br0">
      <inkml:brushProperty name="width" value="0.2" units="cm"/>
      <inkml:brushProperty name="height" value="0.2" units="cm"/>
      <inkml:brushProperty name="color" value="#FFFFFF"/>
    </inkml:brush>
  </inkml:definitions>
  <inkml:trace contextRef="#ctx0" brushRef="#br0">1245 0 6553,'-186'8'3024,"-10"0"-1140,-331-9 3550,447 10-4591,21-2 27,-5-1-148,-53 3 363,101-9-1058</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11.320"/>
    </inkml:context>
    <inkml:brush xml:id="br0">
      <inkml:brushProperty name="width" value="0.2" units="cm"/>
      <inkml:brushProperty name="height" value="0.2" units="cm"/>
      <inkml:brushProperty name="color" value="#FFFFFF"/>
    </inkml:brush>
  </inkml:definitions>
  <inkml:trace contextRef="#ctx0" brushRef="#br0">1218 0 11064,'-1217'61'0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13.718"/>
    </inkml:context>
    <inkml:brush xml:id="br0">
      <inkml:brushProperty name="width" value="0.2" units="cm"/>
      <inkml:brushProperty name="height" value="0.2" units="cm"/>
      <inkml:brushProperty name="color" value="#FFFFFF"/>
    </inkml:brush>
  </inkml:definitions>
  <inkml:trace contextRef="#ctx0" brushRef="#br0">1263 0 11840,'-1263'0'0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19.443"/>
    </inkml:context>
    <inkml:brush xml:id="br0">
      <inkml:brushProperty name="width" value="0.2" units="cm"/>
      <inkml:brushProperty name="height" value="0.2" units="cm"/>
      <inkml:brushProperty name="color" value="#FFFFFF"/>
    </inkml:brush>
  </inkml:definitions>
  <inkml:trace contextRef="#ctx0" brushRef="#br0">1262 1 14441,'-1262'15'0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22.258"/>
    </inkml:context>
    <inkml:brush xml:id="br0">
      <inkml:brushProperty name="width" value="0.2" units="cm"/>
      <inkml:brushProperty name="height" value="0.2" units="cm"/>
      <inkml:brushProperty name="color" value="#FFFFFF"/>
    </inkml:brush>
  </inkml:definitions>
  <inkml:trace contextRef="#ctx0" brushRef="#br0">1186 1 6553,'-14'1'282,"1"0"0,-1 1-1,1 1 1,-17 5 0,16-4-68,0 0 0,0-1 1,-26 2-1,-549-4 6350,276-3-3298,255-6-2564,11 1-217,34 6-457</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14.963"/>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16.466"/>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25.009"/>
    </inkml:context>
    <inkml:brush xml:id="br0">
      <inkml:brushProperty name="width" value="0.2" units="cm"/>
      <inkml:brushProperty name="height" value="0.2" units="cm"/>
      <inkml:brushProperty name="color" value="#FFFFFF"/>
    </inkml:brush>
  </inkml:definitions>
  <inkml:trace contextRef="#ctx0" brushRef="#br0">0 0 6553,'3'1'86,"1"-1"-1,-1 1 0,0 0 0,0 0 1,0 0-1,0 1 0,0-1 0,0 1 1,4 2-1,20 9 277,-3-10-26,-1 0 0,1-2 0,0 0 0,28-4 0,9 1 250,-47 2-558</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45.418"/>
    </inkml:context>
    <inkml:brush xml:id="br0">
      <inkml:brushProperty name="width" value="0.2" units="cm"/>
      <inkml:brushProperty name="height" value="0.2" units="cm"/>
      <inkml:brushProperty name="color" value="#F3F3F3"/>
    </inkml:brush>
  </inkml:definitions>
  <inkml:trace contextRef="#ctx0" brushRef="#br0">1353 1 13507,'-1353'0'0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47.977"/>
    </inkml:context>
    <inkml:brush xml:id="br0">
      <inkml:brushProperty name="width" value="0.2" units="cm"/>
      <inkml:brushProperty name="height" value="0.2" units="cm"/>
      <inkml:brushProperty name="color" value="#F3F3F3"/>
    </inkml:brush>
  </inkml:definitions>
  <inkml:trace contextRef="#ctx0" brushRef="#br0">231 0 6553,'-3'3'232,"-3"0"-68,-5 0 164,-4 0-165,-2 1 69,-1 1-68,-2-1 164,0-1-165,1-2 1,0 1 0,-1-2 164,-2 0-1,0 0-163,3 0-164</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54.670"/>
    </inkml:context>
    <inkml:brush xml:id="br0">
      <inkml:brushProperty name="width" value="0.2" units="cm"/>
      <inkml:brushProperty name="height" value="0.2" units="cm"/>
      <inkml:brushProperty name="color" value="#FFFFFF"/>
    </inkml:brush>
  </inkml:definitions>
  <inkml:trace contextRef="#ctx0" brushRef="#br0">1 121 6553,'88'2'1507,"96"-4"274,-158-2-1303,0 0 0,29-10-1,-35 7-206,1 2-1,0 1 0,0 1 1,29-2-1,0 5 747,80-10 0,-68 1-282,65-11 777,-77 9-743,0 2-1,1 2 1,75-1-1,-97 8-468,-16 0-272</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56.172"/>
    </inkml:context>
    <inkml:brush xml:id="br0">
      <inkml:brushProperty name="width" value="0.2" units="cm"/>
      <inkml:brushProperty name="height" value="0.2" units="cm"/>
      <inkml:brushProperty name="color" value="#FFFFFF"/>
    </inkml:brush>
  </inkml:definitions>
  <inkml:trace contextRef="#ctx0" brushRef="#br0">886 0 6553,'-89'8'1407,"61"-4"-929,-36 0-1,-627-5 7032,677 1-7482</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56.491"/>
    </inkml:context>
    <inkml:brush xml:id="br0">
      <inkml:brushProperty name="width" value="0.2" units="cm"/>
      <inkml:brushProperty name="height" value="0.2" units="cm"/>
      <inkml:brushProperty name="color" value="#FFFFFF"/>
    </inkml:brush>
  </inkml:definitions>
  <inkml:trace contextRef="#ctx0" brushRef="#br0">7 0 6553,'-3'0'164,"0"0"-164</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4:58.390"/>
    </inkml:context>
    <inkml:brush xml:id="br0">
      <inkml:brushProperty name="width" value="0.2" units="cm"/>
      <inkml:brushProperty name="height" value="0.2" units="cm"/>
      <inkml:brushProperty name="color" value="#FFFFFF"/>
    </inkml:brush>
  </inkml:definitions>
  <inkml:trace contextRef="#ctx0" brushRef="#br0">372 31 6553,'88'1'1642,"96"-2"141,-160-4-1253,-23 2-11,-14 0-146,-41-1 436,-69 5 0,-44-2 986,115-6-1064,30 4-277,-38-2-1,-100 5 1322,143 0-1747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00.801"/>
    </inkml:context>
    <inkml:brush xml:id="br0">
      <inkml:brushProperty name="width" value="0.2" units="cm"/>
      <inkml:brushProperty name="height" value="0.2" units="cm"/>
      <inkml:brushProperty name="color" value="#FFFFFF"/>
    </inkml:brush>
  </inkml:definitions>
  <inkml:trace contextRef="#ctx0" brushRef="#br0">258 31 6553,'482'0'5571,"-456"5"-5214,-20 0-14,-18 3 60,-8-3-37,1-2-1,-1 1 1,1-2-1,-1-1 0,0 0 1,-22-3-1,-5 1-28,-426 12 4567,428-9-4402,11 0 417,74-5-429,419-26-490,-385 23 0,52-2 0,150 0 0,2 1 0,-131-1 0,-32 1 0,-78 7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10.861"/>
    </inkml:context>
    <inkml:brush xml:id="br0">
      <inkml:brushProperty name="width" value="0.2" units="cm"/>
      <inkml:brushProperty name="height" value="0.2" units="cm"/>
      <inkml:brushProperty name="color" value="#FFFFFF"/>
    </inkml:brush>
  </inkml:definitions>
  <inkml:trace contextRef="#ctx0" brushRef="#br0">1 0 6553,'7'1'198,"1"0"-1,-1 0 0,1 1 1,-1 0-1,13 5 0,24 6 366,15-8 618,118-4-1,-74-4 91,-79 3-876,40 1 752,102-13 0,-115 7-234,0 2-1,67 5 1,-23 0-210,400-2 4172,-480 0-4875</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11.916"/>
    </inkml:context>
    <inkml:brush xml:id="br0">
      <inkml:brushProperty name="width" value="0.2" units="cm"/>
      <inkml:brushProperty name="height" value="0.2" units="cm"/>
      <inkml:brushProperty name="color" value="#FFFFFF"/>
    </inkml:brush>
  </inkml:definitions>
  <inkml:trace contextRef="#ctx0" brushRef="#br0">975 0 6553,'-31'2'696,"0"1"0,-37 9 0,-13 1 215,-425 18 4686,262-31-3139,230 0-2431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17.688"/>
    </inkml:context>
    <inkml:brush xml:id="br0">
      <inkml:brushProperty name="width" value="0.2" units="cm"/>
      <inkml:brushProperty name="height" value="0.2" units="cm"/>
      <inkml:brushProperty name="color" value="#F3F3F3"/>
    </inkml:brush>
  </inkml:definitions>
  <inkml:trace contextRef="#ctx0" brushRef="#br0">1336 0 6553,'-782'0'8847,"572"16"-6526,193-15-2017,0 1 1,0 0-1,-23 8 1,22-6-60,1 0 0,0-1 0,-21 1-1,-112-5 1368,137 1-1585</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19.252"/>
    </inkml:context>
    <inkml:brush xml:id="br0">
      <inkml:brushProperty name="width" value="0.2" units="cm"/>
      <inkml:brushProperty name="height" value="0.2" units="cm"/>
      <inkml:brushProperty name="color" value="#F3F3F3"/>
    </inkml:brush>
  </inkml:definitions>
  <inkml:trace contextRef="#ctx0" brushRef="#br0">1 0 6553,'1323'0'14718,"-1310"0"-14690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39.439"/>
    </inkml:context>
    <inkml:brush xml:id="br0">
      <inkml:brushProperty name="width" value="0.2" units="cm"/>
      <inkml:brushProperty name="height" value="0.2" units="cm"/>
      <inkml:brushProperty name="color" value="#F3F3F3"/>
    </inkml:brush>
  </inkml:definitions>
  <inkml:trace contextRef="#ctx0" brushRef="#br0">1381 0 6553,'-1368'0'15210,"1355"0"-15183</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42.281"/>
    </inkml:context>
    <inkml:brush xml:id="br0">
      <inkml:brushProperty name="width" value="0.2" units="cm"/>
      <inkml:brushProperty name="height" value="0.2" units="cm"/>
      <inkml:brushProperty name="color" value="#F3F3F3"/>
    </inkml:brush>
  </inkml:definitions>
  <inkml:trace contextRef="#ctx0" brushRef="#br0">1531 77 6553,'-185'-8'2784,"-10"0"-987,-553 8 6258,726-1-7532,-36-6 0,14 0-15,-147-24 1572,116 18-1966,62 12-114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53.324"/>
    </inkml:context>
    <inkml:brush xml:id="br0">
      <inkml:brushProperty name="width" value="0.2" units="cm"/>
      <inkml:brushProperty name="height" value="0.2" units="cm"/>
      <inkml:brushProperty name="color" value="#F3F3F3"/>
    </inkml:brush>
  </inkml:definitions>
  <inkml:trace contextRef="#ctx0" brushRef="#br0">800 31 6553,'-1'3'60,"1"0"0,-1 0-1,0-1 1,0 1 0,-1 0-1,1-1 1,0 1 0,-1-1-1,0 1 1,1-1 0,-1 0-1,0 0 1,0 0 0,0 0-1,-1 0 1,1 0 0,0 0-1,-1-1 1,1 1 0,-1-1-1,-3 2 1,-3 1 98,-1 1 0,0-1-1,1-1 1,-20 5 0,-3-5 430,-1-1 1,-61-3-1,21-2 296,-323 3 3348,393 0-4203,-1 0-1,1 0 1,0-1 0,0 1-1,0-1 1,0 0 0,0 0-1,0 0 1,0-1 0,0 1-1,0-1 1,0 1 0,1-1-1,-1 0 1,1 0-1,-5-4 1,6 5-36,0 0 0,0-1 0,0 1 1,1-1-1,-1 1 0,0 0 0,1-1 0,-1 1 0,0-1 0,1 0 0,0 1 0,-1-1 0,1 1 1,0-1-1,0 0 0,0 1 0,0-1 0,0 0 0,0 1 0,1-1 0,-1 1 0,1-1 1,-1 0-1,1 1 0,-1-1 0,1 1 0,0-1 0,-1 1 0,1 0 0,0-1 0,0 1 1,0 0-1,0 0 0,3-3 0,-2 2 26,0 1 0,1-1 0,-1 0 0,1 1 0,-1-1 0,1 1 0,0 0 1,-1 0-1,1 0 0,0 0 0,0 1 0,0-1 0,0 1 0,5-1 0,48 3 220,-32 0-114,24-1 107,130-2 620,-130-6-569,-31 3-160,0 2-1,21-1 1,217 4 1094,-242-1-1205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5:58.296"/>
    </inkml:context>
    <inkml:brush xml:id="br0">
      <inkml:brushProperty name="width" value="0.2" units="cm"/>
      <inkml:brushProperty name="height" value="0.2" units="cm"/>
      <inkml:brushProperty name="color" value="#F3F3F3"/>
    </inkml:brush>
  </inkml:definitions>
  <inkml:trace contextRef="#ctx0" brushRef="#br0">872 0 11064,'-871'0'0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6:03.265"/>
    </inkml:context>
    <inkml:brush xml:id="br0">
      <inkml:brushProperty name="width" value="0.2" units="cm"/>
      <inkml:brushProperty name="height" value="0.2" units="cm"/>
      <inkml:brushProperty name="color" value="#F3F3F3"/>
    </inkml:brush>
  </inkml:definitions>
  <inkml:trace contextRef="#ctx0" brushRef="#br0">1 45 6553,'88'2'1319,"95"-4"650,-161-1-1564,0-1 0,33-11 0,26-5 511,-68 18-888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6:04.260"/>
    </inkml:context>
    <inkml:brush xml:id="br0">
      <inkml:brushProperty name="width" value="0.2" units="cm"/>
      <inkml:brushProperty name="height" value="0.2" units="cm"/>
      <inkml:brushProperty name="color" value="#F3F3F3"/>
    </inkml:brush>
  </inkml:definitions>
  <inkml:trace contextRef="#ctx0" brushRef="#br0">501 0 6553,'-484'0'5680,"468"0"-5625</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6:06.980"/>
    </inkml:context>
    <inkml:brush xml:id="br0">
      <inkml:brushProperty name="width" value="0.2" units="cm"/>
      <inkml:brushProperty name="height" value="0.2" units="cm"/>
      <inkml:brushProperty name="color" value="#F3F3F3"/>
    </inkml:brush>
  </inkml:definitions>
  <inkml:trace contextRef="#ctx0" brushRef="#br0">0 45 11359,'406'-45'0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16:10.952"/>
    </inkml:context>
    <inkml:brush xml:id="br0">
      <inkml:brushProperty name="width" value="0.2" units="cm"/>
      <inkml:brushProperty name="height" value="0.2" units="cm"/>
      <inkml:brushProperty name="color" value="#F3F3F3"/>
    </inkml:brush>
  </inkml:definitions>
  <inkml:trace contextRef="#ctx0" brushRef="#br0">0 2 6553,'55'0'908,"-16"-2"-205,0 3 0,70 9 0,-81-6-201,0-1 0,54-3-1,-40-1-67,-30 1-407</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2:49.215"/>
    </inkml:context>
    <inkml:brush xml:id="br0">
      <inkml:brushProperty name="width" value="0.2" units="cm"/>
      <inkml:brushProperty name="height" value="0.2" units="cm"/>
      <inkml:brushProperty name="color" value="#F3F3F3"/>
    </inkml:brush>
  </inkml:definitions>
  <inkml:trace contextRef="#ctx0" brushRef="#br0">7 15 6553,'0'-2'0,"-2"-1"164,0-1-165,-1-1 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2:52.242"/>
    </inkml:context>
    <inkml:brush xml:id="br0">
      <inkml:brushProperty name="width" value="0.2" units="cm"/>
      <inkml:brushProperty name="height" value="0.2" units="cm"/>
      <inkml:brushProperty name="color" value="#F3F3F3"/>
    </inkml:brush>
  </inkml:definitions>
  <inkml:trace contextRef="#ctx0" brushRef="#br0">2042 0 14376,'-2042'12'0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2:56.087"/>
    </inkml:context>
    <inkml:brush xml:id="br0">
      <inkml:brushProperty name="width" value="0.2" units="cm"/>
      <inkml:brushProperty name="height" value="0.2" units="cm"/>
      <inkml:brushProperty name="color" value="#F3F3F3"/>
    </inkml:brush>
  </inkml:definitions>
  <inkml:trace contextRef="#ctx0" brushRef="#br0">0 1 6553,'0'0'0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3:05.611"/>
    </inkml:context>
    <inkml:brush xml:id="br0">
      <inkml:brushProperty name="width" value="0.2" units="cm"/>
      <inkml:brushProperty name="height" value="0.2" units="cm"/>
      <inkml:brushProperty name="color" value="#F3F3F3"/>
    </inkml:brush>
  </inkml:definitions>
  <inkml:trace contextRef="#ctx0" brushRef="#br0">201 65 6553,'4'-22'22,"-3"20"-11,0-1 0,-1 0 0,1 1 0,-1-1 0,1 1 0,-1-1 0,0 0 0,0 1 0,0-1 0,0 1-1,-1-1 1,0-5 0,-2 7 47,1 1 1,-1-1-1,0 0 0,1 1 0,-1-1 0,0 1 1,0 0-1,1 0 0,-1 0 0,0 1 0,0-1 1,1 0-1,-5 2 0,-3 0 110,-134-1 1771,134-1-1912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customXml" Target="../ink/ink6.xml"/><Relationship Id="rId18" Type="http://schemas.openxmlformats.org/officeDocument/2006/relationships/image" Target="../media/image67.png"/><Relationship Id="rId26" Type="http://schemas.openxmlformats.org/officeDocument/2006/relationships/image" Target="../media/image71.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64.png"/><Relationship Id="rId17" Type="http://schemas.openxmlformats.org/officeDocument/2006/relationships/customXml" Target="../ink/ink8.xml"/><Relationship Id="rId25" Type="http://schemas.openxmlformats.org/officeDocument/2006/relationships/customXml" Target="../ink/ink12.xml"/><Relationship Id="rId2" Type="http://schemas.openxmlformats.org/officeDocument/2006/relationships/image" Target="../media/image59.png"/><Relationship Id="rId16" Type="http://schemas.openxmlformats.org/officeDocument/2006/relationships/image" Target="../media/image66.png"/><Relationship Id="rId20" Type="http://schemas.openxmlformats.org/officeDocument/2006/relationships/image" Target="../media/image68.png"/><Relationship Id="rId1" Type="http://schemas.openxmlformats.org/officeDocument/2006/relationships/slideLayout" Target="../slideLayouts/slideLayout5.xml"/><Relationship Id="rId6" Type="http://schemas.openxmlformats.org/officeDocument/2006/relationships/image" Target="../media/image61.png"/><Relationship Id="rId11" Type="http://schemas.openxmlformats.org/officeDocument/2006/relationships/customXml" Target="../ink/ink5.xml"/><Relationship Id="rId24" Type="http://schemas.openxmlformats.org/officeDocument/2006/relationships/image" Target="../media/image70.png"/><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10" Type="http://schemas.openxmlformats.org/officeDocument/2006/relationships/image" Target="../media/image63.png"/><Relationship Id="rId19" Type="http://schemas.openxmlformats.org/officeDocument/2006/relationships/customXml" Target="../ink/ink9.xml"/><Relationship Id="rId4" Type="http://schemas.openxmlformats.org/officeDocument/2006/relationships/image" Target="../media/image60.png"/><Relationship Id="rId9" Type="http://schemas.openxmlformats.org/officeDocument/2006/relationships/customXml" Target="../ink/ink4.xml"/><Relationship Id="rId14" Type="http://schemas.openxmlformats.org/officeDocument/2006/relationships/image" Target="../media/image65.png"/><Relationship Id="rId22" Type="http://schemas.openxmlformats.org/officeDocument/2006/relationships/image" Target="../media/image69.png"/></Relationships>
</file>

<file path=ppt/slides/_rels/slide4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customXml" Target="../ink/ink18.xml"/><Relationship Id="rId18" Type="http://schemas.openxmlformats.org/officeDocument/2006/relationships/image" Target="../media/image79.png"/><Relationship Id="rId26" Type="http://schemas.openxmlformats.org/officeDocument/2006/relationships/image" Target="../media/image82.png"/><Relationship Id="rId3" Type="http://schemas.openxmlformats.org/officeDocument/2006/relationships/image" Target="../media/image73.png"/><Relationship Id="rId21" Type="http://schemas.openxmlformats.org/officeDocument/2006/relationships/customXml" Target="../ink/ink22.xml"/><Relationship Id="rId7" Type="http://schemas.openxmlformats.org/officeDocument/2006/relationships/customXml" Target="../ink/ink15.xml"/><Relationship Id="rId12" Type="http://schemas.openxmlformats.org/officeDocument/2006/relationships/image" Target="../media/image76.png"/><Relationship Id="rId17" Type="http://schemas.openxmlformats.org/officeDocument/2006/relationships/customXml" Target="../ink/ink20.xml"/><Relationship Id="rId25" Type="http://schemas.openxmlformats.org/officeDocument/2006/relationships/customXml" Target="../ink/ink24.xml"/><Relationship Id="rId2" Type="http://schemas.openxmlformats.org/officeDocument/2006/relationships/image" Target="../media/image72.png"/><Relationship Id="rId16" Type="http://schemas.openxmlformats.org/officeDocument/2006/relationships/image" Target="../media/image78.png"/><Relationship Id="rId20" Type="http://schemas.openxmlformats.org/officeDocument/2006/relationships/image" Target="../media/image681.png"/><Relationship Id="rId1" Type="http://schemas.openxmlformats.org/officeDocument/2006/relationships/slideLayout" Target="../slideLayouts/slideLayout5.xml"/><Relationship Id="rId6" Type="http://schemas.openxmlformats.org/officeDocument/2006/relationships/customXml" Target="../ink/ink14.xml"/><Relationship Id="rId11" Type="http://schemas.openxmlformats.org/officeDocument/2006/relationships/customXml" Target="../ink/ink17.xml"/><Relationship Id="rId24" Type="http://schemas.openxmlformats.org/officeDocument/2006/relationships/image" Target="../media/image81.png"/><Relationship Id="rId5" Type="http://schemas.openxmlformats.org/officeDocument/2006/relationships/image" Target="../media/image60.png"/><Relationship Id="rId15" Type="http://schemas.openxmlformats.org/officeDocument/2006/relationships/customXml" Target="../ink/ink19.xml"/><Relationship Id="rId23" Type="http://schemas.openxmlformats.org/officeDocument/2006/relationships/customXml" Target="../ink/ink23.xml"/><Relationship Id="rId10" Type="http://schemas.openxmlformats.org/officeDocument/2006/relationships/image" Target="../media/image75.png"/><Relationship Id="rId19" Type="http://schemas.openxmlformats.org/officeDocument/2006/relationships/customXml" Target="../ink/ink21.xml"/><Relationship Id="rId4" Type="http://schemas.openxmlformats.org/officeDocument/2006/relationships/customXml" Target="../ink/ink13.xml"/><Relationship Id="rId9" Type="http://schemas.openxmlformats.org/officeDocument/2006/relationships/customXml" Target="../ink/ink16.xml"/><Relationship Id="rId14" Type="http://schemas.openxmlformats.org/officeDocument/2006/relationships/image" Target="../media/image77.png"/><Relationship Id="rId22" Type="http://schemas.openxmlformats.org/officeDocument/2006/relationships/image" Target="../media/image80.png"/></Relationships>
</file>

<file path=ppt/slides/_rels/slide4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3" Type="http://schemas.openxmlformats.org/officeDocument/2006/relationships/image" Target="../media/image89.png"/><Relationship Id="rId18" Type="http://schemas.openxmlformats.org/officeDocument/2006/relationships/customXml" Target="../ink/ink32.xml"/><Relationship Id="rId26" Type="http://schemas.openxmlformats.org/officeDocument/2006/relationships/customXml" Target="../ink/ink36.xml"/><Relationship Id="rId3" Type="http://schemas.openxmlformats.org/officeDocument/2006/relationships/image" Target="../media/image73.png"/><Relationship Id="rId21" Type="http://schemas.openxmlformats.org/officeDocument/2006/relationships/image" Target="../media/image93.png"/><Relationship Id="rId34" Type="http://schemas.openxmlformats.org/officeDocument/2006/relationships/customXml" Target="../ink/ink40.xml"/><Relationship Id="rId7" Type="http://schemas.openxmlformats.org/officeDocument/2006/relationships/image" Target="../media/image86.png"/><Relationship Id="rId12" Type="http://schemas.openxmlformats.org/officeDocument/2006/relationships/customXml" Target="../ink/ink29.xml"/><Relationship Id="rId17" Type="http://schemas.openxmlformats.org/officeDocument/2006/relationships/image" Target="../media/image91.png"/><Relationship Id="rId25" Type="http://schemas.openxmlformats.org/officeDocument/2006/relationships/image" Target="../media/image94.png"/><Relationship Id="rId33" Type="http://schemas.openxmlformats.org/officeDocument/2006/relationships/image" Target="../media/image97.png"/><Relationship Id="rId2" Type="http://schemas.openxmlformats.org/officeDocument/2006/relationships/image" Target="../media/image72.png"/><Relationship Id="rId16" Type="http://schemas.openxmlformats.org/officeDocument/2006/relationships/customXml" Target="../ink/ink31.xml"/><Relationship Id="rId20" Type="http://schemas.openxmlformats.org/officeDocument/2006/relationships/customXml" Target="../ink/ink33.xml"/><Relationship Id="rId29" Type="http://schemas.openxmlformats.org/officeDocument/2006/relationships/image" Target="../media/image680.png"/><Relationship Id="rId1" Type="http://schemas.openxmlformats.org/officeDocument/2006/relationships/slideLayout" Target="../slideLayouts/slideLayout5.xml"/><Relationship Id="rId6" Type="http://schemas.openxmlformats.org/officeDocument/2006/relationships/customXml" Target="../ink/ink26.xml"/><Relationship Id="rId11" Type="http://schemas.openxmlformats.org/officeDocument/2006/relationships/image" Target="../media/image88.png"/><Relationship Id="rId24" Type="http://schemas.openxmlformats.org/officeDocument/2006/relationships/customXml" Target="../ink/ink35.xml"/><Relationship Id="rId32" Type="http://schemas.openxmlformats.org/officeDocument/2006/relationships/customXml" Target="../ink/ink39.xml"/><Relationship Id="rId5" Type="http://schemas.openxmlformats.org/officeDocument/2006/relationships/image" Target="../media/image85.png"/><Relationship Id="rId15" Type="http://schemas.openxmlformats.org/officeDocument/2006/relationships/image" Target="../media/image90.png"/><Relationship Id="rId23" Type="http://schemas.openxmlformats.org/officeDocument/2006/relationships/image" Target="../media/image681.png"/><Relationship Id="rId28" Type="http://schemas.openxmlformats.org/officeDocument/2006/relationships/customXml" Target="../ink/ink37.xml"/><Relationship Id="rId10" Type="http://schemas.openxmlformats.org/officeDocument/2006/relationships/customXml" Target="../ink/ink28.xml"/><Relationship Id="rId19" Type="http://schemas.openxmlformats.org/officeDocument/2006/relationships/image" Target="../media/image92.png"/><Relationship Id="rId31" Type="http://schemas.openxmlformats.org/officeDocument/2006/relationships/image" Target="../media/image96.png"/><Relationship Id="rId4" Type="http://schemas.openxmlformats.org/officeDocument/2006/relationships/customXml" Target="../ink/ink25.xml"/><Relationship Id="rId9" Type="http://schemas.openxmlformats.org/officeDocument/2006/relationships/image" Target="../media/image87.png"/><Relationship Id="rId14" Type="http://schemas.openxmlformats.org/officeDocument/2006/relationships/customXml" Target="../ink/ink30.xml"/><Relationship Id="rId22" Type="http://schemas.openxmlformats.org/officeDocument/2006/relationships/customXml" Target="../ink/ink34.xml"/><Relationship Id="rId27" Type="http://schemas.openxmlformats.org/officeDocument/2006/relationships/image" Target="../media/image95.png"/><Relationship Id="rId30" Type="http://schemas.openxmlformats.org/officeDocument/2006/relationships/customXml" Target="../ink/ink38.xml"/><Relationship Id="rId35" Type="http://schemas.openxmlformats.org/officeDocument/2006/relationships/image" Target="../media/image98.png"/><Relationship Id="rId8" Type="http://schemas.openxmlformats.org/officeDocument/2006/relationships/customXml" Target="../ink/ink27.xml"/></Relationships>
</file>

<file path=ppt/slides/_rels/slide4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3" Type="http://schemas.openxmlformats.org/officeDocument/2006/relationships/image" Target="../media/image104.png"/><Relationship Id="rId18" Type="http://schemas.openxmlformats.org/officeDocument/2006/relationships/customXml" Target="../ink/ink48.xml"/><Relationship Id="rId26" Type="http://schemas.openxmlformats.org/officeDocument/2006/relationships/customXml" Target="../ink/ink52.xml"/><Relationship Id="rId3" Type="http://schemas.openxmlformats.org/officeDocument/2006/relationships/image" Target="../media/image73.png"/><Relationship Id="rId21" Type="http://schemas.openxmlformats.org/officeDocument/2006/relationships/image" Target="../media/image108.png"/><Relationship Id="rId34" Type="http://schemas.openxmlformats.org/officeDocument/2006/relationships/customXml" Target="../ink/ink59.xml"/><Relationship Id="rId7" Type="http://schemas.openxmlformats.org/officeDocument/2006/relationships/image" Target="../media/image101.png"/><Relationship Id="rId12" Type="http://schemas.openxmlformats.org/officeDocument/2006/relationships/customXml" Target="../ink/ink45.xml"/><Relationship Id="rId17" Type="http://schemas.openxmlformats.org/officeDocument/2006/relationships/image" Target="../media/image106.png"/><Relationship Id="rId25" Type="http://schemas.openxmlformats.org/officeDocument/2006/relationships/image" Target="../media/image110.png"/><Relationship Id="rId33" Type="http://schemas.openxmlformats.org/officeDocument/2006/relationships/customXml" Target="../ink/ink58.xml"/><Relationship Id="rId2" Type="http://schemas.openxmlformats.org/officeDocument/2006/relationships/image" Target="../media/image72.png"/><Relationship Id="rId16" Type="http://schemas.openxmlformats.org/officeDocument/2006/relationships/customXml" Target="../ink/ink47.xml"/><Relationship Id="rId20" Type="http://schemas.openxmlformats.org/officeDocument/2006/relationships/customXml" Target="../ink/ink49.xml"/><Relationship Id="rId29" Type="http://schemas.openxmlformats.org/officeDocument/2006/relationships/customXml" Target="../ink/ink54.xml"/><Relationship Id="rId1" Type="http://schemas.openxmlformats.org/officeDocument/2006/relationships/slideLayout" Target="../slideLayouts/slideLayout5.xml"/><Relationship Id="rId6" Type="http://schemas.openxmlformats.org/officeDocument/2006/relationships/customXml" Target="../ink/ink42.xml"/><Relationship Id="rId11" Type="http://schemas.openxmlformats.org/officeDocument/2006/relationships/image" Target="../media/image103.png"/><Relationship Id="rId24" Type="http://schemas.openxmlformats.org/officeDocument/2006/relationships/customXml" Target="../ink/ink51.xml"/><Relationship Id="rId32" Type="http://schemas.openxmlformats.org/officeDocument/2006/relationships/customXml" Target="../ink/ink57.xml"/><Relationship Id="rId5" Type="http://schemas.openxmlformats.org/officeDocument/2006/relationships/image" Target="../media/image100.png"/><Relationship Id="rId15" Type="http://schemas.openxmlformats.org/officeDocument/2006/relationships/image" Target="../media/image105.png"/><Relationship Id="rId23" Type="http://schemas.openxmlformats.org/officeDocument/2006/relationships/image" Target="../media/image109.png"/><Relationship Id="rId28" Type="http://schemas.openxmlformats.org/officeDocument/2006/relationships/customXml" Target="../ink/ink53.xml"/><Relationship Id="rId10" Type="http://schemas.openxmlformats.org/officeDocument/2006/relationships/customXml" Target="../ink/ink44.xml"/><Relationship Id="rId19" Type="http://schemas.openxmlformats.org/officeDocument/2006/relationships/image" Target="../media/image107.png"/><Relationship Id="rId31" Type="http://schemas.openxmlformats.org/officeDocument/2006/relationships/customXml" Target="../ink/ink56.xml"/><Relationship Id="rId4" Type="http://schemas.openxmlformats.org/officeDocument/2006/relationships/customXml" Target="../ink/ink41.xml"/><Relationship Id="rId9" Type="http://schemas.openxmlformats.org/officeDocument/2006/relationships/image" Target="../media/image102.png"/><Relationship Id="rId14" Type="http://schemas.openxmlformats.org/officeDocument/2006/relationships/customXml" Target="../ink/ink46.xml"/><Relationship Id="rId22" Type="http://schemas.openxmlformats.org/officeDocument/2006/relationships/customXml" Target="../ink/ink50.xml"/><Relationship Id="rId27" Type="http://schemas.openxmlformats.org/officeDocument/2006/relationships/image" Target="../media/image680.png"/><Relationship Id="rId30" Type="http://schemas.openxmlformats.org/officeDocument/2006/relationships/customXml" Target="../ink/ink55.xml"/><Relationship Id="rId8" Type="http://schemas.openxmlformats.org/officeDocument/2006/relationships/customXml" Target="../ink/ink43.xml"/></Relationships>
</file>

<file path=ppt/slides/_rels/slide46.xml.rels><?xml version="1.0" encoding="UTF-8" standalone="yes"?>
<Relationships xmlns="http://schemas.openxmlformats.org/package/2006/relationships"><Relationship Id="rId8" Type="http://schemas.openxmlformats.org/officeDocument/2006/relationships/customXml" Target="../ink/ink62.xml"/><Relationship Id="rId13" Type="http://schemas.openxmlformats.org/officeDocument/2006/relationships/image" Target="../media/image117.png"/><Relationship Id="rId18" Type="http://schemas.openxmlformats.org/officeDocument/2006/relationships/customXml" Target="../ink/ink67.xml"/><Relationship Id="rId26" Type="http://schemas.openxmlformats.org/officeDocument/2006/relationships/image" Target="../media/image121.png"/><Relationship Id="rId3" Type="http://schemas.openxmlformats.org/officeDocument/2006/relationships/image" Target="../media/image112.png"/><Relationship Id="rId21" Type="http://schemas.openxmlformats.org/officeDocument/2006/relationships/image" Target="../media/image120.png"/><Relationship Id="rId7" Type="http://schemas.openxmlformats.org/officeDocument/2006/relationships/image" Target="../media/image114.png"/><Relationship Id="rId12" Type="http://schemas.openxmlformats.org/officeDocument/2006/relationships/customXml" Target="../ink/ink64.xml"/><Relationship Id="rId17" Type="http://schemas.openxmlformats.org/officeDocument/2006/relationships/image" Target="../media/image100.png"/><Relationship Id="rId25" Type="http://schemas.openxmlformats.org/officeDocument/2006/relationships/customXml" Target="../ink/ink71.xml"/><Relationship Id="rId2" Type="http://schemas.openxmlformats.org/officeDocument/2006/relationships/image" Target="../media/image111.png"/><Relationship Id="rId16" Type="http://schemas.openxmlformats.org/officeDocument/2006/relationships/customXml" Target="../ink/ink66.xml"/><Relationship Id="rId20" Type="http://schemas.openxmlformats.org/officeDocument/2006/relationships/customXml" Target="../ink/ink68.xml"/><Relationship Id="rId1" Type="http://schemas.openxmlformats.org/officeDocument/2006/relationships/slideLayout" Target="../slideLayouts/slideLayout5.xml"/><Relationship Id="rId6" Type="http://schemas.openxmlformats.org/officeDocument/2006/relationships/customXml" Target="../ink/ink61.xml"/><Relationship Id="rId11" Type="http://schemas.openxmlformats.org/officeDocument/2006/relationships/image" Target="../media/image116.png"/><Relationship Id="rId24" Type="http://schemas.openxmlformats.org/officeDocument/2006/relationships/customXml" Target="../ink/ink70.xml"/><Relationship Id="rId5" Type="http://schemas.openxmlformats.org/officeDocument/2006/relationships/image" Target="../media/image113.png"/><Relationship Id="rId15" Type="http://schemas.openxmlformats.org/officeDocument/2006/relationships/image" Target="../media/image118.png"/><Relationship Id="rId23" Type="http://schemas.openxmlformats.org/officeDocument/2006/relationships/image" Target="../media/image680.png"/><Relationship Id="rId10" Type="http://schemas.openxmlformats.org/officeDocument/2006/relationships/customXml" Target="../ink/ink63.xml"/><Relationship Id="rId19" Type="http://schemas.openxmlformats.org/officeDocument/2006/relationships/image" Target="../media/image119.png"/><Relationship Id="rId4" Type="http://schemas.openxmlformats.org/officeDocument/2006/relationships/customXml" Target="../ink/ink60.xml"/><Relationship Id="rId9" Type="http://schemas.openxmlformats.org/officeDocument/2006/relationships/image" Target="../media/image115.png"/><Relationship Id="rId14" Type="http://schemas.openxmlformats.org/officeDocument/2006/relationships/customXml" Target="../ink/ink65.xml"/><Relationship Id="rId22" Type="http://schemas.openxmlformats.org/officeDocument/2006/relationships/customXml" Target="../ink/ink69.xml"/></Relationships>
</file>

<file path=ppt/slides/_rels/slide4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5.xml"/><Relationship Id="rId4" Type="http://schemas.openxmlformats.org/officeDocument/2006/relationships/image" Target="../media/image127.png"/></Relationships>
</file>

<file path=ppt/slides/_rels/slide52.xml.rels><?xml version="1.0" encoding="UTF-8" standalone="yes"?>
<Relationships xmlns="http://schemas.openxmlformats.org/package/2006/relationships"><Relationship Id="rId8" Type="http://schemas.openxmlformats.org/officeDocument/2006/relationships/customXml" Target="../ink/ink74.xml"/><Relationship Id="rId13"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1.png"/><Relationship Id="rId12" Type="http://schemas.openxmlformats.org/officeDocument/2006/relationships/customXml" Target="../ink/ink76.xml"/><Relationship Id="rId17" Type="http://schemas.openxmlformats.org/officeDocument/2006/relationships/image" Target="../media/image136.png"/><Relationship Id="rId2" Type="http://schemas.openxmlformats.org/officeDocument/2006/relationships/image" Target="../media/image128.png"/><Relationship Id="rId16" Type="http://schemas.openxmlformats.org/officeDocument/2006/relationships/customXml" Target="../ink/ink78.xml"/><Relationship Id="rId1" Type="http://schemas.openxmlformats.org/officeDocument/2006/relationships/slideLayout" Target="../slideLayouts/slideLayout5.xml"/><Relationship Id="rId6" Type="http://schemas.openxmlformats.org/officeDocument/2006/relationships/customXml" Target="../ink/ink73.xml"/><Relationship Id="rId11" Type="http://schemas.openxmlformats.org/officeDocument/2006/relationships/image" Target="../media/image133.png"/><Relationship Id="rId5" Type="http://schemas.openxmlformats.org/officeDocument/2006/relationships/image" Target="../media/image130.png"/><Relationship Id="rId15" Type="http://schemas.openxmlformats.org/officeDocument/2006/relationships/image" Target="../media/image135.png"/><Relationship Id="rId10" Type="http://schemas.openxmlformats.org/officeDocument/2006/relationships/customXml" Target="../ink/ink75.xml"/><Relationship Id="rId4" Type="http://schemas.openxmlformats.org/officeDocument/2006/relationships/customXml" Target="../ink/ink72.xml"/><Relationship Id="rId9" Type="http://schemas.openxmlformats.org/officeDocument/2006/relationships/image" Target="../media/image132.png"/><Relationship Id="rId14" Type="http://schemas.openxmlformats.org/officeDocument/2006/relationships/customXml" Target="../ink/ink77.xml"/></Relationships>
</file>

<file path=ppt/slides/_rels/slide53.xml.rels><?xml version="1.0" encoding="UTF-8" standalone="yes"?>
<Relationships xmlns="http://schemas.openxmlformats.org/package/2006/relationships"><Relationship Id="rId13" Type="http://schemas.openxmlformats.org/officeDocument/2006/relationships/customXml" Target="../ink/ink83.xml"/><Relationship Id="rId18" Type="http://schemas.openxmlformats.org/officeDocument/2006/relationships/image" Target="../media/image145.png"/><Relationship Id="rId26" Type="http://schemas.openxmlformats.org/officeDocument/2006/relationships/image" Target="../media/image149.png"/><Relationship Id="rId3" Type="http://schemas.openxmlformats.org/officeDocument/2006/relationships/image" Target="../media/image137.png"/><Relationship Id="rId21" Type="http://schemas.openxmlformats.org/officeDocument/2006/relationships/customXml" Target="../ink/ink87.xml"/><Relationship Id="rId34" Type="http://schemas.openxmlformats.org/officeDocument/2006/relationships/image" Target="../media/image153.png"/><Relationship Id="rId7" Type="http://schemas.openxmlformats.org/officeDocument/2006/relationships/customXml" Target="../ink/ink80.xml"/><Relationship Id="rId12" Type="http://schemas.openxmlformats.org/officeDocument/2006/relationships/image" Target="../media/image142.png"/><Relationship Id="rId17" Type="http://schemas.openxmlformats.org/officeDocument/2006/relationships/customXml" Target="../ink/ink85.xml"/><Relationship Id="rId25" Type="http://schemas.openxmlformats.org/officeDocument/2006/relationships/customXml" Target="../ink/ink89.xml"/><Relationship Id="rId33" Type="http://schemas.openxmlformats.org/officeDocument/2006/relationships/customXml" Target="../ink/ink93.xml"/><Relationship Id="rId2" Type="http://schemas.openxmlformats.org/officeDocument/2006/relationships/image" Target="../media/image129.png"/><Relationship Id="rId16" Type="http://schemas.openxmlformats.org/officeDocument/2006/relationships/image" Target="../media/image144.png"/><Relationship Id="rId20" Type="http://schemas.openxmlformats.org/officeDocument/2006/relationships/image" Target="../media/image146.png"/><Relationship Id="rId29" Type="http://schemas.openxmlformats.org/officeDocument/2006/relationships/customXml" Target="../ink/ink91.xml"/><Relationship Id="rId1" Type="http://schemas.openxmlformats.org/officeDocument/2006/relationships/slideLayout" Target="../slideLayouts/slideLayout5.xml"/><Relationship Id="rId6" Type="http://schemas.openxmlformats.org/officeDocument/2006/relationships/image" Target="../media/image139.png"/><Relationship Id="rId11" Type="http://schemas.openxmlformats.org/officeDocument/2006/relationships/customXml" Target="../ink/ink82.xml"/><Relationship Id="rId24" Type="http://schemas.openxmlformats.org/officeDocument/2006/relationships/image" Target="../media/image148.png"/><Relationship Id="rId32" Type="http://schemas.openxmlformats.org/officeDocument/2006/relationships/image" Target="../media/image152.png"/><Relationship Id="rId5" Type="http://schemas.openxmlformats.org/officeDocument/2006/relationships/customXml" Target="../ink/ink79.xml"/><Relationship Id="rId15" Type="http://schemas.openxmlformats.org/officeDocument/2006/relationships/customXml" Target="../ink/ink84.xml"/><Relationship Id="rId23" Type="http://schemas.openxmlformats.org/officeDocument/2006/relationships/customXml" Target="../ink/ink88.xml"/><Relationship Id="rId28" Type="http://schemas.openxmlformats.org/officeDocument/2006/relationships/image" Target="../media/image150.png"/><Relationship Id="rId36" Type="http://schemas.openxmlformats.org/officeDocument/2006/relationships/image" Target="../media/image154.png"/><Relationship Id="rId10" Type="http://schemas.openxmlformats.org/officeDocument/2006/relationships/image" Target="../media/image141.png"/><Relationship Id="rId19" Type="http://schemas.openxmlformats.org/officeDocument/2006/relationships/customXml" Target="../ink/ink86.xml"/><Relationship Id="rId31" Type="http://schemas.openxmlformats.org/officeDocument/2006/relationships/customXml" Target="../ink/ink92.xml"/><Relationship Id="rId4" Type="http://schemas.openxmlformats.org/officeDocument/2006/relationships/image" Target="../media/image138.png"/><Relationship Id="rId9" Type="http://schemas.openxmlformats.org/officeDocument/2006/relationships/customXml" Target="../ink/ink81.xml"/><Relationship Id="rId14" Type="http://schemas.openxmlformats.org/officeDocument/2006/relationships/image" Target="../media/image143.png"/><Relationship Id="rId22" Type="http://schemas.openxmlformats.org/officeDocument/2006/relationships/image" Target="../media/image147.png"/><Relationship Id="rId27" Type="http://schemas.openxmlformats.org/officeDocument/2006/relationships/customXml" Target="../ink/ink90.xml"/><Relationship Id="rId30" Type="http://schemas.openxmlformats.org/officeDocument/2006/relationships/image" Target="../media/image151.png"/><Relationship Id="rId35" Type="http://schemas.openxmlformats.org/officeDocument/2006/relationships/customXml" Target="../ink/ink94.xml"/><Relationship Id="rId8" Type="http://schemas.openxmlformats.org/officeDocument/2006/relationships/image" Target="../media/image140.png"/></Relationships>
</file>

<file path=ppt/slides/_rels/slide5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jpeg"/><Relationship Id="rId1" Type="http://schemas.openxmlformats.org/officeDocument/2006/relationships/slideLayout" Target="../slideLayouts/slideLayout5.xml"/><Relationship Id="rId4" Type="http://schemas.openxmlformats.org/officeDocument/2006/relationships/image" Target="../media/image15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6100865" y="1045778"/>
            <a:ext cx="5874774" cy="4524315"/>
          </a:xfrm>
          <a:prstGeom prst="rect">
            <a:avLst/>
          </a:prstGeom>
          <a:noFill/>
        </p:spPr>
        <p:txBody>
          <a:bodyPr wrap="square" lIns="91440" tIns="45720" rIns="91440" bIns="45720" anchor="t">
            <a:spAutoFit/>
          </a:bodyPr>
          <a:lstStyle/>
          <a:p>
            <a:pPr defTabSz="457200"/>
            <a:r>
              <a:rPr lang="it-IT" sz="3200">
                <a:solidFill>
                  <a:schemeClr val="bg1"/>
                </a:solidFill>
                <a:latin typeface="Arial"/>
                <a:ea typeface="Calibri"/>
                <a:cs typeface="Arial"/>
              </a:rPr>
              <a:t>Sistema di Gestione delle</a:t>
            </a:r>
            <a:r>
              <a:rPr lang="it-IT" sz="3200" b="1">
                <a:solidFill>
                  <a:schemeClr val="bg1"/>
                </a:solidFill>
                <a:latin typeface="Arial"/>
                <a:ea typeface="Calibri"/>
                <a:cs typeface="Arial"/>
              </a:rPr>
              <a:t> Malattie Rare</a:t>
            </a:r>
            <a:br>
              <a:rPr lang="it-IT" sz="3200" b="1">
                <a:latin typeface="Arial"/>
                <a:ea typeface="Calibri"/>
                <a:cs typeface="Arial"/>
              </a:rPr>
            </a:br>
            <a:r>
              <a:rPr lang="it-IT" sz="3200">
                <a:solidFill>
                  <a:schemeClr val="bg1"/>
                </a:solidFill>
                <a:latin typeface="Arial"/>
                <a:ea typeface="Calibri"/>
                <a:cs typeface="Arial"/>
              </a:rPr>
              <a:t>nel Sistema di Sinfonia </a:t>
            </a:r>
            <a:br>
              <a:rPr lang="it-IT" sz="3200" b="1">
                <a:latin typeface="Arial"/>
                <a:ea typeface="Calibri"/>
                <a:cs typeface="Arial"/>
              </a:rPr>
            </a:br>
            <a:r>
              <a:rPr lang="it-IT" sz="3200" b="1">
                <a:solidFill>
                  <a:schemeClr val="bg1"/>
                </a:solidFill>
                <a:latin typeface="Arial"/>
                <a:ea typeface="Calibri"/>
                <a:cs typeface="Arial"/>
              </a:rPr>
              <a:t>Referente Regionale</a:t>
            </a:r>
            <a:endParaRPr lang="it-IT">
              <a:solidFill>
                <a:schemeClr val="bg1"/>
              </a:solidFill>
            </a:endParaRPr>
          </a:p>
          <a:p>
            <a:pPr defTabSz="457200"/>
            <a:endParaRPr lang="it-IT" sz="3200">
              <a:solidFill>
                <a:schemeClr val="bg1"/>
              </a:solidFill>
              <a:latin typeface="Calibri"/>
              <a:ea typeface="Calibri"/>
              <a:cs typeface="Calibri"/>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a:cs typeface="Arial"/>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Indice</a:t>
            </a:r>
          </a:p>
          <a:p>
            <a:pPr algn="l"/>
            <a:endParaRPr lang="it-IT">
              <a:cs typeface="Arial"/>
            </a:endParaRPr>
          </a:p>
        </p:txBody>
      </p:sp>
      <p:grpSp>
        <p:nvGrpSpPr>
          <p:cNvPr id="12" name="Gruppo 11">
            <a:extLst>
              <a:ext uri="{FF2B5EF4-FFF2-40B4-BE49-F238E27FC236}">
                <a16:creationId xmlns:a16="http://schemas.microsoft.com/office/drawing/2014/main" id="{12426990-11A5-5F59-9677-C829E953BD1C}"/>
              </a:ext>
            </a:extLst>
          </p:cNvPr>
          <p:cNvGrpSpPr/>
          <p:nvPr/>
        </p:nvGrpSpPr>
        <p:grpSpPr>
          <a:xfrm>
            <a:off x="1047298" y="2377799"/>
            <a:ext cx="500793" cy="2296336"/>
            <a:chOff x="442181" y="1593387"/>
            <a:chExt cx="488380" cy="2347317"/>
          </a:xfrm>
        </p:grpSpPr>
        <p:sp>
          <p:nvSpPr>
            <p:cNvPr id="13" name="Rettangolo 12">
              <a:extLst>
                <a:ext uri="{FF2B5EF4-FFF2-40B4-BE49-F238E27FC236}">
                  <a16:creationId xmlns:a16="http://schemas.microsoft.com/office/drawing/2014/main" id="{F83C6E11-1A0B-F066-6A84-C3C5C2672989}"/>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097DAB4D-18D1-E0B4-CD06-7E3AB50AB2A7}"/>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1047299" y="2639353"/>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74913" y="2851917"/>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74913" y="332603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74913" y="380015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74913" y="427427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Regionale</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74913" y="237779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74910" y="474838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73184" y="1608137"/>
            <a:ext cx="6400800" cy="4314825"/>
          </a:xfrm>
          <a:prstGeom prst="rect">
            <a:avLst/>
          </a:prstGeom>
        </p:spPr>
      </p:pic>
      <p:sp>
        <p:nvSpPr>
          <p:cNvPr id="2" name="Rettangolo 57">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60">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Indice</a:t>
            </a:r>
          </a:p>
          <a:p>
            <a:pPr algn="l"/>
            <a:endParaRPr lang="it-IT">
              <a:cs typeface="Arial"/>
            </a:endParaRPr>
          </a:p>
        </p:txBody>
      </p:sp>
      <p:grpSp>
        <p:nvGrpSpPr>
          <p:cNvPr id="2" name="Gruppo 1">
            <a:extLst>
              <a:ext uri="{FF2B5EF4-FFF2-40B4-BE49-F238E27FC236}">
                <a16:creationId xmlns:a16="http://schemas.microsoft.com/office/drawing/2014/main" id="{326B2B00-520D-1056-E6D6-C3145B2D4D85}"/>
              </a:ext>
            </a:extLst>
          </p:cNvPr>
          <p:cNvGrpSpPr/>
          <p:nvPr/>
        </p:nvGrpSpPr>
        <p:grpSpPr>
          <a:xfrm>
            <a:off x="924033" y="2445034"/>
            <a:ext cx="500793" cy="2296336"/>
            <a:chOff x="442181" y="1593387"/>
            <a:chExt cx="488380" cy="2347317"/>
          </a:xfrm>
        </p:grpSpPr>
        <p:sp>
          <p:nvSpPr>
            <p:cNvPr id="3" name="Rettangolo 2">
              <a:extLst>
                <a:ext uri="{FF2B5EF4-FFF2-40B4-BE49-F238E27FC236}">
                  <a16:creationId xmlns:a16="http://schemas.microsoft.com/office/drawing/2014/main" id="{04D21941-B6CC-2AB9-9600-411AE4EF1C6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EBAB6B22-4F19-13A2-89D2-88EB1C1DB9A3}"/>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24034" y="2706588"/>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51648" y="2919152"/>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51648" y="339327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51648" y="386738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51648" y="4341506"/>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Regionale</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51648" y="244503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51645" y="481562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6116A5BA-3295-2123-51C0-523DA3B15C79}"/>
              </a:ext>
            </a:extLst>
          </p:cNvPr>
          <p:cNvCxnSpPr>
            <a:cxnSpLocks/>
          </p:cNvCxnSpPr>
          <p:nvPr/>
        </p:nvCxnSpPr>
        <p:spPr>
          <a:xfrm>
            <a:off x="8213908" y="1476374"/>
            <a:ext cx="0" cy="394811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Emissione</a:t>
            </a:r>
            <a:endParaRPr lang="en-US" sz="1600" b="1">
              <a:solidFill>
                <a:schemeClr val="bg1"/>
              </a:solidFill>
              <a:latin typeface="Century Gothic" panose="020B0502020202020204" pitchFamily="34" charset="0"/>
              <a:cs typeface="Calibri" panose="020F0502020204030204" pitchFamily="34" charset="0"/>
            </a:endParaRPr>
          </a:p>
        </p:txBody>
      </p:sp>
      <p:sp>
        <p:nvSpPr>
          <p:cNvPr id="8"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del Paziente </a:t>
            </a:r>
            <a:endParaRPr lang="en-US" sz="1400" b="1">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a:solidFill>
                <a:schemeClr val="bg1"/>
              </a:solidFill>
              <a:latin typeface="Century Gothic" panose="020B0502020202020204" pitchFamily="34" charset="0"/>
              <a:cs typeface="Calibri" panose="020F0502020204030204" pitchFamily="34" charset="0"/>
            </a:endParaRPr>
          </a:p>
        </p:txBody>
      </p:sp>
      <p:sp>
        <p:nvSpPr>
          <p:cNvPr id="9"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Clinici</a:t>
            </a:r>
          </a:p>
        </p:txBody>
      </p:sp>
      <p:sp>
        <p:nvSpPr>
          <p:cNvPr id="10"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a:solidFill>
                  <a:srgbClr val="003D69"/>
                </a:solidFill>
                <a:latin typeface="Century Gothic" panose="020B0502020202020204" pitchFamily="34" charset="0"/>
              </a:rPr>
              <a:t>Direttore Sanitario</a:t>
            </a:r>
          </a:p>
          <a:p>
            <a:pPr algn="ctr"/>
            <a:endParaRPr lang="it-IT">
              <a:solidFill>
                <a:srgbClr val="003D69"/>
              </a:solidFill>
              <a:latin typeface="Century Gothic" panose="020B0502020202020204" pitchFamily="34" charset="0"/>
            </a:endParaRPr>
          </a:p>
        </p:txBody>
      </p:sp>
      <p:grpSp>
        <p:nvGrpSpPr>
          <p:cNvPr id="11" name="Gruppo 10">
            <a:extLst>
              <a:ext uri="{FF2B5EF4-FFF2-40B4-BE49-F238E27FC236}">
                <a16:creationId xmlns:a16="http://schemas.microsoft.com/office/drawing/2014/main" id="{526600C2-2239-EDE5-A3CC-4B213625C71B}"/>
              </a:ext>
            </a:extLst>
          </p:cNvPr>
          <p:cNvGrpSpPr/>
          <p:nvPr/>
        </p:nvGrpSpPr>
        <p:grpSpPr>
          <a:xfrm>
            <a:off x="4636954" y="2530174"/>
            <a:ext cx="608516" cy="678220"/>
            <a:chOff x="4636954" y="2530174"/>
            <a:chExt cx="573028" cy="536318"/>
          </a:xfrm>
        </p:grpSpPr>
        <p:sp>
          <p:nvSpPr>
            <p:cNvPr id="12" name="Rounded Rectangle 2">
              <a:extLst>
                <a:ext uri="{FF2B5EF4-FFF2-40B4-BE49-F238E27FC236}">
                  <a16:creationId xmlns:a16="http://schemas.microsoft.com/office/drawing/2014/main" id="{DA62E88C-7FED-6E98-FC40-773C59C33B95}"/>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3" name="Picture 60">
              <a:extLst>
                <a:ext uri="{FF2B5EF4-FFF2-40B4-BE49-F238E27FC236}">
                  <a16:creationId xmlns:a16="http://schemas.microsoft.com/office/drawing/2014/main" id="{4CA51081-D1EE-FD48-0187-384469CBBBC8}"/>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4"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15"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16"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17" name="Gruppo 16">
            <a:extLst>
              <a:ext uri="{FF2B5EF4-FFF2-40B4-BE49-F238E27FC236}">
                <a16:creationId xmlns:a16="http://schemas.microsoft.com/office/drawing/2014/main" id="{05EEBC3A-6591-ABC2-EB55-64BCC202B92C}"/>
              </a:ext>
            </a:extLst>
          </p:cNvPr>
          <p:cNvGrpSpPr/>
          <p:nvPr/>
        </p:nvGrpSpPr>
        <p:grpSpPr>
          <a:xfrm>
            <a:off x="4600580" y="4419786"/>
            <a:ext cx="3357016" cy="690206"/>
            <a:chOff x="4600583" y="4419772"/>
            <a:chExt cx="3528628" cy="697697"/>
          </a:xfrm>
        </p:grpSpPr>
        <p:grpSp>
          <p:nvGrpSpPr>
            <p:cNvPr id="18" name="Gruppo 17">
              <a:extLst>
                <a:ext uri="{FF2B5EF4-FFF2-40B4-BE49-F238E27FC236}">
                  <a16:creationId xmlns:a16="http://schemas.microsoft.com/office/drawing/2014/main" id="{EF6CA977-5F22-B509-0683-8C232CBC36F2}"/>
                </a:ext>
              </a:extLst>
            </p:cNvPr>
            <p:cNvGrpSpPr/>
            <p:nvPr/>
          </p:nvGrpSpPr>
          <p:grpSpPr>
            <a:xfrm>
              <a:off x="4600583" y="4419772"/>
              <a:ext cx="727388" cy="697697"/>
              <a:chOff x="4600575" y="4419764"/>
              <a:chExt cx="573028" cy="536318"/>
            </a:xfrm>
          </p:grpSpPr>
          <p:sp>
            <p:nvSpPr>
              <p:cNvPr id="21" name="Oval 61">
                <a:extLst>
                  <a:ext uri="{FF2B5EF4-FFF2-40B4-BE49-F238E27FC236}">
                    <a16:creationId xmlns:a16="http://schemas.microsoft.com/office/drawing/2014/main" id="{4FF52F26-DE52-BB1C-BCD4-5CBCFDFABCD9}"/>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22" name="Graphic 63" descr="Programmatrice con riempimento a tinta unita">
                <a:extLst>
                  <a:ext uri="{FF2B5EF4-FFF2-40B4-BE49-F238E27FC236}">
                    <a16:creationId xmlns:a16="http://schemas.microsoft.com/office/drawing/2014/main" id="{ECBB8D4E-1ACE-2E80-93E8-331BF4960B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3" name="Rounded Rectangle 2">
                <a:extLst>
                  <a:ext uri="{FF2B5EF4-FFF2-40B4-BE49-F238E27FC236}">
                    <a16:creationId xmlns:a16="http://schemas.microsoft.com/office/drawing/2014/main" id="{58953B3D-736A-3E50-19EF-DAABEFE41F6E}"/>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19" name="CasellaDiTesto 19">
              <a:extLst>
                <a:ext uri="{FF2B5EF4-FFF2-40B4-BE49-F238E27FC236}">
                  <a16:creationId xmlns:a16="http://schemas.microsoft.com/office/drawing/2014/main" id="{71AC1CEC-E0C5-0557-0FA8-628B6BFE053C}"/>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20" name="CasellaDiTesto 22">
              <a:extLst>
                <a:ext uri="{FF2B5EF4-FFF2-40B4-BE49-F238E27FC236}">
                  <a16:creationId xmlns:a16="http://schemas.microsoft.com/office/drawing/2014/main" id="{6137E122-E11B-138D-A1B0-C4935187DEB9}"/>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4" name="Rettangolo 23">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5"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Caricamento</a:t>
            </a:r>
            <a:endParaRPr lang="en-US" sz="1600" b="1">
              <a:solidFill>
                <a:schemeClr val="bg1"/>
              </a:solidFill>
              <a:latin typeface="Century Gothic" panose="020B0502020202020204" pitchFamily="34" charset="0"/>
              <a:cs typeface="Calibri" panose="020F0502020204030204" pitchFamily="34" charset="0"/>
            </a:endParaRPr>
          </a:p>
        </p:txBody>
      </p:sp>
      <p:sp>
        <p:nvSpPr>
          <p:cNvPr id="26"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27" name="Gruppo 26">
            <a:extLst>
              <a:ext uri="{FF2B5EF4-FFF2-40B4-BE49-F238E27FC236}">
                <a16:creationId xmlns:a16="http://schemas.microsoft.com/office/drawing/2014/main" id="{03A55521-0580-4C15-4678-EA0C21073D42}"/>
              </a:ext>
            </a:extLst>
          </p:cNvPr>
          <p:cNvGrpSpPr/>
          <p:nvPr/>
        </p:nvGrpSpPr>
        <p:grpSpPr>
          <a:xfrm>
            <a:off x="8515053" y="4419769"/>
            <a:ext cx="3605863" cy="690204"/>
            <a:chOff x="8515058" y="4419762"/>
            <a:chExt cx="3790196" cy="697696"/>
          </a:xfrm>
        </p:grpSpPr>
        <p:grpSp>
          <p:nvGrpSpPr>
            <p:cNvPr id="28" name="Gruppo 27">
              <a:extLst>
                <a:ext uri="{FF2B5EF4-FFF2-40B4-BE49-F238E27FC236}">
                  <a16:creationId xmlns:a16="http://schemas.microsoft.com/office/drawing/2014/main" id="{3B33FF15-6DF5-1CD8-42A0-1E747991E332}"/>
                </a:ext>
              </a:extLst>
            </p:cNvPr>
            <p:cNvGrpSpPr/>
            <p:nvPr/>
          </p:nvGrpSpPr>
          <p:grpSpPr>
            <a:xfrm>
              <a:off x="8515058" y="4419762"/>
              <a:ext cx="727388" cy="697696"/>
              <a:chOff x="8515043" y="4419762"/>
              <a:chExt cx="573028" cy="536318"/>
            </a:xfrm>
          </p:grpSpPr>
          <p:sp>
            <p:nvSpPr>
              <p:cNvPr id="31" name="Oval 61">
                <a:extLst>
                  <a:ext uri="{FF2B5EF4-FFF2-40B4-BE49-F238E27FC236}">
                    <a16:creationId xmlns:a16="http://schemas.microsoft.com/office/drawing/2014/main" id="{00F9670C-0B87-3C82-5156-0393974C0A58}"/>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32" name="Graphic 63" descr="Programmatrice con riempimento a tinta unita">
                <a:extLst>
                  <a:ext uri="{FF2B5EF4-FFF2-40B4-BE49-F238E27FC236}">
                    <a16:creationId xmlns:a16="http://schemas.microsoft.com/office/drawing/2014/main" id="{5223CD1D-EB13-7A7B-44F9-4F53937B9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3" name="Rounded Rectangle 2">
                <a:extLst>
                  <a:ext uri="{FF2B5EF4-FFF2-40B4-BE49-F238E27FC236}">
                    <a16:creationId xmlns:a16="http://schemas.microsoft.com/office/drawing/2014/main" id="{902F0585-F80B-23B6-F73D-44C7201AC29B}"/>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9" name="CasellaDiTesto 19">
              <a:extLst>
                <a:ext uri="{FF2B5EF4-FFF2-40B4-BE49-F238E27FC236}">
                  <a16:creationId xmlns:a16="http://schemas.microsoft.com/office/drawing/2014/main" id="{46EA2651-2A79-9CBD-9FA4-BAA664B26D16}"/>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30" name="CasellaDiTesto 34">
              <a:extLst>
                <a:ext uri="{FF2B5EF4-FFF2-40B4-BE49-F238E27FC236}">
                  <a16:creationId xmlns:a16="http://schemas.microsoft.com/office/drawing/2014/main" id="{572BC7B1-6E60-2DCB-11F3-EC639F91CD4D}"/>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4" name="Gruppo 33">
            <a:extLst>
              <a:ext uri="{FF2B5EF4-FFF2-40B4-BE49-F238E27FC236}">
                <a16:creationId xmlns:a16="http://schemas.microsoft.com/office/drawing/2014/main" id="{01577B35-702A-C881-5F1A-E4C0A43D22A8}"/>
              </a:ext>
            </a:extLst>
          </p:cNvPr>
          <p:cNvGrpSpPr/>
          <p:nvPr/>
        </p:nvGrpSpPr>
        <p:grpSpPr>
          <a:xfrm>
            <a:off x="8529380" y="2020962"/>
            <a:ext cx="3385142" cy="1153928"/>
            <a:chOff x="8529372" y="2020962"/>
            <a:chExt cx="3558187" cy="1166453"/>
          </a:xfrm>
        </p:grpSpPr>
        <p:grpSp>
          <p:nvGrpSpPr>
            <p:cNvPr id="35" name="Gruppo 34">
              <a:extLst>
                <a:ext uri="{FF2B5EF4-FFF2-40B4-BE49-F238E27FC236}">
                  <a16:creationId xmlns:a16="http://schemas.microsoft.com/office/drawing/2014/main" id="{4543868A-61D3-5470-0443-3C474D1CE1E1}"/>
                </a:ext>
              </a:extLst>
            </p:cNvPr>
            <p:cNvGrpSpPr/>
            <p:nvPr/>
          </p:nvGrpSpPr>
          <p:grpSpPr>
            <a:xfrm>
              <a:off x="8627831" y="2723621"/>
              <a:ext cx="488617" cy="463794"/>
              <a:chOff x="8627831" y="2723621"/>
              <a:chExt cx="350874" cy="350876"/>
            </a:xfrm>
          </p:grpSpPr>
          <p:sp>
            <p:nvSpPr>
              <p:cNvPr id="39" name="Oval 61">
                <a:extLst>
                  <a:ext uri="{FF2B5EF4-FFF2-40B4-BE49-F238E27FC236}">
                    <a16:creationId xmlns:a16="http://schemas.microsoft.com/office/drawing/2014/main" id="{4F8A2F6F-0DA4-498B-19D0-1F632141C6E8}"/>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0" name="Picture 2">
                <a:extLst>
                  <a:ext uri="{FF2B5EF4-FFF2-40B4-BE49-F238E27FC236}">
                    <a16:creationId xmlns:a16="http://schemas.microsoft.com/office/drawing/2014/main" id="{A5992282-99CE-C2A9-4939-50EE480A6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202">
              <a:extLst>
                <a:ext uri="{FF2B5EF4-FFF2-40B4-BE49-F238E27FC236}">
                  <a16:creationId xmlns:a16="http://schemas.microsoft.com/office/drawing/2014/main" id="{EC378EB9-722E-790E-BD5F-4CE7DC6387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Monitoraggio e Controllo</a:t>
              </a:r>
              <a:endParaRPr lang="en-US" sz="1400" b="1">
                <a:solidFill>
                  <a:schemeClr val="bg1"/>
                </a:solidFill>
                <a:latin typeface="Century Gothic" panose="020B0502020202020204" pitchFamily="34" charset="0"/>
                <a:cs typeface="Calibri" panose="020F0502020204030204" pitchFamily="34" charset="0"/>
              </a:endParaRPr>
            </a:p>
          </p:txBody>
        </p:sp>
        <p:sp>
          <p:nvSpPr>
            <p:cNvPr id="37" name="CasellaDiTesto 19">
              <a:extLst>
                <a:ext uri="{FF2B5EF4-FFF2-40B4-BE49-F238E27FC236}">
                  <a16:creationId xmlns:a16="http://schemas.microsoft.com/office/drawing/2014/main" id="{7A59C3B2-88AB-6DCD-01B1-EE7023DFA2AB}"/>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a:solidFill>
                  <a:srgbClr val="003D69"/>
                </a:solidFill>
                <a:latin typeface="Century Gothic" panose="020B0502020202020204" pitchFamily="34" charset="0"/>
                <a:cs typeface="Calibri" panose="020F0502020204030204" pitchFamily="34" charset="0"/>
              </a:endParaRPr>
            </a:p>
          </p:txBody>
        </p:sp>
        <p:sp>
          <p:nvSpPr>
            <p:cNvPr id="38" name="CasellaDiTesto 44">
              <a:extLst>
                <a:ext uri="{FF2B5EF4-FFF2-40B4-BE49-F238E27FC236}">
                  <a16:creationId xmlns:a16="http://schemas.microsoft.com/office/drawing/2014/main" id="{F87B793F-723D-D595-93A2-07D3CC03FB5F}"/>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1" name="Gruppo 40">
            <a:extLst>
              <a:ext uri="{FF2B5EF4-FFF2-40B4-BE49-F238E27FC236}">
                <a16:creationId xmlns:a16="http://schemas.microsoft.com/office/drawing/2014/main" id="{59B3CBB1-7CB9-ECED-3653-271428E1B980}"/>
              </a:ext>
            </a:extLst>
          </p:cNvPr>
          <p:cNvGrpSpPr/>
          <p:nvPr/>
        </p:nvGrpSpPr>
        <p:grpSpPr>
          <a:xfrm>
            <a:off x="8541898" y="2587326"/>
            <a:ext cx="3517039" cy="1203439"/>
            <a:chOff x="8541896" y="2587322"/>
            <a:chExt cx="4307547" cy="1197737"/>
          </a:xfrm>
        </p:grpSpPr>
        <p:sp>
          <p:nvSpPr>
            <p:cNvPr id="42" name="CasellaDiTesto 48">
              <a:extLst>
                <a:ext uri="{FF2B5EF4-FFF2-40B4-BE49-F238E27FC236}">
                  <a16:creationId xmlns:a16="http://schemas.microsoft.com/office/drawing/2014/main" id="{046B0C7D-C511-775B-B38E-CCE8BD920ACE}"/>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ASL</a:t>
              </a:r>
            </a:p>
          </p:txBody>
        </p:sp>
        <p:sp>
          <p:nvSpPr>
            <p:cNvPr id="43" name="CasellaDiTesto 19">
              <a:extLst>
                <a:ext uri="{FF2B5EF4-FFF2-40B4-BE49-F238E27FC236}">
                  <a16:creationId xmlns:a16="http://schemas.microsoft.com/office/drawing/2014/main" id="{A476B704-2E3E-20A9-1711-A5204918AA6E}"/>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Referente </a:t>
              </a:r>
              <a:br>
                <a:rPr lang="it-IT"/>
              </a:br>
              <a:r>
                <a:rPr lang="it-IT"/>
                <a:t>DISTRETTO</a:t>
              </a:r>
            </a:p>
            <a:p>
              <a:r>
                <a:rPr lang="it-IT"/>
                <a:t>Amministrativo</a:t>
              </a:r>
              <a:br>
                <a:rPr lang="it-IT"/>
              </a:br>
              <a:r>
                <a:rPr lang="it-IT"/>
                <a:t>DISTRETTO</a:t>
              </a:r>
            </a:p>
            <a:p>
              <a:r>
                <a:rPr lang="it-IT"/>
                <a:t>Referente ASL</a:t>
              </a:r>
            </a:p>
            <a:p>
              <a:r>
                <a:rPr lang="it-IT"/>
                <a:t>Direttore Sanitario</a:t>
              </a:r>
            </a:p>
          </p:txBody>
        </p:sp>
        <p:sp>
          <p:nvSpPr>
            <p:cNvPr id="44" name="Rounded Rectangle 2">
              <a:extLst>
                <a:ext uri="{FF2B5EF4-FFF2-40B4-BE49-F238E27FC236}">
                  <a16:creationId xmlns:a16="http://schemas.microsoft.com/office/drawing/2014/main" id="{0A880FD6-B68A-5AE4-1488-D81B01669485}"/>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5"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6"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47"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8"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49"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0"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3" name="CasellaDiTesto 52">
            <a:extLst>
              <a:ext uri="{FF2B5EF4-FFF2-40B4-BE49-F238E27FC236}">
                <a16:creationId xmlns:a16="http://schemas.microsoft.com/office/drawing/2014/main" id="{68C59F9E-B609-2400-AF0D-B272D0B5CB11}"/>
              </a:ext>
            </a:extLst>
          </p:cNvPr>
          <p:cNvSpPr txBox="1"/>
          <p:nvPr/>
        </p:nvSpPr>
        <p:spPr>
          <a:xfrm>
            <a:off x="1139805" y="200235"/>
            <a:ext cx="101690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 </a:t>
            </a:r>
          </a:p>
          <a:p>
            <a:pPr algn="l"/>
            <a:endParaRPr lang="it-IT">
              <a:cs typeface="Arial"/>
            </a:endParaRPr>
          </a:p>
        </p:txBody>
      </p:sp>
      <p:sp>
        <p:nvSpPr>
          <p:cNvPr id="2" name="Rettangolo 3">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5">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202353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Indice</a:t>
            </a:r>
          </a:p>
          <a:p>
            <a:pPr algn="l"/>
            <a:endParaRPr lang="it-IT">
              <a:cs typeface="Arial"/>
            </a:endParaRPr>
          </a:p>
        </p:txBody>
      </p:sp>
      <p:grpSp>
        <p:nvGrpSpPr>
          <p:cNvPr id="2" name="Gruppo 1">
            <a:extLst>
              <a:ext uri="{FF2B5EF4-FFF2-40B4-BE49-F238E27FC236}">
                <a16:creationId xmlns:a16="http://schemas.microsoft.com/office/drawing/2014/main" id="{26C3A935-DD52-7B01-E3E5-11176460B724}"/>
              </a:ext>
            </a:extLst>
          </p:cNvPr>
          <p:cNvGrpSpPr/>
          <p:nvPr/>
        </p:nvGrpSpPr>
        <p:grpSpPr>
          <a:xfrm>
            <a:off x="1058504" y="2243328"/>
            <a:ext cx="500793" cy="2296336"/>
            <a:chOff x="442181" y="1593387"/>
            <a:chExt cx="488380" cy="2347317"/>
          </a:xfrm>
        </p:grpSpPr>
        <p:sp>
          <p:nvSpPr>
            <p:cNvPr id="3" name="Rettangolo 2">
              <a:extLst>
                <a:ext uri="{FF2B5EF4-FFF2-40B4-BE49-F238E27FC236}">
                  <a16:creationId xmlns:a16="http://schemas.microsoft.com/office/drawing/2014/main" id="{F97A5A6D-1894-5755-434F-CE1AF34B1ED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DD1D7787-E13D-EB7A-9E39-B8BBA487AA60}"/>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58505" y="2504882"/>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86119" y="2717446"/>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86119" y="3191564"/>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86119" y="3665682"/>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86119" y="413980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Regionale</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86119" y="224332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86115" y="461391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cxnSp>
        <p:nvCxnSpPr>
          <p:cNvPr id="8" name="Connettore diritto 7">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Semplice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10" name="Gruppo 9">
            <a:extLst>
              <a:ext uri="{FF2B5EF4-FFF2-40B4-BE49-F238E27FC236}">
                <a16:creationId xmlns:a16="http://schemas.microsoft.com/office/drawing/2014/main" id="{8C1B277F-4E08-698D-E8E4-FA05AB9623B9}"/>
              </a:ext>
            </a:extLst>
          </p:cNvPr>
          <p:cNvGrpSpPr/>
          <p:nvPr/>
        </p:nvGrpSpPr>
        <p:grpSpPr>
          <a:xfrm>
            <a:off x="6776007" y="2030012"/>
            <a:ext cx="5006415" cy="4134855"/>
            <a:chOff x="6776007" y="2030012"/>
            <a:chExt cx="5006415" cy="4134855"/>
          </a:xfrm>
        </p:grpSpPr>
        <p:pic>
          <p:nvPicPr>
            <p:cNvPr id="11" name="Immagine 10">
              <a:extLst>
                <a:ext uri="{FF2B5EF4-FFF2-40B4-BE49-F238E27FC236}">
                  <a16:creationId xmlns:a16="http://schemas.microsoft.com/office/drawing/2014/main" id="{0A5FFCED-2B6A-ACFD-1AA1-BA1502F3C3D3}"/>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12" name="Immagine 11">
              <a:extLst>
                <a:ext uri="{FF2B5EF4-FFF2-40B4-BE49-F238E27FC236}">
                  <a16:creationId xmlns:a16="http://schemas.microsoft.com/office/drawing/2014/main" id="{1467078D-2BE3-D346-44B1-F3102C5A5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13" name="Rounded Rectangle 2">
              <a:extLst>
                <a:ext uri="{FF2B5EF4-FFF2-40B4-BE49-F238E27FC236}">
                  <a16:creationId xmlns:a16="http://schemas.microsoft.com/office/drawing/2014/main" id="{F78936A4-6E1E-CEA9-53B2-A3A03738C6B2}"/>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A6EE2590-E161-9E6F-74B7-6B8C1B922E8F}"/>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D21D1B50-B0C2-80D9-4EB3-F04D584E716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16" name="Rounded Rectangle 2">
              <a:extLst>
                <a:ext uri="{FF2B5EF4-FFF2-40B4-BE49-F238E27FC236}">
                  <a16:creationId xmlns:a16="http://schemas.microsoft.com/office/drawing/2014/main" id="{B273D8D5-0F92-CCCA-2807-6CAE721A5E2B}"/>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5BB8299A-6EBC-4016-9C92-814C9346F06C}"/>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37">
              <a:extLst>
                <a:ext uri="{FF2B5EF4-FFF2-40B4-BE49-F238E27FC236}">
                  <a16:creationId xmlns:a16="http://schemas.microsoft.com/office/drawing/2014/main" id="{E7DA0DF3-11FE-BDDC-4E3E-64B0DC000FD1}"/>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19" name="CasellaDiTesto 38">
              <a:extLst>
                <a:ext uri="{FF2B5EF4-FFF2-40B4-BE49-F238E27FC236}">
                  <a16:creationId xmlns:a16="http://schemas.microsoft.com/office/drawing/2014/main" id="{A8AAEA3C-BFBB-F67A-5F4C-F3288A20DDA0}"/>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20" name="Immagine 19">
              <a:extLst>
                <a:ext uri="{FF2B5EF4-FFF2-40B4-BE49-F238E27FC236}">
                  <a16:creationId xmlns:a16="http://schemas.microsoft.com/office/drawing/2014/main" id="{02347FF8-F2D9-BA01-096A-AE71890ECAF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21" name="Immagine 20">
              <a:extLst>
                <a:ext uri="{FF2B5EF4-FFF2-40B4-BE49-F238E27FC236}">
                  <a16:creationId xmlns:a16="http://schemas.microsoft.com/office/drawing/2014/main" id="{87189250-ED7F-B602-4BE7-8B00B585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22" name="Rounded Rectangle 2">
              <a:extLst>
                <a:ext uri="{FF2B5EF4-FFF2-40B4-BE49-F238E27FC236}">
                  <a16:creationId xmlns:a16="http://schemas.microsoft.com/office/drawing/2014/main" id="{BE69DB11-37A1-E535-6BAE-1C83CB7CC762}"/>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3" name="Rounded Rectangle 2">
              <a:extLst>
                <a:ext uri="{FF2B5EF4-FFF2-40B4-BE49-F238E27FC236}">
                  <a16:creationId xmlns:a16="http://schemas.microsoft.com/office/drawing/2014/main" id="{C859B026-8369-4D73-025F-0BFB15173899}"/>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24" name="Picture 60">
              <a:extLst>
                <a:ext uri="{FF2B5EF4-FFF2-40B4-BE49-F238E27FC236}">
                  <a16:creationId xmlns:a16="http://schemas.microsoft.com/office/drawing/2014/main" id="{56C82067-039A-8503-EE68-2C14A843FAAA}"/>
                </a:ext>
              </a:extLst>
            </p:cNvPr>
            <p:cNvPicPr>
              <a:picLocks noChangeAspect="1"/>
            </p:cNvPicPr>
            <p:nvPr/>
          </p:nvPicPr>
          <p:blipFill>
            <a:blip r:embed="rId4"/>
            <a:stretch>
              <a:fillRect/>
            </a:stretch>
          </p:blipFill>
          <p:spPr>
            <a:xfrm>
              <a:off x="7629256" y="5655866"/>
              <a:ext cx="493802" cy="473249"/>
            </a:xfrm>
            <a:prstGeom prst="rect">
              <a:avLst/>
            </a:prstGeom>
          </p:spPr>
        </p:pic>
        <p:sp>
          <p:nvSpPr>
            <p:cNvPr id="25" name="Rounded Rectangle 2">
              <a:extLst>
                <a:ext uri="{FF2B5EF4-FFF2-40B4-BE49-F238E27FC236}">
                  <a16:creationId xmlns:a16="http://schemas.microsoft.com/office/drawing/2014/main" id="{6B85AA99-E75D-58B2-4C79-C5388F675365}"/>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1E50DBF1-B5ED-C319-F8BC-F355E33FDD7E}"/>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46">
              <a:extLst>
                <a:ext uri="{FF2B5EF4-FFF2-40B4-BE49-F238E27FC236}">
                  <a16:creationId xmlns:a16="http://schemas.microsoft.com/office/drawing/2014/main" id="{376BCF37-7E98-0E61-1EEE-BCD0E4781EEA}"/>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28" name="CasellaDiTesto 48">
              <a:extLst>
                <a:ext uri="{FF2B5EF4-FFF2-40B4-BE49-F238E27FC236}">
                  <a16:creationId xmlns:a16="http://schemas.microsoft.com/office/drawing/2014/main" id="{507D58AE-C2B4-D016-6C50-C7065AD3AF41}"/>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29" name="CasellaDiTesto 49">
              <a:extLst>
                <a:ext uri="{FF2B5EF4-FFF2-40B4-BE49-F238E27FC236}">
                  <a16:creationId xmlns:a16="http://schemas.microsoft.com/office/drawing/2014/main" id="{832D2685-CD89-7D6A-34AF-4D016B3F7027}"/>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30" name="CasellaDiTesto 50">
              <a:extLst>
                <a:ext uri="{FF2B5EF4-FFF2-40B4-BE49-F238E27FC236}">
                  <a16:creationId xmlns:a16="http://schemas.microsoft.com/office/drawing/2014/main" id="{81A5DE4E-E01E-62C1-ED13-C767B0AFBA43}"/>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31" name="CasellaDiTesto 53">
              <a:extLst>
                <a:ext uri="{FF2B5EF4-FFF2-40B4-BE49-F238E27FC236}">
                  <a16:creationId xmlns:a16="http://schemas.microsoft.com/office/drawing/2014/main" id="{8B30F28C-5EA6-EE59-E27C-B59C2C402E56}"/>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sp>
        <p:nvSpPr>
          <p:cNvPr id="32" name="CasellaDiTesto 31">
            <a:extLst>
              <a:ext uri="{FF2B5EF4-FFF2-40B4-BE49-F238E27FC236}">
                <a16:creationId xmlns:a16="http://schemas.microsoft.com/office/drawing/2014/main" id="{2B8BD64B-5E00-9605-B33A-4E35EDBB38EA}"/>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1/2</a:t>
            </a:r>
          </a:p>
          <a:p>
            <a:pPr algn="l"/>
            <a:endParaRPr lang="it-IT">
              <a:cs typeface="Arial"/>
            </a:endParaRPr>
          </a:p>
        </p:txBody>
      </p:sp>
      <p:sp>
        <p:nvSpPr>
          <p:cNvPr id="2" name="Rettangolo 5">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3" name="Rettangolo 7">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305622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Complessa</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8" name="Gruppo 7">
            <a:extLst>
              <a:ext uri="{FF2B5EF4-FFF2-40B4-BE49-F238E27FC236}">
                <a16:creationId xmlns:a16="http://schemas.microsoft.com/office/drawing/2014/main" id="{008DFE95-289F-CC3D-2A11-F547F6EBF20F}"/>
              </a:ext>
            </a:extLst>
          </p:cNvPr>
          <p:cNvGrpSpPr/>
          <p:nvPr/>
        </p:nvGrpSpPr>
        <p:grpSpPr>
          <a:xfrm>
            <a:off x="6561816" y="1871890"/>
            <a:ext cx="4506234" cy="4324946"/>
            <a:chOff x="6561816" y="1871890"/>
            <a:chExt cx="4506234" cy="4324946"/>
          </a:xfrm>
        </p:grpSpPr>
        <p:sp>
          <p:nvSpPr>
            <p:cNvPr id="9" name="CasellaDiTesto 62">
              <a:extLst>
                <a:ext uri="{FF2B5EF4-FFF2-40B4-BE49-F238E27FC236}">
                  <a16:creationId xmlns:a16="http://schemas.microsoft.com/office/drawing/2014/main" id="{3D4DE101-7258-70A5-785D-2B3882E437AC}"/>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10" name="CasellaDiTesto 63">
              <a:extLst>
                <a:ext uri="{FF2B5EF4-FFF2-40B4-BE49-F238E27FC236}">
                  <a16:creationId xmlns:a16="http://schemas.microsoft.com/office/drawing/2014/main" id="{416AF024-82EB-10D7-5E5E-B0DD6C419750}"/>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87795FB5-A109-87CC-A1A5-18B84A00CE45}"/>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12" name="Immagine 11">
              <a:extLst>
                <a:ext uri="{FF2B5EF4-FFF2-40B4-BE49-F238E27FC236}">
                  <a16:creationId xmlns:a16="http://schemas.microsoft.com/office/drawing/2014/main" id="{3F2783CA-D7DB-F081-D568-9EC72BE00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13" name="Rounded Rectangle 2">
              <a:extLst>
                <a:ext uri="{FF2B5EF4-FFF2-40B4-BE49-F238E27FC236}">
                  <a16:creationId xmlns:a16="http://schemas.microsoft.com/office/drawing/2014/main" id="{F306B8E1-8591-1070-BC86-F30D82DC9B7A}"/>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9A5B693D-87CB-84A6-4A6B-92DB47C92A7A}"/>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AFC7F868-85C5-2A42-6F09-0FE76BCD9566}"/>
                </a:ext>
              </a:extLst>
            </p:cNvPr>
            <p:cNvPicPr>
              <a:picLocks noChangeAspect="1"/>
            </p:cNvPicPr>
            <p:nvPr/>
          </p:nvPicPr>
          <p:blipFill>
            <a:blip r:embed="rId4"/>
            <a:stretch>
              <a:fillRect/>
            </a:stretch>
          </p:blipFill>
          <p:spPr>
            <a:xfrm>
              <a:off x="7648987" y="5791576"/>
              <a:ext cx="406519" cy="376795"/>
            </a:xfrm>
            <a:prstGeom prst="rect">
              <a:avLst/>
            </a:prstGeom>
          </p:spPr>
        </p:pic>
        <p:sp>
          <p:nvSpPr>
            <p:cNvPr id="16" name="Rounded Rectangle 2">
              <a:extLst>
                <a:ext uri="{FF2B5EF4-FFF2-40B4-BE49-F238E27FC236}">
                  <a16:creationId xmlns:a16="http://schemas.microsoft.com/office/drawing/2014/main" id="{E9E7417B-2BC3-85AA-032A-45BD9A182E5B}"/>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B0A93310-9FAE-873A-8FB0-87010486466A}"/>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71">
              <a:extLst>
                <a:ext uri="{FF2B5EF4-FFF2-40B4-BE49-F238E27FC236}">
                  <a16:creationId xmlns:a16="http://schemas.microsoft.com/office/drawing/2014/main" id="{6D910C07-997F-59E0-0718-208F4AC17483}"/>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sp>
          <p:nvSpPr>
            <p:cNvPr id="19" name="CasellaDiTesto 72">
              <a:extLst>
                <a:ext uri="{FF2B5EF4-FFF2-40B4-BE49-F238E27FC236}">
                  <a16:creationId xmlns:a16="http://schemas.microsoft.com/office/drawing/2014/main" id="{A3841D22-400E-66D1-301A-8BC31029DB7B}"/>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grpSp>
          <p:nvGrpSpPr>
            <p:cNvPr id="20" name="Gruppo 19">
              <a:extLst>
                <a:ext uri="{FF2B5EF4-FFF2-40B4-BE49-F238E27FC236}">
                  <a16:creationId xmlns:a16="http://schemas.microsoft.com/office/drawing/2014/main" id="{56B5DE14-B592-1A92-9562-7F1DAAC3023D}"/>
                </a:ext>
              </a:extLst>
            </p:cNvPr>
            <p:cNvGrpSpPr/>
            <p:nvPr/>
          </p:nvGrpSpPr>
          <p:grpSpPr>
            <a:xfrm>
              <a:off x="6747731" y="3028540"/>
              <a:ext cx="4320319" cy="1547862"/>
              <a:chOff x="6747731" y="3028540"/>
              <a:chExt cx="4320319" cy="1547862"/>
            </a:xfrm>
          </p:grpSpPr>
          <p:pic>
            <p:nvPicPr>
              <p:cNvPr id="30" name="Immagine 29">
                <a:extLst>
                  <a:ext uri="{FF2B5EF4-FFF2-40B4-BE49-F238E27FC236}">
                    <a16:creationId xmlns:a16="http://schemas.microsoft.com/office/drawing/2014/main" id="{FFD7AA04-6E12-3BCB-A2E3-E3FDE322B27E}"/>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31" name="Immagine 30">
                <a:extLst>
                  <a:ext uri="{FF2B5EF4-FFF2-40B4-BE49-F238E27FC236}">
                    <a16:creationId xmlns:a16="http://schemas.microsoft.com/office/drawing/2014/main" id="{2AA3DB34-EAD6-1351-C76C-0C7DE3425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32" name="Rounded Rectangle 2">
                <a:extLst>
                  <a:ext uri="{FF2B5EF4-FFF2-40B4-BE49-F238E27FC236}">
                    <a16:creationId xmlns:a16="http://schemas.microsoft.com/office/drawing/2014/main" id="{41C8128C-E48C-9CBF-4B6E-EFDF6D7117A4}"/>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3" name="Rounded Rectangle 2">
                <a:extLst>
                  <a:ext uri="{FF2B5EF4-FFF2-40B4-BE49-F238E27FC236}">
                    <a16:creationId xmlns:a16="http://schemas.microsoft.com/office/drawing/2014/main" id="{45F3C6D4-0821-D9AC-B605-6B147619DFC4}"/>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4" name="Picture 60">
                <a:extLst>
                  <a:ext uri="{FF2B5EF4-FFF2-40B4-BE49-F238E27FC236}">
                    <a16:creationId xmlns:a16="http://schemas.microsoft.com/office/drawing/2014/main" id="{45279F03-9E7B-85D7-8024-36F5833BAF79}"/>
                  </a:ext>
                </a:extLst>
              </p:cNvPr>
              <p:cNvPicPr>
                <a:picLocks noChangeAspect="1"/>
              </p:cNvPicPr>
              <p:nvPr/>
            </p:nvPicPr>
            <p:blipFill>
              <a:blip r:embed="rId4"/>
              <a:stretch>
                <a:fillRect/>
              </a:stretch>
            </p:blipFill>
            <p:spPr>
              <a:xfrm>
                <a:off x="7648984" y="4171142"/>
                <a:ext cx="406519" cy="376795"/>
              </a:xfrm>
              <a:prstGeom prst="rect">
                <a:avLst/>
              </a:prstGeom>
            </p:spPr>
          </p:pic>
          <p:sp>
            <p:nvSpPr>
              <p:cNvPr id="35" name="Rounded Rectangle 2">
                <a:extLst>
                  <a:ext uri="{FF2B5EF4-FFF2-40B4-BE49-F238E27FC236}">
                    <a16:creationId xmlns:a16="http://schemas.microsoft.com/office/drawing/2014/main" id="{F3F00EAF-CE8F-6E89-C9EF-F0C861D3379F}"/>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6" name="Parentesi graffa aperta 35">
                <a:extLst>
                  <a:ext uri="{FF2B5EF4-FFF2-40B4-BE49-F238E27FC236}">
                    <a16:creationId xmlns:a16="http://schemas.microsoft.com/office/drawing/2014/main" id="{802507C6-7787-EEAD-BDEA-366B255080E1}"/>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37" name="CasellaDiTesto 90">
                <a:extLst>
                  <a:ext uri="{FF2B5EF4-FFF2-40B4-BE49-F238E27FC236}">
                    <a16:creationId xmlns:a16="http://schemas.microsoft.com/office/drawing/2014/main" id="{A410D014-1011-AF98-E132-1BF5A30EB03D}"/>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38" name="CasellaDiTesto 91">
                <a:extLst>
                  <a:ext uri="{FF2B5EF4-FFF2-40B4-BE49-F238E27FC236}">
                    <a16:creationId xmlns:a16="http://schemas.microsoft.com/office/drawing/2014/main" id="{EE85FFB4-B3D8-AC42-F159-3A43DE11C45E}"/>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39" name="CasellaDiTesto 92">
                <a:extLst>
                  <a:ext uri="{FF2B5EF4-FFF2-40B4-BE49-F238E27FC236}">
                    <a16:creationId xmlns:a16="http://schemas.microsoft.com/office/drawing/2014/main" id="{488531F1-A2A4-DD3E-D79F-1084FCEC9434}"/>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40" name="CasellaDiTesto 93">
                <a:extLst>
                  <a:ext uri="{FF2B5EF4-FFF2-40B4-BE49-F238E27FC236}">
                    <a16:creationId xmlns:a16="http://schemas.microsoft.com/office/drawing/2014/main" id="{D9DA1526-F223-B8CB-7AB9-2EACCF6E9FB4}"/>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grpSp>
          <p:nvGrpSpPr>
            <p:cNvPr id="21" name="Gruppo 20">
              <a:extLst>
                <a:ext uri="{FF2B5EF4-FFF2-40B4-BE49-F238E27FC236}">
                  <a16:creationId xmlns:a16="http://schemas.microsoft.com/office/drawing/2014/main" id="{8CB92BB2-D985-BDFC-DE31-81E7737A220E}"/>
                </a:ext>
              </a:extLst>
            </p:cNvPr>
            <p:cNvGrpSpPr/>
            <p:nvPr/>
          </p:nvGrpSpPr>
          <p:grpSpPr>
            <a:xfrm>
              <a:off x="6697552" y="1871890"/>
              <a:ext cx="4370498" cy="1045959"/>
              <a:chOff x="6697552" y="1871890"/>
              <a:chExt cx="4370498" cy="1045959"/>
            </a:xfrm>
          </p:grpSpPr>
          <p:pic>
            <p:nvPicPr>
              <p:cNvPr id="22" name="Immagine 21">
                <a:extLst>
                  <a:ext uri="{FF2B5EF4-FFF2-40B4-BE49-F238E27FC236}">
                    <a16:creationId xmlns:a16="http://schemas.microsoft.com/office/drawing/2014/main" id="{4711BEB5-26D0-95E9-79FD-56164FDA7C8F}"/>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23" name="Immagine 22">
                <a:extLst>
                  <a:ext uri="{FF2B5EF4-FFF2-40B4-BE49-F238E27FC236}">
                    <a16:creationId xmlns:a16="http://schemas.microsoft.com/office/drawing/2014/main" id="{A50C7794-7A9D-119A-31D7-9B8461E39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24" name="Rounded Rectangle 2">
                <a:extLst>
                  <a:ext uri="{FF2B5EF4-FFF2-40B4-BE49-F238E27FC236}">
                    <a16:creationId xmlns:a16="http://schemas.microsoft.com/office/drawing/2014/main" id="{E7B352EF-E40D-1718-88A6-BAAD8E1AD39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5" name="Rounded Rectangle 2">
                <a:extLst>
                  <a:ext uri="{FF2B5EF4-FFF2-40B4-BE49-F238E27FC236}">
                    <a16:creationId xmlns:a16="http://schemas.microsoft.com/office/drawing/2014/main" id="{50D6CA94-4D99-CE0F-1D88-9C3771D8C591}"/>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6ADCE365-4824-64ED-AD4D-843DC90BE065}"/>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80">
                <a:extLst>
                  <a:ext uri="{FF2B5EF4-FFF2-40B4-BE49-F238E27FC236}">
                    <a16:creationId xmlns:a16="http://schemas.microsoft.com/office/drawing/2014/main" id="{EA402CA3-FAF6-9B51-9C4B-EC7A2DE482B2}"/>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SPOKE</a:t>
                </a:r>
                <a:endParaRPr lang="it-IT" sz="1200" b="1">
                  <a:solidFill>
                    <a:schemeClr val="accent5">
                      <a:lumMod val="25000"/>
                    </a:schemeClr>
                  </a:solidFill>
                  <a:latin typeface="Century Gothic" panose="020B0502020202020204" pitchFamily="34" charset="0"/>
                  <a:cs typeface="Calibri"/>
                </a:endParaRPr>
              </a:p>
            </p:txBody>
          </p:sp>
          <p:sp>
            <p:nvSpPr>
              <p:cNvPr id="28" name="CasellaDiTesto 81">
                <a:extLst>
                  <a:ext uri="{FF2B5EF4-FFF2-40B4-BE49-F238E27FC236}">
                    <a16:creationId xmlns:a16="http://schemas.microsoft.com/office/drawing/2014/main" id="{7F96C695-BC64-AC56-0923-DBF0A335A66C}"/>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29" name="CasellaDiTesto 82">
                <a:extLst>
                  <a:ext uri="{FF2B5EF4-FFF2-40B4-BE49-F238E27FC236}">
                    <a16:creationId xmlns:a16="http://schemas.microsoft.com/office/drawing/2014/main" id="{3AA0C645-8F5B-4E4C-81AD-140FA8C57556}"/>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SPOKE (UO): Certificazione provvisoria e Prescrizione</a:t>
                </a:r>
                <a:endParaRPr lang="it-IT" sz="1200" b="1">
                  <a:solidFill>
                    <a:schemeClr val="accent5">
                      <a:lumMod val="25000"/>
                    </a:schemeClr>
                  </a:solidFill>
                  <a:latin typeface="Century Gothic" panose="020B0502020202020204" pitchFamily="34" charset="0"/>
                  <a:cs typeface="Calibri"/>
                </a:endParaRPr>
              </a:p>
            </p:txBody>
          </p:sp>
        </p:grpSp>
      </p:grpSp>
      <p:sp>
        <p:nvSpPr>
          <p:cNvPr id="43" name="CasellaDiTesto 42">
            <a:extLst>
              <a:ext uri="{FF2B5EF4-FFF2-40B4-BE49-F238E27FC236}">
                <a16:creationId xmlns:a16="http://schemas.microsoft.com/office/drawing/2014/main" id="{C70B2EAC-9328-961B-6463-3D7C710817E8}"/>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2/2</a:t>
            </a:r>
          </a:p>
          <a:p>
            <a:pPr algn="l"/>
            <a:endParaRPr lang="it-IT">
              <a:cs typeface="Arial"/>
            </a:endParaRPr>
          </a:p>
        </p:txBody>
      </p:sp>
      <p:sp>
        <p:nvSpPr>
          <p:cNvPr id="2" name="Rettangolo 7">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3" name="Rettangolo 9">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137633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Indice</a:t>
            </a:r>
          </a:p>
          <a:p>
            <a:pPr algn="l"/>
            <a:endParaRPr lang="it-IT">
              <a:cs typeface="Arial"/>
            </a:endParaRPr>
          </a:p>
        </p:txBody>
      </p:sp>
      <p:grpSp>
        <p:nvGrpSpPr>
          <p:cNvPr id="2" name="Gruppo 1">
            <a:extLst>
              <a:ext uri="{FF2B5EF4-FFF2-40B4-BE49-F238E27FC236}">
                <a16:creationId xmlns:a16="http://schemas.microsoft.com/office/drawing/2014/main" id="{743496EA-C336-A4FC-65A2-6A5E9F1ED278}"/>
              </a:ext>
            </a:extLst>
          </p:cNvPr>
          <p:cNvGrpSpPr/>
          <p:nvPr/>
        </p:nvGrpSpPr>
        <p:grpSpPr>
          <a:xfrm>
            <a:off x="1004025" y="2315563"/>
            <a:ext cx="500793" cy="2296336"/>
            <a:chOff x="442181" y="1593387"/>
            <a:chExt cx="488380" cy="2347317"/>
          </a:xfrm>
        </p:grpSpPr>
        <p:sp>
          <p:nvSpPr>
            <p:cNvPr id="3" name="Rettangolo 2">
              <a:extLst>
                <a:ext uri="{FF2B5EF4-FFF2-40B4-BE49-F238E27FC236}">
                  <a16:creationId xmlns:a16="http://schemas.microsoft.com/office/drawing/2014/main" id="{762BAAB3-8FC2-6476-2922-DEB370E571D4}"/>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EBF49743-73BA-581B-D333-2A7797F670B3}"/>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04026" y="2577117"/>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631640" y="2789681"/>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631640" y="326379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31640" y="373791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31640" y="421203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Regionale</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31640" y="23155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31637" y="468615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909811" y="1225317"/>
            <a:ext cx="9582853" cy="50262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205046" y="1395618"/>
            <a:ext cx="6682155" cy="3035135"/>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486647" y="3534730"/>
            <a:ext cx="271829" cy="267972"/>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286009" y="4399453"/>
            <a:ext cx="2968138" cy="190426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8084848" y="4306394"/>
            <a:ext cx="271829" cy="267972"/>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524401" y="4128004"/>
            <a:ext cx="3130062" cy="1591032"/>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702626" y="4596090"/>
            <a:ext cx="271829" cy="267972"/>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704824" y="4964896"/>
            <a:ext cx="271829" cy="267972"/>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1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53354" y="1608380"/>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596552" y="1932854"/>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4">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12">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6123" y="1603158"/>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87173" y="1908064"/>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5031" y="4436340"/>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4" name="Rettangolo 9">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11">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Indice</a:t>
            </a:r>
          </a:p>
          <a:p>
            <a:pPr algn="l"/>
            <a:endParaRPr lang="it-IT">
              <a:cs typeface="Arial"/>
            </a:endParaRPr>
          </a:p>
        </p:txBody>
      </p:sp>
      <p:grpSp>
        <p:nvGrpSpPr>
          <p:cNvPr id="2" name="Gruppo 1">
            <a:extLst>
              <a:ext uri="{FF2B5EF4-FFF2-40B4-BE49-F238E27FC236}">
                <a16:creationId xmlns:a16="http://schemas.microsoft.com/office/drawing/2014/main" id="{1B15D782-E80B-36E1-108A-A692799088C8}"/>
              </a:ext>
            </a:extLst>
          </p:cNvPr>
          <p:cNvGrpSpPr/>
          <p:nvPr/>
        </p:nvGrpSpPr>
        <p:grpSpPr>
          <a:xfrm>
            <a:off x="1013680" y="2411416"/>
            <a:ext cx="500793" cy="2296336"/>
            <a:chOff x="442181" y="1593387"/>
            <a:chExt cx="488380" cy="2347317"/>
          </a:xfrm>
        </p:grpSpPr>
        <p:sp>
          <p:nvSpPr>
            <p:cNvPr id="3" name="Rettangolo 2">
              <a:extLst>
                <a:ext uri="{FF2B5EF4-FFF2-40B4-BE49-F238E27FC236}">
                  <a16:creationId xmlns:a16="http://schemas.microsoft.com/office/drawing/2014/main" id="{43D1D97E-E4B7-F811-D4E7-E32FF4EB1D0A}"/>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18C829AC-6BE5-82A4-9D0D-ABD02F1D1AC5}"/>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13681" y="2672970"/>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41295" y="288553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41295" y="335965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41295" y="3833770"/>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41295" y="4307888"/>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05 - Profilo Applicativo: Referente Regionale</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41295" y="241141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41292" y="478200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481C13-3859-97C0-1DE3-9D5380EBADC1}"/>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Immagine 3">
            <a:extLst>
              <a:ext uri="{FF2B5EF4-FFF2-40B4-BE49-F238E27FC236}">
                <a16:creationId xmlns:a16="http://schemas.microsoft.com/office/drawing/2014/main" id="{80D1EBEE-DE9F-59BB-5F9F-D6CF3D80292E}"/>
              </a:ext>
            </a:extLst>
          </p:cNvPr>
          <p:cNvPicPr>
            <a:picLocks noChangeAspect="1"/>
          </p:cNvPicPr>
          <p:nvPr/>
        </p:nvPicPr>
        <p:blipFill>
          <a:blip r:embed="rId2"/>
          <a:stretch>
            <a:fillRect/>
          </a:stretch>
        </p:blipFill>
        <p:spPr>
          <a:xfrm>
            <a:off x="5707931" y="1524811"/>
            <a:ext cx="6208059" cy="2743819"/>
          </a:xfrm>
          <a:prstGeom prst="rect">
            <a:avLst/>
          </a:prstGeom>
          <a:ln>
            <a:solidFill>
              <a:srgbClr val="4472C4"/>
            </a:solidFill>
          </a:ln>
        </p:spPr>
      </p:pic>
      <p:sp>
        <p:nvSpPr>
          <p:cNvPr id="7" name="Rettangolo 9">
            <a:extLst>
              <a:ext uri="{FF2B5EF4-FFF2-40B4-BE49-F238E27FC236}">
                <a16:creationId xmlns:a16="http://schemas.microsoft.com/office/drawing/2014/main" id="{458B9C75-8D25-DB95-A41B-F1E0C12688D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Funzionalità 1/2</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95342518-CC51-845A-5279-FE17C1A98F66}"/>
              </a:ext>
            </a:extLst>
          </p:cNvPr>
          <p:cNvSpPr/>
          <p:nvPr/>
        </p:nvSpPr>
        <p:spPr>
          <a:xfrm>
            <a:off x="230767" y="1546982"/>
            <a:ext cx="5189523"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Referente Regionale, una volta autenticato, 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Associazione UO – Malattie: </a:t>
            </a:r>
            <a:r>
              <a:rPr lang="it-IT" sz="1400">
                <a:solidFill>
                  <a:srgbClr val="000000"/>
                </a:solidFill>
                <a:cs typeface="Arial"/>
              </a:rPr>
              <a:t>il modulo permette l’inserimento e la gestione delle Associazioni tra le Unità Operative e le Malattie Rare</a:t>
            </a:r>
            <a:endParaRPr lang="en-US" sz="1400">
              <a:solidFill>
                <a:srgbClr val="003D69"/>
              </a:solidFill>
              <a:cs typeface="Arial"/>
            </a:endParaRPr>
          </a:p>
          <a:p>
            <a:pPr marL="285750" indent="-285750">
              <a:lnSpc>
                <a:spcPct val="150000"/>
              </a:lnSpc>
              <a:buFont typeface="Wingdings,sans-serif"/>
              <a:buChar char="v"/>
            </a:pPr>
            <a:r>
              <a:rPr lang="it-IT" sz="1400" b="1" dirty="0">
                <a:solidFill>
                  <a:srgbClr val="012B51"/>
                </a:solidFill>
                <a:cs typeface="Arial"/>
              </a:rPr>
              <a:t>Gestione Anagrafiche Sanitarie: </a:t>
            </a:r>
            <a:r>
              <a:rPr lang="it-IT" sz="1400" dirty="0">
                <a:solidFill>
                  <a:srgbClr val="000000"/>
                </a:solidFill>
                <a:cs typeface="Arial"/>
              </a:rPr>
              <a:t>il modulo consente l’inserimento e la gestione delle anagrafiche sanitari, quali: esenzioni, gruppi, icd9, </a:t>
            </a:r>
            <a:r>
              <a:rPr lang="it-IT" sz="1400" dirty="0" err="1">
                <a:solidFill>
                  <a:srgbClr val="000000"/>
                </a:solidFill>
                <a:cs typeface="Arial"/>
              </a:rPr>
              <a:t>orpha</a:t>
            </a:r>
            <a:r>
              <a:rPr lang="it-IT" sz="1400" dirty="0">
                <a:solidFill>
                  <a:srgbClr val="000000"/>
                </a:solidFill>
                <a:cs typeface="Arial"/>
              </a:rPr>
              <a:t>, sinonimi, tipi malattia, malattia</a:t>
            </a:r>
            <a:endParaRPr lang="en-US" sz="1400" dirty="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Ricerca Certificato: </a:t>
            </a:r>
            <a:r>
              <a:rPr lang="it-IT" sz="1400">
                <a:solidFill>
                  <a:srgbClr val="000000"/>
                </a:solidFill>
                <a:cs typeface="Arial"/>
              </a:rPr>
              <a:t>il modulo permette la consultazione dell'elenco di tutti i Certificati presenti nel Sistema di Gestione delle Malattie Rare. </a:t>
            </a:r>
            <a:endParaRPr lang="en-US" sz="1400">
              <a:cs typeface="Arial"/>
            </a:endParaRPr>
          </a:p>
          <a:p>
            <a:pPr marL="285750" indent="-285750">
              <a:lnSpc>
                <a:spcPct val="150000"/>
              </a:lnSpc>
              <a:buFont typeface="Wingdings,sans-serif"/>
              <a:buChar char="v"/>
            </a:pPr>
            <a:r>
              <a:rPr lang="it-IT" sz="1400" b="1">
                <a:solidFill>
                  <a:srgbClr val="012B51"/>
                </a:solidFill>
                <a:cs typeface="Arial"/>
              </a:rPr>
              <a:t>Scadenzario Certificati: </a:t>
            </a:r>
            <a:r>
              <a:rPr lang="it-IT" sz="1400">
                <a:solidFill>
                  <a:srgbClr val="000000"/>
                </a:solidFill>
                <a:cs typeface="Arial"/>
              </a:rPr>
              <a:t>il modulo offre una panoramica dei certificati prossimi alla scadenza o già scaduti. Il medico può qui effettuare operazioni di rinnovo o conferma.</a:t>
            </a:r>
          </a:p>
        </p:txBody>
      </p:sp>
    </p:spTree>
    <p:extLst>
      <p:ext uri="{BB962C8B-B14F-4D97-AF65-F5344CB8AC3E}">
        <p14:creationId xmlns:p14="http://schemas.microsoft.com/office/powerpoint/2010/main" val="2075817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22BF91D-FFFD-26C0-F55A-DA1D2BD75C5D}"/>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8" name="Immagine 7" descr="Immagine che contiene testo, schermata, software, Pagina Web&#10;&#10;Il contenuto generato dall&amp;#39;IA potrebbe non essere corretto.">
            <a:extLst>
              <a:ext uri="{FF2B5EF4-FFF2-40B4-BE49-F238E27FC236}">
                <a16:creationId xmlns:a16="http://schemas.microsoft.com/office/drawing/2014/main" id="{0421B209-3110-E3D6-96B0-225675DBED83}"/>
              </a:ext>
            </a:extLst>
          </p:cNvPr>
          <p:cNvPicPr>
            <a:picLocks noChangeAspect="1"/>
          </p:cNvPicPr>
          <p:nvPr/>
        </p:nvPicPr>
        <p:blipFill>
          <a:blip r:embed="rId2"/>
          <a:stretch>
            <a:fillRect/>
          </a:stretch>
        </p:blipFill>
        <p:spPr>
          <a:xfrm>
            <a:off x="6049107" y="1551188"/>
            <a:ext cx="5815854" cy="2575731"/>
          </a:xfrm>
          <a:prstGeom prst="rect">
            <a:avLst/>
          </a:prstGeom>
          <a:ln>
            <a:solidFill>
              <a:srgbClr val="4472C4"/>
            </a:solidFill>
          </a:ln>
        </p:spPr>
      </p:pic>
      <p:sp>
        <p:nvSpPr>
          <p:cNvPr id="6" name="Rettangolo 9">
            <a:extLst>
              <a:ext uri="{FF2B5EF4-FFF2-40B4-BE49-F238E27FC236}">
                <a16:creationId xmlns:a16="http://schemas.microsoft.com/office/drawing/2014/main" id="{CAE433BA-AF23-7081-FDE1-A755654FF13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Funzionalità 2/2</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07379B59-2ADC-8BE7-C89D-0EC4B2B4E969}"/>
              </a:ext>
            </a:extLst>
          </p:cNvPr>
          <p:cNvSpPr/>
          <p:nvPr/>
        </p:nvSpPr>
        <p:spPr>
          <a:xfrm>
            <a:off x="230767" y="1546982"/>
            <a:ext cx="5494323"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Medico Certificatore Hub, una volta autenticato, 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 Pregressi: </a:t>
            </a:r>
            <a:r>
              <a:rPr lang="it-IT" sz="1400">
                <a:solidFill>
                  <a:srgbClr val="000000"/>
                </a:solidFill>
                <a:cs typeface="Arial"/>
              </a:rPr>
              <a:t>il modulo consente di scaricare il set di dati relativo esclusivamente ai certificati “pregressi”.</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 Anomali: </a:t>
            </a:r>
            <a:r>
              <a:rPr lang="it-IT" sz="1400">
                <a:solidFill>
                  <a:srgbClr val="000000"/>
                </a:solidFill>
                <a:cs typeface="Arial"/>
              </a:rPr>
              <a:t>il modulo consente di scaricare il set di dati relativo esclusivamente ai certificati “anomali”.</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Report</a:t>
            </a:r>
            <a:r>
              <a:rPr lang="it-IT" sz="1400">
                <a:solidFill>
                  <a:srgbClr val="000000"/>
                </a:solidFill>
                <a:cs typeface="Arial"/>
              </a:rPr>
              <a:t>: la funzionalità permette di effettuare una doppia estrazione dei certificati presenti nel sistema.</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Esportazione di tutti i certificati presenti a sistema</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Esportazione dei certificati con i campi utili per l’estrazione ministeriale.</a:t>
            </a:r>
            <a:endParaRPr lang="en-US" sz="1400">
              <a:cs typeface="Arial"/>
            </a:endParaRPr>
          </a:p>
          <a:p>
            <a:pPr marL="285750" indent="-285750">
              <a:lnSpc>
                <a:spcPct val="150000"/>
              </a:lnSpc>
              <a:buFont typeface="Wingdings,sans-serif"/>
              <a:buChar char="v"/>
            </a:pPr>
            <a:r>
              <a:rPr lang="it-IT" sz="1400" b="1">
                <a:solidFill>
                  <a:srgbClr val="012B51"/>
                </a:solidFill>
                <a:cs typeface="Arial"/>
              </a:rPr>
              <a:t>Aggiorna Contatti Assistito: </a:t>
            </a:r>
            <a:r>
              <a:rPr lang="it-IT" sz="1400">
                <a:solidFill>
                  <a:srgbClr val="000000"/>
                </a:solidFill>
                <a:cs typeface="Arial"/>
              </a:rPr>
              <a:t>il modulo permette, nel caso in cui si necessita, l’aggiornamento/modifica dei contatti dell’Assistito, qualora obsoleti, non aggiornati, assenti o incongruenti.</a:t>
            </a:r>
            <a:endParaRPr lang="en-US" sz="1400">
              <a:solidFill>
                <a:srgbClr val="003D69"/>
              </a:solidFill>
              <a:cs typeface="Arial"/>
            </a:endParaRPr>
          </a:p>
        </p:txBody>
      </p:sp>
    </p:spTree>
    <p:extLst>
      <p:ext uri="{BB962C8B-B14F-4D97-AF65-F5344CB8AC3E}">
        <p14:creationId xmlns:p14="http://schemas.microsoft.com/office/powerpoint/2010/main" val="351841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B30C798-8A7D-2F46-DC74-913B8CDB91FC}"/>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A168084A-AB1A-4CC4-BA58-FC1D6086C4B8}"/>
              </a:ext>
            </a:extLst>
          </p:cNvPr>
          <p:cNvPicPr>
            <a:picLocks noChangeAspect="1"/>
          </p:cNvPicPr>
          <p:nvPr/>
        </p:nvPicPr>
        <p:blipFill>
          <a:blip r:embed="rId2"/>
          <a:stretch>
            <a:fillRect/>
          </a:stretch>
        </p:blipFill>
        <p:spPr>
          <a:xfrm>
            <a:off x="5616215" y="1541820"/>
            <a:ext cx="6241677" cy="2746180"/>
          </a:xfrm>
          <a:prstGeom prst="rect">
            <a:avLst/>
          </a:prstGeom>
          <a:ln>
            <a:solidFill>
              <a:srgbClr val="4472C4"/>
            </a:solidFill>
          </a:ln>
        </p:spPr>
      </p:pic>
      <p:sp>
        <p:nvSpPr>
          <p:cNvPr id="6" name="Rettangolo 9">
            <a:extLst>
              <a:ext uri="{FF2B5EF4-FFF2-40B4-BE49-F238E27FC236}">
                <a16:creationId xmlns:a16="http://schemas.microsoft.com/office/drawing/2014/main" id="{ED99DDCA-2BC1-6A00-B6C3-0D26A15AD85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1/10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7B4CB149-CD04-481D-E08F-8F37A9168AC8}"/>
              </a:ext>
            </a:extLst>
          </p:cNvPr>
          <p:cNvSpPr/>
          <p:nvPr/>
        </p:nvSpPr>
        <p:spPr>
          <a:xfrm>
            <a:off x="230767" y="1546982"/>
            <a:ext cx="5107462"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La</a:t>
            </a:r>
            <a:r>
              <a:rPr lang="it-IT" sz="1400" dirty="0">
                <a:solidFill>
                  <a:srgbClr val="003D69"/>
                </a:solidFill>
                <a:cs typeface="Arial"/>
              </a:rPr>
              <a:t> </a:t>
            </a:r>
            <a:r>
              <a:rPr lang="it-IT" sz="1400">
                <a:solidFill>
                  <a:srgbClr val="003D69"/>
                </a:solidFill>
                <a:latin typeface="Arial"/>
                <a:cs typeface="Arial"/>
              </a:rPr>
              <a:t>funzionalità in oggetto </a:t>
            </a:r>
            <a:r>
              <a:rPr lang="it-IT" sz="1400">
                <a:solidFill>
                  <a:srgbClr val="003D69"/>
                </a:solidFill>
                <a:cs typeface="Arial"/>
              </a:rPr>
              <a:t>consente al Referente Regionale l’inserimento di nuove associazioni tra le specifiche Unità Operative di un determinato Stabilimento ospedaliero e le Malattie Rare.</a:t>
            </a:r>
            <a:br>
              <a:rPr lang="it-IT" sz="1400" dirty="0">
                <a:solidFill>
                  <a:srgbClr val="003D69"/>
                </a:solidFill>
                <a:cs typeface="Arial"/>
              </a:rPr>
            </a:br>
            <a:r>
              <a:rPr lang="it-IT" sz="1400">
                <a:solidFill>
                  <a:srgbClr val="003D69"/>
                </a:solidFill>
                <a:cs typeface="Arial"/>
              </a:rPr>
              <a:t>Questo processo è fondamentale poiché determina le malattie per cui i Medici Certificatori di una data Unità Operativa saranno autorizzati a condurre ricerche e ad emettere certificati.</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rgbClr val="003D69"/>
                </a:solidFill>
                <a:cs typeface="Arial"/>
              </a:rPr>
              <a:t>L'utente Referente Regionale, selezionata la voce</a:t>
            </a:r>
            <a:br>
              <a:rPr lang="it-IT" sz="1400" dirty="0">
                <a:solidFill>
                  <a:srgbClr val="003D69"/>
                </a:solidFill>
                <a:cs typeface="Arial"/>
              </a:rPr>
            </a:br>
            <a:r>
              <a:rPr lang="it-IT" sz="1400">
                <a:solidFill>
                  <a:srgbClr val="003D69"/>
                </a:solidFill>
                <a:cs typeface="Arial"/>
              </a:rPr>
              <a:t>‘</a:t>
            </a:r>
            <a:r>
              <a:rPr lang="it-IT" sz="1400" i="1">
                <a:solidFill>
                  <a:srgbClr val="003D69"/>
                </a:solidFill>
                <a:cs typeface="Arial"/>
              </a:rPr>
              <a:t>Associazione UO – Malattie</a:t>
            </a:r>
            <a:r>
              <a:rPr lang="it-IT" sz="1400">
                <a:solidFill>
                  <a:srgbClr val="003D69"/>
                </a:solidFill>
                <a:cs typeface="Arial"/>
              </a:rPr>
              <a:t>’ dall’Home Page, potrà inserire, gestire ed inoltre scaricare il report relativo alle associazioni presenti nel sistema.</a:t>
            </a:r>
            <a:endParaRPr lang="en-US" sz="1400">
              <a:solidFill>
                <a:srgbClr val="003D69"/>
              </a:solidFill>
              <a:cs typeface="Arial"/>
            </a:endParaRPr>
          </a:p>
        </p:txBody>
      </p:sp>
    </p:spTree>
    <p:extLst>
      <p:ext uri="{BB962C8B-B14F-4D97-AF65-F5344CB8AC3E}">
        <p14:creationId xmlns:p14="http://schemas.microsoft.com/office/powerpoint/2010/main" val="2910767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4038553-F22C-37CC-F02E-5E04C16CAE0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C748F739-7EE0-7CCB-58FF-6A2BBEAF1A74}"/>
              </a:ext>
            </a:extLst>
          </p:cNvPr>
          <p:cNvPicPr>
            <a:picLocks noChangeAspect="1"/>
          </p:cNvPicPr>
          <p:nvPr/>
        </p:nvPicPr>
        <p:blipFill>
          <a:blip r:embed="rId2"/>
          <a:stretch>
            <a:fillRect/>
          </a:stretch>
        </p:blipFill>
        <p:spPr>
          <a:xfrm>
            <a:off x="5560703" y="1543123"/>
            <a:ext cx="6387353" cy="2833388"/>
          </a:xfrm>
          <a:prstGeom prst="rect">
            <a:avLst/>
          </a:prstGeom>
          <a:ln>
            <a:solidFill>
              <a:srgbClr val="4472C4"/>
            </a:solidFill>
          </a:ln>
        </p:spPr>
      </p:pic>
      <p:sp>
        <p:nvSpPr>
          <p:cNvPr id="6" name="Rettangolo 9">
            <a:extLst>
              <a:ext uri="{FF2B5EF4-FFF2-40B4-BE49-F238E27FC236}">
                <a16:creationId xmlns:a16="http://schemas.microsoft.com/office/drawing/2014/main" id="{3111D9C8-5BE0-D0EB-3621-8777FD87DECD}"/>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2/10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70C52660-678B-9B9E-F70B-E29105A0321D}"/>
              </a:ext>
            </a:extLst>
          </p:cNvPr>
          <p:cNvSpPr/>
          <p:nvPr/>
        </p:nvSpPr>
        <p:spPr>
          <a:xfrm>
            <a:off x="230767" y="1546982"/>
            <a:ext cx="5107462"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Per permettere l'inserimento </a:t>
            </a:r>
            <a:r>
              <a:rPr lang="it-IT" sz="1400">
                <a:solidFill>
                  <a:srgbClr val="003D69"/>
                </a:solidFill>
                <a:cs typeface="Arial"/>
              </a:rPr>
              <a:t>di una nuova associazione, l'utente dovrà compilare i primi quattro campi come segue: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Selezionare l</a:t>
            </a:r>
            <a:r>
              <a:rPr lang="it-IT" sz="1400" b="1">
                <a:solidFill>
                  <a:srgbClr val="012B51"/>
                </a:solidFill>
                <a:cs typeface="Arial"/>
              </a:rPr>
              <a:t>’Istituto di Ricovero</a:t>
            </a:r>
            <a:r>
              <a:rPr lang="it-IT" sz="1400">
                <a:solidFill>
                  <a:srgbClr val="003D69"/>
                </a:solidFill>
                <a:cs typeface="Arial"/>
              </a:rPr>
              <a:t>, ottenuto mediante una ricerca effettuata dal sistema nell'anagrafe delle strutture;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Selezionare</a:t>
            </a:r>
            <a:r>
              <a:rPr lang="it-IT" sz="1400" b="1" dirty="0">
                <a:solidFill>
                  <a:srgbClr val="012B51"/>
                </a:solidFill>
                <a:cs typeface="Arial"/>
              </a:rPr>
              <a:t> </a:t>
            </a:r>
            <a:r>
              <a:rPr lang="it-IT" sz="1400">
                <a:solidFill>
                  <a:srgbClr val="003D69"/>
                </a:solidFill>
                <a:cs typeface="Arial"/>
              </a:rPr>
              <a:t>lo</a:t>
            </a:r>
            <a:r>
              <a:rPr lang="it-IT" sz="1400" b="1">
                <a:solidFill>
                  <a:srgbClr val="012B51"/>
                </a:solidFill>
                <a:cs typeface="Arial"/>
              </a:rPr>
              <a:t> Stabilimento Ospedaliero </a:t>
            </a:r>
            <a:r>
              <a:rPr lang="it-IT" sz="1400">
                <a:solidFill>
                  <a:srgbClr val="003D69"/>
                </a:solidFill>
                <a:cs typeface="Arial"/>
              </a:rPr>
              <a:t>associato all'istituto di ricovero precedentemente indicato, individuato tramite una ricerca effettuata dal sistema nell'anagrafe delle strutture;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Selezionare l’</a:t>
            </a:r>
            <a:r>
              <a:rPr lang="it-IT" sz="1400" b="1">
                <a:solidFill>
                  <a:srgbClr val="012B51"/>
                </a:solidFill>
                <a:cs typeface="Arial"/>
              </a:rPr>
              <a:t>Unità</a:t>
            </a:r>
            <a:r>
              <a:rPr lang="it-IT" sz="1400" dirty="0">
                <a:solidFill>
                  <a:srgbClr val="003D69"/>
                </a:solidFill>
                <a:cs typeface="Arial"/>
              </a:rPr>
              <a:t> </a:t>
            </a:r>
            <a:r>
              <a:rPr lang="it-IT" sz="1400" b="1">
                <a:solidFill>
                  <a:srgbClr val="012B51"/>
                </a:solidFill>
                <a:cs typeface="Arial"/>
              </a:rPr>
              <a:t>Operativa </a:t>
            </a:r>
            <a:r>
              <a:rPr lang="it-IT" sz="1400">
                <a:solidFill>
                  <a:srgbClr val="003D69"/>
                </a:solidFill>
                <a:cs typeface="Arial"/>
              </a:rPr>
              <a:t>correlata allo stabilimento ospedaliero e all'istituto di ricovero precedentemente indicati;</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Selezionare il progressivo dell'unità operativa (</a:t>
            </a:r>
            <a:r>
              <a:rPr lang="it-IT" sz="1400" b="1">
                <a:solidFill>
                  <a:srgbClr val="012B51"/>
                </a:solidFill>
                <a:cs typeface="Arial"/>
              </a:rPr>
              <a:t>Reparto</a:t>
            </a:r>
            <a:r>
              <a:rPr lang="it-IT" sz="1400">
                <a:solidFill>
                  <a:srgbClr val="003D69"/>
                </a:solidFill>
                <a:cs typeface="Arial"/>
              </a:rPr>
              <a:t>), collegato all'unità operativa, allo stabilimento ospedaliero e all'istituto di ricovero precedentemente indicati.</a:t>
            </a:r>
            <a:endParaRPr lang="en-US" sz="1400">
              <a:solidFill>
                <a:srgbClr val="003D69"/>
              </a:solidFill>
              <a:cs typeface="Arial"/>
            </a:endParaRPr>
          </a:p>
        </p:txBody>
      </p:sp>
    </p:spTree>
    <p:extLst>
      <p:ext uri="{BB962C8B-B14F-4D97-AF65-F5344CB8AC3E}">
        <p14:creationId xmlns:p14="http://schemas.microsoft.com/office/powerpoint/2010/main" val="1058858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DFC7BBC-0700-20D8-E587-8550237EAF15}"/>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8" name="Immagine 7" descr="Immagine che contiene testo, schermata, software, Icona del computer&#10;&#10;Il contenuto generato dall&amp;#39;IA potrebbe non essere corretto.">
            <a:extLst>
              <a:ext uri="{FF2B5EF4-FFF2-40B4-BE49-F238E27FC236}">
                <a16:creationId xmlns:a16="http://schemas.microsoft.com/office/drawing/2014/main" id="{86DCA292-54DD-3C81-E773-5F987A52A0BB}"/>
              </a:ext>
            </a:extLst>
          </p:cNvPr>
          <p:cNvPicPr>
            <a:picLocks noChangeAspect="1"/>
          </p:cNvPicPr>
          <p:nvPr/>
        </p:nvPicPr>
        <p:blipFill>
          <a:blip r:embed="rId2"/>
          <a:stretch>
            <a:fillRect/>
          </a:stretch>
        </p:blipFill>
        <p:spPr>
          <a:xfrm>
            <a:off x="5547429" y="1551226"/>
            <a:ext cx="6387353" cy="2833388"/>
          </a:xfrm>
          <a:prstGeom prst="rect">
            <a:avLst/>
          </a:prstGeom>
          <a:ln>
            <a:solidFill>
              <a:srgbClr val="4472C4"/>
            </a:solidFill>
          </a:ln>
        </p:spPr>
      </p:pic>
      <p:sp>
        <p:nvSpPr>
          <p:cNvPr id="6" name="Rettangolo 9">
            <a:extLst>
              <a:ext uri="{FF2B5EF4-FFF2-40B4-BE49-F238E27FC236}">
                <a16:creationId xmlns:a16="http://schemas.microsoft.com/office/drawing/2014/main" id="{2EA2791D-CC00-6271-2073-3B0854968C5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3/10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24290139-9911-48B3-60B0-99116FFA23E3}"/>
              </a:ext>
            </a:extLst>
          </p:cNvPr>
          <p:cNvSpPr/>
          <p:nvPr/>
        </p:nvSpPr>
        <p:spPr>
          <a:xfrm>
            <a:off x="230767" y="1546982"/>
            <a:ext cx="5107462"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Una</a:t>
            </a:r>
            <a:r>
              <a:rPr lang="it-IT" sz="1400">
                <a:solidFill>
                  <a:srgbClr val="003D69"/>
                </a:solidFill>
                <a:cs typeface="Arial"/>
              </a:rPr>
              <a:t> volta completati i campi relativi alla struttura, si possono utilizzare i seguenti tre pulsanti:</a:t>
            </a:r>
            <a:endParaRPr lang="en-US" sz="1400">
              <a:solidFill>
                <a:srgbClr val="003D69"/>
              </a:solidFill>
              <a:cs typeface="Arial"/>
            </a:endParaRPr>
          </a:p>
          <a:p>
            <a:pPr>
              <a:lnSpc>
                <a:spcPct val="150000"/>
              </a:lnSpc>
            </a:pPr>
            <a:r>
              <a:rPr lang="it-IT" sz="1400" b="1">
                <a:solidFill>
                  <a:srgbClr val="C00000"/>
                </a:solidFill>
                <a:cs typeface="Arial"/>
              </a:rPr>
              <a:t>’Annulla’</a:t>
            </a:r>
            <a:r>
              <a:rPr lang="it-IT" sz="1400">
                <a:solidFill>
                  <a:srgbClr val="003D69"/>
                </a:solidFill>
                <a:cs typeface="Arial"/>
              </a:rPr>
              <a:t>, consente di interrompere il processo di inserimento e tornare al punto iniziale.</a:t>
            </a:r>
            <a:endParaRPr lang="en-US" sz="1400">
              <a:solidFill>
                <a:srgbClr val="003D69"/>
              </a:solidFill>
              <a:cs typeface="Arial"/>
            </a:endParaRPr>
          </a:p>
          <a:p>
            <a:pPr>
              <a:lnSpc>
                <a:spcPct val="150000"/>
              </a:lnSpc>
            </a:pPr>
            <a:r>
              <a:rPr lang="it-IT" sz="1400" b="1">
                <a:solidFill>
                  <a:srgbClr val="012B51"/>
                </a:solidFill>
                <a:cs typeface="Arial"/>
              </a:rPr>
              <a:t>’Associa Malattie’, </a:t>
            </a:r>
            <a:r>
              <a:rPr lang="it-IT" sz="1400">
                <a:solidFill>
                  <a:srgbClr val="003D69"/>
                </a:solidFill>
                <a:cs typeface="Arial"/>
              </a:rPr>
              <a:t>permette di aprire una maschera dedicata esclusivamente alle malattie, per finalizzare l'operazione di inserimento dell'associazione. Questa maschera sarà dettagliata nella slide successiva.</a:t>
            </a:r>
            <a:endParaRPr lang="en-US" sz="1400">
              <a:solidFill>
                <a:srgbClr val="003D69"/>
              </a:solidFill>
              <a:cs typeface="Arial"/>
            </a:endParaRPr>
          </a:p>
          <a:p>
            <a:pPr>
              <a:lnSpc>
                <a:spcPct val="150000"/>
              </a:lnSpc>
            </a:pPr>
            <a:r>
              <a:rPr lang="it-IT" sz="1400" b="1">
                <a:solidFill>
                  <a:srgbClr val="00B050"/>
                </a:solidFill>
                <a:cs typeface="Arial"/>
              </a:rPr>
              <a:t>‘Esporta’, </a:t>
            </a:r>
            <a:r>
              <a:rPr lang="it-IT" sz="1400">
                <a:solidFill>
                  <a:srgbClr val="003D69"/>
                </a:solidFill>
                <a:cs typeface="Arial"/>
              </a:rPr>
              <a:t>disponibile anche senza la valorizzazione dei campi relativi alla struttura e consente il download del report contenente tutte le associazioni presenti nel sistema.</a:t>
            </a:r>
            <a:endParaRPr lang="en-US" sz="1400">
              <a:solidFill>
                <a:srgbClr val="003D69"/>
              </a:solidFill>
              <a:cs typeface="Arial"/>
            </a:endParaRPr>
          </a:p>
        </p:txBody>
      </p:sp>
    </p:spTree>
    <p:extLst>
      <p:ext uri="{BB962C8B-B14F-4D97-AF65-F5344CB8AC3E}">
        <p14:creationId xmlns:p14="http://schemas.microsoft.com/office/powerpoint/2010/main" val="2211233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3C88E5E-86C5-BEFB-C740-1EBBBD860F34}"/>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40058B19-FA06-DDE5-CF4C-4330E948A41B}"/>
              </a:ext>
            </a:extLst>
          </p:cNvPr>
          <p:cNvPicPr>
            <a:picLocks noChangeAspect="1"/>
          </p:cNvPicPr>
          <p:nvPr/>
        </p:nvPicPr>
        <p:blipFill>
          <a:blip r:embed="rId2"/>
          <a:stretch>
            <a:fillRect/>
          </a:stretch>
        </p:blipFill>
        <p:spPr>
          <a:xfrm>
            <a:off x="5514845" y="1544503"/>
            <a:ext cx="6510618" cy="2923036"/>
          </a:xfrm>
          <a:prstGeom prst="rect">
            <a:avLst/>
          </a:prstGeom>
          <a:ln>
            <a:solidFill>
              <a:srgbClr val="4472C4"/>
            </a:solidFill>
          </a:ln>
        </p:spPr>
      </p:pic>
      <p:sp>
        <p:nvSpPr>
          <p:cNvPr id="6" name="Rettangolo 9">
            <a:extLst>
              <a:ext uri="{FF2B5EF4-FFF2-40B4-BE49-F238E27FC236}">
                <a16:creationId xmlns:a16="http://schemas.microsoft.com/office/drawing/2014/main" id="{783C6F27-CB01-B5CD-225E-0856A9FCD1B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4/10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5AEAC2C2-95BB-71F1-738F-DDAD66A46A46}"/>
              </a:ext>
            </a:extLst>
          </p:cNvPr>
          <p:cNvSpPr/>
          <p:nvPr/>
        </p:nvSpPr>
        <p:spPr>
          <a:xfrm>
            <a:off x="230767" y="1546982"/>
            <a:ext cx="5107462"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Attraverso</a:t>
            </a:r>
            <a:r>
              <a:rPr lang="it-IT" sz="1400">
                <a:solidFill>
                  <a:srgbClr val="003D69"/>
                </a:solidFill>
                <a:cs typeface="Arial"/>
              </a:rPr>
              <a:t> il pulsante "</a:t>
            </a:r>
            <a:r>
              <a:rPr lang="it-IT" sz="1400" b="1">
                <a:solidFill>
                  <a:srgbClr val="012B51"/>
                </a:solidFill>
                <a:cs typeface="Arial"/>
              </a:rPr>
              <a:t>Associa Malattie</a:t>
            </a:r>
            <a:r>
              <a:rPr lang="it-IT" sz="1400">
                <a:solidFill>
                  <a:srgbClr val="003D69"/>
                </a:solidFill>
                <a:cs typeface="Arial"/>
              </a:rPr>
              <a:t>", si aprirà la maschera che consentirà all'utente di: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Visualizzare tutte le malattie associate: le malattie sono elencate sotto la colonna "</a:t>
            </a:r>
            <a:r>
              <a:rPr lang="it-IT" sz="1400" b="1">
                <a:solidFill>
                  <a:srgbClr val="003D69"/>
                </a:solidFill>
                <a:cs typeface="Arial"/>
              </a:rPr>
              <a:t>Stato</a:t>
            </a:r>
            <a:r>
              <a:rPr lang="it-IT" sz="1400">
                <a:solidFill>
                  <a:srgbClr val="003D69"/>
                </a:solidFill>
                <a:cs typeface="Arial"/>
              </a:rPr>
              <a:t>" con l'etichetta "</a:t>
            </a:r>
            <a:r>
              <a:rPr lang="it-IT" sz="1400" b="1">
                <a:solidFill>
                  <a:srgbClr val="003D69"/>
                </a:solidFill>
                <a:cs typeface="Arial"/>
              </a:rPr>
              <a:t>Attivo</a:t>
            </a:r>
            <a:r>
              <a:rPr lang="it-IT" sz="1400">
                <a:solidFill>
                  <a:srgbClr val="003D69"/>
                </a:solidFill>
                <a:cs typeface="Arial"/>
              </a:rPr>
              <a:t>". Le malattie compaiono nella lista sotto la loro descrizione, il codice di esenzione corrispondente, il codice del gruppo di appartenenza, la data di inizio dell'associazione e la data di fine (se presente).</a:t>
            </a:r>
            <a:endParaRPr lang="en-US" sz="1400">
              <a:solidFill>
                <a:srgbClr val="003D69"/>
              </a:solidFill>
              <a:cs typeface="Arial"/>
            </a:endParaRPr>
          </a:p>
        </p:txBody>
      </p:sp>
    </p:spTree>
    <p:extLst>
      <p:ext uri="{BB962C8B-B14F-4D97-AF65-F5344CB8AC3E}">
        <p14:creationId xmlns:p14="http://schemas.microsoft.com/office/powerpoint/2010/main" val="2829301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1B606F3-41DB-2CA5-570C-0941DF4CF753}"/>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9B3DA5E7-C469-53BD-2FA5-891F78E20B70}"/>
              </a:ext>
            </a:extLst>
          </p:cNvPr>
          <p:cNvPicPr>
            <a:picLocks noChangeAspect="1"/>
          </p:cNvPicPr>
          <p:nvPr/>
        </p:nvPicPr>
        <p:blipFill>
          <a:blip r:embed="rId2"/>
          <a:stretch>
            <a:fillRect/>
          </a:stretch>
        </p:blipFill>
        <p:spPr>
          <a:xfrm>
            <a:off x="5559669" y="1545389"/>
            <a:ext cx="6409765" cy="2885920"/>
          </a:xfrm>
          <a:prstGeom prst="rect">
            <a:avLst/>
          </a:prstGeom>
          <a:ln>
            <a:solidFill>
              <a:srgbClr val="4472C4"/>
            </a:solidFill>
          </a:ln>
        </p:spPr>
      </p:pic>
      <p:sp>
        <p:nvSpPr>
          <p:cNvPr id="6" name="Rettangolo 9">
            <a:extLst>
              <a:ext uri="{FF2B5EF4-FFF2-40B4-BE49-F238E27FC236}">
                <a16:creationId xmlns:a16="http://schemas.microsoft.com/office/drawing/2014/main" id="{F098B19E-9BD0-058B-2957-F7CE6835C48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5/10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2E763C11-2317-2996-CBD2-097E64F23B62}"/>
              </a:ext>
            </a:extLst>
          </p:cNvPr>
          <p:cNvSpPr/>
          <p:nvPr/>
        </p:nvSpPr>
        <p:spPr>
          <a:xfrm>
            <a:off x="230767" y="1546982"/>
            <a:ext cx="5107462"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Attraverso</a:t>
            </a:r>
            <a:r>
              <a:rPr lang="it-IT" sz="1400">
                <a:solidFill>
                  <a:srgbClr val="003D69"/>
                </a:solidFill>
                <a:cs typeface="Arial"/>
              </a:rPr>
              <a:t> il pulsante "</a:t>
            </a:r>
            <a:r>
              <a:rPr lang="it-IT" sz="1400" b="1">
                <a:solidFill>
                  <a:srgbClr val="012B51"/>
                </a:solidFill>
                <a:cs typeface="Arial"/>
              </a:rPr>
              <a:t>Associa Malattie</a:t>
            </a:r>
            <a:r>
              <a:rPr lang="it-IT" sz="1400">
                <a:solidFill>
                  <a:srgbClr val="003D69"/>
                </a:solidFill>
                <a:cs typeface="Arial"/>
              </a:rPr>
              <a:t>", si aprirà la maschera che consentirà all'utente di:</a:t>
            </a:r>
          </a:p>
          <a:p>
            <a:pPr marL="285750" indent="-285750">
              <a:lnSpc>
                <a:spcPct val="150000"/>
              </a:lnSpc>
              <a:buFont typeface="Arial,Sans-Serif"/>
              <a:buChar char="•"/>
            </a:pPr>
            <a:r>
              <a:rPr lang="it-IT" sz="1400">
                <a:solidFill>
                  <a:srgbClr val="003D69"/>
                </a:solidFill>
                <a:cs typeface="Arial"/>
              </a:rPr>
              <a:t>Modificare le malattie già associate: è possibile dissociare una malattia selezionandola tramite la casella di spunta presente accanto alla malattia d’interesse e cliccando sul pulsante "</a:t>
            </a:r>
            <a:r>
              <a:rPr lang="it-IT" sz="1400" b="1">
                <a:solidFill>
                  <a:srgbClr val="C00000"/>
                </a:solidFill>
                <a:cs typeface="Arial"/>
              </a:rPr>
              <a:t>Cancella</a:t>
            </a:r>
            <a:r>
              <a:rPr lang="it-IT" sz="1400">
                <a:solidFill>
                  <a:srgbClr val="003D69"/>
                </a:solidFill>
                <a:cs typeface="Arial"/>
              </a:rPr>
              <a:t>" situato a fondo della maschera. Ciò rimuoverà l'associazione tra la malattia selezionata e l'unità operativa precedentemente individuata. In alternativa, è possibile modificare il periodo di validità dell’associazione, utilizzando il selettore delle date presente a fondo della maschera e cliccando sul pulsante "</a:t>
            </a:r>
            <a:r>
              <a:rPr lang="it-IT" sz="1400" b="1">
                <a:solidFill>
                  <a:srgbClr val="002540"/>
                </a:solidFill>
                <a:cs typeface="Arial"/>
              </a:rPr>
              <a:t>Associa</a:t>
            </a:r>
            <a:r>
              <a:rPr lang="it-IT" sz="1400">
                <a:solidFill>
                  <a:srgbClr val="003D69"/>
                </a:solidFill>
                <a:cs typeface="Arial"/>
              </a:rPr>
              <a:t>". Dopo ogni modifica effettuata, comparirà un pop-up di conferma con il messaggio "Modifica effettuata".</a:t>
            </a:r>
            <a:endParaRPr lang="en-US" sz="1400">
              <a:solidFill>
                <a:srgbClr val="003D69"/>
              </a:solidFill>
              <a:cs typeface="Arial"/>
            </a:endParaRPr>
          </a:p>
        </p:txBody>
      </p:sp>
    </p:spTree>
    <p:extLst>
      <p:ext uri="{BB962C8B-B14F-4D97-AF65-F5344CB8AC3E}">
        <p14:creationId xmlns:p14="http://schemas.microsoft.com/office/powerpoint/2010/main" val="2425566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73D793E-AB25-5E52-CFB2-7B3229F6AB8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B8157E69-3E7A-2F7B-8A7D-B98B63D955DF}"/>
              </a:ext>
            </a:extLst>
          </p:cNvPr>
          <p:cNvPicPr>
            <a:picLocks noChangeAspect="1"/>
          </p:cNvPicPr>
          <p:nvPr/>
        </p:nvPicPr>
        <p:blipFill>
          <a:blip r:embed="rId2"/>
          <a:stretch>
            <a:fillRect/>
          </a:stretch>
        </p:blipFill>
        <p:spPr>
          <a:xfrm>
            <a:off x="5815853" y="3971232"/>
            <a:ext cx="6096000" cy="2736742"/>
          </a:xfrm>
          <a:prstGeom prst="rect">
            <a:avLst/>
          </a:prstGeom>
          <a:ln>
            <a:solidFill>
              <a:srgbClr val="4472C4"/>
            </a:solidFill>
          </a:ln>
        </p:spPr>
      </p:pic>
      <p:pic>
        <p:nvPicPr>
          <p:cNvPr id="8" name="Immagine 7">
            <a:extLst>
              <a:ext uri="{FF2B5EF4-FFF2-40B4-BE49-F238E27FC236}">
                <a16:creationId xmlns:a16="http://schemas.microsoft.com/office/drawing/2014/main" id="{9C841A40-D681-0799-2C4A-F709EFB5BFC5}"/>
              </a:ext>
            </a:extLst>
          </p:cNvPr>
          <p:cNvPicPr>
            <a:picLocks noChangeAspect="1"/>
          </p:cNvPicPr>
          <p:nvPr/>
        </p:nvPicPr>
        <p:blipFill>
          <a:blip r:embed="rId3"/>
          <a:stretch>
            <a:fillRect/>
          </a:stretch>
        </p:blipFill>
        <p:spPr>
          <a:xfrm>
            <a:off x="6219264" y="1479618"/>
            <a:ext cx="5289177" cy="2374764"/>
          </a:xfrm>
          <a:prstGeom prst="rect">
            <a:avLst/>
          </a:prstGeom>
          <a:ln>
            <a:solidFill>
              <a:srgbClr val="4472C4"/>
            </a:solidFill>
          </a:ln>
        </p:spPr>
      </p:pic>
      <p:sp>
        <p:nvSpPr>
          <p:cNvPr id="6" name="Rettangolo 9">
            <a:extLst>
              <a:ext uri="{FF2B5EF4-FFF2-40B4-BE49-F238E27FC236}">
                <a16:creationId xmlns:a16="http://schemas.microsoft.com/office/drawing/2014/main" id="{8128A5A8-ED6E-1139-0ECD-D59EE6996C9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6/10</a:t>
            </a:r>
            <a:endParaRPr lang="en-GB" sz="2400">
              <a:solidFill>
                <a:srgbClr val="003D69"/>
              </a:solidFill>
              <a:cs typeface="Arial"/>
            </a:endParaRPr>
          </a:p>
          <a:p>
            <a:pPr algn="ctr"/>
            <a:endParaRPr lang="en-GB" sz="2000" b="1" dirty="0">
              <a:solidFill>
                <a:srgbClr val="003D6A"/>
              </a:solidFill>
              <a:cs typeface="Arial"/>
            </a:endParaRPr>
          </a:p>
        </p:txBody>
      </p:sp>
      <p:sp>
        <p:nvSpPr>
          <p:cNvPr id="10" name="Rettangolo 11">
            <a:extLst>
              <a:ext uri="{FF2B5EF4-FFF2-40B4-BE49-F238E27FC236}">
                <a16:creationId xmlns:a16="http://schemas.microsoft.com/office/drawing/2014/main" id="{C891B9FC-6F92-5350-4063-23D5501E3815}"/>
              </a:ext>
            </a:extLst>
          </p:cNvPr>
          <p:cNvSpPr/>
          <p:nvPr/>
        </p:nvSpPr>
        <p:spPr>
          <a:xfrm>
            <a:off x="230767" y="1500090"/>
            <a:ext cx="5283308"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Attraverso</a:t>
            </a:r>
            <a:r>
              <a:rPr lang="it-IT" sz="1400">
                <a:solidFill>
                  <a:srgbClr val="003D69"/>
                </a:solidFill>
                <a:cs typeface="Arial"/>
              </a:rPr>
              <a:t> il pulsante "</a:t>
            </a:r>
            <a:r>
              <a:rPr lang="it-IT" sz="1400" b="1">
                <a:solidFill>
                  <a:srgbClr val="012B51"/>
                </a:solidFill>
                <a:cs typeface="Arial"/>
              </a:rPr>
              <a:t>Associa Malattie</a:t>
            </a:r>
            <a:r>
              <a:rPr lang="it-IT" sz="1400">
                <a:solidFill>
                  <a:srgbClr val="003D69"/>
                </a:solidFill>
                <a:cs typeface="Arial"/>
              </a:rPr>
              <a:t>", si aprirà la maschera che consentirà all'utente di: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Associare le malattie: per aggiungere nuove associazioni, è necessario selezionare la malattia di interesse tramite la casella di spunta. È possibile selezionare più malattie contemporaneamente o utilizzare i filtri di ricerca, come "</a:t>
            </a:r>
            <a:r>
              <a:rPr lang="it-IT" sz="1400" b="1">
                <a:solidFill>
                  <a:srgbClr val="003D69"/>
                </a:solidFill>
                <a:cs typeface="Arial"/>
              </a:rPr>
              <a:t>Esenzione</a:t>
            </a:r>
            <a:r>
              <a:rPr lang="it-IT" sz="1400">
                <a:solidFill>
                  <a:srgbClr val="003D69"/>
                </a:solidFill>
                <a:cs typeface="Arial"/>
              </a:rPr>
              <a:t>", "</a:t>
            </a:r>
            <a:r>
              <a:rPr lang="it-IT" sz="1400" b="1">
                <a:solidFill>
                  <a:srgbClr val="003D69"/>
                </a:solidFill>
                <a:cs typeface="Arial"/>
              </a:rPr>
              <a:t>Gruppo</a:t>
            </a:r>
            <a:r>
              <a:rPr lang="it-IT" sz="1400">
                <a:solidFill>
                  <a:srgbClr val="003D69"/>
                </a:solidFill>
                <a:cs typeface="Arial"/>
              </a:rPr>
              <a:t>" e "</a:t>
            </a:r>
            <a:r>
              <a:rPr lang="it-IT" sz="1400" b="1">
                <a:solidFill>
                  <a:srgbClr val="003D69"/>
                </a:solidFill>
                <a:cs typeface="Arial"/>
              </a:rPr>
              <a:t>Descrizione Malattia</a:t>
            </a:r>
            <a:r>
              <a:rPr lang="it-IT" sz="1400">
                <a:solidFill>
                  <a:srgbClr val="003D69"/>
                </a:solidFill>
                <a:cs typeface="Arial"/>
              </a:rPr>
              <a:t>". I filtri rendono possibile la selezione di più malattie di un singolo gruppo o di più malattie con un determinato codice di esenzione. Una volta selezionate, è possibile impostare il periodo di validità utilizzando il selettore delle date (la data di inizio è di default quella odierna ma può essere modificata; la data di fine non è obbligatoria). Successivamente, si utilizza il pulsante "</a:t>
            </a:r>
            <a:r>
              <a:rPr lang="it-IT" sz="1400" b="1">
                <a:solidFill>
                  <a:srgbClr val="002540"/>
                </a:solidFill>
                <a:cs typeface="Arial"/>
              </a:rPr>
              <a:t>Associa</a:t>
            </a:r>
            <a:r>
              <a:rPr lang="it-IT" sz="1400">
                <a:solidFill>
                  <a:srgbClr val="003D69"/>
                </a:solidFill>
                <a:cs typeface="Arial"/>
              </a:rPr>
              <a:t>" per confermare l'inserimento delle nuove associazioni oppure "</a:t>
            </a:r>
            <a:r>
              <a:rPr lang="it-IT" sz="1400" b="1">
                <a:solidFill>
                  <a:srgbClr val="C00000"/>
                </a:solidFill>
                <a:cs typeface="Arial"/>
              </a:rPr>
              <a:t>Cancella</a:t>
            </a:r>
            <a:r>
              <a:rPr lang="it-IT" sz="1400">
                <a:solidFill>
                  <a:srgbClr val="003D69"/>
                </a:solidFill>
                <a:cs typeface="Arial"/>
              </a:rPr>
              <a:t>" per annullare il processo.</a:t>
            </a:r>
            <a:endParaRPr lang="en-US" sz="1400">
              <a:solidFill>
                <a:srgbClr val="003D69"/>
              </a:solidFill>
              <a:cs typeface="Arial"/>
            </a:endParaRPr>
          </a:p>
        </p:txBody>
      </p:sp>
    </p:spTree>
    <p:extLst>
      <p:ext uri="{BB962C8B-B14F-4D97-AF65-F5344CB8AC3E}">
        <p14:creationId xmlns:p14="http://schemas.microsoft.com/office/powerpoint/2010/main" val="850188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1B68D42-E1BD-B019-F8C9-F34EDE5C16BD}"/>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6" name="Immagine 5">
            <a:extLst>
              <a:ext uri="{FF2B5EF4-FFF2-40B4-BE49-F238E27FC236}">
                <a16:creationId xmlns:a16="http://schemas.microsoft.com/office/drawing/2014/main" id="{858FAE8F-51DB-DDF2-CDF8-F76C6E23352D}"/>
              </a:ext>
            </a:extLst>
          </p:cNvPr>
          <p:cNvPicPr>
            <a:picLocks noChangeAspect="1"/>
          </p:cNvPicPr>
          <p:nvPr/>
        </p:nvPicPr>
        <p:blipFill>
          <a:blip r:embed="rId2"/>
          <a:stretch>
            <a:fillRect/>
          </a:stretch>
        </p:blipFill>
        <p:spPr>
          <a:xfrm>
            <a:off x="5822231" y="1495822"/>
            <a:ext cx="6070659" cy="2725941"/>
          </a:xfrm>
          <a:prstGeom prst="rect">
            <a:avLst/>
          </a:prstGeom>
          <a:ln>
            <a:solidFill>
              <a:srgbClr val="4472C4"/>
            </a:solidFill>
          </a:ln>
        </p:spPr>
      </p:pic>
      <p:sp>
        <p:nvSpPr>
          <p:cNvPr id="7" name="Rettangolo 9">
            <a:extLst>
              <a:ext uri="{FF2B5EF4-FFF2-40B4-BE49-F238E27FC236}">
                <a16:creationId xmlns:a16="http://schemas.microsoft.com/office/drawing/2014/main" id="{D133D3F3-32AE-0956-BA56-25A097FAD34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7/10</a:t>
            </a:r>
            <a:endParaRPr lang="en-GB" sz="2400">
              <a:solidFill>
                <a:srgbClr val="003D69"/>
              </a:solidFill>
              <a:cs typeface="Arial"/>
            </a:endParaRPr>
          </a:p>
          <a:p>
            <a:pPr algn="ctr"/>
            <a:endParaRPr lang="en-GB" sz="2000" b="1" dirty="0">
              <a:solidFill>
                <a:srgbClr val="003D6A"/>
              </a:solidFill>
              <a:cs typeface="Arial"/>
            </a:endParaRPr>
          </a:p>
        </p:txBody>
      </p:sp>
      <p:sp>
        <p:nvSpPr>
          <p:cNvPr id="9" name="Rettangolo 11">
            <a:extLst>
              <a:ext uri="{FF2B5EF4-FFF2-40B4-BE49-F238E27FC236}">
                <a16:creationId xmlns:a16="http://schemas.microsoft.com/office/drawing/2014/main" id="{E853357E-3186-91B5-BBBA-4C240518ECEE}"/>
              </a:ext>
            </a:extLst>
          </p:cNvPr>
          <p:cNvSpPr/>
          <p:nvPr/>
        </p:nvSpPr>
        <p:spPr>
          <a:xfrm>
            <a:off x="230767" y="1500090"/>
            <a:ext cx="5283308"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Nella</a:t>
            </a:r>
            <a:r>
              <a:rPr lang="it-IT" sz="1400">
                <a:solidFill>
                  <a:srgbClr val="003D69"/>
                </a:solidFill>
                <a:cs typeface="Arial"/>
              </a:rPr>
              <a:t> stessa interfaccia, gli utenti con i ruoli applicativi autorizzati possono accedere agli archivi per la consultazione e/o la gestione delle associazioni presenti a sistema.</a:t>
            </a:r>
            <a:endParaRPr lang="en-US" sz="1400">
              <a:solidFill>
                <a:srgbClr val="003D69"/>
              </a:solidFill>
              <a:cs typeface="Arial"/>
            </a:endParaRPr>
          </a:p>
          <a:p>
            <a:pPr>
              <a:lnSpc>
                <a:spcPct val="150000"/>
              </a:lnSpc>
            </a:pPr>
            <a:r>
              <a:rPr lang="it-IT" sz="1400">
                <a:solidFill>
                  <a:srgbClr val="003D69"/>
                </a:solidFill>
                <a:cs typeface="Arial"/>
              </a:rPr>
              <a:t>L'operatore può consultare l'archivio direttamente nell'interfaccia o esportarlo utilizzando la funzionalità di ‘Esporta’.</a:t>
            </a:r>
            <a:endParaRPr lang="en-US" sz="1400">
              <a:solidFill>
                <a:srgbClr val="003D69"/>
              </a:solidFill>
              <a:cs typeface="Arial"/>
            </a:endParaRPr>
          </a:p>
          <a:p>
            <a:pPr>
              <a:lnSpc>
                <a:spcPct val="150000"/>
              </a:lnSpc>
            </a:pPr>
            <a:r>
              <a:rPr lang="it-IT" sz="1400">
                <a:solidFill>
                  <a:srgbClr val="003D69"/>
                </a:solidFill>
                <a:cs typeface="Arial"/>
              </a:rPr>
              <a:t>È possibile visualizzare il numero delle associazioni per singolo reparto dell'unità operativa all'interno dello stesso stabilimento ospedaliero (indicato sotto la colonna "</a:t>
            </a:r>
            <a:r>
              <a:rPr lang="it-IT" sz="1400" b="1">
                <a:solidFill>
                  <a:srgbClr val="003D69"/>
                </a:solidFill>
                <a:cs typeface="Arial"/>
              </a:rPr>
              <a:t>Malattie Associate</a:t>
            </a:r>
            <a:r>
              <a:rPr lang="it-IT" sz="1400">
                <a:solidFill>
                  <a:srgbClr val="003D69"/>
                </a:solidFill>
                <a:cs typeface="Arial"/>
              </a:rPr>
              <a:t>"). </a:t>
            </a:r>
            <a:endParaRPr lang="en-US" sz="1400">
              <a:solidFill>
                <a:srgbClr val="003D69"/>
              </a:solidFill>
              <a:cs typeface="Arial"/>
            </a:endParaRPr>
          </a:p>
          <a:p>
            <a:pPr>
              <a:lnSpc>
                <a:spcPct val="150000"/>
              </a:lnSpc>
            </a:pPr>
            <a:r>
              <a:rPr lang="it-IT" sz="1400">
                <a:solidFill>
                  <a:srgbClr val="003D69"/>
                </a:solidFill>
                <a:cs typeface="Arial"/>
              </a:rPr>
              <a:t>È possibile utilizzare i filtri di ricerca facendo clic con il mouse accanto a "</a:t>
            </a:r>
            <a:r>
              <a:rPr lang="it-IT" sz="1400" b="1">
                <a:solidFill>
                  <a:srgbClr val="003D69"/>
                </a:solidFill>
                <a:cs typeface="Arial"/>
              </a:rPr>
              <a:t>Filtri per</a:t>
            </a:r>
            <a:r>
              <a:rPr lang="it-IT" sz="1400">
                <a:solidFill>
                  <a:srgbClr val="003D69"/>
                </a:solidFill>
                <a:cs typeface="Arial"/>
              </a:rPr>
              <a:t>" per cercare per istituto, stabilimento, unità operativa o reparto, combinando diverse opzioni di ricerca tra loro.</a:t>
            </a:r>
            <a:endParaRPr lang="en-US" sz="1400">
              <a:solidFill>
                <a:srgbClr val="003D69"/>
              </a:solidFill>
              <a:cs typeface="Arial"/>
            </a:endParaRPr>
          </a:p>
        </p:txBody>
      </p:sp>
    </p:spTree>
    <p:extLst>
      <p:ext uri="{BB962C8B-B14F-4D97-AF65-F5344CB8AC3E}">
        <p14:creationId xmlns:p14="http://schemas.microsoft.com/office/powerpoint/2010/main" val="1129584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152157D-DAC1-7955-935D-0AA80114B4A6}"/>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90BADB13-217D-9B38-9E37-89A55242C9C7}"/>
              </a:ext>
            </a:extLst>
          </p:cNvPr>
          <p:cNvPicPr>
            <a:picLocks noChangeAspect="1"/>
          </p:cNvPicPr>
          <p:nvPr/>
        </p:nvPicPr>
        <p:blipFill>
          <a:blip r:embed="rId2"/>
          <a:stretch>
            <a:fillRect/>
          </a:stretch>
        </p:blipFill>
        <p:spPr>
          <a:xfrm>
            <a:off x="5535705" y="1452838"/>
            <a:ext cx="6398559" cy="2803978"/>
          </a:xfrm>
          <a:prstGeom prst="rect">
            <a:avLst/>
          </a:prstGeom>
          <a:ln>
            <a:solidFill>
              <a:srgbClr val="4472C4"/>
            </a:solidFill>
          </a:ln>
        </p:spPr>
      </p:pic>
      <p:pic>
        <p:nvPicPr>
          <p:cNvPr id="8" name="Immagine 7">
            <a:extLst>
              <a:ext uri="{FF2B5EF4-FFF2-40B4-BE49-F238E27FC236}">
                <a16:creationId xmlns:a16="http://schemas.microsoft.com/office/drawing/2014/main" id="{57830171-E3F1-6104-1175-F127136A7004}"/>
              </a:ext>
            </a:extLst>
          </p:cNvPr>
          <p:cNvPicPr>
            <a:picLocks noChangeAspect="1"/>
          </p:cNvPicPr>
          <p:nvPr/>
        </p:nvPicPr>
        <p:blipFill>
          <a:blip r:embed="rId3"/>
          <a:stretch>
            <a:fillRect/>
          </a:stretch>
        </p:blipFill>
        <p:spPr>
          <a:xfrm>
            <a:off x="3249705" y="3707855"/>
            <a:ext cx="5636560" cy="2653035"/>
          </a:xfrm>
          <a:prstGeom prst="rect">
            <a:avLst/>
          </a:prstGeom>
          <a:ln>
            <a:solidFill>
              <a:srgbClr val="4472C4"/>
            </a:solidFill>
          </a:ln>
        </p:spPr>
      </p:pic>
      <p:cxnSp>
        <p:nvCxnSpPr>
          <p:cNvPr id="9" name="Connettore 2 8">
            <a:extLst>
              <a:ext uri="{FF2B5EF4-FFF2-40B4-BE49-F238E27FC236}">
                <a16:creationId xmlns:a16="http://schemas.microsoft.com/office/drawing/2014/main" id="{E557AF75-82C8-39D4-AAF4-812E985924E6}"/>
              </a:ext>
            </a:extLst>
          </p:cNvPr>
          <p:cNvCxnSpPr/>
          <p:nvPr/>
        </p:nvCxnSpPr>
        <p:spPr>
          <a:xfrm flipV="1">
            <a:off x="8914009" y="3729017"/>
            <a:ext cx="2205409" cy="6888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Rettangolo 9">
            <a:extLst>
              <a:ext uri="{FF2B5EF4-FFF2-40B4-BE49-F238E27FC236}">
                <a16:creationId xmlns:a16="http://schemas.microsoft.com/office/drawing/2014/main" id="{8ECADEDD-20FC-70D4-266B-04321DE3568D}"/>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8/10</a:t>
            </a:r>
          </a:p>
        </p:txBody>
      </p:sp>
      <p:sp>
        <p:nvSpPr>
          <p:cNvPr id="11" name="Rettangolo 11">
            <a:extLst>
              <a:ext uri="{FF2B5EF4-FFF2-40B4-BE49-F238E27FC236}">
                <a16:creationId xmlns:a16="http://schemas.microsoft.com/office/drawing/2014/main" id="{5F4761BD-C92C-69CB-E1BA-8DD6F36CED22}"/>
              </a:ext>
            </a:extLst>
          </p:cNvPr>
          <p:cNvSpPr/>
          <p:nvPr/>
        </p:nvSpPr>
        <p:spPr>
          <a:xfrm>
            <a:off x="230767" y="1441475"/>
            <a:ext cx="263389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Una</a:t>
            </a:r>
            <a:r>
              <a:rPr lang="it-IT" sz="1400">
                <a:solidFill>
                  <a:srgbClr val="003D69"/>
                </a:solidFill>
                <a:cs typeface="Arial"/>
              </a:rPr>
              <a:t> volta individuata l'unità operativa di interesse, l'operatore può scegliere di effettuare una serie di operazioni: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a:t>
            </a:r>
            <a:r>
              <a:rPr lang="it-IT" sz="1400" b="1">
                <a:solidFill>
                  <a:srgbClr val="003D69"/>
                </a:solidFill>
                <a:cs typeface="Arial"/>
              </a:rPr>
              <a:t>Modifica</a:t>
            </a:r>
            <a:r>
              <a:rPr lang="it-IT" sz="1400">
                <a:solidFill>
                  <a:srgbClr val="003D69"/>
                </a:solidFill>
                <a:cs typeface="Arial"/>
              </a:rPr>
              <a:t>": visualizzare, aggiungere o modificare le malattie già associate. La maschera che comparirà sarà quella descritta nella slide precedente.</a:t>
            </a:r>
            <a:endParaRPr lang="en-US" sz="1400">
              <a:solidFill>
                <a:srgbClr val="003D69"/>
              </a:solidFill>
              <a:cs typeface="Arial"/>
            </a:endParaRPr>
          </a:p>
        </p:txBody>
      </p:sp>
    </p:spTree>
    <p:extLst>
      <p:ext uri="{BB962C8B-B14F-4D97-AF65-F5344CB8AC3E}">
        <p14:creationId xmlns:p14="http://schemas.microsoft.com/office/powerpoint/2010/main" val="1492232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7D47F7F-ECFD-29CA-F0F4-F2FEA9FF5B99}"/>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5CCC0B47-9C32-8FA7-EC82-19C487DC76E0}"/>
              </a:ext>
            </a:extLst>
          </p:cNvPr>
          <p:cNvPicPr>
            <a:picLocks noChangeAspect="1"/>
          </p:cNvPicPr>
          <p:nvPr/>
        </p:nvPicPr>
        <p:blipFill>
          <a:blip r:embed="rId2"/>
          <a:stretch>
            <a:fillRect/>
          </a:stretch>
        </p:blipFill>
        <p:spPr>
          <a:xfrm>
            <a:off x="5535705" y="1425772"/>
            <a:ext cx="6398559" cy="2803978"/>
          </a:xfrm>
          <a:prstGeom prst="rect">
            <a:avLst/>
          </a:prstGeom>
          <a:ln>
            <a:solidFill>
              <a:srgbClr val="4472C4"/>
            </a:solidFill>
          </a:ln>
        </p:spPr>
      </p:pic>
      <p:pic>
        <p:nvPicPr>
          <p:cNvPr id="8" name="Immagine 7">
            <a:extLst>
              <a:ext uri="{FF2B5EF4-FFF2-40B4-BE49-F238E27FC236}">
                <a16:creationId xmlns:a16="http://schemas.microsoft.com/office/drawing/2014/main" id="{F7AC2546-9A6C-5D66-6FC9-7387CB3127A5}"/>
              </a:ext>
            </a:extLst>
          </p:cNvPr>
          <p:cNvPicPr>
            <a:picLocks noChangeAspect="1"/>
          </p:cNvPicPr>
          <p:nvPr/>
        </p:nvPicPr>
        <p:blipFill>
          <a:blip r:embed="rId3"/>
          <a:stretch>
            <a:fillRect/>
          </a:stretch>
        </p:blipFill>
        <p:spPr>
          <a:xfrm>
            <a:off x="4684058" y="3681183"/>
            <a:ext cx="5950324" cy="2562596"/>
          </a:xfrm>
          <a:prstGeom prst="rect">
            <a:avLst/>
          </a:prstGeom>
          <a:ln>
            <a:solidFill>
              <a:srgbClr val="4472C4"/>
            </a:solidFill>
          </a:ln>
        </p:spPr>
      </p:pic>
      <p:cxnSp>
        <p:nvCxnSpPr>
          <p:cNvPr id="10" name="Connettore 2 9">
            <a:extLst>
              <a:ext uri="{FF2B5EF4-FFF2-40B4-BE49-F238E27FC236}">
                <a16:creationId xmlns:a16="http://schemas.microsoft.com/office/drawing/2014/main" id="{D4B23FB3-3735-0539-17E2-87FF9827419A}"/>
              </a:ext>
            </a:extLst>
          </p:cNvPr>
          <p:cNvCxnSpPr/>
          <p:nvPr/>
        </p:nvCxnSpPr>
        <p:spPr>
          <a:xfrm flipV="1">
            <a:off x="10627915" y="3727047"/>
            <a:ext cx="785541" cy="83174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Rettangolo 9">
            <a:extLst>
              <a:ext uri="{FF2B5EF4-FFF2-40B4-BE49-F238E27FC236}">
                <a16:creationId xmlns:a16="http://schemas.microsoft.com/office/drawing/2014/main" id="{C4EC4722-8DFC-C948-D352-1CA1C6890CC2}"/>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9/10</a:t>
            </a:r>
            <a:endParaRPr lang="en-GB" sz="2400">
              <a:solidFill>
                <a:srgbClr val="003D69"/>
              </a:solidFill>
              <a:cs typeface="Arial"/>
            </a:endParaRPr>
          </a:p>
        </p:txBody>
      </p:sp>
      <p:sp>
        <p:nvSpPr>
          <p:cNvPr id="11" name="Rettangolo 11">
            <a:extLst>
              <a:ext uri="{FF2B5EF4-FFF2-40B4-BE49-F238E27FC236}">
                <a16:creationId xmlns:a16="http://schemas.microsoft.com/office/drawing/2014/main" id="{97574BD3-9F50-E498-7017-D89A3F2D7A51}"/>
              </a:ext>
            </a:extLst>
          </p:cNvPr>
          <p:cNvSpPr/>
          <p:nvPr/>
        </p:nvSpPr>
        <p:spPr>
          <a:xfrm>
            <a:off x="230767" y="1453198"/>
            <a:ext cx="4052385"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Una</a:t>
            </a:r>
            <a:r>
              <a:rPr lang="it-IT" sz="1400">
                <a:solidFill>
                  <a:srgbClr val="003D69"/>
                </a:solidFill>
                <a:cs typeface="Arial"/>
              </a:rPr>
              <a:t> volta individuata l'unità operativa di interesse, l'operatore può scegliere di effettuare una serie di operazioni: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a:t>
            </a:r>
            <a:r>
              <a:rPr lang="it-IT" sz="1400" b="1">
                <a:solidFill>
                  <a:srgbClr val="003D69"/>
                </a:solidFill>
                <a:cs typeface="Arial"/>
              </a:rPr>
              <a:t>Visualizza revisione</a:t>
            </a:r>
            <a:r>
              <a:rPr lang="it-IT" sz="1400">
                <a:solidFill>
                  <a:srgbClr val="003D69"/>
                </a:solidFill>
                <a:cs typeface="Arial"/>
              </a:rPr>
              <a:t>": visualizzare le variazioni delle singole associazioni. Comparirà una nuova maschera che consentirà di visualizzare l'elenco delle associazioni che hanno subito variazioni per singolo reparto e il relativo stato. Utilizzando l’icona presente al di sotto della colonna "</a:t>
            </a:r>
            <a:r>
              <a:rPr lang="it-IT" sz="1400" b="1">
                <a:solidFill>
                  <a:srgbClr val="003D69"/>
                </a:solidFill>
                <a:cs typeface="Arial"/>
              </a:rPr>
              <a:t>Revisioni</a:t>
            </a:r>
            <a:r>
              <a:rPr lang="it-IT" sz="1400">
                <a:solidFill>
                  <a:srgbClr val="003D69"/>
                </a:solidFill>
                <a:cs typeface="Arial"/>
              </a:rPr>
              <a:t>", sarà possibile visualizzare le modifiche effettuate ed il codice fiscale dell'operatore che ha effettuato le modifiche.</a:t>
            </a:r>
            <a:endParaRPr lang="en-US" sz="1400">
              <a:solidFill>
                <a:srgbClr val="003D69"/>
              </a:solidFill>
              <a:cs typeface="Arial"/>
            </a:endParaRPr>
          </a:p>
        </p:txBody>
      </p:sp>
    </p:spTree>
    <p:extLst>
      <p:ext uri="{BB962C8B-B14F-4D97-AF65-F5344CB8AC3E}">
        <p14:creationId xmlns:p14="http://schemas.microsoft.com/office/powerpoint/2010/main" val="1648880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9333E44-4EAC-3819-A466-495B9038AD38}"/>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FC3A4ADE-6411-7304-7693-D5E38EA0BBAC}"/>
              </a:ext>
            </a:extLst>
          </p:cNvPr>
          <p:cNvPicPr>
            <a:picLocks noChangeAspect="1"/>
          </p:cNvPicPr>
          <p:nvPr/>
        </p:nvPicPr>
        <p:blipFill>
          <a:blip r:embed="rId2"/>
          <a:stretch>
            <a:fillRect/>
          </a:stretch>
        </p:blipFill>
        <p:spPr>
          <a:xfrm>
            <a:off x="5570874" y="1437495"/>
            <a:ext cx="6398559" cy="2803978"/>
          </a:xfrm>
          <a:prstGeom prst="rect">
            <a:avLst/>
          </a:prstGeom>
          <a:ln>
            <a:solidFill>
              <a:srgbClr val="4472C4"/>
            </a:solidFill>
          </a:ln>
        </p:spPr>
      </p:pic>
      <p:pic>
        <p:nvPicPr>
          <p:cNvPr id="8" name="Immagine 7">
            <a:extLst>
              <a:ext uri="{FF2B5EF4-FFF2-40B4-BE49-F238E27FC236}">
                <a16:creationId xmlns:a16="http://schemas.microsoft.com/office/drawing/2014/main" id="{2E951A5E-C3ED-0CED-97E9-6B43BE1A248A}"/>
              </a:ext>
            </a:extLst>
          </p:cNvPr>
          <p:cNvPicPr>
            <a:picLocks noChangeAspect="1"/>
          </p:cNvPicPr>
          <p:nvPr/>
        </p:nvPicPr>
        <p:blipFill>
          <a:blip r:embed="rId3"/>
          <a:stretch>
            <a:fillRect/>
          </a:stretch>
        </p:blipFill>
        <p:spPr>
          <a:xfrm>
            <a:off x="4595964" y="3847934"/>
            <a:ext cx="5434855" cy="2499072"/>
          </a:xfrm>
          <a:prstGeom prst="rect">
            <a:avLst/>
          </a:prstGeom>
          <a:ln>
            <a:solidFill>
              <a:srgbClr val="4472C4"/>
            </a:solidFill>
          </a:ln>
        </p:spPr>
      </p:pic>
      <p:cxnSp>
        <p:nvCxnSpPr>
          <p:cNvPr id="9" name="Connettore 2 8">
            <a:extLst>
              <a:ext uri="{FF2B5EF4-FFF2-40B4-BE49-F238E27FC236}">
                <a16:creationId xmlns:a16="http://schemas.microsoft.com/office/drawing/2014/main" id="{F0C50563-F4AA-4339-B07D-426267A9FB04}"/>
              </a:ext>
            </a:extLst>
          </p:cNvPr>
          <p:cNvCxnSpPr/>
          <p:nvPr/>
        </p:nvCxnSpPr>
        <p:spPr>
          <a:xfrm flipV="1">
            <a:off x="10016168" y="3738770"/>
            <a:ext cx="1632694" cy="101658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Rettangolo 9">
            <a:extLst>
              <a:ext uri="{FF2B5EF4-FFF2-40B4-BE49-F238E27FC236}">
                <a16:creationId xmlns:a16="http://schemas.microsoft.com/office/drawing/2014/main" id="{E8DC37FE-4F9C-91AB-32E3-0A6C76137075}"/>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Associazione</a:t>
            </a:r>
            <a:r>
              <a:rPr lang="it-IT" sz="2400" b="1" dirty="0">
                <a:solidFill>
                  <a:srgbClr val="012B51"/>
                </a:solidFill>
                <a:cs typeface="Arial"/>
              </a:rPr>
              <a:t> </a:t>
            </a:r>
            <a:r>
              <a:rPr lang="it-IT" sz="2400" b="1">
                <a:solidFill>
                  <a:srgbClr val="003D6A"/>
                </a:solidFill>
                <a:cs typeface="Arial"/>
              </a:rPr>
              <a:t>Unità Operative – Malattie 10/10</a:t>
            </a:r>
            <a:endParaRPr lang="en-GB" sz="2400">
              <a:solidFill>
                <a:srgbClr val="003D69"/>
              </a:solidFill>
              <a:cs typeface="Arial"/>
            </a:endParaRPr>
          </a:p>
        </p:txBody>
      </p:sp>
      <p:sp>
        <p:nvSpPr>
          <p:cNvPr id="11" name="Rettangolo 11">
            <a:extLst>
              <a:ext uri="{FF2B5EF4-FFF2-40B4-BE49-F238E27FC236}">
                <a16:creationId xmlns:a16="http://schemas.microsoft.com/office/drawing/2014/main" id="{E45341BE-9DA2-D865-0EFB-54F81DEB142B}"/>
              </a:ext>
            </a:extLst>
          </p:cNvPr>
          <p:cNvSpPr/>
          <p:nvPr/>
        </p:nvSpPr>
        <p:spPr>
          <a:xfrm>
            <a:off x="230767" y="1453198"/>
            <a:ext cx="4509585"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Una</a:t>
            </a:r>
            <a:r>
              <a:rPr lang="it-IT" sz="1400">
                <a:solidFill>
                  <a:srgbClr val="003D69"/>
                </a:solidFill>
                <a:cs typeface="Arial"/>
              </a:rPr>
              <a:t> volta individuata l'unità operativa di interesse, l'operatore può scegliere di effettuare una serie di operazioni: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a:t>
            </a:r>
            <a:r>
              <a:rPr lang="it-IT" sz="1400" b="1">
                <a:solidFill>
                  <a:srgbClr val="003D69"/>
                </a:solidFill>
                <a:cs typeface="Arial"/>
              </a:rPr>
              <a:t>Elimina associazioni</a:t>
            </a:r>
            <a:r>
              <a:rPr lang="it-IT" sz="1400">
                <a:solidFill>
                  <a:srgbClr val="003D69"/>
                </a:solidFill>
                <a:cs typeface="Arial"/>
              </a:rPr>
              <a:t>": eliminare le associazioni, confermare con </a:t>
            </a:r>
            <a:r>
              <a:rPr lang="it-IT" sz="1400" b="1">
                <a:solidFill>
                  <a:srgbClr val="002540"/>
                </a:solidFill>
                <a:cs typeface="Arial"/>
              </a:rPr>
              <a:t>OK</a:t>
            </a:r>
            <a:r>
              <a:rPr lang="it-IT" sz="1400">
                <a:solidFill>
                  <a:srgbClr val="003D69"/>
                </a:solidFill>
                <a:cs typeface="Arial"/>
              </a:rPr>
              <a:t> o annullare con </a:t>
            </a:r>
            <a:r>
              <a:rPr lang="it-IT" sz="1400" b="1">
                <a:solidFill>
                  <a:srgbClr val="C00000"/>
                </a:solidFill>
                <a:cs typeface="Arial"/>
              </a:rPr>
              <a:t>Annulla</a:t>
            </a:r>
            <a:r>
              <a:rPr lang="it-IT" sz="1400">
                <a:solidFill>
                  <a:srgbClr val="003D69"/>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2916793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1363715-B7E9-54A1-724F-189E5CE1B4D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A90943D8-3F1B-2D09-8874-B5E0E820D40E}"/>
              </a:ext>
            </a:extLst>
          </p:cNvPr>
          <p:cNvPicPr>
            <a:picLocks noChangeAspect="1"/>
          </p:cNvPicPr>
          <p:nvPr/>
        </p:nvPicPr>
        <p:blipFill>
          <a:blip r:embed="rId2"/>
          <a:stretch>
            <a:fillRect/>
          </a:stretch>
        </p:blipFill>
        <p:spPr>
          <a:xfrm>
            <a:off x="5521569" y="1443013"/>
            <a:ext cx="6447693" cy="2893452"/>
          </a:xfrm>
          <a:prstGeom prst="rect">
            <a:avLst/>
          </a:prstGeom>
          <a:ln>
            <a:solidFill>
              <a:srgbClr val="4472C4"/>
            </a:solidFill>
          </a:ln>
        </p:spPr>
      </p:pic>
      <p:sp>
        <p:nvSpPr>
          <p:cNvPr id="6" name="Rettangolo 9">
            <a:extLst>
              <a:ext uri="{FF2B5EF4-FFF2-40B4-BE49-F238E27FC236}">
                <a16:creationId xmlns:a16="http://schemas.microsoft.com/office/drawing/2014/main" id="{7F02AF47-6032-D22E-9076-8A5E8ADE9556}"/>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1/11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63E8F6F5-2044-5A3F-B0E7-468DE867E8C8}"/>
              </a:ext>
            </a:extLst>
          </p:cNvPr>
          <p:cNvSpPr/>
          <p:nvPr/>
        </p:nvSpPr>
        <p:spPr>
          <a:xfrm>
            <a:off x="230767" y="1453198"/>
            <a:ext cx="5001955"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L’obiettivo della funzionalità </a:t>
            </a:r>
            <a:r>
              <a:rPr lang="it-IT" sz="1400">
                <a:solidFill>
                  <a:srgbClr val="003D69"/>
                </a:solidFill>
                <a:cs typeface="Arial"/>
              </a:rPr>
              <a:t>di “Gestione Anagrafiche Sanitarie” è quello di consentire al Referente Regionale l’inserimento e la gestione delle anagrafiche sanitarie necessarie all’emissione di un certificato.</a:t>
            </a:r>
            <a:endParaRPr lang="en-US" sz="1400">
              <a:solidFill>
                <a:srgbClr val="003D69"/>
              </a:solidFill>
              <a:cs typeface="Arial"/>
            </a:endParaRPr>
          </a:p>
          <a:p>
            <a:pPr>
              <a:lnSpc>
                <a:spcPct val="150000"/>
              </a:lnSpc>
            </a:pPr>
            <a:r>
              <a:rPr lang="it-IT" sz="1400">
                <a:solidFill>
                  <a:srgbClr val="003D69"/>
                </a:solidFill>
                <a:cs typeface="Arial"/>
              </a:rPr>
              <a:t>La funzionalità consente, ai ruoli applicativi autorizzati, l’inserimento delle informazioni relative alle seguenti entità sanitarie: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Esenzioni</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Gruppi</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Icd9</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Orpha</a:t>
            </a:r>
          </a:p>
          <a:p>
            <a:pPr marL="285750" indent="-285750">
              <a:lnSpc>
                <a:spcPct val="150000"/>
              </a:lnSpc>
              <a:buFont typeface="Courier New,monospace"/>
              <a:buChar char="o"/>
            </a:pPr>
            <a:r>
              <a:rPr lang="it-IT" sz="1400">
                <a:solidFill>
                  <a:srgbClr val="003D69"/>
                </a:solidFill>
                <a:cs typeface="Arial"/>
              </a:rPr>
              <a:t>Sinonimi</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Tipo Malattia</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Malattie</a:t>
            </a:r>
            <a:endParaRPr lang="en-US" sz="1400">
              <a:solidFill>
                <a:srgbClr val="003D69"/>
              </a:solidFill>
              <a:cs typeface="Arial"/>
            </a:endParaRPr>
          </a:p>
        </p:txBody>
      </p:sp>
    </p:spTree>
    <p:extLst>
      <p:ext uri="{BB962C8B-B14F-4D97-AF65-F5344CB8AC3E}">
        <p14:creationId xmlns:p14="http://schemas.microsoft.com/office/powerpoint/2010/main" val="4115500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38927C0-8CB5-30D5-69B5-06F2F0DABF4B}"/>
              </a:ext>
            </a:extLst>
          </p:cNvPr>
          <p:cNvSpPr txBox="1"/>
          <p:nvPr/>
        </p:nvSpPr>
        <p:spPr>
          <a:xfrm>
            <a:off x="1139805" y="134428"/>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7" name="Immagine 6">
            <a:extLst>
              <a:ext uri="{FF2B5EF4-FFF2-40B4-BE49-F238E27FC236}">
                <a16:creationId xmlns:a16="http://schemas.microsoft.com/office/drawing/2014/main" id="{9DE732D9-345D-AC5A-E229-329D8D304723}"/>
              </a:ext>
            </a:extLst>
          </p:cNvPr>
          <p:cNvPicPr>
            <a:picLocks noChangeAspect="1"/>
          </p:cNvPicPr>
          <p:nvPr/>
        </p:nvPicPr>
        <p:blipFill>
          <a:blip r:embed="rId2"/>
          <a:srcRect r="181" b="-405"/>
          <a:stretch>
            <a:fillRect/>
          </a:stretch>
        </p:blipFill>
        <p:spPr>
          <a:xfrm>
            <a:off x="5391882" y="1448899"/>
            <a:ext cx="6484304" cy="2916886"/>
          </a:xfrm>
          <a:prstGeom prst="rect">
            <a:avLst/>
          </a:prstGeom>
          <a:ln>
            <a:solidFill>
              <a:srgbClr val="4472C4"/>
            </a:solidFill>
          </a:ln>
        </p:spPr>
      </p:pic>
      <p:sp>
        <p:nvSpPr>
          <p:cNvPr id="6" name="Rettangolo 9">
            <a:extLst>
              <a:ext uri="{FF2B5EF4-FFF2-40B4-BE49-F238E27FC236}">
                <a16:creationId xmlns:a16="http://schemas.microsoft.com/office/drawing/2014/main" id="{FAF2A51B-844D-208D-0EDB-BC11ABDAC8D4}"/>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2/11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78629BDC-FFDA-BA04-1440-34C748A03BF2}"/>
              </a:ext>
            </a:extLst>
          </p:cNvPr>
          <p:cNvSpPr/>
          <p:nvPr/>
        </p:nvSpPr>
        <p:spPr>
          <a:xfrm>
            <a:off x="230767" y="1453198"/>
            <a:ext cx="4837832"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a:t>
            </a:r>
            <a:r>
              <a:rPr lang="it-IT" sz="1400">
                <a:solidFill>
                  <a:srgbClr val="003D69"/>
                </a:solidFill>
                <a:cs typeface="Arial"/>
              </a:rPr>
              <a:t> per poter gestire un’anagrafica sanitaria; in particolare, un’</a:t>
            </a:r>
            <a:r>
              <a:rPr lang="it-IT" sz="1400" b="1">
                <a:solidFill>
                  <a:srgbClr val="003D69"/>
                </a:solidFill>
                <a:cs typeface="Arial"/>
              </a:rPr>
              <a:t>esenzione</a:t>
            </a:r>
            <a:r>
              <a:rPr lang="it-IT" sz="1400">
                <a:solidFill>
                  <a:srgbClr val="003D69"/>
                </a:solidFill>
                <a:cs typeface="Arial"/>
              </a:rPr>
              <a:t>, deve accedere alla relativa sezione attraverso la freccia presente al di sotto di “Gestione Anagrafiche Sanitarie”, selezionare “Esenzioni” e per censirne una nuova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r>
              <a:rPr lang="it-IT" sz="1400">
                <a:solidFill>
                  <a:srgbClr val="003D69"/>
                </a:solidFill>
                <a:cs typeface="Arial"/>
              </a:rPr>
              <a:t>Dopodiché annullare attraverso il pulsante </a:t>
            </a:r>
            <a:r>
              <a:rPr lang="it-IT" sz="1400" b="1">
                <a:solidFill>
                  <a:srgbClr val="C00000"/>
                </a:solidFill>
                <a:cs typeface="Arial"/>
              </a:rPr>
              <a:t>’Annulla’</a:t>
            </a:r>
            <a:r>
              <a:rPr lang="it-IT" sz="1400">
                <a:solidFill>
                  <a:srgbClr val="003D69"/>
                </a:solidFill>
                <a:cs typeface="Arial"/>
              </a:rPr>
              <a:t>, o salvare attraverso il pulsante "</a:t>
            </a:r>
            <a:r>
              <a:rPr lang="it-IT" sz="1400" b="1">
                <a:solidFill>
                  <a:srgbClr val="002540"/>
                </a:solidFill>
                <a:cs typeface="Arial"/>
              </a:rPr>
              <a:t>Salva</a:t>
            </a:r>
            <a:r>
              <a:rPr lang="it-IT" sz="1400">
                <a:solidFill>
                  <a:srgbClr val="003D69"/>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665334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14C7A0A-F489-77A1-0AA1-366C1C946B69}"/>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6" name="Immagine 5">
            <a:extLst>
              <a:ext uri="{FF2B5EF4-FFF2-40B4-BE49-F238E27FC236}">
                <a16:creationId xmlns:a16="http://schemas.microsoft.com/office/drawing/2014/main" id="{48BD92B4-5ACF-423A-84E4-DC1106D49493}"/>
              </a:ext>
            </a:extLst>
          </p:cNvPr>
          <p:cNvPicPr>
            <a:picLocks noChangeAspect="1"/>
          </p:cNvPicPr>
          <p:nvPr/>
        </p:nvPicPr>
        <p:blipFill>
          <a:blip r:embed="rId2"/>
          <a:stretch>
            <a:fillRect/>
          </a:stretch>
        </p:blipFill>
        <p:spPr>
          <a:xfrm>
            <a:off x="5697415" y="1504489"/>
            <a:ext cx="6330463" cy="2852563"/>
          </a:xfrm>
          <a:prstGeom prst="rect">
            <a:avLst/>
          </a:prstGeom>
          <a:ln>
            <a:solidFill>
              <a:srgbClr val="4472C4"/>
            </a:solidFill>
          </a:ln>
        </p:spPr>
      </p:pic>
      <p:sp>
        <p:nvSpPr>
          <p:cNvPr id="7" name="Rettangolo 9">
            <a:extLst>
              <a:ext uri="{FF2B5EF4-FFF2-40B4-BE49-F238E27FC236}">
                <a16:creationId xmlns:a16="http://schemas.microsoft.com/office/drawing/2014/main" id="{8D02CC6A-82E9-32D0-4845-CC9E9EC02795}"/>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3/11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BBFC7D5B-D741-2DBC-AEE3-D8C9BE093CD3}"/>
              </a:ext>
            </a:extLst>
          </p:cNvPr>
          <p:cNvSpPr/>
          <p:nvPr/>
        </p:nvSpPr>
        <p:spPr>
          <a:xfrm>
            <a:off x="230767" y="1500090"/>
            <a:ext cx="5283308"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a:t>
            </a:r>
            <a:r>
              <a:rPr lang="it-IT" sz="1400">
                <a:solidFill>
                  <a:srgbClr val="003D69"/>
                </a:solidFill>
                <a:cs typeface="Arial"/>
              </a:rPr>
              <a:t> ha la possibilità di eseguire diverse operazioni utilizzando anche i filtri disponibili: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matita può modificare l’esenzione precedentemente inserita e valorizzare i campi resi disponibili con i nuovi valori.</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495501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AFE4C28-FDC3-FA04-BE4A-B6AC080B8A2F}"/>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6" name="Immagine 5" descr="Immagine che contiene testo, schermata, software, Icona del computer&#10;&#10;Il contenuto generato dall&amp;#39;IA potrebbe non essere corretto.">
            <a:extLst>
              <a:ext uri="{FF2B5EF4-FFF2-40B4-BE49-F238E27FC236}">
                <a16:creationId xmlns:a16="http://schemas.microsoft.com/office/drawing/2014/main" id="{AC44EDEA-D2C2-0CE8-58EE-9BF2181ABA4C}"/>
              </a:ext>
            </a:extLst>
          </p:cNvPr>
          <p:cNvPicPr>
            <a:picLocks noChangeAspect="1"/>
          </p:cNvPicPr>
          <p:nvPr/>
        </p:nvPicPr>
        <p:blipFill>
          <a:blip r:embed="rId2"/>
          <a:stretch>
            <a:fillRect/>
          </a:stretch>
        </p:blipFill>
        <p:spPr>
          <a:xfrm>
            <a:off x="5427784" y="1418582"/>
            <a:ext cx="6471139" cy="2907144"/>
          </a:xfrm>
          <a:prstGeom prst="rect">
            <a:avLst/>
          </a:prstGeom>
          <a:ln>
            <a:solidFill>
              <a:srgbClr val="4472C4"/>
            </a:solidFill>
          </a:ln>
        </p:spPr>
      </p:pic>
      <p:pic>
        <p:nvPicPr>
          <p:cNvPr id="4" name="Picture 3">
            <a:extLst>
              <a:ext uri="{FF2B5EF4-FFF2-40B4-BE49-F238E27FC236}">
                <a16:creationId xmlns:a16="http://schemas.microsoft.com/office/drawing/2014/main" id="{E84C1A55-EED5-B815-64EE-4AC043796654}"/>
              </a:ext>
            </a:extLst>
          </p:cNvPr>
          <p:cNvPicPr>
            <a:picLocks noChangeAspect="1"/>
          </p:cNvPicPr>
          <p:nvPr/>
        </p:nvPicPr>
        <p:blipFill>
          <a:blip r:embed="rId3"/>
          <a:stretch>
            <a:fillRect/>
          </a:stretch>
        </p:blipFill>
        <p:spPr>
          <a:xfrm>
            <a:off x="3083168" y="3965491"/>
            <a:ext cx="5416063" cy="2385325"/>
          </a:xfrm>
          <a:prstGeom prst="rect">
            <a:avLst/>
          </a:prstGeom>
          <a:ln>
            <a:solidFill>
              <a:srgbClr val="4472C4"/>
            </a:solidFill>
          </a:ln>
        </p:spPr>
      </p:pic>
      <p:cxnSp>
        <p:nvCxnSpPr>
          <p:cNvPr id="7" name="Straight Arrow Connector 6">
            <a:extLst>
              <a:ext uri="{FF2B5EF4-FFF2-40B4-BE49-F238E27FC236}">
                <a16:creationId xmlns:a16="http://schemas.microsoft.com/office/drawing/2014/main" id="{D0ABCB61-B53A-A21E-F92B-BB34D0BF1C57}"/>
              </a:ext>
            </a:extLst>
          </p:cNvPr>
          <p:cNvCxnSpPr/>
          <p:nvPr/>
        </p:nvCxnSpPr>
        <p:spPr>
          <a:xfrm flipV="1">
            <a:off x="8500964" y="3737403"/>
            <a:ext cx="2402833"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9" name="Rettangolo 9">
            <a:extLst>
              <a:ext uri="{FF2B5EF4-FFF2-40B4-BE49-F238E27FC236}">
                <a16:creationId xmlns:a16="http://schemas.microsoft.com/office/drawing/2014/main" id="{92778810-4D6A-86BF-97FC-D62F6D60B33C}"/>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4/11</a:t>
            </a:r>
            <a:endParaRPr lang="en-GB" sz="2400">
              <a:solidFill>
                <a:srgbClr val="003D69"/>
              </a:solidFill>
              <a:cs typeface="Arial"/>
            </a:endParaRPr>
          </a:p>
        </p:txBody>
      </p:sp>
      <p:sp>
        <p:nvSpPr>
          <p:cNvPr id="11" name="Rettangolo 11">
            <a:extLst>
              <a:ext uri="{FF2B5EF4-FFF2-40B4-BE49-F238E27FC236}">
                <a16:creationId xmlns:a16="http://schemas.microsoft.com/office/drawing/2014/main" id="{AC77A406-E007-C596-7921-42DB7D06634A}"/>
              </a:ext>
            </a:extLst>
          </p:cNvPr>
          <p:cNvSpPr/>
          <p:nvPr/>
        </p:nvSpPr>
        <p:spPr>
          <a:xfrm>
            <a:off x="230767" y="1453198"/>
            <a:ext cx="4826108" cy="166821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a:t>
            </a:r>
            <a:r>
              <a:rPr lang="it-IT" sz="1400">
                <a:solidFill>
                  <a:srgbClr val="003D69"/>
                </a:solidFill>
                <a:cs typeface="Arial"/>
              </a:rPr>
              <a:t> ha la possibilità di eseguire diverse operazioni utilizzando anche i filtri disponibili: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orologio può visualizzare le revisioni effettuate su quella anagrafica sanitaria selezionata.</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5331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91B14B5-83BE-8828-8ACE-C00276B535B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6" name="Immagine 5" descr="Immagine che contiene testo, schermata, software, Icona del computer&#10;&#10;Il contenuto generato dall&amp;#39;IA potrebbe non essere corretto.">
            <a:extLst>
              <a:ext uri="{FF2B5EF4-FFF2-40B4-BE49-F238E27FC236}">
                <a16:creationId xmlns:a16="http://schemas.microsoft.com/office/drawing/2014/main" id="{5CBF3F53-DA3D-4D0C-B918-157A45A558C3}"/>
              </a:ext>
            </a:extLst>
          </p:cNvPr>
          <p:cNvPicPr>
            <a:picLocks noChangeAspect="1"/>
          </p:cNvPicPr>
          <p:nvPr/>
        </p:nvPicPr>
        <p:blipFill>
          <a:blip r:embed="rId2"/>
          <a:stretch>
            <a:fillRect/>
          </a:stretch>
        </p:blipFill>
        <p:spPr>
          <a:xfrm>
            <a:off x="5720861" y="1488920"/>
            <a:ext cx="6471139" cy="2907144"/>
          </a:xfrm>
          <a:prstGeom prst="rect">
            <a:avLst/>
          </a:prstGeom>
          <a:ln>
            <a:solidFill>
              <a:srgbClr val="4472C4"/>
            </a:solidFill>
          </a:ln>
        </p:spPr>
      </p:pic>
      <p:pic>
        <p:nvPicPr>
          <p:cNvPr id="7" name="Picture 6">
            <a:extLst>
              <a:ext uri="{FF2B5EF4-FFF2-40B4-BE49-F238E27FC236}">
                <a16:creationId xmlns:a16="http://schemas.microsoft.com/office/drawing/2014/main" id="{BD713E25-703F-C3CF-7E0A-E1AF89E522BC}"/>
              </a:ext>
            </a:extLst>
          </p:cNvPr>
          <p:cNvPicPr>
            <a:picLocks noChangeAspect="1"/>
          </p:cNvPicPr>
          <p:nvPr/>
        </p:nvPicPr>
        <p:blipFill>
          <a:blip r:embed="rId3"/>
          <a:stretch>
            <a:fillRect/>
          </a:stretch>
        </p:blipFill>
        <p:spPr>
          <a:xfrm>
            <a:off x="4747846" y="3998001"/>
            <a:ext cx="4994031" cy="2308584"/>
          </a:xfrm>
          <a:prstGeom prst="rect">
            <a:avLst/>
          </a:prstGeom>
          <a:ln>
            <a:solidFill>
              <a:srgbClr val="4472C4"/>
            </a:solidFill>
          </a:ln>
        </p:spPr>
      </p:pic>
      <p:cxnSp>
        <p:nvCxnSpPr>
          <p:cNvPr id="8" name="Straight Arrow Connector 7">
            <a:extLst>
              <a:ext uri="{FF2B5EF4-FFF2-40B4-BE49-F238E27FC236}">
                <a16:creationId xmlns:a16="http://schemas.microsoft.com/office/drawing/2014/main" id="{464C4BA4-91AC-FCE9-2A2D-5ACF88413E98}"/>
              </a:ext>
            </a:extLst>
          </p:cNvPr>
          <p:cNvCxnSpPr/>
          <p:nvPr/>
        </p:nvCxnSpPr>
        <p:spPr>
          <a:xfrm flipV="1">
            <a:off x="9729247" y="3817411"/>
            <a:ext cx="1709708" cy="893361"/>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9" name="Rettangolo 9">
            <a:extLst>
              <a:ext uri="{FF2B5EF4-FFF2-40B4-BE49-F238E27FC236}">
                <a16:creationId xmlns:a16="http://schemas.microsoft.com/office/drawing/2014/main" id="{041E69DB-E17E-2B07-3331-9FA7AFFD36BE}"/>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5/11</a:t>
            </a:r>
            <a:endParaRPr lang="en-GB" sz="2400">
              <a:solidFill>
                <a:srgbClr val="003D69"/>
              </a:solidFill>
              <a:cs typeface="Arial"/>
            </a:endParaRPr>
          </a:p>
        </p:txBody>
      </p:sp>
      <p:sp>
        <p:nvSpPr>
          <p:cNvPr id="11" name="Rettangolo 11">
            <a:extLst>
              <a:ext uri="{FF2B5EF4-FFF2-40B4-BE49-F238E27FC236}">
                <a16:creationId xmlns:a16="http://schemas.microsoft.com/office/drawing/2014/main" id="{4B3C55AE-9E0B-01D9-3EBE-7E957F791E51}"/>
              </a:ext>
            </a:extLst>
          </p:cNvPr>
          <p:cNvSpPr/>
          <p:nvPr/>
        </p:nvSpPr>
        <p:spPr>
          <a:xfrm>
            <a:off x="230767" y="1488367"/>
            <a:ext cx="4216508"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a:t>
            </a:r>
            <a:r>
              <a:rPr lang="it-IT" sz="1400">
                <a:solidFill>
                  <a:srgbClr val="003D69"/>
                </a:solidFill>
                <a:cs typeface="Arial"/>
              </a:rPr>
              <a:t> ha la possibilità di eseguire diverse operazioni utilizzando anche i filtri disponibili:</a:t>
            </a:r>
            <a:endParaRPr lang="en-US"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Attraverso l'icona cestino può effettuare la cancellazione di quell’anagrafica se questa non è legata:</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3D69"/>
                </a:solidFill>
                <a:cs typeface="Arial"/>
              </a:rPr>
              <a:t>ad altre anagrafiche di altre entità</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3D69"/>
                </a:solidFill>
                <a:cs typeface="Arial"/>
              </a:rPr>
              <a:t>ad un certificato, nel caso specifico di una anagrafica dell’entità ‘Malattia’</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2091527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4BB966E-3FC7-A9D9-E12E-69BAE3377C78}"/>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Picture 3">
            <a:extLst>
              <a:ext uri="{FF2B5EF4-FFF2-40B4-BE49-F238E27FC236}">
                <a16:creationId xmlns:a16="http://schemas.microsoft.com/office/drawing/2014/main" id="{BF6C0DAA-7018-4679-21EB-66CFF63C948A}"/>
              </a:ext>
            </a:extLst>
          </p:cNvPr>
          <p:cNvPicPr>
            <a:picLocks noChangeAspect="1"/>
          </p:cNvPicPr>
          <p:nvPr/>
        </p:nvPicPr>
        <p:blipFill>
          <a:blip r:embed="rId2"/>
          <a:stretch>
            <a:fillRect/>
          </a:stretch>
        </p:blipFill>
        <p:spPr>
          <a:xfrm>
            <a:off x="5404337" y="1457597"/>
            <a:ext cx="6459416" cy="2911177"/>
          </a:xfrm>
          <a:prstGeom prst="rect">
            <a:avLst/>
          </a:prstGeom>
          <a:ln>
            <a:solidFill>
              <a:srgbClr val="4472C4"/>
            </a:solidFill>
          </a:ln>
        </p:spPr>
      </p:pic>
      <p:sp>
        <p:nvSpPr>
          <p:cNvPr id="7" name="Rettangolo 9">
            <a:extLst>
              <a:ext uri="{FF2B5EF4-FFF2-40B4-BE49-F238E27FC236}">
                <a16:creationId xmlns:a16="http://schemas.microsoft.com/office/drawing/2014/main" id="{411D3DD0-594F-1D94-BF2C-7EDCAC1036D4}"/>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6/11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5313686E-981D-CF0F-6D28-9392C3C91EB3}"/>
              </a:ext>
            </a:extLst>
          </p:cNvPr>
          <p:cNvSpPr/>
          <p:nvPr/>
        </p:nvSpPr>
        <p:spPr>
          <a:xfrm>
            <a:off x="230767" y="1453198"/>
            <a:ext cx="4802662" cy="462359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 per poter gestire un’anagrafica sanitaria; in particolare, un </a:t>
            </a:r>
            <a:r>
              <a:rPr lang="it-IT" sz="1400" b="1">
                <a:solidFill>
                  <a:srgbClr val="003D69"/>
                </a:solidFill>
                <a:latin typeface="Arial"/>
                <a:cs typeface="Arial"/>
              </a:rPr>
              <a:t>gruppo</a:t>
            </a:r>
            <a:r>
              <a:rPr lang="it-IT" sz="1400">
                <a:solidFill>
                  <a:srgbClr val="003D69"/>
                </a:solidFill>
                <a:latin typeface="Arial"/>
                <a:cs typeface="Arial"/>
              </a:rPr>
              <a:t>, deve accedere alla relativa sezione attraverso </a:t>
            </a:r>
            <a:r>
              <a:rPr lang="it-IT" sz="1400">
                <a:solidFill>
                  <a:srgbClr val="003D69"/>
                </a:solidFill>
                <a:cs typeface="Arial"/>
              </a:rPr>
              <a:t>la freccia presente al di sotto di “Gestione Anagrafiche Sanitarie”, selezionare “Gruppi” e per censirne uno nuovo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r>
              <a:rPr lang="it-IT" sz="1400">
                <a:solidFill>
                  <a:srgbClr val="003D69"/>
                </a:solidFill>
                <a:cs typeface="Arial"/>
              </a:rPr>
              <a:t>Dopodiché annullare attraverso il pulsante </a:t>
            </a:r>
            <a:r>
              <a:rPr lang="it-IT" sz="1400" b="1">
                <a:solidFill>
                  <a:srgbClr val="C00000"/>
                </a:solidFill>
                <a:cs typeface="Arial"/>
              </a:rPr>
              <a:t>’Annulla’</a:t>
            </a:r>
            <a:r>
              <a:rPr lang="it-IT" sz="1400">
                <a:solidFill>
                  <a:srgbClr val="003D69"/>
                </a:solidFill>
                <a:cs typeface="Arial"/>
              </a:rPr>
              <a:t>, o salvare attraverso il pulsante "</a:t>
            </a:r>
            <a:r>
              <a:rPr lang="it-IT" sz="1400" b="1">
                <a:solidFill>
                  <a:srgbClr val="002540"/>
                </a:solidFill>
                <a:cs typeface="Arial"/>
              </a:rPr>
              <a:t>Salva</a:t>
            </a:r>
            <a:r>
              <a:rPr lang="it-IT" sz="1400">
                <a:solidFill>
                  <a:srgbClr val="003D69"/>
                </a:solidFill>
                <a:cs typeface="Arial"/>
              </a:rPr>
              <a:t>".</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3D69"/>
                </a:solidFill>
                <a:cs typeface="Arial"/>
              </a:rPr>
              <a:t>Analogamente per tutte le entità sanitarie, l’utente può modificare, revisionare o cancellare utilizzando le apposite icone.</a:t>
            </a:r>
            <a:endParaRPr lang="en-US" sz="1400">
              <a:solidFill>
                <a:srgbClr val="003D69"/>
              </a:solidFill>
              <a:cs typeface="Arial"/>
            </a:endParaRPr>
          </a:p>
        </p:txBody>
      </p:sp>
    </p:spTree>
    <p:extLst>
      <p:ext uri="{BB962C8B-B14F-4D97-AF65-F5344CB8AC3E}">
        <p14:creationId xmlns:p14="http://schemas.microsoft.com/office/powerpoint/2010/main" val="1500178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7EDF0997-7B13-1675-A0E2-9DAB683036F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Picture 3">
            <a:extLst>
              <a:ext uri="{FF2B5EF4-FFF2-40B4-BE49-F238E27FC236}">
                <a16:creationId xmlns:a16="http://schemas.microsoft.com/office/drawing/2014/main" id="{401CBC51-B2ED-BF05-D43E-28D1ED622825}"/>
              </a:ext>
            </a:extLst>
          </p:cNvPr>
          <p:cNvPicPr>
            <a:picLocks noChangeAspect="1"/>
          </p:cNvPicPr>
          <p:nvPr/>
        </p:nvPicPr>
        <p:blipFill>
          <a:blip r:embed="rId2"/>
          <a:stretch>
            <a:fillRect/>
          </a:stretch>
        </p:blipFill>
        <p:spPr>
          <a:xfrm>
            <a:off x="5802922" y="1495680"/>
            <a:ext cx="6049108" cy="2682612"/>
          </a:xfrm>
          <a:prstGeom prst="rect">
            <a:avLst/>
          </a:prstGeom>
          <a:ln>
            <a:solidFill>
              <a:srgbClr val="4472C4"/>
            </a:solidFill>
          </a:ln>
        </p:spPr>
      </p:pic>
      <p:sp>
        <p:nvSpPr>
          <p:cNvPr id="7" name="Rettangolo 9">
            <a:extLst>
              <a:ext uri="{FF2B5EF4-FFF2-40B4-BE49-F238E27FC236}">
                <a16:creationId xmlns:a16="http://schemas.microsoft.com/office/drawing/2014/main" id="{A135DA43-72EB-D332-A0A4-CF3D0B07B4B1}"/>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7/11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0FDD2BDF-C3B7-73F3-332A-15EC56F9A7E1}"/>
              </a:ext>
            </a:extLst>
          </p:cNvPr>
          <p:cNvSpPr/>
          <p:nvPr/>
        </p:nvSpPr>
        <p:spPr>
          <a:xfrm>
            <a:off x="230767" y="1500090"/>
            <a:ext cx="5283308"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 per poter gestire un’anagrafica sanitaria; in particolare, un codice</a:t>
            </a:r>
            <a:r>
              <a:rPr lang="it-IT" sz="1400" b="1">
                <a:solidFill>
                  <a:srgbClr val="003D69"/>
                </a:solidFill>
                <a:latin typeface="Arial"/>
                <a:cs typeface="Arial"/>
              </a:rPr>
              <a:t> ICD9</a:t>
            </a:r>
            <a:r>
              <a:rPr lang="it-IT" sz="1400">
                <a:solidFill>
                  <a:srgbClr val="003D69"/>
                </a:solidFill>
                <a:latin typeface="Arial"/>
                <a:cs typeface="Arial"/>
              </a:rPr>
              <a:t>, deve accedere alla relativa sezione attraverso </a:t>
            </a:r>
            <a:r>
              <a:rPr lang="it-IT" sz="1400">
                <a:solidFill>
                  <a:srgbClr val="003D69"/>
                </a:solidFill>
                <a:cs typeface="Arial"/>
              </a:rPr>
              <a:t>la freccia presente al di sotto di “Gestione Anagrafiche Sanitarie”, selezionare “ICD9” e per censirne uno nuovo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Sesso</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Età Minima</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Età Massima</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r>
              <a:rPr lang="it-IT" sz="1400">
                <a:solidFill>
                  <a:srgbClr val="003D69"/>
                </a:solidFill>
                <a:cs typeface="Arial"/>
              </a:rPr>
              <a:t>Dopodiché annullare attraverso il pulsante </a:t>
            </a:r>
            <a:r>
              <a:rPr lang="it-IT" sz="1400" b="1">
                <a:solidFill>
                  <a:srgbClr val="C00000"/>
                </a:solidFill>
                <a:cs typeface="Arial"/>
              </a:rPr>
              <a:t>’Annulla’</a:t>
            </a:r>
            <a:r>
              <a:rPr lang="it-IT" sz="1400">
                <a:solidFill>
                  <a:srgbClr val="003D69"/>
                </a:solidFill>
                <a:cs typeface="Arial"/>
              </a:rPr>
              <a:t>, o salvare attraverso il pulsante "</a:t>
            </a:r>
            <a:r>
              <a:rPr lang="it-IT" sz="1400" b="1">
                <a:solidFill>
                  <a:srgbClr val="002540"/>
                </a:solidFill>
                <a:cs typeface="Arial"/>
              </a:rPr>
              <a:t>Salva</a:t>
            </a:r>
            <a:r>
              <a:rPr lang="it-IT" sz="1400">
                <a:solidFill>
                  <a:srgbClr val="003D69"/>
                </a:solidFill>
                <a:cs typeface="Arial"/>
              </a:rPr>
              <a:t>".</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3D69"/>
                </a:solidFill>
                <a:cs typeface="Arial"/>
              </a:rPr>
              <a:t>Analogamente per tutte le entità sanitarie, l’utente può modificare, revisionare o cancellare utilizzando le apposite icone.</a:t>
            </a:r>
            <a:endParaRPr lang="en-US" sz="1400">
              <a:solidFill>
                <a:srgbClr val="003D69"/>
              </a:solidFill>
              <a:cs typeface="Arial"/>
            </a:endParaRPr>
          </a:p>
        </p:txBody>
      </p:sp>
    </p:spTree>
    <p:extLst>
      <p:ext uri="{BB962C8B-B14F-4D97-AF65-F5344CB8AC3E}">
        <p14:creationId xmlns:p14="http://schemas.microsoft.com/office/powerpoint/2010/main" val="2186553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B7FAE6B-6304-B69B-D5E2-72DB2A90AC55}"/>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Picture 3">
            <a:extLst>
              <a:ext uri="{FF2B5EF4-FFF2-40B4-BE49-F238E27FC236}">
                <a16:creationId xmlns:a16="http://schemas.microsoft.com/office/drawing/2014/main" id="{C16A8B5C-014E-F81E-A5B1-93FA54FF8C78}"/>
              </a:ext>
            </a:extLst>
          </p:cNvPr>
          <p:cNvPicPr>
            <a:picLocks noChangeAspect="1"/>
          </p:cNvPicPr>
          <p:nvPr/>
        </p:nvPicPr>
        <p:blipFill>
          <a:blip r:embed="rId2"/>
          <a:stretch>
            <a:fillRect/>
          </a:stretch>
        </p:blipFill>
        <p:spPr>
          <a:xfrm>
            <a:off x="5673968" y="1503901"/>
            <a:ext cx="6365632" cy="2865461"/>
          </a:xfrm>
          <a:prstGeom prst="rect">
            <a:avLst/>
          </a:prstGeom>
          <a:ln>
            <a:solidFill>
              <a:srgbClr val="4472C4"/>
            </a:solidFill>
          </a:ln>
        </p:spPr>
      </p:pic>
      <p:sp>
        <p:nvSpPr>
          <p:cNvPr id="7" name="Rettangolo 9">
            <a:extLst>
              <a:ext uri="{FF2B5EF4-FFF2-40B4-BE49-F238E27FC236}">
                <a16:creationId xmlns:a16="http://schemas.microsoft.com/office/drawing/2014/main" id="{044C7961-05BF-9031-33EE-3FA8476C01C6}"/>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8/11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2995856B-0A4A-9E46-93B6-D893E36E41E7}"/>
              </a:ext>
            </a:extLst>
          </p:cNvPr>
          <p:cNvSpPr/>
          <p:nvPr/>
        </p:nvSpPr>
        <p:spPr>
          <a:xfrm>
            <a:off x="230767" y="1500090"/>
            <a:ext cx="5283308"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 per poter gestire un’anagrafica sanitaria; in particolare, un codice</a:t>
            </a:r>
            <a:r>
              <a:rPr lang="it-IT" sz="1400" b="1">
                <a:solidFill>
                  <a:srgbClr val="003D69"/>
                </a:solidFill>
                <a:latin typeface="Arial"/>
                <a:cs typeface="Arial"/>
              </a:rPr>
              <a:t> Orpha</a:t>
            </a:r>
            <a:r>
              <a:rPr lang="it-IT" sz="1400">
                <a:solidFill>
                  <a:srgbClr val="003D69"/>
                </a:solidFill>
                <a:latin typeface="Arial"/>
                <a:cs typeface="Arial"/>
              </a:rPr>
              <a:t>, deve accedere alla relativa sezione attraverso </a:t>
            </a:r>
            <a:r>
              <a:rPr lang="it-IT" sz="1400">
                <a:solidFill>
                  <a:srgbClr val="003D69"/>
                </a:solidFill>
                <a:cs typeface="Arial"/>
              </a:rPr>
              <a:t>la freccia presente al di sotto di “Gestione Anagrafiche Sanitarie”, selezionare “Orpha” e per censirne uno nuovo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r>
              <a:rPr lang="it-IT" sz="1400">
                <a:solidFill>
                  <a:srgbClr val="003D69"/>
                </a:solidFill>
                <a:cs typeface="Arial"/>
              </a:rPr>
              <a:t>Dopodiché annullare attraverso il pulsante </a:t>
            </a:r>
            <a:r>
              <a:rPr lang="it-IT" sz="1400" b="1">
                <a:solidFill>
                  <a:srgbClr val="C00000"/>
                </a:solidFill>
                <a:cs typeface="Arial"/>
              </a:rPr>
              <a:t>’Annulla’</a:t>
            </a:r>
            <a:r>
              <a:rPr lang="it-IT" sz="1400">
                <a:solidFill>
                  <a:srgbClr val="003D69"/>
                </a:solidFill>
                <a:cs typeface="Arial"/>
              </a:rPr>
              <a:t>, o salvare attraverso il pulsante "</a:t>
            </a:r>
            <a:r>
              <a:rPr lang="it-IT" sz="1400" b="1">
                <a:solidFill>
                  <a:srgbClr val="002540"/>
                </a:solidFill>
                <a:cs typeface="Arial"/>
              </a:rPr>
              <a:t>Salva</a:t>
            </a:r>
            <a:r>
              <a:rPr lang="it-IT" sz="1400">
                <a:solidFill>
                  <a:srgbClr val="003D69"/>
                </a:solidFill>
                <a:cs typeface="Arial"/>
              </a:rPr>
              <a:t>".</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3D69"/>
                </a:solidFill>
                <a:cs typeface="Arial"/>
              </a:rPr>
              <a:t>Analogamente per tutte le entità sanitarie, l’utente può modificare, revisionare o cancellare utilizzando le apposite icone.</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629278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0B0255D-6E43-EC61-7A7B-D682AE5E0646}"/>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Picture 3">
            <a:extLst>
              <a:ext uri="{FF2B5EF4-FFF2-40B4-BE49-F238E27FC236}">
                <a16:creationId xmlns:a16="http://schemas.microsoft.com/office/drawing/2014/main" id="{E26E003F-8383-0C0C-B3E5-D4088275D8F9}"/>
              </a:ext>
            </a:extLst>
          </p:cNvPr>
          <p:cNvPicPr>
            <a:picLocks noChangeAspect="1"/>
          </p:cNvPicPr>
          <p:nvPr/>
        </p:nvPicPr>
        <p:blipFill>
          <a:blip r:embed="rId2"/>
          <a:stretch>
            <a:fillRect/>
          </a:stretch>
        </p:blipFill>
        <p:spPr>
          <a:xfrm>
            <a:off x="5873261" y="1496602"/>
            <a:ext cx="5955324" cy="2692490"/>
          </a:xfrm>
          <a:prstGeom prst="rect">
            <a:avLst/>
          </a:prstGeom>
          <a:ln>
            <a:solidFill>
              <a:srgbClr val="4472C4"/>
            </a:solidFill>
          </a:ln>
        </p:spPr>
      </p:pic>
      <p:sp>
        <p:nvSpPr>
          <p:cNvPr id="7" name="Rettangolo 9">
            <a:extLst>
              <a:ext uri="{FF2B5EF4-FFF2-40B4-BE49-F238E27FC236}">
                <a16:creationId xmlns:a16="http://schemas.microsoft.com/office/drawing/2014/main" id="{422FCB16-5440-89D9-D1B5-9CC6EDE621F6}"/>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9/11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85D361B3-13CD-AABC-9FD0-A451485BBF74}"/>
              </a:ext>
            </a:extLst>
          </p:cNvPr>
          <p:cNvSpPr/>
          <p:nvPr/>
        </p:nvSpPr>
        <p:spPr>
          <a:xfrm>
            <a:off x="230767" y="1500090"/>
            <a:ext cx="5283308"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 per poter gestire un’anagrafica sanitaria; in particolare, un </a:t>
            </a:r>
            <a:r>
              <a:rPr lang="it-IT" sz="1400" b="1">
                <a:solidFill>
                  <a:srgbClr val="003D69"/>
                </a:solidFill>
                <a:latin typeface="Arial"/>
                <a:cs typeface="Arial"/>
              </a:rPr>
              <a:t>Sinonimo</a:t>
            </a:r>
            <a:r>
              <a:rPr lang="it-IT" sz="1400">
                <a:solidFill>
                  <a:srgbClr val="003D69"/>
                </a:solidFill>
                <a:latin typeface="Arial"/>
                <a:cs typeface="Arial"/>
              </a:rPr>
              <a:t>, deve accedere alla relativa sezione attraverso </a:t>
            </a:r>
            <a:r>
              <a:rPr lang="it-IT" sz="1400">
                <a:solidFill>
                  <a:srgbClr val="003D69"/>
                </a:solidFill>
                <a:cs typeface="Arial"/>
              </a:rPr>
              <a:t>la freccia presente al di sotto di “Gestione Anagrafiche Sanitarie”, selezionare “Sinonimi” e per censirne uno nuovo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 Orpha a cui è legato</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r>
              <a:rPr lang="it-IT" sz="1400">
                <a:solidFill>
                  <a:srgbClr val="003D69"/>
                </a:solidFill>
                <a:cs typeface="Arial"/>
              </a:rPr>
              <a:t>Dopodiché annullare attraverso il pulsante </a:t>
            </a:r>
            <a:r>
              <a:rPr lang="it-IT" sz="1400" b="1">
                <a:solidFill>
                  <a:srgbClr val="C00000"/>
                </a:solidFill>
                <a:cs typeface="Arial"/>
              </a:rPr>
              <a:t>’Annulla’</a:t>
            </a:r>
            <a:r>
              <a:rPr lang="it-IT" sz="1400">
                <a:solidFill>
                  <a:srgbClr val="003D69"/>
                </a:solidFill>
                <a:cs typeface="Arial"/>
              </a:rPr>
              <a:t>, o salvare attraverso il pulsante "</a:t>
            </a:r>
            <a:r>
              <a:rPr lang="it-IT" sz="1400" b="1">
                <a:solidFill>
                  <a:srgbClr val="002540"/>
                </a:solidFill>
                <a:cs typeface="Arial"/>
              </a:rPr>
              <a:t>Salva</a:t>
            </a:r>
            <a:r>
              <a:rPr lang="it-IT" sz="1400">
                <a:solidFill>
                  <a:srgbClr val="003D69"/>
                </a:solidFill>
                <a:cs typeface="Arial"/>
              </a:rPr>
              <a:t>".</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3D69"/>
                </a:solidFill>
                <a:cs typeface="Arial"/>
              </a:rPr>
              <a:t>Analogamente per tutte le entità sanitarie, l’utente può modificare, revisionare o cancellare utilizzando le apposite icone.</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3127259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D5306021-472C-A5B0-8881-AA7F9ED05C3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4" name="Picture 3">
            <a:extLst>
              <a:ext uri="{FF2B5EF4-FFF2-40B4-BE49-F238E27FC236}">
                <a16:creationId xmlns:a16="http://schemas.microsoft.com/office/drawing/2014/main" id="{5A233F37-12C0-938F-81D2-3D35D05F7452}"/>
              </a:ext>
            </a:extLst>
          </p:cNvPr>
          <p:cNvPicPr>
            <a:picLocks noChangeAspect="1"/>
          </p:cNvPicPr>
          <p:nvPr/>
        </p:nvPicPr>
        <p:blipFill>
          <a:blip r:embed="rId2"/>
          <a:srcRect b="422"/>
          <a:stretch>
            <a:fillRect/>
          </a:stretch>
        </p:blipFill>
        <p:spPr>
          <a:xfrm>
            <a:off x="5778012" y="1494327"/>
            <a:ext cx="6157546" cy="2743881"/>
          </a:xfrm>
          <a:prstGeom prst="rect">
            <a:avLst/>
          </a:prstGeom>
          <a:ln>
            <a:solidFill>
              <a:srgbClr val="4472C4"/>
            </a:solidFill>
          </a:ln>
        </p:spPr>
      </p:pic>
      <p:sp>
        <p:nvSpPr>
          <p:cNvPr id="7" name="Rettangolo 9">
            <a:extLst>
              <a:ext uri="{FF2B5EF4-FFF2-40B4-BE49-F238E27FC236}">
                <a16:creationId xmlns:a16="http://schemas.microsoft.com/office/drawing/2014/main" id="{2A78067A-7AAE-023F-00FB-C8FC8E111E88}"/>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10/11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65EAD750-4608-96AE-33F2-EAA009158422}"/>
              </a:ext>
            </a:extLst>
          </p:cNvPr>
          <p:cNvSpPr/>
          <p:nvPr/>
        </p:nvSpPr>
        <p:spPr>
          <a:xfrm>
            <a:off x="230767" y="1500090"/>
            <a:ext cx="5283308"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L’operatore per poter gestire un’anagrafica sanitaria; in particolare, una </a:t>
            </a:r>
            <a:r>
              <a:rPr lang="it-IT" sz="1400" b="1">
                <a:solidFill>
                  <a:srgbClr val="003D69"/>
                </a:solidFill>
                <a:latin typeface="Arial"/>
                <a:cs typeface="Arial"/>
              </a:rPr>
              <a:t>Malattia</a:t>
            </a:r>
            <a:r>
              <a:rPr lang="it-IT" sz="1400">
                <a:solidFill>
                  <a:srgbClr val="003D69"/>
                </a:solidFill>
                <a:latin typeface="Arial"/>
                <a:cs typeface="Arial"/>
              </a:rPr>
              <a:t>, deve accedere alla relativa sezione attraverso </a:t>
            </a:r>
            <a:r>
              <a:rPr lang="it-IT" sz="1400">
                <a:solidFill>
                  <a:srgbClr val="003D69"/>
                </a:solidFill>
                <a:cs typeface="Arial"/>
              </a:rPr>
              <a:t>la freccia presente al di sotto di “Gestione Anagrafiche Sanitarie”, selezionare “Malattie” e per censirne una inserire: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Malattia di Riferimento</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Esenzione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Gruppo</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 ICD9 (se presente)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Codice Orpha (se presente)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Descrizione Tipo Malattia</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Durata in mese (se presente)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Occorrenze Rinnovo (se presente)</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Tipologia della Rete (SEMPLICE o MEC)</a:t>
            </a:r>
            <a:endParaRPr lang="en-US" sz="1400">
              <a:solidFill>
                <a:srgbClr val="003D69"/>
              </a:solidFill>
              <a:cs typeface="Arial"/>
            </a:endParaRPr>
          </a:p>
          <a:p>
            <a:pPr marL="285750" indent="-285750">
              <a:lnSpc>
                <a:spcPct val="150000"/>
              </a:lnSpc>
              <a:buFont typeface="Courier New,monospace"/>
              <a:buChar char="o"/>
            </a:pPr>
            <a:r>
              <a:rPr lang="it-IT" sz="1400">
                <a:solidFill>
                  <a:srgbClr val="003D69"/>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1970884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041A2B94-60FD-2322-EB41-2ED12B2687B7}"/>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3" name="Picture 2">
            <a:extLst>
              <a:ext uri="{FF2B5EF4-FFF2-40B4-BE49-F238E27FC236}">
                <a16:creationId xmlns:a16="http://schemas.microsoft.com/office/drawing/2014/main" id="{5F9A1A11-90FB-5E0F-21C1-BE1C1C9A5EE1}"/>
              </a:ext>
            </a:extLst>
          </p:cNvPr>
          <p:cNvPicPr>
            <a:picLocks noChangeAspect="1"/>
          </p:cNvPicPr>
          <p:nvPr/>
        </p:nvPicPr>
        <p:blipFill>
          <a:blip r:embed="rId2"/>
          <a:stretch>
            <a:fillRect/>
          </a:stretch>
        </p:blipFill>
        <p:spPr>
          <a:xfrm>
            <a:off x="5709137" y="1504997"/>
            <a:ext cx="6295294" cy="2816375"/>
          </a:xfrm>
          <a:prstGeom prst="rect">
            <a:avLst/>
          </a:prstGeom>
          <a:ln>
            <a:solidFill>
              <a:srgbClr val="4472C4"/>
            </a:solidFill>
          </a:ln>
        </p:spPr>
      </p:pic>
      <p:sp>
        <p:nvSpPr>
          <p:cNvPr id="4" name="Rettangolo 9">
            <a:extLst>
              <a:ext uri="{FF2B5EF4-FFF2-40B4-BE49-F238E27FC236}">
                <a16:creationId xmlns:a16="http://schemas.microsoft.com/office/drawing/2014/main" id="{1A1A67CC-D4F2-B99D-2C74-1C7F5391222B}"/>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Gestione</a:t>
            </a:r>
            <a:r>
              <a:rPr lang="it-IT" sz="2400" b="1" dirty="0">
                <a:solidFill>
                  <a:srgbClr val="C00000"/>
                </a:solidFill>
                <a:cs typeface="Arial"/>
              </a:rPr>
              <a:t> </a:t>
            </a:r>
            <a:r>
              <a:rPr lang="it-IT" sz="2400" b="1">
                <a:solidFill>
                  <a:srgbClr val="003D6A"/>
                </a:solidFill>
                <a:cs typeface="Arial"/>
              </a:rPr>
              <a:t>Anagrafiche Sanitarie 11/11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767609AE-C3C0-46E8-E8A4-5E6285DD7E95}"/>
              </a:ext>
            </a:extLst>
          </p:cNvPr>
          <p:cNvSpPr/>
          <p:nvPr/>
        </p:nvSpPr>
        <p:spPr>
          <a:xfrm>
            <a:off x="230767" y="1500090"/>
            <a:ext cx="5283308"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3D69"/>
                </a:solidFill>
                <a:latin typeface="Arial"/>
                <a:cs typeface="Arial"/>
              </a:rPr>
              <a:t>Analogamente</a:t>
            </a:r>
            <a:r>
              <a:rPr lang="it-IT" sz="1400" dirty="0">
                <a:solidFill>
                  <a:srgbClr val="003D69"/>
                </a:solidFill>
                <a:cs typeface="Arial"/>
              </a:rPr>
              <a:t> </a:t>
            </a:r>
            <a:r>
              <a:rPr lang="it-IT" sz="1400">
                <a:solidFill>
                  <a:srgbClr val="003D69"/>
                </a:solidFill>
                <a:latin typeface="Arial"/>
                <a:cs typeface="Arial"/>
              </a:rPr>
              <a:t>per </a:t>
            </a:r>
            <a:r>
              <a:rPr lang="it-IT" sz="1400">
                <a:solidFill>
                  <a:srgbClr val="003D69"/>
                </a:solidFill>
                <a:cs typeface="Arial"/>
              </a:rPr>
              <a:t>tutte le entità sanitarie, l’utente può modificare, revisionare o cancellare utilizzando le apposite icone.</a:t>
            </a:r>
            <a:endParaRPr lang="en-US" sz="1400">
              <a:solidFill>
                <a:srgbClr val="003D69"/>
              </a:solidFill>
              <a:cs typeface="Arial"/>
            </a:endParaRPr>
          </a:p>
          <a:p>
            <a:pPr>
              <a:lnSpc>
                <a:spcPct val="150000"/>
              </a:lnSpc>
            </a:pPr>
            <a:r>
              <a:rPr lang="it-IT" sz="1400">
                <a:solidFill>
                  <a:srgbClr val="003D69"/>
                </a:solidFill>
                <a:cs typeface="Arial"/>
              </a:rPr>
              <a:t>In </a:t>
            </a:r>
            <a:r>
              <a:rPr lang="it-IT" sz="1400">
                <a:solidFill>
                  <a:srgbClr val="003D69"/>
                </a:solidFill>
                <a:latin typeface="Arial"/>
                <a:cs typeface="Arial"/>
              </a:rPr>
              <a:t>particolare, attraverso </a:t>
            </a:r>
            <a:r>
              <a:rPr lang="it-IT" sz="1400">
                <a:solidFill>
                  <a:srgbClr val="003D69"/>
                </a:solidFill>
                <a:cs typeface="Arial"/>
              </a:rPr>
              <a:t>l’icona cestino, l’utente può effettuare la cancellazione di quell’anagrafica se questa non è legata:</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3D69"/>
                </a:solidFill>
                <a:cs typeface="Arial"/>
              </a:rPr>
              <a:t>ad altre anagrafiche di altre entità</a:t>
            </a:r>
            <a:endParaRPr lang="en-US" sz="1400">
              <a:solidFill>
                <a:srgbClr val="003D69"/>
              </a:solidFill>
              <a:cs typeface="Arial"/>
            </a:endParaRPr>
          </a:p>
          <a:p>
            <a:pPr marL="742950" lvl="1" indent="-285750">
              <a:lnSpc>
                <a:spcPct val="150000"/>
              </a:lnSpc>
              <a:buFont typeface="Courier New,monospace"/>
              <a:buChar char="o"/>
            </a:pPr>
            <a:r>
              <a:rPr lang="it-IT" sz="1400">
                <a:solidFill>
                  <a:srgbClr val="003D69"/>
                </a:solidFill>
                <a:cs typeface="Arial"/>
              </a:rPr>
              <a:t>ad un certificato</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2498638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1D700A57-3F9D-2BF7-1334-D929388B7B8F}"/>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97816431-57A3-6864-7795-75CE938BC85F}"/>
              </a:ext>
            </a:extLst>
          </p:cNvPr>
          <p:cNvPicPr>
            <a:picLocks noChangeAspect="1"/>
          </p:cNvPicPr>
          <p:nvPr/>
        </p:nvPicPr>
        <p:blipFill>
          <a:blip r:embed="rId2"/>
          <a:stretch>
            <a:fillRect/>
          </a:stretch>
        </p:blipFill>
        <p:spPr>
          <a:xfrm>
            <a:off x="5767753" y="1505338"/>
            <a:ext cx="6178063" cy="2698465"/>
          </a:xfrm>
          <a:prstGeom prst="rect">
            <a:avLst/>
          </a:prstGeom>
          <a:ln>
            <a:solidFill>
              <a:srgbClr val="4472C4"/>
            </a:solidFill>
          </a:ln>
        </p:spPr>
      </p:pic>
      <p:sp>
        <p:nvSpPr>
          <p:cNvPr id="4" name="Rettangolo 9">
            <a:extLst>
              <a:ext uri="{FF2B5EF4-FFF2-40B4-BE49-F238E27FC236}">
                <a16:creationId xmlns:a16="http://schemas.microsoft.com/office/drawing/2014/main" id="{DAA66615-33FD-47EE-6FF3-FB9C62BF804B}"/>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1/11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4E47E595-4AFF-BF66-3057-845D4609D544}"/>
              </a:ext>
            </a:extLst>
          </p:cNvPr>
          <p:cNvSpPr/>
          <p:nvPr/>
        </p:nvSpPr>
        <p:spPr>
          <a:xfrm>
            <a:off x="230767" y="1500090"/>
            <a:ext cx="5283308"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funzionalità offre al referente regionale un metodo per </a:t>
            </a:r>
            <a:r>
              <a:rPr lang="it-IT" sz="1400">
                <a:solidFill>
                  <a:srgbClr val="000000"/>
                </a:solidFill>
                <a:cs typeface="Arial"/>
              </a:rPr>
              <a:t>accedere rapidamente ai certificati presenti nel Sistema di Gestione delle Malattie Rare. 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a:p>
            <a:pPr marL="285750" indent="-285750">
              <a:lnSpc>
                <a:spcPct val="150000"/>
              </a:lnSpc>
              <a:buFont typeface="Courier New,monospace"/>
              <a:buChar char="o"/>
            </a:pPr>
            <a:endParaRPr lang="it-IT" sz="1400" dirty="0">
              <a:solidFill>
                <a:srgbClr val="003D69"/>
              </a:solidFill>
              <a:cs typeface="Arial"/>
            </a:endParaRPr>
          </a:p>
          <a:p>
            <a:pPr>
              <a:lnSpc>
                <a:spcPct val="150000"/>
              </a:lnSpc>
            </a:pPr>
            <a:r>
              <a:rPr lang="it-IT" sz="1400">
                <a:solidFill>
                  <a:srgbClr val="000000"/>
                </a:solidFill>
                <a:cs typeface="Arial"/>
              </a:rPr>
              <a:t>Slide successiva</a:t>
            </a:r>
            <a:endParaRPr lang="en-US" sz="1400">
              <a:solidFill>
                <a:srgbClr val="003D69"/>
              </a:solidFill>
              <a:cs typeface="Arial"/>
            </a:endParaRPr>
          </a:p>
          <a:p>
            <a:pPr>
              <a:lnSpc>
                <a:spcPct val="150000"/>
              </a:lnSpc>
            </a:pPr>
            <a:endParaRPr lang="it-IT" sz="1400" dirty="0">
              <a:solidFill>
                <a:srgbClr val="003D69"/>
              </a:solidFill>
              <a:cs typeface="Arial"/>
            </a:endParaRPr>
          </a:p>
        </p:txBody>
      </p:sp>
    </p:spTree>
    <p:extLst>
      <p:ext uri="{BB962C8B-B14F-4D97-AF65-F5344CB8AC3E}">
        <p14:creationId xmlns:p14="http://schemas.microsoft.com/office/powerpoint/2010/main" val="2884146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25817ED8-BDD6-9FBD-8175-83403EED5E93}"/>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3" name="Picture 2" descr="Immagine che contiene testo, schermata, software, Icona del computer&#10;&#10;Il contenuto generato dall&amp;#39;IA potrebbe non essere corretto.">
            <a:extLst>
              <a:ext uri="{FF2B5EF4-FFF2-40B4-BE49-F238E27FC236}">
                <a16:creationId xmlns:a16="http://schemas.microsoft.com/office/drawing/2014/main" id="{8DA74D65-5FA8-C906-F44E-2FF1196CA20B}"/>
              </a:ext>
            </a:extLst>
          </p:cNvPr>
          <p:cNvPicPr>
            <a:picLocks noChangeAspect="1"/>
          </p:cNvPicPr>
          <p:nvPr/>
        </p:nvPicPr>
        <p:blipFill>
          <a:blip r:embed="rId2"/>
          <a:stretch>
            <a:fillRect/>
          </a:stretch>
        </p:blipFill>
        <p:spPr>
          <a:xfrm>
            <a:off x="5756029" y="1505337"/>
            <a:ext cx="6248401" cy="2745357"/>
          </a:xfrm>
          <a:prstGeom prst="rect">
            <a:avLst/>
          </a:prstGeom>
          <a:ln>
            <a:solidFill>
              <a:srgbClr val="4472C4"/>
            </a:solidFill>
          </a:ln>
        </p:spPr>
      </p:pic>
      <p:sp>
        <p:nvSpPr>
          <p:cNvPr id="4" name="Rettangolo 9">
            <a:extLst>
              <a:ext uri="{FF2B5EF4-FFF2-40B4-BE49-F238E27FC236}">
                <a16:creationId xmlns:a16="http://schemas.microsoft.com/office/drawing/2014/main" id="{AF6F465D-9241-7AA7-ABD5-3F6C6A69327E}"/>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2/11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539E853A-B87A-0D9E-2DED-43ADEA13AA70}"/>
              </a:ext>
            </a:extLst>
          </p:cNvPr>
          <p:cNvSpPr/>
          <p:nvPr/>
        </p:nvSpPr>
        <p:spPr>
          <a:xfrm>
            <a:off x="230767" y="1500090"/>
            <a:ext cx="5283308"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Courier New,monospace"/>
              <a:buChar char="o"/>
            </a:pPr>
            <a:r>
              <a:rPr lang="it-IT" sz="1400" b="1">
                <a:solidFill>
                  <a:srgbClr val="012B51"/>
                </a:solidFill>
                <a:latin typeface="Arial"/>
                <a:cs typeface="Arial"/>
              </a:rPr>
              <a:t>Stato</a:t>
            </a:r>
            <a:r>
              <a:rPr lang="it-IT" sz="1400" dirty="0">
                <a:solidFill>
                  <a:srgbClr val="000000"/>
                </a:solidFill>
                <a:latin typeface="Arial"/>
                <a:cs typeface="Arial"/>
              </a:rPr>
              <a:t> </a:t>
            </a:r>
            <a:r>
              <a:rPr lang="it-IT" sz="1400" b="1">
                <a:solidFill>
                  <a:srgbClr val="012B51"/>
                </a:solidFill>
                <a:latin typeface="Arial"/>
                <a:cs typeface="Arial"/>
              </a:rPr>
              <a:t>Certificato</a:t>
            </a:r>
            <a:r>
              <a:rPr lang="it-IT" sz="1400">
                <a:solidFill>
                  <a:srgbClr val="000000"/>
                </a:solidFill>
                <a:latin typeface="Arial"/>
                <a:cs typeface="Arial"/>
              </a:rPr>
              <a:t>: utile per </a:t>
            </a:r>
            <a:r>
              <a:rPr lang="it-IT" sz="1400">
                <a:solidFill>
                  <a:srgbClr val="000000"/>
                </a:solidFill>
                <a:cs typeface="Arial"/>
              </a:rPr>
              <a:t>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Emesso Fuori Regione</a:t>
            </a:r>
            <a:r>
              <a:rPr lang="it-IT" sz="1400">
                <a:solidFill>
                  <a:srgbClr val="000000"/>
                </a:solidFill>
                <a:cs typeface="Arial"/>
              </a:rPr>
              <a:t>: consente di specificare se si desidera cercare certificati emessi fuori regione o quelli emessi dalla regione Campania:</a:t>
            </a:r>
            <a:endParaRPr lang="en-US" sz="1400">
              <a:solidFill>
                <a:srgbClr val="003D69"/>
              </a:solidFill>
              <a:cs typeface="Arial"/>
            </a:endParaRPr>
          </a:p>
          <a:p>
            <a:pPr marL="742950" lvl="1" indent="-285750">
              <a:lnSpc>
                <a:spcPct val="150000"/>
              </a:lnSpc>
              <a:buFont typeface="Courier New,monospace"/>
              <a:buChar char="o"/>
            </a:pPr>
            <a:r>
              <a:rPr lang="it-IT" sz="1400" dirty="0">
                <a:solidFill>
                  <a:srgbClr val="000000"/>
                </a:solidFill>
                <a:cs typeface="Arial"/>
              </a:rPr>
              <a:t>se si sceglie </a:t>
            </a:r>
            <a:r>
              <a:rPr lang="it-IT" sz="1400" b="1" dirty="0">
                <a:solidFill>
                  <a:srgbClr val="000000"/>
                </a:solidFill>
                <a:cs typeface="Arial"/>
              </a:rPr>
              <a:t>‘</a:t>
            </a:r>
            <a:r>
              <a:rPr lang="it-IT" sz="1400" b="1" dirty="0" err="1">
                <a:solidFill>
                  <a:srgbClr val="000000"/>
                </a:solidFill>
                <a:cs typeface="Arial"/>
              </a:rPr>
              <a:t>Si’</a:t>
            </a:r>
            <a:r>
              <a:rPr lang="it-IT" sz="1400" b="1" dirty="0">
                <a:solidFill>
                  <a:srgbClr val="000000"/>
                </a:solidFill>
                <a:cs typeface="Arial"/>
              </a:rPr>
              <a:t> </a:t>
            </a:r>
            <a:r>
              <a:rPr lang="it-IT" sz="1400" dirty="0">
                <a:solidFill>
                  <a:srgbClr val="000000"/>
                </a:solidFill>
                <a:cs typeface="Arial"/>
              </a:rPr>
              <a:t>il sistema cercherà i certificati che sono stati caricati a sistema poiché emessi fuori regione</a:t>
            </a:r>
            <a:endParaRPr lang="en-US" sz="1400" dirty="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se si sceglie </a:t>
            </a:r>
            <a:r>
              <a:rPr lang="it-IT" sz="1400" b="1">
                <a:solidFill>
                  <a:srgbClr val="000000"/>
                </a:solidFill>
                <a:cs typeface="Arial"/>
              </a:rPr>
              <a:t>‘No’</a:t>
            </a:r>
            <a:r>
              <a:rPr lang="it-IT" sz="1400">
                <a:solidFill>
                  <a:srgbClr val="000000"/>
                </a:solidFill>
                <a:cs typeface="Arial"/>
              </a:rPr>
              <a:t> il sistema cercherà i certificati che sono stati emessi dalla regione Campania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4099800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E2B423D2-08D7-A0C0-6066-077BF0E5745A}"/>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36569897-4500-5144-3920-BE16B61E4B7C}"/>
              </a:ext>
            </a:extLst>
          </p:cNvPr>
          <p:cNvPicPr>
            <a:picLocks noChangeAspect="1"/>
          </p:cNvPicPr>
          <p:nvPr/>
        </p:nvPicPr>
        <p:blipFill>
          <a:blip r:embed="rId2"/>
          <a:stretch>
            <a:fillRect/>
          </a:stretch>
        </p:blipFill>
        <p:spPr>
          <a:xfrm>
            <a:off x="5812818" y="1506838"/>
            <a:ext cx="6119447" cy="2750428"/>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3">
            <p14:nvContentPartPr>
              <p14:cNvPr id="3" name="Input penna 2">
                <a:extLst>
                  <a:ext uri="{FF2B5EF4-FFF2-40B4-BE49-F238E27FC236}">
                    <a16:creationId xmlns:a16="http://schemas.microsoft.com/office/drawing/2014/main" id="{040EB628-CCDB-258D-E2D4-90ABE07F4C2A}"/>
                  </a:ext>
                </a:extLst>
              </p14:cNvPr>
              <p14:cNvContentPartPr/>
              <p14:nvPr/>
            </p14:nvContentPartPr>
            <p14:xfrm>
              <a:off x="8048571" y="3823027"/>
              <a:ext cx="58975" cy="58975"/>
            </p14:xfrm>
          </p:contentPart>
        </mc:Choice>
        <mc:Fallback xmlns="">
          <p:pic>
            <p:nvPicPr>
              <p:cNvPr id="3" name="Input penna 2">
                <a:extLst>
                  <a:ext uri="{FF2B5EF4-FFF2-40B4-BE49-F238E27FC236}">
                    <a16:creationId xmlns:a16="http://schemas.microsoft.com/office/drawing/2014/main" id="{040EB628-CCDB-258D-E2D4-90ABE07F4C2A}"/>
                  </a:ext>
                </a:extLst>
              </p:cNvPr>
              <p:cNvPicPr/>
              <p:nvPr/>
            </p:nvPicPr>
            <p:blipFill>
              <a:blip r:embed="rId4"/>
              <a:stretch>
                <a:fillRect/>
              </a:stretch>
            </p:blipFill>
            <p:spPr>
              <a:xfrm>
                <a:off x="-2272054" y="-6497598"/>
                <a:ext cx="20641250" cy="2064125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Input penna 6">
                <a:extLst>
                  <a:ext uri="{FF2B5EF4-FFF2-40B4-BE49-F238E27FC236}">
                    <a16:creationId xmlns:a16="http://schemas.microsoft.com/office/drawing/2014/main" id="{6D108DCB-66A7-A517-B545-DBC8575FB6EC}"/>
                  </a:ext>
                </a:extLst>
              </p14:cNvPr>
              <p14:cNvContentPartPr/>
              <p14:nvPr/>
            </p14:nvContentPartPr>
            <p14:xfrm>
              <a:off x="6999116" y="3099950"/>
              <a:ext cx="413954" cy="71732"/>
            </p14:xfrm>
          </p:contentPart>
        </mc:Choice>
        <mc:Fallback>
          <p:pic>
            <p:nvPicPr>
              <p:cNvPr id="7" name="Input penna 6">
                <a:extLst>
                  <a:ext uri="{FF2B5EF4-FFF2-40B4-BE49-F238E27FC236}">
                    <a16:creationId xmlns:a16="http://schemas.microsoft.com/office/drawing/2014/main" id="{6D108DCB-66A7-A517-B545-DBC8575FB6EC}"/>
                  </a:ext>
                </a:extLst>
              </p:cNvPr>
              <p:cNvPicPr/>
              <p:nvPr/>
            </p:nvPicPr>
            <p:blipFill>
              <a:blip r:embed="rId6"/>
              <a:stretch>
                <a:fillRect/>
              </a:stretch>
            </p:blipFill>
            <p:spPr>
              <a:xfrm>
                <a:off x="6936068" y="3036229"/>
                <a:ext cx="539689" cy="198811"/>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Input penna 9">
                <a:extLst>
                  <a:ext uri="{FF2B5EF4-FFF2-40B4-BE49-F238E27FC236}">
                    <a16:creationId xmlns:a16="http://schemas.microsoft.com/office/drawing/2014/main" id="{23CB7277-8F3D-C01D-7BC6-8B7A2A3DF69E}"/>
                  </a:ext>
                </a:extLst>
              </p14:cNvPr>
              <p14:cNvContentPartPr/>
              <p14:nvPr/>
            </p14:nvContentPartPr>
            <p14:xfrm>
              <a:off x="7031516" y="3272214"/>
              <a:ext cx="373634" cy="66895"/>
            </p14:xfrm>
          </p:contentPart>
        </mc:Choice>
        <mc:Fallback>
          <p:pic>
            <p:nvPicPr>
              <p:cNvPr id="10" name="Input penna 9">
                <a:extLst>
                  <a:ext uri="{FF2B5EF4-FFF2-40B4-BE49-F238E27FC236}">
                    <a16:creationId xmlns:a16="http://schemas.microsoft.com/office/drawing/2014/main" id="{23CB7277-8F3D-C01D-7BC6-8B7A2A3DF69E}"/>
                  </a:ext>
                </a:extLst>
              </p:cNvPr>
              <p:cNvPicPr/>
              <p:nvPr/>
            </p:nvPicPr>
            <p:blipFill>
              <a:blip r:embed="rId8"/>
              <a:stretch>
                <a:fillRect/>
              </a:stretch>
            </p:blipFill>
            <p:spPr>
              <a:xfrm>
                <a:off x="6968524" y="3206814"/>
                <a:ext cx="499259" cy="197322"/>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Input penna 11">
                <a:extLst>
                  <a:ext uri="{FF2B5EF4-FFF2-40B4-BE49-F238E27FC236}">
                    <a16:creationId xmlns:a16="http://schemas.microsoft.com/office/drawing/2014/main" id="{E831A300-7BF5-4545-7399-5C5F24A7BDD4}"/>
                  </a:ext>
                </a:extLst>
              </p14:cNvPr>
              <p14:cNvContentPartPr/>
              <p14:nvPr/>
            </p14:nvContentPartPr>
            <p14:xfrm>
              <a:off x="6982916" y="3433853"/>
              <a:ext cx="421874" cy="71215"/>
            </p14:xfrm>
          </p:contentPart>
        </mc:Choice>
        <mc:Fallback>
          <p:pic>
            <p:nvPicPr>
              <p:cNvPr id="12" name="Input penna 11">
                <a:extLst>
                  <a:ext uri="{FF2B5EF4-FFF2-40B4-BE49-F238E27FC236}">
                    <a16:creationId xmlns:a16="http://schemas.microsoft.com/office/drawing/2014/main" id="{E831A300-7BF5-4545-7399-5C5F24A7BDD4}"/>
                  </a:ext>
                </a:extLst>
              </p:cNvPr>
              <p:cNvPicPr/>
              <p:nvPr/>
            </p:nvPicPr>
            <p:blipFill>
              <a:blip r:embed="rId10"/>
              <a:stretch>
                <a:fillRect/>
              </a:stretch>
            </p:blipFill>
            <p:spPr>
              <a:xfrm>
                <a:off x="6919923" y="3369280"/>
                <a:ext cx="547500" cy="199992"/>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3" name="Input penna 12">
                <a:extLst>
                  <a:ext uri="{FF2B5EF4-FFF2-40B4-BE49-F238E27FC236}">
                    <a16:creationId xmlns:a16="http://schemas.microsoft.com/office/drawing/2014/main" id="{A2182508-599B-1459-DB57-9B121C99C624}"/>
                  </a:ext>
                </a:extLst>
              </p14:cNvPr>
              <p14:cNvContentPartPr/>
              <p14:nvPr/>
            </p14:nvContentPartPr>
            <p14:xfrm>
              <a:off x="6995516" y="3365599"/>
              <a:ext cx="76680" cy="67615"/>
            </p14:xfrm>
          </p:contentPart>
        </mc:Choice>
        <mc:Fallback>
          <p:pic>
            <p:nvPicPr>
              <p:cNvPr id="13" name="Input penna 12">
                <a:extLst>
                  <a:ext uri="{FF2B5EF4-FFF2-40B4-BE49-F238E27FC236}">
                    <a16:creationId xmlns:a16="http://schemas.microsoft.com/office/drawing/2014/main" id="{A2182508-599B-1459-DB57-9B121C99C624}"/>
                  </a:ext>
                </a:extLst>
              </p:cNvPr>
              <p:cNvPicPr/>
              <p:nvPr/>
            </p:nvPicPr>
            <p:blipFill>
              <a:blip r:embed="rId12"/>
              <a:stretch>
                <a:fillRect/>
              </a:stretch>
            </p:blipFill>
            <p:spPr>
              <a:xfrm>
                <a:off x="6932516" y="3300225"/>
                <a:ext cx="202320" cy="197989"/>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5" name="Input penna 14">
                <a:extLst>
                  <a:ext uri="{FF2B5EF4-FFF2-40B4-BE49-F238E27FC236}">
                    <a16:creationId xmlns:a16="http://schemas.microsoft.com/office/drawing/2014/main" id="{137224F6-08ED-5398-D293-C75B5FCE3CC7}"/>
                  </a:ext>
                </a:extLst>
              </p14:cNvPr>
              <p14:cNvContentPartPr/>
              <p14:nvPr/>
            </p14:nvContentPartPr>
            <p14:xfrm>
              <a:off x="6978956" y="3591894"/>
              <a:ext cx="438074" cy="59335"/>
            </p14:xfrm>
          </p:contentPart>
        </mc:Choice>
        <mc:Fallback>
          <p:pic>
            <p:nvPicPr>
              <p:cNvPr id="15" name="Input penna 14">
                <a:extLst>
                  <a:ext uri="{FF2B5EF4-FFF2-40B4-BE49-F238E27FC236}">
                    <a16:creationId xmlns:a16="http://schemas.microsoft.com/office/drawing/2014/main" id="{137224F6-08ED-5398-D293-C75B5FCE3CC7}"/>
                  </a:ext>
                </a:extLst>
              </p:cNvPr>
              <p:cNvPicPr/>
              <p:nvPr/>
            </p:nvPicPr>
            <p:blipFill>
              <a:blip r:embed="rId14"/>
              <a:stretch>
                <a:fillRect/>
              </a:stretch>
            </p:blipFill>
            <p:spPr>
              <a:xfrm>
                <a:off x="6915911" y="-6791731"/>
                <a:ext cx="563804" cy="2076725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7" name="Input penna 16">
                <a:extLst>
                  <a:ext uri="{FF2B5EF4-FFF2-40B4-BE49-F238E27FC236}">
                    <a16:creationId xmlns:a16="http://schemas.microsoft.com/office/drawing/2014/main" id="{08505C1A-7F64-A3FC-B0BE-84384BE5CA1E}"/>
                  </a:ext>
                </a:extLst>
              </p14:cNvPr>
              <p14:cNvContentPartPr/>
              <p14:nvPr/>
            </p14:nvContentPartPr>
            <p14:xfrm>
              <a:off x="6978956" y="3750302"/>
              <a:ext cx="445994" cy="59335"/>
            </p14:xfrm>
          </p:contentPart>
        </mc:Choice>
        <mc:Fallback>
          <p:pic>
            <p:nvPicPr>
              <p:cNvPr id="17" name="Input penna 16">
                <a:extLst>
                  <a:ext uri="{FF2B5EF4-FFF2-40B4-BE49-F238E27FC236}">
                    <a16:creationId xmlns:a16="http://schemas.microsoft.com/office/drawing/2014/main" id="{08505C1A-7F64-A3FC-B0BE-84384BE5CA1E}"/>
                  </a:ext>
                </a:extLst>
              </p:cNvPr>
              <p:cNvPicPr/>
              <p:nvPr/>
            </p:nvPicPr>
            <p:blipFill>
              <a:blip r:embed="rId16"/>
              <a:stretch>
                <a:fillRect/>
              </a:stretch>
            </p:blipFill>
            <p:spPr>
              <a:xfrm>
                <a:off x="6915962" y="-6633323"/>
                <a:ext cx="571621" cy="2076725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9" name="Input penna 18">
                <a:extLst>
                  <a:ext uri="{FF2B5EF4-FFF2-40B4-BE49-F238E27FC236}">
                    <a16:creationId xmlns:a16="http://schemas.microsoft.com/office/drawing/2014/main" id="{68D747E8-3C93-38BA-37E7-45C927E73C61}"/>
                  </a:ext>
                </a:extLst>
              </p14:cNvPr>
              <p14:cNvContentPartPr/>
              <p14:nvPr/>
            </p14:nvContentPartPr>
            <p14:xfrm>
              <a:off x="6991196" y="3897726"/>
              <a:ext cx="413954" cy="59492"/>
            </p14:xfrm>
          </p:contentPart>
        </mc:Choice>
        <mc:Fallback>
          <p:pic>
            <p:nvPicPr>
              <p:cNvPr id="19" name="Input penna 18">
                <a:extLst>
                  <a:ext uri="{FF2B5EF4-FFF2-40B4-BE49-F238E27FC236}">
                    <a16:creationId xmlns:a16="http://schemas.microsoft.com/office/drawing/2014/main" id="{68D747E8-3C93-38BA-37E7-45C927E73C61}"/>
                  </a:ext>
                </a:extLst>
              </p:cNvPr>
              <p:cNvPicPr/>
              <p:nvPr/>
            </p:nvPicPr>
            <p:blipFill>
              <a:blip r:embed="rId18"/>
              <a:stretch>
                <a:fillRect/>
              </a:stretch>
            </p:blipFill>
            <p:spPr>
              <a:xfrm>
                <a:off x="6928203" y="3833460"/>
                <a:ext cx="539580" cy="187657"/>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1" name="Input penna 20">
                <a:extLst>
                  <a:ext uri="{FF2B5EF4-FFF2-40B4-BE49-F238E27FC236}">
                    <a16:creationId xmlns:a16="http://schemas.microsoft.com/office/drawing/2014/main" id="{A7073296-8630-EE6F-0949-0DFF2CA90B26}"/>
                  </a:ext>
                </a:extLst>
              </p14:cNvPr>
              <p14:cNvContentPartPr/>
              <p14:nvPr/>
            </p14:nvContentPartPr>
            <p14:xfrm>
              <a:off x="7573676" y="4013101"/>
              <a:ext cx="58975" cy="58975"/>
            </p14:xfrm>
          </p:contentPart>
        </mc:Choice>
        <mc:Fallback>
          <p:pic>
            <p:nvPicPr>
              <p:cNvPr id="21" name="Input penna 20">
                <a:extLst>
                  <a:ext uri="{FF2B5EF4-FFF2-40B4-BE49-F238E27FC236}">
                    <a16:creationId xmlns:a16="http://schemas.microsoft.com/office/drawing/2014/main" id="{A7073296-8630-EE6F-0949-0DFF2CA90B26}"/>
                  </a:ext>
                </a:extLst>
              </p:cNvPr>
              <p:cNvPicPr/>
              <p:nvPr/>
            </p:nvPicPr>
            <p:blipFill>
              <a:blip r:embed="rId20"/>
              <a:stretch>
                <a:fillRect/>
              </a:stretch>
            </p:blipFill>
            <p:spPr>
              <a:xfrm>
                <a:off x="1676176" y="-1884399"/>
                <a:ext cx="11795000" cy="11795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23" name="Input penna 22">
                <a:extLst>
                  <a:ext uri="{FF2B5EF4-FFF2-40B4-BE49-F238E27FC236}">
                    <a16:creationId xmlns:a16="http://schemas.microsoft.com/office/drawing/2014/main" id="{7E2EAB0A-C127-D43C-773B-9147338594F1}"/>
                  </a:ext>
                </a:extLst>
              </p14:cNvPr>
              <p14:cNvContentPartPr/>
              <p14:nvPr/>
            </p14:nvContentPartPr>
            <p14:xfrm>
              <a:off x="6991196" y="4001958"/>
              <a:ext cx="434114" cy="67412"/>
            </p14:xfrm>
          </p:contentPart>
        </mc:Choice>
        <mc:Fallback>
          <p:pic>
            <p:nvPicPr>
              <p:cNvPr id="23" name="Input penna 22">
                <a:extLst>
                  <a:ext uri="{FF2B5EF4-FFF2-40B4-BE49-F238E27FC236}">
                    <a16:creationId xmlns:a16="http://schemas.microsoft.com/office/drawing/2014/main" id="{7E2EAB0A-C127-D43C-773B-9147338594F1}"/>
                  </a:ext>
                </a:extLst>
              </p:cNvPr>
              <p:cNvPicPr/>
              <p:nvPr/>
            </p:nvPicPr>
            <p:blipFill>
              <a:blip r:embed="rId22"/>
              <a:stretch>
                <a:fillRect/>
              </a:stretch>
            </p:blipFill>
            <p:spPr>
              <a:xfrm>
                <a:off x="6955200" y="3965519"/>
                <a:ext cx="505746" cy="139925"/>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25" name="Input penna 24">
                <a:extLst>
                  <a:ext uri="{FF2B5EF4-FFF2-40B4-BE49-F238E27FC236}">
                    <a16:creationId xmlns:a16="http://schemas.microsoft.com/office/drawing/2014/main" id="{1E19D6AA-5F56-62A9-7E2D-70E5E33CFAD7}"/>
                  </a:ext>
                </a:extLst>
              </p14:cNvPr>
              <p14:cNvContentPartPr/>
              <p14:nvPr/>
            </p14:nvContentPartPr>
            <p14:xfrm>
              <a:off x="6954836" y="4053421"/>
              <a:ext cx="251437" cy="67929"/>
            </p14:xfrm>
          </p:contentPart>
        </mc:Choice>
        <mc:Fallback>
          <p:pic>
            <p:nvPicPr>
              <p:cNvPr id="25" name="Input penna 24">
                <a:extLst>
                  <a:ext uri="{FF2B5EF4-FFF2-40B4-BE49-F238E27FC236}">
                    <a16:creationId xmlns:a16="http://schemas.microsoft.com/office/drawing/2014/main" id="{1E19D6AA-5F56-62A9-7E2D-70E5E33CFAD7}"/>
                  </a:ext>
                </a:extLst>
              </p:cNvPr>
              <p:cNvPicPr/>
              <p:nvPr/>
            </p:nvPicPr>
            <p:blipFill>
              <a:blip r:embed="rId24"/>
              <a:stretch>
                <a:fillRect/>
              </a:stretch>
            </p:blipFill>
            <p:spPr>
              <a:xfrm>
                <a:off x="6918865" y="4017289"/>
                <a:ext cx="323019" cy="139833"/>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9" name="Input penna 28">
                <a:extLst>
                  <a:ext uri="{FF2B5EF4-FFF2-40B4-BE49-F238E27FC236}">
                    <a16:creationId xmlns:a16="http://schemas.microsoft.com/office/drawing/2014/main" id="{32139E5D-6858-8DEE-324D-F9D7DDA05595}"/>
                  </a:ext>
                </a:extLst>
              </p14:cNvPr>
              <p14:cNvContentPartPr/>
              <p14:nvPr/>
            </p14:nvContentPartPr>
            <p14:xfrm>
              <a:off x="6978956" y="4049462"/>
              <a:ext cx="357434" cy="59335"/>
            </p14:xfrm>
          </p:contentPart>
        </mc:Choice>
        <mc:Fallback>
          <p:pic>
            <p:nvPicPr>
              <p:cNvPr id="29" name="Input penna 28">
                <a:extLst>
                  <a:ext uri="{FF2B5EF4-FFF2-40B4-BE49-F238E27FC236}">
                    <a16:creationId xmlns:a16="http://schemas.microsoft.com/office/drawing/2014/main" id="{32139E5D-6858-8DEE-324D-F9D7DDA05595}"/>
                  </a:ext>
                </a:extLst>
              </p:cNvPr>
              <p:cNvPicPr/>
              <p:nvPr/>
            </p:nvPicPr>
            <p:blipFill>
              <a:blip r:embed="rId26"/>
              <a:stretch>
                <a:fillRect/>
              </a:stretch>
            </p:blipFill>
            <p:spPr>
              <a:xfrm>
                <a:off x="6942961" y="-1884038"/>
                <a:ext cx="429065" cy="11867000"/>
              </a:xfrm>
              <a:prstGeom prst="rect">
                <a:avLst/>
              </a:prstGeom>
            </p:spPr>
          </p:pic>
        </mc:Fallback>
      </mc:AlternateContent>
      <p:sp>
        <p:nvSpPr>
          <p:cNvPr id="9" name="Rettangolo 9">
            <a:extLst>
              <a:ext uri="{FF2B5EF4-FFF2-40B4-BE49-F238E27FC236}">
                <a16:creationId xmlns:a16="http://schemas.microsoft.com/office/drawing/2014/main" id="{7774FD70-C1F0-BA9C-05DF-34252773B553}"/>
              </a:ext>
            </a:extLst>
          </p:cNvPr>
          <p:cNvSpPr/>
          <p:nvPr/>
        </p:nvSpPr>
        <p:spPr>
          <a:xfrm>
            <a:off x="227364" y="982543"/>
            <a:ext cx="7230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3/11</a:t>
            </a:r>
            <a:endParaRPr lang="en-GB" sz="2400">
              <a:solidFill>
                <a:srgbClr val="003D69"/>
              </a:solidFill>
              <a:cs typeface="Arial"/>
            </a:endParaRPr>
          </a:p>
        </p:txBody>
      </p:sp>
      <p:sp>
        <p:nvSpPr>
          <p:cNvPr id="14" name="Rettangolo 11">
            <a:extLst>
              <a:ext uri="{FF2B5EF4-FFF2-40B4-BE49-F238E27FC236}">
                <a16:creationId xmlns:a16="http://schemas.microsoft.com/office/drawing/2014/main" id="{D029D918-DA7D-0112-BB20-72F2A1CB8AAA}"/>
              </a:ext>
            </a:extLst>
          </p:cNvPr>
          <p:cNvSpPr/>
          <p:nvPr/>
        </p:nvSpPr>
        <p:spPr>
          <a:xfrm>
            <a:off x="230767" y="1500090"/>
            <a:ext cx="5283308"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 aver inserito almeno uno dei filtri elencati, sarà </a:t>
            </a:r>
            <a:r>
              <a:rPr lang="it-IT" sz="1400">
                <a:solidFill>
                  <a:srgbClr val="000000"/>
                </a:solidFill>
                <a:cs typeface="Arial"/>
              </a:rPr>
              <a:t>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Stato Certificato, Emesso Fuori Regione con i valori corrispondenti ai certificati cercati.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marL="285750" indent="-285750">
              <a:lnSpc>
                <a:spcPct val="150000"/>
              </a:lnSpc>
              <a:buFont typeface="Courier New,monospace"/>
              <a:buChar char="o"/>
            </a:pPr>
            <a:endParaRPr lang="it-IT" sz="1400" dirty="0">
              <a:solidFill>
                <a:srgbClr val="000000"/>
              </a:solidFill>
              <a:cs typeface="Arial"/>
            </a:endParaRPr>
          </a:p>
        </p:txBody>
      </p:sp>
    </p:spTree>
    <p:extLst>
      <p:ext uri="{BB962C8B-B14F-4D97-AF65-F5344CB8AC3E}">
        <p14:creationId xmlns:p14="http://schemas.microsoft.com/office/powerpoint/2010/main" val="22415656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1271C260-4057-3AEC-EA1B-D1F080AA0D4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7AF9423C-1681-0AF2-1F7E-A308959515E0}"/>
              </a:ext>
            </a:extLst>
          </p:cNvPr>
          <p:cNvPicPr>
            <a:picLocks noChangeAspect="1"/>
          </p:cNvPicPr>
          <p:nvPr/>
        </p:nvPicPr>
        <p:blipFill>
          <a:blip r:embed="rId2"/>
          <a:stretch>
            <a:fillRect/>
          </a:stretch>
        </p:blipFill>
        <p:spPr>
          <a:xfrm>
            <a:off x="6788027" y="4644171"/>
            <a:ext cx="1781175" cy="1438275"/>
          </a:xfrm>
          <a:prstGeom prst="rect">
            <a:avLst/>
          </a:prstGeom>
          <a:ln>
            <a:solidFill>
              <a:srgbClr val="4472C4"/>
            </a:solidFill>
          </a:ln>
        </p:spPr>
      </p:pic>
      <p:pic>
        <p:nvPicPr>
          <p:cNvPr id="3" name="Picture 2">
            <a:extLst>
              <a:ext uri="{FF2B5EF4-FFF2-40B4-BE49-F238E27FC236}">
                <a16:creationId xmlns:a16="http://schemas.microsoft.com/office/drawing/2014/main" id="{5939AB06-CEE5-0510-6D59-FB1700672E9B}"/>
              </a:ext>
            </a:extLst>
          </p:cNvPr>
          <p:cNvPicPr>
            <a:picLocks noChangeAspect="1"/>
          </p:cNvPicPr>
          <p:nvPr/>
        </p:nvPicPr>
        <p:blipFill>
          <a:blip r:embed="rId3"/>
          <a:stretch>
            <a:fillRect/>
          </a:stretch>
        </p:blipFill>
        <p:spPr>
          <a:xfrm>
            <a:off x="5685692" y="1500236"/>
            <a:ext cx="6342185" cy="2861067"/>
          </a:xfrm>
          <a:prstGeom prst="rect">
            <a:avLst/>
          </a:prstGeom>
          <a:ln>
            <a:solidFill>
              <a:srgbClr val="4472C4"/>
            </a:solidFill>
          </a:ln>
        </p:spPr>
      </p:pic>
      <p:cxnSp>
        <p:nvCxnSpPr>
          <p:cNvPr id="4" name="Straight Arrow Connector 3">
            <a:extLst>
              <a:ext uri="{FF2B5EF4-FFF2-40B4-BE49-F238E27FC236}">
                <a16:creationId xmlns:a16="http://schemas.microsoft.com/office/drawing/2014/main" id="{D6C26729-89DA-86E8-EB1B-4B18263AED25}"/>
              </a:ext>
            </a:extLst>
          </p:cNvPr>
          <p:cNvCxnSpPr/>
          <p:nvPr/>
        </p:nvCxnSpPr>
        <p:spPr>
          <a:xfrm flipV="1">
            <a:off x="8585762" y="3963751"/>
            <a:ext cx="2860430" cy="105507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0" name="Ovale 14">
            <a:extLst>
              <a:ext uri="{FF2B5EF4-FFF2-40B4-BE49-F238E27FC236}">
                <a16:creationId xmlns:a16="http://schemas.microsoft.com/office/drawing/2014/main" id="{FA1EB5D8-1161-51B4-2ECF-31691EC9405A}"/>
              </a:ext>
            </a:extLst>
          </p:cNvPr>
          <p:cNvSpPr/>
          <p:nvPr/>
        </p:nvSpPr>
        <p:spPr>
          <a:xfrm>
            <a:off x="350331" y="223231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4">
            <a:extLst>
              <a:ext uri="{FF2B5EF4-FFF2-40B4-BE49-F238E27FC236}">
                <a16:creationId xmlns:a16="http://schemas.microsoft.com/office/drawing/2014/main" id="{2D10C0D8-C02F-8860-E806-7467FB087DC3}"/>
              </a:ext>
            </a:extLst>
          </p:cNvPr>
          <p:cNvSpPr/>
          <p:nvPr/>
        </p:nvSpPr>
        <p:spPr>
          <a:xfrm>
            <a:off x="8650268" y="477621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7" name="Input penna 6">
                <a:extLst>
                  <a:ext uri="{FF2B5EF4-FFF2-40B4-BE49-F238E27FC236}">
                    <a16:creationId xmlns:a16="http://schemas.microsoft.com/office/drawing/2014/main" id="{89300E78-32AE-5847-8CC8-A49403CDFA64}"/>
                  </a:ext>
                </a:extLst>
              </p14:cNvPr>
              <p14:cNvContentPartPr/>
              <p14:nvPr/>
            </p14:nvContentPartPr>
            <p14:xfrm>
              <a:off x="8106214" y="2640642"/>
              <a:ext cx="360" cy="360"/>
            </p14:xfrm>
          </p:contentPart>
        </mc:Choice>
        <mc:Fallback xmlns="">
          <p:pic>
            <p:nvPicPr>
              <p:cNvPr id="7" name="Input penna 6">
                <a:extLst>
                  <a:ext uri="{FF2B5EF4-FFF2-40B4-BE49-F238E27FC236}">
                    <a16:creationId xmlns:a16="http://schemas.microsoft.com/office/drawing/2014/main" id="{89300E78-32AE-5847-8CC8-A49403CDFA64}"/>
                  </a:ext>
                </a:extLst>
              </p:cNvPr>
              <p:cNvPicPr/>
              <p:nvPr/>
            </p:nvPicPr>
            <p:blipFill>
              <a:blip r:embed="rId5"/>
              <a:stretch>
                <a:fillRect/>
              </a:stretch>
            </p:blipFill>
            <p:spPr>
              <a:xfrm>
                <a:off x="8043214" y="2577642"/>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put penna 8">
                <a:extLst>
                  <a:ext uri="{FF2B5EF4-FFF2-40B4-BE49-F238E27FC236}">
                    <a16:creationId xmlns:a16="http://schemas.microsoft.com/office/drawing/2014/main" id="{B956B76F-AC1D-8130-D482-55EF5D20B39F}"/>
                  </a:ext>
                </a:extLst>
              </p14:cNvPr>
              <p14:cNvContentPartPr/>
              <p14:nvPr/>
            </p14:nvContentPartPr>
            <p14:xfrm>
              <a:off x="7386214" y="3166602"/>
              <a:ext cx="360" cy="360"/>
            </p14:xfrm>
          </p:contentPart>
        </mc:Choice>
        <mc:Fallback xmlns="">
          <p:pic>
            <p:nvPicPr>
              <p:cNvPr id="9" name="Input penna 8">
                <a:extLst>
                  <a:ext uri="{FF2B5EF4-FFF2-40B4-BE49-F238E27FC236}">
                    <a16:creationId xmlns:a16="http://schemas.microsoft.com/office/drawing/2014/main" id="{B956B76F-AC1D-8130-D482-55EF5D20B39F}"/>
                  </a:ext>
                </a:extLst>
              </p:cNvPr>
              <p:cNvPicPr/>
              <p:nvPr/>
            </p:nvPicPr>
            <p:blipFill>
              <a:blip r:embed="rId5"/>
              <a:stretch>
                <a:fillRect/>
              </a:stretch>
            </p:blipFill>
            <p:spPr>
              <a:xfrm>
                <a:off x="7323214" y="3103602"/>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put penna 12">
                <a:extLst>
                  <a:ext uri="{FF2B5EF4-FFF2-40B4-BE49-F238E27FC236}">
                    <a16:creationId xmlns:a16="http://schemas.microsoft.com/office/drawing/2014/main" id="{112B35A0-63FB-6DE9-31F6-E58B7490D299}"/>
                  </a:ext>
                </a:extLst>
              </p14:cNvPr>
              <p14:cNvContentPartPr/>
              <p14:nvPr/>
            </p14:nvContentPartPr>
            <p14:xfrm>
              <a:off x="6957094" y="3170562"/>
              <a:ext cx="425160" cy="720"/>
            </p14:xfrm>
          </p:contentPart>
        </mc:Choice>
        <mc:Fallback xmlns="">
          <p:pic>
            <p:nvPicPr>
              <p:cNvPr id="13" name="Input penna 12">
                <a:extLst>
                  <a:ext uri="{FF2B5EF4-FFF2-40B4-BE49-F238E27FC236}">
                    <a16:creationId xmlns:a16="http://schemas.microsoft.com/office/drawing/2014/main" id="{112B35A0-63FB-6DE9-31F6-E58B7490D299}"/>
                  </a:ext>
                </a:extLst>
              </p:cNvPr>
              <p:cNvPicPr/>
              <p:nvPr/>
            </p:nvPicPr>
            <p:blipFill>
              <a:blip r:embed="rId8"/>
              <a:stretch>
                <a:fillRect/>
              </a:stretch>
            </p:blipFill>
            <p:spPr>
              <a:xfrm>
                <a:off x="6894041" y="3044562"/>
                <a:ext cx="550906"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put penna 19">
                <a:extLst>
                  <a:ext uri="{FF2B5EF4-FFF2-40B4-BE49-F238E27FC236}">
                    <a16:creationId xmlns:a16="http://schemas.microsoft.com/office/drawing/2014/main" id="{2D0AE8E9-E662-3198-CCD9-3A6F9D5CC736}"/>
                  </a:ext>
                </a:extLst>
              </p14:cNvPr>
              <p14:cNvContentPartPr/>
              <p14:nvPr/>
            </p14:nvContentPartPr>
            <p14:xfrm>
              <a:off x="6987852" y="3350916"/>
              <a:ext cx="412560" cy="360"/>
            </p14:xfrm>
          </p:contentPart>
        </mc:Choice>
        <mc:Fallback xmlns="">
          <p:pic>
            <p:nvPicPr>
              <p:cNvPr id="20" name="Input penna 19">
                <a:extLst>
                  <a:ext uri="{FF2B5EF4-FFF2-40B4-BE49-F238E27FC236}">
                    <a16:creationId xmlns:a16="http://schemas.microsoft.com/office/drawing/2014/main" id="{2D0AE8E9-E662-3198-CCD9-3A6F9D5CC736}"/>
                  </a:ext>
                </a:extLst>
              </p:cNvPr>
              <p:cNvPicPr/>
              <p:nvPr/>
            </p:nvPicPr>
            <p:blipFill>
              <a:blip r:embed="rId10"/>
              <a:stretch>
                <a:fillRect/>
              </a:stretch>
            </p:blipFill>
            <p:spPr>
              <a:xfrm>
                <a:off x="6924797" y="3287916"/>
                <a:ext cx="53831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put penna 20">
                <a:extLst>
                  <a:ext uri="{FF2B5EF4-FFF2-40B4-BE49-F238E27FC236}">
                    <a16:creationId xmlns:a16="http://schemas.microsoft.com/office/drawing/2014/main" id="{19F5DE04-D89C-8C7E-12AF-E92CEE3C4CAC}"/>
                  </a:ext>
                </a:extLst>
              </p14:cNvPr>
              <p14:cNvContentPartPr/>
              <p14:nvPr/>
            </p14:nvContentPartPr>
            <p14:xfrm>
              <a:off x="6957252" y="3342276"/>
              <a:ext cx="107280" cy="9000"/>
            </p14:xfrm>
          </p:contentPart>
        </mc:Choice>
        <mc:Fallback xmlns="">
          <p:pic>
            <p:nvPicPr>
              <p:cNvPr id="21" name="Input penna 20">
                <a:extLst>
                  <a:ext uri="{FF2B5EF4-FFF2-40B4-BE49-F238E27FC236}">
                    <a16:creationId xmlns:a16="http://schemas.microsoft.com/office/drawing/2014/main" id="{19F5DE04-D89C-8C7E-12AF-E92CEE3C4CAC}"/>
                  </a:ext>
                </a:extLst>
              </p:cNvPr>
              <p:cNvPicPr/>
              <p:nvPr/>
            </p:nvPicPr>
            <p:blipFill>
              <a:blip r:embed="rId12"/>
              <a:stretch>
                <a:fillRect/>
              </a:stretch>
            </p:blipFill>
            <p:spPr>
              <a:xfrm>
                <a:off x="6894252" y="3279276"/>
                <a:ext cx="232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put penna 21">
                <a:extLst>
                  <a:ext uri="{FF2B5EF4-FFF2-40B4-BE49-F238E27FC236}">
                    <a16:creationId xmlns:a16="http://schemas.microsoft.com/office/drawing/2014/main" id="{B13BF51B-2E7A-F070-1248-E5E2C254D53E}"/>
                  </a:ext>
                </a:extLst>
              </p14:cNvPr>
              <p14:cNvContentPartPr/>
              <p14:nvPr/>
            </p14:nvContentPartPr>
            <p14:xfrm>
              <a:off x="6993972" y="3511836"/>
              <a:ext cx="378360" cy="17640"/>
            </p14:xfrm>
          </p:contentPart>
        </mc:Choice>
        <mc:Fallback xmlns="">
          <p:pic>
            <p:nvPicPr>
              <p:cNvPr id="22" name="Input penna 21">
                <a:extLst>
                  <a:ext uri="{FF2B5EF4-FFF2-40B4-BE49-F238E27FC236}">
                    <a16:creationId xmlns:a16="http://schemas.microsoft.com/office/drawing/2014/main" id="{B13BF51B-2E7A-F070-1248-E5E2C254D53E}"/>
                  </a:ext>
                </a:extLst>
              </p:cNvPr>
              <p:cNvPicPr/>
              <p:nvPr/>
            </p:nvPicPr>
            <p:blipFill>
              <a:blip r:embed="rId14"/>
              <a:stretch>
                <a:fillRect/>
              </a:stretch>
            </p:blipFill>
            <p:spPr>
              <a:xfrm>
                <a:off x="6930972" y="3448836"/>
                <a:ext cx="5040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Input penna 22">
                <a:extLst>
                  <a:ext uri="{FF2B5EF4-FFF2-40B4-BE49-F238E27FC236}">
                    <a16:creationId xmlns:a16="http://schemas.microsoft.com/office/drawing/2014/main" id="{38A85AAC-257A-B3CB-7A9C-33A7B051195B}"/>
                  </a:ext>
                </a:extLst>
              </p14:cNvPr>
              <p14:cNvContentPartPr/>
              <p14:nvPr/>
            </p14:nvContentPartPr>
            <p14:xfrm>
              <a:off x="6987492" y="3651156"/>
              <a:ext cx="429840" cy="19080"/>
            </p14:xfrm>
          </p:contentPart>
        </mc:Choice>
        <mc:Fallback xmlns="">
          <p:pic>
            <p:nvPicPr>
              <p:cNvPr id="23" name="Input penna 22">
                <a:extLst>
                  <a:ext uri="{FF2B5EF4-FFF2-40B4-BE49-F238E27FC236}">
                    <a16:creationId xmlns:a16="http://schemas.microsoft.com/office/drawing/2014/main" id="{38A85AAC-257A-B3CB-7A9C-33A7B051195B}"/>
                  </a:ext>
                </a:extLst>
              </p:cNvPr>
              <p:cNvPicPr/>
              <p:nvPr/>
            </p:nvPicPr>
            <p:blipFill>
              <a:blip r:embed="rId16"/>
              <a:stretch>
                <a:fillRect/>
              </a:stretch>
            </p:blipFill>
            <p:spPr>
              <a:xfrm>
                <a:off x="6924545" y="3588156"/>
                <a:ext cx="555375"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put penna 23">
                <a:extLst>
                  <a:ext uri="{FF2B5EF4-FFF2-40B4-BE49-F238E27FC236}">
                    <a16:creationId xmlns:a16="http://schemas.microsoft.com/office/drawing/2014/main" id="{0AE5AA57-807B-2E3C-5154-443CAC3D9B8E}"/>
                  </a:ext>
                </a:extLst>
              </p14:cNvPr>
              <p14:cNvContentPartPr/>
              <p14:nvPr/>
            </p14:nvContentPartPr>
            <p14:xfrm>
              <a:off x="6996852" y="3816756"/>
              <a:ext cx="369720" cy="6120"/>
            </p14:xfrm>
          </p:contentPart>
        </mc:Choice>
        <mc:Fallback xmlns="">
          <p:pic>
            <p:nvPicPr>
              <p:cNvPr id="24" name="Input penna 23">
                <a:extLst>
                  <a:ext uri="{FF2B5EF4-FFF2-40B4-BE49-F238E27FC236}">
                    <a16:creationId xmlns:a16="http://schemas.microsoft.com/office/drawing/2014/main" id="{0AE5AA57-807B-2E3C-5154-443CAC3D9B8E}"/>
                  </a:ext>
                </a:extLst>
              </p:cNvPr>
              <p:cNvPicPr/>
              <p:nvPr/>
            </p:nvPicPr>
            <p:blipFill>
              <a:blip r:embed="rId18"/>
              <a:stretch>
                <a:fillRect/>
              </a:stretch>
            </p:blipFill>
            <p:spPr>
              <a:xfrm>
                <a:off x="6933852" y="3753756"/>
                <a:ext cx="4953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Input penna 24">
                <a:extLst>
                  <a:ext uri="{FF2B5EF4-FFF2-40B4-BE49-F238E27FC236}">
                    <a16:creationId xmlns:a16="http://schemas.microsoft.com/office/drawing/2014/main" id="{B6EE14C4-F72A-9882-E6A4-243921A98510}"/>
                  </a:ext>
                </a:extLst>
              </p14:cNvPr>
              <p14:cNvContentPartPr/>
              <p14:nvPr/>
            </p14:nvContentPartPr>
            <p14:xfrm>
              <a:off x="8057772" y="3015396"/>
              <a:ext cx="360" cy="360"/>
            </p14:xfrm>
          </p:contentPart>
        </mc:Choice>
        <mc:Fallback xmlns="">
          <p:pic>
            <p:nvPicPr>
              <p:cNvPr id="25" name="Input penna 24">
                <a:extLst>
                  <a:ext uri="{FF2B5EF4-FFF2-40B4-BE49-F238E27FC236}">
                    <a16:creationId xmlns:a16="http://schemas.microsoft.com/office/drawing/2014/main" id="{B6EE14C4-F72A-9882-E6A4-243921A98510}"/>
                  </a:ext>
                </a:extLst>
              </p:cNvPr>
              <p:cNvPicPr/>
              <p:nvPr/>
            </p:nvPicPr>
            <p:blipFill>
              <a:blip r:embed="rId20"/>
              <a:stretch>
                <a:fillRect/>
              </a:stretch>
            </p:blipFill>
            <p:spPr>
              <a:xfrm>
                <a:off x="8021772" y="2979396"/>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7" name="Input penna 26">
                <a:extLst>
                  <a:ext uri="{FF2B5EF4-FFF2-40B4-BE49-F238E27FC236}">
                    <a16:creationId xmlns:a16="http://schemas.microsoft.com/office/drawing/2014/main" id="{2919E871-0E93-8ABF-47A5-CB844AA2328D}"/>
                  </a:ext>
                </a:extLst>
              </p14:cNvPr>
              <p14:cNvContentPartPr/>
              <p14:nvPr/>
            </p14:nvContentPartPr>
            <p14:xfrm>
              <a:off x="6956892" y="3985956"/>
              <a:ext cx="426600" cy="720"/>
            </p14:xfrm>
          </p:contentPart>
        </mc:Choice>
        <mc:Fallback xmlns="">
          <p:pic>
            <p:nvPicPr>
              <p:cNvPr id="27" name="Input penna 26">
                <a:extLst>
                  <a:ext uri="{FF2B5EF4-FFF2-40B4-BE49-F238E27FC236}">
                    <a16:creationId xmlns:a16="http://schemas.microsoft.com/office/drawing/2014/main" id="{2919E871-0E93-8ABF-47A5-CB844AA2328D}"/>
                  </a:ext>
                </a:extLst>
              </p:cNvPr>
              <p:cNvPicPr/>
              <p:nvPr/>
            </p:nvPicPr>
            <p:blipFill>
              <a:blip r:embed="rId22"/>
              <a:stretch>
                <a:fillRect/>
              </a:stretch>
            </p:blipFill>
            <p:spPr>
              <a:xfrm>
                <a:off x="6920892" y="3913956"/>
                <a:ext cx="4982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9" name="Input penna 28">
                <a:extLst>
                  <a:ext uri="{FF2B5EF4-FFF2-40B4-BE49-F238E27FC236}">
                    <a16:creationId xmlns:a16="http://schemas.microsoft.com/office/drawing/2014/main" id="{E72D85D9-245B-F79D-78F0-48582A10B284}"/>
                  </a:ext>
                </a:extLst>
              </p14:cNvPr>
              <p14:cNvContentPartPr/>
              <p14:nvPr/>
            </p14:nvContentPartPr>
            <p14:xfrm>
              <a:off x="6938783" y="4153187"/>
              <a:ext cx="457560" cy="3960"/>
            </p14:xfrm>
          </p:contentPart>
        </mc:Choice>
        <mc:Fallback xmlns="">
          <p:pic>
            <p:nvPicPr>
              <p:cNvPr id="29" name="Input penna 28">
                <a:extLst>
                  <a:ext uri="{FF2B5EF4-FFF2-40B4-BE49-F238E27FC236}">
                    <a16:creationId xmlns:a16="http://schemas.microsoft.com/office/drawing/2014/main" id="{E72D85D9-245B-F79D-78F0-48582A10B284}"/>
                  </a:ext>
                </a:extLst>
              </p:cNvPr>
              <p:cNvPicPr/>
              <p:nvPr/>
            </p:nvPicPr>
            <p:blipFill>
              <a:blip r:embed="rId24"/>
              <a:stretch>
                <a:fillRect/>
              </a:stretch>
            </p:blipFill>
            <p:spPr>
              <a:xfrm>
                <a:off x="6902783" y="4113587"/>
                <a:ext cx="529200" cy="82764"/>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put penna 29">
                <a:extLst>
                  <a:ext uri="{FF2B5EF4-FFF2-40B4-BE49-F238E27FC236}">
                    <a16:creationId xmlns:a16="http://schemas.microsoft.com/office/drawing/2014/main" id="{45295D86-F670-EBE3-3B6D-FEB3D5D91F87}"/>
                  </a:ext>
                </a:extLst>
              </p14:cNvPr>
              <p14:cNvContentPartPr/>
              <p14:nvPr/>
            </p14:nvContentPartPr>
            <p14:xfrm>
              <a:off x="6935183" y="4142747"/>
              <a:ext cx="408600" cy="14400"/>
            </p14:xfrm>
          </p:contentPart>
        </mc:Choice>
        <mc:Fallback xmlns="">
          <p:pic>
            <p:nvPicPr>
              <p:cNvPr id="30" name="Input penna 29">
                <a:extLst>
                  <a:ext uri="{FF2B5EF4-FFF2-40B4-BE49-F238E27FC236}">
                    <a16:creationId xmlns:a16="http://schemas.microsoft.com/office/drawing/2014/main" id="{45295D86-F670-EBE3-3B6D-FEB3D5D91F87}"/>
                  </a:ext>
                </a:extLst>
              </p:cNvPr>
              <p:cNvPicPr/>
              <p:nvPr/>
            </p:nvPicPr>
            <p:blipFill>
              <a:blip r:embed="rId26"/>
              <a:stretch>
                <a:fillRect/>
              </a:stretch>
            </p:blipFill>
            <p:spPr>
              <a:xfrm>
                <a:off x="6899183" y="4106747"/>
                <a:ext cx="480240" cy="86040"/>
              </a:xfrm>
              <a:prstGeom prst="rect">
                <a:avLst/>
              </a:prstGeom>
            </p:spPr>
          </p:pic>
        </mc:Fallback>
      </mc:AlternateContent>
      <p:sp>
        <p:nvSpPr>
          <p:cNvPr id="14" name="Rettangolo 9">
            <a:extLst>
              <a:ext uri="{FF2B5EF4-FFF2-40B4-BE49-F238E27FC236}">
                <a16:creationId xmlns:a16="http://schemas.microsoft.com/office/drawing/2014/main" id="{60050F8B-16A4-E0CC-2804-326EF990625D}"/>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Visualizza Certificato 4/11</a:t>
            </a:r>
            <a:endParaRPr lang="en-GB" sz="2400">
              <a:solidFill>
                <a:srgbClr val="003D69"/>
              </a:solidFill>
              <a:cs typeface="Arial"/>
            </a:endParaRPr>
          </a:p>
        </p:txBody>
      </p:sp>
      <p:sp>
        <p:nvSpPr>
          <p:cNvPr id="16" name="Rettangolo 11">
            <a:extLst>
              <a:ext uri="{FF2B5EF4-FFF2-40B4-BE49-F238E27FC236}">
                <a16:creationId xmlns:a16="http://schemas.microsoft.com/office/drawing/2014/main" id="{AD2F3155-3E0E-3B47-30C1-95CF1854580B}"/>
              </a:ext>
            </a:extLst>
          </p:cNvPr>
          <p:cNvSpPr/>
          <p:nvPr/>
        </p:nvSpPr>
        <p:spPr>
          <a:xfrm>
            <a:off x="230767" y="1500090"/>
            <a:ext cx="5283308"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i certificati emessi in Regione Campania, sono disponibili tre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se selezionato consente di visualizzare, in sola lettura, il dettaglio del certificato.</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Nella prossima slide, il dettaglio.</a:t>
            </a:r>
            <a:endParaRPr lang="en-US" sz="1400">
              <a:solidFill>
                <a:srgbClr val="003D69"/>
              </a:solidFill>
              <a:cs typeface="Arial"/>
            </a:endParaRPr>
          </a:p>
          <a:p>
            <a:pPr marL="285750" indent="-285750">
              <a:lnSpc>
                <a:spcPct val="150000"/>
              </a:lnSpc>
              <a:buFont typeface="Arial"/>
              <a:buChar char="•"/>
            </a:pPr>
            <a:endParaRPr lang="it-IT" sz="1400" dirty="0">
              <a:solidFill>
                <a:srgbClr val="000000"/>
              </a:solidFill>
              <a:cs typeface="Arial"/>
            </a:endParaRPr>
          </a:p>
        </p:txBody>
      </p:sp>
    </p:spTree>
    <p:extLst>
      <p:ext uri="{BB962C8B-B14F-4D97-AF65-F5344CB8AC3E}">
        <p14:creationId xmlns:p14="http://schemas.microsoft.com/office/powerpoint/2010/main" val="3117636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FBC7E800-8139-9F6E-74A2-5DF7BD5760FD}"/>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DDAA3C87-0629-DE47-DA30-91503FAEF5AF}"/>
              </a:ext>
            </a:extLst>
          </p:cNvPr>
          <p:cNvPicPr>
            <a:picLocks noChangeAspect="1"/>
          </p:cNvPicPr>
          <p:nvPr/>
        </p:nvPicPr>
        <p:blipFill>
          <a:blip r:embed="rId2"/>
          <a:stretch>
            <a:fillRect/>
          </a:stretch>
        </p:blipFill>
        <p:spPr>
          <a:xfrm>
            <a:off x="5720861" y="1486054"/>
            <a:ext cx="6260123" cy="2760477"/>
          </a:xfrm>
          <a:prstGeom prst="rect">
            <a:avLst/>
          </a:prstGeom>
          <a:ln>
            <a:solidFill>
              <a:srgbClr val="4472C4"/>
            </a:solidFill>
          </a:ln>
        </p:spPr>
      </p:pic>
      <p:sp>
        <p:nvSpPr>
          <p:cNvPr id="4" name="Rettangolo 9">
            <a:extLst>
              <a:ext uri="{FF2B5EF4-FFF2-40B4-BE49-F238E27FC236}">
                <a16:creationId xmlns:a16="http://schemas.microsoft.com/office/drawing/2014/main" id="{D2B22672-51D7-3AB9-E668-0AE8A2F107A0}"/>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Visualizza Certificato 5/11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DC8E1BE8-DED3-6442-F9A7-82F0B4CAE29C}"/>
              </a:ext>
            </a:extLst>
          </p:cNvPr>
          <p:cNvSpPr/>
          <p:nvPr/>
        </p:nvSpPr>
        <p:spPr>
          <a:xfrm>
            <a:off x="230767" y="1500090"/>
            <a:ext cx="5283308"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1.</a:t>
            </a: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a:p>
            <a:pPr marL="742950" indent="-285750">
              <a:lnSpc>
                <a:spcPct val="150000"/>
              </a:lnSpc>
              <a:buFont typeface="Arial"/>
              <a:buChar char="•"/>
            </a:pPr>
            <a:endParaRPr lang="it-IT" sz="1400" dirty="0">
              <a:solidFill>
                <a:srgbClr val="003D69"/>
              </a:solidFill>
              <a:cs typeface="Arial"/>
            </a:endParaRPr>
          </a:p>
          <a:p>
            <a:pPr marL="457200">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4248306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C8C40D67-0D0B-D3B0-C13C-90E786C6686B}"/>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9F35DF3F-2F70-2833-3C42-81E2FA84DB47}"/>
              </a:ext>
            </a:extLst>
          </p:cNvPr>
          <p:cNvPicPr>
            <a:picLocks noChangeAspect="1"/>
          </p:cNvPicPr>
          <p:nvPr/>
        </p:nvPicPr>
        <p:blipFill>
          <a:blip r:embed="rId2"/>
          <a:stretch>
            <a:fillRect/>
          </a:stretch>
        </p:blipFill>
        <p:spPr>
          <a:xfrm>
            <a:off x="5823020" y="1490478"/>
            <a:ext cx="6069491" cy="2760310"/>
          </a:xfrm>
          <a:prstGeom prst="rect">
            <a:avLst/>
          </a:prstGeom>
          <a:ln>
            <a:solidFill>
              <a:srgbClr val="4472C4"/>
            </a:solidFill>
          </a:ln>
          <a:scene3d>
            <a:camera prst="orthographicFront">
              <a:rot lat="0" lon="0" rev="0"/>
            </a:camera>
            <a:lightRig rig="threePt" dir="t"/>
          </a:scene3d>
        </p:spPr>
      </p:pic>
      <p:sp>
        <p:nvSpPr>
          <p:cNvPr id="4" name="Rettangolo 9">
            <a:extLst>
              <a:ext uri="{FF2B5EF4-FFF2-40B4-BE49-F238E27FC236}">
                <a16:creationId xmlns:a16="http://schemas.microsoft.com/office/drawing/2014/main" id="{F3251B4B-48FB-D8F7-CC22-93B174D8279F}"/>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Visualizza Certificato 6/11</a:t>
            </a:r>
            <a:endParaRPr lang="en-GB" sz="2400">
              <a:solidFill>
                <a:srgbClr val="003D69"/>
              </a:solidFill>
              <a:cs typeface="Arial"/>
            </a:endParaRPr>
          </a:p>
        </p:txBody>
      </p:sp>
      <p:sp>
        <p:nvSpPr>
          <p:cNvPr id="9" name="Rettangolo 11">
            <a:extLst>
              <a:ext uri="{FF2B5EF4-FFF2-40B4-BE49-F238E27FC236}">
                <a16:creationId xmlns:a16="http://schemas.microsoft.com/office/drawing/2014/main" id="{52CFDAE4-FFF4-ABC1-A724-16530EFB7B53}"/>
              </a:ext>
            </a:extLst>
          </p:cNvPr>
          <p:cNvSpPr/>
          <p:nvPr/>
        </p:nvSpPr>
        <p:spPr>
          <a:xfrm>
            <a:off x="230767" y="1500090"/>
            <a:ext cx="5283308" cy="134504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All’interno della stessa funzionalità, è disponibile il pulsante di </a:t>
            </a:r>
            <a:r>
              <a:rPr lang="it-IT" sz="1400" b="1">
                <a:solidFill>
                  <a:srgbClr val="012B51"/>
                </a:solidFill>
                <a:cs typeface="Arial"/>
              </a:rPr>
              <a:t>'Stampa’</a:t>
            </a:r>
            <a:r>
              <a:rPr lang="it-IT" sz="1400">
                <a:solidFill>
                  <a:srgbClr val="000000"/>
                </a:solidFill>
                <a:cs typeface="Arial"/>
              </a:rPr>
              <a:t> presente al fondo della schermata, attraverso cui è possibile effettuare la stampa del certificato interessato.</a:t>
            </a:r>
            <a:endParaRPr lang="it-IT"/>
          </a:p>
          <a:p>
            <a:pPr marL="285750" indent="-285750">
              <a:lnSpc>
                <a:spcPct val="150000"/>
              </a:lnSpc>
              <a:buFont typeface="Arial"/>
              <a:buChar char="•"/>
            </a:pPr>
            <a:endParaRPr lang="it-IT" sz="1400" dirty="0">
              <a:solidFill>
                <a:srgbClr val="000000"/>
              </a:solidFill>
              <a:cs typeface="Arial"/>
            </a:endParaRPr>
          </a:p>
        </p:txBody>
      </p:sp>
    </p:spTree>
    <p:extLst>
      <p:ext uri="{BB962C8B-B14F-4D97-AF65-F5344CB8AC3E}">
        <p14:creationId xmlns:p14="http://schemas.microsoft.com/office/powerpoint/2010/main" val="1746683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2AA29FCC-205F-79A6-1B53-E77AE2217A51}"/>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3" name="Picture 2">
            <a:extLst>
              <a:ext uri="{FF2B5EF4-FFF2-40B4-BE49-F238E27FC236}">
                <a16:creationId xmlns:a16="http://schemas.microsoft.com/office/drawing/2014/main" id="{70343DEC-60FF-AD38-8D0C-C4C000818C50}"/>
              </a:ext>
            </a:extLst>
          </p:cNvPr>
          <p:cNvPicPr>
            <a:picLocks noChangeAspect="1"/>
          </p:cNvPicPr>
          <p:nvPr/>
        </p:nvPicPr>
        <p:blipFill>
          <a:blip r:embed="rId2"/>
          <a:stretch>
            <a:fillRect/>
          </a:stretch>
        </p:blipFill>
        <p:spPr>
          <a:xfrm>
            <a:off x="6776304" y="4632448"/>
            <a:ext cx="1781175" cy="1438275"/>
          </a:xfrm>
          <a:prstGeom prst="rect">
            <a:avLst/>
          </a:prstGeom>
          <a:ln>
            <a:solidFill>
              <a:srgbClr val="4472C4"/>
            </a:solidFill>
          </a:ln>
        </p:spPr>
      </p:pic>
      <p:pic>
        <p:nvPicPr>
          <p:cNvPr id="7" name="Picture 6">
            <a:extLst>
              <a:ext uri="{FF2B5EF4-FFF2-40B4-BE49-F238E27FC236}">
                <a16:creationId xmlns:a16="http://schemas.microsoft.com/office/drawing/2014/main" id="{B1A198C3-5952-ECD0-B2BE-0F05EC27A302}"/>
              </a:ext>
            </a:extLst>
          </p:cNvPr>
          <p:cNvPicPr>
            <a:picLocks noChangeAspect="1"/>
          </p:cNvPicPr>
          <p:nvPr/>
        </p:nvPicPr>
        <p:blipFill>
          <a:blip r:embed="rId3"/>
          <a:stretch>
            <a:fillRect/>
          </a:stretch>
        </p:blipFill>
        <p:spPr>
          <a:xfrm>
            <a:off x="5673969" y="1488513"/>
            <a:ext cx="6342185" cy="2861067"/>
          </a:xfrm>
          <a:prstGeom prst="rect">
            <a:avLst/>
          </a:prstGeom>
          <a:ln>
            <a:solidFill>
              <a:srgbClr val="4472C4"/>
            </a:solidFill>
          </a:ln>
        </p:spPr>
      </p:pic>
      <p:cxnSp>
        <p:nvCxnSpPr>
          <p:cNvPr id="10" name="Straight Arrow Connector 9">
            <a:extLst>
              <a:ext uri="{FF2B5EF4-FFF2-40B4-BE49-F238E27FC236}">
                <a16:creationId xmlns:a16="http://schemas.microsoft.com/office/drawing/2014/main" id="{07230714-E009-BFA4-EBB3-360698F124DC}"/>
              </a:ext>
            </a:extLst>
          </p:cNvPr>
          <p:cNvCxnSpPr/>
          <p:nvPr/>
        </p:nvCxnSpPr>
        <p:spPr>
          <a:xfrm flipV="1">
            <a:off x="8574039" y="3952028"/>
            <a:ext cx="2860430" cy="105507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Ovale 14">
            <a:extLst>
              <a:ext uri="{FF2B5EF4-FFF2-40B4-BE49-F238E27FC236}">
                <a16:creationId xmlns:a16="http://schemas.microsoft.com/office/drawing/2014/main" id="{2410B298-2D7C-3ABD-A606-B6A17D4211F2}"/>
              </a:ext>
            </a:extLst>
          </p:cNvPr>
          <p:cNvSpPr/>
          <p:nvPr/>
        </p:nvSpPr>
        <p:spPr>
          <a:xfrm>
            <a:off x="8661991" y="520997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sp>
        <p:nvSpPr>
          <p:cNvPr id="13" name="Ovale 14">
            <a:extLst>
              <a:ext uri="{FF2B5EF4-FFF2-40B4-BE49-F238E27FC236}">
                <a16:creationId xmlns:a16="http://schemas.microsoft.com/office/drawing/2014/main" id="{04433ED6-AB60-EACE-1C02-DD170E2D5733}"/>
              </a:ext>
            </a:extLst>
          </p:cNvPr>
          <p:cNvSpPr/>
          <p:nvPr/>
        </p:nvSpPr>
        <p:spPr>
          <a:xfrm>
            <a:off x="233098" y="227920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mc:AlternateContent xmlns:mc="http://schemas.openxmlformats.org/markup-compatibility/2006" xmlns:p14="http://schemas.microsoft.com/office/powerpoint/2010/main">
        <mc:Choice Requires="p14">
          <p:contentPart p14:bwMode="auto" r:id="rId4">
            <p14:nvContentPartPr>
              <p14:cNvPr id="14" name="Input penna 13">
                <a:extLst>
                  <a:ext uri="{FF2B5EF4-FFF2-40B4-BE49-F238E27FC236}">
                    <a16:creationId xmlns:a16="http://schemas.microsoft.com/office/drawing/2014/main" id="{43595D8D-E5F5-A120-1259-8D2EC8581277}"/>
                  </a:ext>
                </a:extLst>
              </p14:cNvPr>
              <p14:cNvContentPartPr/>
              <p14:nvPr/>
            </p14:nvContentPartPr>
            <p14:xfrm>
              <a:off x="7464770" y="3059109"/>
              <a:ext cx="6480" cy="14400"/>
            </p14:xfrm>
          </p:contentPart>
        </mc:Choice>
        <mc:Fallback xmlns="">
          <p:pic>
            <p:nvPicPr>
              <p:cNvPr id="14" name="Input penna 13">
                <a:extLst>
                  <a:ext uri="{FF2B5EF4-FFF2-40B4-BE49-F238E27FC236}">
                    <a16:creationId xmlns:a16="http://schemas.microsoft.com/office/drawing/2014/main" id="{43595D8D-E5F5-A120-1259-8D2EC8581277}"/>
                  </a:ext>
                </a:extLst>
              </p:cNvPr>
              <p:cNvPicPr/>
              <p:nvPr/>
            </p:nvPicPr>
            <p:blipFill>
              <a:blip r:embed="rId5"/>
              <a:stretch>
                <a:fillRect/>
              </a:stretch>
            </p:blipFill>
            <p:spPr>
              <a:xfrm>
                <a:off x="7430665" y="3023987"/>
                <a:ext cx="74349" cy="84293"/>
              </a:xfrm>
              <a:prstGeom prst="rect">
                <a:avLst/>
              </a:prstGeom>
            </p:spPr>
          </p:pic>
        </mc:Fallback>
      </mc:AlternateContent>
      <p:grpSp>
        <p:nvGrpSpPr>
          <p:cNvPr id="17" name="Gruppo 16">
            <a:extLst>
              <a:ext uri="{FF2B5EF4-FFF2-40B4-BE49-F238E27FC236}">
                <a16:creationId xmlns:a16="http://schemas.microsoft.com/office/drawing/2014/main" id="{2E01BA74-3EC4-DC96-5756-E39B9D543FD4}"/>
              </a:ext>
            </a:extLst>
          </p:cNvPr>
          <p:cNvGrpSpPr/>
          <p:nvPr/>
        </p:nvGrpSpPr>
        <p:grpSpPr>
          <a:xfrm>
            <a:off x="6934850" y="3171069"/>
            <a:ext cx="397440" cy="21600"/>
            <a:chOff x="6782450" y="3604823"/>
            <a:chExt cx="397440" cy="21600"/>
          </a:xfrm>
        </p:grpSpPr>
        <mc:AlternateContent xmlns:mc="http://schemas.openxmlformats.org/markup-compatibility/2006" xmlns:p14="http://schemas.microsoft.com/office/powerpoint/2010/main">
          <mc:Choice Requires="p14">
            <p:contentPart p14:bwMode="auto" r:id="rId6">
              <p14:nvContentPartPr>
                <p14:cNvPr id="15" name="Input penna 14">
                  <a:extLst>
                    <a:ext uri="{FF2B5EF4-FFF2-40B4-BE49-F238E27FC236}">
                      <a16:creationId xmlns:a16="http://schemas.microsoft.com/office/drawing/2014/main" id="{81354EC6-8AF6-05EB-59CD-E2B2770DACBE}"/>
                    </a:ext>
                  </a:extLst>
                </p14:cNvPr>
                <p14:cNvContentPartPr/>
                <p14:nvPr/>
              </p14:nvContentPartPr>
              <p14:xfrm>
                <a:off x="6782450" y="3616343"/>
                <a:ext cx="397440" cy="6840"/>
              </p14:xfrm>
            </p:contentPart>
          </mc:Choice>
          <mc:Fallback xmlns="">
            <p:pic>
              <p:nvPicPr>
                <p:cNvPr id="15" name="Input penna 14">
                  <a:extLst>
                    <a:ext uri="{FF2B5EF4-FFF2-40B4-BE49-F238E27FC236}">
                      <a16:creationId xmlns:a16="http://schemas.microsoft.com/office/drawing/2014/main" id="{81354EC6-8AF6-05EB-59CD-E2B2770DACBE}"/>
                    </a:ext>
                  </a:extLst>
                </p:cNvPr>
                <p:cNvPicPr/>
                <p:nvPr/>
              </p:nvPicPr>
              <p:blipFill>
                <a:blip r:embed="rId7"/>
                <a:stretch>
                  <a:fillRect/>
                </a:stretch>
              </p:blipFill>
              <p:spPr>
                <a:xfrm>
                  <a:off x="6746810" y="3580343"/>
                  <a:ext cx="4690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put penna 15">
                  <a:extLst>
                    <a:ext uri="{FF2B5EF4-FFF2-40B4-BE49-F238E27FC236}">
                      <a16:creationId xmlns:a16="http://schemas.microsoft.com/office/drawing/2014/main" id="{A848F3DB-EB10-BBD2-1238-8DE17ACFC89D}"/>
                    </a:ext>
                  </a:extLst>
                </p14:cNvPr>
                <p14:cNvContentPartPr/>
                <p14:nvPr/>
              </p14:nvContentPartPr>
              <p14:xfrm>
                <a:off x="6786050" y="3604823"/>
                <a:ext cx="269280" cy="21600"/>
              </p14:xfrm>
            </p:contentPart>
          </mc:Choice>
          <mc:Fallback xmlns="">
            <p:pic>
              <p:nvPicPr>
                <p:cNvPr id="16" name="Input penna 15">
                  <a:extLst>
                    <a:ext uri="{FF2B5EF4-FFF2-40B4-BE49-F238E27FC236}">
                      <a16:creationId xmlns:a16="http://schemas.microsoft.com/office/drawing/2014/main" id="{A848F3DB-EB10-BBD2-1238-8DE17ACFC89D}"/>
                    </a:ext>
                  </a:extLst>
                </p:cNvPr>
                <p:cNvPicPr/>
                <p:nvPr/>
              </p:nvPicPr>
              <p:blipFill>
                <a:blip r:embed="rId9"/>
                <a:stretch>
                  <a:fillRect/>
                </a:stretch>
              </p:blipFill>
              <p:spPr>
                <a:xfrm>
                  <a:off x="6750050" y="3569183"/>
                  <a:ext cx="340920" cy="93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8" name="Input penna 17">
                <a:extLst>
                  <a:ext uri="{FF2B5EF4-FFF2-40B4-BE49-F238E27FC236}">
                    <a16:creationId xmlns:a16="http://schemas.microsoft.com/office/drawing/2014/main" id="{CBDA580F-9969-18F4-89DC-9E3F92235679}"/>
                  </a:ext>
                </a:extLst>
              </p14:cNvPr>
              <p14:cNvContentPartPr/>
              <p14:nvPr/>
            </p14:nvContentPartPr>
            <p14:xfrm>
              <a:off x="6938450" y="3332349"/>
              <a:ext cx="414000" cy="25200"/>
            </p14:xfrm>
          </p:contentPart>
        </mc:Choice>
        <mc:Fallback xmlns="">
          <p:pic>
            <p:nvPicPr>
              <p:cNvPr id="18" name="Input penna 17">
                <a:extLst>
                  <a:ext uri="{FF2B5EF4-FFF2-40B4-BE49-F238E27FC236}">
                    <a16:creationId xmlns:a16="http://schemas.microsoft.com/office/drawing/2014/main" id="{CBDA580F-9969-18F4-89DC-9E3F92235679}"/>
                  </a:ext>
                </a:extLst>
              </p:cNvPr>
              <p:cNvPicPr/>
              <p:nvPr/>
            </p:nvPicPr>
            <p:blipFill>
              <a:blip r:embed="rId11"/>
              <a:stretch>
                <a:fillRect/>
              </a:stretch>
            </p:blipFill>
            <p:spPr>
              <a:xfrm>
                <a:off x="6902450" y="3296856"/>
                <a:ext cx="485640" cy="9583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put penna 19">
                <a:extLst>
                  <a:ext uri="{FF2B5EF4-FFF2-40B4-BE49-F238E27FC236}">
                    <a16:creationId xmlns:a16="http://schemas.microsoft.com/office/drawing/2014/main" id="{8779CBB9-9EF8-B14D-4DFB-63F58414BBC2}"/>
                  </a:ext>
                </a:extLst>
              </p14:cNvPr>
              <p14:cNvContentPartPr/>
              <p14:nvPr/>
            </p14:nvContentPartPr>
            <p14:xfrm>
              <a:off x="6955010" y="3300309"/>
              <a:ext cx="140040" cy="95760"/>
            </p14:xfrm>
          </p:contentPart>
        </mc:Choice>
        <mc:Fallback xmlns="">
          <p:pic>
            <p:nvPicPr>
              <p:cNvPr id="20" name="Input penna 19">
                <a:extLst>
                  <a:ext uri="{FF2B5EF4-FFF2-40B4-BE49-F238E27FC236}">
                    <a16:creationId xmlns:a16="http://schemas.microsoft.com/office/drawing/2014/main" id="{8779CBB9-9EF8-B14D-4DFB-63F58414BBC2}"/>
                  </a:ext>
                </a:extLst>
              </p:cNvPr>
              <p:cNvPicPr/>
              <p:nvPr/>
            </p:nvPicPr>
            <p:blipFill>
              <a:blip r:embed="rId13"/>
              <a:stretch>
                <a:fillRect/>
              </a:stretch>
            </p:blipFill>
            <p:spPr>
              <a:xfrm>
                <a:off x="6919010" y="3264309"/>
                <a:ext cx="211680" cy="167400"/>
              </a:xfrm>
              <a:prstGeom prst="rect">
                <a:avLst/>
              </a:prstGeom>
            </p:spPr>
          </p:pic>
        </mc:Fallback>
      </mc:AlternateContent>
      <p:grpSp>
        <p:nvGrpSpPr>
          <p:cNvPr id="23" name="Gruppo 22">
            <a:extLst>
              <a:ext uri="{FF2B5EF4-FFF2-40B4-BE49-F238E27FC236}">
                <a16:creationId xmlns:a16="http://schemas.microsoft.com/office/drawing/2014/main" id="{67D7A377-11C5-7516-86D2-0DA3E1F9F7B8}"/>
              </a:ext>
            </a:extLst>
          </p:cNvPr>
          <p:cNvGrpSpPr/>
          <p:nvPr/>
        </p:nvGrpSpPr>
        <p:grpSpPr>
          <a:xfrm>
            <a:off x="6916850" y="3499749"/>
            <a:ext cx="424440" cy="40320"/>
            <a:chOff x="6764450" y="3933503"/>
            <a:chExt cx="424440" cy="40320"/>
          </a:xfrm>
        </p:grpSpPr>
        <mc:AlternateContent xmlns:mc="http://schemas.openxmlformats.org/markup-compatibility/2006" xmlns:p14="http://schemas.microsoft.com/office/powerpoint/2010/main">
          <mc:Choice Requires="p14">
            <p:contentPart p14:bwMode="auto" r:id="rId14">
              <p14:nvContentPartPr>
                <p14:cNvPr id="21" name="Input penna 20">
                  <a:extLst>
                    <a:ext uri="{FF2B5EF4-FFF2-40B4-BE49-F238E27FC236}">
                      <a16:creationId xmlns:a16="http://schemas.microsoft.com/office/drawing/2014/main" id="{588327B8-B11A-C47D-6E7B-65BBD8175FEB}"/>
                    </a:ext>
                  </a:extLst>
                </p14:cNvPr>
                <p14:cNvContentPartPr/>
                <p14:nvPr/>
              </p14:nvContentPartPr>
              <p14:xfrm>
                <a:off x="6772010" y="3933503"/>
                <a:ext cx="416880" cy="18360"/>
              </p14:xfrm>
            </p:contentPart>
          </mc:Choice>
          <mc:Fallback xmlns="">
            <p:pic>
              <p:nvPicPr>
                <p:cNvPr id="21" name="Input penna 20">
                  <a:extLst>
                    <a:ext uri="{FF2B5EF4-FFF2-40B4-BE49-F238E27FC236}">
                      <a16:creationId xmlns:a16="http://schemas.microsoft.com/office/drawing/2014/main" id="{588327B8-B11A-C47D-6E7B-65BBD8175FEB}"/>
                    </a:ext>
                  </a:extLst>
                </p:cNvPr>
                <p:cNvPicPr/>
                <p:nvPr/>
              </p:nvPicPr>
              <p:blipFill>
                <a:blip r:embed="rId15"/>
                <a:stretch>
                  <a:fillRect/>
                </a:stretch>
              </p:blipFill>
              <p:spPr>
                <a:xfrm>
                  <a:off x="6736010" y="3897863"/>
                  <a:ext cx="48852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put penna 21">
                  <a:extLst>
                    <a:ext uri="{FF2B5EF4-FFF2-40B4-BE49-F238E27FC236}">
                      <a16:creationId xmlns:a16="http://schemas.microsoft.com/office/drawing/2014/main" id="{DEEC2C5C-8733-5DE4-7622-DA0EAD5AB1F5}"/>
                    </a:ext>
                  </a:extLst>
                </p14:cNvPr>
                <p14:cNvContentPartPr/>
                <p14:nvPr/>
              </p14:nvContentPartPr>
              <p14:xfrm>
                <a:off x="6764450" y="3945383"/>
                <a:ext cx="193680" cy="28440"/>
              </p14:xfrm>
            </p:contentPart>
          </mc:Choice>
          <mc:Fallback xmlns="">
            <p:pic>
              <p:nvPicPr>
                <p:cNvPr id="22" name="Input penna 21">
                  <a:extLst>
                    <a:ext uri="{FF2B5EF4-FFF2-40B4-BE49-F238E27FC236}">
                      <a16:creationId xmlns:a16="http://schemas.microsoft.com/office/drawing/2014/main" id="{DEEC2C5C-8733-5DE4-7622-DA0EAD5AB1F5}"/>
                    </a:ext>
                  </a:extLst>
                </p:cNvPr>
                <p:cNvPicPr/>
                <p:nvPr/>
              </p:nvPicPr>
              <p:blipFill>
                <a:blip r:embed="rId17"/>
                <a:stretch>
                  <a:fillRect/>
                </a:stretch>
              </p:blipFill>
              <p:spPr>
                <a:xfrm>
                  <a:off x="6728450" y="3909383"/>
                  <a:ext cx="265320" cy="100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
            <p14:nvContentPartPr>
              <p14:cNvPr id="24" name="Input penna 23">
                <a:extLst>
                  <a:ext uri="{FF2B5EF4-FFF2-40B4-BE49-F238E27FC236}">
                    <a16:creationId xmlns:a16="http://schemas.microsoft.com/office/drawing/2014/main" id="{71C846CD-F8FD-F845-AF53-9885B72AEDB1}"/>
                  </a:ext>
                </a:extLst>
              </p14:cNvPr>
              <p14:cNvContentPartPr/>
              <p14:nvPr/>
            </p14:nvContentPartPr>
            <p14:xfrm>
              <a:off x="6920810" y="3660845"/>
              <a:ext cx="413280" cy="4320"/>
            </p14:xfrm>
          </p:contentPart>
        </mc:Choice>
        <mc:Fallback>
          <p:pic>
            <p:nvPicPr>
              <p:cNvPr id="24" name="Input penna 23">
                <a:extLst>
                  <a:ext uri="{FF2B5EF4-FFF2-40B4-BE49-F238E27FC236}">
                    <a16:creationId xmlns:a16="http://schemas.microsoft.com/office/drawing/2014/main" id="{71C846CD-F8FD-F845-AF53-9885B72AEDB1}"/>
                  </a:ext>
                </a:extLst>
              </p:cNvPr>
              <p:cNvPicPr/>
              <p:nvPr/>
            </p:nvPicPr>
            <p:blipFill>
              <a:blip r:embed="rId19"/>
              <a:stretch>
                <a:fillRect/>
              </a:stretch>
            </p:blipFill>
            <p:spPr>
              <a:xfrm>
                <a:off x="6884810" y="3624845"/>
                <a:ext cx="48492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Input penna 25">
                <a:extLst>
                  <a:ext uri="{FF2B5EF4-FFF2-40B4-BE49-F238E27FC236}">
                    <a16:creationId xmlns:a16="http://schemas.microsoft.com/office/drawing/2014/main" id="{A911A1DE-3994-00BB-9861-7382A30FC464}"/>
                  </a:ext>
                </a:extLst>
              </p14:cNvPr>
              <p14:cNvContentPartPr/>
              <p14:nvPr/>
            </p14:nvContentPartPr>
            <p14:xfrm>
              <a:off x="6913610" y="3822669"/>
              <a:ext cx="421200" cy="720"/>
            </p14:xfrm>
          </p:contentPart>
        </mc:Choice>
        <mc:Fallback xmlns="">
          <p:pic>
            <p:nvPicPr>
              <p:cNvPr id="26" name="Input penna 25">
                <a:extLst>
                  <a:ext uri="{FF2B5EF4-FFF2-40B4-BE49-F238E27FC236}">
                    <a16:creationId xmlns:a16="http://schemas.microsoft.com/office/drawing/2014/main" id="{A911A1DE-3994-00BB-9861-7382A30FC464}"/>
                  </a:ext>
                </a:extLst>
              </p:cNvPr>
              <p:cNvPicPr/>
              <p:nvPr/>
            </p:nvPicPr>
            <p:blipFill>
              <a:blip r:embed="rId21"/>
              <a:stretch>
                <a:fillRect/>
              </a:stretch>
            </p:blipFill>
            <p:spPr>
              <a:xfrm>
                <a:off x="6877610" y="3750669"/>
                <a:ext cx="4928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Input penna 26">
                <a:extLst>
                  <a:ext uri="{FF2B5EF4-FFF2-40B4-BE49-F238E27FC236}">
                    <a16:creationId xmlns:a16="http://schemas.microsoft.com/office/drawing/2014/main" id="{9CA8E89E-89CD-170A-5302-2CCDE3E6C1B3}"/>
                  </a:ext>
                </a:extLst>
              </p14:cNvPr>
              <p14:cNvContentPartPr/>
              <p14:nvPr/>
            </p14:nvContentPartPr>
            <p14:xfrm>
              <a:off x="6913970" y="3826269"/>
              <a:ext cx="360" cy="360"/>
            </p14:xfrm>
          </p:contentPart>
        </mc:Choice>
        <mc:Fallback xmlns="">
          <p:pic>
            <p:nvPicPr>
              <p:cNvPr id="27" name="Input penna 26">
                <a:extLst>
                  <a:ext uri="{FF2B5EF4-FFF2-40B4-BE49-F238E27FC236}">
                    <a16:creationId xmlns:a16="http://schemas.microsoft.com/office/drawing/2014/main" id="{9CA8E89E-89CD-170A-5302-2CCDE3E6C1B3}"/>
                  </a:ext>
                </a:extLst>
              </p:cNvPr>
              <p:cNvPicPr/>
              <p:nvPr/>
            </p:nvPicPr>
            <p:blipFill>
              <a:blip r:embed="rId23"/>
              <a:stretch>
                <a:fillRect/>
              </a:stretch>
            </p:blipFill>
            <p:spPr>
              <a:xfrm>
                <a:off x="6877970" y="379026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9" name="Input penna 28">
                <a:extLst>
                  <a:ext uri="{FF2B5EF4-FFF2-40B4-BE49-F238E27FC236}">
                    <a16:creationId xmlns:a16="http://schemas.microsoft.com/office/drawing/2014/main" id="{329D64FE-B0D9-21FF-AC07-98F2EA33BBA5}"/>
                  </a:ext>
                </a:extLst>
              </p14:cNvPr>
              <p14:cNvContentPartPr/>
              <p14:nvPr/>
            </p14:nvContentPartPr>
            <p14:xfrm>
              <a:off x="6920810" y="3973149"/>
              <a:ext cx="431280" cy="24840"/>
            </p14:xfrm>
          </p:contentPart>
        </mc:Choice>
        <mc:Fallback xmlns="">
          <p:pic>
            <p:nvPicPr>
              <p:cNvPr id="29" name="Input penna 28">
                <a:extLst>
                  <a:ext uri="{FF2B5EF4-FFF2-40B4-BE49-F238E27FC236}">
                    <a16:creationId xmlns:a16="http://schemas.microsoft.com/office/drawing/2014/main" id="{329D64FE-B0D9-21FF-AC07-98F2EA33BBA5}"/>
                  </a:ext>
                </a:extLst>
              </p:cNvPr>
              <p:cNvPicPr/>
              <p:nvPr/>
            </p:nvPicPr>
            <p:blipFill>
              <a:blip r:embed="rId25"/>
              <a:stretch>
                <a:fillRect/>
              </a:stretch>
            </p:blipFill>
            <p:spPr>
              <a:xfrm>
                <a:off x="6884780" y="3937149"/>
                <a:ext cx="50298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put penna 30">
                <a:extLst>
                  <a:ext uri="{FF2B5EF4-FFF2-40B4-BE49-F238E27FC236}">
                    <a16:creationId xmlns:a16="http://schemas.microsoft.com/office/drawing/2014/main" id="{F4760AE5-7CA0-45E1-F3B8-FEB5B6CB2B8D}"/>
                  </a:ext>
                </a:extLst>
              </p14:cNvPr>
              <p14:cNvContentPartPr/>
              <p14:nvPr/>
            </p14:nvContentPartPr>
            <p14:xfrm>
              <a:off x="6962930" y="4134380"/>
              <a:ext cx="413640" cy="7200"/>
            </p14:xfrm>
          </p:contentPart>
        </mc:Choice>
        <mc:Fallback xmlns="">
          <p:pic>
            <p:nvPicPr>
              <p:cNvPr id="31" name="Input penna 30">
                <a:extLst>
                  <a:ext uri="{FF2B5EF4-FFF2-40B4-BE49-F238E27FC236}">
                    <a16:creationId xmlns:a16="http://schemas.microsoft.com/office/drawing/2014/main" id="{F4760AE5-7CA0-45E1-F3B8-FEB5B6CB2B8D}"/>
                  </a:ext>
                </a:extLst>
              </p:cNvPr>
              <p:cNvPicPr/>
              <p:nvPr/>
            </p:nvPicPr>
            <p:blipFill>
              <a:blip r:embed="rId27"/>
              <a:stretch>
                <a:fillRect/>
              </a:stretch>
            </p:blipFill>
            <p:spPr>
              <a:xfrm>
                <a:off x="6926930" y="4098380"/>
                <a:ext cx="485280" cy="78840"/>
              </a:xfrm>
              <a:prstGeom prst="rect">
                <a:avLst/>
              </a:prstGeom>
            </p:spPr>
          </p:pic>
        </mc:Fallback>
      </mc:AlternateContent>
      <p:grpSp>
        <p:nvGrpSpPr>
          <p:cNvPr id="36" name="Gruppo 35">
            <a:extLst>
              <a:ext uri="{FF2B5EF4-FFF2-40B4-BE49-F238E27FC236}">
                <a16:creationId xmlns:a16="http://schemas.microsoft.com/office/drawing/2014/main" id="{A101D6BB-54FD-BB92-C453-98CC5FBBB771}"/>
              </a:ext>
            </a:extLst>
          </p:cNvPr>
          <p:cNvGrpSpPr/>
          <p:nvPr/>
        </p:nvGrpSpPr>
        <p:grpSpPr>
          <a:xfrm>
            <a:off x="6924410" y="4127540"/>
            <a:ext cx="68400" cy="7560"/>
            <a:chOff x="6772010" y="4561294"/>
            <a:chExt cx="68400" cy="7560"/>
          </a:xfrm>
        </p:grpSpPr>
        <mc:AlternateContent xmlns:mc="http://schemas.openxmlformats.org/markup-compatibility/2006" xmlns:p14="http://schemas.microsoft.com/office/powerpoint/2010/main">
          <mc:Choice Requires="p14">
            <p:contentPart p14:bwMode="auto" r:id="rId28">
              <p14:nvContentPartPr>
                <p14:cNvPr id="32" name="Input penna 31">
                  <a:extLst>
                    <a:ext uri="{FF2B5EF4-FFF2-40B4-BE49-F238E27FC236}">
                      <a16:creationId xmlns:a16="http://schemas.microsoft.com/office/drawing/2014/main" id="{7DF87B6B-E097-910A-3383-EA8E4D26047A}"/>
                    </a:ext>
                  </a:extLst>
                </p14:cNvPr>
                <p14:cNvContentPartPr/>
                <p14:nvPr/>
              </p14:nvContentPartPr>
              <p14:xfrm>
                <a:off x="6772010" y="4568494"/>
                <a:ext cx="360" cy="360"/>
              </p14:xfrm>
            </p:contentPart>
          </mc:Choice>
          <mc:Fallback xmlns="">
            <p:pic>
              <p:nvPicPr>
                <p:cNvPr id="32" name="Input penna 31">
                  <a:extLst>
                    <a:ext uri="{FF2B5EF4-FFF2-40B4-BE49-F238E27FC236}">
                      <a16:creationId xmlns:a16="http://schemas.microsoft.com/office/drawing/2014/main" id="{7DF87B6B-E097-910A-3383-EA8E4D26047A}"/>
                    </a:ext>
                  </a:extLst>
                </p:cNvPr>
                <p:cNvPicPr/>
                <p:nvPr/>
              </p:nvPicPr>
              <p:blipFill>
                <a:blip r:embed="rId29"/>
                <a:stretch>
                  <a:fillRect/>
                </a:stretch>
              </p:blipFill>
              <p:spPr>
                <a:xfrm>
                  <a:off x="6736010" y="453249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3" name="Input penna 32">
                  <a:extLst>
                    <a:ext uri="{FF2B5EF4-FFF2-40B4-BE49-F238E27FC236}">
                      <a16:creationId xmlns:a16="http://schemas.microsoft.com/office/drawing/2014/main" id="{E0453789-401C-A9CE-D054-ABADAE8C58EB}"/>
                    </a:ext>
                  </a:extLst>
                </p14:cNvPr>
                <p14:cNvContentPartPr/>
                <p14:nvPr/>
              </p14:nvContentPartPr>
              <p14:xfrm>
                <a:off x="6772010" y="4567054"/>
                <a:ext cx="34920" cy="1800"/>
              </p14:xfrm>
            </p:contentPart>
          </mc:Choice>
          <mc:Fallback xmlns="">
            <p:pic>
              <p:nvPicPr>
                <p:cNvPr id="33" name="Input penna 32">
                  <a:extLst>
                    <a:ext uri="{FF2B5EF4-FFF2-40B4-BE49-F238E27FC236}">
                      <a16:creationId xmlns:a16="http://schemas.microsoft.com/office/drawing/2014/main" id="{E0453789-401C-A9CE-D054-ABADAE8C58EB}"/>
                    </a:ext>
                  </a:extLst>
                </p:cNvPr>
                <p:cNvPicPr/>
                <p:nvPr/>
              </p:nvPicPr>
              <p:blipFill>
                <a:blip r:embed="rId31"/>
                <a:stretch>
                  <a:fillRect/>
                </a:stretch>
              </p:blipFill>
              <p:spPr>
                <a:xfrm>
                  <a:off x="6736010" y="4531054"/>
                  <a:ext cx="10656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 name="Input penna 33">
                  <a:extLst>
                    <a:ext uri="{FF2B5EF4-FFF2-40B4-BE49-F238E27FC236}">
                      <a16:creationId xmlns:a16="http://schemas.microsoft.com/office/drawing/2014/main" id="{105D1489-43E0-E6F7-BC55-64E623E674EA}"/>
                    </a:ext>
                  </a:extLst>
                </p14:cNvPr>
                <p14:cNvContentPartPr/>
                <p14:nvPr/>
              </p14:nvContentPartPr>
              <p14:xfrm>
                <a:off x="6820970" y="4561294"/>
                <a:ext cx="6480" cy="360"/>
              </p14:xfrm>
            </p:contentPart>
          </mc:Choice>
          <mc:Fallback xmlns="">
            <p:pic>
              <p:nvPicPr>
                <p:cNvPr id="34" name="Input penna 33">
                  <a:extLst>
                    <a:ext uri="{FF2B5EF4-FFF2-40B4-BE49-F238E27FC236}">
                      <a16:creationId xmlns:a16="http://schemas.microsoft.com/office/drawing/2014/main" id="{105D1489-43E0-E6F7-BC55-64E623E674EA}"/>
                    </a:ext>
                  </a:extLst>
                </p:cNvPr>
                <p:cNvPicPr/>
                <p:nvPr/>
              </p:nvPicPr>
              <p:blipFill>
                <a:blip r:embed="rId33"/>
                <a:stretch>
                  <a:fillRect/>
                </a:stretch>
              </p:blipFill>
              <p:spPr>
                <a:xfrm>
                  <a:off x="6785330" y="4525654"/>
                  <a:ext cx="781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5" name="Input penna 34">
                  <a:extLst>
                    <a:ext uri="{FF2B5EF4-FFF2-40B4-BE49-F238E27FC236}">
                      <a16:creationId xmlns:a16="http://schemas.microsoft.com/office/drawing/2014/main" id="{A0EF364C-EDC1-C14A-FD3E-EE541D6BEC5F}"/>
                    </a:ext>
                  </a:extLst>
                </p14:cNvPr>
                <p14:cNvContentPartPr/>
                <p14:nvPr/>
              </p14:nvContentPartPr>
              <p14:xfrm>
                <a:off x="6838610" y="4561294"/>
                <a:ext cx="1800" cy="360"/>
              </p14:xfrm>
            </p:contentPart>
          </mc:Choice>
          <mc:Fallback xmlns="">
            <p:pic>
              <p:nvPicPr>
                <p:cNvPr id="35" name="Input penna 34">
                  <a:extLst>
                    <a:ext uri="{FF2B5EF4-FFF2-40B4-BE49-F238E27FC236}">
                      <a16:creationId xmlns:a16="http://schemas.microsoft.com/office/drawing/2014/main" id="{A0EF364C-EDC1-C14A-FD3E-EE541D6BEC5F}"/>
                    </a:ext>
                  </a:extLst>
                </p:cNvPr>
                <p:cNvPicPr/>
                <p:nvPr/>
              </p:nvPicPr>
              <p:blipFill>
                <a:blip r:embed="rId35"/>
                <a:stretch>
                  <a:fillRect/>
                </a:stretch>
              </p:blipFill>
              <p:spPr>
                <a:xfrm>
                  <a:off x="6802610" y="4525654"/>
                  <a:ext cx="73440" cy="72000"/>
                </a:xfrm>
                <a:prstGeom prst="rect">
                  <a:avLst/>
                </a:prstGeom>
              </p:spPr>
            </p:pic>
          </mc:Fallback>
        </mc:AlternateContent>
      </p:grpSp>
      <p:sp>
        <p:nvSpPr>
          <p:cNvPr id="25" name="Rettangolo 9">
            <a:extLst>
              <a:ext uri="{FF2B5EF4-FFF2-40B4-BE49-F238E27FC236}">
                <a16:creationId xmlns:a16="http://schemas.microsoft.com/office/drawing/2014/main" id="{88FB5C42-464A-838F-07F3-FF849AC1CCD7}"/>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dirty="0">
                <a:solidFill>
                  <a:srgbClr val="003D6A"/>
                </a:solidFill>
                <a:cs typeface="Arial"/>
              </a:rPr>
              <a:t>Ricerca Certificato – </a:t>
            </a:r>
            <a:r>
              <a:rPr lang="it-IT" sz="2400" b="1">
                <a:solidFill>
                  <a:srgbClr val="003D6A"/>
                </a:solidFill>
                <a:cs typeface="Arial"/>
              </a:rPr>
              <a:t>Cronologia Certificato 7/11</a:t>
            </a:r>
            <a:endParaRPr lang="en-GB" sz="2400" dirty="0">
              <a:solidFill>
                <a:srgbClr val="003D69"/>
              </a:solidFill>
              <a:cs typeface="Arial"/>
            </a:endParaRPr>
          </a:p>
        </p:txBody>
      </p:sp>
      <p:sp>
        <p:nvSpPr>
          <p:cNvPr id="30" name="Rettangolo 11">
            <a:extLst>
              <a:ext uri="{FF2B5EF4-FFF2-40B4-BE49-F238E27FC236}">
                <a16:creationId xmlns:a16="http://schemas.microsoft.com/office/drawing/2014/main" id="{8D8D9BE6-22B2-2D19-D6C3-48CF46351002}"/>
              </a:ext>
            </a:extLst>
          </p:cNvPr>
          <p:cNvSpPr/>
          <p:nvPr/>
        </p:nvSpPr>
        <p:spPr>
          <a:xfrm>
            <a:off x="230767" y="1500090"/>
            <a:ext cx="5283308"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i certificati emessi in Regione Campania, sono disponibili tre operazioni:</a:t>
            </a:r>
            <a:endParaRPr lang="en-US" sz="1400">
              <a:solidFill>
                <a:srgbClr val="003D69"/>
              </a:solidFill>
              <a:cs typeface="Arial"/>
            </a:endParaRPr>
          </a:p>
          <a:p>
            <a:pPr marL="285750" indent="-285750">
              <a:lnSpc>
                <a:spcPct val="150000"/>
              </a:lnSpc>
              <a:buFont typeface="Arial,Sans-Serif"/>
              <a:buChar char="•"/>
            </a:pPr>
            <a:endParaRPr lang="it-IT" sz="1400" dirty="0">
              <a:solidFill>
                <a:srgbClr val="003D69"/>
              </a:solidFill>
              <a:cs typeface="Arial"/>
            </a:endParaRPr>
          </a:p>
          <a:p>
            <a:pPr>
              <a:lnSpc>
                <a:spcPct val="150000"/>
              </a:lnSpc>
            </a:pPr>
            <a:r>
              <a:rPr lang="it-IT" sz="1400" b="1">
                <a:solidFill>
                  <a:srgbClr val="003D69"/>
                </a:solidFill>
                <a:cs typeface="Arial"/>
              </a:rPr>
              <a:t>2. Cronologia Certificato: </a:t>
            </a:r>
            <a:r>
              <a:rPr lang="it-IT" sz="1400">
                <a:solidFill>
                  <a:srgbClr val="000000"/>
                </a:solidFill>
                <a:cs typeface="Arial"/>
              </a:rPr>
              <a:t>attraverso cui si visualizza ciascuna riga per singolo cambiamento che ha assunto un certificato legato a quell’assistito.</a:t>
            </a:r>
            <a:endParaRPr lang="it-IT" sz="1400" dirty="0">
              <a:solidFill>
                <a:srgbClr val="003D69"/>
              </a:solidFill>
              <a:cs typeface="Arial"/>
            </a:endParaRPr>
          </a:p>
          <a:p>
            <a:pPr marL="285750" indent="-285750">
              <a:lnSpc>
                <a:spcPct val="150000"/>
              </a:lnSpc>
              <a:buFont typeface="Arial,Sans-Serif"/>
              <a:buChar char="•"/>
            </a:pPr>
            <a:endParaRPr lang="it-IT" sz="1400" dirty="0">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61193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B135A96B-C346-BE96-6A93-760CF69F476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5969BA21-5137-5F83-61B4-943AEC060BE6}"/>
              </a:ext>
            </a:extLst>
          </p:cNvPr>
          <p:cNvPicPr>
            <a:picLocks noChangeAspect="1"/>
          </p:cNvPicPr>
          <p:nvPr/>
        </p:nvPicPr>
        <p:blipFill>
          <a:blip r:embed="rId2"/>
          <a:stretch>
            <a:fillRect/>
          </a:stretch>
        </p:blipFill>
        <p:spPr>
          <a:xfrm>
            <a:off x="5744307" y="1499565"/>
            <a:ext cx="6189785" cy="2827240"/>
          </a:xfrm>
          <a:prstGeom prst="rect">
            <a:avLst/>
          </a:prstGeom>
          <a:ln>
            <a:solidFill>
              <a:srgbClr val="4472C4"/>
            </a:solidFill>
          </a:ln>
        </p:spPr>
      </p:pic>
      <p:sp>
        <p:nvSpPr>
          <p:cNvPr id="4" name="Rettangolo 9">
            <a:extLst>
              <a:ext uri="{FF2B5EF4-FFF2-40B4-BE49-F238E27FC236}">
                <a16:creationId xmlns:a16="http://schemas.microsoft.com/office/drawing/2014/main" id="{0FD771CD-5653-4476-34E4-A79E040BE446}"/>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dirty="0">
                <a:solidFill>
                  <a:srgbClr val="003D6A"/>
                </a:solidFill>
                <a:cs typeface="Arial"/>
              </a:rPr>
              <a:t>Ricerca Certificato – </a:t>
            </a:r>
            <a:r>
              <a:rPr lang="it-IT" sz="2400" b="1">
                <a:solidFill>
                  <a:srgbClr val="003D6A"/>
                </a:solidFill>
                <a:cs typeface="Arial"/>
              </a:rPr>
              <a:t>Cronologia Certificato 8/11</a:t>
            </a:r>
            <a:endParaRPr lang="en-GB" sz="2400" dirty="0">
              <a:solidFill>
                <a:srgbClr val="003D69"/>
              </a:solidFill>
              <a:cs typeface="Arial"/>
            </a:endParaRPr>
          </a:p>
        </p:txBody>
      </p:sp>
      <p:sp>
        <p:nvSpPr>
          <p:cNvPr id="9" name="Rettangolo 11">
            <a:extLst>
              <a:ext uri="{FF2B5EF4-FFF2-40B4-BE49-F238E27FC236}">
                <a16:creationId xmlns:a16="http://schemas.microsoft.com/office/drawing/2014/main" id="{0E34907B-7343-A4E8-2D98-617F05B050FF}"/>
              </a:ext>
            </a:extLst>
          </p:cNvPr>
          <p:cNvSpPr/>
          <p:nvPr/>
        </p:nvSpPr>
        <p:spPr>
          <a:xfrm>
            <a:off x="230767" y="1500090"/>
            <a:ext cx="5283308"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3D69"/>
                </a:solidFill>
                <a:cs typeface="Arial"/>
              </a:rPr>
              <a:t>2. Cronologia Certificato: </a:t>
            </a:r>
            <a:r>
              <a:rPr lang="it-IT" sz="1400">
                <a:solidFill>
                  <a:srgbClr val="000000"/>
                </a:solidFill>
                <a:cs typeface="Arial"/>
              </a:rPr>
              <a:t>si utilizza l’operazione </a:t>
            </a:r>
            <a:r>
              <a:rPr lang="it-IT" sz="1400" b="1">
                <a:solidFill>
                  <a:schemeClr val="accent1">
                    <a:lumMod val="75000"/>
                  </a:schemeClr>
                </a:solidFill>
                <a:cs typeface="Arial"/>
              </a:rPr>
              <a:t>'Visualizza</a:t>
            </a:r>
            <a:r>
              <a:rPr lang="it-IT" sz="1400">
                <a:solidFill>
                  <a:srgbClr val="000000"/>
                </a:solidFill>
                <a:cs typeface="Arial"/>
              </a:rPr>
              <a:t>' attraverso cui è possibile visualizzare l’intero dettaglio del certificato.</a:t>
            </a:r>
            <a:endParaRPr lang="en-US" sz="1400">
              <a:solidFill>
                <a:srgbClr val="003D69"/>
              </a:solidFill>
              <a:cs typeface="Arial"/>
            </a:endParaRPr>
          </a:p>
          <a:p>
            <a:pPr>
              <a:lnSpc>
                <a:spcPct val="150000"/>
              </a:lnSpc>
            </a:pPr>
            <a:endParaRPr lang="it-IT" sz="1400" dirty="0">
              <a:cs typeface="Arial"/>
            </a:endParaRPr>
          </a:p>
          <a:p>
            <a:pPr>
              <a:lnSpc>
                <a:spcPct val="150000"/>
              </a:lnSpc>
            </a:pPr>
            <a:r>
              <a:rPr lang="it-IT" sz="1400">
                <a:solidFill>
                  <a:srgbClr val="000000"/>
                </a:solidFill>
                <a:cs typeface="Arial"/>
              </a:rPr>
              <a:t>Per l’operazione descritta, è presente il pulsante </a:t>
            </a:r>
            <a:r>
              <a:rPr lang="it-IT" sz="1400" b="1">
                <a:solidFill>
                  <a:schemeClr val="accent1">
                    <a:lumMod val="75000"/>
                  </a:schemeClr>
                </a:solidFill>
                <a:cs typeface="Arial"/>
              </a:rPr>
              <a:t>'Indietro</a:t>
            </a:r>
            <a:r>
              <a:rPr lang="it-IT" sz="1400">
                <a:solidFill>
                  <a:srgbClr val="000000"/>
                </a:solidFill>
                <a:cs typeface="Arial"/>
              </a:rPr>
              <a:t>' per tornare alla precedente interfaccia.</a:t>
            </a:r>
            <a:endParaRPr lang="en-US" sz="1400">
              <a:cs typeface="Arial"/>
            </a:endParaRPr>
          </a:p>
          <a:p>
            <a:pPr>
              <a:lnSpc>
                <a:spcPct val="150000"/>
              </a:lnSpc>
            </a:pPr>
            <a:endParaRPr lang="it-IT" sz="1400" dirty="0">
              <a:solidFill>
                <a:srgbClr val="000000"/>
              </a:solidFill>
              <a:cs typeface="Arial"/>
            </a:endParaRPr>
          </a:p>
        </p:txBody>
      </p:sp>
    </p:spTree>
    <p:extLst>
      <p:ext uri="{BB962C8B-B14F-4D97-AF65-F5344CB8AC3E}">
        <p14:creationId xmlns:p14="http://schemas.microsoft.com/office/powerpoint/2010/main" val="2087667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FD7D04CF-DF06-D3B4-4797-4224850E893C}"/>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14" name="Picture 13" descr="Immagine che contiene testo, Carattere, design&#10;&#10;Il contenuto generato dall&amp;#39;IA potrebbe non essere corretto.">
            <a:extLst>
              <a:ext uri="{FF2B5EF4-FFF2-40B4-BE49-F238E27FC236}">
                <a16:creationId xmlns:a16="http://schemas.microsoft.com/office/drawing/2014/main" id="{030626D9-0F52-CA51-307E-987CA8AF6467}"/>
              </a:ext>
            </a:extLst>
          </p:cNvPr>
          <p:cNvPicPr>
            <a:picLocks noChangeAspect="1"/>
          </p:cNvPicPr>
          <p:nvPr/>
        </p:nvPicPr>
        <p:blipFill>
          <a:blip r:embed="rId2"/>
          <a:stretch>
            <a:fillRect/>
          </a:stretch>
        </p:blipFill>
        <p:spPr>
          <a:xfrm>
            <a:off x="6811473" y="4632448"/>
            <a:ext cx="1781175" cy="1438275"/>
          </a:xfrm>
          <a:prstGeom prst="rect">
            <a:avLst/>
          </a:prstGeom>
          <a:ln>
            <a:solidFill>
              <a:srgbClr val="4472C4"/>
            </a:solidFill>
          </a:ln>
        </p:spPr>
      </p:pic>
      <p:pic>
        <p:nvPicPr>
          <p:cNvPr id="16" name="Picture 15" descr="Immagine che contiene testo, schermata, software, Icona del computer&#10;&#10;Il contenuto generato dall&amp;#39;IA potrebbe non essere corretto.">
            <a:extLst>
              <a:ext uri="{FF2B5EF4-FFF2-40B4-BE49-F238E27FC236}">
                <a16:creationId xmlns:a16="http://schemas.microsoft.com/office/drawing/2014/main" id="{66D20E89-FD4E-7540-B0FC-57B20D11655A}"/>
              </a:ext>
            </a:extLst>
          </p:cNvPr>
          <p:cNvPicPr>
            <a:picLocks noChangeAspect="1"/>
          </p:cNvPicPr>
          <p:nvPr/>
        </p:nvPicPr>
        <p:blipFill>
          <a:blip r:embed="rId3"/>
          <a:stretch>
            <a:fillRect/>
          </a:stretch>
        </p:blipFill>
        <p:spPr>
          <a:xfrm>
            <a:off x="5709138" y="1488513"/>
            <a:ext cx="6342185" cy="2861067"/>
          </a:xfrm>
          <a:prstGeom prst="rect">
            <a:avLst/>
          </a:prstGeom>
          <a:ln>
            <a:solidFill>
              <a:srgbClr val="4472C4"/>
            </a:solidFill>
          </a:ln>
        </p:spPr>
      </p:pic>
      <p:cxnSp>
        <p:nvCxnSpPr>
          <p:cNvPr id="18" name="Straight Arrow Connector 17">
            <a:extLst>
              <a:ext uri="{FF2B5EF4-FFF2-40B4-BE49-F238E27FC236}">
                <a16:creationId xmlns:a16="http://schemas.microsoft.com/office/drawing/2014/main" id="{8AC40AD2-1E59-EB62-6ED0-44A6FDD5F7A9}"/>
              </a:ext>
            </a:extLst>
          </p:cNvPr>
          <p:cNvCxnSpPr/>
          <p:nvPr/>
        </p:nvCxnSpPr>
        <p:spPr>
          <a:xfrm flipV="1">
            <a:off x="8609208" y="3952028"/>
            <a:ext cx="2860430" cy="1055077"/>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0" name="Ovale 14">
            <a:extLst>
              <a:ext uri="{FF2B5EF4-FFF2-40B4-BE49-F238E27FC236}">
                <a16:creationId xmlns:a16="http://schemas.microsoft.com/office/drawing/2014/main" id="{C4922B82-B070-2248-D90C-2D1426587694}"/>
              </a:ext>
            </a:extLst>
          </p:cNvPr>
          <p:cNvSpPr/>
          <p:nvPr/>
        </p:nvSpPr>
        <p:spPr>
          <a:xfrm>
            <a:off x="8638544" y="5620280"/>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21" name="Ovale 14">
            <a:extLst>
              <a:ext uri="{FF2B5EF4-FFF2-40B4-BE49-F238E27FC236}">
                <a16:creationId xmlns:a16="http://schemas.microsoft.com/office/drawing/2014/main" id="{EA93D6E4-8280-5B6F-E957-7A0A943467FC}"/>
              </a:ext>
            </a:extLst>
          </p:cNvPr>
          <p:cNvSpPr/>
          <p:nvPr/>
        </p:nvSpPr>
        <p:spPr>
          <a:xfrm>
            <a:off x="233097" y="198612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mc:AlternateContent xmlns:mc="http://schemas.openxmlformats.org/markup-compatibility/2006" xmlns:p14="http://schemas.microsoft.com/office/powerpoint/2010/main">
        <mc:Choice Requires="p14">
          <p:contentPart p14:bwMode="auto" r:id="rId4">
            <p14:nvContentPartPr>
              <p14:cNvPr id="3" name="Input penna 2">
                <a:extLst>
                  <a:ext uri="{FF2B5EF4-FFF2-40B4-BE49-F238E27FC236}">
                    <a16:creationId xmlns:a16="http://schemas.microsoft.com/office/drawing/2014/main" id="{C5F8B44F-BA80-D016-B2FE-A7B74E0BCE80}"/>
                  </a:ext>
                </a:extLst>
              </p14:cNvPr>
              <p14:cNvContentPartPr/>
              <p14:nvPr/>
            </p14:nvContentPartPr>
            <p14:xfrm>
              <a:off x="6928929" y="3169411"/>
              <a:ext cx="454680" cy="720"/>
            </p14:xfrm>
          </p:contentPart>
        </mc:Choice>
        <mc:Fallback xmlns="">
          <p:pic>
            <p:nvPicPr>
              <p:cNvPr id="3" name="Input penna 2">
                <a:extLst>
                  <a:ext uri="{FF2B5EF4-FFF2-40B4-BE49-F238E27FC236}">
                    <a16:creationId xmlns:a16="http://schemas.microsoft.com/office/drawing/2014/main" id="{C5F8B44F-BA80-D016-B2FE-A7B74E0BCE80}"/>
                  </a:ext>
                </a:extLst>
              </p:cNvPr>
              <p:cNvPicPr/>
              <p:nvPr/>
            </p:nvPicPr>
            <p:blipFill>
              <a:blip r:embed="rId5"/>
              <a:stretch>
                <a:fillRect/>
              </a:stretch>
            </p:blipFill>
            <p:spPr>
              <a:xfrm>
                <a:off x="6892929" y="3097411"/>
                <a:ext cx="5263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put penna 3">
                <a:extLst>
                  <a:ext uri="{FF2B5EF4-FFF2-40B4-BE49-F238E27FC236}">
                    <a16:creationId xmlns:a16="http://schemas.microsoft.com/office/drawing/2014/main" id="{3794C572-D449-63D7-0EB4-1D13313E76AB}"/>
                  </a:ext>
                </a:extLst>
              </p14:cNvPr>
              <p14:cNvContentPartPr/>
              <p14:nvPr/>
            </p14:nvContentPartPr>
            <p14:xfrm>
              <a:off x="6958089" y="3337171"/>
              <a:ext cx="436320" cy="360"/>
            </p14:xfrm>
          </p:contentPart>
        </mc:Choice>
        <mc:Fallback xmlns="">
          <p:pic>
            <p:nvPicPr>
              <p:cNvPr id="4" name="Input penna 3">
                <a:extLst>
                  <a:ext uri="{FF2B5EF4-FFF2-40B4-BE49-F238E27FC236}">
                    <a16:creationId xmlns:a16="http://schemas.microsoft.com/office/drawing/2014/main" id="{3794C572-D449-63D7-0EB4-1D13313E76AB}"/>
                  </a:ext>
                </a:extLst>
              </p:cNvPr>
              <p:cNvPicPr/>
              <p:nvPr/>
            </p:nvPicPr>
            <p:blipFill>
              <a:blip r:embed="rId7"/>
              <a:stretch>
                <a:fillRect/>
              </a:stretch>
            </p:blipFill>
            <p:spPr>
              <a:xfrm>
                <a:off x="6922089" y="3301171"/>
                <a:ext cx="507960" cy="72000"/>
              </a:xfrm>
              <a:prstGeom prst="rect">
                <a:avLst/>
              </a:prstGeom>
            </p:spPr>
          </p:pic>
        </mc:Fallback>
      </mc:AlternateContent>
      <p:grpSp>
        <p:nvGrpSpPr>
          <p:cNvPr id="10" name="Gruppo 9">
            <a:extLst>
              <a:ext uri="{FF2B5EF4-FFF2-40B4-BE49-F238E27FC236}">
                <a16:creationId xmlns:a16="http://schemas.microsoft.com/office/drawing/2014/main" id="{F09E897A-8AC3-FC93-CF30-BB6790BEA3E7}"/>
              </a:ext>
            </a:extLst>
          </p:cNvPr>
          <p:cNvGrpSpPr/>
          <p:nvPr/>
        </p:nvGrpSpPr>
        <p:grpSpPr>
          <a:xfrm>
            <a:off x="6972849" y="3494131"/>
            <a:ext cx="421560" cy="38880"/>
            <a:chOff x="6785280" y="3927885"/>
            <a:chExt cx="421560" cy="38880"/>
          </a:xfrm>
        </p:grpSpPr>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05F3755F-4434-823B-33F5-30B83CDDC03B}"/>
                    </a:ext>
                  </a:extLst>
                </p14:cNvPr>
                <p14:cNvContentPartPr/>
                <p14:nvPr/>
              </p14:nvContentPartPr>
              <p14:xfrm>
                <a:off x="7084800" y="3949485"/>
                <a:ext cx="122040" cy="17280"/>
              </p14:xfrm>
            </p:contentPart>
          </mc:Choice>
          <mc:Fallback xmlns="">
            <p:pic>
              <p:nvPicPr>
                <p:cNvPr id="7" name="Input penna 6">
                  <a:extLst>
                    <a:ext uri="{FF2B5EF4-FFF2-40B4-BE49-F238E27FC236}">
                      <a16:creationId xmlns:a16="http://schemas.microsoft.com/office/drawing/2014/main" id="{05F3755F-4434-823B-33F5-30B83CDDC03B}"/>
                    </a:ext>
                  </a:extLst>
                </p:cNvPr>
                <p:cNvPicPr/>
                <p:nvPr/>
              </p:nvPicPr>
              <p:blipFill>
                <a:blip r:embed="rId9"/>
                <a:stretch>
                  <a:fillRect/>
                </a:stretch>
              </p:blipFill>
              <p:spPr>
                <a:xfrm>
                  <a:off x="7049160" y="3913845"/>
                  <a:ext cx="1936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put penna 8">
                  <a:extLst>
                    <a:ext uri="{FF2B5EF4-FFF2-40B4-BE49-F238E27FC236}">
                      <a16:creationId xmlns:a16="http://schemas.microsoft.com/office/drawing/2014/main" id="{8DB87AD3-E944-8278-2CA1-245BE6F5A614}"/>
                    </a:ext>
                  </a:extLst>
                </p14:cNvPr>
                <p14:cNvContentPartPr/>
                <p14:nvPr/>
              </p14:nvContentPartPr>
              <p14:xfrm>
                <a:off x="6785280" y="3927885"/>
                <a:ext cx="411120" cy="11520"/>
              </p14:xfrm>
            </p:contentPart>
          </mc:Choice>
          <mc:Fallback xmlns="">
            <p:pic>
              <p:nvPicPr>
                <p:cNvPr id="9" name="Input penna 8">
                  <a:extLst>
                    <a:ext uri="{FF2B5EF4-FFF2-40B4-BE49-F238E27FC236}">
                      <a16:creationId xmlns:a16="http://schemas.microsoft.com/office/drawing/2014/main" id="{8DB87AD3-E944-8278-2CA1-245BE6F5A614}"/>
                    </a:ext>
                  </a:extLst>
                </p:cNvPr>
                <p:cNvPicPr/>
                <p:nvPr/>
              </p:nvPicPr>
              <p:blipFill>
                <a:blip r:embed="rId11"/>
                <a:stretch>
                  <a:fillRect/>
                </a:stretch>
              </p:blipFill>
              <p:spPr>
                <a:xfrm>
                  <a:off x="6749640" y="3892245"/>
                  <a:ext cx="482760" cy="83160"/>
                </a:xfrm>
                <a:prstGeom prst="rect">
                  <a:avLst/>
                </a:prstGeom>
              </p:spPr>
            </p:pic>
          </mc:Fallback>
        </mc:AlternateContent>
      </p:grpSp>
      <p:grpSp>
        <p:nvGrpSpPr>
          <p:cNvPr id="13" name="Gruppo 12">
            <a:extLst>
              <a:ext uri="{FF2B5EF4-FFF2-40B4-BE49-F238E27FC236}">
                <a16:creationId xmlns:a16="http://schemas.microsoft.com/office/drawing/2014/main" id="{8A243795-5452-3820-12B7-2629824AFD93}"/>
              </a:ext>
            </a:extLst>
          </p:cNvPr>
          <p:cNvGrpSpPr/>
          <p:nvPr/>
        </p:nvGrpSpPr>
        <p:grpSpPr>
          <a:xfrm>
            <a:off x="6969969" y="3661891"/>
            <a:ext cx="435600" cy="33840"/>
            <a:chOff x="6782400" y="4095645"/>
            <a:chExt cx="435600" cy="33840"/>
          </a:xfrm>
        </p:grpSpPr>
        <mc:AlternateContent xmlns:mc="http://schemas.openxmlformats.org/markup-compatibility/2006" xmlns:p14="http://schemas.microsoft.com/office/powerpoint/2010/main">
          <mc:Choice Requires="p14">
            <p:contentPart p14:bwMode="auto" r:id="rId12">
              <p14:nvContentPartPr>
                <p14:cNvPr id="11" name="Input penna 10">
                  <a:extLst>
                    <a:ext uri="{FF2B5EF4-FFF2-40B4-BE49-F238E27FC236}">
                      <a16:creationId xmlns:a16="http://schemas.microsoft.com/office/drawing/2014/main" id="{5145D061-0DB4-BF79-2C07-3792389D81B3}"/>
                    </a:ext>
                  </a:extLst>
                </p14:cNvPr>
                <p14:cNvContentPartPr/>
                <p14:nvPr/>
              </p14:nvContentPartPr>
              <p14:xfrm>
                <a:off x="7074000" y="4101045"/>
                <a:ext cx="144000" cy="28440"/>
              </p14:xfrm>
            </p:contentPart>
          </mc:Choice>
          <mc:Fallback xmlns="">
            <p:pic>
              <p:nvPicPr>
                <p:cNvPr id="11" name="Input penna 10">
                  <a:extLst>
                    <a:ext uri="{FF2B5EF4-FFF2-40B4-BE49-F238E27FC236}">
                      <a16:creationId xmlns:a16="http://schemas.microsoft.com/office/drawing/2014/main" id="{5145D061-0DB4-BF79-2C07-3792389D81B3}"/>
                    </a:ext>
                  </a:extLst>
                </p:cNvPr>
                <p:cNvPicPr/>
                <p:nvPr/>
              </p:nvPicPr>
              <p:blipFill>
                <a:blip r:embed="rId13"/>
                <a:stretch>
                  <a:fillRect/>
                </a:stretch>
              </p:blipFill>
              <p:spPr>
                <a:xfrm>
                  <a:off x="7038360" y="4065405"/>
                  <a:ext cx="2156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put penna 11">
                  <a:extLst>
                    <a:ext uri="{FF2B5EF4-FFF2-40B4-BE49-F238E27FC236}">
                      <a16:creationId xmlns:a16="http://schemas.microsoft.com/office/drawing/2014/main" id="{C63E836C-B822-C842-2015-FBE5C2B3A504}"/>
                    </a:ext>
                  </a:extLst>
                </p14:cNvPr>
                <p14:cNvContentPartPr/>
                <p14:nvPr/>
              </p14:nvContentPartPr>
              <p14:xfrm>
                <a:off x="6782400" y="4095645"/>
                <a:ext cx="414000" cy="5760"/>
              </p14:xfrm>
            </p:contentPart>
          </mc:Choice>
          <mc:Fallback xmlns="">
            <p:pic>
              <p:nvPicPr>
                <p:cNvPr id="12" name="Input penna 11">
                  <a:extLst>
                    <a:ext uri="{FF2B5EF4-FFF2-40B4-BE49-F238E27FC236}">
                      <a16:creationId xmlns:a16="http://schemas.microsoft.com/office/drawing/2014/main" id="{C63E836C-B822-C842-2015-FBE5C2B3A504}"/>
                    </a:ext>
                  </a:extLst>
                </p:cNvPr>
                <p:cNvPicPr/>
                <p:nvPr/>
              </p:nvPicPr>
              <p:blipFill>
                <a:blip r:embed="rId15"/>
                <a:stretch>
                  <a:fillRect/>
                </a:stretch>
              </p:blipFill>
              <p:spPr>
                <a:xfrm>
                  <a:off x="6746400" y="4059645"/>
                  <a:ext cx="485640" cy="77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
            <p14:nvContentPartPr>
              <p14:cNvPr id="15" name="Input penna 14">
                <a:extLst>
                  <a:ext uri="{FF2B5EF4-FFF2-40B4-BE49-F238E27FC236}">
                    <a16:creationId xmlns:a16="http://schemas.microsoft.com/office/drawing/2014/main" id="{F39448A4-6574-D072-F503-C33760721CA3}"/>
                  </a:ext>
                </a:extLst>
              </p14:cNvPr>
              <p14:cNvContentPartPr/>
              <p14:nvPr/>
            </p14:nvContentPartPr>
            <p14:xfrm>
              <a:off x="6951969" y="3813091"/>
              <a:ext cx="459000" cy="39240"/>
            </p14:xfrm>
          </p:contentPart>
        </mc:Choice>
        <mc:Fallback xmlns="">
          <p:pic>
            <p:nvPicPr>
              <p:cNvPr id="15" name="Input penna 14">
                <a:extLst>
                  <a:ext uri="{FF2B5EF4-FFF2-40B4-BE49-F238E27FC236}">
                    <a16:creationId xmlns:a16="http://schemas.microsoft.com/office/drawing/2014/main" id="{F39448A4-6574-D072-F503-C33760721CA3}"/>
                  </a:ext>
                </a:extLst>
              </p:cNvPr>
              <p:cNvPicPr/>
              <p:nvPr/>
            </p:nvPicPr>
            <p:blipFill>
              <a:blip r:embed="rId17"/>
              <a:stretch>
                <a:fillRect/>
              </a:stretch>
            </p:blipFill>
            <p:spPr>
              <a:xfrm>
                <a:off x="6915941" y="3777091"/>
                <a:ext cx="530696"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put penna 18">
                <a:extLst>
                  <a:ext uri="{FF2B5EF4-FFF2-40B4-BE49-F238E27FC236}">
                    <a16:creationId xmlns:a16="http://schemas.microsoft.com/office/drawing/2014/main" id="{82831EE6-EA99-5F2B-772F-60476AF602C3}"/>
                  </a:ext>
                </a:extLst>
              </p14:cNvPr>
              <p14:cNvContentPartPr/>
              <p14:nvPr/>
            </p14:nvContentPartPr>
            <p14:xfrm>
              <a:off x="6982929" y="3905611"/>
              <a:ext cx="427680" cy="128880"/>
            </p14:xfrm>
          </p:contentPart>
        </mc:Choice>
        <mc:Fallback xmlns="">
          <p:pic>
            <p:nvPicPr>
              <p:cNvPr id="19" name="Input penna 18">
                <a:extLst>
                  <a:ext uri="{FF2B5EF4-FFF2-40B4-BE49-F238E27FC236}">
                    <a16:creationId xmlns:a16="http://schemas.microsoft.com/office/drawing/2014/main" id="{82831EE6-EA99-5F2B-772F-60476AF602C3}"/>
                  </a:ext>
                </a:extLst>
              </p:cNvPr>
              <p:cNvPicPr/>
              <p:nvPr/>
            </p:nvPicPr>
            <p:blipFill>
              <a:blip r:embed="rId19"/>
              <a:stretch>
                <a:fillRect/>
              </a:stretch>
            </p:blipFill>
            <p:spPr>
              <a:xfrm>
                <a:off x="6946929" y="3869611"/>
                <a:ext cx="4993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Input penna 21">
                <a:extLst>
                  <a:ext uri="{FF2B5EF4-FFF2-40B4-BE49-F238E27FC236}">
                    <a16:creationId xmlns:a16="http://schemas.microsoft.com/office/drawing/2014/main" id="{B02A0AC8-E644-6700-03F3-72DA0F29A7F6}"/>
                  </a:ext>
                </a:extLst>
              </p14:cNvPr>
              <p14:cNvContentPartPr/>
              <p14:nvPr/>
            </p14:nvContentPartPr>
            <p14:xfrm>
              <a:off x="6978249" y="4121971"/>
              <a:ext cx="432720" cy="27720"/>
            </p14:xfrm>
          </p:contentPart>
        </mc:Choice>
        <mc:Fallback xmlns="">
          <p:pic>
            <p:nvPicPr>
              <p:cNvPr id="22" name="Input penna 21">
                <a:extLst>
                  <a:ext uri="{FF2B5EF4-FFF2-40B4-BE49-F238E27FC236}">
                    <a16:creationId xmlns:a16="http://schemas.microsoft.com/office/drawing/2014/main" id="{B02A0AC8-E644-6700-03F3-72DA0F29A7F6}"/>
                  </a:ext>
                </a:extLst>
              </p:cNvPr>
              <p:cNvPicPr/>
              <p:nvPr/>
            </p:nvPicPr>
            <p:blipFill>
              <a:blip r:embed="rId21"/>
              <a:stretch>
                <a:fillRect/>
              </a:stretch>
            </p:blipFill>
            <p:spPr>
              <a:xfrm>
                <a:off x="6942219" y="4085971"/>
                <a:ext cx="504420" cy="99360"/>
              </a:xfrm>
              <a:prstGeom prst="rect">
                <a:avLst/>
              </a:prstGeom>
            </p:spPr>
          </p:pic>
        </mc:Fallback>
      </mc:AlternateContent>
      <p:grpSp>
        <p:nvGrpSpPr>
          <p:cNvPr id="40" name="Gruppo 39">
            <a:extLst>
              <a:ext uri="{FF2B5EF4-FFF2-40B4-BE49-F238E27FC236}">
                <a16:creationId xmlns:a16="http://schemas.microsoft.com/office/drawing/2014/main" id="{619C94E7-AB6A-91EA-7A22-6E64C00710D4}"/>
              </a:ext>
            </a:extLst>
          </p:cNvPr>
          <p:cNvGrpSpPr/>
          <p:nvPr/>
        </p:nvGrpSpPr>
        <p:grpSpPr>
          <a:xfrm>
            <a:off x="6945129" y="3975811"/>
            <a:ext cx="60840" cy="16560"/>
            <a:chOff x="6757560" y="4409565"/>
            <a:chExt cx="60840" cy="16560"/>
          </a:xfrm>
        </p:grpSpPr>
        <mc:AlternateContent xmlns:mc="http://schemas.openxmlformats.org/markup-compatibility/2006" xmlns:p14="http://schemas.microsoft.com/office/powerpoint/2010/main">
          <mc:Choice Requires="p14">
            <p:contentPart p14:bwMode="auto" r:id="rId22">
              <p14:nvContentPartPr>
                <p14:cNvPr id="23" name="Input penna 22">
                  <a:extLst>
                    <a:ext uri="{FF2B5EF4-FFF2-40B4-BE49-F238E27FC236}">
                      <a16:creationId xmlns:a16="http://schemas.microsoft.com/office/drawing/2014/main" id="{8E45D698-19E4-6FDA-FAAE-4C7D8689BEDC}"/>
                    </a:ext>
                  </a:extLst>
                </p14:cNvPr>
                <p14:cNvContentPartPr/>
                <p14:nvPr/>
              </p14:nvContentPartPr>
              <p14:xfrm>
                <a:off x="6790320" y="4409565"/>
                <a:ext cx="360" cy="5760"/>
              </p14:xfrm>
            </p:contentPart>
          </mc:Choice>
          <mc:Fallback xmlns="">
            <p:pic>
              <p:nvPicPr>
                <p:cNvPr id="23" name="Input penna 22">
                  <a:extLst>
                    <a:ext uri="{FF2B5EF4-FFF2-40B4-BE49-F238E27FC236}">
                      <a16:creationId xmlns:a16="http://schemas.microsoft.com/office/drawing/2014/main" id="{8E45D698-19E4-6FDA-FAAE-4C7D8689BEDC}"/>
                    </a:ext>
                  </a:extLst>
                </p:cNvPr>
                <p:cNvPicPr/>
                <p:nvPr/>
              </p:nvPicPr>
              <p:blipFill>
                <a:blip r:embed="rId23"/>
                <a:stretch>
                  <a:fillRect/>
                </a:stretch>
              </p:blipFill>
              <p:spPr>
                <a:xfrm>
                  <a:off x="6754320" y="4373565"/>
                  <a:ext cx="720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Input penna 23">
                  <a:extLst>
                    <a:ext uri="{FF2B5EF4-FFF2-40B4-BE49-F238E27FC236}">
                      <a16:creationId xmlns:a16="http://schemas.microsoft.com/office/drawing/2014/main" id="{184D68A9-132E-03F1-BE56-EEE67BD3B9D0}"/>
                    </a:ext>
                  </a:extLst>
                </p14:cNvPr>
                <p14:cNvContentPartPr/>
                <p14:nvPr/>
              </p14:nvContentPartPr>
              <p14:xfrm>
                <a:off x="6790320" y="4420365"/>
                <a:ext cx="28080" cy="5760"/>
              </p14:xfrm>
            </p:contentPart>
          </mc:Choice>
          <mc:Fallback xmlns="">
            <p:pic>
              <p:nvPicPr>
                <p:cNvPr id="24" name="Input penna 23">
                  <a:extLst>
                    <a:ext uri="{FF2B5EF4-FFF2-40B4-BE49-F238E27FC236}">
                      <a16:creationId xmlns:a16="http://schemas.microsoft.com/office/drawing/2014/main" id="{184D68A9-132E-03F1-BE56-EEE67BD3B9D0}"/>
                    </a:ext>
                  </a:extLst>
                </p:cNvPr>
                <p:cNvPicPr/>
                <p:nvPr/>
              </p:nvPicPr>
              <p:blipFill>
                <a:blip r:embed="rId25"/>
                <a:stretch>
                  <a:fillRect/>
                </a:stretch>
              </p:blipFill>
              <p:spPr>
                <a:xfrm>
                  <a:off x="6754320" y="4384365"/>
                  <a:ext cx="997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6" name="Input penna 25">
                  <a:extLst>
                    <a:ext uri="{FF2B5EF4-FFF2-40B4-BE49-F238E27FC236}">
                      <a16:creationId xmlns:a16="http://schemas.microsoft.com/office/drawing/2014/main" id="{EAB3D8F2-5FCD-BCCC-68FA-285A36913191}"/>
                    </a:ext>
                  </a:extLst>
                </p14:cNvPr>
                <p14:cNvContentPartPr/>
                <p14:nvPr/>
              </p14:nvContentPartPr>
              <p14:xfrm>
                <a:off x="6757560" y="4409565"/>
                <a:ext cx="360" cy="360"/>
              </p14:xfrm>
            </p:contentPart>
          </mc:Choice>
          <mc:Fallback xmlns="">
            <p:pic>
              <p:nvPicPr>
                <p:cNvPr id="26" name="Input penna 25">
                  <a:extLst>
                    <a:ext uri="{FF2B5EF4-FFF2-40B4-BE49-F238E27FC236}">
                      <a16:creationId xmlns:a16="http://schemas.microsoft.com/office/drawing/2014/main" id="{EAB3D8F2-5FCD-BCCC-68FA-285A36913191}"/>
                    </a:ext>
                  </a:extLst>
                </p:cNvPr>
                <p:cNvPicPr/>
                <p:nvPr/>
              </p:nvPicPr>
              <p:blipFill>
                <a:blip r:embed="rId27"/>
                <a:stretch>
                  <a:fillRect/>
                </a:stretch>
              </p:blipFill>
              <p:spPr>
                <a:xfrm>
                  <a:off x="6721920" y="43735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Input penna 26">
                  <a:extLst>
                    <a:ext uri="{FF2B5EF4-FFF2-40B4-BE49-F238E27FC236}">
                      <a16:creationId xmlns:a16="http://schemas.microsoft.com/office/drawing/2014/main" id="{53037F29-BEFA-E8C2-D070-C96306A7CA44}"/>
                    </a:ext>
                  </a:extLst>
                </p14:cNvPr>
                <p14:cNvContentPartPr/>
                <p14:nvPr/>
              </p14:nvContentPartPr>
              <p14:xfrm>
                <a:off x="6757560" y="4409565"/>
                <a:ext cx="360" cy="360"/>
              </p14:xfrm>
            </p:contentPart>
          </mc:Choice>
          <mc:Fallback xmlns="">
            <p:pic>
              <p:nvPicPr>
                <p:cNvPr id="27" name="Input penna 26">
                  <a:extLst>
                    <a:ext uri="{FF2B5EF4-FFF2-40B4-BE49-F238E27FC236}">
                      <a16:creationId xmlns:a16="http://schemas.microsoft.com/office/drawing/2014/main" id="{53037F29-BEFA-E8C2-D070-C96306A7CA44}"/>
                    </a:ext>
                  </a:extLst>
                </p:cNvPr>
                <p:cNvPicPr/>
                <p:nvPr/>
              </p:nvPicPr>
              <p:blipFill>
                <a:blip r:embed="rId27"/>
                <a:stretch>
                  <a:fillRect/>
                </a:stretch>
              </p:blipFill>
              <p:spPr>
                <a:xfrm>
                  <a:off x="6721920" y="43735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8" name="Input penna 27">
                  <a:extLst>
                    <a:ext uri="{FF2B5EF4-FFF2-40B4-BE49-F238E27FC236}">
                      <a16:creationId xmlns:a16="http://schemas.microsoft.com/office/drawing/2014/main" id="{A7CDCCC6-7583-B8D2-9D01-C2188DC3DFDA}"/>
                    </a:ext>
                  </a:extLst>
                </p14:cNvPr>
                <p14:cNvContentPartPr/>
                <p14:nvPr/>
              </p14:nvContentPartPr>
              <p14:xfrm>
                <a:off x="6757560" y="4409565"/>
                <a:ext cx="360" cy="360"/>
              </p14:xfrm>
            </p:contentPart>
          </mc:Choice>
          <mc:Fallback xmlns="">
            <p:pic>
              <p:nvPicPr>
                <p:cNvPr id="28" name="Input penna 27">
                  <a:extLst>
                    <a:ext uri="{FF2B5EF4-FFF2-40B4-BE49-F238E27FC236}">
                      <a16:creationId xmlns:a16="http://schemas.microsoft.com/office/drawing/2014/main" id="{A7CDCCC6-7583-B8D2-9D01-C2188DC3DFDA}"/>
                    </a:ext>
                  </a:extLst>
                </p:cNvPr>
                <p:cNvPicPr/>
                <p:nvPr/>
              </p:nvPicPr>
              <p:blipFill>
                <a:blip r:embed="rId27"/>
                <a:stretch>
                  <a:fillRect/>
                </a:stretch>
              </p:blipFill>
              <p:spPr>
                <a:xfrm>
                  <a:off x="6721920" y="43735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Input penna 33">
                  <a:extLst>
                    <a:ext uri="{FF2B5EF4-FFF2-40B4-BE49-F238E27FC236}">
                      <a16:creationId xmlns:a16="http://schemas.microsoft.com/office/drawing/2014/main" id="{992BF653-BBDC-5B10-2F9D-E209DA6D037A}"/>
                    </a:ext>
                  </a:extLst>
                </p14:cNvPr>
                <p14:cNvContentPartPr/>
                <p14:nvPr/>
              </p14:nvContentPartPr>
              <p14:xfrm>
                <a:off x="6774120" y="4414965"/>
                <a:ext cx="360" cy="360"/>
              </p14:xfrm>
            </p:contentPart>
          </mc:Choice>
          <mc:Fallback xmlns="">
            <p:pic>
              <p:nvPicPr>
                <p:cNvPr id="34" name="Input penna 33">
                  <a:extLst>
                    <a:ext uri="{FF2B5EF4-FFF2-40B4-BE49-F238E27FC236}">
                      <a16:creationId xmlns:a16="http://schemas.microsoft.com/office/drawing/2014/main" id="{992BF653-BBDC-5B10-2F9D-E209DA6D037A}"/>
                    </a:ext>
                  </a:extLst>
                </p:cNvPr>
                <p:cNvPicPr/>
                <p:nvPr/>
              </p:nvPicPr>
              <p:blipFill>
                <a:blip r:embed="rId27"/>
                <a:stretch>
                  <a:fillRect/>
                </a:stretch>
              </p:blipFill>
              <p:spPr>
                <a:xfrm>
                  <a:off x="6738120" y="43789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5" name="Input penna 34">
                  <a:extLst>
                    <a:ext uri="{FF2B5EF4-FFF2-40B4-BE49-F238E27FC236}">
                      <a16:creationId xmlns:a16="http://schemas.microsoft.com/office/drawing/2014/main" id="{83230314-8A68-09FE-A12D-AAD5AAC0F736}"/>
                    </a:ext>
                  </a:extLst>
                </p14:cNvPr>
                <p14:cNvContentPartPr/>
                <p14:nvPr/>
              </p14:nvContentPartPr>
              <p14:xfrm>
                <a:off x="6774120" y="4414965"/>
                <a:ext cx="360" cy="360"/>
              </p14:xfrm>
            </p:contentPart>
          </mc:Choice>
          <mc:Fallback xmlns="">
            <p:pic>
              <p:nvPicPr>
                <p:cNvPr id="35" name="Input penna 34">
                  <a:extLst>
                    <a:ext uri="{FF2B5EF4-FFF2-40B4-BE49-F238E27FC236}">
                      <a16:creationId xmlns:a16="http://schemas.microsoft.com/office/drawing/2014/main" id="{83230314-8A68-09FE-A12D-AAD5AAC0F736}"/>
                    </a:ext>
                  </a:extLst>
                </p:cNvPr>
                <p:cNvPicPr/>
                <p:nvPr/>
              </p:nvPicPr>
              <p:blipFill>
                <a:blip r:embed="rId27"/>
                <a:stretch>
                  <a:fillRect/>
                </a:stretch>
              </p:blipFill>
              <p:spPr>
                <a:xfrm>
                  <a:off x="6738120" y="43789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6" name="Input penna 35">
                  <a:extLst>
                    <a:ext uri="{FF2B5EF4-FFF2-40B4-BE49-F238E27FC236}">
                      <a16:creationId xmlns:a16="http://schemas.microsoft.com/office/drawing/2014/main" id="{9F28E7A6-29C0-104E-31E3-8C941D92D34A}"/>
                    </a:ext>
                  </a:extLst>
                </p14:cNvPr>
                <p14:cNvContentPartPr/>
                <p14:nvPr/>
              </p14:nvContentPartPr>
              <p14:xfrm>
                <a:off x="6774120" y="4414965"/>
                <a:ext cx="360" cy="360"/>
              </p14:xfrm>
            </p:contentPart>
          </mc:Choice>
          <mc:Fallback xmlns="">
            <p:pic>
              <p:nvPicPr>
                <p:cNvPr id="36" name="Input penna 35">
                  <a:extLst>
                    <a:ext uri="{FF2B5EF4-FFF2-40B4-BE49-F238E27FC236}">
                      <a16:creationId xmlns:a16="http://schemas.microsoft.com/office/drawing/2014/main" id="{9F28E7A6-29C0-104E-31E3-8C941D92D34A}"/>
                    </a:ext>
                  </a:extLst>
                </p:cNvPr>
                <p:cNvPicPr/>
                <p:nvPr/>
              </p:nvPicPr>
              <p:blipFill>
                <a:blip r:embed="rId27"/>
                <a:stretch>
                  <a:fillRect/>
                </a:stretch>
              </p:blipFill>
              <p:spPr>
                <a:xfrm>
                  <a:off x="6738120" y="43789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7" name="Input penna 36">
                  <a:extLst>
                    <a:ext uri="{FF2B5EF4-FFF2-40B4-BE49-F238E27FC236}">
                      <a16:creationId xmlns:a16="http://schemas.microsoft.com/office/drawing/2014/main" id="{99D8E22D-40E4-CCDD-7F6F-2B65DF8814B5}"/>
                    </a:ext>
                  </a:extLst>
                </p14:cNvPr>
                <p14:cNvContentPartPr/>
                <p14:nvPr/>
              </p14:nvContentPartPr>
              <p14:xfrm>
                <a:off x="6774120" y="4414965"/>
                <a:ext cx="360" cy="360"/>
              </p14:xfrm>
            </p:contentPart>
          </mc:Choice>
          <mc:Fallback xmlns="">
            <p:pic>
              <p:nvPicPr>
                <p:cNvPr id="37" name="Input penna 36">
                  <a:extLst>
                    <a:ext uri="{FF2B5EF4-FFF2-40B4-BE49-F238E27FC236}">
                      <a16:creationId xmlns:a16="http://schemas.microsoft.com/office/drawing/2014/main" id="{99D8E22D-40E4-CCDD-7F6F-2B65DF8814B5}"/>
                    </a:ext>
                  </a:extLst>
                </p:cNvPr>
                <p:cNvPicPr/>
                <p:nvPr/>
              </p:nvPicPr>
              <p:blipFill>
                <a:blip r:embed="rId27"/>
                <a:stretch>
                  <a:fillRect/>
                </a:stretch>
              </p:blipFill>
              <p:spPr>
                <a:xfrm>
                  <a:off x="6738120" y="437896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9" name="Input penna 38">
                  <a:extLst>
                    <a:ext uri="{FF2B5EF4-FFF2-40B4-BE49-F238E27FC236}">
                      <a16:creationId xmlns:a16="http://schemas.microsoft.com/office/drawing/2014/main" id="{966F9F75-4371-26B9-D260-1CD7D12B12B2}"/>
                    </a:ext>
                  </a:extLst>
                </p14:cNvPr>
                <p14:cNvContentPartPr/>
                <p14:nvPr/>
              </p14:nvContentPartPr>
              <p14:xfrm>
                <a:off x="6762960" y="4409565"/>
                <a:ext cx="360" cy="360"/>
              </p14:xfrm>
            </p:contentPart>
          </mc:Choice>
          <mc:Fallback xmlns="">
            <p:pic>
              <p:nvPicPr>
                <p:cNvPr id="39" name="Input penna 38">
                  <a:extLst>
                    <a:ext uri="{FF2B5EF4-FFF2-40B4-BE49-F238E27FC236}">
                      <a16:creationId xmlns:a16="http://schemas.microsoft.com/office/drawing/2014/main" id="{966F9F75-4371-26B9-D260-1CD7D12B12B2}"/>
                    </a:ext>
                  </a:extLst>
                </p:cNvPr>
                <p:cNvPicPr/>
                <p:nvPr/>
              </p:nvPicPr>
              <p:blipFill>
                <a:blip r:embed="rId27"/>
                <a:stretch>
                  <a:fillRect/>
                </a:stretch>
              </p:blipFill>
              <p:spPr>
                <a:xfrm>
                  <a:off x="6727320" y="4373565"/>
                  <a:ext cx="72000" cy="72000"/>
                </a:xfrm>
                <a:prstGeom prst="rect">
                  <a:avLst/>
                </a:prstGeom>
              </p:spPr>
            </p:pic>
          </mc:Fallback>
        </mc:AlternateContent>
      </p:grpSp>
      <p:sp>
        <p:nvSpPr>
          <p:cNvPr id="29" name="Rettangolo 11">
            <a:extLst>
              <a:ext uri="{FF2B5EF4-FFF2-40B4-BE49-F238E27FC236}">
                <a16:creationId xmlns:a16="http://schemas.microsoft.com/office/drawing/2014/main" id="{BD6287AE-2459-9716-9BEC-83BBD69DD733}"/>
              </a:ext>
            </a:extLst>
          </p:cNvPr>
          <p:cNvSpPr/>
          <p:nvPr/>
        </p:nvSpPr>
        <p:spPr>
          <a:xfrm>
            <a:off x="230767" y="1500090"/>
            <a:ext cx="5283308"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i certificati il cui stato è </a:t>
            </a:r>
            <a:r>
              <a:rPr lang="it-IT" sz="1400" b="1">
                <a:solidFill>
                  <a:srgbClr val="000000"/>
                </a:solidFill>
                <a:cs typeface="Arial"/>
              </a:rPr>
              <a:t>VALIDO</a:t>
            </a:r>
            <a:r>
              <a:rPr lang="it-IT" sz="1400">
                <a:solidFill>
                  <a:srgbClr val="000000"/>
                </a:solidFill>
                <a:cs typeface="Arial"/>
              </a:rPr>
              <a:t> è disponibile la Stampa.</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3D69"/>
                </a:solidFill>
                <a:cs typeface="Arial"/>
              </a:rPr>
              <a:t>3. Stampa Certificato</a:t>
            </a:r>
            <a:r>
              <a:rPr lang="it-IT" sz="1400">
                <a:solidFill>
                  <a:srgbClr val="000000"/>
                </a:solidFill>
                <a:cs typeface="Arial"/>
              </a:rPr>
              <a:t>:</a:t>
            </a:r>
            <a:r>
              <a:rPr lang="it-IT" sz="1400" b="1" dirty="0">
                <a:solidFill>
                  <a:srgbClr val="003D69"/>
                </a:solidFill>
                <a:cs typeface="Arial"/>
              </a:rPr>
              <a:t> </a:t>
            </a:r>
            <a:r>
              <a:rPr lang="it-IT" sz="1400">
                <a:solidFill>
                  <a:srgbClr val="000000"/>
                </a:solidFill>
                <a:cs typeface="Arial"/>
              </a:rPr>
              <a:t>permette di effettuare il download del certificato di diagnosi. Si precisa che se il certificato è stato già stampato, questo sarà considerato un duplicato e sarà riportata sulla stampa la dicitura “Duplicato”.</a:t>
            </a:r>
            <a:endParaRPr lang="en-US" sz="1400">
              <a:cs typeface="Arial"/>
            </a:endParaRPr>
          </a:p>
          <a:p>
            <a:pPr>
              <a:lnSpc>
                <a:spcPct val="150000"/>
              </a:lnSpc>
            </a:pPr>
            <a:endParaRPr lang="it-IT" sz="1400" dirty="0">
              <a:solidFill>
                <a:srgbClr val="000000"/>
              </a:solidFill>
              <a:cs typeface="Arial"/>
            </a:endParaRPr>
          </a:p>
        </p:txBody>
      </p:sp>
      <p:sp>
        <p:nvSpPr>
          <p:cNvPr id="31" name="Rettangolo 9">
            <a:extLst>
              <a:ext uri="{FF2B5EF4-FFF2-40B4-BE49-F238E27FC236}">
                <a16:creationId xmlns:a16="http://schemas.microsoft.com/office/drawing/2014/main" id="{C97B828F-E345-B139-ED61-D4E39F7F5AFE}"/>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Stampa Certificato 9/11</a:t>
            </a:r>
            <a:endParaRPr lang="en-GB" sz="2400" dirty="0">
              <a:solidFill>
                <a:srgbClr val="003D69"/>
              </a:solidFill>
              <a:cs typeface="Arial"/>
            </a:endParaRPr>
          </a:p>
        </p:txBody>
      </p:sp>
    </p:spTree>
    <p:extLst>
      <p:ext uri="{BB962C8B-B14F-4D97-AF65-F5344CB8AC3E}">
        <p14:creationId xmlns:p14="http://schemas.microsoft.com/office/powerpoint/2010/main" val="3447996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12BBDA7D-909B-27D2-236D-8B7D8CC22417}"/>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4CE6F9CD-A38B-A2CF-6962-AB6AECB4DCDA}"/>
              </a:ext>
            </a:extLst>
          </p:cNvPr>
          <p:cNvPicPr>
            <a:picLocks noChangeAspect="1"/>
          </p:cNvPicPr>
          <p:nvPr/>
        </p:nvPicPr>
        <p:blipFill>
          <a:blip r:embed="rId2"/>
          <a:stretch>
            <a:fillRect/>
          </a:stretch>
        </p:blipFill>
        <p:spPr>
          <a:xfrm>
            <a:off x="5556738" y="1479637"/>
            <a:ext cx="6494585" cy="2949157"/>
          </a:xfrm>
          <a:prstGeom prst="rect">
            <a:avLst/>
          </a:prstGeom>
          <a:ln>
            <a:solidFill>
              <a:srgbClr val="4472C4"/>
            </a:solidFill>
          </a:ln>
        </p:spPr>
      </p:pic>
      <p:pic>
        <p:nvPicPr>
          <p:cNvPr id="3" name="Picture 2">
            <a:extLst>
              <a:ext uri="{FF2B5EF4-FFF2-40B4-BE49-F238E27FC236}">
                <a16:creationId xmlns:a16="http://schemas.microsoft.com/office/drawing/2014/main" id="{1219CB61-F6E1-A945-1635-F5D33874483A}"/>
              </a:ext>
            </a:extLst>
          </p:cNvPr>
          <p:cNvPicPr>
            <a:picLocks noChangeAspect="1"/>
          </p:cNvPicPr>
          <p:nvPr/>
        </p:nvPicPr>
        <p:blipFill>
          <a:blip r:embed="rId3"/>
          <a:stretch>
            <a:fillRect/>
          </a:stretch>
        </p:blipFill>
        <p:spPr>
          <a:xfrm>
            <a:off x="6905625" y="4937613"/>
            <a:ext cx="1733550" cy="1390650"/>
          </a:xfrm>
          <a:prstGeom prst="rect">
            <a:avLst/>
          </a:prstGeom>
          <a:ln>
            <a:solidFill>
              <a:srgbClr val="4472C4"/>
            </a:solidFill>
          </a:ln>
        </p:spPr>
      </p:pic>
      <p:cxnSp>
        <p:nvCxnSpPr>
          <p:cNvPr id="4" name="Straight Arrow Connector 3">
            <a:extLst>
              <a:ext uri="{FF2B5EF4-FFF2-40B4-BE49-F238E27FC236}">
                <a16:creationId xmlns:a16="http://schemas.microsoft.com/office/drawing/2014/main" id="{FBD03057-24AB-500E-7DEF-3F0BE4BC81C6}"/>
              </a:ext>
            </a:extLst>
          </p:cNvPr>
          <p:cNvCxnSpPr/>
          <p:nvPr/>
        </p:nvCxnSpPr>
        <p:spPr>
          <a:xfrm flipV="1">
            <a:off x="8621874" y="3819464"/>
            <a:ext cx="2803305" cy="146326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7" name="Ovale 5">
            <a:extLst>
              <a:ext uri="{FF2B5EF4-FFF2-40B4-BE49-F238E27FC236}">
                <a16:creationId xmlns:a16="http://schemas.microsoft.com/office/drawing/2014/main" id="{9F4A4E20-1FD4-7FFC-2AA0-EE39BAE58CE8}"/>
              </a:ext>
            </a:extLst>
          </p:cNvPr>
          <p:cNvSpPr/>
          <p:nvPr/>
        </p:nvSpPr>
        <p:spPr>
          <a:xfrm>
            <a:off x="8660668" y="548280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9" name="Ovale 5">
            <a:extLst>
              <a:ext uri="{FF2B5EF4-FFF2-40B4-BE49-F238E27FC236}">
                <a16:creationId xmlns:a16="http://schemas.microsoft.com/office/drawing/2014/main" id="{83DC3FDA-8678-7AE6-5D63-7E28805460D1}"/>
              </a:ext>
            </a:extLst>
          </p:cNvPr>
          <p:cNvSpPr/>
          <p:nvPr/>
        </p:nvSpPr>
        <p:spPr>
          <a:xfrm>
            <a:off x="278668" y="283339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8F96FECD-FFDF-6EDC-F7B1-ABC013334E40}"/>
                  </a:ext>
                </a:extLst>
              </p14:cNvPr>
              <p14:cNvContentPartPr/>
              <p14:nvPr/>
            </p14:nvContentPartPr>
            <p14:xfrm>
              <a:off x="7123163" y="3229088"/>
              <a:ext cx="144360" cy="39600"/>
            </p14:xfrm>
          </p:contentPart>
        </mc:Choice>
        <mc:Fallback xmlns="">
          <p:pic>
            <p:nvPicPr>
              <p:cNvPr id="10" name="Input penna 9">
                <a:extLst>
                  <a:ext uri="{FF2B5EF4-FFF2-40B4-BE49-F238E27FC236}">
                    <a16:creationId xmlns:a16="http://schemas.microsoft.com/office/drawing/2014/main" id="{8F96FECD-FFDF-6EDC-F7B1-ABC013334E40}"/>
                  </a:ext>
                </a:extLst>
              </p:cNvPr>
              <p:cNvPicPr/>
              <p:nvPr/>
            </p:nvPicPr>
            <p:blipFill>
              <a:blip r:embed="rId5"/>
              <a:stretch>
                <a:fillRect/>
              </a:stretch>
            </p:blipFill>
            <p:spPr>
              <a:xfrm>
                <a:off x="7087163" y="3193412"/>
                <a:ext cx="216000" cy="11059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D560F123-6C40-C19B-84C9-D2CF2086B568}"/>
                  </a:ext>
                </a:extLst>
              </p14:cNvPr>
              <p14:cNvContentPartPr/>
              <p14:nvPr/>
            </p14:nvContentPartPr>
            <p14:xfrm>
              <a:off x="6850283" y="3228728"/>
              <a:ext cx="395640" cy="720"/>
            </p14:xfrm>
          </p:contentPart>
        </mc:Choice>
        <mc:Fallback xmlns="">
          <p:pic>
            <p:nvPicPr>
              <p:cNvPr id="12" name="Input penna 11">
                <a:extLst>
                  <a:ext uri="{FF2B5EF4-FFF2-40B4-BE49-F238E27FC236}">
                    <a16:creationId xmlns:a16="http://schemas.microsoft.com/office/drawing/2014/main" id="{D560F123-6C40-C19B-84C9-D2CF2086B568}"/>
                  </a:ext>
                </a:extLst>
              </p:cNvPr>
              <p:cNvPicPr/>
              <p:nvPr/>
            </p:nvPicPr>
            <p:blipFill>
              <a:blip r:embed="rId7"/>
              <a:stretch>
                <a:fillRect/>
              </a:stretch>
            </p:blipFill>
            <p:spPr>
              <a:xfrm>
                <a:off x="6814283" y="3156728"/>
                <a:ext cx="4672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put penna 13">
                <a:extLst>
                  <a:ext uri="{FF2B5EF4-FFF2-40B4-BE49-F238E27FC236}">
                    <a16:creationId xmlns:a16="http://schemas.microsoft.com/office/drawing/2014/main" id="{7D6DCA48-6EA4-98A0-E8AD-C88E60774ECB}"/>
                  </a:ext>
                </a:extLst>
              </p14:cNvPr>
              <p14:cNvContentPartPr/>
              <p14:nvPr/>
            </p14:nvContentPartPr>
            <p14:xfrm>
              <a:off x="6872243" y="3380288"/>
              <a:ext cx="433080" cy="720"/>
            </p14:xfrm>
          </p:contentPart>
        </mc:Choice>
        <mc:Fallback xmlns="">
          <p:pic>
            <p:nvPicPr>
              <p:cNvPr id="14" name="Input penna 13">
                <a:extLst>
                  <a:ext uri="{FF2B5EF4-FFF2-40B4-BE49-F238E27FC236}">
                    <a16:creationId xmlns:a16="http://schemas.microsoft.com/office/drawing/2014/main" id="{7D6DCA48-6EA4-98A0-E8AD-C88E60774ECB}"/>
                  </a:ext>
                </a:extLst>
              </p:cNvPr>
              <p:cNvPicPr/>
              <p:nvPr/>
            </p:nvPicPr>
            <p:blipFill>
              <a:blip r:embed="rId9"/>
              <a:stretch>
                <a:fillRect/>
              </a:stretch>
            </p:blipFill>
            <p:spPr>
              <a:xfrm>
                <a:off x="6836243" y="3308288"/>
                <a:ext cx="5047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put penna 15">
                <a:extLst>
                  <a:ext uri="{FF2B5EF4-FFF2-40B4-BE49-F238E27FC236}">
                    <a16:creationId xmlns:a16="http://schemas.microsoft.com/office/drawing/2014/main" id="{3D096194-857C-588D-9F84-85C0AACFD218}"/>
                  </a:ext>
                </a:extLst>
              </p14:cNvPr>
              <p14:cNvContentPartPr/>
              <p14:nvPr/>
            </p14:nvContentPartPr>
            <p14:xfrm>
              <a:off x="6812843" y="3391448"/>
              <a:ext cx="482040" cy="5760"/>
            </p14:xfrm>
          </p:contentPart>
        </mc:Choice>
        <mc:Fallback xmlns="">
          <p:pic>
            <p:nvPicPr>
              <p:cNvPr id="16" name="Input penna 15">
                <a:extLst>
                  <a:ext uri="{FF2B5EF4-FFF2-40B4-BE49-F238E27FC236}">
                    <a16:creationId xmlns:a16="http://schemas.microsoft.com/office/drawing/2014/main" id="{3D096194-857C-588D-9F84-85C0AACFD218}"/>
                  </a:ext>
                </a:extLst>
              </p:cNvPr>
              <p:cNvPicPr/>
              <p:nvPr/>
            </p:nvPicPr>
            <p:blipFill>
              <a:blip r:embed="rId11"/>
              <a:stretch>
                <a:fillRect/>
              </a:stretch>
            </p:blipFill>
            <p:spPr>
              <a:xfrm>
                <a:off x="6776843" y="3355448"/>
                <a:ext cx="5536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put penna 16">
                <a:extLst>
                  <a:ext uri="{FF2B5EF4-FFF2-40B4-BE49-F238E27FC236}">
                    <a16:creationId xmlns:a16="http://schemas.microsoft.com/office/drawing/2014/main" id="{C66811A9-7896-A371-7C1F-FB5A431FB807}"/>
                  </a:ext>
                </a:extLst>
              </p14:cNvPr>
              <p14:cNvContentPartPr/>
              <p14:nvPr/>
            </p14:nvContentPartPr>
            <p14:xfrm>
              <a:off x="6835523" y="3559208"/>
              <a:ext cx="448560" cy="16920"/>
            </p14:xfrm>
          </p:contentPart>
        </mc:Choice>
        <mc:Fallback xmlns="">
          <p:pic>
            <p:nvPicPr>
              <p:cNvPr id="17" name="Input penna 16">
                <a:extLst>
                  <a:ext uri="{FF2B5EF4-FFF2-40B4-BE49-F238E27FC236}">
                    <a16:creationId xmlns:a16="http://schemas.microsoft.com/office/drawing/2014/main" id="{C66811A9-7896-A371-7C1F-FB5A431FB807}"/>
                  </a:ext>
                </a:extLst>
              </p:cNvPr>
              <p:cNvPicPr/>
              <p:nvPr/>
            </p:nvPicPr>
            <p:blipFill>
              <a:blip r:embed="rId13"/>
              <a:stretch>
                <a:fillRect/>
              </a:stretch>
            </p:blipFill>
            <p:spPr>
              <a:xfrm>
                <a:off x="6799523" y="3523208"/>
                <a:ext cx="5202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put penna 18">
                <a:extLst>
                  <a:ext uri="{FF2B5EF4-FFF2-40B4-BE49-F238E27FC236}">
                    <a16:creationId xmlns:a16="http://schemas.microsoft.com/office/drawing/2014/main" id="{F93B98AE-0D9F-E0DE-4C06-3A0B46A66CCC}"/>
                  </a:ext>
                </a:extLst>
              </p14:cNvPr>
              <p14:cNvContentPartPr/>
              <p14:nvPr/>
            </p14:nvContentPartPr>
            <p14:xfrm>
              <a:off x="6850283" y="3710408"/>
              <a:ext cx="438840" cy="22320"/>
            </p14:xfrm>
          </p:contentPart>
        </mc:Choice>
        <mc:Fallback xmlns="">
          <p:pic>
            <p:nvPicPr>
              <p:cNvPr id="19" name="Input penna 18">
                <a:extLst>
                  <a:ext uri="{FF2B5EF4-FFF2-40B4-BE49-F238E27FC236}">
                    <a16:creationId xmlns:a16="http://schemas.microsoft.com/office/drawing/2014/main" id="{F93B98AE-0D9F-E0DE-4C06-3A0B46A66CCC}"/>
                  </a:ext>
                </a:extLst>
              </p:cNvPr>
              <p:cNvPicPr/>
              <p:nvPr/>
            </p:nvPicPr>
            <p:blipFill>
              <a:blip r:embed="rId15"/>
              <a:stretch>
                <a:fillRect/>
              </a:stretch>
            </p:blipFill>
            <p:spPr>
              <a:xfrm>
                <a:off x="6814253" y="3674408"/>
                <a:ext cx="510539"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put penna 20">
                <a:extLst>
                  <a:ext uri="{FF2B5EF4-FFF2-40B4-BE49-F238E27FC236}">
                    <a16:creationId xmlns:a16="http://schemas.microsoft.com/office/drawing/2014/main" id="{C265AB04-AC6A-55F1-BFF8-3E0B2FCAE9C3}"/>
                  </a:ext>
                </a:extLst>
              </p14:cNvPr>
              <p14:cNvContentPartPr/>
              <p14:nvPr/>
            </p14:nvContentPartPr>
            <p14:xfrm>
              <a:off x="6845243" y="3883928"/>
              <a:ext cx="454680" cy="720"/>
            </p14:xfrm>
          </p:contentPart>
        </mc:Choice>
        <mc:Fallback xmlns="">
          <p:pic>
            <p:nvPicPr>
              <p:cNvPr id="21" name="Input penna 20">
                <a:extLst>
                  <a:ext uri="{FF2B5EF4-FFF2-40B4-BE49-F238E27FC236}">
                    <a16:creationId xmlns:a16="http://schemas.microsoft.com/office/drawing/2014/main" id="{C265AB04-AC6A-55F1-BFF8-3E0B2FCAE9C3}"/>
                  </a:ext>
                </a:extLst>
              </p:cNvPr>
              <p:cNvPicPr/>
              <p:nvPr/>
            </p:nvPicPr>
            <p:blipFill>
              <a:blip r:embed="rId17"/>
              <a:stretch>
                <a:fillRect/>
              </a:stretch>
            </p:blipFill>
            <p:spPr>
              <a:xfrm>
                <a:off x="6809271" y="3811928"/>
                <a:ext cx="526263"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put penna 25">
                <a:extLst>
                  <a:ext uri="{FF2B5EF4-FFF2-40B4-BE49-F238E27FC236}">
                    <a16:creationId xmlns:a16="http://schemas.microsoft.com/office/drawing/2014/main" id="{D505069F-D2CB-B99A-3C3E-4D21633FF2E8}"/>
                  </a:ext>
                </a:extLst>
              </p14:cNvPr>
              <p14:cNvContentPartPr/>
              <p14:nvPr/>
            </p14:nvContentPartPr>
            <p14:xfrm>
              <a:off x="6834443" y="4051328"/>
              <a:ext cx="454680" cy="5760"/>
            </p14:xfrm>
          </p:contentPart>
        </mc:Choice>
        <mc:Fallback xmlns="">
          <p:pic>
            <p:nvPicPr>
              <p:cNvPr id="26" name="Input penna 25">
                <a:extLst>
                  <a:ext uri="{FF2B5EF4-FFF2-40B4-BE49-F238E27FC236}">
                    <a16:creationId xmlns:a16="http://schemas.microsoft.com/office/drawing/2014/main" id="{D505069F-D2CB-B99A-3C3E-4D21633FF2E8}"/>
                  </a:ext>
                </a:extLst>
              </p:cNvPr>
              <p:cNvPicPr/>
              <p:nvPr/>
            </p:nvPicPr>
            <p:blipFill>
              <a:blip r:embed="rId19"/>
              <a:stretch>
                <a:fillRect/>
              </a:stretch>
            </p:blipFill>
            <p:spPr>
              <a:xfrm>
                <a:off x="6798443" y="4015328"/>
                <a:ext cx="52632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put penna 26">
                <a:extLst>
                  <a:ext uri="{FF2B5EF4-FFF2-40B4-BE49-F238E27FC236}">
                    <a16:creationId xmlns:a16="http://schemas.microsoft.com/office/drawing/2014/main" id="{158A77E7-4845-9873-2369-90C6DF04EC92}"/>
                  </a:ext>
                </a:extLst>
              </p14:cNvPr>
              <p14:cNvContentPartPr/>
              <p14:nvPr/>
            </p14:nvContentPartPr>
            <p14:xfrm>
              <a:off x="6862163" y="4213688"/>
              <a:ext cx="427320" cy="11880"/>
            </p14:xfrm>
          </p:contentPart>
        </mc:Choice>
        <mc:Fallback xmlns="">
          <p:pic>
            <p:nvPicPr>
              <p:cNvPr id="27" name="Input penna 26">
                <a:extLst>
                  <a:ext uri="{FF2B5EF4-FFF2-40B4-BE49-F238E27FC236}">
                    <a16:creationId xmlns:a16="http://schemas.microsoft.com/office/drawing/2014/main" id="{158A77E7-4845-9873-2369-90C6DF04EC92}"/>
                  </a:ext>
                </a:extLst>
              </p:cNvPr>
              <p:cNvPicPr/>
              <p:nvPr/>
            </p:nvPicPr>
            <p:blipFill>
              <a:blip r:embed="rId21"/>
              <a:stretch>
                <a:fillRect/>
              </a:stretch>
            </p:blipFill>
            <p:spPr>
              <a:xfrm>
                <a:off x="6826163" y="4177688"/>
                <a:ext cx="498960" cy="83520"/>
              </a:xfrm>
              <a:prstGeom prst="rect">
                <a:avLst/>
              </a:prstGeom>
            </p:spPr>
          </p:pic>
        </mc:Fallback>
      </mc:AlternateContent>
      <p:grpSp>
        <p:nvGrpSpPr>
          <p:cNvPr id="29" name="Gruppo 28">
            <a:extLst>
              <a:ext uri="{FF2B5EF4-FFF2-40B4-BE49-F238E27FC236}">
                <a16:creationId xmlns:a16="http://schemas.microsoft.com/office/drawing/2014/main" id="{8EC4847E-0176-84EE-810A-8588A185EAE2}"/>
              </a:ext>
            </a:extLst>
          </p:cNvPr>
          <p:cNvGrpSpPr/>
          <p:nvPr/>
        </p:nvGrpSpPr>
        <p:grpSpPr>
          <a:xfrm>
            <a:off x="7164563" y="3716168"/>
            <a:ext cx="102600" cy="50760"/>
            <a:chOff x="7152840" y="4009245"/>
            <a:chExt cx="102600" cy="50760"/>
          </a:xfrm>
        </p:grpSpPr>
        <mc:AlternateContent xmlns:mc="http://schemas.openxmlformats.org/markup-compatibility/2006" xmlns:p14="http://schemas.microsoft.com/office/powerpoint/2010/main">
          <mc:Choice Requires="p14">
            <p:contentPart p14:bwMode="auto" r:id="rId22">
              <p14:nvContentPartPr>
                <p14:cNvPr id="22" name="Input penna 21">
                  <a:extLst>
                    <a:ext uri="{FF2B5EF4-FFF2-40B4-BE49-F238E27FC236}">
                      <a16:creationId xmlns:a16="http://schemas.microsoft.com/office/drawing/2014/main" id="{481845CA-F730-77CD-4DD5-21D625FD9116}"/>
                    </a:ext>
                  </a:extLst>
                </p14:cNvPr>
                <p14:cNvContentPartPr/>
                <p14:nvPr/>
              </p14:nvContentPartPr>
              <p14:xfrm>
                <a:off x="7223040" y="4009245"/>
                <a:ext cx="360" cy="360"/>
              </p14:xfrm>
            </p:contentPart>
          </mc:Choice>
          <mc:Fallback xmlns="">
            <p:pic>
              <p:nvPicPr>
                <p:cNvPr id="22" name="Input penna 21">
                  <a:extLst>
                    <a:ext uri="{FF2B5EF4-FFF2-40B4-BE49-F238E27FC236}">
                      <a16:creationId xmlns:a16="http://schemas.microsoft.com/office/drawing/2014/main" id="{481845CA-F730-77CD-4DD5-21D625FD9116}"/>
                    </a:ext>
                  </a:extLst>
                </p:cNvPr>
                <p:cNvPicPr/>
                <p:nvPr/>
              </p:nvPicPr>
              <p:blipFill>
                <a:blip r:embed="rId23"/>
                <a:stretch>
                  <a:fillRect/>
                </a:stretch>
              </p:blipFill>
              <p:spPr>
                <a:xfrm>
                  <a:off x="7187040" y="397324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put penna 22">
                  <a:extLst>
                    <a:ext uri="{FF2B5EF4-FFF2-40B4-BE49-F238E27FC236}">
                      <a16:creationId xmlns:a16="http://schemas.microsoft.com/office/drawing/2014/main" id="{1EDB6636-60C7-D0C2-674C-ECECE3F41605}"/>
                    </a:ext>
                  </a:extLst>
                </p14:cNvPr>
                <p14:cNvContentPartPr/>
                <p14:nvPr/>
              </p14:nvContentPartPr>
              <p14:xfrm>
                <a:off x="7196040" y="4009245"/>
                <a:ext cx="360" cy="360"/>
              </p14:xfrm>
            </p:contentPart>
          </mc:Choice>
          <mc:Fallback xmlns="">
            <p:pic>
              <p:nvPicPr>
                <p:cNvPr id="23" name="Input penna 22">
                  <a:extLst>
                    <a:ext uri="{FF2B5EF4-FFF2-40B4-BE49-F238E27FC236}">
                      <a16:creationId xmlns:a16="http://schemas.microsoft.com/office/drawing/2014/main" id="{1EDB6636-60C7-D0C2-674C-ECECE3F41605}"/>
                    </a:ext>
                  </a:extLst>
                </p:cNvPr>
                <p:cNvPicPr/>
                <p:nvPr/>
              </p:nvPicPr>
              <p:blipFill>
                <a:blip r:embed="rId23"/>
                <a:stretch>
                  <a:fillRect/>
                </a:stretch>
              </p:blipFill>
              <p:spPr>
                <a:xfrm>
                  <a:off x="7160040" y="3973245"/>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8" name="Input penna 27">
                  <a:extLst>
                    <a:ext uri="{FF2B5EF4-FFF2-40B4-BE49-F238E27FC236}">
                      <a16:creationId xmlns:a16="http://schemas.microsoft.com/office/drawing/2014/main" id="{689A4E79-9864-9DD8-B0AB-B5E2CAFC16F0}"/>
                    </a:ext>
                  </a:extLst>
                </p14:cNvPr>
                <p14:cNvContentPartPr/>
                <p14:nvPr/>
              </p14:nvContentPartPr>
              <p14:xfrm>
                <a:off x="7152840" y="4047045"/>
                <a:ext cx="102600" cy="12960"/>
              </p14:xfrm>
            </p:contentPart>
          </mc:Choice>
          <mc:Fallback xmlns="">
            <p:pic>
              <p:nvPicPr>
                <p:cNvPr id="28" name="Input penna 27">
                  <a:extLst>
                    <a:ext uri="{FF2B5EF4-FFF2-40B4-BE49-F238E27FC236}">
                      <a16:creationId xmlns:a16="http://schemas.microsoft.com/office/drawing/2014/main" id="{689A4E79-9864-9DD8-B0AB-B5E2CAFC16F0}"/>
                    </a:ext>
                  </a:extLst>
                </p:cNvPr>
                <p:cNvPicPr/>
                <p:nvPr/>
              </p:nvPicPr>
              <p:blipFill>
                <a:blip r:embed="rId26"/>
                <a:stretch>
                  <a:fillRect/>
                </a:stretch>
              </p:blipFill>
              <p:spPr>
                <a:xfrm>
                  <a:off x="7116840" y="4011045"/>
                  <a:ext cx="174240" cy="84600"/>
                </a:xfrm>
                <a:prstGeom prst="rect">
                  <a:avLst/>
                </a:prstGeom>
              </p:spPr>
            </p:pic>
          </mc:Fallback>
        </mc:AlternateContent>
      </p:grpSp>
      <p:sp>
        <p:nvSpPr>
          <p:cNvPr id="25" name="Rettangolo 11">
            <a:extLst>
              <a:ext uri="{FF2B5EF4-FFF2-40B4-BE49-F238E27FC236}">
                <a16:creationId xmlns:a16="http://schemas.microsoft.com/office/drawing/2014/main" id="{C26C5E3B-6F67-D2AF-F4AD-91A700ED5DCF}"/>
              </a:ext>
            </a:extLst>
          </p:cNvPr>
          <p:cNvSpPr/>
          <p:nvPr/>
        </p:nvSpPr>
        <p:spPr>
          <a:xfrm>
            <a:off x="230767" y="1488367"/>
            <a:ext cx="5119185"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i certificati emessi fuori dalla Regione Campania e successivamente caricati sul Sistema di Gestione delle Malattie Rare, oltre alle azioni di Visualizzazione del Certificato e Cronologia, è disponibile un’ulteriore azione:</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3D69"/>
                </a:solidFill>
                <a:cs typeface="Arial"/>
              </a:rPr>
              <a:t>4. Modifica Certificato: </a:t>
            </a:r>
            <a:r>
              <a:rPr lang="it-IT" sz="1400">
                <a:solidFill>
                  <a:srgbClr val="000000"/>
                </a:solidFill>
                <a:cs typeface="Arial"/>
              </a:rPr>
              <a:t>attraverso cui l’utente abilitato può modificare i campi del certificato caricato; scaricare l’informativa ed in ultimo salvare le modifiche con il pulsante relativo.</a:t>
            </a:r>
            <a:endParaRPr lang="en-US" sz="1400">
              <a:cs typeface="Arial"/>
            </a:endParaRPr>
          </a:p>
          <a:p>
            <a:pPr>
              <a:lnSpc>
                <a:spcPct val="150000"/>
              </a:lnSpc>
            </a:pPr>
            <a:endParaRPr lang="it-IT" sz="1400" dirty="0">
              <a:solidFill>
                <a:srgbClr val="000000"/>
              </a:solidFill>
              <a:cs typeface="Arial"/>
            </a:endParaRPr>
          </a:p>
        </p:txBody>
      </p:sp>
      <p:sp>
        <p:nvSpPr>
          <p:cNvPr id="31" name="Rettangolo 9">
            <a:extLst>
              <a:ext uri="{FF2B5EF4-FFF2-40B4-BE49-F238E27FC236}">
                <a16:creationId xmlns:a16="http://schemas.microsoft.com/office/drawing/2014/main" id="{F5AED28C-FEA7-02C8-595E-87E6A9551F24}"/>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Modifica Certificato 10/11</a:t>
            </a:r>
            <a:endParaRPr lang="en-GB" sz="2400" dirty="0">
              <a:solidFill>
                <a:srgbClr val="003D69"/>
              </a:solidFill>
              <a:cs typeface="Arial"/>
            </a:endParaRPr>
          </a:p>
        </p:txBody>
      </p:sp>
    </p:spTree>
    <p:extLst>
      <p:ext uri="{BB962C8B-B14F-4D97-AF65-F5344CB8AC3E}">
        <p14:creationId xmlns:p14="http://schemas.microsoft.com/office/powerpoint/2010/main" val="35888607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E156871A-406A-B7AB-39F4-71EE7A5F2737}"/>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3F9B7423-90FB-63DC-E09F-28439BAF86FA}"/>
              </a:ext>
            </a:extLst>
          </p:cNvPr>
          <p:cNvPicPr>
            <a:picLocks noChangeAspect="1"/>
          </p:cNvPicPr>
          <p:nvPr/>
        </p:nvPicPr>
        <p:blipFill>
          <a:blip r:embed="rId2"/>
          <a:stretch>
            <a:fillRect/>
          </a:stretch>
        </p:blipFill>
        <p:spPr>
          <a:xfrm>
            <a:off x="5744307" y="1490721"/>
            <a:ext cx="6178063" cy="2739421"/>
          </a:xfrm>
          <a:prstGeom prst="rect">
            <a:avLst/>
          </a:prstGeom>
          <a:ln>
            <a:solidFill>
              <a:srgbClr val="4472C4"/>
            </a:solidFill>
          </a:ln>
        </p:spPr>
      </p:pic>
      <p:sp>
        <p:nvSpPr>
          <p:cNvPr id="4" name="Rettangolo 11">
            <a:extLst>
              <a:ext uri="{FF2B5EF4-FFF2-40B4-BE49-F238E27FC236}">
                <a16:creationId xmlns:a16="http://schemas.microsoft.com/office/drawing/2014/main" id="{41FFBEEF-AAF9-3619-927A-6D59E015BB21}"/>
              </a:ext>
            </a:extLst>
          </p:cNvPr>
          <p:cNvSpPr/>
          <p:nvPr/>
        </p:nvSpPr>
        <p:spPr>
          <a:xfrm>
            <a:off x="230767" y="1500090"/>
            <a:ext cx="5283308"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i certificati emessi fuori dalla Regione Campania e successivamente caricati sul Sistema di Gestione delle Malattie Rare, oltre alle azioni di Visualizzazione del Certificato e Cronologia, è disponibile un’ulteriore azione:</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3D69"/>
                </a:solidFill>
                <a:cs typeface="Arial"/>
              </a:rPr>
              <a:t>4. Modifica Certificato: </a:t>
            </a:r>
            <a:r>
              <a:rPr lang="it-IT" sz="1400">
                <a:solidFill>
                  <a:srgbClr val="000000"/>
                </a:solidFill>
                <a:cs typeface="Arial"/>
              </a:rPr>
              <a:t>attraverso cui l’utente abilitato può modificare i campi del certificato caricato; scaricare l’informativa ed in ultimo salvare le modifiche con il pulsante relativo.</a:t>
            </a:r>
            <a:endParaRPr lang="en-US" sz="1400">
              <a:cs typeface="Arial"/>
            </a:endParaRPr>
          </a:p>
          <a:p>
            <a:pPr>
              <a:lnSpc>
                <a:spcPct val="150000"/>
              </a:lnSpc>
            </a:pPr>
            <a:endParaRPr lang="it-IT" sz="1400" dirty="0">
              <a:solidFill>
                <a:srgbClr val="000000"/>
              </a:solidFill>
              <a:cs typeface="Arial"/>
            </a:endParaRPr>
          </a:p>
        </p:txBody>
      </p:sp>
      <p:sp>
        <p:nvSpPr>
          <p:cNvPr id="8" name="Rettangolo 9">
            <a:extLst>
              <a:ext uri="{FF2B5EF4-FFF2-40B4-BE49-F238E27FC236}">
                <a16:creationId xmlns:a16="http://schemas.microsoft.com/office/drawing/2014/main" id="{449A40B8-4FB2-C2F2-C37A-C94F29BDAF3E}"/>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sans-serif"/>
              <a:buChar char="v"/>
            </a:pPr>
            <a:r>
              <a:rPr lang="it-IT" sz="2400" b="1">
                <a:solidFill>
                  <a:srgbClr val="003D6A"/>
                </a:solidFill>
                <a:cs typeface="Arial"/>
              </a:rPr>
              <a:t>Ricerca Certificato – Modifica Certificato 11/11</a:t>
            </a:r>
            <a:endParaRPr lang="en-GB" sz="2400" dirty="0">
              <a:solidFill>
                <a:srgbClr val="003D69"/>
              </a:solidFill>
              <a:cs typeface="Arial"/>
            </a:endParaRPr>
          </a:p>
        </p:txBody>
      </p:sp>
    </p:spTree>
    <p:extLst>
      <p:ext uri="{BB962C8B-B14F-4D97-AF65-F5344CB8AC3E}">
        <p14:creationId xmlns:p14="http://schemas.microsoft.com/office/powerpoint/2010/main" val="4231868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8747BC-42DB-D2A7-41C8-437F04D4536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D81AA9CA-7FEA-575B-EA55-F9B842BCC7CD}"/>
              </a:ext>
            </a:extLst>
          </p:cNvPr>
          <p:cNvPicPr>
            <a:picLocks noChangeAspect="1"/>
          </p:cNvPicPr>
          <p:nvPr/>
        </p:nvPicPr>
        <p:blipFill>
          <a:blip r:embed="rId2"/>
          <a:stretch>
            <a:fillRect/>
          </a:stretch>
        </p:blipFill>
        <p:spPr>
          <a:xfrm>
            <a:off x="6002215" y="1482173"/>
            <a:ext cx="5955323" cy="2662731"/>
          </a:xfrm>
          <a:prstGeom prst="rect">
            <a:avLst/>
          </a:prstGeom>
          <a:ln>
            <a:solidFill>
              <a:srgbClr val="4472C4"/>
            </a:solidFill>
          </a:ln>
        </p:spPr>
      </p:pic>
      <p:sp>
        <p:nvSpPr>
          <p:cNvPr id="4" name="Rettangolo 11">
            <a:extLst>
              <a:ext uri="{FF2B5EF4-FFF2-40B4-BE49-F238E27FC236}">
                <a16:creationId xmlns:a16="http://schemas.microsoft.com/office/drawing/2014/main" id="{3D36891A-1F66-4DF4-21C4-A5EA65A2C20C}"/>
              </a:ext>
            </a:extLst>
          </p:cNvPr>
          <p:cNvSpPr/>
          <p:nvPr/>
        </p:nvSpPr>
        <p:spPr>
          <a:xfrm>
            <a:off x="230767" y="1488367"/>
            <a:ext cx="5588108"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 referente aziendale la possibilità di monitorare i certificati </a:t>
            </a:r>
            <a:r>
              <a:rPr lang="it-IT" sz="1400" b="1">
                <a:solidFill>
                  <a:srgbClr val="000000"/>
                </a:solidFill>
                <a:cs typeface="Arial"/>
              </a:rPr>
              <a:t>IN</a:t>
            </a:r>
            <a:r>
              <a:rPr lang="it-IT" sz="1400" dirty="0">
                <a:solidFill>
                  <a:srgbClr val="000000"/>
                </a:solidFill>
                <a:cs typeface="Arial"/>
              </a:rPr>
              <a:t> </a:t>
            </a:r>
            <a:r>
              <a:rPr lang="it-IT" sz="1400" b="1">
                <a:solidFill>
                  <a:srgbClr val="000000"/>
                </a:solidFill>
                <a:cs typeface="Arial"/>
              </a:rPr>
              <a:t>SCADENZA </a:t>
            </a:r>
            <a:r>
              <a:rPr lang="it-IT" sz="1400">
                <a:solidFill>
                  <a:srgbClr val="000000"/>
                </a:solidFill>
                <a:cs typeface="Arial"/>
              </a:rPr>
              <a:t>o già </a:t>
            </a:r>
            <a:r>
              <a:rPr lang="it-IT" sz="1400" b="1">
                <a:solidFill>
                  <a:srgbClr val="000000"/>
                </a:solidFill>
                <a:cs typeface="Arial"/>
              </a:rPr>
              <a:t>SCADUTI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dirty="0">
                <a:solidFill>
                  <a:srgbClr val="012B51"/>
                </a:solidFill>
                <a:cs typeface="Arial"/>
              </a:rPr>
              <a:t>Emesso fuori regione</a:t>
            </a:r>
            <a:r>
              <a:rPr lang="it-IT" sz="1400" dirty="0">
                <a:solidFill>
                  <a:srgbClr val="000000"/>
                </a:solidFill>
                <a:cs typeface="Arial"/>
              </a:rPr>
              <a:t>: si seleziona ‘</a:t>
            </a:r>
            <a:r>
              <a:rPr lang="it-IT" sz="1400" b="1" dirty="0" err="1">
                <a:solidFill>
                  <a:srgbClr val="000000"/>
                </a:solidFill>
                <a:cs typeface="Arial"/>
              </a:rPr>
              <a:t>Si</a:t>
            </a:r>
            <a:r>
              <a:rPr lang="it-IT" sz="1400" dirty="0" err="1">
                <a:solidFill>
                  <a:srgbClr val="000000"/>
                </a:solidFill>
                <a:cs typeface="Arial"/>
              </a:rPr>
              <a:t>’</a:t>
            </a:r>
            <a:r>
              <a:rPr lang="it-IT" sz="1400" dirty="0">
                <a:solidFill>
                  <a:srgbClr val="000000"/>
                </a:solidFill>
                <a:cs typeface="Arial"/>
              </a:rPr>
              <a:t> se si vogliono monitorare certificati emessi fuori regione, altrimenti ‘</a:t>
            </a:r>
            <a:r>
              <a:rPr lang="it-IT" sz="1400" b="1" dirty="0">
                <a:solidFill>
                  <a:srgbClr val="000000"/>
                </a:solidFill>
                <a:cs typeface="Arial"/>
              </a:rPr>
              <a:t>No</a:t>
            </a:r>
            <a:r>
              <a:rPr lang="it-IT" sz="1400" dirty="0">
                <a:solidFill>
                  <a:srgbClr val="000000"/>
                </a:solidFill>
                <a:cs typeface="Arial"/>
              </a:rPr>
              <a:t>’</a:t>
            </a:r>
            <a:endParaRPr lang="en-US" sz="1400" dirty="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Scadenza</a:t>
            </a:r>
            <a:r>
              <a:rPr lang="it-IT" sz="1400">
                <a:solidFill>
                  <a:srgbClr val="000000"/>
                </a:solidFill>
                <a:cs typeface="Arial"/>
              </a:rPr>
              <a:t>: si seleziona mediante un menù a tendina se si intende ricercare certificati in scadenza o già scaduti</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Giorni alla scadenza</a:t>
            </a:r>
            <a:r>
              <a:rPr lang="it-IT" sz="1400">
                <a:solidFill>
                  <a:srgbClr val="000000"/>
                </a:solidFill>
                <a:cs typeface="Arial"/>
              </a:rPr>
              <a:t>: inserire i giorni rimanenti alla scadenza del certificato</a:t>
            </a:r>
            <a:endParaRPr lang="en-US" sz="1400">
              <a:solidFill>
                <a:srgbClr val="003D69"/>
              </a:solidFill>
              <a:cs typeface="Arial"/>
            </a:endParaRPr>
          </a:p>
          <a:p>
            <a:pPr>
              <a:lnSpc>
                <a:spcPct val="150000"/>
              </a:lnSpc>
            </a:pPr>
            <a:r>
              <a:rPr lang="it-IT" sz="1400">
                <a:solidFill>
                  <a:srgbClr val="000000"/>
                </a:solidFill>
                <a:cs typeface="Arial"/>
              </a:rPr>
              <a:t>Sarà così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mediante </a:t>
            </a:r>
            <a:r>
              <a:rPr lang="it-IT" sz="1400" b="1">
                <a:solidFill>
                  <a:srgbClr val="C00000"/>
                </a:solidFill>
                <a:cs typeface="Arial"/>
              </a:rPr>
              <a:t>'Annulla</a:t>
            </a:r>
            <a:r>
              <a:rPr lang="it-IT" sz="1400">
                <a:solidFill>
                  <a:srgbClr val="000000"/>
                </a:solidFill>
                <a:cs typeface="Arial"/>
              </a:rPr>
              <a:t>'.</a:t>
            </a:r>
            <a:endParaRPr lang="en-US" sz="1400">
              <a:cs typeface="Arial"/>
            </a:endParaRPr>
          </a:p>
        </p:txBody>
      </p:sp>
      <p:sp>
        <p:nvSpPr>
          <p:cNvPr id="9" name="Rettangolo 9">
            <a:extLst>
              <a:ext uri="{FF2B5EF4-FFF2-40B4-BE49-F238E27FC236}">
                <a16:creationId xmlns:a16="http://schemas.microsoft.com/office/drawing/2014/main" id="{AD747814-F0EA-302B-E0CF-01F1957D3A29}"/>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1/1</a:t>
            </a:r>
            <a:endParaRPr lang="it-IT" sz="2400">
              <a:solidFill>
                <a:srgbClr val="000000"/>
              </a:solidFill>
              <a:cs typeface="Arial"/>
            </a:endParaRPr>
          </a:p>
        </p:txBody>
      </p:sp>
    </p:spTree>
    <p:extLst>
      <p:ext uri="{BB962C8B-B14F-4D97-AF65-F5344CB8AC3E}">
        <p14:creationId xmlns:p14="http://schemas.microsoft.com/office/powerpoint/2010/main" val="4159268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004402CF-40D7-E4AF-6C4C-34E6952F05B1}"/>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03A38B8F-9A17-7B90-D53F-8CBE4ACB20E6}"/>
              </a:ext>
            </a:extLst>
          </p:cNvPr>
          <p:cNvPicPr>
            <a:picLocks noChangeAspect="1"/>
          </p:cNvPicPr>
          <p:nvPr/>
        </p:nvPicPr>
        <p:blipFill>
          <a:blip r:embed="rId2"/>
          <a:stretch>
            <a:fillRect/>
          </a:stretch>
        </p:blipFill>
        <p:spPr>
          <a:xfrm>
            <a:off x="5662246" y="1486910"/>
            <a:ext cx="6283570" cy="2852550"/>
          </a:xfrm>
          <a:prstGeom prst="rect">
            <a:avLst/>
          </a:prstGeom>
          <a:ln>
            <a:solidFill>
              <a:srgbClr val="4472C4"/>
            </a:solidFill>
          </a:ln>
        </p:spPr>
      </p:pic>
      <p:sp>
        <p:nvSpPr>
          <p:cNvPr id="4" name="Rettangolo 11">
            <a:extLst>
              <a:ext uri="{FF2B5EF4-FFF2-40B4-BE49-F238E27FC236}">
                <a16:creationId xmlns:a16="http://schemas.microsoft.com/office/drawing/2014/main" id="{453D726F-568F-5CEA-5E6D-EB354DA53A58}"/>
              </a:ext>
            </a:extLst>
          </p:cNvPr>
          <p:cNvSpPr/>
          <p:nvPr/>
        </p:nvSpPr>
        <p:spPr>
          <a:xfrm>
            <a:off x="230767" y="1488367"/>
            <a:ext cx="5177801"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L’operatore,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rgbClr val="000000"/>
                </a:solidFill>
                <a:cs typeface="Arial"/>
              </a:rPr>
              <a:t>pecificare il periodo desiderato indicando la data di inizio (Giorno-Mese-Anno) e la data di fine (Giorno-Mese-Anno).</a:t>
            </a:r>
            <a:endParaRPr lang="en-US" sz="1400">
              <a:solidFill>
                <a:srgbClr val="003D69"/>
              </a:solidFill>
              <a:cs typeface="Arial"/>
            </a:endParaRPr>
          </a:p>
          <a:p>
            <a:pPr>
              <a:lnSpc>
                <a:spcPct val="150000"/>
              </a:lnSpc>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br>
              <a:rPr lang="it-IT" sz="1400" dirty="0">
                <a:solidFill>
                  <a:srgbClr val="000000"/>
                </a:solidFill>
                <a:cs typeface="Arial"/>
              </a:rPr>
            </a:br>
            <a:br>
              <a:rPr lang="it-IT" sz="1400" dirty="0">
                <a:solidFill>
                  <a:srgbClr val="000000"/>
                </a:solidFill>
                <a:cs typeface="Arial"/>
              </a:rPr>
            </a:br>
            <a:r>
              <a:rPr lang="it-IT" sz="1400">
                <a:solidFill>
                  <a:srgbClr val="000000"/>
                </a:solidFill>
                <a:cs typeface="Arial"/>
              </a:rPr>
              <a:t>L'estrazione consente di visualizzare, mediante un report, i certificati relativi al periodo antecedente l’utilizzo del vecchio Registro.</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9" name="Rettangolo 9">
            <a:extLst>
              <a:ext uri="{FF2B5EF4-FFF2-40B4-BE49-F238E27FC236}">
                <a16:creationId xmlns:a16="http://schemas.microsoft.com/office/drawing/2014/main" id="{0DF136F5-6676-F396-3E07-EBC90907C9FE}"/>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 Pregressi 1/1</a:t>
            </a:r>
            <a:endParaRPr lang="it-IT" sz="2400">
              <a:solidFill>
                <a:srgbClr val="000000"/>
              </a:solidFill>
              <a:cs typeface="Arial"/>
            </a:endParaRPr>
          </a:p>
        </p:txBody>
      </p:sp>
    </p:spTree>
    <p:extLst>
      <p:ext uri="{BB962C8B-B14F-4D97-AF65-F5344CB8AC3E}">
        <p14:creationId xmlns:p14="http://schemas.microsoft.com/office/powerpoint/2010/main" val="37328832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71934B1A-3BDA-08D4-4598-E3205433D0BC}"/>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0AEC52EB-F277-81C1-D935-5DCD8315CC56}"/>
              </a:ext>
            </a:extLst>
          </p:cNvPr>
          <p:cNvPicPr>
            <a:picLocks noChangeAspect="1"/>
          </p:cNvPicPr>
          <p:nvPr/>
        </p:nvPicPr>
        <p:blipFill>
          <a:blip r:embed="rId2"/>
          <a:stretch>
            <a:fillRect/>
          </a:stretch>
        </p:blipFill>
        <p:spPr>
          <a:xfrm>
            <a:off x="5416062" y="1486910"/>
            <a:ext cx="6553200" cy="2946336"/>
          </a:xfrm>
          <a:prstGeom prst="rect">
            <a:avLst/>
          </a:prstGeom>
          <a:ln>
            <a:solidFill>
              <a:srgbClr val="4472C4"/>
            </a:solidFill>
          </a:ln>
        </p:spPr>
      </p:pic>
      <p:sp>
        <p:nvSpPr>
          <p:cNvPr id="4" name="Rettangolo 11">
            <a:extLst>
              <a:ext uri="{FF2B5EF4-FFF2-40B4-BE49-F238E27FC236}">
                <a16:creationId xmlns:a16="http://schemas.microsoft.com/office/drawing/2014/main" id="{1FE88033-30E1-8919-3F77-B63A04E0C091}"/>
              </a:ext>
            </a:extLst>
          </p:cNvPr>
          <p:cNvSpPr/>
          <p:nvPr/>
        </p:nvSpPr>
        <p:spPr>
          <a:xfrm>
            <a:off x="230767" y="1488367"/>
            <a:ext cx="4919893"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L’operatore,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rgbClr val="000000"/>
                </a:solidFill>
                <a:cs typeface="Arial"/>
              </a:rPr>
              <a:t>pecificare il periodo desiderato indicando la data di inizio (Giorno-Mese-Anno) e la data di fine (Giorno-Mese-Anno).</a:t>
            </a:r>
            <a:endParaRPr lang="en-US" sz="1400">
              <a:solidFill>
                <a:srgbClr val="003D69"/>
              </a:solidFill>
              <a:cs typeface="Arial"/>
            </a:endParaRPr>
          </a:p>
          <a:p>
            <a:pPr>
              <a:lnSpc>
                <a:spcPct val="150000"/>
              </a:lnSpc>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br>
              <a:rPr lang="it-IT" sz="1400" dirty="0">
                <a:solidFill>
                  <a:srgbClr val="000000"/>
                </a:solidFill>
                <a:cs typeface="Arial"/>
              </a:rPr>
            </a:br>
            <a:br>
              <a:rPr lang="it-IT" sz="1400" dirty="0">
                <a:solidFill>
                  <a:srgbClr val="000000"/>
                </a:solidFill>
                <a:cs typeface="Arial"/>
              </a:rPr>
            </a:br>
            <a:r>
              <a:rPr lang="it-IT" sz="1400">
                <a:solidFill>
                  <a:srgbClr val="000000"/>
                </a:solidFill>
                <a:cs typeface="Arial"/>
              </a:rPr>
              <a:t>L'estrazione consente di visualizzare in due fogli di lavoro, i certificati emessi e caricati dalla Regione Campania, ossia quelli che non hanno seguito correttamente il flusso di emissione e/o caricamento, risultando quindi sia emessi che caricati.</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9" name="Rettangolo 9">
            <a:extLst>
              <a:ext uri="{FF2B5EF4-FFF2-40B4-BE49-F238E27FC236}">
                <a16:creationId xmlns:a16="http://schemas.microsoft.com/office/drawing/2014/main" id="{5ECE61CF-ED33-30BF-9844-4A34F9490D6C}"/>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 Anomali 1/1</a:t>
            </a:r>
            <a:endParaRPr lang="it-IT" sz="2400">
              <a:solidFill>
                <a:srgbClr val="000000"/>
              </a:solidFill>
              <a:cs typeface="Arial"/>
            </a:endParaRPr>
          </a:p>
        </p:txBody>
      </p:sp>
    </p:spTree>
    <p:extLst>
      <p:ext uri="{BB962C8B-B14F-4D97-AF65-F5344CB8AC3E}">
        <p14:creationId xmlns:p14="http://schemas.microsoft.com/office/powerpoint/2010/main" val="2996839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CBD5C233-43E4-B03F-8C6B-F1619D588C57}"/>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4D3DA786-2D47-E155-0B99-955799D4DB41}"/>
              </a:ext>
            </a:extLst>
          </p:cNvPr>
          <p:cNvPicPr>
            <a:picLocks noChangeAspect="1"/>
          </p:cNvPicPr>
          <p:nvPr/>
        </p:nvPicPr>
        <p:blipFill>
          <a:blip r:embed="rId2"/>
          <a:stretch>
            <a:fillRect/>
          </a:stretch>
        </p:blipFill>
        <p:spPr>
          <a:xfrm>
            <a:off x="6154615" y="848727"/>
            <a:ext cx="5462955" cy="2417348"/>
          </a:xfrm>
          <a:prstGeom prst="rect">
            <a:avLst/>
          </a:prstGeom>
          <a:ln>
            <a:solidFill>
              <a:srgbClr val="4472C4"/>
            </a:solidFill>
          </a:ln>
        </p:spPr>
      </p:pic>
      <p:pic>
        <p:nvPicPr>
          <p:cNvPr id="3" name="Picture 2">
            <a:extLst>
              <a:ext uri="{FF2B5EF4-FFF2-40B4-BE49-F238E27FC236}">
                <a16:creationId xmlns:a16="http://schemas.microsoft.com/office/drawing/2014/main" id="{CFD09C54-067B-C4A1-D10A-1CDA145B2656}"/>
              </a:ext>
            </a:extLst>
          </p:cNvPr>
          <p:cNvPicPr>
            <a:picLocks noChangeAspect="1"/>
          </p:cNvPicPr>
          <p:nvPr/>
        </p:nvPicPr>
        <p:blipFill>
          <a:blip r:embed="rId3"/>
          <a:stretch>
            <a:fillRect/>
          </a:stretch>
        </p:blipFill>
        <p:spPr>
          <a:xfrm>
            <a:off x="5685691" y="2590834"/>
            <a:ext cx="5451232" cy="2426612"/>
          </a:xfrm>
          <a:prstGeom prst="rect">
            <a:avLst/>
          </a:prstGeom>
          <a:ln>
            <a:solidFill>
              <a:srgbClr val="4472C4"/>
            </a:solidFill>
          </a:ln>
        </p:spPr>
      </p:pic>
      <p:pic>
        <p:nvPicPr>
          <p:cNvPr id="4" name="Picture 3">
            <a:extLst>
              <a:ext uri="{FF2B5EF4-FFF2-40B4-BE49-F238E27FC236}">
                <a16:creationId xmlns:a16="http://schemas.microsoft.com/office/drawing/2014/main" id="{578DFB0E-47A5-DF82-134C-59C1447A729D}"/>
              </a:ext>
            </a:extLst>
          </p:cNvPr>
          <p:cNvPicPr>
            <a:picLocks noChangeAspect="1"/>
          </p:cNvPicPr>
          <p:nvPr/>
        </p:nvPicPr>
        <p:blipFill>
          <a:blip r:embed="rId4"/>
          <a:stretch>
            <a:fillRect/>
          </a:stretch>
        </p:blipFill>
        <p:spPr>
          <a:xfrm>
            <a:off x="6506309" y="4325451"/>
            <a:ext cx="5462955" cy="2427410"/>
          </a:xfrm>
          <a:prstGeom prst="rect">
            <a:avLst/>
          </a:prstGeom>
          <a:ln>
            <a:solidFill>
              <a:srgbClr val="4472C4"/>
            </a:solidFill>
          </a:ln>
        </p:spPr>
      </p:pic>
      <p:sp>
        <p:nvSpPr>
          <p:cNvPr id="9" name="Rettangolo 11">
            <a:extLst>
              <a:ext uri="{FF2B5EF4-FFF2-40B4-BE49-F238E27FC236}">
                <a16:creationId xmlns:a16="http://schemas.microsoft.com/office/drawing/2014/main" id="{468C4AD7-DC64-F139-90C3-D5DD2B2934A8}"/>
              </a:ext>
            </a:extLst>
          </p:cNvPr>
          <p:cNvSpPr/>
          <p:nvPr/>
        </p:nvSpPr>
        <p:spPr>
          <a:xfrm>
            <a:off x="230767" y="1488367"/>
            <a:ext cx="5084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cs typeface="Arial"/>
              </a:rPr>
              <a:t>L’operatore, utilizza il pulsante </a:t>
            </a:r>
            <a:r>
              <a:rPr lang="it-IT" sz="1400" b="1" dirty="0">
                <a:solidFill>
                  <a:srgbClr val="00B050"/>
                </a:solidFill>
                <a:cs typeface="Arial"/>
              </a:rPr>
              <a:t>‘Esporta Report Dati </a:t>
            </a:r>
            <a:r>
              <a:rPr lang="it-IT" sz="1400" b="1" dirty="0" err="1">
                <a:solidFill>
                  <a:srgbClr val="00B050"/>
                </a:solidFill>
                <a:cs typeface="Arial"/>
              </a:rPr>
              <a:t>Completo’</a:t>
            </a:r>
            <a:r>
              <a:rPr lang="it-IT" sz="1400" b="1" dirty="0">
                <a:solidFill>
                  <a:srgbClr val="00B050"/>
                </a:solidFill>
                <a:cs typeface="Arial"/>
              </a:rPr>
              <a:t> </a:t>
            </a:r>
            <a:r>
              <a:rPr lang="it-IT" sz="1400" dirty="0">
                <a:solidFill>
                  <a:srgbClr val="000000"/>
                </a:solidFill>
                <a:cs typeface="Arial"/>
              </a:rPr>
              <a:t>per effettuare il download di tutti i certificati presenti.</a:t>
            </a:r>
            <a:endParaRPr lang="en-US" sz="1400" dirty="0">
              <a:solidFill>
                <a:srgbClr val="003D69"/>
              </a:solidFill>
              <a:cs typeface="Arial"/>
            </a:endParaRPr>
          </a:p>
          <a:p>
            <a:pPr>
              <a:lnSpc>
                <a:spcPct val="150000"/>
              </a:lnSpc>
            </a:pPr>
            <a:r>
              <a:rPr lang="it-IT" sz="1400" dirty="0">
                <a:solidFill>
                  <a:srgbClr val="000000"/>
                </a:solidFill>
                <a:cs typeface="Arial"/>
              </a:rPr>
              <a:t>Il sistema recupera i dati e avvia il download di un file .</a:t>
            </a:r>
            <a:r>
              <a:rPr lang="it-IT" sz="1400" dirty="0" err="1">
                <a:solidFill>
                  <a:srgbClr val="000000"/>
                </a:solidFill>
                <a:cs typeface="Arial"/>
              </a:rPr>
              <a:t>xlsx</a:t>
            </a:r>
            <a:r>
              <a:rPr lang="it-IT" sz="1400" dirty="0">
                <a:solidFill>
                  <a:srgbClr val="000000"/>
                </a:solidFill>
                <a:cs typeface="Arial"/>
              </a:rPr>
              <a:t> contenente tutti i dati dell'ultima occorrenza dei certificati e dei dati anagrafici degli assistiti.</a:t>
            </a:r>
            <a:endParaRPr lang="en-US" sz="1400" dirty="0">
              <a:solidFill>
                <a:srgbClr val="003D69"/>
              </a:solidFill>
              <a:cs typeface="Arial"/>
            </a:endParaRPr>
          </a:p>
          <a:p>
            <a:r>
              <a:rPr lang="it-IT" sz="1400">
                <a:solidFill>
                  <a:srgbClr val="000000"/>
                </a:solidFill>
                <a:cs typeface="Arial"/>
              </a:rPr>
              <a:t>L’operatore, mediante gli appositi pulsanti</a:t>
            </a:r>
            <a:r>
              <a:rPr lang="it-IT" sz="1400" dirty="0">
                <a:solidFill>
                  <a:srgbClr val="003D69"/>
                </a:solidFill>
                <a:cs typeface="Arial"/>
              </a:rPr>
              <a:t> </a:t>
            </a:r>
            <a:r>
              <a:rPr lang="it-IT" sz="1400" b="1">
                <a:solidFill>
                  <a:srgbClr val="00B050"/>
                </a:solidFill>
                <a:cs typeface="Arial"/>
              </a:rPr>
              <a:t>‘Esporta Report ISS’ </a:t>
            </a:r>
            <a:r>
              <a:rPr lang="it-IT" sz="1400">
                <a:solidFill>
                  <a:srgbClr val="000000"/>
                </a:solidFill>
                <a:cs typeface="Arial"/>
              </a:rPr>
              <a:t>e </a:t>
            </a:r>
            <a:r>
              <a:rPr lang="it-IT" sz="1400" b="1">
                <a:solidFill>
                  <a:srgbClr val="00B050"/>
                </a:solidFill>
                <a:cs typeface="Arial"/>
              </a:rPr>
              <a:t>‘Esporta Report Utenti’</a:t>
            </a:r>
            <a:r>
              <a:rPr lang="it-IT" sz="1400">
                <a:solidFill>
                  <a:srgbClr val="000000"/>
                </a:solidFill>
                <a:cs typeface="Arial"/>
              </a:rPr>
              <a:t>, può procedere all’esportazione dei dati relativi ai rispettivi report in formato strutturato.</a:t>
            </a:r>
            <a:endParaRPr lang="it-IT" sz="1400">
              <a:solidFill>
                <a:srgbClr val="003D69"/>
              </a:solidFill>
              <a:cs typeface="Arial"/>
            </a:endParaRPr>
          </a:p>
          <a:p>
            <a:r>
              <a:rPr lang="it-IT" sz="1400" dirty="0">
                <a:solidFill>
                  <a:srgbClr val="000000"/>
                </a:solidFill>
                <a:cs typeface="Arial"/>
              </a:rPr>
              <a:t>A seguito della selezione della funzionalità, il sistema recupera ed elabora i dati disponibili e avvia il download di un file in formato .</a:t>
            </a:r>
            <a:r>
              <a:rPr lang="it-IT" sz="1400" dirty="0" err="1">
                <a:solidFill>
                  <a:srgbClr val="000000"/>
                </a:solidFill>
                <a:cs typeface="Arial"/>
              </a:rPr>
              <a:t>xlsx</a:t>
            </a:r>
            <a:r>
              <a:rPr lang="it-IT" sz="1400" dirty="0">
                <a:solidFill>
                  <a:srgbClr val="000000"/>
                </a:solidFill>
                <a:cs typeface="Arial"/>
              </a:rPr>
              <a:t>, contenente le informazioni previste per il Report ISS o, nel caso del Report Utenti, i dati anagrafici e informativi relativi agli utenti presenti nel sistema.</a:t>
            </a:r>
            <a:endParaRPr lang="it-IT" sz="1400" dirty="0">
              <a:solidFill>
                <a:srgbClr val="003D69"/>
              </a:solidFill>
              <a:cs typeface="Arial"/>
            </a:endParaRPr>
          </a:p>
          <a:p>
            <a:pPr>
              <a:lnSpc>
                <a:spcPct val="150000"/>
              </a:lnSpc>
            </a:pPr>
            <a:br>
              <a:rPr lang="it-IT" sz="1400" dirty="0">
                <a:solidFill>
                  <a:srgbClr val="003D69"/>
                </a:solidFill>
                <a:cs typeface="Arial"/>
              </a:rPr>
            </a:br>
            <a:r>
              <a:rPr lang="it-IT" sz="1400">
                <a:solidFill>
                  <a:srgbClr val="000000"/>
                </a:solidFill>
                <a:cs typeface="Arial"/>
              </a:rPr>
              <a:t>I download non posso essere effettuati in simultanea.</a:t>
            </a:r>
            <a:endParaRPr lang="it-IT" sz="1400">
              <a:solidFill>
                <a:srgbClr val="003D69"/>
              </a:solidFill>
              <a:cs typeface="Arial"/>
            </a:endParaRPr>
          </a:p>
          <a:p>
            <a:pPr>
              <a:lnSpc>
                <a:spcPct val="150000"/>
              </a:lnSpc>
            </a:pPr>
            <a:endParaRPr lang="it-IT" sz="1400" dirty="0">
              <a:solidFill>
                <a:srgbClr val="000000"/>
              </a:solidFill>
              <a:cs typeface="Arial"/>
            </a:endParaRPr>
          </a:p>
        </p:txBody>
      </p:sp>
      <p:sp>
        <p:nvSpPr>
          <p:cNvPr id="11" name="Rettangolo 9">
            <a:extLst>
              <a:ext uri="{FF2B5EF4-FFF2-40B4-BE49-F238E27FC236}">
                <a16:creationId xmlns:a16="http://schemas.microsoft.com/office/drawing/2014/main" id="{4EB24A5E-6C6A-74F6-9DC4-C2B51CB8B48B}"/>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Report 1/1</a:t>
            </a:r>
            <a:endParaRPr lang="it-IT" sz="2400">
              <a:solidFill>
                <a:srgbClr val="000000"/>
              </a:solidFill>
              <a:cs typeface="Arial"/>
            </a:endParaRPr>
          </a:p>
        </p:txBody>
      </p:sp>
    </p:spTree>
    <p:extLst>
      <p:ext uri="{BB962C8B-B14F-4D97-AF65-F5344CB8AC3E}">
        <p14:creationId xmlns:p14="http://schemas.microsoft.com/office/powerpoint/2010/main" val="6501115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1100EE82-DD3A-678A-3754-9D8B042A32A6}"/>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2F60628E-8216-8875-B16F-79FB2653F02A}"/>
              </a:ext>
            </a:extLst>
          </p:cNvPr>
          <p:cNvPicPr>
            <a:picLocks noChangeAspect="1"/>
          </p:cNvPicPr>
          <p:nvPr/>
        </p:nvPicPr>
        <p:blipFill>
          <a:blip r:embed="rId2"/>
          <a:stretch>
            <a:fillRect/>
          </a:stretch>
        </p:blipFill>
        <p:spPr>
          <a:xfrm>
            <a:off x="5697415" y="1497507"/>
            <a:ext cx="6318739" cy="2843079"/>
          </a:xfrm>
          <a:prstGeom prst="rect">
            <a:avLst/>
          </a:prstGeom>
          <a:ln>
            <a:solidFill>
              <a:srgbClr val="4472C4"/>
            </a:solidFill>
          </a:ln>
        </p:spPr>
      </p:pic>
      <p:pic>
        <p:nvPicPr>
          <p:cNvPr id="3" name="Picture 2">
            <a:extLst>
              <a:ext uri="{FF2B5EF4-FFF2-40B4-BE49-F238E27FC236}">
                <a16:creationId xmlns:a16="http://schemas.microsoft.com/office/drawing/2014/main" id="{8D8CED0D-0DE7-9E4C-B885-E195E802099C}"/>
              </a:ext>
            </a:extLst>
          </p:cNvPr>
          <p:cNvPicPr>
            <a:picLocks noChangeAspect="1"/>
          </p:cNvPicPr>
          <p:nvPr/>
        </p:nvPicPr>
        <p:blipFill>
          <a:blip r:embed="rId3"/>
          <a:stretch>
            <a:fillRect/>
          </a:stretch>
        </p:blipFill>
        <p:spPr>
          <a:xfrm>
            <a:off x="5451230" y="3375377"/>
            <a:ext cx="6201508" cy="2815277"/>
          </a:xfrm>
          <a:prstGeom prst="rect">
            <a:avLst/>
          </a:prstGeom>
          <a:ln>
            <a:solidFill>
              <a:srgbClr val="4472C4"/>
            </a:solidFill>
          </a:ln>
        </p:spPr>
      </p:pic>
      <mc:AlternateContent xmlns:mc="http://schemas.openxmlformats.org/markup-compatibility/2006" xmlns:p14="http://schemas.microsoft.com/office/powerpoint/2010/main">
        <mc:Choice Requires="p14">
          <p:contentPart p14:bwMode="auto" r:id="rId4">
            <p14:nvContentPartPr>
              <p14:cNvPr id="9" name="Input penna 8">
                <a:extLst>
                  <a:ext uri="{FF2B5EF4-FFF2-40B4-BE49-F238E27FC236}">
                    <a16:creationId xmlns:a16="http://schemas.microsoft.com/office/drawing/2014/main" id="{17D77E43-1EAF-BA69-FC52-FD8EBCB2478C}"/>
                  </a:ext>
                </a:extLst>
              </p14:cNvPr>
              <p14:cNvContentPartPr/>
              <p14:nvPr/>
            </p14:nvContentPartPr>
            <p14:xfrm>
              <a:off x="6677483" y="4113497"/>
              <a:ext cx="487080" cy="720"/>
            </p14:xfrm>
          </p:contentPart>
        </mc:Choice>
        <mc:Fallback xmlns="">
          <p:pic>
            <p:nvPicPr>
              <p:cNvPr id="9" name="Input penna 8">
                <a:extLst>
                  <a:ext uri="{FF2B5EF4-FFF2-40B4-BE49-F238E27FC236}">
                    <a16:creationId xmlns:a16="http://schemas.microsoft.com/office/drawing/2014/main" id="{17D77E43-1EAF-BA69-FC52-FD8EBCB2478C}"/>
                  </a:ext>
                </a:extLst>
              </p:cNvPr>
              <p:cNvPicPr/>
              <p:nvPr/>
            </p:nvPicPr>
            <p:blipFill>
              <a:blip r:embed="rId5"/>
              <a:stretch>
                <a:fillRect/>
              </a:stretch>
            </p:blipFill>
            <p:spPr>
              <a:xfrm>
                <a:off x="6641510" y="4041497"/>
                <a:ext cx="558667"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7968E578-B0CD-82B2-ADA0-97A4F48F17F4}"/>
                  </a:ext>
                </a:extLst>
              </p14:cNvPr>
              <p14:cNvContentPartPr/>
              <p14:nvPr/>
            </p14:nvContentPartPr>
            <p14:xfrm>
              <a:off x="6691883" y="4113857"/>
              <a:ext cx="83520" cy="11520"/>
            </p14:xfrm>
          </p:contentPart>
        </mc:Choice>
        <mc:Fallback xmlns="">
          <p:pic>
            <p:nvPicPr>
              <p:cNvPr id="11" name="Input penna 10">
                <a:extLst>
                  <a:ext uri="{FF2B5EF4-FFF2-40B4-BE49-F238E27FC236}">
                    <a16:creationId xmlns:a16="http://schemas.microsoft.com/office/drawing/2014/main" id="{7968E578-B0CD-82B2-ADA0-97A4F48F17F4}"/>
                  </a:ext>
                </a:extLst>
              </p:cNvPr>
              <p:cNvPicPr/>
              <p:nvPr/>
            </p:nvPicPr>
            <p:blipFill>
              <a:blip r:embed="rId7"/>
              <a:stretch>
                <a:fillRect/>
              </a:stretch>
            </p:blipFill>
            <p:spPr>
              <a:xfrm>
                <a:off x="6655883" y="4077857"/>
                <a:ext cx="155160" cy="83160"/>
              </a:xfrm>
              <a:prstGeom prst="rect">
                <a:avLst/>
              </a:prstGeom>
            </p:spPr>
          </p:pic>
        </mc:Fallback>
      </mc:AlternateContent>
      <p:grpSp>
        <p:nvGrpSpPr>
          <p:cNvPr id="17" name="Gruppo 16">
            <a:extLst>
              <a:ext uri="{FF2B5EF4-FFF2-40B4-BE49-F238E27FC236}">
                <a16:creationId xmlns:a16="http://schemas.microsoft.com/office/drawing/2014/main" id="{94687278-C240-17E3-A5CD-9304D6991374}"/>
              </a:ext>
            </a:extLst>
          </p:cNvPr>
          <p:cNvGrpSpPr/>
          <p:nvPr/>
        </p:nvGrpSpPr>
        <p:grpSpPr>
          <a:xfrm>
            <a:off x="8129003" y="4659977"/>
            <a:ext cx="708480" cy="71280"/>
            <a:chOff x="8117280" y="4917885"/>
            <a:chExt cx="708480" cy="71280"/>
          </a:xfrm>
        </p:grpSpPr>
        <mc:AlternateContent xmlns:mc="http://schemas.openxmlformats.org/markup-compatibility/2006" xmlns:p14="http://schemas.microsoft.com/office/powerpoint/2010/main">
          <mc:Choice Requires="p14">
            <p:contentPart p14:bwMode="auto" r:id="rId8">
              <p14:nvContentPartPr>
                <p14:cNvPr id="12" name="Input penna 11">
                  <a:extLst>
                    <a:ext uri="{FF2B5EF4-FFF2-40B4-BE49-F238E27FC236}">
                      <a16:creationId xmlns:a16="http://schemas.microsoft.com/office/drawing/2014/main" id="{625D63DF-3E5E-B3D2-F284-1D2B5C6B2BBA}"/>
                    </a:ext>
                  </a:extLst>
                </p14:cNvPr>
                <p14:cNvContentPartPr/>
                <p14:nvPr/>
              </p14:nvContentPartPr>
              <p14:xfrm>
                <a:off x="8326800" y="4923285"/>
                <a:ext cx="432720" cy="44280"/>
              </p14:xfrm>
            </p:contentPart>
          </mc:Choice>
          <mc:Fallback xmlns="">
            <p:pic>
              <p:nvPicPr>
                <p:cNvPr id="12" name="Input penna 11">
                  <a:extLst>
                    <a:ext uri="{FF2B5EF4-FFF2-40B4-BE49-F238E27FC236}">
                      <a16:creationId xmlns:a16="http://schemas.microsoft.com/office/drawing/2014/main" id="{625D63DF-3E5E-B3D2-F284-1D2B5C6B2BBA}"/>
                    </a:ext>
                  </a:extLst>
                </p:cNvPr>
                <p:cNvPicPr/>
                <p:nvPr/>
              </p:nvPicPr>
              <p:blipFill>
                <a:blip r:embed="rId9"/>
                <a:stretch>
                  <a:fillRect/>
                </a:stretch>
              </p:blipFill>
              <p:spPr>
                <a:xfrm>
                  <a:off x="8291160" y="4887645"/>
                  <a:ext cx="5043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put penna 12">
                  <a:extLst>
                    <a:ext uri="{FF2B5EF4-FFF2-40B4-BE49-F238E27FC236}">
                      <a16:creationId xmlns:a16="http://schemas.microsoft.com/office/drawing/2014/main" id="{449E6FCB-8956-6F52-7023-7BD4AA7A1903}"/>
                    </a:ext>
                  </a:extLst>
                </p14:cNvPr>
                <p14:cNvContentPartPr/>
                <p14:nvPr/>
              </p14:nvContentPartPr>
              <p14:xfrm>
                <a:off x="8435520" y="4966845"/>
                <a:ext cx="318960" cy="6120"/>
              </p14:xfrm>
            </p:contentPart>
          </mc:Choice>
          <mc:Fallback xmlns="">
            <p:pic>
              <p:nvPicPr>
                <p:cNvPr id="13" name="Input penna 12">
                  <a:extLst>
                    <a:ext uri="{FF2B5EF4-FFF2-40B4-BE49-F238E27FC236}">
                      <a16:creationId xmlns:a16="http://schemas.microsoft.com/office/drawing/2014/main" id="{449E6FCB-8956-6F52-7023-7BD4AA7A1903}"/>
                    </a:ext>
                  </a:extLst>
                </p:cNvPr>
                <p:cNvPicPr/>
                <p:nvPr/>
              </p:nvPicPr>
              <p:blipFill>
                <a:blip r:embed="rId11"/>
                <a:stretch>
                  <a:fillRect/>
                </a:stretch>
              </p:blipFill>
              <p:spPr>
                <a:xfrm>
                  <a:off x="8399520" y="4930845"/>
                  <a:ext cx="3906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put penna 13">
                  <a:extLst>
                    <a:ext uri="{FF2B5EF4-FFF2-40B4-BE49-F238E27FC236}">
                      <a16:creationId xmlns:a16="http://schemas.microsoft.com/office/drawing/2014/main" id="{8254FD6D-1589-54B3-DE9C-B9AF8D11043A}"/>
                    </a:ext>
                  </a:extLst>
                </p14:cNvPr>
                <p14:cNvContentPartPr/>
                <p14:nvPr/>
              </p14:nvContentPartPr>
              <p14:xfrm>
                <a:off x="8389440" y="4972245"/>
                <a:ext cx="2520" cy="360"/>
              </p14:xfrm>
            </p:contentPart>
          </mc:Choice>
          <mc:Fallback xmlns="">
            <p:pic>
              <p:nvPicPr>
                <p:cNvPr id="14" name="Input penna 13">
                  <a:extLst>
                    <a:ext uri="{FF2B5EF4-FFF2-40B4-BE49-F238E27FC236}">
                      <a16:creationId xmlns:a16="http://schemas.microsoft.com/office/drawing/2014/main" id="{8254FD6D-1589-54B3-DE9C-B9AF8D11043A}"/>
                    </a:ext>
                  </a:extLst>
                </p:cNvPr>
                <p:cNvPicPr/>
                <p:nvPr/>
              </p:nvPicPr>
              <p:blipFill>
                <a:blip r:embed="rId13"/>
                <a:stretch>
                  <a:fillRect/>
                </a:stretch>
              </p:blipFill>
              <p:spPr>
                <a:xfrm>
                  <a:off x="8353800" y="4936245"/>
                  <a:ext cx="74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put penna 14">
                  <a:extLst>
                    <a:ext uri="{FF2B5EF4-FFF2-40B4-BE49-F238E27FC236}">
                      <a16:creationId xmlns:a16="http://schemas.microsoft.com/office/drawing/2014/main" id="{D606D173-6581-318F-5349-67BC323C361C}"/>
                    </a:ext>
                  </a:extLst>
                </p14:cNvPr>
                <p14:cNvContentPartPr/>
                <p14:nvPr/>
              </p14:nvContentPartPr>
              <p14:xfrm>
                <a:off x="8117280" y="4977285"/>
                <a:ext cx="241200" cy="11880"/>
              </p14:xfrm>
            </p:contentPart>
          </mc:Choice>
          <mc:Fallback xmlns="">
            <p:pic>
              <p:nvPicPr>
                <p:cNvPr id="15" name="Input penna 14">
                  <a:extLst>
                    <a:ext uri="{FF2B5EF4-FFF2-40B4-BE49-F238E27FC236}">
                      <a16:creationId xmlns:a16="http://schemas.microsoft.com/office/drawing/2014/main" id="{D606D173-6581-318F-5349-67BC323C361C}"/>
                    </a:ext>
                  </a:extLst>
                </p:cNvPr>
                <p:cNvPicPr/>
                <p:nvPr/>
              </p:nvPicPr>
              <p:blipFill>
                <a:blip r:embed="rId15"/>
                <a:stretch>
                  <a:fillRect/>
                </a:stretch>
              </p:blipFill>
              <p:spPr>
                <a:xfrm>
                  <a:off x="8081640" y="4941645"/>
                  <a:ext cx="3128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put penna 15">
                  <a:extLst>
                    <a:ext uri="{FF2B5EF4-FFF2-40B4-BE49-F238E27FC236}">
                      <a16:creationId xmlns:a16="http://schemas.microsoft.com/office/drawing/2014/main" id="{0E7CB219-563B-6FB9-D6CB-2C53DF90AF6F}"/>
                    </a:ext>
                  </a:extLst>
                </p14:cNvPr>
                <p14:cNvContentPartPr/>
                <p14:nvPr/>
              </p14:nvContentPartPr>
              <p14:xfrm>
                <a:off x="8266680" y="4917885"/>
                <a:ext cx="559080" cy="28080"/>
              </p14:xfrm>
            </p:contentPart>
          </mc:Choice>
          <mc:Fallback xmlns="">
            <p:pic>
              <p:nvPicPr>
                <p:cNvPr id="16" name="Input penna 15">
                  <a:extLst>
                    <a:ext uri="{FF2B5EF4-FFF2-40B4-BE49-F238E27FC236}">
                      <a16:creationId xmlns:a16="http://schemas.microsoft.com/office/drawing/2014/main" id="{0E7CB219-563B-6FB9-D6CB-2C53DF90AF6F}"/>
                    </a:ext>
                  </a:extLst>
                </p:cNvPr>
                <p:cNvPicPr/>
                <p:nvPr/>
              </p:nvPicPr>
              <p:blipFill>
                <a:blip r:embed="rId17"/>
                <a:stretch>
                  <a:fillRect/>
                </a:stretch>
              </p:blipFill>
              <p:spPr>
                <a:xfrm>
                  <a:off x="8231040" y="4882245"/>
                  <a:ext cx="630720" cy="99720"/>
                </a:xfrm>
                <a:prstGeom prst="rect">
                  <a:avLst/>
                </a:prstGeom>
              </p:spPr>
            </p:pic>
          </mc:Fallback>
        </mc:AlternateContent>
      </p:grpSp>
      <p:sp>
        <p:nvSpPr>
          <p:cNvPr id="18" name="Rettangolo 11">
            <a:extLst>
              <a:ext uri="{FF2B5EF4-FFF2-40B4-BE49-F238E27FC236}">
                <a16:creationId xmlns:a16="http://schemas.microsoft.com/office/drawing/2014/main" id="{6C632BCD-5F37-8622-C606-F61FD03DE612}"/>
              </a:ext>
            </a:extLst>
          </p:cNvPr>
          <p:cNvSpPr/>
          <p:nvPr/>
        </p:nvSpPr>
        <p:spPr>
          <a:xfrm>
            <a:off x="230767" y="1488367"/>
            <a:ext cx="4955062"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L’operatore, mediante l’interfaccia rappresentata in figura e mediante l’inserimento del Codice Fiscale/STP/ENI individua l’assistito a cui vuole modificare i contatti.</a:t>
            </a:r>
            <a:endParaRPr lang="en-US" sz="1400">
              <a:solidFill>
                <a:srgbClr val="003D69"/>
              </a:solidFill>
              <a:cs typeface="Arial"/>
            </a:endParaRPr>
          </a:p>
          <a:p>
            <a:pPr>
              <a:lnSpc>
                <a:spcPct val="150000"/>
              </a:lnSpc>
            </a:pPr>
            <a:r>
              <a:rPr lang="it-IT" sz="1400">
                <a:solidFill>
                  <a:srgbClr val="000000"/>
                </a:solidFill>
                <a:cs typeface="Arial"/>
              </a:rPr>
              <a:t>Una volta inserito il codice assistito e recuperate le informazioni, quali:</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Asl di Iscrizione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Distretto di Iscrizione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Codice Fiscale/STP/ENI</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Cognome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Nome</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20" name="Rettangolo 9">
            <a:extLst>
              <a:ext uri="{FF2B5EF4-FFF2-40B4-BE49-F238E27FC236}">
                <a16:creationId xmlns:a16="http://schemas.microsoft.com/office/drawing/2014/main" id="{52A7B9FE-30EB-F46C-999D-564840E67ED7}"/>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Aggiorna Contatti Assistito 1/5</a:t>
            </a:r>
            <a:endParaRPr lang="it-IT" sz="2400">
              <a:solidFill>
                <a:srgbClr val="000000"/>
              </a:solidFill>
              <a:cs typeface="Arial"/>
            </a:endParaRPr>
          </a:p>
        </p:txBody>
      </p:sp>
    </p:spTree>
    <p:extLst>
      <p:ext uri="{BB962C8B-B14F-4D97-AF65-F5344CB8AC3E}">
        <p14:creationId xmlns:p14="http://schemas.microsoft.com/office/powerpoint/2010/main" val="3124023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B32AC06E-74E7-3B8B-D581-468FA1C7A740}"/>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3" name="Picture 2" descr="Immagine che contiene testo, schermata, software, Icona del computer&#10;&#10;Il contenuto generato dall&amp;#39;IA potrebbe non essere corretto.">
            <a:extLst>
              <a:ext uri="{FF2B5EF4-FFF2-40B4-BE49-F238E27FC236}">
                <a16:creationId xmlns:a16="http://schemas.microsoft.com/office/drawing/2014/main" id="{66360263-F115-7062-E321-AA94B5E97A73}"/>
              </a:ext>
            </a:extLst>
          </p:cNvPr>
          <p:cNvPicPr>
            <a:picLocks noChangeAspect="1"/>
          </p:cNvPicPr>
          <p:nvPr/>
        </p:nvPicPr>
        <p:blipFill>
          <a:blip r:embed="rId2"/>
          <a:stretch>
            <a:fillRect/>
          </a:stretch>
        </p:blipFill>
        <p:spPr>
          <a:xfrm>
            <a:off x="5697415" y="1476239"/>
            <a:ext cx="6201508" cy="2815277"/>
          </a:xfrm>
          <a:prstGeom prst="rect">
            <a:avLst/>
          </a:prstGeom>
          <a:ln>
            <a:solidFill>
              <a:srgbClr val="4472C4"/>
            </a:solidFill>
          </a:ln>
        </p:spPr>
      </p:pic>
      <p:pic>
        <p:nvPicPr>
          <p:cNvPr id="4" name="Picture 3">
            <a:extLst>
              <a:ext uri="{FF2B5EF4-FFF2-40B4-BE49-F238E27FC236}">
                <a16:creationId xmlns:a16="http://schemas.microsoft.com/office/drawing/2014/main" id="{33FD6B5E-EDE8-F75D-065C-D3EE9754FCB6}"/>
              </a:ext>
            </a:extLst>
          </p:cNvPr>
          <p:cNvPicPr>
            <a:picLocks noChangeAspect="1"/>
          </p:cNvPicPr>
          <p:nvPr/>
        </p:nvPicPr>
        <p:blipFill>
          <a:blip r:embed="rId3"/>
          <a:stretch>
            <a:fillRect/>
          </a:stretch>
        </p:blipFill>
        <p:spPr>
          <a:xfrm>
            <a:off x="5685692" y="3158135"/>
            <a:ext cx="5884985" cy="2710500"/>
          </a:xfrm>
          <a:prstGeom prst="rect">
            <a:avLst/>
          </a:prstGeom>
          <a:ln>
            <a:solidFill>
              <a:srgbClr val="4472C4"/>
            </a:solidFill>
          </a:ln>
        </p:spPr>
      </p:pic>
      <p:pic>
        <p:nvPicPr>
          <p:cNvPr id="7" name="Picture 6">
            <a:extLst>
              <a:ext uri="{FF2B5EF4-FFF2-40B4-BE49-F238E27FC236}">
                <a16:creationId xmlns:a16="http://schemas.microsoft.com/office/drawing/2014/main" id="{435F30FF-AD77-451D-0897-4A20E82604D6}"/>
              </a:ext>
            </a:extLst>
          </p:cNvPr>
          <p:cNvPicPr>
            <a:picLocks noChangeAspect="1"/>
          </p:cNvPicPr>
          <p:nvPr/>
        </p:nvPicPr>
        <p:blipFill>
          <a:blip r:embed="rId4"/>
          <a:stretch>
            <a:fillRect/>
          </a:stretch>
        </p:blipFill>
        <p:spPr>
          <a:xfrm>
            <a:off x="2555630" y="4283482"/>
            <a:ext cx="5322278" cy="2405840"/>
          </a:xfrm>
          <a:prstGeom prst="rect">
            <a:avLst/>
          </a:prstGeom>
          <a:ln>
            <a:solidFill>
              <a:srgbClr val="4472C4"/>
            </a:solidFill>
          </a:ln>
        </p:spPr>
      </p:pic>
      <p:grpSp>
        <p:nvGrpSpPr>
          <p:cNvPr id="10" name="Gruppo 9">
            <a:extLst>
              <a:ext uri="{FF2B5EF4-FFF2-40B4-BE49-F238E27FC236}">
                <a16:creationId xmlns:a16="http://schemas.microsoft.com/office/drawing/2014/main" id="{4DCF6AEA-035C-8674-9939-0E2E4F741840}"/>
              </a:ext>
            </a:extLst>
          </p:cNvPr>
          <p:cNvGrpSpPr/>
          <p:nvPr/>
        </p:nvGrpSpPr>
        <p:grpSpPr>
          <a:xfrm>
            <a:off x="8549363" y="2775553"/>
            <a:ext cx="584280" cy="54360"/>
            <a:chOff x="8690040" y="3127245"/>
            <a:chExt cx="584280" cy="54360"/>
          </a:xfrm>
        </p:grpSpPr>
        <mc:AlternateContent xmlns:mc="http://schemas.openxmlformats.org/markup-compatibility/2006" xmlns:p14="http://schemas.microsoft.com/office/powerpoint/2010/main">
          <mc:Choice Requires="p14">
            <p:contentPart p14:bwMode="auto" r:id="rId5">
              <p14:nvContentPartPr>
                <p14:cNvPr id="2" name="Input penna 1">
                  <a:extLst>
                    <a:ext uri="{FF2B5EF4-FFF2-40B4-BE49-F238E27FC236}">
                      <a16:creationId xmlns:a16="http://schemas.microsoft.com/office/drawing/2014/main" id="{8DDF1C0B-A2B0-5325-09B0-8B22DC6FC9DE}"/>
                    </a:ext>
                  </a:extLst>
                </p14:cNvPr>
                <p14:cNvContentPartPr/>
                <p14:nvPr/>
              </p14:nvContentPartPr>
              <p14:xfrm>
                <a:off x="8727120" y="3127245"/>
                <a:ext cx="547200" cy="11880"/>
              </p14:xfrm>
            </p:contentPart>
          </mc:Choice>
          <mc:Fallback xmlns="">
            <p:pic>
              <p:nvPicPr>
                <p:cNvPr id="2" name="Input penna 1">
                  <a:extLst>
                    <a:ext uri="{FF2B5EF4-FFF2-40B4-BE49-F238E27FC236}">
                      <a16:creationId xmlns:a16="http://schemas.microsoft.com/office/drawing/2014/main" id="{8DDF1C0B-A2B0-5325-09B0-8B22DC6FC9DE}"/>
                    </a:ext>
                  </a:extLst>
                </p:cNvPr>
                <p:cNvPicPr/>
                <p:nvPr/>
              </p:nvPicPr>
              <p:blipFill>
                <a:blip r:embed="rId6"/>
                <a:stretch>
                  <a:fillRect/>
                </a:stretch>
              </p:blipFill>
              <p:spPr>
                <a:xfrm>
                  <a:off x="8691480" y="3091245"/>
                  <a:ext cx="6188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put penna 8">
                  <a:extLst>
                    <a:ext uri="{FF2B5EF4-FFF2-40B4-BE49-F238E27FC236}">
                      <a16:creationId xmlns:a16="http://schemas.microsoft.com/office/drawing/2014/main" id="{4CA77EEC-3750-BBA1-9722-9D71EE3B8083}"/>
                    </a:ext>
                  </a:extLst>
                </p14:cNvPr>
                <p14:cNvContentPartPr/>
                <p14:nvPr/>
              </p14:nvContentPartPr>
              <p14:xfrm>
                <a:off x="8690040" y="3159645"/>
                <a:ext cx="351360" cy="21960"/>
              </p14:xfrm>
            </p:contentPart>
          </mc:Choice>
          <mc:Fallback xmlns="">
            <p:pic>
              <p:nvPicPr>
                <p:cNvPr id="9" name="Input penna 8">
                  <a:extLst>
                    <a:ext uri="{FF2B5EF4-FFF2-40B4-BE49-F238E27FC236}">
                      <a16:creationId xmlns:a16="http://schemas.microsoft.com/office/drawing/2014/main" id="{4CA77EEC-3750-BBA1-9722-9D71EE3B8083}"/>
                    </a:ext>
                  </a:extLst>
                </p:cNvPr>
                <p:cNvPicPr/>
                <p:nvPr/>
              </p:nvPicPr>
              <p:blipFill>
                <a:blip r:embed="rId8"/>
                <a:stretch>
                  <a:fillRect/>
                </a:stretch>
              </p:blipFill>
              <p:spPr>
                <a:xfrm>
                  <a:off x="8654040" y="3123645"/>
                  <a:ext cx="423000" cy="93600"/>
                </a:xfrm>
                <a:prstGeom prst="rect">
                  <a:avLst/>
                </a:prstGeom>
              </p:spPr>
            </p:pic>
          </mc:Fallback>
        </mc:AlternateContent>
      </p:grpSp>
      <p:grpSp>
        <p:nvGrpSpPr>
          <p:cNvPr id="13" name="Gruppo 12">
            <a:extLst>
              <a:ext uri="{FF2B5EF4-FFF2-40B4-BE49-F238E27FC236}">
                <a16:creationId xmlns:a16="http://schemas.microsoft.com/office/drawing/2014/main" id="{881C24A0-BF05-DBC1-09F2-B78EFFBDE3EC}"/>
              </a:ext>
            </a:extLst>
          </p:cNvPr>
          <p:cNvGrpSpPr/>
          <p:nvPr/>
        </p:nvGrpSpPr>
        <p:grpSpPr>
          <a:xfrm>
            <a:off x="6915323" y="2202073"/>
            <a:ext cx="513000" cy="21960"/>
            <a:chOff x="7056000" y="2553765"/>
            <a:chExt cx="513000" cy="21960"/>
          </a:xfrm>
        </p:grpSpPr>
        <mc:AlternateContent xmlns:mc="http://schemas.openxmlformats.org/markup-compatibility/2006" xmlns:p14="http://schemas.microsoft.com/office/powerpoint/2010/main">
          <mc:Choice Requires="p14">
            <p:contentPart p14:bwMode="auto" r:id="rId9">
              <p14:nvContentPartPr>
                <p14:cNvPr id="11" name="Input penna 10">
                  <a:extLst>
                    <a:ext uri="{FF2B5EF4-FFF2-40B4-BE49-F238E27FC236}">
                      <a16:creationId xmlns:a16="http://schemas.microsoft.com/office/drawing/2014/main" id="{B979638F-E83C-20BA-3126-AB71D2B1D38F}"/>
                    </a:ext>
                  </a:extLst>
                </p14:cNvPr>
                <p14:cNvContentPartPr/>
                <p14:nvPr/>
              </p14:nvContentPartPr>
              <p14:xfrm>
                <a:off x="7056000" y="2553765"/>
                <a:ext cx="481320" cy="16920"/>
              </p14:xfrm>
            </p:contentPart>
          </mc:Choice>
          <mc:Fallback xmlns="">
            <p:pic>
              <p:nvPicPr>
                <p:cNvPr id="11" name="Input penna 10">
                  <a:extLst>
                    <a:ext uri="{FF2B5EF4-FFF2-40B4-BE49-F238E27FC236}">
                      <a16:creationId xmlns:a16="http://schemas.microsoft.com/office/drawing/2014/main" id="{B979638F-E83C-20BA-3126-AB71D2B1D38F}"/>
                    </a:ext>
                  </a:extLst>
                </p:cNvPr>
                <p:cNvPicPr/>
                <p:nvPr/>
              </p:nvPicPr>
              <p:blipFill>
                <a:blip r:embed="rId10"/>
                <a:stretch>
                  <a:fillRect/>
                </a:stretch>
              </p:blipFill>
              <p:spPr>
                <a:xfrm>
                  <a:off x="7020000" y="2517765"/>
                  <a:ext cx="55296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put penna 11">
                  <a:extLst>
                    <a:ext uri="{FF2B5EF4-FFF2-40B4-BE49-F238E27FC236}">
                      <a16:creationId xmlns:a16="http://schemas.microsoft.com/office/drawing/2014/main" id="{D5E8EA8E-5321-C6EF-BAF9-44993BF6DE4A}"/>
                    </a:ext>
                  </a:extLst>
                </p14:cNvPr>
                <p14:cNvContentPartPr/>
                <p14:nvPr/>
              </p14:nvContentPartPr>
              <p14:xfrm>
                <a:off x="7087680" y="2575365"/>
                <a:ext cx="481320" cy="360"/>
              </p14:xfrm>
            </p:contentPart>
          </mc:Choice>
          <mc:Fallback xmlns="">
            <p:pic>
              <p:nvPicPr>
                <p:cNvPr id="12" name="Input penna 11">
                  <a:extLst>
                    <a:ext uri="{FF2B5EF4-FFF2-40B4-BE49-F238E27FC236}">
                      <a16:creationId xmlns:a16="http://schemas.microsoft.com/office/drawing/2014/main" id="{D5E8EA8E-5321-C6EF-BAF9-44993BF6DE4A}"/>
                    </a:ext>
                  </a:extLst>
                </p:cNvPr>
                <p:cNvPicPr/>
                <p:nvPr/>
              </p:nvPicPr>
              <p:blipFill>
                <a:blip r:embed="rId12"/>
                <a:stretch>
                  <a:fillRect/>
                </a:stretch>
              </p:blipFill>
              <p:spPr>
                <a:xfrm>
                  <a:off x="7052040" y="2539365"/>
                  <a:ext cx="552960" cy="72000"/>
                </a:xfrm>
                <a:prstGeom prst="rect">
                  <a:avLst/>
                </a:prstGeom>
              </p:spPr>
            </p:pic>
          </mc:Fallback>
        </mc:AlternateContent>
      </p:grpSp>
      <p:grpSp>
        <p:nvGrpSpPr>
          <p:cNvPr id="18" name="Gruppo 17">
            <a:extLst>
              <a:ext uri="{FF2B5EF4-FFF2-40B4-BE49-F238E27FC236}">
                <a16:creationId xmlns:a16="http://schemas.microsoft.com/office/drawing/2014/main" id="{763751D7-A04E-5F8D-0508-7AD5990EDF73}"/>
              </a:ext>
            </a:extLst>
          </p:cNvPr>
          <p:cNvGrpSpPr/>
          <p:nvPr/>
        </p:nvGrpSpPr>
        <p:grpSpPr>
          <a:xfrm>
            <a:off x="6644880" y="4966485"/>
            <a:ext cx="551520" cy="27720"/>
            <a:chOff x="6644880" y="4966485"/>
            <a:chExt cx="551520" cy="27720"/>
          </a:xfrm>
        </p:grpSpPr>
        <mc:AlternateContent xmlns:mc="http://schemas.openxmlformats.org/markup-compatibility/2006" xmlns:p14="http://schemas.microsoft.com/office/powerpoint/2010/main">
          <mc:Choice Requires="p14">
            <p:contentPart p14:bwMode="auto" r:id="rId13">
              <p14:nvContentPartPr>
                <p14:cNvPr id="16" name="Input penna 15">
                  <a:extLst>
                    <a:ext uri="{FF2B5EF4-FFF2-40B4-BE49-F238E27FC236}">
                      <a16:creationId xmlns:a16="http://schemas.microsoft.com/office/drawing/2014/main" id="{3193675C-181B-C483-5EDC-CE17C299F502}"/>
                    </a:ext>
                  </a:extLst>
                </p14:cNvPr>
                <p14:cNvContentPartPr/>
                <p14:nvPr/>
              </p14:nvContentPartPr>
              <p14:xfrm>
                <a:off x="6693480" y="4966845"/>
                <a:ext cx="497520" cy="360"/>
              </p14:xfrm>
            </p:contentPart>
          </mc:Choice>
          <mc:Fallback xmlns="">
            <p:pic>
              <p:nvPicPr>
                <p:cNvPr id="16" name="Input penna 15">
                  <a:extLst>
                    <a:ext uri="{FF2B5EF4-FFF2-40B4-BE49-F238E27FC236}">
                      <a16:creationId xmlns:a16="http://schemas.microsoft.com/office/drawing/2014/main" id="{3193675C-181B-C483-5EDC-CE17C299F502}"/>
                    </a:ext>
                  </a:extLst>
                </p:cNvPr>
                <p:cNvPicPr/>
                <p:nvPr/>
              </p:nvPicPr>
              <p:blipFill>
                <a:blip r:embed="rId14"/>
                <a:stretch>
                  <a:fillRect/>
                </a:stretch>
              </p:blipFill>
              <p:spPr>
                <a:xfrm>
                  <a:off x="6657480" y="4930845"/>
                  <a:ext cx="569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put penna 16">
                  <a:extLst>
                    <a:ext uri="{FF2B5EF4-FFF2-40B4-BE49-F238E27FC236}">
                      <a16:creationId xmlns:a16="http://schemas.microsoft.com/office/drawing/2014/main" id="{B26D4D28-AFD4-7D22-8287-BFE2ECDEDC7C}"/>
                    </a:ext>
                  </a:extLst>
                </p14:cNvPr>
                <p14:cNvContentPartPr/>
                <p14:nvPr/>
              </p14:nvContentPartPr>
              <p14:xfrm>
                <a:off x="6644880" y="4966485"/>
                <a:ext cx="551520" cy="27720"/>
              </p14:xfrm>
            </p:contentPart>
          </mc:Choice>
          <mc:Fallback xmlns="">
            <p:pic>
              <p:nvPicPr>
                <p:cNvPr id="17" name="Input penna 16">
                  <a:extLst>
                    <a:ext uri="{FF2B5EF4-FFF2-40B4-BE49-F238E27FC236}">
                      <a16:creationId xmlns:a16="http://schemas.microsoft.com/office/drawing/2014/main" id="{B26D4D28-AFD4-7D22-8287-BFE2ECDEDC7C}"/>
                    </a:ext>
                  </a:extLst>
                </p:cNvPr>
                <p:cNvPicPr/>
                <p:nvPr/>
              </p:nvPicPr>
              <p:blipFill>
                <a:blip r:embed="rId16"/>
                <a:stretch>
                  <a:fillRect/>
                </a:stretch>
              </p:blipFill>
              <p:spPr>
                <a:xfrm>
                  <a:off x="6608880" y="4930845"/>
                  <a:ext cx="623160" cy="99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9" name="Input penna 18">
                <a:extLst>
                  <a:ext uri="{FF2B5EF4-FFF2-40B4-BE49-F238E27FC236}">
                    <a16:creationId xmlns:a16="http://schemas.microsoft.com/office/drawing/2014/main" id="{316B6925-E602-8EDA-CA14-A8B847AAC33F}"/>
                  </a:ext>
                </a:extLst>
              </p14:cNvPr>
              <p14:cNvContentPartPr/>
              <p14:nvPr/>
            </p14:nvContentPartPr>
            <p14:xfrm>
              <a:off x="9997615" y="3914205"/>
              <a:ext cx="288360" cy="39960"/>
            </p14:xfrm>
          </p:contentPart>
        </mc:Choice>
        <mc:Fallback xmlns="">
          <p:pic>
            <p:nvPicPr>
              <p:cNvPr id="19" name="Input penna 18">
                <a:extLst>
                  <a:ext uri="{FF2B5EF4-FFF2-40B4-BE49-F238E27FC236}">
                    <a16:creationId xmlns:a16="http://schemas.microsoft.com/office/drawing/2014/main" id="{316B6925-E602-8EDA-CA14-A8B847AAC33F}"/>
                  </a:ext>
                </a:extLst>
              </p:cNvPr>
              <p:cNvPicPr/>
              <p:nvPr/>
            </p:nvPicPr>
            <p:blipFill>
              <a:blip r:embed="rId18"/>
              <a:stretch>
                <a:fillRect/>
              </a:stretch>
            </p:blipFill>
            <p:spPr>
              <a:xfrm>
                <a:off x="9961615" y="3878205"/>
                <a:ext cx="3600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Input penna 20">
                <a:extLst>
                  <a:ext uri="{FF2B5EF4-FFF2-40B4-BE49-F238E27FC236}">
                    <a16:creationId xmlns:a16="http://schemas.microsoft.com/office/drawing/2014/main" id="{067E1A17-FF97-5AEC-04D0-8251FAE5324F}"/>
                  </a:ext>
                </a:extLst>
              </p14:cNvPr>
              <p14:cNvContentPartPr/>
              <p14:nvPr/>
            </p14:nvContentPartPr>
            <p14:xfrm>
              <a:off x="6676560" y="5491725"/>
              <a:ext cx="313920" cy="720"/>
            </p14:xfrm>
          </p:contentPart>
        </mc:Choice>
        <mc:Fallback xmlns="">
          <p:pic>
            <p:nvPicPr>
              <p:cNvPr id="21" name="Input penna 20">
                <a:extLst>
                  <a:ext uri="{FF2B5EF4-FFF2-40B4-BE49-F238E27FC236}">
                    <a16:creationId xmlns:a16="http://schemas.microsoft.com/office/drawing/2014/main" id="{067E1A17-FF97-5AEC-04D0-8251FAE5324F}"/>
                  </a:ext>
                </a:extLst>
              </p:cNvPr>
              <p:cNvPicPr/>
              <p:nvPr/>
            </p:nvPicPr>
            <p:blipFill>
              <a:blip r:embed="rId20"/>
              <a:stretch>
                <a:fillRect/>
              </a:stretch>
            </p:blipFill>
            <p:spPr>
              <a:xfrm>
                <a:off x="6640920" y="5419725"/>
                <a:ext cx="385560" cy="144000"/>
              </a:xfrm>
              <a:prstGeom prst="rect">
                <a:avLst/>
              </a:prstGeom>
            </p:spPr>
          </p:pic>
        </mc:Fallback>
      </mc:AlternateContent>
      <p:grpSp>
        <p:nvGrpSpPr>
          <p:cNvPr id="24" name="Gruppo 23">
            <a:extLst>
              <a:ext uri="{FF2B5EF4-FFF2-40B4-BE49-F238E27FC236}">
                <a16:creationId xmlns:a16="http://schemas.microsoft.com/office/drawing/2014/main" id="{5E03B6C4-CF4E-656B-984E-5ECDE7D5EAFE}"/>
              </a:ext>
            </a:extLst>
          </p:cNvPr>
          <p:cNvGrpSpPr/>
          <p:nvPr/>
        </p:nvGrpSpPr>
        <p:grpSpPr>
          <a:xfrm>
            <a:off x="8422615" y="5023725"/>
            <a:ext cx="180360" cy="22320"/>
            <a:chOff x="8211600" y="5480925"/>
            <a:chExt cx="180360" cy="22320"/>
          </a:xfrm>
        </p:grpSpPr>
        <mc:AlternateContent xmlns:mc="http://schemas.openxmlformats.org/markup-compatibility/2006" xmlns:p14="http://schemas.microsoft.com/office/powerpoint/2010/main">
          <mc:Choice Requires="p14">
            <p:contentPart p14:bwMode="auto" r:id="rId21">
              <p14:nvContentPartPr>
                <p14:cNvPr id="22" name="Input penna 21">
                  <a:extLst>
                    <a:ext uri="{FF2B5EF4-FFF2-40B4-BE49-F238E27FC236}">
                      <a16:creationId xmlns:a16="http://schemas.microsoft.com/office/drawing/2014/main" id="{419A3E4E-18F4-FAA1-0F26-7D651B562F19}"/>
                    </a:ext>
                  </a:extLst>
                </p14:cNvPr>
                <p14:cNvContentPartPr/>
                <p14:nvPr/>
              </p14:nvContentPartPr>
              <p14:xfrm>
                <a:off x="8213040" y="5486325"/>
                <a:ext cx="167400" cy="16920"/>
              </p14:xfrm>
            </p:contentPart>
          </mc:Choice>
          <mc:Fallback xmlns="">
            <p:pic>
              <p:nvPicPr>
                <p:cNvPr id="22" name="Input penna 21">
                  <a:extLst>
                    <a:ext uri="{FF2B5EF4-FFF2-40B4-BE49-F238E27FC236}">
                      <a16:creationId xmlns:a16="http://schemas.microsoft.com/office/drawing/2014/main" id="{419A3E4E-18F4-FAA1-0F26-7D651B562F19}"/>
                    </a:ext>
                  </a:extLst>
                </p:cNvPr>
                <p:cNvPicPr/>
                <p:nvPr/>
              </p:nvPicPr>
              <p:blipFill>
                <a:blip r:embed="rId22"/>
                <a:stretch>
                  <a:fillRect/>
                </a:stretch>
              </p:blipFill>
              <p:spPr>
                <a:xfrm>
                  <a:off x="8177400" y="5450685"/>
                  <a:ext cx="2390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Input penna 22">
                  <a:extLst>
                    <a:ext uri="{FF2B5EF4-FFF2-40B4-BE49-F238E27FC236}">
                      <a16:creationId xmlns:a16="http://schemas.microsoft.com/office/drawing/2014/main" id="{136F07D0-88B4-2E8B-0764-9BF1BDB448C7}"/>
                    </a:ext>
                  </a:extLst>
                </p14:cNvPr>
                <p14:cNvContentPartPr/>
                <p14:nvPr/>
              </p14:nvContentPartPr>
              <p14:xfrm>
                <a:off x="8211600" y="5480925"/>
                <a:ext cx="180360" cy="360"/>
              </p14:xfrm>
            </p:contentPart>
          </mc:Choice>
          <mc:Fallback xmlns="">
            <p:pic>
              <p:nvPicPr>
                <p:cNvPr id="23" name="Input penna 22">
                  <a:extLst>
                    <a:ext uri="{FF2B5EF4-FFF2-40B4-BE49-F238E27FC236}">
                      <a16:creationId xmlns:a16="http://schemas.microsoft.com/office/drawing/2014/main" id="{136F07D0-88B4-2E8B-0764-9BF1BDB448C7}"/>
                    </a:ext>
                  </a:extLst>
                </p:cNvPr>
                <p:cNvPicPr/>
                <p:nvPr/>
              </p:nvPicPr>
              <p:blipFill>
                <a:blip r:embed="rId24"/>
                <a:stretch>
                  <a:fillRect/>
                </a:stretch>
              </p:blipFill>
              <p:spPr>
                <a:xfrm>
                  <a:off x="8175960" y="5444925"/>
                  <a:ext cx="252000" cy="7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6" name="Input penna 25">
                <a:extLst>
                  <a:ext uri="{FF2B5EF4-FFF2-40B4-BE49-F238E27FC236}">
                    <a16:creationId xmlns:a16="http://schemas.microsoft.com/office/drawing/2014/main" id="{EFAFC6BF-1CD4-9360-6A68-730A0503F50E}"/>
                  </a:ext>
                </a:extLst>
              </p14:cNvPr>
              <p14:cNvContentPartPr/>
              <p14:nvPr/>
            </p14:nvContentPartPr>
            <p14:xfrm>
              <a:off x="9225055" y="5023725"/>
              <a:ext cx="146520" cy="16560"/>
            </p14:xfrm>
          </p:contentPart>
        </mc:Choice>
        <mc:Fallback xmlns="">
          <p:pic>
            <p:nvPicPr>
              <p:cNvPr id="26" name="Input penna 25">
                <a:extLst>
                  <a:ext uri="{FF2B5EF4-FFF2-40B4-BE49-F238E27FC236}">
                    <a16:creationId xmlns:a16="http://schemas.microsoft.com/office/drawing/2014/main" id="{EFAFC6BF-1CD4-9360-6A68-730A0503F50E}"/>
                  </a:ext>
                </a:extLst>
              </p:cNvPr>
              <p:cNvPicPr/>
              <p:nvPr/>
            </p:nvPicPr>
            <p:blipFill>
              <a:blip r:embed="rId26"/>
              <a:stretch>
                <a:fillRect/>
              </a:stretch>
            </p:blipFill>
            <p:spPr>
              <a:xfrm>
                <a:off x="9189055" y="4987725"/>
                <a:ext cx="2181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7" name="Input penna 26">
                <a:extLst>
                  <a:ext uri="{FF2B5EF4-FFF2-40B4-BE49-F238E27FC236}">
                    <a16:creationId xmlns:a16="http://schemas.microsoft.com/office/drawing/2014/main" id="{A2CD569D-B1BC-2B7F-A162-F68E46E855C6}"/>
                  </a:ext>
                </a:extLst>
              </p14:cNvPr>
              <p14:cNvContentPartPr/>
              <p14:nvPr/>
            </p14:nvContentPartPr>
            <p14:xfrm>
              <a:off x="9225055" y="5017605"/>
              <a:ext cx="156600" cy="6840"/>
            </p14:xfrm>
          </p:contentPart>
        </mc:Choice>
        <mc:Fallback xmlns="">
          <p:pic>
            <p:nvPicPr>
              <p:cNvPr id="27" name="Input penna 26">
                <a:extLst>
                  <a:ext uri="{FF2B5EF4-FFF2-40B4-BE49-F238E27FC236}">
                    <a16:creationId xmlns:a16="http://schemas.microsoft.com/office/drawing/2014/main" id="{A2CD569D-B1BC-2B7F-A162-F68E46E855C6}"/>
                  </a:ext>
                </a:extLst>
              </p:cNvPr>
              <p:cNvPicPr/>
              <p:nvPr/>
            </p:nvPicPr>
            <p:blipFill>
              <a:blip r:embed="rId28"/>
              <a:stretch>
                <a:fillRect/>
              </a:stretch>
            </p:blipFill>
            <p:spPr>
              <a:xfrm>
                <a:off x="9189055" y="4981605"/>
                <a:ext cx="2282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Input penna 13">
                <a:extLst>
                  <a:ext uri="{FF2B5EF4-FFF2-40B4-BE49-F238E27FC236}">
                    <a16:creationId xmlns:a16="http://schemas.microsoft.com/office/drawing/2014/main" id="{A32CFAC1-0E53-2164-2817-5D9C6C72310E}"/>
                  </a:ext>
                </a:extLst>
              </p14:cNvPr>
              <p14:cNvContentPartPr/>
              <p14:nvPr/>
            </p14:nvContentPartPr>
            <p14:xfrm>
              <a:off x="6479227" y="5774734"/>
              <a:ext cx="2880" cy="5400"/>
            </p14:xfrm>
          </p:contentPart>
        </mc:Choice>
        <mc:Fallback xmlns="">
          <p:pic>
            <p:nvPicPr>
              <p:cNvPr id="14" name="Input penna 13">
                <a:extLst>
                  <a:ext uri="{FF2B5EF4-FFF2-40B4-BE49-F238E27FC236}">
                    <a16:creationId xmlns:a16="http://schemas.microsoft.com/office/drawing/2014/main" id="{A32CFAC1-0E53-2164-2817-5D9C6C72310E}"/>
                  </a:ext>
                </a:extLst>
              </p:cNvPr>
              <p:cNvPicPr/>
              <p:nvPr/>
            </p:nvPicPr>
            <p:blipFill>
              <a:blip r:embed="rId30"/>
              <a:stretch>
                <a:fillRect/>
              </a:stretch>
            </p:blipFill>
            <p:spPr>
              <a:xfrm>
                <a:off x="6443227" y="5738734"/>
                <a:ext cx="74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Input penna 19">
                <a:extLst>
                  <a:ext uri="{FF2B5EF4-FFF2-40B4-BE49-F238E27FC236}">
                    <a16:creationId xmlns:a16="http://schemas.microsoft.com/office/drawing/2014/main" id="{A52BDF32-6196-058F-CE44-AC9DC8511D9C}"/>
                  </a:ext>
                </a:extLst>
              </p14:cNvPr>
              <p14:cNvContentPartPr/>
              <p14:nvPr/>
            </p14:nvContentPartPr>
            <p14:xfrm>
              <a:off x="5742307" y="5771494"/>
              <a:ext cx="735480" cy="4680"/>
            </p14:xfrm>
          </p:contentPart>
        </mc:Choice>
        <mc:Fallback xmlns="">
          <p:pic>
            <p:nvPicPr>
              <p:cNvPr id="20" name="Input penna 19">
                <a:extLst>
                  <a:ext uri="{FF2B5EF4-FFF2-40B4-BE49-F238E27FC236}">
                    <a16:creationId xmlns:a16="http://schemas.microsoft.com/office/drawing/2014/main" id="{A52BDF32-6196-058F-CE44-AC9DC8511D9C}"/>
                  </a:ext>
                </a:extLst>
              </p:cNvPr>
              <p:cNvPicPr/>
              <p:nvPr/>
            </p:nvPicPr>
            <p:blipFill>
              <a:blip r:embed="rId32"/>
              <a:stretch>
                <a:fillRect/>
              </a:stretch>
            </p:blipFill>
            <p:spPr>
              <a:xfrm>
                <a:off x="5706307" y="5735494"/>
                <a:ext cx="8071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5" name="Input penna 24">
                <a:extLst>
                  <a:ext uri="{FF2B5EF4-FFF2-40B4-BE49-F238E27FC236}">
                    <a16:creationId xmlns:a16="http://schemas.microsoft.com/office/drawing/2014/main" id="{9F8F28AE-2439-FBC2-14DD-003EDA628DFE}"/>
                  </a:ext>
                </a:extLst>
              </p14:cNvPr>
              <p14:cNvContentPartPr/>
              <p14:nvPr/>
            </p14:nvContentPartPr>
            <p14:xfrm>
              <a:off x="4449602" y="6177214"/>
              <a:ext cx="360" cy="360"/>
            </p14:xfrm>
          </p:contentPart>
        </mc:Choice>
        <mc:Fallback xmlns="">
          <p:pic>
            <p:nvPicPr>
              <p:cNvPr id="25" name="Input penna 24">
                <a:extLst>
                  <a:ext uri="{FF2B5EF4-FFF2-40B4-BE49-F238E27FC236}">
                    <a16:creationId xmlns:a16="http://schemas.microsoft.com/office/drawing/2014/main" id="{9F8F28AE-2439-FBC2-14DD-003EDA628DFE}"/>
                  </a:ext>
                </a:extLst>
              </p:cNvPr>
              <p:cNvPicPr/>
              <p:nvPr/>
            </p:nvPicPr>
            <p:blipFill>
              <a:blip r:embed="rId34"/>
              <a:stretch>
                <a:fillRect/>
              </a:stretch>
            </p:blipFill>
            <p:spPr>
              <a:xfrm>
                <a:off x="4413602" y="6141214"/>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Input penna 27">
                <a:extLst>
                  <a:ext uri="{FF2B5EF4-FFF2-40B4-BE49-F238E27FC236}">
                    <a16:creationId xmlns:a16="http://schemas.microsoft.com/office/drawing/2014/main" id="{456D8593-0E89-42F8-ACFC-47E64A19314D}"/>
                  </a:ext>
                </a:extLst>
              </p14:cNvPr>
              <p14:cNvContentPartPr/>
              <p14:nvPr/>
            </p14:nvContentPartPr>
            <p14:xfrm>
              <a:off x="10782395" y="5022770"/>
              <a:ext cx="75240" cy="23760"/>
            </p14:xfrm>
          </p:contentPart>
        </mc:Choice>
        <mc:Fallback xmlns="">
          <p:pic>
            <p:nvPicPr>
              <p:cNvPr id="28" name="Input penna 27">
                <a:extLst>
                  <a:ext uri="{FF2B5EF4-FFF2-40B4-BE49-F238E27FC236}">
                    <a16:creationId xmlns:a16="http://schemas.microsoft.com/office/drawing/2014/main" id="{456D8593-0E89-42F8-ACFC-47E64A19314D}"/>
                  </a:ext>
                </a:extLst>
              </p:cNvPr>
              <p:cNvPicPr/>
              <p:nvPr/>
            </p:nvPicPr>
            <p:blipFill>
              <a:blip r:embed="rId36"/>
              <a:stretch>
                <a:fillRect/>
              </a:stretch>
            </p:blipFill>
            <p:spPr>
              <a:xfrm>
                <a:off x="10746395" y="4986770"/>
                <a:ext cx="146880" cy="95400"/>
              </a:xfrm>
              <a:prstGeom prst="rect">
                <a:avLst/>
              </a:prstGeom>
            </p:spPr>
          </p:pic>
        </mc:Fallback>
      </mc:AlternateContent>
      <p:sp>
        <p:nvSpPr>
          <p:cNvPr id="29" name="Rettangolo 11">
            <a:extLst>
              <a:ext uri="{FF2B5EF4-FFF2-40B4-BE49-F238E27FC236}">
                <a16:creationId xmlns:a16="http://schemas.microsoft.com/office/drawing/2014/main" id="{570D578A-6FB1-3290-5F29-37B4B83E5276}"/>
              </a:ext>
            </a:extLst>
          </p:cNvPr>
          <p:cNvSpPr/>
          <p:nvPr/>
        </p:nvSpPr>
        <p:spPr>
          <a:xfrm>
            <a:off x="230767" y="1488367"/>
            <a:ext cx="4990232"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Si utilizza il pulsante </a:t>
            </a:r>
            <a:r>
              <a:rPr lang="it-IT" sz="1400" b="1">
                <a:solidFill>
                  <a:srgbClr val="000000"/>
                </a:solidFill>
                <a:cs typeface="Arial"/>
              </a:rPr>
              <a:t>‘</a:t>
            </a:r>
            <a:r>
              <a:rPr lang="it-IT" sz="1400" b="1">
                <a:solidFill>
                  <a:srgbClr val="002060"/>
                </a:solidFill>
                <a:cs typeface="Arial"/>
              </a:rPr>
              <a:t>Dettaglio Assistito</a:t>
            </a:r>
            <a:r>
              <a:rPr lang="it-IT" sz="1400" b="1">
                <a:solidFill>
                  <a:srgbClr val="000000"/>
                </a:solidFill>
                <a:cs typeface="Arial"/>
              </a:rPr>
              <a:t>’ </a:t>
            </a:r>
            <a:r>
              <a:rPr lang="it-IT" sz="1400">
                <a:solidFill>
                  <a:srgbClr val="000000"/>
                </a:solidFill>
                <a:cs typeface="Arial"/>
              </a:rPr>
              <a:t>per</a:t>
            </a:r>
            <a:r>
              <a:rPr lang="it-IT" sz="1400" b="1" dirty="0">
                <a:solidFill>
                  <a:srgbClr val="000000"/>
                </a:solidFill>
                <a:cs typeface="Arial"/>
              </a:rPr>
              <a:t> </a:t>
            </a:r>
            <a:r>
              <a:rPr lang="it-IT" sz="1400">
                <a:solidFill>
                  <a:srgbClr val="000000"/>
                </a:solidFill>
                <a:cs typeface="Arial"/>
              </a:rPr>
              <a:t>visualizzare i dettagli relativi all’anagrafica suddivisi in:</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Anagrafica (sola lettura)</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Residenza (sola lettura)</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Domicilio (sola lettura)</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Asl di Iscrizione (sola lettura)</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Contatti Assistiti</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31" name="Rettangolo 9">
            <a:extLst>
              <a:ext uri="{FF2B5EF4-FFF2-40B4-BE49-F238E27FC236}">
                <a16:creationId xmlns:a16="http://schemas.microsoft.com/office/drawing/2014/main" id="{258E3DE6-FC3F-F07A-C7FE-8C30D7816076}"/>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Aggiorna Contatti Assistito 2/5</a:t>
            </a:r>
            <a:endParaRPr lang="it-IT" sz="2400">
              <a:solidFill>
                <a:srgbClr val="000000"/>
              </a:solidFill>
              <a:cs typeface="Arial"/>
            </a:endParaRPr>
          </a:p>
        </p:txBody>
      </p:sp>
    </p:spTree>
    <p:extLst>
      <p:ext uri="{BB962C8B-B14F-4D97-AF65-F5344CB8AC3E}">
        <p14:creationId xmlns:p14="http://schemas.microsoft.com/office/powerpoint/2010/main" val="31997338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57103288-D8C8-F865-1EBB-B97FFD14E781}"/>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Picture 1">
            <a:extLst>
              <a:ext uri="{FF2B5EF4-FFF2-40B4-BE49-F238E27FC236}">
                <a16:creationId xmlns:a16="http://schemas.microsoft.com/office/drawing/2014/main" id="{68F84E58-D849-A94D-8C82-DF86F8A511DD}"/>
              </a:ext>
            </a:extLst>
          </p:cNvPr>
          <p:cNvPicPr>
            <a:picLocks noChangeAspect="1"/>
          </p:cNvPicPr>
          <p:nvPr/>
        </p:nvPicPr>
        <p:blipFill>
          <a:blip r:embed="rId2"/>
          <a:stretch>
            <a:fillRect/>
          </a:stretch>
        </p:blipFill>
        <p:spPr>
          <a:xfrm>
            <a:off x="5756031" y="1486961"/>
            <a:ext cx="6096000" cy="2746939"/>
          </a:xfrm>
          <a:prstGeom prst="rect">
            <a:avLst/>
          </a:prstGeom>
          <a:ln>
            <a:solidFill>
              <a:srgbClr val="4472C4"/>
            </a:solidFill>
          </a:ln>
        </p:spPr>
      </p:pic>
      <p:sp>
        <p:nvSpPr>
          <p:cNvPr id="4" name="Rettangolo 11">
            <a:extLst>
              <a:ext uri="{FF2B5EF4-FFF2-40B4-BE49-F238E27FC236}">
                <a16:creationId xmlns:a16="http://schemas.microsoft.com/office/drawing/2014/main" id="{EDB970F4-A852-5F6F-6029-35143399035F}"/>
              </a:ext>
            </a:extLst>
          </p:cNvPr>
          <p:cNvSpPr/>
          <p:nvPr/>
        </p:nvSpPr>
        <p:spPr>
          <a:xfrm>
            <a:off x="230767" y="1488367"/>
            <a:ext cx="5189524"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I contatti se presenti sono ricavati dall’Anagrafica degli Assistiti di Sinfonia o, se inseriti successivamente dai ruoli abilitati, sono ricavati dallo stesso sistema di Gestione delle Malattie Rare. </a:t>
            </a:r>
            <a:endParaRPr lang="en-US" sz="1400">
              <a:solidFill>
                <a:srgbClr val="003D69"/>
              </a:solidFill>
              <a:cs typeface="Arial"/>
            </a:endParaRPr>
          </a:p>
          <a:p>
            <a:pPr>
              <a:lnSpc>
                <a:spcPct val="150000"/>
              </a:lnSpc>
            </a:pPr>
            <a:r>
              <a:rPr lang="it-IT" sz="1400">
                <a:solidFill>
                  <a:srgbClr val="000000"/>
                </a:solidFill>
                <a:cs typeface="Arial"/>
              </a:rPr>
              <a:t>Nel caso in cui i contatti non dovessero essere presenti, non aggiornati, errati, il sistema permette l’inserimento dei nuovi mediante le box di inserimento, quali:</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Telefonico</a:t>
            </a:r>
            <a:r>
              <a:rPr lang="it-IT" sz="1400">
                <a:solidFill>
                  <a:srgbClr val="000000"/>
                </a:solidFill>
                <a:cs typeface="Arial"/>
              </a:rPr>
              <a:t>: inserire il recapito telefonico dell’assistito</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Caregiver</a:t>
            </a:r>
            <a:r>
              <a:rPr lang="it-IT" sz="1400">
                <a:solidFill>
                  <a:srgbClr val="003D69"/>
                </a:solidFill>
                <a:cs typeface="Arial"/>
              </a:rPr>
              <a:t>: consente di inserire un secondo recapito telefonico, ad esempio quello di un caregiver.</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Email</a:t>
            </a:r>
            <a:r>
              <a:rPr lang="it-IT" sz="1400">
                <a:solidFill>
                  <a:srgbClr val="003D69"/>
                </a:solidFill>
                <a:cs typeface="Arial"/>
              </a:rPr>
              <a:t>: consente di inserire l'indirizzo email dell'assistito. L'email verrà utilizzata per inviare l'informativa relativa al trattamento dei dati personali.</a:t>
            </a:r>
            <a:endParaRPr lang="en-US" sz="1400">
              <a:solidFill>
                <a:srgbClr val="003D69"/>
              </a:solidFill>
              <a:cs typeface="Arial"/>
            </a:endParaRPr>
          </a:p>
          <a:p>
            <a:pPr>
              <a:lnSpc>
                <a:spcPct val="150000"/>
              </a:lnSpc>
            </a:pP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9" name="Rettangolo 9">
            <a:extLst>
              <a:ext uri="{FF2B5EF4-FFF2-40B4-BE49-F238E27FC236}">
                <a16:creationId xmlns:a16="http://schemas.microsoft.com/office/drawing/2014/main" id="{5C84D51D-1640-1706-C948-7A0B5E26012F}"/>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Aggiorna Contatti Assistito 3/5</a:t>
            </a:r>
            <a:endParaRPr lang="it-IT" sz="2400">
              <a:solidFill>
                <a:srgbClr val="000000"/>
              </a:solidFill>
              <a:cs typeface="Arial"/>
            </a:endParaRPr>
          </a:p>
        </p:txBody>
      </p:sp>
    </p:spTree>
    <p:extLst>
      <p:ext uri="{BB962C8B-B14F-4D97-AF65-F5344CB8AC3E}">
        <p14:creationId xmlns:p14="http://schemas.microsoft.com/office/powerpoint/2010/main" val="26480343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0A16942F-314B-A3A4-ECD5-01DAC30B5323}"/>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3" name="Picture 2" descr="Immagine che contiene testo, schermata, software, Icona del computer&#10;&#10;Il contenuto generato dall&amp;#39;IA potrebbe non essere corretto.">
            <a:extLst>
              <a:ext uri="{FF2B5EF4-FFF2-40B4-BE49-F238E27FC236}">
                <a16:creationId xmlns:a16="http://schemas.microsoft.com/office/drawing/2014/main" id="{EAEFED2D-1BE7-D5CA-7EE0-35836B89CAE6}"/>
              </a:ext>
            </a:extLst>
          </p:cNvPr>
          <p:cNvPicPr>
            <a:picLocks noChangeAspect="1"/>
          </p:cNvPicPr>
          <p:nvPr/>
        </p:nvPicPr>
        <p:blipFill>
          <a:blip r:embed="rId2"/>
          <a:stretch>
            <a:fillRect/>
          </a:stretch>
        </p:blipFill>
        <p:spPr>
          <a:xfrm>
            <a:off x="5709139" y="1486961"/>
            <a:ext cx="6096000" cy="2746939"/>
          </a:xfrm>
          <a:prstGeom prst="rect">
            <a:avLst/>
          </a:prstGeom>
          <a:ln>
            <a:solidFill>
              <a:srgbClr val="4472C4"/>
            </a:solidFill>
          </a:ln>
        </p:spPr>
      </p:pic>
      <p:sp>
        <p:nvSpPr>
          <p:cNvPr id="4" name="Rettangolo 11">
            <a:extLst>
              <a:ext uri="{FF2B5EF4-FFF2-40B4-BE49-F238E27FC236}">
                <a16:creationId xmlns:a16="http://schemas.microsoft.com/office/drawing/2014/main" id="{01C39002-26C4-F264-1648-424385917327}"/>
              </a:ext>
            </a:extLst>
          </p:cNvPr>
          <p:cNvSpPr/>
          <p:nvPr/>
        </p:nvSpPr>
        <p:spPr>
          <a:xfrm>
            <a:off x="230767" y="1488367"/>
            <a:ext cx="504884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Qualora i contatti non siano comunicati dal paziente, oppure il paziente si rifiuti di fornire tali informazioni, o ancora il medico non li compili, per procedere all’inserimento di un nuovo certificato sarà necessario:</a:t>
            </a:r>
            <a:endParaRPr lang="en-US" sz="1400">
              <a:solidFill>
                <a:srgbClr val="000000"/>
              </a:solidFill>
              <a:cs typeface="Arial"/>
            </a:endParaRPr>
          </a:p>
          <a:p>
            <a:pPr>
              <a:lnSpc>
                <a:spcPct val="150000"/>
              </a:lnSpc>
            </a:pPr>
            <a:r>
              <a:rPr lang="it-IT" sz="1400">
                <a:solidFill>
                  <a:srgbClr val="000000"/>
                </a:solidFill>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cs typeface="Arial"/>
            </a:endParaRPr>
          </a:p>
          <a:p>
            <a:pPr>
              <a:lnSpc>
                <a:spcPct val="150000"/>
              </a:lnSpc>
            </a:pPr>
            <a:r>
              <a:rPr lang="it-IT" sz="1400">
                <a:solidFill>
                  <a:srgbClr val="000000"/>
                </a:solidFill>
                <a:cs typeface="Arial"/>
              </a:rPr>
              <a:t>- In caso di assenza del recapito telefonico, selezionare la casella di controllo accanto alla dicitura: "Il paziente non acconsente alla fornitura dei suoi contatti telefonici".</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9" name="Rettangolo 9">
            <a:extLst>
              <a:ext uri="{FF2B5EF4-FFF2-40B4-BE49-F238E27FC236}">
                <a16:creationId xmlns:a16="http://schemas.microsoft.com/office/drawing/2014/main" id="{3D4EF486-BA10-0EF1-9DA7-9316F99B0D0A}"/>
              </a:ext>
            </a:extLst>
          </p:cNvPr>
          <p:cNvSpPr/>
          <p:nvPr/>
        </p:nvSpPr>
        <p:spPr>
          <a:xfrm>
            <a:off x="227364" y="1029435"/>
            <a:ext cx="875462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Aggiorna Contatti Assistito 4/5</a:t>
            </a:r>
            <a:endParaRPr lang="it-IT" sz="2400">
              <a:solidFill>
                <a:srgbClr val="000000"/>
              </a:solidFill>
              <a:cs typeface="Arial"/>
            </a:endParaRPr>
          </a:p>
        </p:txBody>
      </p:sp>
    </p:spTree>
    <p:extLst>
      <p:ext uri="{BB962C8B-B14F-4D97-AF65-F5344CB8AC3E}">
        <p14:creationId xmlns:p14="http://schemas.microsoft.com/office/powerpoint/2010/main" val="1722389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6464CF7A-F7D3-7214-75DC-88FF953E6147}"/>
              </a:ext>
            </a:extLst>
          </p:cNvPr>
          <p:cNvSpPr/>
          <p:nvPr/>
        </p:nvSpPr>
        <p:spPr>
          <a:xfrm>
            <a:off x="228630" y="1490304"/>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delle azioni svolte.</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all’assistito.</a:t>
            </a:r>
          </a:p>
        </p:txBody>
      </p:sp>
      <p:sp>
        <p:nvSpPr>
          <p:cNvPr id="8" name="CasellaDiTesto 7">
            <a:extLst>
              <a:ext uri="{FF2B5EF4-FFF2-40B4-BE49-F238E27FC236}">
                <a16:creationId xmlns:a16="http://schemas.microsoft.com/office/drawing/2014/main" id="{2DF92D35-E3EC-01FB-28EB-614F41BC652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05 – Profilo Applicativo: Referente Regionale</a:t>
            </a:r>
          </a:p>
        </p:txBody>
      </p:sp>
      <p:pic>
        <p:nvPicPr>
          <p:cNvPr id="2" name="Immagine 8"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3" name="Immagine 9">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4" name="Immagine 10"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7" name="Connettore 2 1">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9" name="Connettore 2 2">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0" name="Triangolo isoscele 3">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Rettangolo 9">
            <a:extLst>
              <a:ext uri="{FF2B5EF4-FFF2-40B4-BE49-F238E27FC236}">
                <a16:creationId xmlns:a16="http://schemas.microsoft.com/office/drawing/2014/main" id="{6877C320-CFB6-E85A-A5D3-E99C407DD943}"/>
              </a:ext>
            </a:extLst>
          </p:cNvPr>
          <p:cNvSpPr/>
          <p:nvPr/>
        </p:nvSpPr>
        <p:spPr>
          <a:xfrm>
            <a:off x="227364" y="1029435"/>
            <a:ext cx="9551793"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5/5</a:t>
            </a:r>
            <a:endParaRPr lang="it-IT" sz="2400">
              <a:solidFill>
                <a:srgbClr val="000000"/>
              </a:solidFill>
              <a:cs typeface="Arial"/>
            </a:endParaRPr>
          </a:p>
        </p:txBody>
      </p:sp>
    </p:spTree>
    <p:extLst>
      <p:ext uri="{BB962C8B-B14F-4D97-AF65-F5344CB8AC3E}">
        <p14:creationId xmlns:p14="http://schemas.microsoft.com/office/powerpoint/2010/main" val="1008371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a:extLst>
              <a:ext uri="{FF2B5EF4-FFF2-40B4-BE49-F238E27FC236}">
                <a16:creationId xmlns:a16="http://schemas.microsoft.com/office/drawing/2014/main" id="{6A5243D0-A4C6-D553-A2D9-04083ABB759A}"/>
              </a:ext>
            </a:extLst>
          </p:cNvPr>
          <p:cNvGrpSpPr/>
          <p:nvPr/>
        </p:nvGrpSpPr>
        <p:grpSpPr>
          <a:xfrm>
            <a:off x="1061940" y="2467147"/>
            <a:ext cx="500793" cy="2611855"/>
            <a:chOff x="442181" y="1593387"/>
            <a:chExt cx="488380" cy="2669843"/>
          </a:xfrm>
        </p:grpSpPr>
        <p:sp>
          <p:nvSpPr>
            <p:cNvPr id="6" name="Rettangolo 5">
              <a:extLst>
                <a:ext uri="{FF2B5EF4-FFF2-40B4-BE49-F238E27FC236}">
                  <a16:creationId xmlns:a16="http://schemas.microsoft.com/office/drawing/2014/main" id="{AEFF5A10-CB7D-3B43-5506-B155F52C1F79}"/>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F32E4E40-F5B0-C826-ACE2-AB35FEFADF95}"/>
                </a:ext>
              </a:extLst>
            </p:cNvPr>
            <p:cNvSpPr/>
            <p:nvPr/>
          </p:nvSpPr>
          <p:spPr>
            <a:xfrm>
              <a:off x="516729" y="4155229"/>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8" name="Rettangolo 7">
            <a:extLst>
              <a:ext uri="{FF2B5EF4-FFF2-40B4-BE49-F238E27FC236}">
                <a16:creationId xmlns:a16="http://schemas.microsoft.com/office/drawing/2014/main" id="{BA3C224E-EAAE-8720-FC17-ACF78CED503E}"/>
              </a:ext>
            </a:extLst>
          </p:cNvPr>
          <p:cNvSpPr/>
          <p:nvPr/>
        </p:nvSpPr>
        <p:spPr>
          <a:xfrm>
            <a:off x="1061941" y="2728699"/>
            <a:ext cx="110745" cy="2570703"/>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689555" y="294126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689555" y="341538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689555" y="388950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689555" y="4363619"/>
            <a:ext cx="9431079" cy="83099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latin typeface="Arial"/>
                <a:ea typeface="Calibri"/>
                <a:cs typeface="Arial"/>
              </a:rPr>
              <a:t>05 - Profilo Applicativo: Referente Regionale</a:t>
            </a:r>
            <a:endParaRPr lang="it-IT">
              <a:solidFill>
                <a:srgbClr val="000000"/>
              </a:solidFill>
              <a:latin typeface="Arial"/>
              <a:ea typeface="Calibri"/>
              <a:cs typeface="Arial"/>
            </a:endParaRPr>
          </a:p>
          <a:p>
            <a:endParaRPr lang="it-IT">
              <a:cs typeface="Arial"/>
            </a:endParaRP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689555" y="246714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689552" y="483773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2465466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85D4BE76-D8A0-34A1-7EEE-CCE427136114}"/>
              </a:ext>
            </a:extLst>
          </p:cNvPr>
          <p:cNvSpPr txBox="1"/>
          <p:nvPr/>
        </p:nvSpPr>
        <p:spPr>
          <a:xfrm>
            <a:off x="1139805" y="169430"/>
            <a:ext cx="922626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06 - Canale di Assistenza</a:t>
            </a:r>
          </a:p>
          <a:p>
            <a:pPr algn="l"/>
            <a:endParaRPr lang="it-IT">
              <a:cs typeface="Arial"/>
            </a:endParaRPr>
          </a:p>
        </p:txBody>
      </p:sp>
      <p:pic>
        <p:nvPicPr>
          <p:cNvPr id="2" name="Picture 1">
            <a:extLst>
              <a:ext uri="{FF2B5EF4-FFF2-40B4-BE49-F238E27FC236}">
                <a16:creationId xmlns:a16="http://schemas.microsoft.com/office/drawing/2014/main" id="{A2C23CB1-7512-CE51-9070-5F436BE215CA}"/>
              </a:ext>
            </a:extLst>
          </p:cNvPr>
          <p:cNvPicPr>
            <a:picLocks noChangeAspect="1"/>
          </p:cNvPicPr>
          <p:nvPr/>
        </p:nvPicPr>
        <p:blipFill>
          <a:blip r:embed="rId2"/>
          <a:stretch>
            <a:fillRect/>
          </a:stretch>
        </p:blipFill>
        <p:spPr>
          <a:xfrm>
            <a:off x="5591906" y="1702674"/>
            <a:ext cx="6435970" cy="2960282"/>
          </a:xfrm>
          <a:prstGeom prst="rect">
            <a:avLst/>
          </a:prstGeom>
          <a:ln>
            <a:solidFill>
              <a:srgbClr val="4472C4"/>
            </a:solidFill>
          </a:ln>
        </p:spPr>
      </p:pic>
      <p:sp>
        <p:nvSpPr>
          <p:cNvPr id="3" name="Ovale 5">
            <a:extLst>
              <a:ext uri="{FF2B5EF4-FFF2-40B4-BE49-F238E27FC236}">
                <a16:creationId xmlns:a16="http://schemas.microsoft.com/office/drawing/2014/main" id="{418C6DF5-C1B6-68E4-BDED-E22E1A15685E}"/>
              </a:ext>
            </a:extLst>
          </p:cNvPr>
          <p:cNvSpPr/>
          <p:nvPr/>
        </p:nvSpPr>
        <p:spPr>
          <a:xfrm>
            <a:off x="11735763" y="4194911"/>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4" name="Rettangolo 3">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8" name="Rettangolo 7">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8179513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2.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TotalTime>
  <Words>5219</Words>
  <Application>Microsoft Office PowerPoint</Application>
  <PresentationFormat>Widescreen</PresentationFormat>
  <Paragraphs>465</Paragraphs>
  <Slides>59</Slides>
  <Notes>0</Notes>
  <HiddenSlides>0</HiddenSlides>
  <MMClips>0</MMClips>
  <ScaleCrop>false</ScaleCrop>
  <HeadingPairs>
    <vt:vector size="4" baseType="variant">
      <vt:variant>
        <vt:lpstr>Tema</vt:lpstr>
      </vt:variant>
      <vt:variant>
        <vt:i4>1</vt:i4>
      </vt:variant>
      <vt:variant>
        <vt:lpstr>Titoli diapositive</vt:lpstr>
      </vt:variant>
      <vt:variant>
        <vt:i4>59</vt:i4>
      </vt:variant>
    </vt:vector>
  </HeadingPairs>
  <TitlesOfParts>
    <vt:vector size="60"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299</cp:revision>
  <dcterms:created xsi:type="dcterms:W3CDTF">2020-04-07T10:41:41Z</dcterms:created>
  <dcterms:modified xsi:type="dcterms:W3CDTF">2026-10-09T14:49:15Z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