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3"/>
  </p:notesMasterIdLst>
  <p:handoutMasterIdLst>
    <p:handoutMasterId r:id="rId64"/>
  </p:handoutMasterIdLst>
  <p:sldIdLst>
    <p:sldId id="2147377771" r:id="rId5"/>
    <p:sldId id="2147377786" r:id="rId6"/>
    <p:sldId id="2147377854" r:id="rId7"/>
    <p:sldId id="2147377788" r:id="rId8"/>
    <p:sldId id="2147377791" r:id="rId9"/>
    <p:sldId id="2147377792" r:id="rId10"/>
    <p:sldId id="2147377793" r:id="rId11"/>
    <p:sldId id="2147377794" r:id="rId12"/>
    <p:sldId id="2147377795" r:id="rId13"/>
    <p:sldId id="2147377785" r:id="rId14"/>
    <p:sldId id="2147377783" r:id="rId15"/>
    <p:sldId id="2147377784" r:id="rId16"/>
    <p:sldId id="2147377799" r:id="rId17"/>
    <p:sldId id="2147377800" r:id="rId18"/>
    <p:sldId id="2147377801" r:id="rId19"/>
    <p:sldId id="2147377809" r:id="rId20"/>
    <p:sldId id="2147377822" r:id="rId21"/>
    <p:sldId id="2147377810" r:id="rId22"/>
    <p:sldId id="2147377811" r:id="rId23"/>
    <p:sldId id="2147377812" r:id="rId24"/>
    <p:sldId id="2147377813" r:id="rId25"/>
    <p:sldId id="2147377853" r:id="rId26"/>
    <p:sldId id="2147377814" r:id="rId27"/>
    <p:sldId id="2147377815" r:id="rId28"/>
    <p:sldId id="2147377816" r:id="rId29"/>
    <p:sldId id="2147377817" r:id="rId30"/>
    <p:sldId id="2147377818" r:id="rId31"/>
    <p:sldId id="2147377819" r:id="rId32"/>
    <p:sldId id="2147377820" r:id="rId33"/>
    <p:sldId id="2147377821" r:id="rId34"/>
    <p:sldId id="2147377823" r:id="rId35"/>
    <p:sldId id="2147377824" r:id="rId36"/>
    <p:sldId id="2147377825" r:id="rId37"/>
    <p:sldId id="2147377826" r:id="rId38"/>
    <p:sldId id="2147377827" r:id="rId39"/>
    <p:sldId id="2147377828" r:id="rId40"/>
    <p:sldId id="2147377829" r:id="rId41"/>
    <p:sldId id="2147377830" r:id="rId42"/>
    <p:sldId id="2147377831" r:id="rId43"/>
    <p:sldId id="2147377832" r:id="rId44"/>
    <p:sldId id="2147377833" r:id="rId45"/>
    <p:sldId id="2147377834" r:id="rId46"/>
    <p:sldId id="2147377836" r:id="rId47"/>
    <p:sldId id="2147377837" r:id="rId48"/>
    <p:sldId id="2147377844" r:id="rId49"/>
    <p:sldId id="2147377838" r:id="rId50"/>
    <p:sldId id="2147377839" r:id="rId51"/>
    <p:sldId id="2147377840" r:id="rId52"/>
    <p:sldId id="2147377841" r:id="rId53"/>
    <p:sldId id="2147377842" r:id="rId54"/>
    <p:sldId id="2147377843" r:id="rId55"/>
    <p:sldId id="2147377845" r:id="rId56"/>
    <p:sldId id="2147377846" r:id="rId57"/>
    <p:sldId id="2147377847" r:id="rId58"/>
    <p:sldId id="2147377848" r:id="rId59"/>
    <p:sldId id="2147377850" r:id="rId60"/>
    <p:sldId id="2147377852" r:id="rId61"/>
    <p:sldId id="2147377741" r:id="rId6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86"/>
            <p14:sldId id="2147377854"/>
            <p14:sldId id="2147377788"/>
            <p14:sldId id="2147377791"/>
            <p14:sldId id="2147377792"/>
            <p14:sldId id="2147377793"/>
            <p14:sldId id="2147377794"/>
            <p14:sldId id="2147377795"/>
            <p14:sldId id="2147377785"/>
            <p14:sldId id="2147377783"/>
            <p14:sldId id="2147377784"/>
            <p14:sldId id="2147377799"/>
            <p14:sldId id="2147377800"/>
            <p14:sldId id="2147377801"/>
            <p14:sldId id="2147377809"/>
            <p14:sldId id="2147377822"/>
            <p14:sldId id="2147377810"/>
            <p14:sldId id="2147377811"/>
            <p14:sldId id="2147377812"/>
            <p14:sldId id="2147377813"/>
            <p14:sldId id="2147377853"/>
            <p14:sldId id="2147377814"/>
            <p14:sldId id="2147377815"/>
            <p14:sldId id="2147377816"/>
            <p14:sldId id="2147377817"/>
            <p14:sldId id="2147377818"/>
            <p14:sldId id="2147377819"/>
            <p14:sldId id="2147377820"/>
            <p14:sldId id="2147377821"/>
            <p14:sldId id="2147377823"/>
            <p14:sldId id="2147377824"/>
            <p14:sldId id="2147377825"/>
            <p14:sldId id="2147377826"/>
            <p14:sldId id="2147377827"/>
            <p14:sldId id="2147377828"/>
            <p14:sldId id="2147377829"/>
            <p14:sldId id="2147377830"/>
            <p14:sldId id="2147377831"/>
            <p14:sldId id="2147377832"/>
            <p14:sldId id="2147377833"/>
            <p14:sldId id="2147377834"/>
            <p14:sldId id="2147377836"/>
            <p14:sldId id="2147377837"/>
            <p14:sldId id="2147377844"/>
            <p14:sldId id="2147377838"/>
            <p14:sldId id="2147377839"/>
            <p14:sldId id="2147377840"/>
            <p14:sldId id="2147377841"/>
            <p14:sldId id="2147377842"/>
            <p14:sldId id="2147377843"/>
            <p14:sldId id="2147377845"/>
            <p14:sldId id="2147377846"/>
            <p14:sldId id="2147377847"/>
            <p14:sldId id="2147377848"/>
            <p14:sldId id="2147377850"/>
            <p14:sldId id="2147377852"/>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B74"/>
    <a:srgbClr val="2E4E84"/>
    <a:srgbClr val="2F568D"/>
    <a:srgbClr val="3093BD"/>
    <a:srgbClr val="B94619"/>
    <a:srgbClr val="E66216"/>
    <a:srgbClr val="FFF9C4"/>
    <a:srgbClr val="E8F5E9"/>
    <a:srgbClr val="FCE4EC"/>
    <a:srgbClr val="FFF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10" dt="2026-10-09T07:57:49.621"/>
    <p1510:client id="{3E7D829C-262D-5205-9F5F-A36777D9C1A2}" v="1211" dt="2026-10-09T10:23:20.493"/>
    <p1510:client id="{F6AB131E-7C70-ACCB-47FD-03469746B9FC}" v="320" dt="2026-10-09T15:31:46.4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74" d="100"/>
          <a:sy n="174" d="100"/>
        </p:scale>
        <p:origin x="-5779" y="-763"/>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sldChg chg="addSp delSp modSp">
        <pc:chgData name="Gaita Matteo" userId="S::matteo.gaita@exprivia.com::3b34493c-787a-4579-8e1b-874cb6e86215" providerId="AD" clId="Web-{A50723B3-CC3D-9AB1-05CF-F46DB22822B3}" dt="2026-10-05T09:49:55.102" v="306"/>
        <pc:sldMkLst>
          <pc:docMk/>
          <pc:sldMk cId="2548431930" sldId="2147377783"/>
        </pc:sldMkLst>
        <pc:spChg chg="add mod">
          <ac:chgData name="Gaita Matteo" userId="S::matteo.gaita@exprivia.com::3b34493c-787a-4579-8e1b-874cb6e86215" providerId="AD" clId="Web-{A50723B3-CC3D-9AB1-05CF-F46DB22822B3}" dt="2026-10-05T08:33:36.865" v="260" actId="1076"/>
          <ac:spMkLst>
            <pc:docMk/>
            <pc:sldMk cId="2548431930" sldId="2147377783"/>
            <ac:spMk id="10" creationId="{F3FC02AD-9C2B-27D3-8C78-B3094CCC7DE9}"/>
          </ac:spMkLst>
        </pc:spChg>
        <pc:spChg chg="add mod">
          <ac:chgData name="Gaita Matteo" userId="S::matteo.gaita@exprivia.com::3b34493c-787a-4579-8e1b-874cb6e86215" providerId="AD" clId="Web-{A50723B3-CC3D-9AB1-05CF-F46DB22822B3}" dt="2026-10-05T08:34:49.651" v="265" actId="1076"/>
          <ac:spMkLst>
            <pc:docMk/>
            <pc:sldMk cId="2548431930" sldId="2147377783"/>
            <ac:spMk id="11" creationId="{FE27634B-CCF3-93C1-F456-36DF01DF1DEB}"/>
          </ac:spMkLst>
        </pc:spChg>
        <pc:picChg chg="add mod">
          <ac:chgData name="Gaita Matteo" userId="S::matteo.gaita@exprivia.com::3b34493c-787a-4579-8e1b-874cb6e86215" providerId="AD" clId="Web-{A50723B3-CC3D-9AB1-05CF-F46DB22822B3}" dt="2026-10-05T09:49:55.102" v="306"/>
          <ac:picMkLst>
            <pc:docMk/>
            <pc:sldMk cId="2548431930" sldId="2147377783"/>
            <ac:picMk id="3" creationId="{1B2A649F-4F13-3683-C535-6618CFA973D9}"/>
          </ac:picMkLst>
        </pc:picChg>
        <pc:picChg chg="add mod">
          <ac:chgData name="Gaita Matteo" userId="S::matteo.gaita@exprivia.com::3b34493c-787a-4579-8e1b-874cb6e86215" providerId="AD" clId="Web-{A50723B3-CC3D-9AB1-05CF-F46DB22822B3}" dt="2026-10-05T09:49:52.024" v="305"/>
          <ac:picMkLst>
            <pc:docMk/>
            <pc:sldMk cId="2548431930" sldId="2147377783"/>
            <ac:picMk id="4" creationId="{7A81D70B-7168-8FFB-B2A4-7DAB29786A0D}"/>
          </ac:picMkLst>
        </pc:picChg>
      </pc:sldChg>
      <pc:sldChg chg="addSp delSp modSp">
        <pc:chgData name="Gaita Matteo" userId="S::matteo.gaita@exprivia.com::3b34493c-787a-4579-8e1b-874cb6e86215" providerId="AD" clId="Web-{A50723B3-CC3D-9AB1-05CF-F46DB22822B3}" dt="2026-10-05T09:49:49.070" v="304"/>
        <pc:sldMkLst>
          <pc:docMk/>
          <pc:sldMk cId="1411242230" sldId="2147377784"/>
        </pc:sldMkLst>
        <pc:spChg chg="add mod">
          <ac:chgData name="Gaita Matteo" userId="S::matteo.gaita@exprivia.com::3b34493c-787a-4579-8e1b-874cb6e86215" providerId="AD" clId="Web-{A50723B3-CC3D-9AB1-05CF-F46DB22822B3}" dt="2026-10-05T08:36:40.049" v="270" actId="1076"/>
          <ac:spMkLst>
            <pc:docMk/>
            <pc:sldMk cId="1411242230" sldId="2147377784"/>
            <ac:spMk id="3" creationId="{14C29EC0-E421-43ED-9F0E-6DD4B31929A7}"/>
          </ac:spMkLst>
        </pc:spChg>
        <pc:spChg chg="add mod">
          <ac:chgData name="Gaita Matteo" userId="S::matteo.gaita@exprivia.com::3b34493c-787a-4579-8e1b-874cb6e86215" providerId="AD" clId="Web-{A50723B3-CC3D-9AB1-05CF-F46DB22822B3}" dt="2026-10-05T08:37:05.660" v="274" actId="1076"/>
          <ac:spMkLst>
            <pc:docMk/>
            <pc:sldMk cId="1411242230" sldId="2147377784"/>
            <ac:spMk id="5" creationId="{E6F9AC8F-65AF-0B2E-256E-0C083502A01A}"/>
          </ac:spMkLst>
        </pc:spChg>
        <pc:picChg chg="add mod">
          <ac:chgData name="Gaita Matteo" userId="S::matteo.gaita@exprivia.com::3b34493c-787a-4579-8e1b-874cb6e86215" providerId="AD" clId="Web-{A50723B3-CC3D-9AB1-05CF-F46DB22822B3}" dt="2026-10-05T09:49:49.070" v="304"/>
          <ac:picMkLst>
            <pc:docMk/>
            <pc:sldMk cId="1411242230" sldId="2147377784"/>
            <ac:picMk id="2" creationId="{C72D412E-E55F-A50D-4AE9-368991780EA9}"/>
          </ac:picMkLst>
        </pc:picChg>
      </pc:sldChg>
    </pc:docChg>
  </pc:docChgLst>
  <pc:docChgLst>
    <pc:chgData name="Gaita Matteo" userId="S::matteo.gaita@exprivia.com::3b34493c-787a-4579-8e1b-874cb6e86215" providerId="AD" clId="Web-{3E7D829C-262D-5205-9F5F-A36777D9C1A2}"/>
    <pc:docChg chg="modSld">
      <pc:chgData name="Gaita Matteo" userId="S::matteo.gaita@exprivia.com::3b34493c-787a-4579-8e1b-874cb6e86215" providerId="AD" clId="Web-{3E7D829C-262D-5205-9F5F-A36777D9C1A2}" dt="2026-10-09T10:23:20.493" v="1151" actId="1076"/>
      <pc:docMkLst>
        <pc:docMk/>
      </pc:docMkLst>
      <pc:sldChg chg="delSp modSp">
        <pc:chgData name="Gaita Matteo" userId="S::matteo.gaita@exprivia.com::3b34493c-787a-4579-8e1b-874cb6e86215" providerId="AD" clId="Web-{3E7D829C-262D-5205-9F5F-A36777D9C1A2}" dt="2026-10-09T10:11:56.395" v="753" actId="1076"/>
        <pc:sldMkLst>
          <pc:docMk/>
          <pc:sldMk cId="2548431930" sldId="2147377783"/>
        </pc:sldMkLst>
        <pc:spChg chg="del mod">
          <ac:chgData name="Gaita Matteo" userId="S::matteo.gaita@exprivia.com::3b34493c-787a-4579-8e1b-874cb6e86215" providerId="AD" clId="Web-{3E7D829C-262D-5205-9F5F-A36777D9C1A2}" dt="2026-10-09T10:11:39.082" v="745"/>
          <ac:spMkLst>
            <pc:docMk/>
            <pc:sldMk cId="2548431930" sldId="2147377783"/>
            <ac:spMk id="7" creationId="{2F921454-1ACE-4CE0-BF6B-8F1AA90EDE52}"/>
          </ac:spMkLst>
        </pc:spChg>
        <pc:spChg chg="mod">
          <ac:chgData name="Gaita Matteo" userId="S::matteo.gaita@exprivia.com::3b34493c-787a-4579-8e1b-874cb6e86215" providerId="AD" clId="Web-{3E7D829C-262D-5205-9F5F-A36777D9C1A2}" dt="2026-10-09T10:11:56.395" v="753" actId="1076"/>
          <ac:spMkLst>
            <pc:docMk/>
            <pc:sldMk cId="2548431930" sldId="2147377783"/>
            <ac:spMk id="10" creationId="{F3FC02AD-9C2B-27D3-8C78-B3094CCC7DE9}"/>
          </ac:spMkLst>
        </pc:spChg>
        <pc:picChg chg="mod">
          <ac:chgData name="Gaita Matteo" userId="S::matteo.gaita@exprivia.com::3b34493c-787a-4579-8e1b-874cb6e86215" providerId="AD" clId="Web-{3E7D829C-262D-5205-9F5F-A36777D9C1A2}" dt="2026-10-09T10:11:56.379" v="752" actId="1076"/>
          <ac:picMkLst>
            <pc:docMk/>
            <pc:sldMk cId="2548431930" sldId="2147377783"/>
            <ac:picMk id="3" creationId="{1B2A649F-4F13-3683-C535-6618CFA973D9}"/>
          </ac:picMkLst>
        </pc:picChg>
      </pc:sldChg>
      <pc:sldChg chg="modSp">
        <pc:chgData name="Gaita Matteo" userId="S::matteo.gaita@exprivia.com::3b34493c-787a-4579-8e1b-874cb6e86215" providerId="AD" clId="Web-{3E7D829C-262D-5205-9F5F-A36777D9C1A2}" dt="2026-10-09T10:12:16.036" v="765" actId="1076"/>
        <pc:sldMkLst>
          <pc:docMk/>
          <pc:sldMk cId="1411242230" sldId="2147377784"/>
        </pc:sldMkLst>
        <pc:spChg chg="mod">
          <ac:chgData name="Gaita Matteo" userId="S::matteo.gaita@exprivia.com::3b34493c-787a-4579-8e1b-874cb6e86215" providerId="AD" clId="Web-{3E7D829C-262D-5205-9F5F-A36777D9C1A2}" dt="2026-10-09T10:12:16.036" v="764" actId="1076"/>
          <ac:spMkLst>
            <pc:docMk/>
            <pc:sldMk cId="1411242230" sldId="2147377784"/>
            <ac:spMk id="3" creationId="{14C29EC0-E421-43ED-9F0E-6DD4B31929A7}"/>
          </ac:spMkLst>
        </pc:spChg>
        <pc:spChg chg="mod">
          <ac:chgData name="Gaita Matteo" userId="S::matteo.gaita@exprivia.com::3b34493c-787a-4579-8e1b-874cb6e86215" providerId="AD" clId="Web-{3E7D829C-262D-5205-9F5F-A36777D9C1A2}" dt="2026-10-09T10:12:16.036" v="765" actId="1076"/>
          <ac:spMkLst>
            <pc:docMk/>
            <pc:sldMk cId="1411242230" sldId="2147377784"/>
            <ac:spMk id="5" creationId="{E6F9AC8F-65AF-0B2E-256E-0C083502A01A}"/>
          </ac:spMkLst>
        </pc:spChg>
        <pc:spChg chg="mod">
          <ac:chgData name="Gaita Matteo" userId="S::matteo.gaita@exprivia.com::3b34493c-787a-4579-8e1b-874cb6e86215" providerId="AD" clId="Web-{3E7D829C-262D-5205-9F5F-A36777D9C1A2}" dt="2026-10-09T10:12:15.973" v="762" actId="1076"/>
          <ac:spMkLst>
            <pc:docMk/>
            <pc:sldMk cId="1411242230" sldId="2147377784"/>
            <ac:spMk id="7" creationId="{2F921454-1ACE-4CE0-BF6B-8F1AA90EDE52}"/>
          </ac:spMkLst>
        </pc:spChg>
        <pc:picChg chg="mod">
          <ac:chgData name="Gaita Matteo" userId="S::matteo.gaita@exprivia.com::3b34493c-787a-4579-8e1b-874cb6e86215" providerId="AD" clId="Web-{3E7D829C-262D-5205-9F5F-A36777D9C1A2}" dt="2026-10-09T10:12:16.020" v="763" actId="1076"/>
          <ac:picMkLst>
            <pc:docMk/>
            <pc:sldMk cId="1411242230" sldId="2147377784"/>
            <ac:picMk id="2" creationId="{C72D412E-E55F-A50D-4AE9-368991780EA9}"/>
          </ac:picMkLst>
        </pc:picChg>
      </pc:sldChg>
      <pc:sldChg chg="modSp">
        <pc:chgData name="Gaita Matteo" userId="S::matteo.gaita@exprivia.com::3b34493c-787a-4579-8e1b-874cb6e86215" providerId="AD" clId="Web-{3E7D829C-262D-5205-9F5F-A36777D9C1A2}" dt="2026-10-09T10:11:23.190" v="741" actId="1076"/>
        <pc:sldMkLst>
          <pc:docMk/>
          <pc:sldMk cId="2986893048" sldId="2147377785"/>
        </pc:sldMkLst>
        <pc:spChg chg="mod">
          <ac:chgData name="Gaita Matteo" userId="S::matteo.gaita@exprivia.com::3b34493c-787a-4579-8e1b-874cb6e86215" providerId="AD" clId="Web-{3E7D829C-262D-5205-9F5F-A36777D9C1A2}" dt="2026-10-09T10:11:23.034" v="734" actId="1076"/>
          <ac:spMkLst>
            <pc:docMk/>
            <pc:sldMk cId="2986893048" sldId="2147377785"/>
            <ac:spMk id="5" creationId="{2F921454-1ACE-4CE0-BF6B-8F1AA90EDE52}"/>
          </ac:spMkLst>
        </pc:spChg>
        <pc:spChg chg="mod">
          <ac:chgData name="Gaita Matteo" userId="S::matteo.gaita@exprivia.com::3b34493c-787a-4579-8e1b-874cb6e86215" providerId="AD" clId="Web-{3E7D829C-262D-5205-9F5F-A36777D9C1A2}" dt="2026-10-09T10:11:23.112" v="736" actId="1076"/>
          <ac:spMkLst>
            <pc:docMk/>
            <pc:sldMk cId="2986893048" sldId="2147377785"/>
            <ac:spMk id="19" creationId="{B877A836-6BBA-8B11-6AB7-A6E22900098E}"/>
          </ac:spMkLst>
        </pc:spChg>
        <pc:spChg chg="mod">
          <ac:chgData name="Gaita Matteo" userId="S::matteo.gaita@exprivia.com::3b34493c-787a-4579-8e1b-874cb6e86215" providerId="AD" clId="Web-{3E7D829C-262D-5205-9F5F-A36777D9C1A2}" dt="2026-10-09T10:11:23.144" v="738" actId="1076"/>
          <ac:spMkLst>
            <pc:docMk/>
            <pc:sldMk cId="2986893048" sldId="2147377785"/>
            <ac:spMk id="22" creationId="{6EE9F1EB-9180-0562-9606-F93C6167BDA8}"/>
          </ac:spMkLst>
        </pc:spChg>
        <pc:spChg chg="mod">
          <ac:chgData name="Gaita Matteo" userId="S::matteo.gaita@exprivia.com::3b34493c-787a-4579-8e1b-874cb6e86215" providerId="AD" clId="Web-{3E7D829C-262D-5205-9F5F-A36777D9C1A2}" dt="2026-10-09T10:11:23.190" v="740" actId="1076"/>
          <ac:spMkLst>
            <pc:docMk/>
            <pc:sldMk cId="2986893048" sldId="2147377785"/>
            <ac:spMk id="31" creationId="{E8D90792-7F20-3400-6622-467F1C3145A4}"/>
          </ac:spMkLst>
        </pc:spChg>
        <pc:spChg chg="mod">
          <ac:chgData name="Gaita Matteo" userId="S::matteo.gaita@exprivia.com::3b34493c-787a-4579-8e1b-874cb6e86215" providerId="AD" clId="Web-{3E7D829C-262D-5205-9F5F-A36777D9C1A2}" dt="2026-10-09T10:11:23.190" v="741" actId="1076"/>
          <ac:spMkLst>
            <pc:docMk/>
            <pc:sldMk cId="2986893048" sldId="2147377785"/>
            <ac:spMk id="32" creationId="{3DB9E6BB-E977-89AA-9217-549E355B9B64}"/>
          </ac:spMkLst>
        </pc:spChg>
        <pc:picChg chg="mod">
          <ac:chgData name="Gaita Matteo" userId="S::matteo.gaita@exprivia.com::3b34493c-787a-4579-8e1b-874cb6e86215" providerId="AD" clId="Web-{3E7D829C-262D-5205-9F5F-A36777D9C1A2}" dt="2026-10-09T10:11:23.097" v="735" actId="1076"/>
          <ac:picMkLst>
            <pc:docMk/>
            <pc:sldMk cId="2986893048" sldId="2147377785"/>
            <ac:picMk id="10" creationId="{53648FF2-8D04-6814-1DA2-1DDD20A3B031}"/>
          </ac:picMkLst>
        </pc:picChg>
        <pc:picChg chg="mod">
          <ac:chgData name="Gaita Matteo" userId="S::matteo.gaita@exprivia.com::3b34493c-787a-4579-8e1b-874cb6e86215" providerId="AD" clId="Web-{3E7D829C-262D-5205-9F5F-A36777D9C1A2}" dt="2026-10-09T10:11:23.144" v="737" actId="1076"/>
          <ac:picMkLst>
            <pc:docMk/>
            <pc:sldMk cId="2986893048" sldId="2147377785"/>
            <ac:picMk id="21" creationId="{DDCAF363-D199-B0C7-507E-F9D4BF2BAB31}"/>
          </ac:picMkLst>
        </pc:picChg>
        <pc:picChg chg="mod">
          <ac:chgData name="Gaita Matteo" userId="S::matteo.gaita@exprivia.com::3b34493c-787a-4579-8e1b-874cb6e86215" providerId="AD" clId="Web-{3E7D829C-262D-5205-9F5F-A36777D9C1A2}" dt="2026-10-09T10:11:23.175" v="739" actId="1076"/>
          <ac:picMkLst>
            <pc:docMk/>
            <pc:sldMk cId="2986893048" sldId="2147377785"/>
            <ac:picMk id="30" creationId="{205D6C9E-A213-67B1-082F-86D55BAFA63D}"/>
          </ac:picMkLst>
        </pc:picChg>
      </pc:sldChg>
      <pc:sldChg chg="addSp delSp modSp">
        <pc:chgData name="Gaita Matteo" userId="S::matteo.gaita@exprivia.com::3b34493c-787a-4579-8e1b-874cb6e86215" providerId="AD" clId="Web-{3E7D829C-262D-5205-9F5F-A36777D9C1A2}" dt="2026-10-09T10:12:24.958" v="767" actId="1076"/>
        <pc:sldMkLst>
          <pc:docMk/>
          <pc:sldMk cId="2075817185" sldId="2147377800"/>
        </pc:sldMkLst>
        <pc:spChg chg="del mod">
          <ac:chgData name="Gaita Matteo" userId="S::matteo.gaita@exprivia.com::3b34493c-787a-4579-8e1b-874cb6e86215" providerId="AD" clId="Web-{3E7D829C-262D-5205-9F5F-A36777D9C1A2}" dt="2026-10-09T09:29:16.538" v="11"/>
          <ac:spMkLst>
            <pc:docMk/>
            <pc:sldMk cId="2075817185" sldId="2147377800"/>
            <ac:spMk id="2" creationId="{6464CF7A-F7D3-7214-75DC-88FF953E6147}"/>
          </ac:spMkLst>
        </pc:spChg>
        <pc:spChg chg="del mod">
          <ac:chgData name="Gaita Matteo" userId="S::matteo.gaita@exprivia.com::3b34493c-787a-4579-8e1b-874cb6e86215" providerId="AD" clId="Web-{3E7D829C-262D-5205-9F5F-A36777D9C1A2}" dt="2026-10-09T09:29:16.538" v="10"/>
          <ac:spMkLst>
            <pc:docMk/>
            <pc:sldMk cId="2075817185" sldId="2147377800"/>
            <ac:spMk id="3" creationId="{AC0F354D-367F-BE60-36DA-9E2DC3CF13A9}"/>
          </ac:spMkLst>
        </pc:spChg>
        <pc:spChg chg="add mod">
          <ac:chgData name="Gaita Matteo" userId="S::matteo.gaita@exprivia.com::3b34493c-787a-4579-8e1b-874cb6e86215" providerId="AD" clId="Web-{3E7D829C-262D-5205-9F5F-A36777D9C1A2}" dt="2026-10-09T09:29:05.819" v="7" actId="20577"/>
          <ac:spMkLst>
            <pc:docMk/>
            <pc:sldMk cId="2075817185" sldId="2147377800"/>
            <ac:spMk id="7" creationId="{36379D92-D360-1D88-B2EF-9C71DD83C6BE}"/>
          </ac:spMkLst>
        </pc:spChg>
        <pc:spChg chg="add mod">
          <ac:chgData name="Gaita Matteo" userId="S::matteo.gaita@exprivia.com::3b34493c-787a-4579-8e1b-874cb6e86215" providerId="AD" clId="Web-{3E7D829C-262D-5205-9F5F-A36777D9C1A2}" dt="2026-10-09T09:29:23.913" v="14" actId="20577"/>
          <ac:spMkLst>
            <pc:docMk/>
            <pc:sldMk cId="2075817185" sldId="2147377800"/>
            <ac:spMk id="9" creationId="{46FFA024-0D84-5E8A-2865-A12F0A5BC53D}"/>
          </ac:spMkLst>
        </pc:spChg>
        <pc:picChg chg="mod">
          <ac:chgData name="Gaita Matteo" userId="S::matteo.gaita@exprivia.com::3b34493c-787a-4579-8e1b-874cb6e86215" providerId="AD" clId="Web-{3E7D829C-262D-5205-9F5F-A36777D9C1A2}" dt="2026-10-09T10:12:24.958" v="767" actId="1076"/>
          <ac:picMkLst>
            <pc:docMk/>
            <pc:sldMk cId="2075817185" sldId="2147377800"/>
            <ac:picMk id="4" creationId="{B128F52B-416B-80B2-D3CD-A560FF3B89B4}"/>
          </ac:picMkLst>
        </pc:picChg>
      </pc:sldChg>
      <pc:sldChg chg="addSp delSp modSp">
        <pc:chgData name="Gaita Matteo" userId="S::matteo.gaita@exprivia.com::3b34493c-787a-4579-8e1b-874cb6e86215" providerId="AD" clId="Web-{3E7D829C-262D-5205-9F5F-A36777D9C1A2}" dt="2026-10-09T10:12:30.364" v="768" actId="1076"/>
        <pc:sldMkLst>
          <pc:docMk/>
          <pc:sldMk cId="351841846" sldId="2147377801"/>
        </pc:sldMkLst>
        <pc:spChg chg="del mod">
          <ac:chgData name="Gaita Matteo" userId="S::matteo.gaita@exprivia.com::3b34493c-787a-4579-8e1b-874cb6e86215" providerId="AD" clId="Web-{3E7D829C-262D-5205-9F5F-A36777D9C1A2}" dt="2026-10-09T09:29:58.367" v="31"/>
          <ac:spMkLst>
            <pc:docMk/>
            <pc:sldMk cId="351841846" sldId="2147377801"/>
            <ac:spMk id="4" creationId="{6464CF7A-F7D3-7214-75DC-88FF953E6147}"/>
          </ac:spMkLst>
        </pc:spChg>
        <pc:spChg chg="del mod">
          <ac:chgData name="Gaita Matteo" userId="S::matteo.gaita@exprivia.com::3b34493c-787a-4579-8e1b-874cb6e86215" providerId="AD" clId="Web-{3E7D829C-262D-5205-9F5F-A36777D9C1A2}" dt="2026-10-09T09:29:58.367" v="30"/>
          <ac:spMkLst>
            <pc:docMk/>
            <pc:sldMk cId="351841846" sldId="2147377801"/>
            <ac:spMk id="5" creationId="{F7D92BE6-EBB0-95B7-4108-69227C38D442}"/>
          </ac:spMkLst>
        </pc:spChg>
        <pc:spChg chg="add mod">
          <ac:chgData name="Gaita Matteo" userId="S::matteo.gaita@exprivia.com::3b34493c-787a-4579-8e1b-874cb6e86215" providerId="AD" clId="Web-{3E7D829C-262D-5205-9F5F-A36777D9C1A2}" dt="2026-10-09T09:29:43.383" v="22" actId="20577"/>
          <ac:spMkLst>
            <pc:docMk/>
            <pc:sldMk cId="351841846" sldId="2147377801"/>
            <ac:spMk id="7" creationId="{AFE5BAB5-16B0-D836-4177-AD35D8FF4C2C}"/>
          </ac:spMkLst>
        </pc:spChg>
        <pc:spChg chg="add mod">
          <ac:chgData name="Gaita Matteo" userId="S::matteo.gaita@exprivia.com::3b34493c-787a-4579-8e1b-874cb6e86215" providerId="AD" clId="Web-{3E7D829C-262D-5205-9F5F-A36777D9C1A2}" dt="2026-10-09T09:30:07.883" v="35" actId="20577"/>
          <ac:spMkLst>
            <pc:docMk/>
            <pc:sldMk cId="351841846" sldId="2147377801"/>
            <ac:spMk id="9" creationId="{8601939D-0788-5AEA-70AA-FD8F2FEBA0A0}"/>
          </ac:spMkLst>
        </pc:spChg>
        <pc:picChg chg="mod">
          <ac:chgData name="Gaita Matteo" userId="S::matteo.gaita@exprivia.com::3b34493c-787a-4579-8e1b-874cb6e86215" providerId="AD" clId="Web-{3E7D829C-262D-5205-9F5F-A36777D9C1A2}" dt="2026-10-09T10:12:30.364" v="768" actId="1076"/>
          <ac:picMkLst>
            <pc:docMk/>
            <pc:sldMk cId="351841846" sldId="2147377801"/>
            <ac:picMk id="2" creationId="{8D9A5BCC-DB69-366E-E181-B2E2098D8E4C}"/>
          </ac:picMkLst>
        </pc:picChg>
      </pc:sldChg>
      <pc:sldChg chg="addSp delSp modSp">
        <pc:chgData name="Gaita Matteo" userId="S::matteo.gaita@exprivia.com::3b34493c-787a-4579-8e1b-874cb6e86215" providerId="AD" clId="Web-{3E7D829C-262D-5205-9F5F-A36777D9C1A2}" dt="2026-10-09T10:12:56.365" v="780" actId="1076"/>
        <pc:sldMkLst>
          <pc:docMk/>
          <pc:sldMk cId="1492232389" sldId="2147377809"/>
        </pc:sldMkLst>
        <pc:spChg chg="del mod">
          <ac:chgData name="Gaita Matteo" userId="S::matteo.gaita@exprivia.com::3b34493c-787a-4579-8e1b-874cb6e86215" providerId="AD" clId="Web-{3E7D829C-262D-5205-9F5F-A36777D9C1A2}" dt="2026-10-09T09:30:29.884" v="44"/>
          <ac:spMkLst>
            <pc:docMk/>
            <pc:sldMk cId="1492232389" sldId="2147377809"/>
            <ac:spMk id="4" creationId="{6464CF7A-F7D3-7214-75DC-88FF953E6147}"/>
          </ac:spMkLst>
        </pc:spChg>
        <pc:spChg chg="del mod">
          <ac:chgData name="Gaita Matteo" userId="S::matteo.gaita@exprivia.com::3b34493c-787a-4579-8e1b-874cb6e86215" providerId="AD" clId="Web-{3E7D829C-262D-5205-9F5F-A36777D9C1A2}" dt="2026-10-09T09:30:29.884" v="43"/>
          <ac:spMkLst>
            <pc:docMk/>
            <pc:sldMk cId="1492232389" sldId="2147377809"/>
            <ac:spMk id="5" creationId="{0DCB59B9-FB95-2BCD-98CF-B375FE0C7ECB}"/>
          </ac:spMkLst>
        </pc:spChg>
        <pc:spChg chg="add mod">
          <ac:chgData name="Gaita Matteo" userId="S::matteo.gaita@exprivia.com::3b34493c-787a-4579-8e1b-874cb6e86215" providerId="AD" clId="Web-{3E7D829C-262D-5205-9F5F-A36777D9C1A2}" dt="2026-10-09T09:30:19.571" v="40" actId="20577"/>
          <ac:spMkLst>
            <pc:docMk/>
            <pc:sldMk cId="1492232389" sldId="2147377809"/>
            <ac:spMk id="10" creationId="{D5479EB4-F1AE-898F-8FAE-4448E56FEBBB}"/>
          </ac:spMkLst>
        </pc:spChg>
        <pc:spChg chg="add mod">
          <ac:chgData name="Gaita Matteo" userId="S::matteo.gaita@exprivia.com::3b34493c-787a-4579-8e1b-874cb6e86215" providerId="AD" clId="Web-{3E7D829C-262D-5205-9F5F-A36777D9C1A2}" dt="2026-10-09T09:30:32.431" v="46" actId="20577"/>
          <ac:spMkLst>
            <pc:docMk/>
            <pc:sldMk cId="1492232389" sldId="2147377809"/>
            <ac:spMk id="12" creationId="{4A1EE392-13DE-38CD-0AD6-9617CE177EA6}"/>
          </ac:spMkLst>
        </pc:spChg>
        <pc:picChg chg="mod">
          <ac:chgData name="Gaita Matteo" userId="S::matteo.gaita@exprivia.com::3b34493c-787a-4579-8e1b-874cb6e86215" providerId="AD" clId="Web-{3E7D829C-262D-5205-9F5F-A36777D9C1A2}" dt="2026-10-09T10:12:56.350" v="777" actId="1076"/>
          <ac:picMkLst>
            <pc:docMk/>
            <pc:sldMk cId="1492232389" sldId="2147377809"/>
            <ac:picMk id="2" creationId="{60E5DE5C-8C6D-50BC-7ABA-664C5807DDB1}"/>
          </ac:picMkLst>
        </pc:picChg>
        <pc:inkChg chg="mod">
          <ac:chgData name="Gaita Matteo" userId="S::matteo.gaita@exprivia.com::3b34493c-787a-4579-8e1b-874cb6e86215" providerId="AD" clId="Web-{3E7D829C-262D-5205-9F5F-A36777D9C1A2}" dt="2026-10-09T10:12:56.350" v="778" actId="1076"/>
          <ac:inkMkLst>
            <pc:docMk/>
            <pc:sldMk cId="1492232389" sldId="2147377809"/>
            <ac:inkMk id="7" creationId="{5AB5CE26-306D-5C89-FAD0-EEE5EFAFD153}"/>
          </ac:inkMkLst>
        </pc:inkChg>
        <pc:inkChg chg="mod">
          <ac:chgData name="Gaita Matteo" userId="S::matteo.gaita@exprivia.com::3b34493c-787a-4579-8e1b-874cb6e86215" providerId="AD" clId="Web-{3E7D829C-262D-5205-9F5F-A36777D9C1A2}" dt="2026-10-09T10:12:56.365" v="779" actId="1076"/>
          <ac:inkMkLst>
            <pc:docMk/>
            <pc:sldMk cId="1492232389" sldId="2147377809"/>
            <ac:inkMk id="8" creationId="{9D83ADEA-2F05-BC01-8092-7B0F5B32B30E}"/>
          </ac:inkMkLst>
        </pc:inkChg>
        <pc:inkChg chg="mod">
          <ac:chgData name="Gaita Matteo" userId="S::matteo.gaita@exprivia.com::3b34493c-787a-4579-8e1b-874cb6e86215" providerId="AD" clId="Web-{3E7D829C-262D-5205-9F5F-A36777D9C1A2}" dt="2026-10-09T10:12:56.365" v="780" actId="1076"/>
          <ac:inkMkLst>
            <pc:docMk/>
            <pc:sldMk cId="1492232389" sldId="2147377809"/>
            <ac:inkMk id="9" creationId="{8ED8CEF1-DDAD-3ADA-5C1B-5DE76D0B5F59}"/>
          </ac:inkMkLst>
        </pc:inkChg>
      </pc:sldChg>
      <pc:sldChg chg="addSp delSp modSp">
        <pc:chgData name="Gaita Matteo" userId="S::matteo.gaita@exprivia.com::3b34493c-787a-4579-8e1b-874cb6e86215" providerId="AD" clId="Web-{3E7D829C-262D-5205-9F5F-A36777D9C1A2}" dt="2026-10-09T10:13:19.288" v="791" actId="1076"/>
        <pc:sldMkLst>
          <pc:docMk/>
          <pc:sldMk cId="1648880718" sldId="2147377810"/>
        </pc:sldMkLst>
        <pc:spChg chg="del mod">
          <ac:chgData name="Gaita Matteo" userId="S::matteo.gaita@exprivia.com::3b34493c-787a-4579-8e1b-874cb6e86215" providerId="AD" clId="Web-{3E7D829C-262D-5205-9F5F-A36777D9C1A2}" dt="2026-10-09T09:31:41.620" v="76"/>
          <ac:spMkLst>
            <pc:docMk/>
            <pc:sldMk cId="1648880718" sldId="2147377810"/>
            <ac:spMk id="4" creationId="{31D44708-DBCE-55D4-7D8D-F224D2C79E9F}"/>
          </ac:spMkLst>
        </pc:spChg>
        <pc:spChg chg="del mod">
          <ac:chgData name="Gaita Matteo" userId="S::matteo.gaita@exprivia.com::3b34493c-787a-4579-8e1b-874cb6e86215" providerId="AD" clId="Web-{3E7D829C-262D-5205-9F5F-A36777D9C1A2}" dt="2026-10-09T09:31:41.620" v="75"/>
          <ac:spMkLst>
            <pc:docMk/>
            <pc:sldMk cId="1648880718" sldId="2147377810"/>
            <ac:spMk id="5" creationId="{6464CF7A-F7D3-7214-75DC-88FF953E6147}"/>
          </ac:spMkLst>
        </pc:spChg>
        <pc:spChg chg="add mod">
          <ac:chgData name="Gaita Matteo" userId="S::matteo.gaita@exprivia.com::3b34493c-787a-4579-8e1b-874cb6e86215" providerId="AD" clId="Web-{3E7D829C-262D-5205-9F5F-A36777D9C1A2}" dt="2026-10-09T09:31:27.433" v="68" actId="20577"/>
          <ac:spMkLst>
            <pc:docMk/>
            <pc:sldMk cId="1648880718" sldId="2147377810"/>
            <ac:spMk id="7" creationId="{A0749940-1D23-5F2D-A49C-226002D6C798}"/>
          </ac:spMkLst>
        </pc:spChg>
        <pc:spChg chg="add mod">
          <ac:chgData name="Gaita Matteo" userId="S::matteo.gaita@exprivia.com::3b34493c-787a-4579-8e1b-874cb6e86215" providerId="AD" clId="Web-{3E7D829C-262D-5205-9F5F-A36777D9C1A2}" dt="2026-10-09T09:31:40.120" v="74" actId="20577"/>
          <ac:spMkLst>
            <pc:docMk/>
            <pc:sldMk cId="1648880718" sldId="2147377810"/>
            <ac:spMk id="9" creationId="{DA61432C-66F7-D5FB-8798-E8D04BA0374E}"/>
          </ac:spMkLst>
        </pc:spChg>
        <pc:picChg chg="mod">
          <ac:chgData name="Gaita Matteo" userId="S::matteo.gaita@exprivia.com::3b34493c-787a-4579-8e1b-874cb6e86215" providerId="AD" clId="Web-{3E7D829C-262D-5205-9F5F-A36777D9C1A2}" dt="2026-10-09T10:13:19.288" v="791" actId="1076"/>
          <ac:picMkLst>
            <pc:docMk/>
            <pc:sldMk cId="1648880718" sldId="2147377810"/>
            <ac:picMk id="2" creationId="{3BA0FA31-538D-C6EC-5E4C-672201F1A220}"/>
          </ac:picMkLst>
        </pc:picChg>
      </pc:sldChg>
      <pc:sldChg chg="addSp delSp modSp">
        <pc:chgData name="Gaita Matteo" userId="S::matteo.gaita@exprivia.com::3b34493c-787a-4579-8e1b-874cb6e86215" providerId="AD" clId="Web-{3E7D829C-262D-5205-9F5F-A36777D9C1A2}" dt="2026-10-09T10:13:27.475" v="793" actId="1076"/>
        <pc:sldMkLst>
          <pc:docMk/>
          <pc:sldMk cId="2916793644" sldId="2147377811"/>
        </pc:sldMkLst>
        <pc:spChg chg="del mod">
          <ac:chgData name="Gaita Matteo" userId="S::matteo.gaita@exprivia.com::3b34493c-787a-4579-8e1b-874cb6e86215" providerId="AD" clId="Web-{3E7D829C-262D-5205-9F5F-A36777D9C1A2}" dt="2026-10-09T09:32:26.372" v="92"/>
          <ac:spMkLst>
            <pc:docMk/>
            <pc:sldMk cId="2916793644" sldId="2147377811"/>
            <ac:spMk id="4" creationId="{31D44708-DBCE-55D4-7D8D-F224D2C79E9F}"/>
          </ac:spMkLst>
        </pc:spChg>
        <pc:spChg chg="mod">
          <ac:chgData name="Gaita Matteo" userId="S::matteo.gaita@exprivia.com::3b34493c-787a-4579-8e1b-874cb6e86215" providerId="AD" clId="Web-{3E7D829C-262D-5205-9F5F-A36777D9C1A2}" dt="2026-10-09T09:32:16.481" v="90" actId="1076"/>
          <ac:spMkLst>
            <pc:docMk/>
            <pc:sldMk cId="2916793644" sldId="2147377811"/>
            <ac:spMk id="5" creationId="{6464CF7A-F7D3-7214-75DC-88FF953E6147}"/>
          </ac:spMkLst>
        </pc:spChg>
        <pc:spChg chg="add mod">
          <ac:chgData name="Gaita Matteo" userId="S::matteo.gaita@exprivia.com::3b34493c-787a-4579-8e1b-874cb6e86215" providerId="AD" clId="Web-{3E7D829C-262D-5205-9F5F-A36777D9C1A2}" dt="2026-10-09T09:31:54.527" v="81" actId="20577"/>
          <ac:spMkLst>
            <pc:docMk/>
            <pc:sldMk cId="2916793644" sldId="2147377811"/>
            <ac:spMk id="7" creationId="{EA72E8D2-0EC6-756D-0797-EDCE70D85FCC}"/>
          </ac:spMkLst>
        </pc:spChg>
        <pc:spChg chg="add del mod">
          <ac:chgData name="Gaita Matteo" userId="S::matteo.gaita@exprivia.com::3b34493c-787a-4579-8e1b-874cb6e86215" providerId="AD" clId="Web-{3E7D829C-262D-5205-9F5F-A36777D9C1A2}" dt="2026-10-09T09:32:24.340" v="91"/>
          <ac:spMkLst>
            <pc:docMk/>
            <pc:sldMk cId="2916793644" sldId="2147377811"/>
            <ac:spMk id="9" creationId="{9B8AC9F6-C971-D126-9E6C-7DC95CDF847D}"/>
          </ac:spMkLst>
        </pc:spChg>
        <pc:picChg chg="mod">
          <ac:chgData name="Gaita Matteo" userId="S::matteo.gaita@exprivia.com::3b34493c-787a-4579-8e1b-874cb6e86215" providerId="AD" clId="Web-{3E7D829C-262D-5205-9F5F-A36777D9C1A2}" dt="2026-10-09T10:13:27.475" v="793" actId="1076"/>
          <ac:picMkLst>
            <pc:docMk/>
            <pc:sldMk cId="2916793644" sldId="2147377811"/>
            <ac:picMk id="2" creationId="{41AFC741-8AEC-87D0-557A-D211AB02EBC3}"/>
          </ac:picMkLst>
        </pc:picChg>
      </pc:sldChg>
      <pc:sldChg chg="addSp delSp modSp">
        <pc:chgData name="Gaita Matteo" userId="S::matteo.gaita@exprivia.com::3b34493c-787a-4579-8e1b-874cb6e86215" providerId="AD" clId="Web-{3E7D829C-262D-5205-9F5F-A36777D9C1A2}" dt="2026-10-09T10:13:34.319" v="799" actId="1076"/>
        <pc:sldMkLst>
          <pc:docMk/>
          <pc:sldMk cId="4115500070" sldId="2147377812"/>
        </pc:sldMkLst>
        <pc:spChg chg="del mod">
          <ac:chgData name="Gaita Matteo" userId="S::matteo.gaita@exprivia.com::3b34493c-787a-4579-8e1b-874cb6e86215" providerId="AD" clId="Web-{3E7D829C-262D-5205-9F5F-A36777D9C1A2}" dt="2026-10-09T09:33:01.842" v="106"/>
          <ac:spMkLst>
            <pc:docMk/>
            <pc:sldMk cId="4115500070" sldId="2147377812"/>
            <ac:spMk id="4" creationId="{31D44708-DBCE-55D4-7D8D-F224D2C79E9F}"/>
          </ac:spMkLst>
        </pc:spChg>
        <pc:spChg chg="del mod">
          <ac:chgData name="Gaita Matteo" userId="S::matteo.gaita@exprivia.com::3b34493c-787a-4579-8e1b-874cb6e86215" providerId="AD" clId="Web-{3E7D829C-262D-5205-9F5F-A36777D9C1A2}" dt="2026-10-09T09:33:01.842" v="105"/>
          <ac:spMkLst>
            <pc:docMk/>
            <pc:sldMk cId="4115500070" sldId="2147377812"/>
            <ac:spMk id="5" creationId="{6464CF7A-F7D3-7214-75DC-88FF953E6147}"/>
          </ac:spMkLst>
        </pc:spChg>
        <pc:spChg chg="add mod">
          <ac:chgData name="Gaita Matteo" userId="S::matteo.gaita@exprivia.com::3b34493c-787a-4579-8e1b-874cb6e86215" providerId="AD" clId="Web-{3E7D829C-262D-5205-9F5F-A36777D9C1A2}" dt="2026-10-09T09:32:54.091" v="103" actId="20577"/>
          <ac:spMkLst>
            <pc:docMk/>
            <pc:sldMk cId="4115500070" sldId="2147377812"/>
            <ac:spMk id="11" creationId="{EF67E6BF-6CD0-9AF7-160E-2D7B41EB282A}"/>
          </ac:spMkLst>
        </pc:spChg>
        <pc:spChg chg="mod">
          <ac:chgData name="Gaita Matteo" userId="S::matteo.gaita@exprivia.com::3b34493c-787a-4579-8e1b-874cb6e86215" providerId="AD" clId="Web-{3E7D829C-262D-5205-9F5F-A36777D9C1A2}" dt="2026-10-09T10:13:34.319" v="797" actId="1076"/>
          <ac:spMkLst>
            <pc:docMk/>
            <pc:sldMk cId="4115500070" sldId="2147377812"/>
            <ac:spMk id="13" creationId="{B2C32CF3-113E-65DA-2309-20A94DFB5911}"/>
          </ac:spMkLst>
        </pc:spChg>
        <pc:spChg chg="mod">
          <ac:chgData name="Gaita Matteo" userId="S::matteo.gaita@exprivia.com::3b34493c-787a-4579-8e1b-874cb6e86215" providerId="AD" clId="Web-{3E7D829C-262D-5205-9F5F-A36777D9C1A2}" dt="2026-10-09T09:33:00.420" v="104" actId="1076"/>
          <ac:spMkLst>
            <pc:docMk/>
            <pc:sldMk cId="4115500070" sldId="2147377812"/>
            <ac:spMk id="14" creationId="{8993180F-CDD6-77A7-9EA8-0F4D54DDD168}"/>
          </ac:spMkLst>
        </pc:spChg>
        <pc:spChg chg="add mod">
          <ac:chgData name="Gaita Matteo" userId="S::matteo.gaita@exprivia.com::3b34493c-787a-4579-8e1b-874cb6e86215" providerId="AD" clId="Web-{3E7D829C-262D-5205-9F5F-A36777D9C1A2}" dt="2026-10-09T09:32:47.904" v="101" actId="20577"/>
          <ac:spMkLst>
            <pc:docMk/>
            <pc:sldMk cId="4115500070" sldId="2147377812"/>
            <ac:spMk id="15" creationId="{9EC14A9E-6FB9-A1B6-7A9D-897B9396C767}"/>
          </ac:spMkLst>
        </pc:spChg>
        <pc:picChg chg="mod">
          <ac:chgData name="Gaita Matteo" userId="S::matteo.gaita@exprivia.com::3b34493c-787a-4579-8e1b-874cb6e86215" providerId="AD" clId="Web-{3E7D829C-262D-5205-9F5F-A36777D9C1A2}" dt="2026-10-09T10:13:34.257" v="794" actId="1076"/>
          <ac:picMkLst>
            <pc:docMk/>
            <pc:sldMk cId="4115500070" sldId="2147377812"/>
            <ac:picMk id="6" creationId="{015ACA84-4B8D-51B8-B93F-47C85C6534C7}"/>
          </ac:picMkLst>
        </pc:picChg>
        <pc:picChg chg="mod">
          <ac:chgData name="Gaita Matteo" userId="S::matteo.gaita@exprivia.com::3b34493c-787a-4579-8e1b-874cb6e86215" providerId="AD" clId="Web-{3E7D829C-262D-5205-9F5F-A36777D9C1A2}" dt="2026-10-09T10:13:34.304" v="795" actId="1076"/>
          <ac:picMkLst>
            <pc:docMk/>
            <pc:sldMk cId="4115500070" sldId="2147377812"/>
            <ac:picMk id="8" creationId="{C7EC9C73-FBFA-DD4F-9496-A66E5191341E}"/>
          </ac:picMkLst>
        </pc:picChg>
        <pc:inkChg chg="mod">
          <ac:chgData name="Gaita Matteo" userId="S::matteo.gaita@exprivia.com::3b34493c-787a-4579-8e1b-874cb6e86215" providerId="AD" clId="Web-{3E7D829C-262D-5205-9F5F-A36777D9C1A2}" dt="2026-10-09T10:13:34.319" v="798" actId="1076"/>
          <ac:inkMkLst>
            <pc:docMk/>
            <pc:sldMk cId="4115500070" sldId="2147377812"/>
            <ac:inkMk id="2" creationId="{A7D52DF9-FFE3-55B8-E509-6223D81A7052}"/>
          </ac:inkMkLst>
        </pc:inkChg>
        <pc:inkChg chg="mod">
          <ac:chgData name="Gaita Matteo" userId="S::matteo.gaita@exprivia.com::3b34493c-787a-4579-8e1b-874cb6e86215" providerId="AD" clId="Web-{3E7D829C-262D-5205-9F5F-A36777D9C1A2}" dt="2026-10-09T10:13:34.319" v="799" actId="1076"/>
          <ac:inkMkLst>
            <pc:docMk/>
            <pc:sldMk cId="4115500070" sldId="2147377812"/>
            <ac:inkMk id="7" creationId="{13996A00-B3AF-195E-3958-E264EEA501CB}"/>
          </ac:inkMkLst>
        </pc:inkChg>
        <pc:cxnChg chg="mod">
          <ac:chgData name="Gaita Matteo" userId="S::matteo.gaita@exprivia.com::3b34493c-787a-4579-8e1b-874cb6e86215" providerId="AD" clId="Web-{3E7D829C-262D-5205-9F5F-A36777D9C1A2}" dt="2026-10-09T10:13:34.304" v="796" actId="1076"/>
          <ac:cxnSpMkLst>
            <pc:docMk/>
            <pc:sldMk cId="4115500070" sldId="2147377812"/>
            <ac:cxnSpMk id="10" creationId="{176795F3-4D74-9D22-1050-26CA870D8112}"/>
          </ac:cxnSpMkLst>
        </pc:cxnChg>
      </pc:sldChg>
      <pc:sldChg chg="addSp delSp modSp">
        <pc:chgData name="Gaita Matteo" userId="S::matteo.gaita@exprivia.com::3b34493c-787a-4579-8e1b-874cb6e86215" providerId="AD" clId="Web-{3E7D829C-262D-5205-9F5F-A36777D9C1A2}" dt="2026-10-09T10:13:42.898" v="802" actId="1076"/>
        <pc:sldMkLst>
          <pc:docMk/>
          <pc:sldMk cId="1665334592" sldId="2147377813"/>
        </pc:sldMkLst>
        <pc:spChg chg="del mod">
          <ac:chgData name="Gaita Matteo" userId="S::matteo.gaita@exprivia.com::3b34493c-787a-4579-8e1b-874cb6e86215" providerId="AD" clId="Web-{3E7D829C-262D-5205-9F5F-A36777D9C1A2}" dt="2026-10-09T09:33:26.467" v="117"/>
          <ac:spMkLst>
            <pc:docMk/>
            <pc:sldMk cId="1665334592" sldId="2147377813"/>
            <ac:spMk id="4" creationId="{31D44708-DBCE-55D4-7D8D-F224D2C79E9F}"/>
          </ac:spMkLst>
        </pc:spChg>
        <pc:spChg chg="del mod">
          <ac:chgData name="Gaita Matteo" userId="S::matteo.gaita@exprivia.com::3b34493c-787a-4579-8e1b-874cb6e86215" providerId="AD" clId="Web-{3E7D829C-262D-5205-9F5F-A36777D9C1A2}" dt="2026-10-09T09:33:26.467" v="116"/>
          <ac:spMkLst>
            <pc:docMk/>
            <pc:sldMk cId="1665334592" sldId="2147377813"/>
            <ac:spMk id="5" creationId="{A51A662F-E0A6-4494-5657-2922FDFBA04A}"/>
          </ac:spMkLst>
        </pc:spChg>
        <pc:spChg chg="add mod">
          <ac:chgData name="Gaita Matteo" userId="S::matteo.gaita@exprivia.com::3b34493c-787a-4579-8e1b-874cb6e86215" providerId="AD" clId="Web-{3E7D829C-262D-5205-9F5F-A36777D9C1A2}" dt="2026-10-09T09:33:24.061" v="115" actId="20577"/>
          <ac:spMkLst>
            <pc:docMk/>
            <pc:sldMk cId="1665334592" sldId="2147377813"/>
            <ac:spMk id="7" creationId="{0E676670-9192-7230-BC05-91DA48085A23}"/>
          </ac:spMkLst>
        </pc:spChg>
        <pc:spChg chg="add mod">
          <ac:chgData name="Gaita Matteo" userId="S::matteo.gaita@exprivia.com::3b34493c-787a-4579-8e1b-874cb6e86215" providerId="AD" clId="Web-{3E7D829C-262D-5205-9F5F-A36777D9C1A2}" dt="2026-10-09T09:33:14.436" v="111" actId="20577"/>
          <ac:spMkLst>
            <pc:docMk/>
            <pc:sldMk cId="1665334592" sldId="2147377813"/>
            <ac:spMk id="9" creationId="{0FE9523F-FA29-ADD3-E2F9-3A7265D7176B}"/>
          </ac:spMkLst>
        </pc:spChg>
        <pc:picChg chg="mod">
          <ac:chgData name="Gaita Matteo" userId="S::matteo.gaita@exprivia.com::3b34493c-787a-4579-8e1b-874cb6e86215" providerId="AD" clId="Web-{3E7D829C-262D-5205-9F5F-A36777D9C1A2}" dt="2026-10-09T10:13:42.898" v="802" actId="1076"/>
          <ac:picMkLst>
            <pc:docMk/>
            <pc:sldMk cId="1665334592" sldId="2147377813"/>
            <ac:picMk id="2" creationId="{4ADBE20E-86CF-95E3-BD05-0B57C3887444}"/>
          </ac:picMkLst>
        </pc:picChg>
      </pc:sldChg>
      <pc:sldChg chg="addSp delSp modSp">
        <pc:chgData name="Gaita Matteo" userId="S::matteo.gaita@exprivia.com::3b34493c-787a-4579-8e1b-874cb6e86215" providerId="AD" clId="Web-{3E7D829C-262D-5205-9F5F-A36777D9C1A2}" dt="2026-10-09T10:14:04.648" v="827" actId="1076"/>
        <pc:sldMkLst>
          <pc:docMk/>
          <pc:sldMk cId="495501654" sldId="2147377814"/>
        </pc:sldMkLst>
        <pc:spChg chg="del mod">
          <ac:chgData name="Gaita Matteo" userId="S::matteo.gaita@exprivia.com::3b34493c-787a-4579-8e1b-874cb6e86215" providerId="AD" clId="Web-{3E7D829C-262D-5205-9F5F-A36777D9C1A2}" dt="2026-10-09T09:34:38.173" v="146"/>
          <ac:spMkLst>
            <pc:docMk/>
            <pc:sldMk cId="495501654" sldId="2147377814"/>
            <ac:spMk id="4" creationId="{6464CF7A-F7D3-7214-75DC-88FF953E6147}"/>
          </ac:spMkLst>
        </pc:spChg>
        <pc:spChg chg="mod">
          <ac:chgData name="Gaita Matteo" userId="S::matteo.gaita@exprivia.com::3b34493c-787a-4579-8e1b-874cb6e86215" providerId="AD" clId="Web-{3E7D829C-262D-5205-9F5F-A36777D9C1A2}" dt="2026-10-09T09:34:37.672" v="144" actId="1076"/>
          <ac:spMkLst>
            <pc:docMk/>
            <pc:sldMk cId="495501654" sldId="2147377814"/>
            <ac:spMk id="5" creationId="{847174A1-628C-A959-96BD-16928D02CD85}"/>
          </ac:spMkLst>
        </pc:spChg>
        <pc:spChg chg="del mod">
          <ac:chgData name="Gaita Matteo" userId="S::matteo.gaita@exprivia.com::3b34493c-787a-4579-8e1b-874cb6e86215" providerId="AD" clId="Web-{3E7D829C-262D-5205-9F5F-A36777D9C1A2}" dt="2026-10-09T09:34:38.173" v="145"/>
          <ac:spMkLst>
            <pc:docMk/>
            <pc:sldMk cId="495501654" sldId="2147377814"/>
            <ac:spMk id="6" creationId="{06246274-580F-BD90-05C6-5A9B000A17B4}"/>
          </ac:spMkLst>
        </pc:spChg>
        <pc:spChg chg="mod">
          <ac:chgData name="Gaita Matteo" userId="S::matteo.gaita@exprivia.com::3b34493c-787a-4579-8e1b-874cb6e86215" providerId="AD" clId="Web-{3E7D829C-262D-5205-9F5F-A36777D9C1A2}" dt="2026-10-09T10:14:04.648" v="826" actId="1076"/>
          <ac:spMkLst>
            <pc:docMk/>
            <pc:sldMk cId="495501654" sldId="2147377814"/>
            <ac:spMk id="8" creationId="{2400EEA6-5243-F218-BB34-9A685034A731}"/>
          </ac:spMkLst>
        </pc:spChg>
        <pc:spChg chg="mod">
          <ac:chgData name="Gaita Matteo" userId="S::matteo.gaita@exprivia.com::3b34493c-787a-4579-8e1b-874cb6e86215" providerId="AD" clId="Web-{3E7D829C-262D-5205-9F5F-A36777D9C1A2}" dt="2026-10-09T10:14:04.648" v="827" actId="1076"/>
          <ac:spMkLst>
            <pc:docMk/>
            <pc:sldMk cId="495501654" sldId="2147377814"/>
            <ac:spMk id="9" creationId="{2CAD9F39-7F86-C9FD-875C-AB1DEAEE4F6B}"/>
          </ac:spMkLst>
        </pc:spChg>
        <pc:spChg chg="add mod">
          <ac:chgData name="Gaita Matteo" userId="S::matteo.gaita@exprivia.com::3b34493c-787a-4579-8e1b-874cb6e86215" providerId="AD" clId="Web-{3E7D829C-262D-5205-9F5F-A36777D9C1A2}" dt="2026-10-09T09:34:29.719" v="142" actId="20577"/>
          <ac:spMkLst>
            <pc:docMk/>
            <pc:sldMk cId="495501654" sldId="2147377814"/>
            <ac:spMk id="11" creationId="{13996540-0B73-805E-5026-E26079DC7FCC}"/>
          </ac:spMkLst>
        </pc:spChg>
        <pc:spChg chg="add mod">
          <ac:chgData name="Gaita Matteo" userId="S::matteo.gaita@exprivia.com::3b34493c-787a-4579-8e1b-874cb6e86215" providerId="AD" clId="Web-{3E7D829C-262D-5205-9F5F-A36777D9C1A2}" dt="2026-10-09T09:34:22.344" v="140" actId="20577"/>
          <ac:spMkLst>
            <pc:docMk/>
            <pc:sldMk cId="495501654" sldId="2147377814"/>
            <ac:spMk id="13" creationId="{72753EBA-6D3C-B51D-304B-E87E68984F24}"/>
          </ac:spMkLst>
        </pc:spChg>
        <pc:picChg chg="mod">
          <ac:chgData name="Gaita Matteo" userId="S::matteo.gaita@exprivia.com::3b34493c-787a-4579-8e1b-874cb6e86215" providerId="AD" clId="Web-{3E7D829C-262D-5205-9F5F-A36777D9C1A2}" dt="2026-10-09T10:14:04.617" v="824" actId="1076"/>
          <ac:picMkLst>
            <pc:docMk/>
            <pc:sldMk cId="495501654" sldId="2147377814"/>
            <ac:picMk id="2" creationId="{807B2574-17D9-79B3-A702-6F915275B066}"/>
          </ac:picMkLst>
        </pc:picChg>
        <pc:picChg chg="mod">
          <ac:chgData name="Gaita Matteo" userId="S::matteo.gaita@exprivia.com::3b34493c-787a-4579-8e1b-874cb6e86215" providerId="AD" clId="Web-{3E7D829C-262D-5205-9F5F-A36777D9C1A2}" dt="2026-10-09T10:14:04.633" v="825" actId="1076"/>
          <ac:picMkLst>
            <pc:docMk/>
            <pc:sldMk cId="495501654" sldId="2147377814"/>
            <ac:picMk id="7" creationId="{E3A6EF7A-0D7C-008B-EDD5-41C5E7A4992D}"/>
          </ac:picMkLst>
        </pc:picChg>
      </pc:sldChg>
      <pc:sldChg chg="addSp delSp modSp">
        <pc:chgData name="Gaita Matteo" userId="S::matteo.gaita@exprivia.com::3b34493c-787a-4579-8e1b-874cb6e86215" providerId="AD" clId="Web-{3E7D829C-262D-5205-9F5F-A36777D9C1A2}" dt="2026-10-09T10:14:13.492" v="829" actId="1076"/>
        <pc:sldMkLst>
          <pc:docMk/>
          <pc:sldMk cId="5331062" sldId="2147377815"/>
        </pc:sldMkLst>
        <pc:spChg chg="del mod">
          <ac:chgData name="Gaita Matteo" userId="S::matteo.gaita@exprivia.com::3b34493c-787a-4579-8e1b-874cb6e86215" providerId="AD" clId="Web-{3E7D829C-262D-5205-9F5F-A36777D9C1A2}" dt="2026-10-09T09:35:21.533" v="169"/>
          <ac:spMkLst>
            <pc:docMk/>
            <pc:sldMk cId="5331062" sldId="2147377815"/>
            <ac:spMk id="4" creationId="{31D44708-DBCE-55D4-7D8D-F224D2C79E9F}"/>
          </ac:spMkLst>
        </pc:spChg>
        <pc:spChg chg="mod">
          <ac:chgData name="Gaita Matteo" userId="S::matteo.gaita@exprivia.com::3b34493c-787a-4579-8e1b-874cb6e86215" providerId="AD" clId="Web-{3E7D829C-262D-5205-9F5F-A36777D9C1A2}" dt="2026-10-09T09:35:16.939" v="168" actId="1076"/>
          <ac:spMkLst>
            <pc:docMk/>
            <pc:sldMk cId="5331062" sldId="2147377815"/>
            <ac:spMk id="5" creationId="{6464CF7A-F7D3-7214-75DC-88FF953E6147}"/>
          </ac:spMkLst>
        </pc:spChg>
        <pc:spChg chg="add del mod">
          <ac:chgData name="Gaita Matteo" userId="S::matteo.gaita@exprivia.com::3b34493c-787a-4579-8e1b-874cb6e86215" providerId="AD" clId="Web-{3E7D829C-262D-5205-9F5F-A36777D9C1A2}" dt="2026-10-09T09:35:23.908" v="170"/>
          <ac:spMkLst>
            <pc:docMk/>
            <pc:sldMk cId="5331062" sldId="2147377815"/>
            <ac:spMk id="7" creationId="{96191CAA-FF0A-3D7A-FBAF-D992381051D6}"/>
          </ac:spMkLst>
        </pc:spChg>
        <pc:spChg chg="add mod">
          <ac:chgData name="Gaita Matteo" userId="S::matteo.gaita@exprivia.com::3b34493c-787a-4579-8e1b-874cb6e86215" providerId="AD" clId="Web-{3E7D829C-262D-5205-9F5F-A36777D9C1A2}" dt="2026-10-09T09:34:55.626" v="152" actId="20577"/>
          <ac:spMkLst>
            <pc:docMk/>
            <pc:sldMk cId="5331062" sldId="2147377815"/>
            <ac:spMk id="9" creationId="{8C585BB5-7D15-AABF-999B-DF50AF4D9FF7}"/>
          </ac:spMkLst>
        </pc:spChg>
        <pc:picChg chg="mod">
          <ac:chgData name="Gaita Matteo" userId="S::matteo.gaita@exprivia.com::3b34493c-787a-4579-8e1b-874cb6e86215" providerId="AD" clId="Web-{3E7D829C-262D-5205-9F5F-A36777D9C1A2}" dt="2026-10-09T10:14:13.492" v="829" actId="1076"/>
          <ac:picMkLst>
            <pc:docMk/>
            <pc:sldMk cId="5331062" sldId="2147377815"/>
            <ac:picMk id="2" creationId="{8EC041B3-20DE-BA1B-15E5-778ABF717E2E}"/>
          </ac:picMkLst>
        </pc:picChg>
      </pc:sldChg>
      <pc:sldChg chg="addSp delSp modSp">
        <pc:chgData name="Gaita Matteo" userId="S::matteo.gaita@exprivia.com::3b34493c-787a-4579-8e1b-874cb6e86215" providerId="AD" clId="Web-{3E7D829C-262D-5205-9F5F-A36777D9C1A2}" dt="2026-10-09T10:14:24.946" v="837" actId="1076"/>
        <pc:sldMkLst>
          <pc:docMk/>
          <pc:sldMk cId="2091527261" sldId="2147377816"/>
        </pc:sldMkLst>
        <pc:spChg chg="del mod">
          <ac:chgData name="Gaita Matteo" userId="S::matteo.gaita@exprivia.com::3b34493c-787a-4579-8e1b-874cb6e86215" providerId="AD" clId="Web-{3E7D829C-262D-5205-9F5F-A36777D9C1A2}" dt="2026-10-09T09:35:54.800" v="182"/>
          <ac:spMkLst>
            <pc:docMk/>
            <pc:sldMk cId="2091527261" sldId="2147377816"/>
            <ac:spMk id="4" creationId="{20C0767F-ACDF-E4AD-E3B1-97046342E81E}"/>
          </ac:spMkLst>
        </pc:spChg>
        <pc:spChg chg="del mod">
          <ac:chgData name="Gaita Matteo" userId="S::matteo.gaita@exprivia.com::3b34493c-787a-4579-8e1b-874cb6e86215" providerId="AD" clId="Web-{3E7D829C-262D-5205-9F5F-A36777D9C1A2}" dt="2026-10-09T09:35:54.800" v="181"/>
          <ac:spMkLst>
            <pc:docMk/>
            <pc:sldMk cId="2091527261" sldId="2147377816"/>
            <ac:spMk id="5" creationId="{880F64FF-A683-E717-8705-43E312BEB44A}"/>
          </ac:spMkLst>
        </pc:spChg>
        <pc:spChg chg="add mod">
          <ac:chgData name="Gaita Matteo" userId="S::matteo.gaita@exprivia.com::3b34493c-787a-4579-8e1b-874cb6e86215" providerId="AD" clId="Web-{3E7D829C-262D-5205-9F5F-A36777D9C1A2}" dt="2026-10-09T09:35:47.268" v="178" actId="20577"/>
          <ac:spMkLst>
            <pc:docMk/>
            <pc:sldMk cId="2091527261" sldId="2147377816"/>
            <ac:spMk id="7" creationId="{348DDD92-CD96-4F74-218C-0B46DCE27068}"/>
          </ac:spMkLst>
        </pc:spChg>
        <pc:spChg chg="mod">
          <ac:chgData name="Gaita Matteo" userId="S::matteo.gaita@exprivia.com::3b34493c-787a-4579-8e1b-874cb6e86215" providerId="AD" clId="Web-{3E7D829C-262D-5205-9F5F-A36777D9C1A2}" dt="2026-10-09T10:14:24.946" v="836" actId="1076"/>
          <ac:spMkLst>
            <pc:docMk/>
            <pc:sldMk cId="2091527261" sldId="2147377816"/>
            <ac:spMk id="10" creationId="{DADD5956-9B4E-9058-1C1C-C69436C8DFC2}"/>
          </ac:spMkLst>
        </pc:spChg>
        <pc:spChg chg="add mod">
          <ac:chgData name="Gaita Matteo" userId="S::matteo.gaita@exprivia.com::3b34493c-787a-4579-8e1b-874cb6e86215" providerId="AD" clId="Web-{3E7D829C-262D-5205-9F5F-A36777D9C1A2}" dt="2026-10-09T09:35:40.049" v="176" actId="20577"/>
          <ac:spMkLst>
            <pc:docMk/>
            <pc:sldMk cId="2091527261" sldId="2147377816"/>
            <ac:spMk id="11" creationId="{13701ECB-5FF4-1753-C5E5-0843CF6D350B}"/>
          </ac:spMkLst>
        </pc:spChg>
        <pc:spChg chg="mod">
          <ac:chgData name="Gaita Matteo" userId="S::matteo.gaita@exprivia.com::3b34493c-787a-4579-8e1b-874cb6e86215" providerId="AD" clId="Web-{3E7D829C-262D-5205-9F5F-A36777D9C1A2}" dt="2026-10-09T10:14:24.946" v="837" actId="1076"/>
          <ac:spMkLst>
            <pc:docMk/>
            <pc:sldMk cId="2091527261" sldId="2147377816"/>
            <ac:spMk id="12" creationId="{52FCBAA5-5D64-4755-4778-66C38DEBD69F}"/>
          </ac:spMkLst>
        </pc:spChg>
        <pc:spChg chg="mod">
          <ac:chgData name="Gaita Matteo" userId="S::matteo.gaita@exprivia.com::3b34493c-787a-4579-8e1b-874cb6e86215" providerId="AD" clId="Web-{3E7D829C-262D-5205-9F5F-A36777D9C1A2}" dt="2026-10-09T09:35:54.300" v="180" actId="1076"/>
          <ac:spMkLst>
            <pc:docMk/>
            <pc:sldMk cId="2091527261" sldId="2147377816"/>
            <ac:spMk id="13" creationId="{DFB46DBB-0D36-4A47-B2AB-333B5A5A0E40}"/>
          </ac:spMkLst>
        </pc:spChg>
        <pc:picChg chg="mod">
          <ac:chgData name="Gaita Matteo" userId="S::matteo.gaita@exprivia.com::3b34493c-787a-4579-8e1b-874cb6e86215" providerId="AD" clId="Web-{3E7D829C-262D-5205-9F5F-A36777D9C1A2}" dt="2026-10-09T10:14:24.915" v="834" actId="1076"/>
          <ac:picMkLst>
            <pc:docMk/>
            <pc:sldMk cId="2091527261" sldId="2147377816"/>
            <ac:picMk id="6" creationId="{0FC2A432-80BB-31FE-ECA1-0B2080AAEDEC}"/>
          </ac:picMkLst>
        </pc:picChg>
        <pc:picChg chg="mod">
          <ac:chgData name="Gaita Matteo" userId="S::matteo.gaita@exprivia.com::3b34493c-787a-4579-8e1b-874cb6e86215" providerId="AD" clId="Web-{3E7D829C-262D-5205-9F5F-A36777D9C1A2}" dt="2026-10-09T10:14:24.930" v="835" actId="1076"/>
          <ac:picMkLst>
            <pc:docMk/>
            <pc:sldMk cId="2091527261" sldId="2147377816"/>
            <ac:picMk id="8" creationId="{6A9C8FFF-2D4B-D0C6-22F1-C0F006A73CB9}"/>
          </ac:picMkLst>
        </pc:picChg>
      </pc:sldChg>
      <pc:sldChg chg="addSp delSp modSp">
        <pc:chgData name="Gaita Matteo" userId="S::matteo.gaita@exprivia.com::3b34493c-787a-4579-8e1b-874cb6e86215" providerId="AD" clId="Web-{3E7D829C-262D-5205-9F5F-A36777D9C1A2}" dt="2026-10-09T10:14:32.931" v="839" actId="1076"/>
        <pc:sldMkLst>
          <pc:docMk/>
          <pc:sldMk cId="1500178603" sldId="2147377817"/>
        </pc:sldMkLst>
        <pc:spChg chg="del mod">
          <ac:chgData name="Gaita Matteo" userId="S::matteo.gaita@exprivia.com::3b34493c-787a-4579-8e1b-874cb6e86215" providerId="AD" clId="Web-{3E7D829C-262D-5205-9F5F-A36777D9C1A2}" dt="2026-10-09T09:36:39.895" v="198"/>
          <ac:spMkLst>
            <pc:docMk/>
            <pc:sldMk cId="1500178603" sldId="2147377817"/>
            <ac:spMk id="4" creationId="{D6F4ECC4-47B8-25FE-0281-60D8888F9409}"/>
          </ac:spMkLst>
        </pc:spChg>
        <pc:spChg chg="mod">
          <ac:chgData name="Gaita Matteo" userId="S::matteo.gaita@exprivia.com::3b34493c-787a-4579-8e1b-874cb6e86215" providerId="AD" clId="Web-{3E7D829C-262D-5205-9F5F-A36777D9C1A2}" dt="2026-10-09T09:36:38.410" v="197" actId="1076"/>
          <ac:spMkLst>
            <pc:docMk/>
            <pc:sldMk cId="1500178603" sldId="2147377817"/>
            <ac:spMk id="5" creationId="{AD38A5F3-4C01-62A5-4650-86BA56ECDBA9}"/>
          </ac:spMkLst>
        </pc:spChg>
        <pc:spChg chg="add del mod">
          <ac:chgData name="Gaita Matteo" userId="S::matteo.gaita@exprivia.com::3b34493c-787a-4579-8e1b-874cb6e86215" providerId="AD" clId="Web-{3E7D829C-262D-5205-9F5F-A36777D9C1A2}" dt="2026-10-09T09:36:42.489" v="199"/>
          <ac:spMkLst>
            <pc:docMk/>
            <pc:sldMk cId="1500178603" sldId="2147377817"/>
            <ac:spMk id="7" creationId="{117B32BE-8014-C50B-5BB8-038CD38D6AEF}"/>
          </ac:spMkLst>
        </pc:spChg>
        <pc:spChg chg="add mod">
          <ac:chgData name="Gaita Matteo" userId="S::matteo.gaita@exprivia.com::3b34493c-787a-4579-8e1b-874cb6e86215" providerId="AD" clId="Web-{3E7D829C-262D-5205-9F5F-A36777D9C1A2}" dt="2026-10-09T09:36:08.956" v="187" actId="20577"/>
          <ac:spMkLst>
            <pc:docMk/>
            <pc:sldMk cId="1500178603" sldId="2147377817"/>
            <ac:spMk id="9" creationId="{67FBB62D-EFE9-61A6-2184-DB80F770A48C}"/>
          </ac:spMkLst>
        </pc:spChg>
        <pc:picChg chg="mod">
          <ac:chgData name="Gaita Matteo" userId="S::matteo.gaita@exprivia.com::3b34493c-787a-4579-8e1b-874cb6e86215" providerId="AD" clId="Web-{3E7D829C-262D-5205-9F5F-A36777D9C1A2}" dt="2026-10-09T10:14:32.931" v="839" actId="1076"/>
          <ac:picMkLst>
            <pc:docMk/>
            <pc:sldMk cId="1500178603" sldId="2147377817"/>
            <ac:picMk id="2" creationId="{1E350AE1-18A6-7A01-B528-3D444FD07A58}"/>
          </ac:picMkLst>
        </pc:picChg>
      </pc:sldChg>
      <pc:sldChg chg="addSp delSp modSp">
        <pc:chgData name="Gaita Matteo" userId="S::matteo.gaita@exprivia.com::3b34493c-787a-4579-8e1b-874cb6e86215" providerId="AD" clId="Web-{3E7D829C-262D-5205-9F5F-A36777D9C1A2}" dt="2026-10-09T10:14:48.368" v="851" actId="1076"/>
        <pc:sldMkLst>
          <pc:docMk/>
          <pc:sldMk cId="2186553463" sldId="2147377818"/>
        </pc:sldMkLst>
        <pc:spChg chg="del mod">
          <ac:chgData name="Gaita Matteo" userId="S::matteo.gaita@exprivia.com::3b34493c-787a-4579-8e1b-874cb6e86215" providerId="AD" clId="Web-{3E7D829C-262D-5205-9F5F-A36777D9C1A2}" dt="2026-10-09T09:37:12.771" v="212"/>
          <ac:spMkLst>
            <pc:docMk/>
            <pc:sldMk cId="2186553463" sldId="2147377818"/>
            <ac:spMk id="4" creationId="{F7279FB6-9D60-831C-C8CE-CC5C97AFB22A}"/>
          </ac:spMkLst>
        </pc:spChg>
        <pc:spChg chg="del mod">
          <ac:chgData name="Gaita Matteo" userId="S::matteo.gaita@exprivia.com::3b34493c-787a-4579-8e1b-874cb6e86215" providerId="AD" clId="Web-{3E7D829C-262D-5205-9F5F-A36777D9C1A2}" dt="2026-10-09T09:37:12.771" v="211"/>
          <ac:spMkLst>
            <pc:docMk/>
            <pc:sldMk cId="2186553463" sldId="2147377818"/>
            <ac:spMk id="5" creationId="{0507C118-9889-66D4-3BCB-063555AE2C6D}"/>
          </ac:spMkLst>
        </pc:spChg>
        <pc:spChg chg="add mod">
          <ac:chgData name="Gaita Matteo" userId="S::matteo.gaita@exprivia.com::3b34493c-787a-4579-8e1b-874cb6e86215" providerId="AD" clId="Web-{3E7D829C-262D-5205-9F5F-A36777D9C1A2}" dt="2026-10-09T09:37:05.458" v="208" actId="20577"/>
          <ac:spMkLst>
            <pc:docMk/>
            <pc:sldMk cId="2186553463" sldId="2147377818"/>
            <ac:spMk id="7" creationId="{8D3F7EAB-865A-7799-0750-66DFCF55C806}"/>
          </ac:spMkLst>
        </pc:spChg>
        <pc:spChg chg="mod">
          <ac:chgData name="Gaita Matteo" userId="S::matteo.gaita@exprivia.com::3b34493c-787a-4579-8e1b-874cb6e86215" providerId="AD" clId="Web-{3E7D829C-262D-5205-9F5F-A36777D9C1A2}" dt="2026-10-09T10:14:48.353" v="850" actId="1076"/>
          <ac:spMkLst>
            <pc:docMk/>
            <pc:sldMk cId="2186553463" sldId="2147377818"/>
            <ac:spMk id="10" creationId="{89328741-E526-0A7C-97C8-31F43030EA1C}"/>
          </ac:spMkLst>
        </pc:spChg>
        <pc:spChg chg="add mod">
          <ac:chgData name="Gaita Matteo" userId="S::matteo.gaita@exprivia.com::3b34493c-787a-4579-8e1b-874cb6e86215" providerId="AD" clId="Web-{3E7D829C-262D-5205-9F5F-A36777D9C1A2}" dt="2026-10-09T09:36:58.505" v="206" actId="20577"/>
          <ac:spMkLst>
            <pc:docMk/>
            <pc:sldMk cId="2186553463" sldId="2147377818"/>
            <ac:spMk id="11" creationId="{15535CCA-27A2-8C89-9709-A451FF3D3222}"/>
          </ac:spMkLst>
        </pc:spChg>
        <pc:spChg chg="mod">
          <ac:chgData name="Gaita Matteo" userId="S::matteo.gaita@exprivia.com::3b34493c-787a-4579-8e1b-874cb6e86215" providerId="AD" clId="Web-{3E7D829C-262D-5205-9F5F-A36777D9C1A2}" dt="2026-10-09T10:14:48.368" v="851" actId="1076"/>
          <ac:spMkLst>
            <pc:docMk/>
            <pc:sldMk cId="2186553463" sldId="2147377818"/>
            <ac:spMk id="12" creationId="{F12356FE-B5D2-8538-A1B8-074BD7BCDD0E}"/>
          </ac:spMkLst>
        </pc:spChg>
        <pc:spChg chg="mod">
          <ac:chgData name="Gaita Matteo" userId="S::matteo.gaita@exprivia.com::3b34493c-787a-4579-8e1b-874cb6e86215" providerId="AD" clId="Web-{3E7D829C-262D-5205-9F5F-A36777D9C1A2}" dt="2026-10-09T09:37:11.911" v="210" actId="1076"/>
          <ac:spMkLst>
            <pc:docMk/>
            <pc:sldMk cId="2186553463" sldId="2147377818"/>
            <ac:spMk id="13" creationId="{C2DFAE79-507A-65E6-311E-CB0FA1280D16}"/>
          </ac:spMkLst>
        </pc:spChg>
        <pc:picChg chg="mod">
          <ac:chgData name="Gaita Matteo" userId="S::matteo.gaita@exprivia.com::3b34493c-787a-4579-8e1b-874cb6e86215" providerId="AD" clId="Web-{3E7D829C-262D-5205-9F5F-A36777D9C1A2}" dt="2026-10-09T10:14:48.322" v="848" actId="1076"/>
          <ac:picMkLst>
            <pc:docMk/>
            <pc:sldMk cId="2186553463" sldId="2147377818"/>
            <ac:picMk id="6" creationId="{C56CCE88-071F-D12B-9ABD-0EF1DAB7B9FF}"/>
          </ac:picMkLst>
        </pc:picChg>
        <pc:picChg chg="mod">
          <ac:chgData name="Gaita Matteo" userId="S::matteo.gaita@exprivia.com::3b34493c-787a-4579-8e1b-874cb6e86215" providerId="AD" clId="Web-{3E7D829C-262D-5205-9F5F-A36777D9C1A2}" dt="2026-10-09T10:14:48.337" v="849" actId="1076"/>
          <ac:picMkLst>
            <pc:docMk/>
            <pc:sldMk cId="2186553463" sldId="2147377818"/>
            <ac:picMk id="8" creationId="{741F4EB0-F3C9-A635-C11E-3EAA05B124F2}"/>
          </ac:picMkLst>
        </pc:picChg>
      </pc:sldChg>
      <pc:sldChg chg="addSp delSp modSp">
        <pc:chgData name="Gaita Matteo" userId="S::matteo.gaita@exprivia.com::3b34493c-787a-4579-8e1b-874cb6e86215" providerId="AD" clId="Web-{3E7D829C-262D-5205-9F5F-A36777D9C1A2}" dt="2026-10-09T10:14:58.338" v="853" actId="1076"/>
        <pc:sldMkLst>
          <pc:docMk/>
          <pc:sldMk cId="629278599" sldId="2147377819"/>
        </pc:sldMkLst>
        <pc:spChg chg="del mod">
          <ac:chgData name="Gaita Matteo" userId="S::matteo.gaita@exprivia.com::3b34493c-787a-4579-8e1b-874cb6e86215" providerId="AD" clId="Web-{3E7D829C-262D-5205-9F5F-A36777D9C1A2}" dt="2026-10-09T09:37:38.147" v="221"/>
          <ac:spMkLst>
            <pc:docMk/>
            <pc:sldMk cId="629278599" sldId="2147377819"/>
            <ac:spMk id="4" creationId="{31D44708-DBCE-55D4-7D8D-F224D2C79E9F}"/>
          </ac:spMkLst>
        </pc:spChg>
        <pc:spChg chg="del mod">
          <ac:chgData name="Gaita Matteo" userId="S::matteo.gaita@exprivia.com::3b34493c-787a-4579-8e1b-874cb6e86215" providerId="AD" clId="Web-{3E7D829C-262D-5205-9F5F-A36777D9C1A2}" dt="2026-10-09T09:37:38.147" v="220"/>
          <ac:spMkLst>
            <pc:docMk/>
            <pc:sldMk cId="629278599" sldId="2147377819"/>
            <ac:spMk id="5" creationId="{6464CF7A-F7D3-7214-75DC-88FF953E6147}"/>
          </ac:spMkLst>
        </pc:spChg>
        <pc:spChg chg="add mod">
          <ac:chgData name="Gaita Matteo" userId="S::matteo.gaita@exprivia.com::3b34493c-787a-4579-8e1b-874cb6e86215" providerId="AD" clId="Web-{3E7D829C-262D-5205-9F5F-A36777D9C1A2}" dt="2026-10-09T09:37:35.381" v="219" actId="20577"/>
          <ac:spMkLst>
            <pc:docMk/>
            <pc:sldMk cId="629278599" sldId="2147377819"/>
            <ac:spMk id="8" creationId="{43CA0AC7-138B-D615-5BC6-BE4F89AE1A46}"/>
          </ac:spMkLst>
        </pc:spChg>
        <pc:spChg chg="add mod">
          <ac:chgData name="Gaita Matteo" userId="S::matteo.gaita@exprivia.com::3b34493c-787a-4579-8e1b-874cb6e86215" providerId="AD" clId="Web-{3E7D829C-262D-5205-9F5F-A36777D9C1A2}" dt="2026-10-09T09:37:28.396" v="217" actId="20577"/>
          <ac:spMkLst>
            <pc:docMk/>
            <pc:sldMk cId="629278599" sldId="2147377819"/>
            <ac:spMk id="10" creationId="{F834FFA6-541D-11BA-5015-B8CB738D4062}"/>
          </ac:spMkLst>
        </pc:spChg>
        <pc:picChg chg="mod">
          <ac:chgData name="Gaita Matteo" userId="S::matteo.gaita@exprivia.com::3b34493c-787a-4579-8e1b-874cb6e86215" providerId="AD" clId="Web-{3E7D829C-262D-5205-9F5F-A36777D9C1A2}" dt="2026-10-09T10:14:58.306" v="852" actId="1076"/>
          <ac:picMkLst>
            <pc:docMk/>
            <pc:sldMk cId="629278599" sldId="2147377819"/>
            <ac:picMk id="2" creationId="{09525A93-E4E1-C210-E4B3-DCDCD4F9A0B8}"/>
          </ac:picMkLst>
        </pc:picChg>
        <pc:picChg chg="mod">
          <ac:chgData name="Gaita Matteo" userId="S::matteo.gaita@exprivia.com::3b34493c-787a-4579-8e1b-874cb6e86215" providerId="AD" clId="Web-{3E7D829C-262D-5205-9F5F-A36777D9C1A2}" dt="2026-10-09T10:14:58.338" v="853" actId="1076"/>
          <ac:picMkLst>
            <pc:docMk/>
            <pc:sldMk cId="629278599" sldId="2147377819"/>
            <ac:picMk id="6" creationId="{36EF6E03-AFF8-9AEB-83AB-1891E293428E}"/>
          </ac:picMkLst>
        </pc:picChg>
      </pc:sldChg>
      <pc:sldChg chg="addSp delSp modSp">
        <pc:chgData name="Gaita Matteo" userId="S::matteo.gaita@exprivia.com::3b34493c-787a-4579-8e1b-874cb6e86215" providerId="AD" clId="Web-{3E7D829C-262D-5205-9F5F-A36777D9C1A2}" dt="2026-10-09T10:15:07.807" v="855" actId="1076"/>
        <pc:sldMkLst>
          <pc:docMk/>
          <pc:sldMk cId="3127259846" sldId="2147377820"/>
        </pc:sldMkLst>
        <pc:spChg chg="del mod">
          <ac:chgData name="Gaita Matteo" userId="S::matteo.gaita@exprivia.com::3b34493c-787a-4579-8e1b-874cb6e86215" providerId="AD" clId="Web-{3E7D829C-262D-5205-9F5F-A36777D9C1A2}" dt="2026-10-09T09:38:23.023" v="238"/>
          <ac:spMkLst>
            <pc:docMk/>
            <pc:sldMk cId="3127259846" sldId="2147377820"/>
            <ac:spMk id="4" creationId="{6464CF7A-F7D3-7214-75DC-88FF953E6147}"/>
          </ac:spMkLst>
        </pc:spChg>
        <pc:spChg chg="del mod">
          <ac:chgData name="Gaita Matteo" userId="S::matteo.gaita@exprivia.com::3b34493c-787a-4579-8e1b-874cb6e86215" providerId="AD" clId="Web-{3E7D829C-262D-5205-9F5F-A36777D9C1A2}" dt="2026-10-09T09:38:23.023" v="237"/>
          <ac:spMkLst>
            <pc:docMk/>
            <pc:sldMk cId="3127259846" sldId="2147377820"/>
            <ac:spMk id="5" creationId="{E9AFEC44-DF4A-3598-1306-BC594A49CECF}"/>
          </ac:spMkLst>
        </pc:spChg>
        <pc:spChg chg="mod">
          <ac:chgData name="Gaita Matteo" userId="S::matteo.gaita@exprivia.com::3b34493c-787a-4579-8e1b-874cb6e86215" providerId="AD" clId="Web-{3E7D829C-262D-5205-9F5F-A36777D9C1A2}" dt="2026-10-09T09:38:21.273" v="236" actId="1076"/>
          <ac:spMkLst>
            <pc:docMk/>
            <pc:sldMk cId="3127259846" sldId="2147377820"/>
            <ac:spMk id="6" creationId="{C6E3D13D-2A48-49E5-DD29-E8924563CE3C}"/>
          </ac:spMkLst>
        </pc:spChg>
        <pc:spChg chg="mod">
          <ac:chgData name="Gaita Matteo" userId="S::matteo.gaita@exprivia.com::3b34493c-787a-4579-8e1b-874cb6e86215" providerId="AD" clId="Web-{3E7D829C-262D-5205-9F5F-A36777D9C1A2}" dt="2026-10-09T10:15:07.807" v="855" actId="1076"/>
          <ac:spMkLst>
            <pc:docMk/>
            <pc:sldMk cId="3127259846" sldId="2147377820"/>
            <ac:spMk id="8" creationId="{88B364A9-5041-71FA-8FCB-F4DF3BEF462F}"/>
          </ac:spMkLst>
        </pc:spChg>
        <pc:spChg chg="add mod">
          <ac:chgData name="Gaita Matteo" userId="S::matteo.gaita@exprivia.com::3b34493c-787a-4579-8e1b-874cb6e86215" providerId="AD" clId="Web-{3E7D829C-262D-5205-9F5F-A36777D9C1A2}" dt="2026-10-09T09:38:30.617" v="242" actId="20577"/>
          <ac:spMkLst>
            <pc:docMk/>
            <pc:sldMk cId="3127259846" sldId="2147377820"/>
            <ac:spMk id="9" creationId="{2300F6E2-852E-C429-4F58-26EA53B77CBB}"/>
          </ac:spMkLst>
        </pc:spChg>
        <pc:spChg chg="add mod">
          <ac:chgData name="Gaita Matteo" userId="S::matteo.gaita@exprivia.com::3b34493c-787a-4579-8e1b-874cb6e86215" providerId="AD" clId="Web-{3E7D829C-262D-5205-9F5F-A36777D9C1A2}" dt="2026-10-09T09:38:06.007" v="233" actId="20577"/>
          <ac:spMkLst>
            <pc:docMk/>
            <pc:sldMk cId="3127259846" sldId="2147377820"/>
            <ac:spMk id="11" creationId="{E2A41317-102B-FD77-1D51-3CC024EF6EC1}"/>
          </ac:spMkLst>
        </pc:spChg>
        <pc:picChg chg="mod">
          <ac:chgData name="Gaita Matteo" userId="S::matteo.gaita@exprivia.com::3b34493c-787a-4579-8e1b-874cb6e86215" providerId="AD" clId="Web-{3E7D829C-262D-5205-9F5F-A36777D9C1A2}" dt="2026-10-09T10:15:07.807" v="854" actId="1076"/>
          <ac:picMkLst>
            <pc:docMk/>
            <pc:sldMk cId="3127259846" sldId="2147377820"/>
            <ac:picMk id="7" creationId="{E2F00DFF-69FE-89F6-5D9A-0F9D03CEAE72}"/>
          </ac:picMkLst>
        </pc:picChg>
      </pc:sldChg>
      <pc:sldChg chg="addSp delSp modSp">
        <pc:chgData name="Gaita Matteo" userId="S::matteo.gaita@exprivia.com::3b34493c-787a-4579-8e1b-874cb6e86215" providerId="AD" clId="Web-{3E7D829C-262D-5205-9F5F-A36777D9C1A2}" dt="2026-10-09T10:15:15.135" v="864" actId="1076"/>
        <pc:sldMkLst>
          <pc:docMk/>
          <pc:sldMk cId="1970884754" sldId="2147377821"/>
        </pc:sldMkLst>
        <pc:spChg chg="del mod">
          <ac:chgData name="Gaita Matteo" userId="S::matteo.gaita@exprivia.com::3b34493c-787a-4579-8e1b-874cb6e86215" providerId="AD" clId="Web-{3E7D829C-262D-5205-9F5F-A36777D9C1A2}" dt="2026-10-09T09:39:07.993" v="255"/>
          <ac:spMkLst>
            <pc:docMk/>
            <pc:sldMk cId="1970884754" sldId="2147377821"/>
            <ac:spMk id="4" creationId="{31D44708-DBCE-55D4-7D8D-F224D2C79E9F}"/>
          </ac:spMkLst>
        </pc:spChg>
        <pc:spChg chg="del mod">
          <ac:chgData name="Gaita Matteo" userId="S::matteo.gaita@exprivia.com::3b34493c-787a-4579-8e1b-874cb6e86215" providerId="AD" clId="Web-{3E7D829C-262D-5205-9F5F-A36777D9C1A2}" dt="2026-10-09T09:39:07.993" v="254"/>
          <ac:spMkLst>
            <pc:docMk/>
            <pc:sldMk cId="1970884754" sldId="2147377821"/>
            <ac:spMk id="5" creationId="{6464CF7A-F7D3-7214-75DC-88FF953E6147}"/>
          </ac:spMkLst>
        </pc:spChg>
        <pc:spChg chg="mod">
          <ac:chgData name="Gaita Matteo" userId="S::matteo.gaita@exprivia.com::3b34493c-787a-4579-8e1b-874cb6e86215" providerId="AD" clId="Web-{3E7D829C-262D-5205-9F5F-A36777D9C1A2}" dt="2026-10-09T09:39:06.274" v="253" actId="1076"/>
          <ac:spMkLst>
            <pc:docMk/>
            <pc:sldMk cId="1970884754" sldId="2147377821"/>
            <ac:spMk id="6" creationId="{91867D75-2AA9-57DD-EA60-26E21511AA10}"/>
          </ac:spMkLst>
        </pc:spChg>
        <pc:spChg chg="add mod">
          <ac:chgData name="Gaita Matteo" userId="S::matteo.gaita@exprivia.com::3b34493c-787a-4579-8e1b-874cb6e86215" providerId="AD" clId="Web-{3E7D829C-262D-5205-9F5F-A36777D9C1A2}" dt="2026-10-09T09:39:14.337" v="257" actId="20577"/>
          <ac:spMkLst>
            <pc:docMk/>
            <pc:sldMk cId="1970884754" sldId="2147377821"/>
            <ac:spMk id="8" creationId="{BDD904CB-C974-FB1B-ECD7-EFA62C378747}"/>
          </ac:spMkLst>
        </pc:spChg>
        <pc:spChg chg="mod">
          <ac:chgData name="Gaita Matteo" userId="S::matteo.gaita@exprivia.com::3b34493c-787a-4579-8e1b-874cb6e86215" providerId="AD" clId="Web-{3E7D829C-262D-5205-9F5F-A36777D9C1A2}" dt="2026-10-09T10:15:15.104" v="859" actId="1076"/>
          <ac:spMkLst>
            <pc:docMk/>
            <pc:sldMk cId="1970884754" sldId="2147377821"/>
            <ac:spMk id="13" creationId="{945730C6-D4A7-D699-39FE-318C3047A802}"/>
          </ac:spMkLst>
        </pc:spChg>
        <pc:spChg chg="add mod">
          <ac:chgData name="Gaita Matteo" userId="S::matteo.gaita@exprivia.com::3b34493c-787a-4579-8e1b-874cb6e86215" providerId="AD" clId="Web-{3E7D829C-262D-5205-9F5F-A36777D9C1A2}" dt="2026-10-09T09:38:53.774" v="249" actId="20577"/>
          <ac:spMkLst>
            <pc:docMk/>
            <pc:sldMk cId="1970884754" sldId="2147377821"/>
            <ac:spMk id="16" creationId="{A35589DA-33FE-AD83-D9A3-FB3BABD43E58}"/>
          </ac:spMkLst>
        </pc:spChg>
        <pc:picChg chg="mod">
          <ac:chgData name="Gaita Matteo" userId="S::matteo.gaita@exprivia.com::3b34493c-787a-4579-8e1b-874cb6e86215" providerId="AD" clId="Web-{3E7D829C-262D-5205-9F5F-A36777D9C1A2}" dt="2026-10-09T10:15:15.041" v="856" actId="1076"/>
          <ac:picMkLst>
            <pc:docMk/>
            <pc:sldMk cId="1970884754" sldId="2147377821"/>
            <ac:picMk id="7" creationId="{385E857B-9F8B-2652-E1EE-3323FE0E8FB1}"/>
          </ac:picMkLst>
        </pc:picChg>
        <pc:picChg chg="mod">
          <ac:chgData name="Gaita Matteo" userId="S::matteo.gaita@exprivia.com::3b34493c-787a-4579-8e1b-874cb6e86215" providerId="AD" clId="Web-{3E7D829C-262D-5205-9F5F-A36777D9C1A2}" dt="2026-10-09T10:15:15.088" v="857" actId="1076"/>
          <ac:picMkLst>
            <pc:docMk/>
            <pc:sldMk cId="1970884754" sldId="2147377821"/>
            <ac:picMk id="9" creationId="{B816E2B8-B353-1236-1E6A-0879CA6A4CA3}"/>
          </ac:picMkLst>
        </pc:picChg>
        <pc:inkChg chg="mod">
          <ac:chgData name="Gaita Matteo" userId="S::matteo.gaita@exprivia.com::3b34493c-787a-4579-8e1b-874cb6e86215" providerId="AD" clId="Web-{3E7D829C-262D-5205-9F5F-A36777D9C1A2}" dt="2026-10-09T10:15:15.104" v="860" actId="1076"/>
          <ac:inkMkLst>
            <pc:docMk/>
            <pc:sldMk cId="1970884754" sldId="2147377821"/>
            <ac:inkMk id="10" creationId="{1D24DD31-E0A4-7C0E-8385-6C5E2F6A1DA6}"/>
          </ac:inkMkLst>
        </pc:inkChg>
        <pc:inkChg chg="mod">
          <ac:chgData name="Gaita Matteo" userId="S::matteo.gaita@exprivia.com::3b34493c-787a-4579-8e1b-874cb6e86215" providerId="AD" clId="Web-{3E7D829C-262D-5205-9F5F-A36777D9C1A2}" dt="2026-10-09T10:15:15.119" v="861" actId="1076"/>
          <ac:inkMkLst>
            <pc:docMk/>
            <pc:sldMk cId="1970884754" sldId="2147377821"/>
            <ac:inkMk id="14" creationId="{BFA40BDB-0ACA-4C61-1C17-3BBDE1E66353}"/>
          </ac:inkMkLst>
        </pc:inkChg>
        <pc:inkChg chg="mod">
          <ac:chgData name="Gaita Matteo" userId="S::matteo.gaita@exprivia.com::3b34493c-787a-4579-8e1b-874cb6e86215" providerId="AD" clId="Web-{3E7D829C-262D-5205-9F5F-A36777D9C1A2}" dt="2026-10-09T10:15:15.119" v="862" actId="1076"/>
          <ac:inkMkLst>
            <pc:docMk/>
            <pc:sldMk cId="1970884754" sldId="2147377821"/>
            <ac:inkMk id="15" creationId="{9675777F-9672-03A5-FFE2-C8866BFF147B}"/>
          </ac:inkMkLst>
        </pc:inkChg>
        <pc:inkChg chg="mod">
          <ac:chgData name="Gaita Matteo" userId="S::matteo.gaita@exprivia.com::3b34493c-787a-4579-8e1b-874cb6e86215" providerId="AD" clId="Web-{3E7D829C-262D-5205-9F5F-A36777D9C1A2}" dt="2026-10-09T10:15:15.119" v="863" actId="1076"/>
          <ac:inkMkLst>
            <pc:docMk/>
            <pc:sldMk cId="1970884754" sldId="2147377821"/>
            <ac:inkMk id="17" creationId="{0432BF6C-880E-B3E9-4990-858B54B4548F}"/>
          </ac:inkMkLst>
        </pc:inkChg>
        <pc:inkChg chg="mod">
          <ac:chgData name="Gaita Matteo" userId="S::matteo.gaita@exprivia.com::3b34493c-787a-4579-8e1b-874cb6e86215" providerId="AD" clId="Web-{3E7D829C-262D-5205-9F5F-A36777D9C1A2}" dt="2026-10-09T10:15:15.135" v="864" actId="1076"/>
          <ac:inkMkLst>
            <pc:docMk/>
            <pc:sldMk cId="1970884754" sldId="2147377821"/>
            <ac:inkMk id="18" creationId="{F7FB8FC8-FAB7-48D7-8681-E498726B5FB2}"/>
          </ac:inkMkLst>
        </pc:inkChg>
        <pc:cxnChg chg="mod">
          <ac:chgData name="Gaita Matteo" userId="S::matteo.gaita@exprivia.com::3b34493c-787a-4579-8e1b-874cb6e86215" providerId="AD" clId="Web-{3E7D829C-262D-5205-9F5F-A36777D9C1A2}" dt="2026-10-09T10:15:15.088" v="858" actId="1076"/>
          <ac:cxnSpMkLst>
            <pc:docMk/>
            <pc:sldMk cId="1970884754" sldId="2147377821"/>
            <ac:cxnSpMk id="11" creationId="{45E66BBC-F9FB-196B-BA6B-E5579E46BD91}"/>
          </ac:cxnSpMkLst>
        </pc:cxnChg>
      </pc:sldChg>
      <pc:sldChg chg="addSp delSp modSp">
        <pc:chgData name="Gaita Matteo" userId="S::matteo.gaita@exprivia.com::3b34493c-787a-4579-8e1b-874cb6e86215" providerId="AD" clId="Web-{3E7D829C-262D-5205-9F5F-A36777D9C1A2}" dt="2026-10-09T10:13:06.194" v="788" actId="1076"/>
        <pc:sldMkLst>
          <pc:docMk/>
          <pc:sldMk cId="323686976" sldId="2147377822"/>
        </pc:sldMkLst>
        <pc:spChg chg="del mod">
          <ac:chgData name="Gaita Matteo" userId="S::matteo.gaita@exprivia.com::3b34493c-787a-4579-8e1b-874cb6e86215" providerId="AD" clId="Web-{3E7D829C-262D-5205-9F5F-A36777D9C1A2}" dt="2026-10-09T09:31:10.666" v="63"/>
          <ac:spMkLst>
            <pc:docMk/>
            <pc:sldMk cId="323686976" sldId="2147377822"/>
            <ac:spMk id="2" creationId="{31D44708-DBCE-55D4-7D8D-F224D2C79E9F}"/>
          </ac:spMkLst>
        </pc:spChg>
        <pc:spChg chg="del mod">
          <ac:chgData name="Gaita Matteo" userId="S::matteo.gaita@exprivia.com::3b34493c-787a-4579-8e1b-874cb6e86215" providerId="AD" clId="Web-{3E7D829C-262D-5205-9F5F-A36777D9C1A2}" dt="2026-10-09T09:31:10.666" v="62"/>
          <ac:spMkLst>
            <pc:docMk/>
            <pc:sldMk cId="323686976" sldId="2147377822"/>
            <ac:spMk id="4" creationId="{6464CF7A-F7D3-7214-75DC-88FF953E6147}"/>
          </ac:spMkLst>
        </pc:spChg>
        <pc:spChg chg="mod">
          <ac:chgData name="Gaita Matteo" userId="S::matteo.gaita@exprivia.com::3b34493c-787a-4579-8e1b-874cb6e86215" providerId="AD" clId="Web-{3E7D829C-262D-5205-9F5F-A36777D9C1A2}" dt="2026-10-09T09:31:10.166" v="61" actId="1076"/>
          <ac:spMkLst>
            <pc:docMk/>
            <pc:sldMk cId="323686976" sldId="2147377822"/>
            <ac:spMk id="5" creationId="{29E1894F-3580-30C1-4802-07184582CBB5}"/>
          </ac:spMkLst>
        </pc:spChg>
        <pc:spChg chg="mod">
          <ac:chgData name="Gaita Matteo" userId="S::matteo.gaita@exprivia.com::3b34493c-787a-4579-8e1b-874cb6e86215" providerId="AD" clId="Web-{3E7D829C-262D-5205-9F5F-A36777D9C1A2}" dt="2026-10-09T10:13:06.178" v="784" actId="1076"/>
          <ac:spMkLst>
            <pc:docMk/>
            <pc:sldMk cId="323686976" sldId="2147377822"/>
            <ac:spMk id="9" creationId="{BA6F2597-CF87-49AD-B41A-E2044F99940D}"/>
          </ac:spMkLst>
        </pc:spChg>
        <pc:spChg chg="add mod">
          <ac:chgData name="Gaita Matteo" userId="S::matteo.gaita@exprivia.com::3b34493c-787a-4579-8e1b-874cb6e86215" providerId="AD" clId="Web-{3E7D829C-262D-5205-9F5F-A36777D9C1A2}" dt="2026-10-09T09:30:52.728" v="55" actId="20577"/>
          <ac:spMkLst>
            <pc:docMk/>
            <pc:sldMk cId="323686976" sldId="2147377822"/>
            <ac:spMk id="13" creationId="{24009082-C6B1-552B-3575-9A212D9833C2}"/>
          </ac:spMkLst>
        </pc:spChg>
        <pc:spChg chg="add mod">
          <ac:chgData name="Gaita Matteo" userId="S::matteo.gaita@exprivia.com::3b34493c-787a-4579-8e1b-874cb6e86215" providerId="AD" clId="Web-{3E7D829C-262D-5205-9F5F-A36777D9C1A2}" dt="2026-10-09T09:31:02.916" v="59" actId="20577"/>
          <ac:spMkLst>
            <pc:docMk/>
            <pc:sldMk cId="323686976" sldId="2147377822"/>
            <ac:spMk id="17" creationId="{032527F8-FE8C-075D-B0D7-7D3D2F6CA098}"/>
          </ac:spMkLst>
        </pc:spChg>
        <pc:picChg chg="mod">
          <ac:chgData name="Gaita Matteo" userId="S::matteo.gaita@exprivia.com::3b34493c-787a-4579-8e1b-874cb6e86215" providerId="AD" clId="Web-{3E7D829C-262D-5205-9F5F-A36777D9C1A2}" dt="2026-10-09T10:13:06.131" v="781" actId="1076"/>
          <ac:picMkLst>
            <pc:docMk/>
            <pc:sldMk cId="323686976" sldId="2147377822"/>
            <ac:picMk id="6" creationId="{92062E04-3868-DB15-874D-6F086A0988DB}"/>
          </ac:picMkLst>
        </pc:picChg>
        <pc:picChg chg="mod">
          <ac:chgData name="Gaita Matteo" userId="S::matteo.gaita@exprivia.com::3b34493c-787a-4579-8e1b-874cb6e86215" providerId="AD" clId="Web-{3E7D829C-262D-5205-9F5F-A36777D9C1A2}" dt="2026-10-09T10:13:06.162" v="782" actId="1076"/>
          <ac:picMkLst>
            <pc:docMk/>
            <pc:sldMk cId="323686976" sldId="2147377822"/>
            <ac:picMk id="7" creationId="{ABA99A0E-31B7-DA46-D26D-D2CABA835A22}"/>
          </ac:picMkLst>
        </pc:picChg>
        <pc:inkChg chg="mod">
          <ac:chgData name="Gaita Matteo" userId="S::matteo.gaita@exprivia.com::3b34493c-787a-4579-8e1b-874cb6e86215" providerId="AD" clId="Web-{3E7D829C-262D-5205-9F5F-A36777D9C1A2}" dt="2026-10-09T10:13:06.178" v="785" actId="1076"/>
          <ac:inkMkLst>
            <pc:docMk/>
            <pc:sldMk cId="323686976" sldId="2147377822"/>
            <ac:inkMk id="10" creationId="{18ED6491-191B-F40B-2948-8ACB79294EEE}"/>
          </ac:inkMkLst>
        </pc:inkChg>
        <pc:inkChg chg="mod">
          <ac:chgData name="Gaita Matteo" userId="S::matteo.gaita@exprivia.com::3b34493c-787a-4579-8e1b-874cb6e86215" providerId="AD" clId="Web-{3E7D829C-262D-5205-9F5F-A36777D9C1A2}" dt="2026-10-09T10:13:06.194" v="786" actId="1076"/>
          <ac:inkMkLst>
            <pc:docMk/>
            <pc:sldMk cId="323686976" sldId="2147377822"/>
            <ac:inkMk id="12" creationId="{87FC83A0-2172-3419-8E85-4DB8AC25401C}"/>
          </ac:inkMkLst>
        </pc:inkChg>
        <pc:inkChg chg="mod">
          <ac:chgData name="Gaita Matteo" userId="S::matteo.gaita@exprivia.com::3b34493c-787a-4579-8e1b-874cb6e86215" providerId="AD" clId="Web-{3E7D829C-262D-5205-9F5F-A36777D9C1A2}" dt="2026-10-09T10:13:06.194" v="787" actId="1076"/>
          <ac:inkMkLst>
            <pc:docMk/>
            <pc:sldMk cId="323686976" sldId="2147377822"/>
            <ac:inkMk id="15" creationId="{BBA5ADC6-98E6-506C-2119-EF44DBE9A736}"/>
          </ac:inkMkLst>
        </pc:inkChg>
        <pc:inkChg chg="mod">
          <ac:chgData name="Gaita Matteo" userId="S::matteo.gaita@exprivia.com::3b34493c-787a-4579-8e1b-874cb6e86215" providerId="AD" clId="Web-{3E7D829C-262D-5205-9F5F-A36777D9C1A2}" dt="2026-10-09T10:13:06.194" v="788" actId="1076"/>
          <ac:inkMkLst>
            <pc:docMk/>
            <pc:sldMk cId="323686976" sldId="2147377822"/>
            <ac:inkMk id="16" creationId="{ED751B5C-DB4D-D73C-1DE4-F2B7C34CAA77}"/>
          </ac:inkMkLst>
        </pc:inkChg>
        <pc:cxnChg chg="mod">
          <ac:chgData name="Gaita Matteo" userId="S::matteo.gaita@exprivia.com::3b34493c-787a-4579-8e1b-874cb6e86215" providerId="AD" clId="Web-{3E7D829C-262D-5205-9F5F-A36777D9C1A2}" dt="2026-10-09T10:13:06.162" v="783" actId="1076"/>
          <ac:cxnSpMkLst>
            <pc:docMk/>
            <pc:sldMk cId="323686976" sldId="2147377822"/>
            <ac:cxnSpMk id="8" creationId="{F8849846-E3EE-68FA-8FF9-937E1941DEB9}"/>
          </ac:cxnSpMkLst>
        </pc:cxnChg>
      </pc:sldChg>
      <pc:sldChg chg="addSp delSp modSp">
        <pc:chgData name="Gaita Matteo" userId="S::matteo.gaita@exprivia.com::3b34493c-787a-4579-8e1b-874cb6e86215" providerId="AD" clId="Web-{3E7D829C-262D-5205-9F5F-A36777D9C1A2}" dt="2026-10-09T10:15:21.557" v="866" actId="1076"/>
        <pc:sldMkLst>
          <pc:docMk/>
          <pc:sldMk cId="1141151516" sldId="2147377823"/>
        </pc:sldMkLst>
        <pc:spChg chg="del mod">
          <ac:chgData name="Gaita Matteo" userId="S::matteo.gaita@exprivia.com::3b34493c-787a-4579-8e1b-874cb6e86215" providerId="AD" clId="Web-{3E7D829C-262D-5205-9F5F-A36777D9C1A2}" dt="2026-10-09T09:39:49.307" v="269"/>
          <ac:spMkLst>
            <pc:docMk/>
            <pc:sldMk cId="1141151516" sldId="2147377823"/>
            <ac:spMk id="2" creationId="{31D44708-DBCE-55D4-7D8D-F224D2C79E9F}"/>
          </ac:spMkLst>
        </pc:spChg>
        <pc:spChg chg="del mod">
          <ac:chgData name="Gaita Matteo" userId="S::matteo.gaita@exprivia.com::3b34493c-787a-4579-8e1b-874cb6e86215" providerId="AD" clId="Web-{3E7D829C-262D-5205-9F5F-A36777D9C1A2}" dt="2026-10-09T09:39:49.307" v="268"/>
          <ac:spMkLst>
            <pc:docMk/>
            <pc:sldMk cId="1141151516" sldId="2147377823"/>
            <ac:spMk id="4" creationId="{6464CF7A-F7D3-7214-75DC-88FF953E6147}"/>
          </ac:spMkLst>
        </pc:spChg>
        <pc:spChg chg="add mod">
          <ac:chgData name="Gaita Matteo" userId="S::matteo.gaita@exprivia.com::3b34493c-787a-4579-8e1b-874cb6e86215" providerId="AD" clId="Web-{3E7D829C-262D-5205-9F5F-A36777D9C1A2}" dt="2026-10-09T09:39:58.401" v="272" actId="20577"/>
          <ac:spMkLst>
            <pc:docMk/>
            <pc:sldMk cId="1141151516" sldId="2147377823"/>
            <ac:spMk id="7" creationId="{B463D0E9-6666-2571-DD90-6940101AC3C8}"/>
          </ac:spMkLst>
        </pc:spChg>
        <pc:spChg chg="add mod">
          <ac:chgData name="Gaita Matteo" userId="S::matteo.gaita@exprivia.com::3b34493c-787a-4579-8e1b-874cb6e86215" providerId="AD" clId="Web-{3E7D829C-262D-5205-9F5F-A36777D9C1A2}" dt="2026-10-09T09:39:38.853" v="265" actId="20577"/>
          <ac:spMkLst>
            <pc:docMk/>
            <pc:sldMk cId="1141151516" sldId="2147377823"/>
            <ac:spMk id="9" creationId="{AE4A15AF-B5CD-6A87-3F85-168A8BCACA90}"/>
          </ac:spMkLst>
        </pc:spChg>
        <pc:picChg chg="mod">
          <ac:chgData name="Gaita Matteo" userId="S::matteo.gaita@exprivia.com::3b34493c-787a-4579-8e1b-874cb6e86215" providerId="AD" clId="Web-{3E7D829C-262D-5205-9F5F-A36777D9C1A2}" dt="2026-10-09T10:15:21.557" v="866" actId="1076"/>
          <ac:picMkLst>
            <pc:docMk/>
            <pc:sldMk cId="1141151516" sldId="2147377823"/>
            <ac:picMk id="5" creationId="{EB4E57BC-3948-15A1-8CCE-E715EEA747F0}"/>
          </ac:picMkLst>
        </pc:picChg>
      </pc:sldChg>
      <pc:sldChg chg="addSp delSp modSp">
        <pc:chgData name="Gaita Matteo" userId="S::matteo.gaita@exprivia.com::3b34493c-787a-4579-8e1b-874cb6e86215" providerId="AD" clId="Web-{3E7D829C-262D-5205-9F5F-A36777D9C1A2}" dt="2026-10-09T10:15:33.682" v="874" actId="1076"/>
        <pc:sldMkLst>
          <pc:docMk/>
          <pc:sldMk cId="852955146" sldId="2147377824"/>
        </pc:sldMkLst>
        <pc:spChg chg="del mod">
          <ac:chgData name="Gaita Matteo" userId="S::matteo.gaita@exprivia.com::3b34493c-787a-4579-8e1b-874cb6e86215" providerId="AD" clId="Web-{3E7D829C-262D-5205-9F5F-A36777D9C1A2}" dt="2026-10-09T09:49:13.605" v="287"/>
          <ac:spMkLst>
            <pc:docMk/>
            <pc:sldMk cId="852955146" sldId="2147377824"/>
            <ac:spMk id="2" creationId="{31D44708-DBCE-55D4-7D8D-F224D2C79E9F}"/>
          </ac:spMkLst>
        </pc:spChg>
        <pc:spChg chg="del mod">
          <ac:chgData name="Gaita Matteo" userId="S::matteo.gaita@exprivia.com::3b34493c-787a-4579-8e1b-874cb6e86215" providerId="AD" clId="Web-{3E7D829C-262D-5205-9F5F-A36777D9C1A2}" dt="2026-10-09T09:49:13.605" v="286"/>
          <ac:spMkLst>
            <pc:docMk/>
            <pc:sldMk cId="852955146" sldId="2147377824"/>
            <ac:spMk id="4" creationId="{6464CF7A-F7D3-7214-75DC-88FF953E6147}"/>
          </ac:spMkLst>
        </pc:spChg>
        <pc:spChg chg="mod">
          <ac:chgData name="Gaita Matteo" userId="S::matteo.gaita@exprivia.com::3b34493c-787a-4579-8e1b-874cb6e86215" providerId="AD" clId="Web-{3E7D829C-262D-5205-9F5F-A36777D9C1A2}" dt="2026-10-09T10:15:33.635" v="868" actId="1076"/>
          <ac:spMkLst>
            <pc:docMk/>
            <pc:sldMk cId="852955146" sldId="2147377824"/>
            <ac:spMk id="7" creationId="{75D44772-A43E-F7BD-BC47-AF15A17C1DCE}"/>
          </ac:spMkLst>
        </pc:spChg>
        <pc:spChg chg="mod">
          <ac:chgData name="Gaita Matteo" userId="S::matteo.gaita@exprivia.com::3b34493c-787a-4579-8e1b-874cb6e86215" providerId="AD" clId="Web-{3E7D829C-262D-5205-9F5F-A36777D9C1A2}" dt="2026-10-09T09:49:11.323" v="285" actId="1076"/>
          <ac:spMkLst>
            <pc:docMk/>
            <pc:sldMk cId="852955146" sldId="2147377824"/>
            <ac:spMk id="8" creationId="{743892F4-3100-3023-9590-485AC49C3466}"/>
          </ac:spMkLst>
        </pc:spChg>
        <pc:spChg chg="add mod">
          <ac:chgData name="Gaita Matteo" userId="S::matteo.gaita@exprivia.com::3b34493c-787a-4579-8e1b-874cb6e86215" providerId="AD" clId="Web-{3E7D829C-262D-5205-9F5F-A36777D9C1A2}" dt="2026-10-09T09:55:03.693" v="377" actId="20577"/>
          <ac:spMkLst>
            <pc:docMk/>
            <pc:sldMk cId="852955146" sldId="2147377824"/>
            <ac:spMk id="15" creationId="{CC364A5F-60E6-C0E7-54C4-1646647B13C8}"/>
          </ac:spMkLst>
        </pc:spChg>
        <pc:spChg chg="add mod">
          <ac:chgData name="Gaita Matteo" userId="S::matteo.gaita@exprivia.com::3b34493c-787a-4579-8e1b-874cb6e86215" providerId="AD" clId="Web-{3E7D829C-262D-5205-9F5F-A36777D9C1A2}" dt="2026-10-09T09:48:55.995" v="281" actId="20577"/>
          <ac:spMkLst>
            <pc:docMk/>
            <pc:sldMk cId="852955146" sldId="2147377824"/>
            <ac:spMk id="17" creationId="{9805627B-47E5-82C7-3157-DE9BED007624}"/>
          </ac:spMkLst>
        </pc:spChg>
        <pc:picChg chg="mod">
          <ac:chgData name="Gaita Matteo" userId="S::matteo.gaita@exprivia.com::3b34493c-787a-4579-8e1b-874cb6e86215" providerId="AD" clId="Web-{3E7D829C-262D-5205-9F5F-A36777D9C1A2}" dt="2026-10-09T10:15:33.620" v="867" actId="1076"/>
          <ac:picMkLst>
            <pc:docMk/>
            <pc:sldMk cId="852955146" sldId="2147377824"/>
            <ac:picMk id="5" creationId="{5F1CF678-A51A-E3F1-E272-BF2217302C74}"/>
          </ac:picMkLst>
        </pc:picChg>
        <pc:picChg chg="mod">
          <ac:chgData name="Gaita Matteo" userId="S::matteo.gaita@exprivia.com::3b34493c-787a-4579-8e1b-874cb6e86215" providerId="AD" clId="Web-{3E7D829C-262D-5205-9F5F-A36777D9C1A2}" dt="2026-10-09T10:15:33.635" v="869" actId="1076"/>
          <ac:picMkLst>
            <pc:docMk/>
            <pc:sldMk cId="852955146" sldId="2147377824"/>
            <ac:picMk id="9" creationId="{6417E740-E562-87A5-2C90-015AA6B1C042}"/>
          </ac:picMkLst>
        </pc:picChg>
        <pc:inkChg chg="mod">
          <ac:chgData name="Gaita Matteo" userId="S::matteo.gaita@exprivia.com::3b34493c-787a-4579-8e1b-874cb6e86215" providerId="AD" clId="Web-{3E7D829C-262D-5205-9F5F-A36777D9C1A2}" dt="2026-10-09T10:15:33.651" v="871" actId="1076"/>
          <ac:inkMkLst>
            <pc:docMk/>
            <pc:sldMk cId="852955146" sldId="2147377824"/>
            <ac:inkMk id="6" creationId="{95A67138-E90A-2269-B5FE-6D58E23CE665}"/>
          </ac:inkMkLst>
        </pc:inkChg>
        <pc:inkChg chg="mod">
          <ac:chgData name="Gaita Matteo" userId="S::matteo.gaita@exprivia.com::3b34493c-787a-4579-8e1b-874cb6e86215" providerId="AD" clId="Web-{3E7D829C-262D-5205-9F5F-A36777D9C1A2}" dt="2026-10-09T10:15:33.667" v="872" actId="1076"/>
          <ac:inkMkLst>
            <pc:docMk/>
            <pc:sldMk cId="852955146" sldId="2147377824"/>
            <ac:inkMk id="11" creationId="{54179DE9-E0AA-1049-B1C3-4EA0D1B933FD}"/>
          </ac:inkMkLst>
        </pc:inkChg>
        <pc:inkChg chg="mod">
          <ac:chgData name="Gaita Matteo" userId="S::matteo.gaita@exprivia.com::3b34493c-787a-4579-8e1b-874cb6e86215" providerId="AD" clId="Web-{3E7D829C-262D-5205-9F5F-A36777D9C1A2}" dt="2026-10-09T10:15:33.667" v="873" actId="1076"/>
          <ac:inkMkLst>
            <pc:docMk/>
            <pc:sldMk cId="852955146" sldId="2147377824"/>
            <ac:inkMk id="13" creationId="{C0E2334C-B275-DA9C-8B0E-2FF82BF9A715}"/>
          </ac:inkMkLst>
        </pc:inkChg>
        <pc:inkChg chg="mod">
          <ac:chgData name="Gaita Matteo" userId="S::matteo.gaita@exprivia.com::3b34493c-787a-4579-8e1b-874cb6e86215" providerId="AD" clId="Web-{3E7D829C-262D-5205-9F5F-A36777D9C1A2}" dt="2026-10-09T10:15:33.682" v="874" actId="1076"/>
          <ac:inkMkLst>
            <pc:docMk/>
            <pc:sldMk cId="852955146" sldId="2147377824"/>
            <ac:inkMk id="14" creationId="{95A5FA0A-CD81-53C3-33B7-188626AA9CF9}"/>
          </ac:inkMkLst>
        </pc:inkChg>
        <pc:cxnChg chg="mod">
          <ac:chgData name="Gaita Matteo" userId="S::matteo.gaita@exprivia.com::3b34493c-787a-4579-8e1b-874cb6e86215" providerId="AD" clId="Web-{3E7D829C-262D-5205-9F5F-A36777D9C1A2}" dt="2026-10-09T10:15:33.651" v="870" actId="1076"/>
          <ac:cxnSpMkLst>
            <pc:docMk/>
            <pc:sldMk cId="852955146" sldId="2147377824"/>
            <ac:cxnSpMk id="10" creationId="{EA314E5E-BE90-703B-9E26-939CE1FB8142}"/>
          </ac:cxnSpMkLst>
        </pc:cxnChg>
      </pc:sldChg>
      <pc:sldChg chg="addSp delSp modSp">
        <pc:chgData name="Gaita Matteo" userId="S::matteo.gaita@exprivia.com::3b34493c-787a-4579-8e1b-874cb6e86215" providerId="AD" clId="Web-{3E7D829C-262D-5205-9F5F-A36777D9C1A2}" dt="2026-10-09T10:15:44.933" v="881" actId="1076"/>
        <pc:sldMkLst>
          <pc:docMk/>
          <pc:sldMk cId="3637839416" sldId="2147377825"/>
        </pc:sldMkLst>
        <pc:spChg chg="del mod">
          <ac:chgData name="Gaita Matteo" userId="S::matteo.gaita@exprivia.com::3b34493c-787a-4579-8e1b-874cb6e86215" providerId="AD" clId="Web-{3E7D829C-262D-5205-9F5F-A36777D9C1A2}" dt="2026-10-09T09:50:03.231" v="303"/>
          <ac:spMkLst>
            <pc:docMk/>
            <pc:sldMk cId="3637839416" sldId="2147377825"/>
            <ac:spMk id="2" creationId="{31D44708-DBCE-55D4-7D8D-F224D2C79E9F}"/>
          </ac:spMkLst>
        </pc:spChg>
        <pc:spChg chg="del mod">
          <ac:chgData name="Gaita Matteo" userId="S::matteo.gaita@exprivia.com::3b34493c-787a-4579-8e1b-874cb6e86215" providerId="AD" clId="Web-{3E7D829C-262D-5205-9F5F-A36777D9C1A2}" dt="2026-10-09T09:50:03.231" v="302"/>
          <ac:spMkLst>
            <pc:docMk/>
            <pc:sldMk cId="3637839416" sldId="2147377825"/>
            <ac:spMk id="4" creationId="{6464CF7A-F7D3-7214-75DC-88FF953E6147}"/>
          </ac:spMkLst>
        </pc:spChg>
        <pc:spChg chg="del mod">
          <ac:chgData name="Gaita Matteo" userId="S::matteo.gaita@exprivia.com::3b34493c-787a-4579-8e1b-874cb6e86215" providerId="AD" clId="Web-{3E7D829C-262D-5205-9F5F-A36777D9C1A2}" dt="2026-10-09T09:55:50.538" v="387"/>
          <ac:spMkLst>
            <pc:docMk/>
            <pc:sldMk cId="3637839416" sldId="2147377825"/>
            <ac:spMk id="5" creationId="{C6FE3DBF-72FB-6120-4E2E-D1E94CFAAE07}"/>
          </ac:spMkLst>
        </pc:spChg>
        <pc:spChg chg="mod">
          <ac:chgData name="Gaita Matteo" userId="S::matteo.gaita@exprivia.com::3b34493c-787a-4579-8e1b-874cb6e86215" providerId="AD" clId="Web-{3E7D829C-262D-5205-9F5F-A36777D9C1A2}" dt="2026-10-09T10:15:44.901" v="876" actId="1076"/>
          <ac:spMkLst>
            <pc:docMk/>
            <pc:sldMk cId="3637839416" sldId="2147377825"/>
            <ac:spMk id="9" creationId="{66B05288-0AD3-CCF7-D8E5-E0BDC55350EA}"/>
          </ac:spMkLst>
        </pc:spChg>
        <pc:spChg chg="add del mod">
          <ac:chgData name="Gaita Matteo" userId="S::matteo.gaita@exprivia.com::3b34493c-787a-4579-8e1b-874cb6e86215" providerId="AD" clId="Web-{3E7D829C-262D-5205-9F5F-A36777D9C1A2}" dt="2026-10-09T09:55:50.538" v="386"/>
          <ac:spMkLst>
            <pc:docMk/>
            <pc:sldMk cId="3637839416" sldId="2147377825"/>
            <ac:spMk id="16" creationId="{E845C30D-4A5D-B0D1-3DEF-C3D3FB12D0DB}"/>
          </ac:spMkLst>
        </pc:spChg>
        <pc:spChg chg="add del mod">
          <ac:chgData name="Gaita Matteo" userId="S::matteo.gaita@exprivia.com::3b34493c-787a-4579-8e1b-874cb6e86215" providerId="AD" clId="Web-{3E7D829C-262D-5205-9F5F-A36777D9C1A2}" dt="2026-10-09T09:55:50.538" v="385"/>
          <ac:spMkLst>
            <pc:docMk/>
            <pc:sldMk cId="3637839416" sldId="2147377825"/>
            <ac:spMk id="18" creationId="{CC3C2AF9-E3F6-F31B-3CFF-67FB8D3DC79B}"/>
          </ac:spMkLst>
        </pc:spChg>
        <pc:spChg chg="add del mod">
          <ac:chgData name="Gaita Matteo" userId="S::matteo.gaita@exprivia.com::3b34493c-787a-4579-8e1b-874cb6e86215" providerId="AD" clId="Web-{3E7D829C-262D-5205-9F5F-A36777D9C1A2}" dt="2026-10-09T09:52:11.282" v="347"/>
          <ac:spMkLst>
            <pc:docMk/>
            <pc:sldMk cId="3637839416" sldId="2147377825"/>
            <ac:spMk id="20" creationId="{35D89A8B-FD39-BA9D-BBC1-A0AC01CA0A87}"/>
          </ac:spMkLst>
        </pc:spChg>
        <pc:spChg chg="add del">
          <ac:chgData name="Gaita Matteo" userId="S::matteo.gaita@exprivia.com::3b34493c-787a-4579-8e1b-874cb6e86215" providerId="AD" clId="Web-{3E7D829C-262D-5205-9F5F-A36777D9C1A2}" dt="2026-10-09T09:55:01.599" v="374"/>
          <ac:spMkLst>
            <pc:docMk/>
            <pc:sldMk cId="3637839416" sldId="2147377825"/>
            <ac:spMk id="22" creationId="{A1181723-2F80-7188-C40E-9659608D65A9}"/>
          </ac:spMkLst>
        </pc:spChg>
        <pc:spChg chg="add">
          <ac:chgData name="Gaita Matteo" userId="S::matteo.gaita@exprivia.com::3b34493c-787a-4579-8e1b-874cb6e86215" providerId="AD" clId="Web-{3E7D829C-262D-5205-9F5F-A36777D9C1A2}" dt="2026-10-09T09:55:51.866" v="388"/>
          <ac:spMkLst>
            <pc:docMk/>
            <pc:sldMk cId="3637839416" sldId="2147377825"/>
            <ac:spMk id="24" creationId="{BAD1216B-34FE-AAC2-34C6-3A104219B2FF}"/>
          </ac:spMkLst>
        </pc:spChg>
        <pc:spChg chg="add mod">
          <ac:chgData name="Gaita Matteo" userId="S::matteo.gaita@exprivia.com::3b34493c-787a-4579-8e1b-874cb6e86215" providerId="AD" clId="Web-{3E7D829C-262D-5205-9F5F-A36777D9C1A2}" dt="2026-10-09T09:56:19.195" v="390" actId="1076"/>
          <ac:spMkLst>
            <pc:docMk/>
            <pc:sldMk cId="3637839416" sldId="2147377825"/>
            <ac:spMk id="26" creationId="{4A905370-9FF4-62A6-3E74-4CA02EEA38AF}"/>
          </ac:spMkLst>
        </pc:spChg>
        <pc:grpChg chg="mod">
          <ac:chgData name="Gaita Matteo" userId="S::matteo.gaita@exprivia.com::3b34493c-787a-4579-8e1b-874cb6e86215" providerId="AD" clId="Web-{3E7D829C-262D-5205-9F5F-A36777D9C1A2}" dt="2026-10-09T10:15:44.933" v="881" actId="1076"/>
          <ac:grpSpMkLst>
            <pc:docMk/>
            <pc:sldMk cId="3637839416" sldId="2147377825"/>
            <ac:grpSpMk id="15" creationId="{B62FA07C-18CC-2F3A-9EBA-83ADFDE38920}"/>
          </ac:grpSpMkLst>
        </pc:grpChg>
        <pc:picChg chg="mod">
          <ac:chgData name="Gaita Matteo" userId="S::matteo.gaita@exprivia.com::3b34493c-787a-4579-8e1b-874cb6e86215" providerId="AD" clId="Web-{3E7D829C-262D-5205-9F5F-A36777D9C1A2}" dt="2026-10-09T10:15:44.886" v="875" actId="1076"/>
          <ac:picMkLst>
            <pc:docMk/>
            <pc:sldMk cId="3637839416" sldId="2147377825"/>
            <ac:picMk id="7" creationId="{CAF94761-60D7-DE59-F0C4-6B7CBEF27E5A}"/>
          </ac:picMkLst>
        </pc:picChg>
        <pc:picChg chg="mod">
          <ac:chgData name="Gaita Matteo" userId="S::matteo.gaita@exprivia.com::3b34493c-787a-4579-8e1b-874cb6e86215" providerId="AD" clId="Web-{3E7D829C-262D-5205-9F5F-A36777D9C1A2}" dt="2026-10-09T10:15:44.917" v="877" actId="1076"/>
          <ac:picMkLst>
            <pc:docMk/>
            <pc:sldMk cId="3637839416" sldId="2147377825"/>
            <ac:picMk id="11" creationId="{6188CCFC-A7FE-222E-E656-B8A45676D6B1}"/>
          </ac:picMkLst>
        </pc:picChg>
        <pc:inkChg chg="mod">
          <ac:chgData name="Gaita Matteo" userId="S::matteo.gaita@exprivia.com::3b34493c-787a-4579-8e1b-874cb6e86215" providerId="AD" clId="Web-{3E7D829C-262D-5205-9F5F-A36777D9C1A2}" dt="2026-10-09T10:15:44.917" v="879" actId="1076"/>
          <ac:inkMkLst>
            <pc:docMk/>
            <pc:sldMk cId="3637839416" sldId="2147377825"/>
            <ac:inkMk id="8" creationId="{C3F21776-D4A7-9D98-91F7-F21D8D057340}"/>
          </ac:inkMkLst>
        </pc:inkChg>
        <pc:inkChg chg="mod">
          <ac:chgData name="Gaita Matteo" userId="S::matteo.gaita@exprivia.com::3b34493c-787a-4579-8e1b-874cb6e86215" providerId="AD" clId="Web-{3E7D829C-262D-5205-9F5F-A36777D9C1A2}" dt="2026-10-09T10:15:44.933" v="880" actId="1076"/>
          <ac:inkMkLst>
            <pc:docMk/>
            <pc:sldMk cId="3637839416" sldId="2147377825"/>
            <ac:inkMk id="10" creationId="{F467C243-02CF-D8D1-E878-1162D93A50D0}"/>
          </ac:inkMkLst>
        </pc:inkChg>
        <pc:cxnChg chg="mod">
          <ac:chgData name="Gaita Matteo" userId="S::matteo.gaita@exprivia.com::3b34493c-787a-4579-8e1b-874cb6e86215" providerId="AD" clId="Web-{3E7D829C-262D-5205-9F5F-A36777D9C1A2}" dt="2026-10-09T10:15:44.917" v="878" actId="1076"/>
          <ac:cxnSpMkLst>
            <pc:docMk/>
            <pc:sldMk cId="3637839416" sldId="2147377825"/>
            <ac:cxnSpMk id="13" creationId="{64A5BCA4-19E5-2EBD-316C-4F1334F687CE}"/>
          </ac:cxnSpMkLst>
        </pc:cxnChg>
      </pc:sldChg>
      <pc:sldChg chg="addSp delSp modSp">
        <pc:chgData name="Gaita Matteo" userId="S::matteo.gaita@exprivia.com::3b34493c-787a-4579-8e1b-874cb6e86215" providerId="AD" clId="Web-{3E7D829C-262D-5205-9F5F-A36777D9C1A2}" dt="2026-10-09T10:15:51.495" v="883" actId="1076"/>
        <pc:sldMkLst>
          <pc:docMk/>
          <pc:sldMk cId="1951623380" sldId="2147377826"/>
        </pc:sldMkLst>
        <pc:spChg chg="add del mod">
          <ac:chgData name="Gaita Matteo" userId="S::matteo.gaita@exprivia.com::3b34493c-787a-4579-8e1b-874cb6e86215" providerId="AD" clId="Web-{3E7D829C-262D-5205-9F5F-A36777D9C1A2}" dt="2026-10-09T09:56:59.337" v="399"/>
          <ac:spMkLst>
            <pc:docMk/>
            <pc:sldMk cId="1951623380" sldId="2147377826"/>
            <ac:spMk id="2" creationId="{31D44708-DBCE-55D4-7D8D-F224D2C79E9F}"/>
          </ac:spMkLst>
        </pc:spChg>
        <pc:spChg chg="add del mod">
          <ac:chgData name="Gaita Matteo" userId="S::matteo.gaita@exprivia.com::3b34493c-787a-4579-8e1b-874cb6e86215" providerId="AD" clId="Web-{3E7D829C-262D-5205-9F5F-A36777D9C1A2}" dt="2026-10-09T09:56:59.337" v="398"/>
          <ac:spMkLst>
            <pc:docMk/>
            <pc:sldMk cId="1951623380" sldId="2147377826"/>
            <ac:spMk id="4" creationId="{6464CF7A-F7D3-7214-75DC-88FF953E6147}"/>
          </ac:spMkLst>
        </pc:spChg>
        <pc:spChg chg="add mod">
          <ac:chgData name="Gaita Matteo" userId="S::matteo.gaita@exprivia.com::3b34493c-787a-4579-8e1b-874cb6e86215" providerId="AD" clId="Web-{3E7D829C-262D-5205-9F5F-A36777D9C1A2}" dt="2026-10-09T09:57:07.665" v="402" actId="20577"/>
          <ac:spMkLst>
            <pc:docMk/>
            <pc:sldMk cId="1951623380" sldId="2147377826"/>
            <ac:spMk id="8" creationId="{8FE144C9-49D9-C59D-EC33-26D1524807F6}"/>
          </ac:spMkLst>
        </pc:spChg>
        <pc:spChg chg="add mod">
          <ac:chgData name="Gaita Matteo" userId="S::matteo.gaita@exprivia.com::3b34493c-787a-4579-8e1b-874cb6e86215" providerId="AD" clId="Web-{3E7D829C-262D-5205-9F5F-A36777D9C1A2}" dt="2026-10-09T09:57:39.260" v="403" actId="1076"/>
          <ac:spMkLst>
            <pc:docMk/>
            <pc:sldMk cId="1951623380" sldId="2147377826"/>
            <ac:spMk id="10" creationId="{43043888-0A7E-66A8-74BE-36CA5CBE2F71}"/>
          </ac:spMkLst>
        </pc:spChg>
        <pc:picChg chg="mod">
          <ac:chgData name="Gaita Matteo" userId="S::matteo.gaita@exprivia.com::3b34493c-787a-4579-8e1b-874cb6e86215" providerId="AD" clId="Web-{3E7D829C-262D-5205-9F5F-A36777D9C1A2}" dt="2026-10-09T10:15:51.480" v="882" actId="1076"/>
          <ac:picMkLst>
            <pc:docMk/>
            <pc:sldMk cId="1951623380" sldId="2147377826"/>
            <ac:picMk id="5" creationId="{7B1FD2BF-BADF-C8FC-B3F4-633FAEBD0641}"/>
          </ac:picMkLst>
        </pc:picChg>
        <pc:inkChg chg="mod">
          <ac:chgData name="Gaita Matteo" userId="S::matteo.gaita@exprivia.com::3b34493c-787a-4579-8e1b-874cb6e86215" providerId="AD" clId="Web-{3E7D829C-262D-5205-9F5F-A36777D9C1A2}" dt="2026-10-09T10:15:51.495" v="883" actId="1076"/>
          <ac:inkMkLst>
            <pc:docMk/>
            <pc:sldMk cId="1951623380" sldId="2147377826"/>
            <ac:inkMk id="6" creationId="{2CB7B402-039E-9F8E-8A88-B0109418B9D6}"/>
          </ac:inkMkLst>
        </pc:inkChg>
      </pc:sldChg>
      <pc:sldChg chg="addSp delSp modSp">
        <pc:chgData name="Gaita Matteo" userId="S::matteo.gaita@exprivia.com::3b34493c-787a-4579-8e1b-874cb6e86215" providerId="AD" clId="Web-{3E7D829C-262D-5205-9F5F-A36777D9C1A2}" dt="2026-10-09T10:16:48.372" v="935" actId="1076"/>
        <pc:sldMkLst>
          <pc:docMk/>
          <pc:sldMk cId="2092389020" sldId="2147377827"/>
        </pc:sldMkLst>
        <pc:spChg chg="del mod">
          <ac:chgData name="Gaita Matteo" userId="S::matteo.gaita@exprivia.com::3b34493c-787a-4579-8e1b-874cb6e86215" providerId="AD" clId="Web-{3E7D829C-262D-5205-9F5F-A36777D9C1A2}" dt="2026-10-09T09:58:22.714" v="413"/>
          <ac:spMkLst>
            <pc:docMk/>
            <pc:sldMk cId="2092389020" sldId="2147377827"/>
            <ac:spMk id="2" creationId="{31D44708-DBCE-55D4-7D8D-F224D2C79E9F}"/>
          </ac:spMkLst>
        </pc:spChg>
        <pc:spChg chg="del mod">
          <ac:chgData name="Gaita Matteo" userId="S::matteo.gaita@exprivia.com::3b34493c-787a-4579-8e1b-874cb6e86215" providerId="AD" clId="Web-{3E7D829C-262D-5205-9F5F-A36777D9C1A2}" dt="2026-10-09T09:58:22.714" v="412"/>
          <ac:spMkLst>
            <pc:docMk/>
            <pc:sldMk cId="2092389020" sldId="2147377827"/>
            <ac:spMk id="4" creationId="{6464CF7A-F7D3-7214-75DC-88FF953E6147}"/>
          </ac:spMkLst>
        </pc:spChg>
        <pc:spChg chg="add mod">
          <ac:chgData name="Gaita Matteo" userId="S::matteo.gaita@exprivia.com::3b34493c-787a-4579-8e1b-874cb6e86215" providerId="AD" clId="Web-{3E7D829C-262D-5205-9F5F-A36777D9C1A2}" dt="2026-10-09T10:16:38.825" v="928" actId="14100"/>
          <ac:spMkLst>
            <pc:docMk/>
            <pc:sldMk cId="2092389020" sldId="2147377827"/>
            <ac:spMk id="7" creationId="{7E12A9F9-8EEF-6FC1-0278-0B8B8AB554B6}"/>
          </ac:spMkLst>
        </pc:spChg>
        <pc:spChg chg="mod">
          <ac:chgData name="Gaita Matteo" userId="S::matteo.gaita@exprivia.com::3b34493c-787a-4579-8e1b-874cb6e86215" providerId="AD" clId="Web-{3E7D829C-262D-5205-9F5F-A36777D9C1A2}" dt="2026-10-09T10:16:48.325" v="931" actId="1076"/>
          <ac:spMkLst>
            <pc:docMk/>
            <pc:sldMk cId="2092389020" sldId="2147377827"/>
            <ac:spMk id="10" creationId="{3B293DFE-7C48-46B4-3934-31701998BE8D}"/>
          </ac:spMkLst>
        </pc:spChg>
        <pc:spChg chg="mod">
          <ac:chgData name="Gaita Matteo" userId="S::matteo.gaita@exprivia.com::3b34493c-787a-4579-8e1b-874cb6e86215" providerId="AD" clId="Web-{3E7D829C-262D-5205-9F5F-A36777D9C1A2}" dt="2026-10-09T10:16:48.341" v="932" actId="1076"/>
          <ac:spMkLst>
            <pc:docMk/>
            <pc:sldMk cId="2092389020" sldId="2147377827"/>
            <ac:spMk id="11" creationId="{9DC94B75-B7B8-479B-3FE7-B038D216A5FB}"/>
          </ac:spMkLst>
        </pc:spChg>
        <pc:spChg chg="add mod">
          <ac:chgData name="Gaita Matteo" userId="S::matteo.gaita@exprivia.com::3b34493c-787a-4579-8e1b-874cb6e86215" providerId="AD" clId="Web-{3E7D829C-262D-5205-9F5F-A36777D9C1A2}" dt="2026-10-09T09:58:07.839" v="409" actId="20577"/>
          <ac:spMkLst>
            <pc:docMk/>
            <pc:sldMk cId="2092389020" sldId="2147377827"/>
            <ac:spMk id="17" creationId="{90995C21-2D0C-B76D-61EC-05909AFC78B8}"/>
          </ac:spMkLst>
        </pc:spChg>
        <pc:grpChg chg="mod">
          <ac:chgData name="Gaita Matteo" userId="S::matteo.gaita@exprivia.com::3b34493c-787a-4579-8e1b-874cb6e86215" providerId="AD" clId="Web-{3E7D829C-262D-5205-9F5F-A36777D9C1A2}" dt="2026-10-09T10:16:48.356" v="934" actId="1076"/>
          <ac:grpSpMkLst>
            <pc:docMk/>
            <pc:sldMk cId="2092389020" sldId="2147377827"/>
            <ac:grpSpMk id="14" creationId="{AE5A7834-D7CE-B3E8-D8EC-B6DCB486B351}"/>
          </ac:grpSpMkLst>
        </pc:grpChg>
        <pc:picChg chg="mod">
          <ac:chgData name="Gaita Matteo" userId="S::matteo.gaita@exprivia.com::3b34493c-787a-4579-8e1b-874cb6e86215" providerId="AD" clId="Web-{3E7D829C-262D-5205-9F5F-A36777D9C1A2}" dt="2026-10-09T10:16:48.310" v="929" actId="1076"/>
          <ac:picMkLst>
            <pc:docMk/>
            <pc:sldMk cId="2092389020" sldId="2147377827"/>
            <ac:picMk id="6" creationId="{5A7A92C7-E9A1-DAD7-C2FB-792CA902E936}"/>
          </ac:picMkLst>
        </pc:picChg>
        <pc:picChg chg="mod">
          <ac:chgData name="Gaita Matteo" userId="S::matteo.gaita@exprivia.com::3b34493c-787a-4579-8e1b-874cb6e86215" providerId="AD" clId="Web-{3E7D829C-262D-5205-9F5F-A36777D9C1A2}" dt="2026-10-09T10:16:48.325" v="930" actId="1076"/>
          <ac:picMkLst>
            <pc:docMk/>
            <pc:sldMk cId="2092389020" sldId="2147377827"/>
            <ac:picMk id="9" creationId="{BA682B60-269A-472F-B82B-C442E40E6F55}"/>
          </ac:picMkLst>
        </pc:picChg>
        <pc:inkChg chg="mod">
          <ac:chgData name="Gaita Matteo" userId="S::matteo.gaita@exprivia.com::3b34493c-787a-4579-8e1b-874cb6e86215" providerId="AD" clId="Web-{3E7D829C-262D-5205-9F5F-A36777D9C1A2}" dt="2026-10-09T10:16:48.356" v="933" actId="1076"/>
          <ac:inkMkLst>
            <pc:docMk/>
            <pc:sldMk cId="2092389020" sldId="2147377827"/>
            <ac:inkMk id="8" creationId="{D020C57D-76FB-40B8-642C-7930881A681F}"/>
          </ac:inkMkLst>
        </pc:inkChg>
        <pc:inkChg chg="mod">
          <ac:chgData name="Gaita Matteo" userId="S::matteo.gaita@exprivia.com::3b34493c-787a-4579-8e1b-874cb6e86215" providerId="AD" clId="Web-{3E7D829C-262D-5205-9F5F-A36777D9C1A2}" dt="2026-10-09T10:16:48.372" v="935" actId="1076"/>
          <ac:inkMkLst>
            <pc:docMk/>
            <pc:sldMk cId="2092389020" sldId="2147377827"/>
            <ac:inkMk id="15" creationId="{0D7451D3-401C-F637-08CE-ECEF4D5EAB7D}"/>
          </ac:inkMkLst>
        </pc:inkChg>
      </pc:sldChg>
      <pc:sldChg chg="addSp delSp modSp">
        <pc:chgData name="Gaita Matteo" userId="S::matteo.gaita@exprivia.com::3b34493c-787a-4579-8e1b-874cb6e86215" providerId="AD" clId="Web-{3E7D829C-262D-5205-9F5F-A36777D9C1A2}" dt="2026-10-09T09:59:13.747" v="435"/>
        <pc:sldMkLst>
          <pc:docMk/>
          <pc:sldMk cId="1993866124" sldId="2147377828"/>
        </pc:sldMkLst>
        <pc:spChg chg="del mod">
          <ac:chgData name="Gaita Matteo" userId="S::matteo.gaita@exprivia.com::3b34493c-787a-4579-8e1b-874cb6e86215" providerId="AD" clId="Web-{3E7D829C-262D-5205-9F5F-A36777D9C1A2}" dt="2026-10-09T09:59:13.747" v="435"/>
          <ac:spMkLst>
            <pc:docMk/>
            <pc:sldMk cId="1993866124" sldId="2147377828"/>
            <ac:spMk id="2" creationId="{31D44708-DBCE-55D4-7D8D-F224D2C79E9F}"/>
          </ac:spMkLst>
        </pc:spChg>
        <pc:spChg chg="mod">
          <ac:chgData name="Gaita Matteo" userId="S::matteo.gaita@exprivia.com::3b34493c-787a-4579-8e1b-874cb6e86215" providerId="AD" clId="Web-{3E7D829C-262D-5205-9F5F-A36777D9C1A2}" dt="2026-10-09T09:59:09.903" v="433" actId="1076"/>
          <ac:spMkLst>
            <pc:docMk/>
            <pc:sldMk cId="1993866124" sldId="2147377828"/>
            <ac:spMk id="4" creationId="{6464CF7A-F7D3-7214-75DC-88FF953E6147}"/>
          </ac:spMkLst>
        </pc:spChg>
        <pc:spChg chg="add del mod">
          <ac:chgData name="Gaita Matteo" userId="S::matteo.gaita@exprivia.com::3b34493c-787a-4579-8e1b-874cb6e86215" providerId="AD" clId="Web-{3E7D829C-262D-5205-9F5F-A36777D9C1A2}" dt="2026-10-09T09:59:12.263" v="434"/>
          <ac:spMkLst>
            <pc:docMk/>
            <pc:sldMk cId="1993866124" sldId="2147377828"/>
            <ac:spMk id="12" creationId="{4B021D22-0A90-71B2-3D3F-3E214C31C518}"/>
          </ac:spMkLst>
        </pc:spChg>
        <pc:spChg chg="add mod">
          <ac:chgData name="Gaita Matteo" userId="S::matteo.gaita@exprivia.com::3b34493c-787a-4579-8e1b-874cb6e86215" providerId="AD" clId="Web-{3E7D829C-262D-5205-9F5F-A36777D9C1A2}" dt="2026-10-09T09:58:47.231" v="421" actId="20577"/>
          <ac:spMkLst>
            <pc:docMk/>
            <pc:sldMk cId="1993866124" sldId="2147377828"/>
            <ac:spMk id="14" creationId="{5FB0A883-217C-163C-CB40-3FBF676EB07F}"/>
          </ac:spMkLst>
        </pc:spChg>
      </pc:sldChg>
      <pc:sldChg chg="addSp delSp modSp">
        <pc:chgData name="Gaita Matteo" userId="S::matteo.gaita@exprivia.com::3b34493c-787a-4579-8e1b-874cb6e86215" providerId="AD" clId="Web-{3E7D829C-262D-5205-9F5F-A36777D9C1A2}" dt="2026-10-09T10:16:56.388" v="937" actId="1076"/>
        <pc:sldMkLst>
          <pc:docMk/>
          <pc:sldMk cId="112795216" sldId="2147377829"/>
        </pc:sldMkLst>
        <pc:spChg chg="mod">
          <ac:chgData name="Gaita Matteo" userId="S::matteo.gaita@exprivia.com::3b34493c-787a-4579-8e1b-874cb6e86215" providerId="AD" clId="Web-{3E7D829C-262D-5205-9F5F-A36777D9C1A2}" dt="2026-10-09T09:59:43.607" v="455" actId="1076"/>
          <ac:spMkLst>
            <pc:docMk/>
            <pc:sldMk cId="112795216" sldId="2147377829"/>
            <ac:spMk id="2" creationId="{6464CF7A-F7D3-7214-75DC-88FF953E6147}"/>
          </ac:spMkLst>
        </pc:spChg>
        <pc:spChg chg="del mod">
          <ac:chgData name="Gaita Matteo" userId="S::matteo.gaita@exprivia.com::3b34493c-787a-4579-8e1b-874cb6e86215" providerId="AD" clId="Web-{3E7D829C-262D-5205-9F5F-A36777D9C1A2}" dt="2026-10-09T09:59:49.842" v="457"/>
          <ac:spMkLst>
            <pc:docMk/>
            <pc:sldMk cId="112795216" sldId="2147377829"/>
            <ac:spMk id="4" creationId="{E4B75115-67A3-5D4D-686D-63A8284EB108}"/>
          </ac:spMkLst>
        </pc:spChg>
        <pc:spChg chg="add del mod">
          <ac:chgData name="Gaita Matteo" userId="S::matteo.gaita@exprivia.com::3b34493c-787a-4579-8e1b-874cb6e86215" providerId="AD" clId="Web-{3E7D829C-262D-5205-9F5F-A36777D9C1A2}" dt="2026-10-09T09:59:46.154" v="456"/>
          <ac:spMkLst>
            <pc:docMk/>
            <pc:sldMk cId="112795216" sldId="2147377829"/>
            <ac:spMk id="10" creationId="{235D2EE5-78E8-5281-DCBB-B73FFC7A6FAE}"/>
          </ac:spMkLst>
        </pc:spChg>
        <pc:spChg chg="add mod">
          <ac:chgData name="Gaita Matteo" userId="S::matteo.gaita@exprivia.com::3b34493c-787a-4579-8e1b-874cb6e86215" providerId="AD" clId="Web-{3E7D829C-262D-5205-9F5F-A36777D9C1A2}" dt="2026-10-09T09:59:27.169" v="441" actId="20577"/>
          <ac:spMkLst>
            <pc:docMk/>
            <pc:sldMk cId="112795216" sldId="2147377829"/>
            <ac:spMk id="12" creationId="{F4A27761-EE9C-BFEC-D78B-62343B9AE8D2}"/>
          </ac:spMkLst>
        </pc:spChg>
        <pc:grpChg chg="mod">
          <ac:chgData name="Gaita Matteo" userId="S::matteo.gaita@exprivia.com::3b34493c-787a-4579-8e1b-874cb6e86215" providerId="AD" clId="Web-{3E7D829C-262D-5205-9F5F-A36777D9C1A2}" dt="2026-10-09T10:16:56.388" v="937" actId="1076"/>
          <ac:grpSpMkLst>
            <pc:docMk/>
            <pc:sldMk cId="112795216" sldId="2147377829"/>
            <ac:grpSpMk id="8" creationId="{C94C9DF1-6090-5C47-C6B6-BED88002A1BF}"/>
          </ac:grpSpMkLst>
        </pc:grpChg>
        <pc:picChg chg="mod">
          <ac:chgData name="Gaita Matteo" userId="S::matteo.gaita@exprivia.com::3b34493c-787a-4579-8e1b-874cb6e86215" providerId="AD" clId="Web-{3E7D829C-262D-5205-9F5F-A36777D9C1A2}" dt="2026-10-09T10:16:56.388" v="936" actId="1076"/>
          <ac:picMkLst>
            <pc:docMk/>
            <pc:sldMk cId="112795216" sldId="2147377829"/>
            <ac:picMk id="6" creationId="{1B43E363-4C82-7532-9452-1B4F5B17E97D}"/>
          </ac:picMkLst>
        </pc:picChg>
      </pc:sldChg>
      <pc:sldChg chg="addSp delSp modSp">
        <pc:chgData name="Gaita Matteo" userId="S::matteo.gaita@exprivia.com::3b34493c-787a-4579-8e1b-874cb6e86215" providerId="AD" clId="Web-{3E7D829C-262D-5205-9F5F-A36777D9C1A2}" dt="2026-10-09T10:17:45.327" v="943" actId="1076"/>
        <pc:sldMkLst>
          <pc:docMk/>
          <pc:sldMk cId="1280579895" sldId="2147377830"/>
        </pc:sldMkLst>
        <pc:spChg chg="del mod">
          <ac:chgData name="Gaita Matteo" userId="S::matteo.gaita@exprivia.com::3b34493c-787a-4579-8e1b-874cb6e86215" providerId="AD" clId="Web-{3E7D829C-262D-5205-9F5F-A36777D9C1A2}" dt="2026-10-09T10:00:26.827" v="467"/>
          <ac:spMkLst>
            <pc:docMk/>
            <pc:sldMk cId="1280579895" sldId="2147377830"/>
            <ac:spMk id="2" creationId="{6464CF7A-F7D3-7214-75DC-88FF953E6147}"/>
          </ac:spMkLst>
        </pc:spChg>
        <pc:spChg chg="del mod">
          <ac:chgData name="Gaita Matteo" userId="S::matteo.gaita@exprivia.com::3b34493c-787a-4579-8e1b-874cb6e86215" providerId="AD" clId="Web-{3E7D829C-262D-5205-9F5F-A36777D9C1A2}" dt="2026-10-09T10:00:26.827" v="466"/>
          <ac:spMkLst>
            <pc:docMk/>
            <pc:sldMk cId="1280579895" sldId="2147377830"/>
            <ac:spMk id="4" creationId="{CC227AA2-07B5-135C-A123-37FD825341B6}"/>
          </ac:spMkLst>
        </pc:spChg>
        <pc:spChg chg="add mod">
          <ac:chgData name="Gaita Matteo" userId="S::matteo.gaita@exprivia.com::3b34493c-787a-4579-8e1b-874cb6e86215" providerId="AD" clId="Web-{3E7D829C-262D-5205-9F5F-A36777D9C1A2}" dt="2026-10-09T10:17:39.577" v="941" actId="14100"/>
          <ac:spMkLst>
            <pc:docMk/>
            <pc:sldMk cId="1280579895" sldId="2147377830"/>
            <ac:spMk id="8" creationId="{25B0D101-81B2-242A-2D6F-1FB83F5779C9}"/>
          </ac:spMkLst>
        </pc:spChg>
        <pc:spChg chg="add mod">
          <ac:chgData name="Gaita Matteo" userId="S::matteo.gaita@exprivia.com::3b34493c-787a-4579-8e1b-874cb6e86215" providerId="AD" clId="Web-{3E7D829C-262D-5205-9F5F-A36777D9C1A2}" dt="2026-10-09T10:00:15.905" v="463" actId="20577"/>
          <ac:spMkLst>
            <pc:docMk/>
            <pc:sldMk cId="1280579895" sldId="2147377830"/>
            <ac:spMk id="10" creationId="{784920FC-D463-67BB-EEEA-2637C11D4E58}"/>
          </ac:spMkLst>
        </pc:spChg>
        <pc:picChg chg="mod">
          <ac:chgData name="Gaita Matteo" userId="S::matteo.gaita@exprivia.com::3b34493c-787a-4579-8e1b-874cb6e86215" providerId="AD" clId="Web-{3E7D829C-262D-5205-9F5F-A36777D9C1A2}" dt="2026-10-09T10:17:45.296" v="942" actId="1076"/>
          <ac:picMkLst>
            <pc:docMk/>
            <pc:sldMk cId="1280579895" sldId="2147377830"/>
            <ac:picMk id="5" creationId="{8597CB18-6AE7-19CF-AC61-834D62538BEE}"/>
          </ac:picMkLst>
        </pc:picChg>
        <pc:picChg chg="mod">
          <ac:chgData name="Gaita Matteo" userId="S::matteo.gaita@exprivia.com::3b34493c-787a-4579-8e1b-874cb6e86215" providerId="AD" clId="Web-{3E7D829C-262D-5205-9F5F-A36777D9C1A2}" dt="2026-10-09T10:17:45.327" v="943" actId="1076"/>
          <ac:picMkLst>
            <pc:docMk/>
            <pc:sldMk cId="1280579895" sldId="2147377830"/>
            <ac:picMk id="6" creationId="{10E47785-4444-65B0-1EB1-E6417E547317}"/>
          </ac:picMkLst>
        </pc:picChg>
      </pc:sldChg>
      <pc:sldChg chg="addSp delSp modSp">
        <pc:chgData name="Gaita Matteo" userId="S::matteo.gaita@exprivia.com::3b34493c-787a-4579-8e1b-874cb6e86215" providerId="AD" clId="Web-{3E7D829C-262D-5205-9F5F-A36777D9C1A2}" dt="2026-10-09T10:17:50.546" v="944" actId="1076"/>
        <pc:sldMkLst>
          <pc:docMk/>
          <pc:sldMk cId="1779878125" sldId="2147377831"/>
        </pc:sldMkLst>
        <pc:spChg chg="mod">
          <ac:chgData name="Gaita Matteo" userId="S::matteo.gaita@exprivia.com::3b34493c-787a-4579-8e1b-874cb6e86215" providerId="AD" clId="Web-{3E7D829C-262D-5205-9F5F-A36777D9C1A2}" dt="2026-10-09T10:00:55.250" v="488" actId="1076"/>
          <ac:spMkLst>
            <pc:docMk/>
            <pc:sldMk cId="1779878125" sldId="2147377831"/>
            <ac:spMk id="2" creationId="{6464CF7A-F7D3-7214-75DC-88FF953E6147}"/>
          </ac:spMkLst>
        </pc:spChg>
        <pc:spChg chg="del mod">
          <ac:chgData name="Gaita Matteo" userId="S::matteo.gaita@exprivia.com::3b34493c-787a-4579-8e1b-874cb6e86215" providerId="AD" clId="Web-{3E7D829C-262D-5205-9F5F-A36777D9C1A2}" dt="2026-10-09T10:00:57.735" v="489"/>
          <ac:spMkLst>
            <pc:docMk/>
            <pc:sldMk cId="1779878125" sldId="2147377831"/>
            <ac:spMk id="4" creationId="{CC227AA2-07B5-135C-A123-37FD825341B6}"/>
          </ac:spMkLst>
        </pc:spChg>
        <pc:spChg chg="add del mod">
          <ac:chgData name="Gaita Matteo" userId="S::matteo.gaita@exprivia.com::3b34493c-787a-4579-8e1b-874cb6e86215" providerId="AD" clId="Web-{3E7D829C-262D-5205-9F5F-A36777D9C1A2}" dt="2026-10-09T10:01:02.922" v="492"/>
          <ac:spMkLst>
            <pc:docMk/>
            <pc:sldMk cId="1779878125" sldId="2147377831"/>
            <ac:spMk id="7" creationId="{B6DF1538-E0C1-7E4C-D505-56155B9BCAB9}"/>
          </ac:spMkLst>
        </pc:spChg>
        <pc:spChg chg="add mod">
          <ac:chgData name="Gaita Matteo" userId="S::matteo.gaita@exprivia.com::3b34493c-787a-4579-8e1b-874cb6e86215" providerId="AD" clId="Web-{3E7D829C-262D-5205-9F5F-A36777D9C1A2}" dt="2026-10-09T10:00:40.453" v="475" actId="20577"/>
          <ac:spMkLst>
            <pc:docMk/>
            <pc:sldMk cId="1779878125" sldId="2147377831"/>
            <ac:spMk id="9" creationId="{7172035D-DD09-E19B-74DA-F6557DCB0C5A}"/>
          </ac:spMkLst>
        </pc:spChg>
        <pc:picChg chg="mod">
          <ac:chgData name="Gaita Matteo" userId="S::matteo.gaita@exprivia.com::3b34493c-787a-4579-8e1b-874cb6e86215" providerId="AD" clId="Web-{3E7D829C-262D-5205-9F5F-A36777D9C1A2}" dt="2026-10-09T10:17:50.546" v="944" actId="1076"/>
          <ac:picMkLst>
            <pc:docMk/>
            <pc:sldMk cId="1779878125" sldId="2147377831"/>
            <ac:picMk id="5" creationId="{5AD21124-9635-BDF9-D453-CA50FF0721C6}"/>
          </ac:picMkLst>
        </pc:picChg>
      </pc:sldChg>
      <pc:sldChg chg="addSp delSp modSp">
        <pc:chgData name="Gaita Matteo" userId="S::matteo.gaita@exprivia.com::3b34493c-787a-4579-8e1b-874cb6e86215" providerId="AD" clId="Web-{3E7D829C-262D-5205-9F5F-A36777D9C1A2}" dt="2026-10-09T10:18:27.250" v="953" actId="1076"/>
        <pc:sldMkLst>
          <pc:docMk/>
          <pc:sldMk cId="3980443773" sldId="2147377832"/>
        </pc:sldMkLst>
        <pc:spChg chg="del mod">
          <ac:chgData name="Gaita Matteo" userId="S::matteo.gaita@exprivia.com::3b34493c-787a-4579-8e1b-874cb6e86215" providerId="AD" clId="Web-{3E7D829C-262D-5205-9F5F-A36777D9C1A2}" dt="2026-10-09T10:01:28.532" v="504"/>
          <ac:spMkLst>
            <pc:docMk/>
            <pc:sldMk cId="3980443773" sldId="2147377832"/>
            <ac:spMk id="2" creationId="{6464CF7A-F7D3-7214-75DC-88FF953E6147}"/>
          </ac:spMkLst>
        </pc:spChg>
        <pc:spChg chg="del mod">
          <ac:chgData name="Gaita Matteo" userId="S::matteo.gaita@exprivia.com::3b34493c-787a-4579-8e1b-874cb6e86215" providerId="AD" clId="Web-{3E7D829C-262D-5205-9F5F-A36777D9C1A2}" dt="2026-10-09T10:01:28.532" v="503"/>
          <ac:spMkLst>
            <pc:docMk/>
            <pc:sldMk cId="3980443773" sldId="2147377832"/>
            <ac:spMk id="4" creationId="{C7E90EE9-B233-F82E-2FC2-35AACD6E8ECF}"/>
          </ac:spMkLst>
        </pc:spChg>
        <pc:spChg chg="add mod">
          <ac:chgData name="Gaita Matteo" userId="S::matteo.gaita@exprivia.com::3b34493c-787a-4579-8e1b-874cb6e86215" providerId="AD" clId="Web-{3E7D829C-262D-5205-9F5F-A36777D9C1A2}" dt="2026-10-09T10:01:42.330" v="508" actId="20577"/>
          <ac:spMkLst>
            <pc:docMk/>
            <pc:sldMk cId="3980443773" sldId="2147377832"/>
            <ac:spMk id="7" creationId="{9732FDD5-EC79-9F10-EF86-7D3619CEA6E7}"/>
          </ac:spMkLst>
        </pc:spChg>
        <pc:spChg chg="add mod">
          <ac:chgData name="Gaita Matteo" userId="S::matteo.gaita@exprivia.com::3b34493c-787a-4579-8e1b-874cb6e86215" providerId="AD" clId="Web-{3E7D829C-262D-5205-9F5F-A36777D9C1A2}" dt="2026-10-09T10:01:17.345" v="499" actId="20577"/>
          <ac:spMkLst>
            <pc:docMk/>
            <pc:sldMk cId="3980443773" sldId="2147377832"/>
            <ac:spMk id="9" creationId="{BFD4EE5B-D38B-7D72-F164-599A7A52C941}"/>
          </ac:spMkLst>
        </pc:spChg>
        <pc:picChg chg="mod">
          <ac:chgData name="Gaita Matteo" userId="S::matteo.gaita@exprivia.com::3b34493c-787a-4579-8e1b-874cb6e86215" providerId="AD" clId="Web-{3E7D829C-262D-5205-9F5F-A36777D9C1A2}" dt="2026-10-09T10:18:27.250" v="953" actId="1076"/>
          <ac:picMkLst>
            <pc:docMk/>
            <pc:sldMk cId="3980443773" sldId="2147377832"/>
            <ac:picMk id="5" creationId="{8B65DDCB-9F4B-0124-4A7F-EC3739920809}"/>
          </ac:picMkLst>
        </pc:picChg>
      </pc:sldChg>
      <pc:sldChg chg="addSp delSp modSp">
        <pc:chgData name="Gaita Matteo" userId="S::matteo.gaita@exprivia.com::3b34493c-787a-4579-8e1b-874cb6e86215" providerId="AD" clId="Web-{3E7D829C-262D-5205-9F5F-A36777D9C1A2}" dt="2026-10-09T10:18:38.719" v="957" actId="1076"/>
        <pc:sldMkLst>
          <pc:docMk/>
          <pc:sldMk cId="1731036857" sldId="2147377833"/>
        </pc:sldMkLst>
        <pc:spChg chg="del mod">
          <ac:chgData name="Gaita Matteo" userId="S::matteo.gaita@exprivia.com::3b34493c-787a-4579-8e1b-874cb6e86215" providerId="AD" clId="Web-{3E7D829C-262D-5205-9F5F-A36777D9C1A2}" dt="2026-10-09T10:02:08.190" v="520"/>
          <ac:spMkLst>
            <pc:docMk/>
            <pc:sldMk cId="1731036857" sldId="2147377833"/>
            <ac:spMk id="2" creationId="{6464CF7A-F7D3-7214-75DC-88FF953E6147}"/>
          </ac:spMkLst>
        </pc:spChg>
        <pc:spChg chg="del mod">
          <ac:chgData name="Gaita Matteo" userId="S::matteo.gaita@exprivia.com::3b34493c-787a-4579-8e1b-874cb6e86215" providerId="AD" clId="Web-{3E7D829C-262D-5205-9F5F-A36777D9C1A2}" dt="2026-10-09T10:02:08.190" v="519"/>
          <ac:spMkLst>
            <pc:docMk/>
            <pc:sldMk cId="1731036857" sldId="2147377833"/>
            <ac:spMk id="4" creationId="{CCA8361F-E52D-DA1F-EB62-3CF7A131B668}"/>
          </ac:spMkLst>
        </pc:spChg>
        <pc:spChg chg="add mod">
          <ac:chgData name="Gaita Matteo" userId="S::matteo.gaita@exprivia.com::3b34493c-787a-4579-8e1b-874cb6e86215" providerId="AD" clId="Web-{3E7D829C-262D-5205-9F5F-A36777D9C1A2}" dt="2026-10-09T10:02:06.377" v="518" actId="20577"/>
          <ac:spMkLst>
            <pc:docMk/>
            <pc:sldMk cId="1731036857" sldId="2147377833"/>
            <ac:spMk id="7" creationId="{652D7432-9440-0B01-9301-8D5D32C40C73}"/>
          </ac:spMkLst>
        </pc:spChg>
        <pc:spChg chg="add mod">
          <ac:chgData name="Gaita Matteo" userId="S::matteo.gaita@exprivia.com::3b34493c-787a-4579-8e1b-874cb6e86215" providerId="AD" clId="Web-{3E7D829C-262D-5205-9F5F-A36777D9C1A2}" dt="2026-10-09T10:01:56.783" v="514" actId="20577"/>
          <ac:spMkLst>
            <pc:docMk/>
            <pc:sldMk cId="1731036857" sldId="2147377833"/>
            <ac:spMk id="9" creationId="{A93C07CF-E2E6-8482-D2BD-3F3D15FC2603}"/>
          </ac:spMkLst>
        </pc:spChg>
        <pc:picChg chg="mod">
          <ac:chgData name="Gaita Matteo" userId="S::matteo.gaita@exprivia.com::3b34493c-787a-4579-8e1b-874cb6e86215" providerId="AD" clId="Web-{3E7D829C-262D-5205-9F5F-A36777D9C1A2}" dt="2026-10-09T10:18:38.719" v="957" actId="1076"/>
          <ac:picMkLst>
            <pc:docMk/>
            <pc:sldMk cId="1731036857" sldId="2147377833"/>
            <ac:picMk id="5" creationId="{85D1047E-3AAE-7362-318D-70B6B7A658CF}"/>
          </ac:picMkLst>
        </pc:picChg>
      </pc:sldChg>
      <pc:sldChg chg="addSp delSp modSp">
        <pc:chgData name="Gaita Matteo" userId="S::matteo.gaita@exprivia.com::3b34493c-787a-4579-8e1b-874cb6e86215" providerId="AD" clId="Web-{3E7D829C-262D-5205-9F5F-A36777D9C1A2}" dt="2026-10-09T10:18:50.079" v="960" actId="1076"/>
        <pc:sldMkLst>
          <pc:docMk/>
          <pc:sldMk cId="935903827" sldId="2147377834"/>
        </pc:sldMkLst>
        <pc:spChg chg="del mod">
          <ac:chgData name="Gaita Matteo" userId="S::matteo.gaita@exprivia.com::3b34493c-787a-4579-8e1b-874cb6e86215" providerId="AD" clId="Web-{3E7D829C-262D-5205-9F5F-A36777D9C1A2}" dt="2026-10-09T10:02:32.487" v="530"/>
          <ac:spMkLst>
            <pc:docMk/>
            <pc:sldMk cId="935903827" sldId="2147377834"/>
            <ac:spMk id="2" creationId="{6464CF7A-F7D3-7214-75DC-88FF953E6147}"/>
          </ac:spMkLst>
        </pc:spChg>
        <pc:spChg chg="del mod">
          <ac:chgData name="Gaita Matteo" userId="S::matteo.gaita@exprivia.com::3b34493c-787a-4579-8e1b-874cb6e86215" providerId="AD" clId="Web-{3E7D829C-262D-5205-9F5F-A36777D9C1A2}" dt="2026-10-09T10:02:32.487" v="529"/>
          <ac:spMkLst>
            <pc:docMk/>
            <pc:sldMk cId="935903827" sldId="2147377834"/>
            <ac:spMk id="4" creationId="{17F97E35-DA0E-4652-E4F5-6D1CA4D4BD0D}"/>
          </ac:spMkLst>
        </pc:spChg>
        <pc:spChg chg="add mod">
          <ac:chgData name="Gaita Matteo" userId="S::matteo.gaita@exprivia.com::3b34493c-787a-4579-8e1b-874cb6e86215" providerId="AD" clId="Web-{3E7D829C-262D-5205-9F5F-A36777D9C1A2}" dt="2026-10-09T10:02:35.581" v="533" actId="20577"/>
          <ac:spMkLst>
            <pc:docMk/>
            <pc:sldMk cId="935903827" sldId="2147377834"/>
            <ac:spMk id="7" creationId="{1216ABBB-C5EC-281B-27A9-3A983EEF9558}"/>
          </ac:spMkLst>
        </pc:spChg>
        <pc:spChg chg="add mod">
          <ac:chgData name="Gaita Matteo" userId="S::matteo.gaita@exprivia.com::3b34493c-787a-4579-8e1b-874cb6e86215" providerId="AD" clId="Web-{3E7D829C-262D-5205-9F5F-A36777D9C1A2}" dt="2026-10-09T10:02:24.222" v="526" actId="20577"/>
          <ac:spMkLst>
            <pc:docMk/>
            <pc:sldMk cId="935903827" sldId="2147377834"/>
            <ac:spMk id="9" creationId="{A0BD68D4-9BFF-8803-8417-322512880146}"/>
          </ac:spMkLst>
        </pc:spChg>
        <pc:picChg chg="mod">
          <ac:chgData name="Gaita Matteo" userId="S::matteo.gaita@exprivia.com::3b34493c-787a-4579-8e1b-874cb6e86215" providerId="AD" clId="Web-{3E7D829C-262D-5205-9F5F-A36777D9C1A2}" dt="2026-10-09T10:18:50.079" v="960" actId="1076"/>
          <ac:picMkLst>
            <pc:docMk/>
            <pc:sldMk cId="935903827" sldId="2147377834"/>
            <ac:picMk id="5" creationId="{970B0784-0E68-CCEF-2F0B-7DB3EDA3D10A}"/>
          </ac:picMkLst>
        </pc:picChg>
      </pc:sldChg>
      <pc:sldChg chg="addSp delSp modSp">
        <pc:chgData name="Gaita Matteo" userId="S::matteo.gaita@exprivia.com::3b34493c-787a-4579-8e1b-874cb6e86215" providerId="AD" clId="Web-{3E7D829C-262D-5205-9F5F-A36777D9C1A2}" dt="2026-10-09T10:19:07.079" v="966" actId="14100"/>
        <pc:sldMkLst>
          <pc:docMk/>
          <pc:sldMk cId="3465260133" sldId="2147377836"/>
        </pc:sldMkLst>
        <pc:spChg chg="del mod">
          <ac:chgData name="Gaita Matteo" userId="S::matteo.gaita@exprivia.com::3b34493c-787a-4579-8e1b-874cb6e86215" providerId="AD" clId="Web-{3E7D829C-262D-5205-9F5F-A36777D9C1A2}" dt="2026-10-09T10:02:54.129" v="542"/>
          <ac:spMkLst>
            <pc:docMk/>
            <pc:sldMk cId="3465260133" sldId="2147377836"/>
            <ac:spMk id="2" creationId="{6464CF7A-F7D3-7214-75DC-88FF953E6147}"/>
          </ac:spMkLst>
        </pc:spChg>
        <pc:spChg chg="del mod">
          <ac:chgData name="Gaita Matteo" userId="S::matteo.gaita@exprivia.com::3b34493c-787a-4579-8e1b-874cb6e86215" providerId="AD" clId="Web-{3E7D829C-262D-5205-9F5F-A36777D9C1A2}" dt="2026-10-09T10:02:54.129" v="541"/>
          <ac:spMkLst>
            <pc:docMk/>
            <pc:sldMk cId="3465260133" sldId="2147377836"/>
            <ac:spMk id="4" creationId="{EDC7B42F-A025-6382-C6CF-8667CD84D59A}"/>
          </ac:spMkLst>
        </pc:spChg>
        <pc:spChg chg="add mod">
          <ac:chgData name="Gaita Matteo" userId="S::matteo.gaita@exprivia.com::3b34493c-787a-4579-8e1b-874cb6e86215" providerId="AD" clId="Web-{3E7D829C-262D-5205-9F5F-A36777D9C1A2}" dt="2026-10-09T10:02:56.816" v="544" actId="20577"/>
          <ac:spMkLst>
            <pc:docMk/>
            <pc:sldMk cId="3465260133" sldId="2147377836"/>
            <ac:spMk id="7" creationId="{199419EE-9CFF-C38B-A1CF-DC244B3FA9E9}"/>
          </ac:spMkLst>
        </pc:spChg>
        <pc:spChg chg="add mod">
          <ac:chgData name="Gaita Matteo" userId="S::matteo.gaita@exprivia.com::3b34493c-787a-4579-8e1b-874cb6e86215" providerId="AD" clId="Web-{3E7D829C-262D-5205-9F5F-A36777D9C1A2}" dt="2026-10-09T10:02:46.722" v="538" actId="20577"/>
          <ac:spMkLst>
            <pc:docMk/>
            <pc:sldMk cId="3465260133" sldId="2147377836"/>
            <ac:spMk id="9" creationId="{4EBCE20E-9BBB-5DBB-97A2-07F17BC2C223}"/>
          </ac:spMkLst>
        </pc:spChg>
        <pc:picChg chg="mod">
          <ac:chgData name="Gaita Matteo" userId="S::matteo.gaita@exprivia.com::3b34493c-787a-4579-8e1b-874cb6e86215" providerId="AD" clId="Web-{3E7D829C-262D-5205-9F5F-A36777D9C1A2}" dt="2026-10-09T10:19:07.079" v="966" actId="14100"/>
          <ac:picMkLst>
            <pc:docMk/>
            <pc:sldMk cId="3465260133" sldId="2147377836"/>
            <ac:picMk id="6" creationId="{6F085D34-2A50-F62E-0601-BCEB7B2C0EDB}"/>
          </ac:picMkLst>
        </pc:picChg>
      </pc:sldChg>
      <pc:sldChg chg="addSp delSp modSp">
        <pc:chgData name="Gaita Matteo" userId="S::matteo.gaita@exprivia.com::3b34493c-787a-4579-8e1b-874cb6e86215" providerId="AD" clId="Web-{3E7D829C-262D-5205-9F5F-A36777D9C1A2}" dt="2026-10-09T10:19:18.236" v="967" actId="1076"/>
        <pc:sldMkLst>
          <pc:docMk/>
          <pc:sldMk cId="1471801709" sldId="2147377837"/>
        </pc:sldMkLst>
        <pc:spChg chg="del mod">
          <ac:chgData name="Gaita Matteo" userId="S::matteo.gaita@exprivia.com::3b34493c-787a-4579-8e1b-874cb6e86215" providerId="AD" clId="Web-{3E7D829C-262D-5205-9F5F-A36777D9C1A2}" dt="2026-10-09T10:03:40.818" v="556"/>
          <ac:spMkLst>
            <pc:docMk/>
            <pc:sldMk cId="1471801709" sldId="2147377837"/>
            <ac:spMk id="2" creationId="{6464CF7A-F7D3-7214-75DC-88FF953E6147}"/>
          </ac:spMkLst>
        </pc:spChg>
        <pc:spChg chg="del mod">
          <ac:chgData name="Gaita Matteo" userId="S::matteo.gaita@exprivia.com::3b34493c-787a-4579-8e1b-874cb6e86215" providerId="AD" clId="Web-{3E7D829C-262D-5205-9F5F-A36777D9C1A2}" dt="2026-10-09T10:03:40.802" v="555"/>
          <ac:spMkLst>
            <pc:docMk/>
            <pc:sldMk cId="1471801709" sldId="2147377837"/>
            <ac:spMk id="4" creationId="{BF2A0F09-D164-64CA-04CB-CFD03CF57A3D}"/>
          </ac:spMkLst>
        </pc:spChg>
        <pc:spChg chg="add mod">
          <ac:chgData name="Gaita Matteo" userId="S::matteo.gaita@exprivia.com::3b34493c-787a-4579-8e1b-874cb6e86215" providerId="AD" clId="Web-{3E7D829C-262D-5205-9F5F-A36777D9C1A2}" dt="2026-10-09T10:03:43.396" v="558" actId="20577"/>
          <ac:spMkLst>
            <pc:docMk/>
            <pc:sldMk cId="1471801709" sldId="2147377837"/>
            <ac:spMk id="7" creationId="{BF4A424D-6D53-2E3A-84AC-D6AD59540F91}"/>
          </ac:spMkLst>
        </pc:spChg>
        <pc:spChg chg="add mod">
          <ac:chgData name="Gaita Matteo" userId="S::matteo.gaita@exprivia.com::3b34493c-787a-4579-8e1b-874cb6e86215" providerId="AD" clId="Web-{3E7D829C-262D-5205-9F5F-A36777D9C1A2}" dt="2026-10-09T10:03:33.880" v="551" actId="20577"/>
          <ac:spMkLst>
            <pc:docMk/>
            <pc:sldMk cId="1471801709" sldId="2147377837"/>
            <ac:spMk id="9" creationId="{89B03E72-6245-309F-E088-754CD36B4FDF}"/>
          </ac:spMkLst>
        </pc:spChg>
        <pc:picChg chg="mod">
          <ac:chgData name="Gaita Matteo" userId="S::matteo.gaita@exprivia.com::3b34493c-787a-4579-8e1b-874cb6e86215" providerId="AD" clId="Web-{3E7D829C-262D-5205-9F5F-A36777D9C1A2}" dt="2026-10-09T10:19:18.236" v="967" actId="1076"/>
          <ac:picMkLst>
            <pc:docMk/>
            <pc:sldMk cId="1471801709" sldId="2147377837"/>
            <ac:picMk id="5" creationId="{576585BE-58B1-1BA5-8BDB-9AC00E4C2518}"/>
          </ac:picMkLst>
        </pc:picChg>
      </pc:sldChg>
      <pc:sldChg chg="addSp delSp modSp">
        <pc:chgData name="Gaita Matteo" userId="S::matteo.gaita@exprivia.com::3b34493c-787a-4579-8e1b-874cb6e86215" providerId="AD" clId="Web-{3E7D829C-262D-5205-9F5F-A36777D9C1A2}" dt="2026-10-09T10:21:13.583" v="1085" actId="1076"/>
        <pc:sldMkLst>
          <pc:docMk/>
          <pc:sldMk cId="1351544597" sldId="2147377838"/>
        </pc:sldMkLst>
        <pc:spChg chg="del mod">
          <ac:chgData name="Gaita Matteo" userId="S::matteo.gaita@exprivia.com::3b34493c-787a-4579-8e1b-874cb6e86215" providerId="AD" clId="Web-{3E7D829C-262D-5205-9F5F-A36777D9C1A2}" dt="2026-10-09T10:04:50.554" v="585"/>
          <ac:spMkLst>
            <pc:docMk/>
            <pc:sldMk cId="1351544597" sldId="2147377838"/>
            <ac:spMk id="2" creationId="{31D44708-DBCE-55D4-7D8D-F224D2C79E9F}"/>
          </ac:spMkLst>
        </pc:spChg>
        <pc:spChg chg="del mod">
          <ac:chgData name="Gaita Matteo" userId="S::matteo.gaita@exprivia.com::3b34493c-787a-4579-8e1b-874cb6e86215" providerId="AD" clId="Web-{3E7D829C-262D-5205-9F5F-A36777D9C1A2}" dt="2026-10-09T10:04:50.554" v="584"/>
          <ac:spMkLst>
            <pc:docMk/>
            <pc:sldMk cId="1351544597" sldId="2147377838"/>
            <ac:spMk id="4" creationId="{6464CF7A-F7D3-7214-75DC-88FF953E6147}"/>
          </ac:spMkLst>
        </pc:spChg>
        <pc:spChg chg="add mod">
          <ac:chgData name="Gaita Matteo" userId="S::matteo.gaita@exprivia.com::3b34493c-787a-4579-8e1b-874cb6e86215" providerId="AD" clId="Web-{3E7D829C-262D-5205-9F5F-A36777D9C1A2}" dt="2026-10-09T10:04:55.898" v="587" actId="20577"/>
          <ac:spMkLst>
            <pc:docMk/>
            <pc:sldMk cId="1351544597" sldId="2147377838"/>
            <ac:spMk id="27" creationId="{550E6DFB-D8EC-20FF-2E98-3B56AF729581}"/>
          </ac:spMkLst>
        </pc:spChg>
        <pc:spChg chg="add mod">
          <ac:chgData name="Gaita Matteo" userId="S::matteo.gaita@exprivia.com::3b34493c-787a-4579-8e1b-874cb6e86215" providerId="AD" clId="Web-{3E7D829C-262D-5205-9F5F-A36777D9C1A2}" dt="2026-10-09T10:04:43.773" v="581" actId="20577"/>
          <ac:spMkLst>
            <pc:docMk/>
            <pc:sldMk cId="1351544597" sldId="2147377838"/>
            <ac:spMk id="41" creationId="{C55EDBBF-75AD-F4CA-E946-4763DBB8CEF9}"/>
          </ac:spMkLst>
        </pc:spChg>
        <pc:grpChg chg="mod">
          <ac:chgData name="Gaita Matteo" userId="S::matteo.gaita@exprivia.com::3b34493c-787a-4579-8e1b-874cb6e86215" providerId="AD" clId="Web-{3E7D829C-262D-5205-9F5F-A36777D9C1A2}" dt="2026-10-09T10:21:13.442" v="1074" actId="1076"/>
          <ac:grpSpMkLst>
            <pc:docMk/>
            <pc:sldMk cId="1351544597" sldId="2147377838"/>
            <ac:grpSpMk id="17" creationId="{7BD17323-7C4C-AA4D-7BB8-8CAB2488A705}"/>
          </ac:grpSpMkLst>
        </pc:grpChg>
        <pc:grpChg chg="mod">
          <ac:chgData name="Gaita Matteo" userId="S::matteo.gaita@exprivia.com::3b34493c-787a-4579-8e1b-874cb6e86215" providerId="AD" clId="Web-{3E7D829C-262D-5205-9F5F-A36777D9C1A2}" dt="2026-10-09T10:21:13.520" v="1082" actId="1076"/>
          <ac:grpSpMkLst>
            <pc:docMk/>
            <pc:sldMk cId="1351544597" sldId="2147377838"/>
            <ac:grpSpMk id="31" creationId="{0D5C4B13-30C1-A0F8-524B-A357574883D9}"/>
          </ac:grpSpMkLst>
        </pc:grpChg>
        <pc:grpChg chg="mod">
          <ac:chgData name="Gaita Matteo" userId="S::matteo.gaita@exprivia.com::3b34493c-787a-4579-8e1b-874cb6e86215" providerId="AD" clId="Web-{3E7D829C-262D-5205-9F5F-A36777D9C1A2}" dt="2026-10-09T10:21:13.536" v="1083" actId="1076"/>
          <ac:grpSpMkLst>
            <pc:docMk/>
            <pc:sldMk cId="1351544597" sldId="2147377838"/>
            <ac:grpSpMk id="39" creationId="{6FC2223C-997D-75F9-E285-78BE7F1EA4F1}"/>
          </ac:grpSpMkLst>
        </pc:grpChg>
        <pc:picChg chg="mod">
          <ac:chgData name="Gaita Matteo" userId="S::matteo.gaita@exprivia.com::3b34493c-787a-4579-8e1b-874cb6e86215" providerId="AD" clId="Web-{3E7D829C-262D-5205-9F5F-A36777D9C1A2}" dt="2026-10-09T10:21:13.380" v="1068" actId="1076"/>
          <ac:picMkLst>
            <pc:docMk/>
            <pc:sldMk cId="1351544597" sldId="2147377838"/>
            <ac:picMk id="5" creationId="{4A01CF9B-F292-A145-92D3-5F843DAB42F4}"/>
          </ac:picMkLst>
        </pc:picChg>
        <pc:inkChg chg="mod">
          <ac:chgData name="Gaita Matteo" userId="S::matteo.gaita@exprivia.com::3b34493c-787a-4579-8e1b-874cb6e86215" providerId="AD" clId="Web-{3E7D829C-262D-5205-9F5F-A36777D9C1A2}" dt="2026-10-09T10:21:13.380" v="1069" actId="1076"/>
          <ac:inkMkLst>
            <pc:docMk/>
            <pc:sldMk cId="1351544597" sldId="2147377838"/>
            <ac:inkMk id="6" creationId="{5757536D-2CA7-3089-419D-DD2170A0D158}"/>
          </ac:inkMkLst>
        </pc:inkChg>
        <pc:inkChg chg="mod">
          <ac:chgData name="Gaita Matteo" userId="S::matteo.gaita@exprivia.com::3b34493c-787a-4579-8e1b-874cb6e86215" providerId="AD" clId="Web-{3E7D829C-262D-5205-9F5F-A36777D9C1A2}" dt="2026-10-09T10:21:13.395" v="1070" actId="1076"/>
          <ac:inkMkLst>
            <pc:docMk/>
            <pc:sldMk cId="1351544597" sldId="2147377838"/>
            <ac:inkMk id="7" creationId="{FB97921A-8246-EE90-9894-6DC8397FD98E}"/>
          </ac:inkMkLst>
        </pc:inkChg>
        <pc:inkChg chg="mod">
          <ac:chgData name="Gaita Matteo" userId="S::matteo.gaita@exprivia.com::3b34493c-787a-4579-8e1b-874cb6e86215" providerId="AD" clId="Web-{3E7D829C-262D-5205-9F5F-A36777D9C1A2}" dt="2026-10-09T10:21:13.411" v="1071" actId="1076"/>
          <ac:inkMkLst>
            <pc:docMk/>
            <pc:sldMk cId="1351544597" sldId="2147377838"/>
            <ac:inkMk id="8" creationId="{EB9DC6AB-FA4B-F0ED-3946-2331EE8C43D4}"/>
          </ac:inkMkLst>
        </pc:inkChg>
        <pc:inkChg chg="mod">
          <ac:chgData name="Gaita Matteo" userId="S::matteo.gaita@exprivia.com::3b34493c-787a-4579-8e1b-874cb6e86215" providerId="AD" clId="Web-{3E7D829C-262D-5205-9F5F-A36777D9C1A2}" dt="2026-10-09T10:21:13.411" v="1072" actId="1076"/>
          <ac:inkMkLst>
            <pc:docMk/>
            <pc:sldMk cId="1351544597" sldId="2147377838"/>
            <ac:inkMk id="9" creationId="{36181F16-381F-0F24-F06B-5F2F67083503}"/>
          </ac:inkMkLst>
        </pc:inkChg>
        <pc:inkChg chg="mod">
          <ac:chgData name="Gaita Matteo" userId="S::matteo.gaita@exprivia.com::3b34493c-787a-4579-8e1b-874cb6e86215" providerId="AD" clId="Web-{3E7D829C-262D-5205-9F5F-A36777D9C1A2}" dt="2026-10-09T10:21:13.567" v="1084" actId="1076"/>
          <ac:inkMkLst>
            <pc:docMk/>
            <pc:sldMk cId="1351544597" sldId="2147377838"/>
            <ac:inkMk id="10" creationId="{B7207B86-2A50-CDDB-E476-C7A9616446B9}"/>
          </ac:inkMkLst>
        </pc:inkChg>
        <pc:inkChg chg="mod">
          <ac:chgData name="Gaita Matteo" userId="S::matteo.gaita@exprivia.com::3b34493c-787a-4579-8e1b-874cb6e86215" providerId="AD" clId="Web-{3E7D829C-262D-5205-9F5F-A36777D9C1A2}" dt="2026-10-09T10:21:13.427" v="1073" actId="1076"/>
          <ac:inkMkLst>
            <pc:docMk/>
            <pc:sldMk cId="1351544597" sldId="2147377838"/>
            <ac:inkMk id="11" creationId="{C2CFC071-ED30-AFBF-877E-56C6069D291C}"/>
          </ac:inkMkLst>
        </pc:inkChg>
        <pc:inkChg chg="mod">
          <ac:chgData name="Gaita Matteo" userId="S::matteo.gaita@exprivia.com::3b34493c-787a-4579-8e1b-874cb6e86215" providerId="AD" clId="Web-{3E7D829C-262D-5205-9F5F-A36777D9C1A2}" dt="2026-10-09T10:21:13.442" v="1075" actId="1076"/>
          <ac:inkMkLst>
            <pc:docMk/>
            <pc:sldMk cId="1351544597" sldId="2147377838"/>
            <ac:inkMk id="18" creationId="{BAEB2C20-4BE5-15C1-0C68-E832586AEB38}"/>
          </ac:inkMkLst>
        </pc:inkChg>
        <pc:inkChg chg="mod">
          <ac:chgData name="Gaita Matteo" userId="S::matteo.gaita@exprivia.com::3b34493c-787a-4579-8e1b-874cb6e86215" providerId="AD" clId="Web-{3E7D829C-262D-5205-9F5F-A36777D9C1A2}" dt="2026-10-09T10:21:13.458" v="1076" actId="1076"/>
          <ac:inkMkLst>
            <pc:docMk/>
            <pc:sldMk cId="1351544597" sldId="2147377838"/>
            <ac:inkMk id="19" creationId="{51E5E92A-2D1E-6EF7-FFAB-0BC1F8CA6541}"/>
          </ac:inkMkLst>
        </pc:inkChg>
        <pc:inkChg chg="mod">
          <ac:chgData name="Gaita Matteo" userId="S::matteo.gaita@exprivia.com::3b34493c-787a-4579-8e1b-874cb6e86215" providerId="AD" clId="Web-{3E7D829C-262D-5205-9F5F-A36777D9C1A2}" dt="2026-10-09T10:21:13.474" v="1077" actId="1076"/>
          <ac:inkMkLst>
            <pc:docMk/>
            <pc:sldMk cId="1351544597" sldId="2147377838"/>
            <ac:inkMk id="20" creationId="{8FCBBE9B-6D78-7EF6-70C2-D5CF6FCB7B59}"/>
          </ac:inkMkLst>
        </pc:inkChg>
        <pc:inkChg chg="mod">
          <ac:chgData name="Gaita Matteo" userId="S::matteo.gaita@exprivia.com::3b34493c-787a-4579-8e1b-874cb6e86215" providerId="AD" clId="Web-{3E7D829C-262D-5205-9F5F-A36777D9C1A2}" dt="2026-10-09T10:21:13.474" v="1078" actId="1076"/>
          <ac:inkMkLst>
            <pc:docMk/>
            <pc:sldMk cId="1351544597" sldId="2147377838"/>
            <ac:inkMk id="21" creationId="{A6559F6F-771A-F1FF-8864-AC36D88889E2}"/>
          </ac:inkMkLst>
        </pc:inkChg>
        <pc:inkChg chg="mod">
          <ac:chgData name="Gaita Matteo" userId="S::matteo.gaita@exprivia.com::3b34493c-787a-4579-8e1b-874cb6e86215" providerId="AD" clId="Web-{3E7D829C-262D-5205-9F5F-A36777D9C1A2}" dt="2026-10-09T10:21:13.489" v="1079" actId="1076"/>
          <ac:inkMkLst>
            <pc:docMk/>
            <pc:sldMk cId="1351544597" sldId="2147377838"/>
            <ac:inkMk id="22" creationId="{31416D4E-A7AB-65F0-4E7E-A6146A298F2F}"/>
          </ac:inkMkLst>
        </pc:inkChg>
        <pc:inkChg chg="mod">
          <ac:chgData name="Gaita Matteo" userId="S::matteo.gaita@exprivia.com::3b34493c-787a-4579-8e1b-874cb6e86215" providerId="AD" clId="Web-{3E7D829C-262D-5205-9F5F-A36777D9C1A2}" dt="2026-10-09T10:21:13.489" v="1080" actId="1076"/>
          <ac:inkMkLst>
            <pc:docMk/>
            <pc:sldMk cId="1351544597" sldId="2147377838"/>
            <ac:inkMk id="23" creationId="{6E027B89-9ADA-1AE4-18B7-E19E2155B658}"/>
          </ac:inkMkLst>
        </pc:inkChg>
        <pc:inkChg chg="mod">
          <ac:chgData name="Gaita Matteo" userId="S::matteo.gaita@exprivia.com::3b34493c-787a-4579-8e1b-874cb6e86215" providerId="AD" clId="Web-{3E7D829C-262D-5205-9F5F-A36777D9C1A2}" dt="2026-10-09T10:21:13.583" v="1085" actId="1076"/>
          <ac:inkMkLst>
            <pc:docMk/>
            <pc:sldMk cId="1351544597" sldId="2147377838"/>
            <ac:inkMk id="24" creationId="{9160D5BB-FEA3-687A-4CA3-F9F4371B34DF}"/>
          </ac:inkMkLst>
        </pc:inkChg>
        <pc:inkChg chg="mod">
          <ac:chgData name="Gaita Matteo" userId="S::matteo.gaita@exprivia.com::3b34493c-787a-4579-8e1b-874cb6e86215" providerId="AD" clId="Web-{3E7D829C-262D-5205-9F5F-A36777D9C1A2}" dt="2026-10-09T10:21:13.505" v="1081" actId="1076"/>
          <ac:inkMkLst>
            <pc:docMk/>
            <pc:sldMk cId="1351544597" sldId="2147377838"/>
            <ac:inkMk id="25" creationId="{B1B51DE1-7447-5AE7-B441-FEAF8E005E99}"/>
          </ac:inkMkLst>
        </pc:inkChg>
      </pc:sldChg>
      <pc:sldChg chg="addSp delSp modSp">
        <pc:chgData name="Gaita Matteo" userId="S::matteo.gaita@exprivia.com::3b34493c-787a-4579-8e1b-874cb6e86215" providerId="AD" clId="Web-{3E7D829C-262D-5205-9F5F-A36777D9C1A2}" dt="2026-10-09T10:21:43.959" v="1136" actId="1076"/>
        <pc:sldMkLst>
          <pc:docMk/>
          <pc:sldMk cId="3313408984" sldId="2147377839"/>
        </pc:sldMkLst>
        <pc:spChg chg="del mod">
          <ac:chgData name="Gaita Matteo" userId="S::matteo.gaita@exprivia.com::3b34493c-787a-4579-8e1b-874cb6e86215" providerId="AD" clId="Web-{3E7D829C-262D-5205-9F5F-A36777D9C1A2}" dt="2026-10-09T10:05:16.336" v="599"/>
          <ac:spMkLst>
            <pc:docMk/>
            <pc:sldMk cId="3313408984" sldId="2147377839"/>
            <ac:spMk id="2" creationId="{6464CF7A-F7D3-7214-75DC-88FF953E6147}"/>
          </ac:spMkLst>
        </pc:spChg>
        <pc:spChg chg="del mod">
          <ac:chgData name="Gaita Matteo" userId="S::matteo.gaita@exprivia.com::3b34493c-787a-4579-8e1b-874cb6e86215" providerId="AD" clId="Web-{3E7D829C-262D-5205-9F5F-A36777D9C1A2}" dt="2026-10-09T10:05:16.336" v="598"/>
          <ac:spMkLst>
            <pc:docMk/>
            <pc:sldMk cId="3313408984" sldId="2147377839"/>
            <ac:spMk id="4" creationId="{3C47BE7B-8F01-C890-5ED4-BD897AC55CE2}"/>
          </ac:spMkLst>
        </pc:spChg>
        <pc:spChg chg="add mod">
          <ac:chgData name="Gaita Matteo" userId="S::matteo.gaita@exprivia.com::3b34493c-787a-4579-8e1b-874cb6e86215" providerId="AD" clId="Web-{3E7D829C-262D-5205-9F5F-A36777D9C1A2}" dt="2026-10-09T10:05:18.977" v="601" actId="20577"/>
          <ac:spMkLst>
            <pc:docMk/>
            <pc:sldMk cId="3313408984" sldId="2147377839"/>
            <ac:spMk id="8" creationId="{E0C50000-03D8-0292-03AE-019BD98BCE58}"/>
          </ac:spMkLst>
        </pc:spChg>
        <pc:spChg chg="add mod">
          <ac:chgData name="Gaita Matteo" userId="S::matteo.gaita@exprivia.com::3b34493c-787a-4579-8e1b-874cb6e86215" providerId="AD" clId="Web-{3E7D829C-262D-5205-9F5F-A36777D9C1A2}" dt="2026-10-09T10:05:11.117" v="595" actId="20577"/>
          <ac:spMkLst>
            <pc:docMk/>
            <pc:sldMk cId="3313408984" sldId="2147377839"/>
            <ac:spMk id="12" creationId="{64540070-9E9A-9478-5337-250D9115D7A2}"/>
          </ac:spMkLst>
        </pc:spChg>
        <pc:grpChg chg="mod">
          <ac:chgData name="Gaita Matteo" userId="S::matteo.gaita@exprivia.com::3b34493c-787a-4579-8e1b-874cb6e86215" providerId="AD" clId="Web-{3E7D829C-262D-5205-9F5F-A36777D9C1A2}" dt="2026-10-09T10:21:43.959" v="1136" actId="1076"/>
          <ac:grpSpMkLst>
            <pc:docMk/>
            <pc:sldMk cId="3313408984" sldId="2147377839"/>
            <ac:grpSpMk id="38" creationId="{263562BD-ABB4-B9BC-B9B0-F8EEDC8095EC}"/>
          </ac:grpSpMkLst>
        </pc:grpChg>
        <pc:picChg chg="mod">
          <ac:chgData name="Gaita Matteo" userId="S::matteo.gaita@exprivia.com::3b34493c-787a-4579-8e1b-874cb6e86215" providerId="AD" clId="Web-{3E7D829C-262D-5205-9F5F-A36777D9C1A2}" dt="2026-10-09T10:21:43.834" v="1120" actId="1076"/>
          <ac:picMkLst>
            <pc:docMk/>
            <pc:sldMk cId="3313408984" sldId="2147377839"/>
            <ac:picMk id="5" creationId="{7BCC2D36-C075-471D-B793-77ACBB91B16A}"/>
          </ac:picMkLst>
        </pc:picChg>
        <pc:inkChg chg="mod">
          <ac:chgData name="Gaita Matteo" userId="S::matteo.gaita@exprivia.com::3b34493c-787a-4579-8e1b-874cb6e86215" providerId="AD" clId="Web-{3E7D829C-262D-5205-9F5F-A36777D9C1A2}" dt="2026-10-09T10:21:43.834" v="1121" actId="1076"/>
          <ac:inkMkLst>
            <pc:docMk/>
            <pc:sldMk cId="3313408984" sldId="2147377839"/>
            <ac:inkMk id="7" creationId="{FC06D9CA-B0E9-EF34-C350-183BFBB216D8}"/>
          </ac:inkMkLst>
        </pc:inkChg>
        <pc:inkChg chg="mod">
          <ac:chgData name="Gaita Matteo" userId="S::matteo.gaita@exprivia.com::3b34493c-787a-4579-8e1b-874cb6e86215" providerId="AD" clId="Web-{3E7D829C-262D-5205-9F5F-A36777D9C1A2}" dt="2026-10-09T10:21:43.849" v="1122" actId="1076"/>
          <ac:inkMkLst>
            <pc:docMk/>
            <pc:sldMk cId="3313408984" sldId="2147377839"/>
            <ac:inkMk id="9" creationId="{7A3E3FA9-F46A-C226-0A8E-D992B5DC9D6D}"/>
          </ac:inkMkLst>
        </pc:inkChg>
        <pc:inkChg chg="mod">
          <ac:chgData name="Gaita Matteo" userId="S::matteo.gaita@exprivia.com::3b34493c-787a-4579-8e1b-874cb6e86215" providerId="AD" clId="Web-{3E7D829C-262D-5205-9F5F-A36777D9C1A2}" dt="2026-10-09T10:21:43.849" v="1123" actId="1076"/>
          <ac:inkMkLst>
            <pc:docMk/>
            <pc:sldMk cId="3313408984" sldId="2147377839"/>
            <ac:inkMk id="11" creationId="{6091CC9A-D52C-1E0A-C3B9-AF672B4A1DED}"/>
          </ac:inkMkLst>
        </pc:inkChg>
        <pc:inkChg chg="mod">
          <ac:chgData name="Gaita Matteo" userId="S::matteo.gaita@exprivia.com::3b34493c-787a-4579-8e1b-874cb6e86215" providerId="AD" clId="Web-{3E7D829C-262D-5205-9F5F-A36777D9C1A2}" dt="2026-10-09T10:21:43.865" v="1124" actId="1076"/>
          <ac:inkMkLst>
            <pc:docMk/>
            <pc:sldMk cId="3313408984" sldId="2147377839"/>
            <ac:inkMk id="13" creationId="{69D40432-2E35-DFB6-D431-071E253982F9}"/>
          </ac:inkMkLst>
        </pc:inkChg>
        <pc:inkChg chg="mod">
          <ac:chgData name="Gaita Matteo" userId="S::matteo.gaita@exprivia.com::3b34493c-787a-4579-8e1b-874cb6e86215" providerId="AD" clId="Web-{3E7D829C-262D-5205-9F5F-A36777D9C1A2}" dt="2026-10-09T10:21:43.865" v="1125" actId="1076"/>
          <ac:inkMkLst>
            <pc:docMk/>
            <pc:sldMk cId="3313408984" sldId="2147377839"/>
            <ac:inkMk id="15" creationId="{33CDA94D-F190-673B-8524-37FBC4ADD803}"/>
          </ac:inkMkLst>
        </pc:inkChg>
        <pc:inkChg chg="mod">
          <ac:chgData name="Gaita Matteo" userId="S::matteo.gaita@exprivia.com::3b34493c-787a-4579-8e1b-874cb6e86215" providerId="AD" clId="Web-{3E7D829C-262D-5205-9F5F-A36777D9C1A2}" dt="2026-10-09T10:21:43.881" v="1126" actId="1076"/>
          <ac:inkMkLst>
            <pc:docMk/>
            <pc:sldMk cId="3313408984" sldId="2147377839"/>
            <ac:inkMk id="16" creationId="{9775B070-327D-7655-3505-395DFA6E045B}"/>
          </ac:inkMkLst>
        </pc:inkChg>
        <pc:inkChg chg="mod">
          <ac:chgData name="Gaita Matteo" userId="S::matteo.gaita@exprivia.com::3b34493c-787a-4579-8e1b-874cb6e86215" providerId="AD" clId="Web-{3E7D829C-262D-5205-9F5F-A36777D9C1A2}" dt="2026-10-09T10:21:43.881" v="1127" actId="1076"/>
          <ac:inkMkLst>
            <pc:docMk/>
            <pc:sldMk cId="3313408984" sldId="2147377839"/>
            <ac:inkMk id="18" creationId="{6CF7F77A-917F-E4B1-CDC9-4AD0BE0ABFBD}"/>
          </ac:inkMkLst>
        </pc:inkChg>
        <pc:inkChg chg="mod">
          <ac:chgData name="Gaita Matteo" userId="S::matteo.gaita@exprivia.com::3b34493c-787a-4579-8e1b-874cb6e86215" providerId="AD" clId="Web-{3E7D829C-262D-5205-9F5F-A36777D9C1A2}" dt="2026-10-09T10:21:43.896" v="1128" actId="1076"/>
          <ac:inkMkLst>
            <pc:docMk/>
            <pc:sldMk cId="3313408984" sldId="2147377839"/>
            <ac:inkMk id="19" creationId="{C277C884-DD2E-4720-A351-122206D17644}"/>
          </ac:inkMkLst>
        </pc:inkChg>
        <pc:inkChg chg="mod">
          <ac:chgData name="Gaita Matteo" userId="S::matteo.gaita@exprivia.com::3b34493c-787a-4579-8e1b-874cb6e86215" providerId="AD" clId="Web-{3E7D829C-262D-5205-9F5F-A36777D9C1A2}" dt="2026-10-09T10:21:43.896" v="1129" actId="1076"/>
          <ac:inkMkLst>
            <pc:docMk/>
            <pc:sldMk cId="3313408984" sldId="2147377839"/>
            <ac:inkMk id="20" creationId="{1FBABEE8-1EEE-24A4-8DAC-4CDA655E9C98}"/>
          </ac:inkMkLst>
        </pc:inkChg>
        <pc:inkChg chg="mod">
          <ac:chgData name="Gaita Matteo" userId="S::matteo.gaita@exprivia.com::3b34493c-787a-4579-8e1b-874cb6e86215" providerId="AD" clId="Web-{3E7D829C-262D-5205-9F5F-A36777D9C1A2}" dt="2026-10-09T10:21:43.912" v="1130" actId="1076"/>
          <ac:inkMkLst>
            <pc:docMk/>
            <pc:sldMk cId="3313408984" sldId="2147377839"/>
            <ac:inkMk id="21" creationId="{56B27418-1C46-249F-9F52-82B24E932536}"/>
          </ac:inkMkLst>
        </pc:inkChg>
        <pc:inkChg chg="mod">
          <ac:chgData name="Gaita Matteo" userId="S::matteo.gaita@exprivia.com::3b34493c-787a-4579-8e1b-874cb6e86215" providerId="AD" clId="Web-{3E7D829C-262D-5205-9F5F-A36777D9C1A2}" dt="2026-10-09T10:21:43.928" v="1131" actId="1076"/>
          <ac:inkMkLst>
            <pc:docMk/>
            <pc:sldMk cId="3313408984" sldId="2147377839"/>
            <ac:inkMk id="29" creationId="{8C5A6329-5B77-7EC1-09F0-FF889D15B359}"/>
          </ac:inkMkLst>
        </pc:inkChg>
        <pc:inkChg chg="mod">
          <ac:chgData name="Gaita Matteo" userId="S::matteo.gaita@exprivia.com::3b34493c-787a-4579-8e1b-874cb6e86215" providerId="AD" clId="Web-{3E7D829C-262D-5205-9F5F-A36777D9C1A2}" dt="2026-10-09T10:21:43.928" v="1132" actId="1076"/>
          <ac:inkMkLst>
            <pc:docMk/>
            <pc:sldMk cId="3313408984" sldId="2147377839"/>
            <ac:inkMk id="30" creationId="{AE9D08EB-7790-AE48-1828-2F8DF36AC62E}"/>
          </ac:inkMkLst>
        </pc:inkChg>
        <pc:inkChg chg="mod">
          <ac:chgData name="Gaita Matteo" userId="S::matteo.gaita@exprivia.com::3b34493c-787a-4579-8e1b-874cb6e86215" providerId="AD" clId="Web-{3E7D829C-262D-5205-9F5F-A36777D9C1A2}" dt="2026-10-09T10:21:43.943" v="1133" actId="1076"/>
          <ac:inkMkLst>
            <pc:docMk/>
            <pc:sldMk cId="3313408984" sldId="2147377839"/>
            <ac:inkMk id="32" creationId="{B20899C7-6308-977D-BAB8-9C6055D75FEC}"/>
          </ac:inkMkLst>
        </pc:inkChg>
        <pc:inkChg chg="mod">
          <ac:chgData name="Gaita Matteo" userId="S::matteo.gaita@exprivia.com::3b34493c-787a-4579-8e1b-874cb6e86215" providerId="AD" clId="Web-{3E7D829C-262D-5205-9F5F-A36777D9C1A2}" dt="2026-10-09T10:21:43.943" v="1134" actId="1076"/>
          <ac:inkMkLst>
            <pc:docMk/>
            <pc:sldMk cId="3313408984" sldId="2147377839"/>
            <ac:inkMk id="33" creationId="{49E33ABC-5A01-BE6C-07E4-23836A583E34}"/>
          </ac:inkMkLst>
        </pc:inkChg>
        <pc:inkChg chg="mod">
          <ac:chgData name="Gaita Matteo" userId="S::matteo.gaita@exprivia.com::3b34493c-787a-4579-8e1b-874cb6e86215" providerId="AD" clId="Web-{3E7D829C-262D-5205-9F5F-A36777D9C1A2}" dt="2026-10-09T10:21:43.959" v="1135" actId="1076"/>
          <ac:inkMkLst>
            <pc:docMk/>
            <pc:sldMk cId="3313408984" sldId="2147377839"/>
            <ac:inkMk id="34" creationId="{140558F4-DBD0-3C9C-CCCB-75D690DED036}"/>
          </ac:inkMkLst>
        </pc:inkChg>
      </pc:sldChg>
      <pc:sldChg chg="addSp delSp modSp">
        <pc:chgData name="Gaita Matteo" userId="S::matteo.gaita@exprivia.com::3b34493c-787a-4579-8e1b-874cb6e86215" providerId="AD" clId="Web-{3E7D829C-262D-5205-9F5F-A36777D9C1A2}" dt="2026-10-09T10:22:03.928" v="1137" actId="14100"/>
        <pc:sldMkLst>
          <pc:docMk/>
          <pc:sldMk cId="261301033" sldId="2147377840"/>
        </pc:sldMkLst>
        <pc:spChg chg="del mod">
          <ac:chgData name="Gaita Matteo" userId="S::matteo.gaita@exprivia.com::3b34493c-787a-4579-8e1b-874cb6e86215" providerId="AD" clId="Web-{3E7D829C-262D-5205-9F5F-A36777D9C1A2}" dt="2026-10-09T10:05:45.649" v="611"/>
          <ac:spMkLst>
            <pc:docMk/>
            <pc:sldMk cId="261301033" sldId="2147377840"/>
            <ac:spMk id="2" creationId="{6464CF7A-F7D3-7214-75DC-88FF953E6147}"/>
          </ac:spMkLst>
        </pc:spChg>
        <pc:spChg chg="del mod">
          <ac:chgData name="Gaita Matteo" userId="S::matteo.gaita@exprivia.com::3b34493c-787a-4579-8e1b-874cb6e86215" providerId="AD" clId="Web-{3E7D829C-262D-5205-9F5F-A36777D9C1A2}" dt="2026-10-09T10:05:45.649" v="610"/>
          <ac:spMkLst>
            <pc:docMk/>
            <pc:sldMk cId="261301033" sldId="2147377840"/>
            <ac:spMk id="4" creationId="{3FC60340-BB40-6171-4FCE-74549640A439}"/>
          </ac:spMkLst>
        </pc:spChg>
        <pc:spChg chg="add mod">
          <ac:chgData name="Gaita Matteo" userId="S::matteo.gaita@exprivia.com::3b34493c-787a-4579-8e1b-874cb6e86215" providerId="AD" clId="Web-{3E7D829C-262D-5205-9F5F-A36777D9C1A2}" dt="2026-10-09T10:22:03.928" v="1137" actId="14100"/>
          <ac:spMkLst>
            <pc:docMk/>
            <pc:sldMk cId="261301033" sldId="2147377840"/>
            <ac:spMk id="12" creationId="{ECAFB21E-3230-CD48-97AF-6EF343F7B144}"/>
          </ac:spMkLst>
        </pc:spChg>
        <pc:spChg chg="add mod">
          <ac:chgData name="Gaita Matteo" userId="S::matteo.gaita@exprivia.com::3b34493c-787a-4579-8e1b-874cb6e86215" providerId="AD" clId="Web-{3E7D829C-262D-5205-9F5F-A36777D9C1A2}" dt="2026-10-09T10:05:33.180" v="606" actId="20577"/>
          <ac:spMkLst>
            <pc:docMk/>
            <pc:sldMk cId="261301033" sldId="2147377840"/>
            <ac:spMk id="21" creationId="{F6BA2C16-4CFC-A73A-0454-F70D508C21AF}"/>
          </ac:spMkLst>
        </pc:spChg>
      </pc:sldChg>
      <pc:sldChg chg="addSp delSp modSp">
        <pc:chgData name="Gaita Matteo" userId="S::matteo.gaita@exprivia.com::3b34493c-787a-4579-8e1b-874cb6e86215" providerId="AD" clId="Web-{3E7D829C-262D-5205-9F5F-A36777D9C1A2}" dt="2026-10-09T10:22:18.944" v="1141" actId="20577"/>
        <pc:sldMkLst>
          <pc:docMk/>
          <pc:sldMk cId="750720597" sldId="2147377841"/>
        </pc:sldMkLst>
        <pc:spChg chg="del mod">
          <ac:chgData name="Gaita Matteo" userId="S::matteo.gaita@exprivia.com::3b34493c-787a-4579-8e1b-874cb6e86215" providerId="AD" clId="Web-{3E7D829C-262D-5205-9F5F-A36777D9C1A2}" dt="2026-10-09T10:06:35.370" v="622"/>
          <ac:spMkLst>
            <pc:docMk/>
            <pc:sldMk cId="750720597" sldId="2147377841"/>
            <ac:spMk id="2" creationId="{6464CF7A-F7D3-7214-75DC-88FF953E6147}"/>
          </ac:spMkLst>
        </pc:spChg>
        <pc:spChg chg="del mod">
          <ac:chgData name="Gaita Matteo" userId="S::matteo.gaita@exprivia.com::3b34493c-787a-4579-8e1b-874cb6e86215" providerId="AD" clId="Web-{3E7D829C-262D-5205-9F5F-A36777D9C1A2}" dt="2026-10-09T10:06:35.370" v="621"/>
          <ac:spMkLst>
            <pc:docMk/>
            <pc:sldMk cId="750720597" sldId="2147377841"/>
            <ac:spMk id="4" creationId="{3C47BE7B-8F01-C890-5ED4-BD897AC55CE2}"/>
          </ac:spMkLst>
        </pc:spChg>
        <pc:spChg chg="add mod">
          <ac:chgData name="Gaita Matteo" userId="S::matteo.gaita@exprivia.com::3b34493c-787a-4579-8e1b-874cb6e86215" providerId="AD" clId="Web-{3E7D829C-262D-5205-9F5F-A36777D9C1A2}" dt="2026-10-09T10:22:18.944" v="1141" actId="20577"/>
          <ac:spMkLst>
            <pc:docMk/>
            <pc:sldMk cId="750720597" sldId="2147377841"/>
            <ac:spMk id="9" creationId="{4C3E06A5-ADB1-0959-9575-1AD50FDB0A53}"/>
          </ac:spMkLst>
        </pc:spChg>
        <pc:spChg chg="add mod">
          <ac:chgData name="Gaita Matteo" userId="S::matteo.gaita@exprivia.com::3b34493c-787a-4579-8e1b-874cb6e86215" providerId="AD" clId="Web-{3E7D829C-262D-5205-9F5F-A36777D9C1A2}" dt="2026-10-09T10:06:37.979" v="624" actId="20577"/>
          <ac:spMkLst>
            <pc:docMk/>
            <pc:sldMk cId="750720597" sldId="2147377841"/>
            <ac:spMk id="20" creationId="{FAB10371-E48A-B9FD-CF7A-04676A6A91D8}"/>
          </ac:spMkLst>
        </pc:spChg>
      </pc:sldChg>
      <pc:sldChg chg="addSp delSp modSp">
        <pc:chgData name="Gaita Matteo" userId="S::matteo.gaita@exprivia.com::3b34493c-787a-4579-8e1b-874cb6e86215" providerId="AD" clId="Web-{3E7D829C-262D-5205-9F5F-A36777D9C1A2}" dt="2026-10-09T10:22:29.554" v="1142" actId="14100"/>
        <pc:sldMkLst>
          <pc:docMk/>
          <pc:sldMk cId="3672414809" sldId="2147377842"/>
        </pc:sldMkLst>
        <pc:spChg chg="del mod">
          <ac:chgData name="Gaita Matteo" userId="S::matteo.gaita@exprivia.com::3b34493c-787a-4579-8e1b-874cb6e86215" providerId="AD" clId="Web-{3E7D829C-262D-5205-9F5F-A36777D9C1A2}" dt="2026-10-09T10:06:56.073" v="635"/>
          <ac:spMkLst>
            <pc:docMk/>
            <pc:sldMk cId="3672414809" sldId="2147377842"/>
            <ac:spMk id="2" creationId="{6464CF7A-F7D3-7214-75DC-88FF953E6147}"/>
          </ac:spMkLst>
        </pc:spChg>
        <pc:spChg chg="del mod">
          <ac:chgData name="Gaita Matteo" userId="S::matteo.gaita@exprivia.com::3b34493c-787a-4579-8e1b-874cb6e86215" providerId="AD" clId="Web-{3E7D829C-262D-5205-9F5F-A36777D9C1A2}" dt="2026-10-09T10:06:56.073" v="634"/>
          <ac:spMkLst>
            <pc:docMk/>
            <pc:sldMk cId="3672414809" sldId="2147377842"/>
            <ac:spMk id="4" creationId="{3FC60340-BB40-6171-4FCE-74549640A439}"/>
          </ac:spMkLst>
        </pc:spChg>
        <pc:spChg chg="add mod">
          <ac:chgData name="Gaita Matteo" userId="S::matteo.gaita@exprivia.com::3b34493c-787a-4579-8e1b-874cb6e86215" providerId="AD" clId="Web-{3E7D829C-262D-5205-9F5F-A36777D9C1A2}" dt="2026-10-09T10:22:29.554" v="1142" actId="14100"/>
          <ac:spMkLst>
            <pc:docMk/>
            <pc:sldMk cId="3672414809" sldId="2147377842"/>
            <ac:spMk id="7" creationId="{240520D3-2A15-542F-C8CF-E4C390C09186}"/>
          </ac:spMkLst>
        </pc:spChg>
        <pc:spChg chg="add mod">
          <ac:chgData name="Gaita Matteo" userId="S::matteo.gaita@exprivia.com::3b34493c-787a-4579-8e1b-874cb6e86215" providerId="AD" clId="Web-{3E7D829C-262D-5205-9F5F-A36777D9C1A2}" dt="2026-10-09T10:06:49.167" v="630" actId="20577"/>
          <ac:spMkLst>
            <pc:docMk/>
            <pc:sldMk cId="3672414809" sldId="2147377842"/>
            <ac:spMk id="15" creationId="{18CEC5AE-9CA6-B2E5-4637-BC01803A6FCA}"/>
          </ac:spMkLst>
        </pc:spChg>
      </pc:sldChg>
      <pc:sldChg chg="addSp delSp modSp">
        <pc:chgData name="Gaita Matteo" userId="S::matteo.gaita@exprivia.com::3b34493c-787a-4579-8e1b-874cb6e86215" providerId="AD" clId="Web-{3E7D829C-262D-5205-9F5F-A36777D9C1A2}" dt="2026-10-09T10:22:38.882" v="1143" actId="14100"/>
        <pc:sldMkLst>
          <pc:docMk/>
          <pc:sldMk cId="2220978647" sldId="2147377843"/>
        </pc:sldMkLst>
        <pc:spChg chg="del mod">
          <ac:chgData name="Gaita Matteo" userId="S::matteo.gaita@exprivia.com::3b34493c-787a-4579-8e1b-874cb6e86215" providerId="AD" clId="Web-{3E7D829C-262D-5205-9F5F-A36777D9C1A2}" dt="2026-10-09T10:07:16.715" v="646"/>
          <ac:spMkLst>
            <pc:docMk/>
            <pc:sldMk cId="2220978647" sldId="2147377843"/>
            <ac:spMk id="5" creationId="{6464CF7A-F7D3-7214-75DC-88FF953E6147}"/>
          </ac:spMkLst>
        </pc:spChg>
        <pc:spChg chg="del mod">
          <ac:chgData name="Gaita Matteo" userId="S::matteo.gaita@exprivia.com::3b34493c-787a-4579-8e1b-874cb6e86215" providerId="AD" clId="Web-{3E7D829C-262D-5205-9F5F-A36777D9C1A2}" dt="2026-10-09T10:07:16.715" v="645"/>
          <ac:spMkLst>
            <pc:docMk/>
            <pc:sldMk cId="2220978647" sldId="2147377843"/>
            <ac:spMk id="6" creationId="{3FC60340-BB40-6171-4FCE-74549640A439}"/>
          </ac:spMkLst>
        </pc:spChg>
        <pc:spChg chg="add mod">
          <ac:chgData name="Gaita Matteo" userId="S::matteo.gaita@exprivia.com::3b34493c-787a-4579-8e1b-874cb6e86215" providerId="AD" clId="Web-{3E7D829C-262D-5205-9F5F-A36777D9C1A2}" dt="2026-10-09T10:22:38.882" v="1143" actId="14100"/>
          <ac:spMkLst>
            <pc:docMk/>
            <pc:sldMk cId="2220978647" sldId="2147377843"/>
            <ac:spMk id="10" creationId="{F04A8BE1-5378-020F-E4B7-D500E76D8C84}"/>
          </ac:spMkLst>
        </pc:spChg>
        <pc:spChg chg="add mod">
          <ac:chgData name="Gaita Matteo" userId="S::matteo.gaita@exprivia.com::3b34493c-787a-4579-8e1b-874cb6e86215" providerId="AD" clId="Web-{3E7D829C-262D-5205-9F5F-A36777D9C1A2}" dt="2026-10-09T10:07:09.636" v="642" actId="20577"/>
          <ac:spMkLst>
            <pc:docMk/>
            <pc:sldMk cId="2220978647" sldId="2147377843"/>
            <ac:spMk id="13" creationId="{B27F053A-D62A-0819-D2C8-ED9A9FB04BA3}"/>
          </ac:spMkLst>
        </pc:spChg>
      </pc:sldChg>
      <pc:sldChg chg="addSp delSp modSp">
        <pc:chgData name="Gaita Matteo" userId="S::matteo.gaita@exprivia.com::3b34493c-787a-4579-8e1b-874cb6e86215" providerId="AD" clId="Web-{3E7D829C-262D-5205-9F5F-A36777D9C1A2}" dt="2026-10-09T10:20:36.582" v="993" actId="1076"/>
        <pc:sldMkLst>
          <pc:docMk/>
          <pc:sldMk cId="1582286115" sldId="2147377844"/>
        </pc:sldMkLst>
        <pc:spChg chg="del mod">
          <ac:chgData name="Gaita Matteo" userId="S::matteo.gaita@exprivia.com::3b34493c-787a-4579-8e1b-874cb6e86215" providerId="AD" clId="Web-{3E7D829C-262D-5205-9F5F-A36777D9C1A2}" dt="2026-10-09T10:04:17.615" v="573"/>
          <ac:spMkLst>
            <pc:docMk/>
            <pc:sldMk cId="1582286115" sldId="2147377844"/>
            <ac:spMk id="2" creationId="{31D44708-DBCE-55D4-7D8D-F224D2C79E9F}"/>
          </ac:spMkLst>
        </pc:spChg>
        <pc:spChg chg="del mod">
          <ac:chgData name="Gaita Matteo" userId="S::matteo.gaita@exprivia.com::3b34493c-787a-4579-8e1b-874cb6e86215" providerId="AD" clId="Web-{3E7D829C-262D-5205-9F5F-A36777D9C1A2}" dt="2026-10-09T10:04:17.615" v="572"/>
          <ac:spMkLst>
            <pc:docMk/>
            <pc:sldMk cId="1582286115" sldId="2147377844"/>
            <ac:spMk id="4" creationId="{6464CF7A-F7D3-7214-75DC-88FF953E6147}"/>
          </ac:spMkLst>
        </pc:spChg>
        <pc:spChg chg="mod">
          <ac:chgData name="Gaita Matteo" userId="S::matteo.gaita@exprivia.com::3b34493c-787a-4579-8e1b-874cb6e86215" providerId="AD" clId="Web-{3E7D829C-262D-5205-9F5F-A36777D9C1A2}" dt="2026-10-09T10:20:30.347" v="986" actId="1076"/>
          <ac:spMkLst>
            <pc:docMk/>
            <pc:sldMk cId="1582286115" sldId="2147377844"/>
            <ac:spMk id="5" creationId="{AFF49F98-C0C9-4179-83F3-E8B454CF328B}"/>
          </ac:spMkLst>
        </pc:spChg>
        <pc:spChg chg="mod">
          <ac:chgData name="Gaita Matteo" userId="S::matteo.gaita@exprivia.com::3b34493c-787a-4579-8e1b-874cb6e86215" providerId="AD" clId="Web-{3E7D829C-262D-5205-9F5F-A36777D9C1A2}" dt="2026-10-09T10:20:36.551" v="988" actId="1076"/>
          <ac:spMkLst>
            <pc:docMk/>
            <pc:sldMk cId="1582286115" sldId="2147377844"/>
            <ac:spMk id="9" creationId="{7E16BBA7-1093-3602-D357-8C8862213391}"/>
          </ac:spMkLst>
        </pc:spChg>
        <pc:spChg chg="add mod">
          <ac:chgData name="Gaita Matteo" userId="S::matteo.gaita@exprivia.com::3b34493c-787a-4579-8e1b-874cb6e86215" providerId="AD" clId="Web-{3E7D829C-262D-5205-9F5F-A36777D9C1A2}" dt="2026-10-09T10:19:55.534" v="977" actId="14100"/>
          <ac:spMkLst>
            <pc:docMk/>
            <pc:sldMk cId="1582286115" sldId="2147377844"/>
            <ac:spMk id="14" creationId="{C80315DD-A762-8CB2-CB1B-7B59A19EA356}"/>
          </ac:spMkLst>
        </pc:spChg>
        <pc:spChg chg="add mod">
          <ac:chgData name="Gaita Matteo" userId="S::matteo.gaita@exprivia.com::3b34493c-787a-4579-8e1b-874cb6e86215" providerId="AD" clId="Web-{3E7D829C-262D-5205-9F5F-A36777D9C1A2}" dt="2026-10-09T10:04:04.646" v="567" actId="20577"/>
          <ac:spMkLst>
            <pc:docMk/>
            <pc:sldMk cId="1582286115" sldId="2147377844"/>
            <ac:spMk id="16" creationId="{D2CDC037-F5DB-F69B-3E84-C307CDC05B30}"/>
          </ac:spMkLst>
        </pc:spChg>
        <pc:picChg chg="mod">
          <ac:chgData name="Gaita Matteo" userId="S::matteo.gaita@exprivia.com::3b34493c-787a-4579-8e1b-874cb6e86215" providerId="AD" clId="Web-{3E7D829C-262D-5205-9F5F-A36777D9C1A2}" dt="2026-10-09T10:20:36.535" v="987" actId="1076"/>
          <ac:picMkLst>
            <pc:docMk/>
            <pc:sldMk cId="1582286115" sldId="2147377844"/>
            <ac:picMk id="7" creationId="{0E645A0C-3C22-247D-8FB6-394C8917237B}"/>
          </ac:picMkLst>
        </pc:picChg>
        <pc:picChg chg="mod">
          <ac:chgData name="Gaita Matteo" userId="S::matteo.gaita@exprivia.com::3b34493c-787a-4579-8e1b-874cb6e86215" providerId="AD" clId="Web-{3E7D829C-262D-5205-9F5F-A36777D9C1A2}" dt="2026-10-09T10:20:36.551" v="989" actId="1076"/>
          <ac:picMkLst>
            <pc:docMk/>
            <pc:sldMk cId="1582286115" sldId="2147377844"/>
            <ac:picMk id="11" creationId="{E9B69794-E895-602F-4950-79BD2748A5D3}"/>
          </ac:picMkLst>
        </pc:picChg>
        <pc:inkChg chg="mod">
          <ac:chgData name="Gaita Matteo" userId="S::matteo.gaita@exprivia.com::3b34493c-787a-4579-8e1b-874cb6e86215" providerId="AD" clId="Web-{3E7D829C-262D-5205-9F5F-A36777D9C1A2}" dt="2026-10-09T10:20:36.566" v="991" actId="1076"/>
          <ac:inkMkLst>
            <pc:docMk/>
            <pc:sldMk cId="1582286115" sldId="2147377844"/>
            <ac:inkMk id="8" creationId="{DAB39AE5-3D6D-225B-E900-B9C156976D93}"/>
          </ac:inkMkLst>
        </pc:inkChg>
        <pc:inkChg chg="mod">
          <ac:chgData name="Gaita Matteo" userId="S::matteo.gaita@exprivia.com::3b34493c-787a-4579-8e1b-874cb6e86215" providerId="AD" clId="Web-{3E7D829C-262D-5205-9F5F-A36777D9C1A2}" dt="2026-10-09T10:20:36.582" v="992" actId="1076"/>
          <ac:inkMkLst>
            <pc:docMk/>
            <pc:sldMk cId="1582286115" sldId="2147377844"/>
            <ac:inkMk id="10" creationId="{A5A8E9D4-BA29-3FFE-FFE2-86978356D252}"/>
          </ac:inkMkLst>
        </pc:inkChg>
        <pc:inkChg chg="mod">
          <ac:chgData name="Gaita Matteo" userId="S::matteo.gaita@exprivia.com::3b34493c-787a-4579-8e1b-874cb6e86215" providerId="AD" clId="Web-{3E7D829C-262D-5205-9F5F-A36777D9C1A2}" dt="2026-10-09T10:20:36.582" v="993" actId="1076"/>
          <ac:inkMkLst>
            <pc:docMk/>
            <pc:sldMk cId="1582286115" sldId="2147377844"/>
            <ac:inkMk id="12" creationId="{011B9859-8EA8-8F78-A73C-1833C4DBD39C}"/>
          </ac:inkMkLst>
        </pc:inkChg>
        <pc:cxnChg chg="mod">
          <ac:chgData name="Gaita Matteo" userId="S::matteo.gaita@exprivia.com::3b34493c-787a-4579-8e1b-874cb6e86215" providerId="AD" clId="Web-{3E7D829C-262D-5205-9F5F-A36777D9C1A2}" dt="2026-10-09T10:20:36.566" v="990" actId="1076"/>
          <ac:cxnSpMkLst>
            <pc:docMk/>
            <pc:sldMk cId="1582286115" sldId="2147377844"/>
            <ac:cxnSpMk id="13" creationId="{5FBC3BB3-F1A1-C52D-F028-807BB0DC0832}"/>
          </ac:cxnSpMkLst>
        </pc:cxnChg>
      </pc:sldChg>
      <pc:sldChg chg="addSp delSp modSp">
        <pc:chgData name="Gaita Matteo" userId="S::matteo.gaita@exprivia.com::3b34493c-787a-4579-8e1b-874cb6e86215" providerId="AD" clId="Web-{3E7D829C-262D-5205-9F5F-A36777D9C1A2}" dt="2026-10-09T10:22:54.039" v="1147" actId="20577"/>
        <pc:sldMkLst>
          <pc:docMk/>
          <pc:sldMk cId="3704793219" sldId="2147377845"/>
        </pc:sldMkLst>
        <pc:spChg chg="del mod">
          <ac:chgData name="Gaita Matteo" userId="S::matteo.gaita@exprivia.com::3b34493c-787a-4579-8e1b-874cb6e86215" providerId="AD" clId="Web-{3E7D829C-262D-5205-9F5F-A36777D9C1A2}" dt="2026-10-09T10:07:37.871" v="658"/>
          <ac:spMkLst>
            <pc:docMk/>
            <pc:sldMk cId="3704793219" sldId="2147377845"/>
            <ac:spMk id="2" creationId="{6464CF7A-F7D3-7214-75DC-88FF953E6147}"/>
          </ac:spMkLst>
        </pc:spChg>
        <pc:spChg chg="del mod">
          <ac:chgData name="Gaita Matteo" userId="S::matteo.gaita@exprivia.com::3b34493c-787a-4579-8e1b-874cb6e86215" providerId="AD" clId="Web-{3E7D829C-262D-5205-9F5F-A36777D9C1A2}" dt="2026-10-09T10:07:37.871" v="657"/>
          <ac:spMkLst>
            <pc:docMk/>
            <pc:sldMk cId="3704793219" sldId="2147377845"/>
            <ac:spMk id="4" creationId="{98074EF5-7C10-30EA-6766-D79A9C61BC96}"/>
          </ac:spMkLst>
        </pc:spChg>
        <pc:spChg chg="add mod">
          <ac:chgData name="Gaita Matteo" userId="S::matteo.gaita@exprivia.com::3b34493c-787a-4579-8e1b-874cb6e86215" providerId="AD" clId="Web-{3E7D829C-262D-5205-9F5F-A36777D9C1A2}" dt="2026-10-09T10:22:54.039" v="1147" actId="20577"/>
          <ac:spMkLst>
            <pc:docMk/>
            <pc:sldMk cId="3704793219" sldId="2147377845"/>
            <ac:spMk id="7" creationId="{82F07EC8-009F-6755-A38C-8933F980F947}"/>
          </ac:spMkLst>
        </pc:spChg>
        <pc:spChg chg="add mod">
          <ac:chgData name="Gaita Matteo" userId="S::matteo.gaita@exprivia.com::3b34493c-787a-4579-8e1b-874cb6e86215" providerId="AD" clId="Web-{3E7D829C-262D-5205-9F5F-A36777D9C1A2}" dt="2026-10-09T10:07:33.074" v="654" actId="20577"/>
          <ac:spMkLst>
            <pc:docMk/>
            <pc:sldMk cId="3704793219" sldId="2147377845"/>
            <ac:spMk id="9" creationId="{4D5061BB-019B-8CEB-F790-5967AC3A03A5}"/>
          </ac:spMkLst>
        </pc:spChg>
      </pc:sldChg>
      <pc:sldChg chg="addSp delSp modSp">
        <pc:chgData name="Gaita Matteo" userId="S::matteo.gaita@exprivia.com::3b34493c-787a-4579-8e1b-874cb6e86215" providerId="AD" clId="Web-{3E7D829C-262D-5205-9F5F-A36777D9C1A2}" dt="2026-10-09T10:23:06.117" v="1150" actId="20577"/>
        <pc:sldMkLst>
          <pc:docMk/>
          <pc:sldMk cId="3508174410" sldId="2147377846"/>
        </pc:sldMkLst>
        <pc:spChg chg="del mod">
          <ac:chgData name="Gaita Matteo" userId="S::matteo.gaita@exprivia.com::3b34493c-787a-4579-8e1b-874cb6e86215" providerId="AD" clId="Web-{3E7D829C-262D-5205-9F5F-A36777D9C1A2}" dt="2026-10-09T10:08:00.325" v="670"/>
          <ac:spMkLst>
            <pc:docMk/>
            <pc:sldMk cId="3508174410" sldId="2147377846"/>
            <ac:spMk id="2" creationId="{31D44708-DBCE-55D4-7D8D-F224D2C79E9F}"/>
          </ac:spMkLst>
        </pc:spChg>
        <pc:spChg chg="del mod">
          <ac:chgData name="Gaita Matteo" userId="S::matteo.gaita@exprivia.com::3b34493c-787a-4579-8e1b-874cb6e86215" providerId="AD" clId="Web-{3E7D829C-262D-5205-9F5F-A36777D9C1A2}" dt="2026-10-09T10:08:00.325" v="669"/>
          <ac:spMkLst>
            <pc:docMk/>
            <pc:sldMk cId="3508174410" sldId="2147377846"/>
            <ac:spMk id="4" creationId="{6464CF7A-F7D3-7214-75DC-88FF953E6147}"/>
          </ac:spMkLst>
        </pc:spChg>
        <pc:spChg chg="add mod">
          <ac:chgData name="Gaita Matteo" userId="S::matteo.gaita@exprivia.com::3b34493c-787a-4579-8e1b-874cb6e86215" providerId="AD" clId="Web-{3E7D829C-262D-5205-9F5F-A36777D9C1A2}" dt="2026-10-09T10:23:06.117" v="1150" actId="20577"/>
          <ac:spMkLst>
            <pc:docMk/>
            <pc:sldMk cId="3508174410" sldId="2147377846"/>
            <ac:spMk id="8" creationId="{B76762E4-5103-AA62-D67F-162E4AA16FEC}"/>
          </ac:spMkLst>
        </pc:spChg>
        <pc:spChg chg="add mod">
          <ac:chgData name="Gaita Matteo" userId="S::matteo.gaita@exprivia.com::3b34493c-787a-4579-8e1b-874cb6e86215" providerId="AD" clId="Web-{3E7D829C-262D-5205-9F5F-A36777D9C1A2}" dt="2026-10-09T10:07:54.856" v="666" actId="20577"/>
          <ac:spMkLst>
            <pc:docMk/>
            <pc:sldMk cId="3508174410" sldId="2147377846"/>
            <ac:spMk id="10" creationId="{A547B8D8-8532-0668-3CDC-44841EE1078F}"/>
          </ac:spMkLst>
        </pc:spChg>
      </pc:sldChg>
      <pc:sldChg chg="addSp delSp modSp">
        <pc:chgData name="Gaita Matteo" userId="S::matteo.gaita@exprivia.com::3b34493c-787a-4579-8e1b-874cb6e86215" providerId="AD" clId="Web-{3E7D829C-262D-5205-9F5F-A36777D9C1A2}" dt="2026-10-09T10:08:45.139" v="697"/>
        <pc:sldMkLst>
          <pc:docMk/>
          <pc:sldMk cId="2578568206" sldId="2147377847"/>
        </pc:sldMkLst>
        <pc:spChg chg="del mod">
          <ac:chgData name="Gaita Matteo" userId="S::matteo.gaita@exprivia.com::3b34493c-787a-4579-8e1b-874cb6e86215" providerId="AD" clId="Web-{3E7D829C-262D-5205-9F5F-A36777D9C1A2}" dt="2026-10-09T10:08:45.139" v="697"/>
          <ac:spMkLst>
            <pc:docMk/>
            <pc:sldMk cId="2578568206" sldId="2147377847"/>
            <ac:spMk id="2" creationId="{31D44708-DBCE-55D4-7D8D-F224D2C79E9F}"/>
          </ac:spMkLst>
        </pc:spChg>
        <pc:spChg chg="mod">
          <ac:chgData name="Gaita Matteo" userId="S::matteo.gaita@exprivia.com::3b34493c-787a-4579-8e1b-874cb6e86215" providerId="AD" clId="Web-{3E7D829C-262D-5205-9F5F-A36777D9C1A2}" dt="2026-10-09T10:08:40.139" v="695" actId="1076"/>
          <ac:spMkLst>
            <pc:docMk/>
            <pc:sldMk cId="2578568206" sldId="2147377847"/>
            <ac:spMk id="4" creationId="{6464CF7A-F7D3-7214-75DC-88FF953E6147}"/>
          </ac:spMkLst>
        </pc:spChg>
        <pc:spChg chg="add del mod">
          <ac:chgData name="Gaita Matteo" userId="S::matteo.gaita@exprivia.com::3b34493c-787a-4579-8e1b-874cb6e86215" providerId="AD" clId="Web-{3E7D829C-262D-5205-9F5F-A36777D9C1A2}" dt="2026-10-09T10:08:42.670" v="696"/>
          <ac:spMkLst>
            <pc:docMk/>
            <pc:sldMk cId="2578568206" sldId="2147377847"/>
            <ac:spMk id="7" creationId="{C6F03188-17A9-9AA8-9161-F5C94F753350}"/>
          </ac:spMkLst>
        </pc:spChg>
        <pc:spChg chg="add mod">
          <ac:chgData name="Gaita Matteo" userId="S::matteo.gaita@exprivia.com::3b34493c-787a-4579-8e1b-874cb6e86215" providerId="AD" clId="Web-{3E7D829C-262D-5205-9F5F-A36777D9C1A2}" dt="2026-10-09T10:08:20.388" v="678" actId="20577"/>
          <ac:spMkLst>
            <pc:docMk/>
            <pc:sldMk cId="2578568206" sldId="2147377847"/>
            <ac:spMk id="9" creationId="{CB50C671-8A80-5A22-5EAD-084998419565}"/>
          </ac:spMkLst>
        </pc:spChg>
      </pc:sldChg>
      <pc:sldChg chg="addSp delSp modSp">
        <pc:chgData name="Gaita Matteo" userId="S::matteo.gaita@exprivia.com::3b34493c-787a-4579-8e1b-874cb6e86215" providerId="AD" clId="Web-{3E7D829C-262D-5205-9F5F-A36777D9C1A2}" dt="2026-10-09T10:09:07.468" v="707" actId="20577"/>
        <pc:sldMkLst>
          <pc:docMk/>
          <pc:sldMk cId="675688057" sldId="2147377848"/>
        </pc:sldMkLst>
        <pc:spChg chg="del mod">
          <ac:chgData name="Gaita Matteo" userId="S::matteo.gaita@exprivia.com::3b34493c-787a-4579-8e1b-874cb6e86215" providerId="AD" clId="Web-{3E7D829C-262D-5205-9F5F-A36777D9C1A2}" dt="2026-10-09T10:09:03.921" v="705"/>
          <ac:spMkLst>
            <pc:docMk/>
            <pc:sldMk cId="675688057" sldId="2147377848"/>
            <ac:spMk id="2" creationId="{31D44708-DBCE-55D4-7D8D-F224D2C79E9F}"/>
          </ac:spMkLst>
        </pc:spChg>
        <pc:spChg chg="del mod">
          <ac:chgData name="Gaita Matteo" userId="S::matteo.gaita@exprivia.com::3b34493c-787a-4579-8e1b-874cb6e86215" providerId="AD" clId="Web-{3E7D829C-262D-5205-9F5F-A36777D9C1A2}" dt="2026-10-09T10:09:03.921" v="704"/>
          <ac:spMkLst>
            <pc:docMk/>
            <pc:sldMk cId="675688057" sldId="2147377848"/>
            <ac:spMk id="4" creationId="{6464CF7A-F7D3-7214-75DC-88FF953E6147}"/>
          </ac:spMkLst>
        </pc:spChg>
        <pc:spChg chg="add mod">
          <ac:chgData name="Gaita Matteo" userId="S::matteo.gaita@exprivia.com::3b34493c-787a-4579-8e1b-874cb6e86215" providerId="AD" clId="Web-{3E7D829C-262D-5205-9F5F-A36777D9C1A2}" dt="2026-10-09T10:09:07.468" v="707" actId="20577"/>
          <ac:spMkLst>
            <pc:docMk/>
            <pc:sldMk cId="675688057" sldId="2147377848"/>
            <ac:spMk id="7" creationId="{E5EA1DBE-2876-39A2-AE89-CF4824274BDA}"/>
          </ac:spMkLst>
        </pc:spChg>
        <pc:spChg chg="add mod">
          <ac:chgData name="Gaita Matteo" userId="S::matteo.gaita@exprivia.com::3b34493c-787a-4579-8e1b-874cb6e86215" providerId="AD" clId="Web-{3E7D829C-262D-5205-9F5F-A36777D9C1A2}" dt="2026-10-09T10:08:57.014" v="702" actId="20577"/>
          <ac:spMkLst>
            <pc:docMk/>
            <pc:sldMk cId="675688057" sldId="2147377848"/>
            <ac:spMk id="9" creationId="{ED99F4BE-59C2-A1AD-AB13-79F135DB3EE5}"/>
          </ac:spMkLst>
        </pc:spChg>
      </pc:sldChg>
      <pc:sldChg chg="addSp delSp modSp">
        <pc:chgData name="Gaita Matteo" userId="S::matteo.gaita@exprivia.com::3b34493c-787a-4579-8e1b-874cb6e86215" providerId="AD" clId="Web-{3E7D829C-262D-5205-9F5F-A36777D9C1A2}" dt="2026-10-09T10:23:20.493" v="1151" actId="1076"/>
        <pc:sldMkLst>
          <pc:docMk/>
          <pc:sldMk cId="3064891785" sldId="2147377852"/>
        </pc:sldMkLst>
        <pc:spChg chg="del mod">
          <ac:chgData name="Gaita Matteo" userId="S::matteo.gaita@exprivia.com::3b34493c-787a-4579-8e1b-874cb6e86215" providerId="AD" clId="Web-{3E7D829C-262D-5205-9F5F-A36777D9C1A2}" dt="2026-10-09T10:09:32.218" v="720"/>
          <ac:spMkLst>
            <pc:docMk/>
            <pc:sldMk cId="3064891785" sldId="2147377852"/>
            <ac:spMk id="2" creationId="{6464CF7A-F7D3-7214-75DC-88FF953E6147}"/>
          </ac:spMkLst>
        </pc:spChg>
        <pc:spChg chg="del mod">
          <ac:chgData name="Gaita Matteo" userId="S::matteo.gaita@exprivia.com::3b34493c-787a-4579-8e1b-874cb6e86215" providerId="AD" clId="Web-{3E7D829C-262D-5205-9F5F-A36777D9C1A2}" dt="2026-10-09T10:09:32.218" v="719"/>
          <ac:spMkLst>
            <pc:docMk/>
            <pc:sldMk cId="3064891785" sldId="2147377852"/>
            <ac:spMk id="4" creationId="{DA25F2D0-C07E-6558-68E9-8617650B3C7B}"/>
          </ac:spMkLst>
        </pc:spChg>
        <pc:spChg chg="add mod">
          <ac:chgData name="Gaita Matteo" userId="S::matteo.gaita@exprivia.com::3b34493c-787a-4579-8e1b-874cb6e86215" providerId="AD" clId="Web-{3E7D829C-262D-5205-9F5F-A36777D9C1A2}" dt="2026-10-09T10:09:42.953" v="723" actId="20577"/>
          <ac:spMkLst>
            <pc:docMk/>
            <pc:sldMk cId="3064891785" sldId="2147377852"/>
            <ac:spMk id="8" creationId="{8F80C6D2-2976-65D5-A268-A96BB89DAD6B}"/>
          </ac:spMkLst>
        </pc:spChg>
        <pc:spChg chg="add mod">
          <ac:chgData name="Gaita Matteo" userId="S::matteo.gaita@exprivia.com::3b34493c-787a-4579-8e1b-874cb6e86215" providerId="AD" clId="Web-{3E7D829C-262D-5205-9F5F-A36777D9C1A2}" dt="2026-10-09T10:09:25.203" v="715" actId="20577"/>
          <ac:spMkLst>
            <pc:docMk/>
            <pc:sldMk cId="3064891785" sldId="2147377852"/>
            <ac:spMk id="10" creationId="{8C401754-9BD0-2F6C-FADB-26DBF85548D3}"/>
          </ac:spMkLst>
        </pc:spChg>
        <pc:picChg chg="mod">
          <ac:chgData name="Gaita Matteo" userId="S::matteo.gaita@exprivia.com::3b34493c-787a-4579-8e1b-874cb6e86215" providerId="AD" clId="Web-{3E7D829C-262D-5205-9F5F-A36777D9C1A2}" dt="2026-10-09T10:23:20.493" v="1151" actId="1076"/>
          <ac:picMkLst>
            <pc:docMk/>
            <pc:sldMk cId="3064891785" sldId="2147377852"/>
            <ac:picMk id="5" creationId="{E071B032-96F8-3A23-804C-8798F788FE41}"/>
          </ac:picMkLst>
        </pc:picChg>
      </pc:sldChg>
      <pc:sldChg chg="addSp delSp modSp">
        <pc:chgData name="Gaita Matteo" userId="S::matteo.gaita@exprivia.com::3b34493c-787a-4579-8e1b-874cb6e86215" providerId="AD" clId="Web-{3E7D829C-262D-5205-9F5F-A36777D9C1A2}" dt="2026-10-09T10:13:54.586" v="823" actId="1076"/>
        <pc:sldMkLst>
          <pc:docMk/>
          <pc:sldMk cId="1169426148" sldId="2147377853"/>
        </pc:sldMkLst>
        <pc:spChg chg="del mod">
          <ac:chgData name="Gaita Matteo" userId="S::matteo.gaita@exprivia.com::3b34493c-787a-4579-8e1b-874cb6e86215" providerId="AD" clId="Web-{3E7D829C-262D-5205-9F5F-A36777D9C1A2}" dt="2026-10-09T09:34:05.687" v="134"/>
          <ac:spMkLst>
            <pc:docMk/>
            <pc:sldMk cId="1169426148" sldId="2147377853"/>
            <ac:spMk id="7" creationId="{31D44708-DBCE-55D4-7D8D-F224D2C79E9F}"/>
          </ac:spMkLst>
        </pc:spChg>
        <pc:spChg chg="del mod">
          <ac:chgData name="Gaita Matteo" userId="S::matteo.gaita@exprivia.com::3b34493c-787a-4579-8e1b-874cb6e86215" providerId="AD" clId="Web-{3E7D829C-262D-5205-9F5F-A36777D9C1A2}" dt="2026-10-09T09:34:05.687" v="133"/>
          <ac:spMkLst>
            <pc:docMk/>
            <pc:sldMk cId="1169426148" sldId="2147377853"/>
            <ac:spMk id="8" creationId="{6464CF7A-F7D3-7214-75DC-88FF953E6147}"/>
          </ac:spMkLst>
        </pc:spChg>
        <pc:spChg chg="add mod">
          <ac:chgData name="Gaita Matteo" userId="S::matteo.gaita@exprivia.com::3b34493c-787a-4579-8e1b-874cb6e86215" providerId="AD" clId="Web-{3E7D829C-262D-5205-9F5F-A36777D9C1A2}" dt="2026-10-09T09:33:57.656" v="130" actId="20577"/>
          <ac:spMkLst>
            <pc:docMk/>
            <pc:sldMk cId="1169426148" sldId="2147377853"/>
            <ac:spMk id="9" creationId="{CC23C7F0-3A25-3DB1-3531-EF1A88ACE247}"/>
          </ac:spMkLst>
        </pc:spChg>
        <pc:spChg chg="mod">
          <ac:chgData name="Gaita Matteo" userId="S::matteo.gaita@exprivia.com::3b34493c-787a-4579-8e1b-874cb6e86215" providerId="AD" clId="Web-{3E7D829C-262D-5205-9F5F-A36777D9C1A2}" dt="2026-10-09T10:13:54.570" v="820" actId="1076"/>
          <ac:spMkLst>
            <pc:docMk/>
            <pc:sldMk cId="1169426148" sldId="2147377853"/>
            <ac:spMk id="12" creationId="{A4A1DEA7-BE13-0423-1F47-C70330B8C28B}"/>
          </ac:spMkLst>
        </pc:spChg>
        <pc:spChg chg="mod">
          <ac:chgData name="Gaita Matteo" userId="S::matteo.gaita@exprivia.com::3b34493c-787a-4579-8e1b-874cb6e86215" providerId="AD" clId="Web-{3E7D829C-262D-5205-9F5F-A36777D9C1A2}" dt="2026-10-09T09:34:05.187" v="132" actId="1076"/>
          <ac:spMkLst>
            <pc:docMk/>
            <pc:sldMk cId="1169426148" sldId="2147377853"/>
            <ac:spMk id="13" creationId="{B57FE47A-19C3-10AA-07A9-1722C5BB17F5}"/>
          </ac:spMkLst>
        </pc:spChg>
        <pc:spChg chg="add mod">
          <ac:chgData name="Gaita Matteo" userId="S::matteo.gaita@exprivia.com::3b34493c-787a-4579-8e1b-874cb6e86215" providerId="AD" clId="Web-{3E7D829C-262D-5205-9F5F-A36777D9C1A2}" dt="2026-10-09T09:33:51.671" v="126" actId="20577"/>
          <ac:spMkLst>
            <pc:docMk/>
            <pc:sldMk cId="1169426148" sldId="2147377853"/>
            <ac:spMk id="15" creationId="{7EE130DC-9804-7B4E-A301-E0733198814D}"/>
          </ac:spMkLst>
        </pc:spChg>
        <pc:grpChg chg="mod">
          <ac:chgData name="Gaita Matteo" userId="S::matteo.gaita@exprivia.com::3b34493c-787a-4579-8e1b-874cb6e86215" providerId="AD" clId="Web-{3E7D829C-262D-5205-9F5F-A36777D9C1A2}" dt="2026-10-09T10:13:54.586" v="823" actId="1076"/>
          <ac:grpSpMkLst>
            <pc:docMk/>
            <pc:sldMk cId="1169426148" sldId="2147377853"/>
            <ac:grpSpMk id="20" creationId="{DCF93678-E8CF-656A-AF20-BE1DDD151226}"/>
          </ac:grpSpMkLst>
        </pc:grpChg>
        <pc:picChg chg="mod">
          <ac:chgData name="Gaita Matteo" userId="S::matteo.gaita@exprivia.com::3b34493c-787a-4579-8e1b-874cb6e86215" providerId="AD" clId="Web-{3E7D829C-262D-5205-9F5F-A36777D9C1A2}" dt="2026-10-09T10:13:54.523" v="817" actId="1076"/>
          <ac:picMkLst>
            <pc:docMk/>
            <pc:sldMk cId="1169426148" sldId="2147377853"/>
            <ac:picMk id="3" creationId="{66E91D9B-27A8-2A3E-6E9F-0943930C5B08}"/>
          </ac:picMkLst>
        </pc:picChg>
        <pc:picChg chg="mod">
          <ac:chgData name="Gaita Matteo" userId="S::matteo.gaita@exprivia.com::3b34493c-787a-4579-8e1b-874cb6e86215" providerId="AD" clId="Web-{3E7D829C-262D-5205-9F5F-A36777D9C1A2}" dt="2026-10-09T10:13:54.554" v="818" actId="1076"/>
          <ac:picMkLst>
            <pc:docMk/>
            <pc:sldMk cId="1169426148" sldId="2147377853"/>
            <ac:picMk id="5" creationId="{90F3AFEE-0719-FDDE-E6C4-652DB0F6A18D}"/>
          </ac:picMkLst>
        </pc:picChg>
        <pc:inkChg chg="mod">
          <ac:chgData name="Gaita Matteo" userId="S::matteo.gaita@exprivia.com::3b34493c-787a-4579-8e1b-874cb6e86215" providerId="AD" clId="Web-{3E7D829C-262D-5205-9F5F-A36777D9C1A2}" dt="2026-10-09T10:13:54.570" v="821" actId="1076"/>
          <ac:inkMkLst>
            <pc:docMk/>
            <pc:sldMk cId="1169426148" sldId="2147377853"/>
            <ac:inkMk id="2" creationId="{8CCB81CE-1E9D-4680-DD67-3CE7A33062E5}"/>
          </ac:inkMkLst>
        </pc:inkChg>
        <pc:inkChg chg="mod">
          <ac:chgData name="Gaita Matteo" userId="S::matteo.gaita@exprivia.com::3b34493c-787a-4579-8e1b-874cb6e86215" providerId="AD" clId="Web-{3E7D829C-262D-5205-9F5F-A36777D9C1A2}" dt="2026-10-09T10:13:54.586" v="822" actId="1076"/>
          <ac:inkMkLst>
            <pc:docMk/>
            <pc:sldMk cId="1169426148" sldId="2147377853"/>
            <ac:inkMk id="11" creationId="{8A63BE41-F767-46A9-6C22-6D7D19E3FCF8}"/>
          </ac:inkMkLst>
        </pc:inkChg>
        <pc:cxnChg chg="mod">
          <ac:chgData name="Gaita Matteo" userId="S::matteo.gaita@exprivia.com::3b34493c-787a-4579-8e1b-874cb6e86215" providerId="AD" clId="Web-{3E7D829C-262D-5205-9F5F-A36777D9C1A2}" dt="2026-10-09T10:13:54.554" v="819" actId="1076"/>
          <ac:cxnSpMkLst>
            <pc:docMk/>
            <pc:sldMk cId="1169426148" sldId="2147377853"/>
            <ac:cxnSpMk id="10" creationId="{A7B03B8F-9EF8-C909-030B-3201E4FE4B93}"/>
          </ac:cxnSpMkLst>
        </pc:cxnChg>
      </pc:sldChg>
      <pc:sldChg chg="modSp">
        <pc:chgData name="Gaita Matteo" userId="S::matteo.gaita@exprivia.com::3b34493c-787a-4579-8e1b-874cb6e86215" providerId="AD" clId="Web-{3E7D829C-262D-5205-9F5F-A36777D9C1A2}" dt="2026-10-09T10:11:04.893" v="725" actId="1076"/>
        <pc:sldMkLst>
          <pc:docMk/>
          <pc:sldMk cId="859734726" sldId="2147377854"/>
        </pc:sldMkLst>
        <pc:picChg chg="mod">
          <ac:chgData name="Gaita Matteo" userId="S::matteo.gaita@exprivia.com::3b34493c-787a-4579-8e1b-874cb6e86215" providerId="AD" clId="Web-{3E7D829C-262D-5205-9F5F-A36777D9C1A2}" dt="2026-10-09T10:11:04.893" v="725" actId="1076"/>
          <ac:picMkLst>
            <pc:docMk/>
            <pc:sldMk cId="859734726" sldId="2147377854"/>
            <ac:picMk id="4" creationId="{E8E62556-7E32-1948-8880-1B3ACDF64D3F}"/>
          </ac:picMkLst>
        </pc:picChg>
      </pc:sldChg>
    </pc:docChg>
  </pc:docChgLst>
  <pc:docChgLst>
    <pc:chgData name="Gaita Matteo" userId="S::matteo.gaita@exprivia.com::3b34493c-787a-4579-8e1b-874cb6e86215" providerId="AD" clId="Web-{F6AB131E-7C70-ACCB-47FD-03469746B9FC}"/>
    <pc:docChg chg="modSld">
      <pc:chgData name="Gaita Matteo" userId="S::matteo.gaita@exprivia.com::3b34493c-787a-4579-8e1b-874cb6e86215" providerId="AD" clId="Web-{F6AB131E-7C70-ACCB-47FD-03469746B9FC}" dt="2026-10-09T15:31:46.499" v="291" actId="1076"/>
      <pc:docMkLst>
        <pc:docMk/>
      </pc:docMkLst>
      <pc:sldChg chg="modSp">
        <pc:chgData name="Gaita Matteo" userId="S::matteo.gaita@exprivia.com::3b34493c-787a-4579-8e1b-874cb6e86215" providerId="AD" clId="Web-{F6AB131E-7C70-ACCB-47FD-03469746B9FC}" dt="2026-10-09T14:53:53.922" v="2" actId="1076"/>
        <pc:sldMkLst>
          <pc:docMk/>
          <pc:sldMk cId="2986893048" sldId="2147377785"/>
        </pc:sldMkLst>
        <pc:spChg chg="mod">
          <ac:chgData name="Gaita Matteo" userId="S::matteo.gaita@exprivia.com::3b34493c-787a-4579-8e1b-874cb6e86215" providerId="AD" clId="Web-{F6AB131E-7C70-ACCB-47FD-03469746B9FC}" dt="2026-10-09T14:53:53.906" v="1" actId="1076"/>
          <ac:spMkLst>
            <pc:docMk/>
            <pc:sldMk cId="2986893048" sldId="2147377785"/>
            <ac:spMk id="31" creationId="{E8D90792-7F20-3400-6622-467F1C3145A4}"/>
          </ac:spMkLst>
        </pc:spChg>
        <pc:spChg chg="mod">
          <ac:chgData name="Gaita Matteo" userId="S::matteo.gaita@exprivia.com::3b34493c-787a-4579-8e1b-874cb6e86215" providerId="AD" clId="Web-{F6AB131E-7C70-ACCB-47FD-03469746B9FC}" dt="2026-10-09T14:53:53.922" v="2" actId="1076"/>
          <ac:spMkLst>
            <pc:docMk/>
            <pc:sldMk cId="2986893048" sldId="2147377785"/>
            <ac:spMk id="32" creationId="{3DB9E6BB-E977-89AA-9217-549E355B9B64}"/>
          </ac:spMkLst>
        </pc:spChg>
        <pc:picChg chg="mod">
          <ac:chgData name="Gaita Matteo" userId="S::matteo.gaita@exprivia.com::3b34493c-787a-4579-8e1b-874cb6e86215" providerId="AD" clId="Web-{F6AB131E-7C70-ACCB-47FD-03469746B9FC}" dt="2026-10-09T14:53:53.891" v="0" actId="1076"/>
          <ac:picMkLst>
            <pc:docMk/>
            <pc:sldMk cId="2986893048" sldId="2147377785"/>
            <ac:picMk id="30" creationId="{205D6C9E-A213-67B1-082F-86D55BAFA63D}"/>
          </ac:picMkLst>
        </pc:picChg>
      </pc:sldChg>
      <pc:sldChg chg="modSp">
        <pc:chgData name="Gaita Matteo" userId="S::matteo.gaita@exprivia.com::3b34493c-787a-4579-8e1b-874cb6e86215" providerId="AD" clId="Web-{F6AB131E-7C70-ACCB-47FD-03469746B9FC}" dt="2026-10-09T14:54:47.846" v="11" actId="1076"/>
        <pc:sldMkLst>
          <pc:docMk/>
          <pc:sldMk cId="1492232389" sldId="2147377809"/>
        </pc:sldMkLst>
        <pc:picChg chg="mod">
          <ac:chgData name="Gaita Matteo" userId="S::matteo.gaita@exprivia.com::3b34493c-787a-4579-8e1b-874cb6e86215" providerId="AD" clId="Web-{F6AB131E-7C70-ACCB-47FD-03469746B9FC}" dt="2026-10-09T14:54:47.830" v="8" actId="1076"/>
          <ac:picMkLst>
            <pc:docMk/>
            <pc:sldMk cId="1492232389" sldId="2147377809"/>
            <ac:picMk id="2" creationId="{60E5DE5C-8C6D-50BC-7ABA-664C5807DDB1}"/>
          </ac:picMkLst>
        </pc:picChg>
        <pc:inkChg chg="mod">
          <ac:chgData name="Gaita Matteo" userId="S::matteo.gaita@exprivia.com::3b34493c-787a-4579-8e1b-874cb6e86215" providerId="AD" clId="Web-{F6AB131E-7C70-ACCB-47FD-03469746B9FC}" dt="2026-10-09T14:54:47.830" v="9" actId="1076"/>
          <ac:inkMkLst>
            <pc:docMk/>
            <pc:sldMk cId="1492232389" sldId="2147377809"/>
            <ac:inkMk id="7" creationId="{5AB5CE26-306D-5C89-FAD0-EEE5EFAFD153}"/>
          </ac:inkMkLst>
        </pc:inkChg>
        <pc:inkChg chg="mod">
          <ac:chgData name="Gaita Matteo" userId="S::matteo.gaita@exprivia.com::3b34493c-787a-4579-8e1b-874cb6e86215" providerId="AD" clId="Web-{F6AB131E-7C70-ACCB-47FD-03469746B9FC}" dt="2026-10-09T14:54:47.846" v="10" actId="1076"/>
          <ac:inkMkLst>
            <pc:docMk/>
            <pc:sldMk cId="1492232389" sldId="2147377809"/>
            <ac:inkMk id="8" creationId="{9D83ADEA-2F05-BC01-8092-7B0F5B32B30E}"/>
          </ac:inkMkLst>
        </pc:inkChg>
        <pc:inkChg chg="mod">
          <ac:chgData name="Gaita Matteo" userId="S::matteo.gaita@exprivia.com::3b34493c-787a-4579-8e1b-874cb6e86215" providerId="AD" clId="Web-{F6AB131E-7C70-ACCB-47FD-03469746B9FC}" dt="2026-10-09T14:54:47.846" v="11" actId="1076"/>
          <ac:inkMkLst>
            <pc:docMk/>
            <pc:sldMk cId="1492232389" sldId="2147377809"/>
            <ac:inkMk id="9" creationId="{8ED8CEF1-DDAD-3ADA-5C1B-5DE76D0B5F59}"/>
          </ac:inkMkLst>
        </pc:inkChg>
      </pc:sldChg>
      <pc:sldChg chg="modSp">
        <pc:chgData name="Gaita Matteo" userId="S::matteo.gaita@exprivia.com::3b34493c-787a-4579-8e1b-874cb6e86215" providerId="AD" clId="Web-{F6AB131E-7C70-ACCB-47FD-03469746B9FC}" dt="2026-10-09T14:55:52.958" v="14" actId="20577"/>
        <pc:sldMkLst>
          <pc:docMk/>
          <pc:sldMk cId="1970884754" sldId="2147377821"/>
        </pc:sldMkLst>
        <pc:spChg chg="mod">
          <ac:chgData name="Gaita Matteo" userId="S::matteo.gaita@exprivia.com::3b34493c-787a-4579-8e1b-874cb6e86215" providerId="AD" clId="Web-{F6AB131E-7C70-ACCB-47FD-03469746B9FC}" dt="2026-10-09T14:55:52.958" v="14" actId="20577"/>
          <ac:spMkLst>
            <pc:docMk/>
            <pc:sldMk cId="1970884754" sldId="2147377821"/>
            <ac:spMk id="8" creationId="{BDD904CB-C974-FB1B-ECD7-EFA62C378747}"/>
          </ac:spMkLst>
        </pc:spChg>
      </pc:sldChg>
      <pc:sldChg chg="modSp">
        <pc:chgData name="Gaita Matteo" userId="S::matteo.gaita@exprivia.com::3b34493c-787a-4579-8e1b-874cb6e86215" providerId="AD" clId="Web-{F6AB131E-7C70-ACCB-47FD-03469746B9FC}" dt="2026-10-09T14:56:44.195" v="15" actId="20577"/>
        <pc:sldMkLst>
          <pc:docMk/>
          <pc:sldMk cId="1141151516" sldId="2147377823"/>
        </pc:sldMkLst>
        <pc:spChg chg="mod">
          <ac:chgData name="Gaita Matteo" userId="S::matteo.gaita@exprivia.com::3b34493c-787a-4579-8e1b-874cb6e86215" providerId="AD" clId="Web-{F6AB131E-7C70-ACCB-47FD-03469746B9FC}" dt="2026-10-09T14:56:44.195" v="15" actId="20577"/>
          <ac:spMkLst>
            <pc:docMk/>
            <pc:sldMk cId="1141151516" sldId="2147377823"/>
            <ac:spMk id="9" creationId="{AE4A15AF-B5CD-6A87-3F85-168A8BCACA90}"/>
          </ac:spMkLst>
        </pc:spChg>
      </pc:sldChg>
      <pc:sldChg chg="modSp">
        <pc:chgData name="Gaita Matteo" userId="S::matteo.gaita@exprivia.com::3b34493c-787a-4579-8e1b-874cb6e86215" providerId="AD" clId="Web-{F6AB131E-7C70-ACCB-47FD-03469746B9FC}" dt="2026-10-09T14:56:48.789" v="16" actId="20577"/>
        <pc:sldMkLst>
          <pc:docMk/>
          <pc:sldMk cId="852955146" sldId="2147377824"/>
        </pc:sldMkLst>
        <pc:spChg chg="mod">
          <ac:chgData name="Gaita Matteo" userId="S::matteo.gaita@exprivia.com::3b34493c-787a-4579-8e1b-874cb6e86215" providerId="AD" clId="Web-{F6AB131E-7C70-ACCB-47FD-03469746B9FC}" dt="2026-10-09T14:56:48.789" v="16" actId="20577"/>
          <ac:spMkLst>
            <pc:docMk/>
            <pc:sldMk cId="852955146" sldId="2147377824"/>
            <ac:spMk id="17" creationId="{9805627B-47E5-82C7-3157-DE9BED007624}"/>
          </ac:spMkLst>
        </pc:spChg>
      </pc:sldChg>
      <pc:sldChg chg="modSp">
        <pc:chgData name="Gaita Matteo" userId="S::matteo.gaita@exprivia.com::3b34493c-787a-4579-8e1b-874cb6e86215" providerId="AD" clId="Web-{F6AB131E-7C70-ACCB-47FD-03469746B9FC}" dt="2026-10-09T14:56:53.398" v="17" actId="20577"/>
        <pc:sldMkLst>
          <pc:docMk/>
          <pc:sldMk cId="3637839416" sldId="2147377825"/>
        </pc:sldMkLst>
        <pc:spChg chg="mod">
          <ac:chgData name="Gaita Matteo" userId="S::matteo.gaita@exprivia.com::3b34493c-787a-4579-8e1b-874cb6e86215" providerId="AD" clId="Web-{F6AB131E-7C70-ACCB-47FD-03469746B9FC}" dt="2026-10-09T14:56:53.398" v="17" actId="20577"/>
          <ac:spMkLst>
            <pc:docMk/>
            <pc:sldMk cId="3637839416" sldId="2147377825"/>
            <ac:spMk id="26" creationId="{4A905370-9FF4-62A6-3E74-4CA02EEA38AF}"/>
          </ac:spMkLst>
        </pc:spChg>
      </pc:sldChg>
      <pc:sldChg chg="modSp">
        <pc:chgData name="Gaita Matteo" userId="S::matteo.gaita@exprivia.com::3b34493c-787a-4579-8e1b-874cb6e86215" providerId="AD" clId="Web-{F6AB131E-7C70-ACCB-47FD-03469746B9FC}" dt="2026-10-09T14:56:56.742" v="18" actId="20577"/>
        <pc:sldMkLst>
          <pc:docMk/>
          <pc:sldMk cId="1951623380" sldId="2147377826"/>
        </pc:sldMkLst>
        <pc:spChg chg="mod">
          <ac:chgData name="Gaita Matteo" userId="S::matteo.gaita@exprivia.com::3b34493c-787a-4579-8e1b-874cb6e86215" providerId="AD" clId="Web-{F6AB131E-7C70-ACCB-47FD-03469746B9FC}" dt="2026-10-09T14:56:56.742" v="18" actId="20577"/>
          <ac:spMkLst>
            <pc:docMk/>
            <pc:sldMk cId="1951623380" sldId="2147377826"/>
            <ac:spMk id="10" creationId="{43043888-0A7E-66A8-74BE-36CA5CBE2F71}"/>
          </ac:spMkLst>
        </pc:spChg>
      </pc:sldChg>
      <pc:sldChg chg="modSp">
        <pc:chgData name="Gaita Matteo" userId="S::matteo.gaita@exprivia.com::3b34493c-787a-4579-8e1b-874cb6e86215" providerId="AD" clId="Web-{F6AB131E-7C70-ACCB-47FD-03469746B9FC}" dt="2026-10-09T15:00:30.454" v="38" actId="1076"/>
        <pc:sldMkLst>
          <pc:docMk/>
          <pc:sldMk cId="2092389020" sldId="2147377827"/>
        </pc:sldMkLst>
        <pc:spChg chg="mod">
          <ac:chgData name="Gaita Matteo" userId="S::matteo.gaita@exprivia.com::3b34493c-787a-4579-8e1b-874cb6e86215" providerId="AD" clId="Web-{F6AB131E-7C70-ACCB-47FD-03469746B9FC}" dt="2026-10-09T14:57:01.961" v="19" actId="20577"/>
          <ac:spMkLst>
            <pc:docMk/>
            <pc:sldMk cId="2092389020" sldId="2147377827"/>
            <ac:spMk id="17" creationId="{90995C21-2D0C-B76D-61EC-05909AFC78B8}"/>
          </ac:spMkLst>
        </pc:spChg>
        <pc:grpChg chg="mod">
          <ac:chgData name="Gaita Matteo" userId="S::matteo.gaita@exprivia.com::3b34493c-787a-4579-8e1b-874cb6e86215" providerId="AD" clId="Web-{F6AB131E-7C70-ACCB-47FD-03469746B9FC}" dt="2026-10-09T15:00:30.454" v="38" actId="1076"/>
          <ac:grpSpMkLst>
            <pc:docMk/>
            <pc:sldMk cId="2092389020" sldId="2147377827"/>
            <ac:grpSpMk id="14" creationId="{AE5A7834-D7CE-B3E8-D8EC-B6DCB486B351}"/>
          </ac:grpSpMkLst>
        </pc:grpChg>
      </pc:sldChg>
      <pc:sldChg chg="modSp">
        <pc:chgData name="Gaita Matteo" userId="S::matteo.gaita@exprivia.com::3b34493c-787a-4579-8e1b-874cb6e86215" providerId="AD" clId="Web-{F6AB131E-7C70-ACCB-47FD-03469746B9FC}" dt="2026-10-09T14:57:05.852" v="20" actId="20577"/>
        <pc:sldMkLst>
          <pc:docMk/>
          <pc:sldMk cId="1993866124" sldId="2147377828"/>
        </pc:sldMkLst>
        <pc:spChg chg="mod">
          <ac:chgData name="Gaita Matteo" userId="S::matteo.gaita@exprivia.com::3b34493c-787a-4579-8e1b-874cb6e86215" providerId="AD" clId="Web-{F6AB131E-7C70-ACCB-47FD-03469746B9FC}" dt="2026-10-09T14:57:05.852" v="20" actId="20577"/>
          <ac:spMkLst>
            <pc:docMk/>
            <pc:sldMk cId="1993866124" sldId="2147377828"/>
            <ac:spMk id="14" creationId="{5FB0A883-217C-163C-CB40-3FBF676EB07F}"/>
          </ac:spMkLst>
        </pc:spChg>
      </pc:sldChg>
      <pc:sldChg chg="modSp">
        <pc:chgData name="Gaita Matteo" userId="S::matteo.gaita@exprivia.com::3b34493c-787a-4579-8e1b-874cb6e86215" providerId="AD" clId="Web-{F6AB131E-7C70-ACCB-47FD-03469746B9FC}" dt="2026-10-09T15:00:38.064" v="39" actId="1076"/>
        <pc:sldMkLst>
          <pc:docMk/>
          <pc:sldMk cId="112795216" sldId="2147377829"/>
        </pc:sldMkLst>
        <pc:spChg chg="mod">
          <ac:chgData name="Gaita Matteo" userId="S::matteo.gaita@exprivia.com::3b34493c-787a-4579-8e1b-874cb6e86215" providerId="AD" clId="Web-{F6AB131E-7C70-ACCB-47FD-03469746B9FC}" dt="2026-10-09T14:57:09.086" v="21" actId="20577"/>
          <ac:spMkLst>
            <pc:docMk/>
            <pc:sldMk cId="112795216" sldId="2147377829"/>
            <ac:spMk id="12" creationId="{F4A27761-EE9C-BFEC-D78B-62343B9AE8D2}"/>
          </ac:spMkLst>
        </pc:spChg>
        <pc:grpChg chg="mod">
          <ac:chgData name="Gaita Matteo" userId="S::matteo.gaita@exprivia.com::3b34493c-787a-4579-8e1b-874cb6e86215" providerId="AD" clId="Web-{F6AB131E-7C70-ACCB-47FD-03469746B9FC}" dt="2026-10-09T15:00:38.064" v="39" actId="1076"/>
          <ac:grpSpMkLst>
            <pc:docMk/>
            <pc:sldMk cId="112795216" sldId="2147377829"/>
            <ac:grpSpMk id="8" creationId="{C94C9DF1-6090-5C47-C6B6-BED88002A1BF}"/>
          </ac:grpSpMkLst>
        </pc:grpChg>
        <pc:picChg chg="mod">
          <ac:chgData name="Gaita Matteo" userId="S::matteo.gaita@exprivia.com::3b34493c-787a-4579-8e1b-874cb6e86215" providerId="AD" clId="Web-{F6AB131E-7C70-ACCB-47FD-03469746B9FC}" dt="2026-10-09T14:57:12.227" v="23" actId="1076"/>
          <ac:picMkLst>
            <pc:docMk/>
            <pc:sldMk cId="112795216" sldId="2147377829"/>
            <ac:picMk id="6" creationId="{1B43E363-4C82-7532-9452-1B4F5B17E97D}"/>
          </ac:picMkLst>
        </pc:picChg>
      </pc:sldChg>
      <pc:sldChg chg="modSp">
        <pc:chgData name="Gaita Matteo" userId="S::matteo.gaita@exprivia.com::3b34493c-787a-4579-8e1b-874cb6e86215" providerId="AD" clId="Web-{F6AB131E-7C70-ACCB-47FD-03469746B9FC}" dt="2026-10-09T14:57:16.212" v="24" actId="20577"/>
        <pc:sldMkLst>
          <pc:docMk/>
          <pc:sldMk cId="1280579895" sldId="2147377830"/>
        </pc:sldMkLst>
        <pc:spChg chg="mod">
          <ac:chgData name="Gaita Matteo" userId="S::matteo.gaita@exprivia.com::3b34493c-787a-4579-8e1b-874cb6e86215" providerId="AD" clId="Web-{F6AB131E-7C70-ACCB-47FD-03469746B9FC}" dt="2026-10-09T14:57:16.212" v="24" actId="20577"/>
          <ac:spMkLst>
            <pc:docMk/>
            <pc:sldMk cId="1280579895" sldId="2147377830"/>
            <ac:spMk id="10" creationId="{784920FC-D463-67BB-EEEA-2637C11D4E58}"/>
          </ac:spMkLst>
        </pc:spChg>
      </pc:sldChg>
      <pc:sldChg chg="modSp">
        <pc:chgData name="Gaita Matteo" userId="S::matteo.gaita@exprivia.com::3b34493c-787a-4579-8e1b-874cb6e86215" providerId="AD" clId="Web-{F6AB131E-7C70-ACCB-47FD-03469746B9FC}" dt="2026-10-09T14:57:19.321" v="25" actId="20577"/>
        <pc:sldMkLst>
          <pc:docMk/>
          <pc:sldMk cId="1779878125" sldId="2147377831"/>
        </pc:sldMkLst>
        <pc:spChg chg="mod">
          <ac:chgData name="Gaita Matteo" userId="S::matteo.gaita@exprivia.com::3b34493c-787a-4579-8e1b-874cb6e86215" providerId="AD" clId="Web-{F6AB131E-7C70-ACCB-47FD-03469746B9FC}" dt="2026-10-09T14:57:19.321" v="25" actId="20577"/>
          <ac:spMkLst>
            <pc:docMk/>
            <pc:sldMk cId="1779878125" sldId="2147377831"/>
            <ac:spMk id="9" creationId="{7172035D-DD09-E19B-74DA-F6557DCB0C5A}"/>
          </ac:spMkLst>
        </pc:spChg>
      </pc:sldChg>
      <pc:sldChg chg="modSp">
        <pc:chgData name="Gaita Matteo" userId="S::matteo.gaita@exprivia.com::3b34493c-787a-4579-8e1b-874cb6e86215" providerId="AD" clId="Web-{F6AB131E-7C70-ACCB-47FD-03469746B9FC}" dt="2026-10-09T14:57:22.181" v="26" actId="20577"/>
        <pc:sldMkLst>
          <pc:docMk/>
          <pc:sldMk cId="3980443773" sldId="2147377832"/>
        </pc:sldMkLst>
        <pc:spChg chg="mod">
          <ac:chgData name="Gaita Matteo" userId="S::matteo.gaita@exprivia.com::3b34493c-787a-4579-8e1b-874cb6e86215" providerId="AD" clId="Web-{F6AB131E-7C70-ACCB-47FD-03469746B9FC}" dt="2026-10-09T14:57:22.181" v="26" actId="20577"/>
          <ac:spMkLst>
            <pc:docMk/>
            <pc:sldMk cId="3980443773" sldId="2147377832"/>
            <ac:spMk id="9" creationId="{BFD4EE5B-D38B-7D72-F164-599A7A52C941}"/>
          </ac:spMkLst>
        </pc:spChg>
      </pc:sldChg>
      <pc:sldChg chg="modSp">
        <pc:chgData name="Gaita Matteo" userId="S::matteo.gaita@exprivia.com::3b34493c-787a-4579-8e1b-874cb6e86215" providerId="AD" clId="Web-{F6AB131E-7C70-ACCB-47FD-03469746B9FC}" dt="2026-10-09T14:57:25.540" v="27" actId="20577"/>
        <pc:sldMkLst>
          <pc:docMk/>
          <pc:sldMk cId="1731036857" sldId="2147377833"/>
        </pc:sldMkLst>
        <pc:spChg chg="mod">
          <ac:chgData name="Gaita Matteo" userId="S::matteo.gaita@exprivia.com::3b34493c-787a-4579-8e1b-874cb6e86215" providerId="AD" clId="Web-{F6AB131E-7C70-ACCB-47FD-03469746B9FC}" dt="2026-10-09T14:57:25.540" v="27" actId="20577"/>
          <ac:spMkLst>
            <pc:docMk/>
            <pc:sldMk cId="1731036857" sldId="2147377833"/>
            <ac:spMk id="9" creationId="{A93C07CF-E2E6-8482-D2BD-3F3D15FC2603}"/>
          </ac:spMkLst>
        </pc:spChg>
      </pc:sldChg>
      <pc:sldChg chg="modSp">
        <pc:chgData name="Gaita Matteo" userId="S::matteo.gaita@exprivia.com::3b34493c-787a-4579-8e1b-874cb6e86215" providerId="AD" clId="Web-{F6AB131E-7C70-ACCB-47FD-03469746B9FC}" dt="2026-10-09T14:57:28.400" v="28" actId="20577"/>
        <pc:sldMkLst>
          <pc:docMk/>
          <pc:sldMk cId="935903827" sldId="2147377834"/>
        </pc:sldMkLst>
        <pc:spChg chg="mod">
          <ac:chgData name="Gaita Matteo" userId="S::matteo.gaita@exprivia.com::3b34493c-787a-4579-8e1b-874cb6e86215" providerId="AD" clId="Web-{F6AB131E-7C70-ACCB-47FD-03469746B9FC}" dt="2026-10-09T14:57:28.400" v="28" actId="20577"/>
          <ac:spMkLst>
            <pc:docMk/>
            <pc:sldMk cId="935903827" sldId="2147377834"/>
            <ac:spMk id="9" creationId="{A0BD68D4-9BFF-8803-8417-322512880146}"/>
          </ac:spMkLst>
        </pc:spChg>
      </pc:sldChg>
      <pc:sldChg chg="modSp">
        <pc:chgData name="Gaita Matteo" userId="S::matteo.gaita@exprivia.com::3b34493c-787a-4579-8e1b-874cb6e86215" providerId="AD" clId="Web-{F6AB131E-7C70-ACCB-47FD-03469746B9FC}" dt="2026-10-09T14:57:31.572" v="29" actId="20577"/>
        <pc:sldMkLst>
          <pc:docMk/>
          <pc:sldMk cId="3465260133" sldId="2147377836"/>
        </pc:sldMkLst>
        <pc:spChg chg="mod">
          <ac:chgData name="Gaita Matteo" userId="S::matteo.gaita@exprivia.com::3b34493c-787a-4579-8e1b-874cb6e86215" providerId="AD" clId="Web-{F6AB131E-7C70-ACCB-47FD-03469746B9FC}" dt="2026-10-09T14:57:31.572" v="29" actId="20577"/>
          <ac:spMkLst>
            <pc:docMk/>
            <pc:sldMk cId="3465260133" sldId="2147377836"/>
            <ac:spMk id="9" creationId="{4EBCE20E-9BBB-5DBB-97A2-07F17BC2C223}"/>
          </ac:spMkLst>
        </pc:spChg>
      </pc:sldChg>
      <pc:sldChg chg="addSp delSp modSp">
        <pc:chgData name="Gaita Matteo" userId="S::matteo.gaita@exprivia.com::3b34493c-787a-4579-8e1b-874cb6e86215" providerId="AD" clId="Web-{F6AB131E-7C70-ACCB-47FD-03469746B9FC}" dt="2026-10-09T15:31:27.826" v="288" actId="1076"/>
        <pc:sldMkLst>
          <pc:docMk/>
          <pc:sldMk cId="1351544597" sldId="2147377838"/>
        </pc:sldMkLst>
        <pc:spChg chg="mod">
          <ac:chgData name="Gaita Matteo" userId="S::matteo.gaita@exprivia.com::3b34493c-787a-4579-8e1b-874cb6e86215" providerId="AD" clId="Web-{F6AB131E-7C70-ACCB-47FD-03469746B9FC}" dt="2026-10-09T14:57:50.744" v="37" actId="20577"/>
          <ac:spMkLst>
            <pc:docMk/>
            <pc:sldMk cId="1351544597" sldId="2147377838"/>
            <ac:spMk id="41" creationId="{C55EDBBF-75AD-F4CA-E946-4763DBB8CEF9}"/>
          </ac:spMkLst>
        </pc:spChg>
        <pc:grpChg chg="add mod">
          <ac:chgData name="Gaita Matteo" userId="S::matteo.gaita@exprivia.com::3b34493c-787a-4579-8e1b-874cb6e86215" providerId="AD" clId="Web-{F6AB131E-7C70-ACCB-47FD-03469746B9FC}" dt="2026-10-09T15:31:21.436" v="284" actId="1076"/>
          <ac:grpSpMkLst>
            <pc:docMk/>
            <pc:sldMk cId="1351544597" sldId="2147377838"/>
            <ac:grpSpMk id="2" creationId="{29344EF0-49AB-B0FA-F17C-5139A3600D54}"/>
          </ac:grpSpMkLst>
        </pc:grpChg>
        <pc:grpChg chg="mod">
          <ac:chgData name="Gaita Matteo" userId="S::matteo.gaita@exprivia.com::3b34493c-787a-4579-8e1b-874cb6e86215" providerId="AD" clId="Web-{F6AB131E-7C70-ACCB-47FD-03469746B9FC}" dt="2026-10-09T15:31:21.404" v="278" actId="1076"/>
          <ac:grpSpMkLst>
            <pc:docMk/>
            <pc:sldMk cId="1351544597" sldId="2147377838"/>
            <ac:grpSpMk id="17" creationId="{7BD17323-7C4C-AA4D-7BB8-8CAB2488A705}"/>
          </ac:grpSpMkLst>
        </pc:grpChg>
        <pc:grpChg chg="add mod">
          <ac:chgData name="Gaita Matteo" userId="S::matteo.gaita@exprivia.com::3b34493c-787a-4579-8e1b-874cb6e86215" providerId="AD" clId="Web-{F6AB131E-7C70-ACCB-47FD-03469746B9FC}" dt="2026-10-09T15:31:21.451" v="285" actId="1076"/>
          <ac:grpSpMkLst>
            <pc:docMk/>
            <pc:sldMk cId="1351544597" sldId="2147377838"/>
            <ac:grpSpMk id="30" creationId="{B8CCD1A8-6ECB-FA1A-C8C0-F558DC560BF1}"/>
          </ac:grpSpMkLst>
        </pc:grpChg>
        <pc:grpChg chg="del mod">
          <ac:chgData name="Gaita Matteo" userId="S::matteo.gaita@exprivia.com::3b34493c-787a-4579-8e1b-874cb6e86215" providerId="AD" clId="Web-{F6AB131E-7C70-ACCB-47FD-03469746B9FC}" dt="2026-10-09T15:02:04.943" v="76"/>
          <ac:grpSpMkLst>
            <pc:docMk/>
            <pc:sldMk cId="1351544597" sldId="2147377838"/>
            <ac:grpSpMk id="31" creationId="{0D5C4B13-30C1-A0F8-524B-A357574883D9}"/>
          </ac:grpSpMkLst>
        </pc:grpChg>
        <pc:grpChg chg="del mod">
          <ac:chgData name="Gaita Matteo" userId="S::matteo.gaita@exprivia.com::3b34493c-787a-4579-8e1b-874cb6e86215" providerId="AD" clId="Web-{F6AB131E-7C70-ACCB-47FD-03469746B9FC}" dt="2026-10-09T15:02:06.459" v="77"/>
          <ac:grpSpMkLst>
            <pc:docMk/>
            <pc:sldMk cId="1351544597" sldId="2147377838"/>
            <ac:grpSpMk id="39" creationId="{6FC2223C-997D-75F9-E285-78BE7F1EA4F1}"/>
          </ac:grpSpMkLst>
        </pc:grpChg>
        <pc:picChg chg="mod">
          <ac:chgData name="Gaita Matteo" userId="S::matteo.gaita@exprivia.com::3b34493c-787a-4579-8e1b-874cb6e86215" providerId="AD" clId="Web-{F6AB131E-7C70-ACCB-47FD-03469746B9FC}" dt="2026-10-09T15:31:21.342" v="272" actId="1076"/>
          <ac:picMkLst>
            <pc:docMk/>
            <pc:sldMk cId="1351544597" sldId="2147377838"/>
            <ac:picMk id="5" creationId="{4A01CF9B-F292-A145-92D3-5F843DAB42F4}"/>
          </ac:picMkLst>
        </pc:picChg>
        <pc:inkChg chg="mod">
          <ac:chgData name="Gaita Matteo" userId="S::matteo.gaita@exprivia.com::3b34493c-787a-4579-8e1b-874cb6e86215" providerId="AD" clId="Web-{F6AB131E-7C70-ACCB-47FD-03469746B9FC}" dt="2026-10-09T15:31:21.358" v="273" actId="1076"/>
          <ac:inkMkLst>
            <pc:docMk/>
            <pc:sldMk cId="1351544597" sldId="2147377838"/>
            <ac:inkMk id="6" creationId="{5757536D-2CA7-3089-419D-DD2170A0D158}"/>
          </ac:inkMkLst>
        </pc:inkChg>
        <pc:inkChg chg="mod">
          <ac:chgData name="Gaita Matteo" userId="S::matteo.gaita@exprivia.com::3b34493c-787a-4579-8e1b-874cb6e86215" providerId="AD" clId="Web-{F6AB131E-7C70-ACCB-47FD-03469746B9FC}" dt="2026-10-09T15:31:21.358" v="274" actId="1076"/>
          <ac:inkMkLst>
            <pc:docMk/>
            <pc:sldMk cId="1351544597" sldId="2147377838"/>
            <ac:inkMk id="7" creationId="{FB97921A-8246-EE90-9894-6DC8397FD98E}"/>
          </ac:inkMkLst>
        </pc:inkChg>
        <pc:inkChg chg="mod">
          <ac:chgData name="Gaita Matteo" userId="S::matteo.gaita@exprivia.com::3b34493c-787a-4579-8e1b-874cb6e86215" providerId="AD" clId="Web-{F6AB131E-7C70-ACCB-47FD-03469746B9FC}" dt="2026-10-09T15:31:27.826" v="288" actId="1076"/>
          <ac:inkMkLst>
            <pc:docMk/>
            <pc:sldMk cId="1351544597" sldId="2147377838"/>
            <ac:inkMk id="8" creationId="{EB9DC6AB-FA4B-F0ED-3946-2331EE8C43D4}"/>
          </ac:inkMkLst>
        </pc:inkChg>
        <pc:inkChg chg="mod">
          <ac:chgData name="Gaita Matteo" userId="S::matteo.gaita@exprivia.com::3b34493c-787a-4579-8e1b-874cb6e86215" providerId="AD" clId="Web-{F6AB131E-7C70-ACCB-47FD-03469746B9FC}" dt="2026-10-09T15:31:21.389" v="276" actId="1076"/>
          <ac:inkMkLst>
            <pc:docMk/>
            <pc:sldMk cId="1351544597" sldId="2147377838"/>
            <ac:inkMk id="9" creationId="{36181F16-381F-0F24-F06B-5F2F67083503}"/>
          </ac:inkMkLst>
        </pc:inkChg>
        <pc:inkChg chg="mod">
          <ac:chgData name="Gaita Matteo" userId="S::matteo.gaita@exprivia.com::3b34493c-787a-4579-8e1b-874cb6e86215" providerId="AD" clId="Web-{F6AB131E-7C70-ACCB-47FD-03469746B9FC}" dt="2026-10-09T15:27:25.458" v="168" actId="1076"/>
          <ac:inkMkLst>
            <pc:docMk/>
            <pc:sldMk cId="1351544597" sldId="2147377838"/>
            <ac:inkMk id="10" creationId="{B7207B86-2A50-CDDB-E476-C7A9616446B9}"/>
          </ac:inkMkLst>
        </pc:inkChg>
        <pc:inkChg chg="mod">
          <ac:chgData name="Gaita Matteo" userId="S::matteo.gaita@exprivia.com::3b34493c-787a-4579-8e1b-874cb6e86215" providerId="AD" clId="Web-{F6AB131E-7C70-ACCB-47FD-03469746B9FC}" dt="2026-10-09T15:31:21.389" v="277" actId="1076"/>
          <ac:inkMkLst>
            <pc:docMk/>
            <pc:sldMk cId="1351544597" sldId="2147377838"/>
            <ac:inkMk id="11" creationId="{C2CFC071-ED30-AFBF-877E-56C6069D291C}"/>
          </ac:inkMkLst>
        </pc:inkChg>
        <pc:inkChg chg="mod">
          <ac:chgData name="Gaita Matteo" userId="S::matteo.gaita@exprivia.com::3b34493c-787a-4579-8e1b-874cb6e86215" providerId="AD" clId="Web-{F6AB131E-7C70-ACCB-47FD-03469746B9FC}" dt="2026-10-09T15:31:21.404" v="279" actId="1076"/>
          <ac:inkMkLst>
            <pc:docMk/>
            <pc:sldMk cId="1351544597" sldId="2147377838"/>
            <ac:inkMk id="18" creationId="{BAEB2C20-4BE5-15C1-0C68-E832586AEB38}"/>
          </ac:inkMkLst>
        </pc:inkChg>
        <pc:inkChg chg="mod">
          <ac:chgData name="Gaita Matteo" userId="S::matteo.gaita@exprivia.com::3b34493c-787a-4579-8e1b-874cb6e86215" providerId="AD" clId="Web-{F6AB131E-7C70-ACCB-47FD-03469746B9FC}" dt="2026-10-09T15:31:21.404" v="280" actId="1076"/>
          <ac:inkMkLst>
            <pc:docMk/>
            <pc:sldMk cId="1351544597" sldId="2147377838"/>
            <ac:inkMk id="19" creationId="{51E5E92A-2D1E-6EF7-FFAB-0BC1F8CA6541}"/>
          </ac:inkMkLst>
        </pc:inkChg>
        <pc:inkChg chg="mod">
          <ac:chgData name="Gaita Matteo" userId="S::matteo.gaita@exprivia.com::3b34493c-787a-4579-8e1b-874cb6e86215" providerId="AD" clId="Web-{F6AB131E-7C70-ACCB-47FD-03469746B9FC}" dt="2026-10-09T15:02:00.927" v="68" actId="1076"/>
          <ac:inkMkLst>
            <pc:docMk/>
            <pc:sldMk cId="1351544597" sldId="2147377838"/>
            <ac:inkMk id="20" creationId="{8FCBBE9B-6D78-7EF6-70C2-D5CF6FCB7B59}"/>
          </ac:inkMkLst>
        </pc:inkChg>
        <pc:inkChg chg="mod">
          <ac:chgData name="Gaita Matteo" userId="S::matteo.gaita@exprivia.com::3b34493c-787a-4579-8e1b-874cb6e86215" providerId="AD" clId="Web-{F6AB131E-7C70-ACCB-47FD-03469746B9FC}" dt="2026-10-09T15:31:21.420" v="281" actId="1076"/>
          <ac:inkMkLst>
            <pc:docMk/>
            <pc:sldMk cId="1351544597" sldId="2147377838"/>
            <ac:inkMk id="21" creationId="{A6559F6F-771A-F1FF-8864-AC36D88889E2}"/>
          </ac:inkMkLst>
        </pc:inkChg>
        <pc:inkChg chg="mod">
          <ac:chgData name="Gaita Matteo" userId="S::matteo.gaita@exprivia.com::3b34493c-787a-4579-8e1b-874cb6e86215" providerId="AD" clId="Web-{F6AB131E-7C70-ACCB-47FD-03469746B9FC}" dt="2026-10-09T15:31:21.420" v="282" actId="1076"/>
          <ac:inkMkLst>
            <pc:docMk/>
            <pc:sldMk cId="1351544597" sldId="2147377838"/>
            <ac:inkMk id="22" creationId="{31416D4E-A7AB-65F0-4E7E-A6146A298F2F}"/>
          </ac:inkMkLst>
        </pc:inkChg>
        <pc:inkChg chg="mod">
          <ac:chgData name="Gaita Matteo" userId="S::matteo.gaita@exprivia.com::3b34493c-787a-4579-8e1b-874cb6e86215" providerId="AD" clId="Web-{F6AB131E-7C70-ACCB-47FD-03469746B9FC}" dt="2026-10-09T15:31:21.436" v="283" actId="1076"/>
          <ac:inkMkLst>
            <pc:docMk/>
            <pc:sldMk cId="1351544597" sldId="2147377838"/>
            <ac:inkMk id="23" creationId="{6E027B89-9ADA-1AE4-18B7-E19E2155B658}"/>
          </ac:inkMkLst>
        </pc:inkChg>
        <pc:inkChg chg="del">
          <ac:chgData name="Gaita Matteo" userId="S::matteo.gaita@exprivia.com::3b34493c-787a-4579-8e1b-874cb6e86215" providerId="AD" clId="Web-{F6AB131E-7C70-ACCB-47FD-03469746B9FC}" dt="2026-10-09T15:04:36.293" v="104"/>
          <ac:inkMkLst>
            <pc:docMk/>
            <pc:sldMk cId="1351544597" sldId="2147377838"/>
            <ac:inkMk id="24" creationId="{9160D5BB-FEA3-687A-4CA3-F9F4371B34DF}"/>
          </ac:inkMkLst>
        </pc:inkChg>
        <pc:inkChg chg="mod">
          <ac:chgData name="Gaita Matteo" userId="S::matteo.gaita@exprivia.com::3b34493c-787a-4579-8e1b-874cb6e86215" providerId="AD" clId="Web-{F6AB131E-7C70-ACCB-47FD-03469746B9FC}" dt="2026-10-09T15:02:00.974" v="72" actId="1076"/>
          <ac:inkMkLst>
            <pc:docMk/>
            <pc:sldMk cId="1351544597" sldId="2147377838"/>
            <ac:inkMk id="25" creationId="{B1B51DE1-7447-5AE7-B441-FEAF8E005E99}"/>
          </ac:inkMkLst>
        </pc:inkChg>
        <pc:inkChg chg="del">
          <ac:chgData name="Gaita Matteo" userId="S::matteo.gaita@exprivia.com::3b34493c-787a-4579-8e1b-874cb6e86215" providerId="AD" clId="Web-{F6AB131E-7C70-ACCB-47FD-03469746B9FC}" dt="2026-10-09T15:02:03.318" v="75"/>
          <ac:inkMkLst>
            <pc:docMk/>
            <pc:sldMk cId="1351544597" sldId="2147377838"/>
            <ac:inkMk id="32" creationId="{A025DD08-0D3E-7433-6446-448D723E3BC2}"/>
          </ac:inkMkLst>
        </pc:inkChg>
        <pc:inkChg chg="add mod">
          <ac:chgData name="Gaita Matteo" userId="S::matteo.gaita@exprivia.com::3b34493c-787a-4579-8e1b-874cb6e86215" providerId="AD" clId="Web-{F6AB131E-7C70-ACCB-47FD-03469746B9FC}" dt="2026-10-09T15:31:21.451" v="286" actId="1076"/>
          <ac:inkMkLst>
            <pc:docMk/>
            <pc:sldMk cId="1351544597" sldId="2147377838"/>
            <ac:inkMk id="36" creationId="{D8BCF4A6-C628-0A13-28C3-C26361ED50B5}"/>
          </ac:inkMkLst>
        </pc:inkChg>
        <pc:inkChg chg="add del mod">
          <ac:chgData name="Gaita Matteo" userId="S::matteo.gaita@exprivia.com::3b34493c-787a-4579-8e1b-874cb6e86215" providerId="AD" clId="Web-{F6AB131E-7C70-ACCB-47FD-03469746B9FC}" dt="2026-10-09T15:30:46.559" v="267"/>
          <ac:inkMkLst>
            <pc:docMk/>
            <pc:sldMk cId="1351544597" sldId="2147377838"/>
            <ac:inkMk id="37" creationId="{5160B81E-A1EC-608E-4B82-367AE87C27B2}"/>
          </ac:inkMkLst>
        </pc:inkChg>
      </pc:sldChg>
      <pc:sldChg chg="addSp modSp">
        <pc:chgData name="Gaita Matteo" userId="S::matteo.gaita@exprivia.com::3b34493c-787a-4579-8e1b-874cb6e86215" providerId="AD" clId="Web-{F6AB131E-7C70-ACCB-47FD-03469746B9FC}" dt="2026-10-09T15:31:46.499" v="291" actId="1076"/>
        <pc:sldMkLst>
          <pc:docMk/>
          <pc:sldMk cId="3313408984" sldId="2147377839"/>
        </pc:sldMkLst>
        <pc:grpChg chg="mod">
          <ac:chgData name="Gaita Matteo" userId="S::matteo.gaita@exprivia.com::3b34493c-787a-4579-8e1b-874cb6e86215" providerId="AD" clId="Web-{F6AB131E-7C70-ACCB-47FD-03469746B9FC}" dt="2026-10-09T15:29:51.745" v="252" actId="1076"/>
          <ac:grpSpMkLst>
            <pc:docMk/>
            <pc:sldMk cId="3313408984" sldId="2147377839"/>
            <ac:grpSpMk id="38" creationId="{263562BD-ABB4-B9BC-B9B0-F8EEDC8095EC}"/>
          </ac:grpSpMkLst>
        </pc:grpChg>
        <pc:picChg chg="mod">
          <ac:chgData name="Gaita Matteo" userId="S::matteo.gaita@exprivia.com::3b34493c-787a-4579-8e1b-874cb6e86215" providerId="AD" clId="Web-{F6AB131E-7C70-ACCB-47FD-03469746B9FC}" dt="2026-10-09T15:29:51.651" v="238" actId="1076"/>
          <ac:picMkLst>
            <pc:docMk/>
            <pc:sldMk cId="3313408984" sldId="2147377839"/>
            <ac:picMk id="5" creationId="{7BCC2D36-C075-471D-B793-77ACBB91B16A}"/>
          </ac:picMkLst>
        </pc:picChg>
        <pc:inkChg chg="add mod">
          <ac:chgData name="Gaita Matteo" userId="S::matteo.gaita@exprivia.com::3b34493c-787a-4579-8e1b-874cb6e86215" providerId="AD" clId="Web-{F6AB131E-7C70-ACCB-47FD-03469746B9FC}" dt="2026-10-09T15:31:39.327" v="290" actId="1076"/>
          <ac:inkMkLst>
            <pc:docMk/>
            <pc:sldMk cId="3313408984" sldId="2147377839"/>
            <ac:inkMk id="2" creationId="{2A9F53CB-5B78-C3B6-12ED-6CDA4200B942}"/>
          </ac:inkMkLst>
        </pc:inkChg>
        <pc:inkChg chg="add mod">
          <ac:chgData name="Gaita Matteo" userId="S::matteo.gaita@exprivia.com::3b34493c-787a-4579-8e1b-874cb6e86215" providerId="AD" clId="Web-{F6AB131E-7C70-ACCB-47FD-03469746B9FC}" dt="2026-10-09T15:31:46.499" v="291" actId="1076"/>
          <ac:inkMkLst>
            <pc:docMk/>
            <pc:sldMk cId="3313408984" sldId="2147377839"/>
            <ac:inkMk id="4" creationId="{D53E7E06-49A1-D370-BCA4-40EA3AE7F269}"/>
          </ac:inkMkLst>
        </pc:inkChg>
        <pc:inkChg chg="add mod">
          <ac:chgData name="Gaita Matteo" userId="S::matteo.gaita@exprivia.com::3b34493c-787a-4579-8e1b-874cb6e86215" providerId="AD" clId="Web-{F6AB131E-7C70-ACCB-47FD-03469746B9FC}" dt="2026-10-09T15:30:20.761" v="261" actId="1076"/>
          <ac:inkMkLst>
            <pc:docMk/>
            <pc:sldMk cId="3313408984" sldId="2147377839"/>
            <ac:inkMk id="6" creationId="{40124A19-CA83-8380-C67F-3B1012B58BCA}"/>
          </ac:inkMkLst>
        </pc:inkChg>
        <pc:inkChg chg="mod">
          <ac:chgData name="Gaita Matteo" userId="S::matteo.gaita@exprivia.com::3b34493c-787a-4579-8e1b-874cb6e86215" providerId="AD" clId="Web-{F6AB131E-7C70-ACCB-47FD-03469746B9FC}" dt="2026-10-09T15:29:51.651" v="239" actId="1076"/>
          <ac:inkMkLst>
            <pc:docMk/>
            <pc:sldMk cId="3313408984" sldId="2147377839"/>
            <ac:inkMk id="7" creationId="{FC06D9CA-B0E9-EF34-C350-183BFBB216D8}"/>
          </ac:inkMkLst>
        </pc:inkChg>
        <pc:inkChg chg="mod">
          <ac:chgData name="Gaita Matteo" userId="S::matteo.gaita@exprivia.com::3b34493c-787a-4579-8e1b-874cb6e86215" providerId="AD" clId="Web-{F6AB131E-7C70-ACCB-47FD-03469746B9FC}" dt="2026-10-09T15:29:51.667" v="240" actId="1076"/>
          <ac:inkMkLst>
            <pc:docMk/>
            <pc:sldMk cId="3313408984" sldId="2147377839"/>
            <ac:inkMk id="9" creationId="{7A3E3FA9-F46A-C226-0A8E-D992B5DC9D6D}"/>
          </ac:inkMkLst>
        </pc:inkChg>
        <pc:inkChg chg="mod">
          <ac:chgData name="Gaita Matteo" userId="S::matteo.gaita@exprivia.com::3b34493c-787a-4579-8e1b-874cb6e86215" providerId="AD" clId="Web-{F6AB131E-7C70-ACCB-47FD-03469746B9FC}" dt="2026-10-09T15:29:51.667" v="241" actId="1076"/>
          <ac:inkMkLst>
            <pc:docMk/>
            <pc:sldMk cId="3313408984" sldId="2147377839"/>
            <ac:inkMk id="13" creationId="{69D40432-2E35-DFB6-D431-071E253982F9}"/>
          </ac:inkMkLst>
        </pc:inkChg>
        <pc:inkChg chg="mod">
          <ac:chgData name="Gaita Matteo" userId="S::matteo.gaita@exprivia.com::3b34493c-787a-4579-8e1b-874cb6e86215" providerId="AD" clId="Web-{F6AB131E-7C70-ACCB-47FD-03469746B9FC}" dt="2026-10-09T15:29:51.667" v="242" actId="1076"/>
          <ac:inkMkLst>
            <pc:docMk/>
            <pc:sldMk cId="3313408984" sldId="2147377839"/>
            <ac:inkMk id="15" creationId="{33CDA94D-F190-673B-8524-37FBC4ADD803}"/>
          </ac:inkMkLst>
        </pc:inkChg>
        <pc:inkChg chg="mod">
          <ac:chgData name="Gaita Matteo" userId="S::matteo.gaita@exprivia.com::3b34493c-787a-4579-8e1b-874cb6e86215" providerId="AD" clId="Web-{F6AB131E-7C70-ACCB-47FD-03469746B9FC}" dt="2026-10-09T15:29:51.682" v="243" actId="1076"/>
          <ac:inkMkLst>
            <pc:docMk/>
            <pc:sldMk cId="3313408984" sldId="2147377839"/>
            <ac:inkMk id="16" creationId="{9775B070-327D-7655-3505-395DFA6E045B}"/>
          </ac:inkMkLst>
        </pc:inkChg>
        <pc:inkChg chg="mod">
          <ac:chgData name="Gaita Matteo" userId="S::matteo.gaita@exprivia.com::3b34493c-787a-4579-8e1b-874cb6e86215" providerId="AD" clId="Web-{F6AB131E-7C70-ACCB-47FD-03469746B9FC}" dt="2026-10-09T15:29:51.682" v="244" actId="1076"/>
          <ac:inkMkLst>
            <pc:docMk/>
            <pc:sldMk cId="3313408984" sldId="2147377839"/>
            <ac:inkMk id="18" creationId="{6CF7F77A-917F-E4B1-CDC9-4AD0BE0ABFBD}"/>
          </ac:inkMkLst>
        </pc:inkChg>
        <pc:inkChg chg="mod">
          <ac:chgData name="Gaita Matteo" userId="S::matteo.gaita@exprivia.com::3b34493c-787a-4579-8e1b-874cb6e86215" providerId="AD" clId="Web-{F6AB131E-7C70-ACCB-47FD-03469746B9FC}" dt="2026-10-09T15:29:51.698" v="245" actId="1076"/>
          <ac:inkMkLst>
            <pc:docMk/>
            <pc:sldMk cId="3313408984" sldId="2147377839"/>
            <ac:inkMk id="19" creationId="{C277C884-DD2E-4720-A351-122206D17644}"/>
          </ac:inkMkLst>
        </pc:inkChg>
        <pc:inkChg chg="mod">
          <ac:chgData name="Gaita Matteo" userId="S::matteo.gaita@exprivia.com::3b34493c-787a-4579-8e1b-874cb6e86215" providerId="AD" clId="Web-{F6AB131E-7C70-ACCB-47FD-03469746B9FC}" dt="2026-10-09T15:29:51.698" v="246" actId="1076"/>
          <ac:inkMkLst>
            <pc:docMk/>
            <pc:sldMk cId="3313408984" sldId="2147377839"/>
            <ac:inkMk id="20" creationId="{1FBABEE8-1EEE-24A4-8DAC-4CDA655E9C98}"/>
          </ac:inkMkLst>
        </pc:inkChg>
        <pc:inkChg chg="mod">
          <ac:chgData name="Gaita Matteo" userId="S::matteo.gaita@exprivia.com::3b34493c-787a-4579-8e1b-874cb6e86215" providerId="AD" clId="Web-{F6AB131E-7C70-ACCB-47FD-03469746B9FC}" dt="2026-10-09T15:29:51.714" v="247" actId="1076"/>
          <ac:inkMkLst>
            <pc:docMk/>
            <pc:sldMk cId="3313408984" sldId="2147377839"/>
            <ac:inkMk id="21" creationId="{56B27418-1C46-249F-9F52-82B24E932536}"/>
          </ac:inkMkLst>
        </pc:inkChg>
        <pc:inkChg chg="mod">
          <ac:chgData name="Gaita Matteo" userId="S::matteo.gaita@exprivia.com::3b34493c-787a-4579-8e1b-874cb6e86215" providerId="AD" clId="Web-{F6AB131E-7C70-ACCB-47FD-03469746B9FC}" dt="2026-10-09T15:29:51.714" v="248" actId="1076"/>
          <ac:inkMkLst>
            <pc:docMk/>
            <pc:sldMk cId="3313408984" sldId="2147377839"/>
            <ac:inkMk id="30" creationId="{AE9D08EB-7790-AE48-1828-2F8DF36AC62E}"/>
          </ac:inkMkLst>
        </pc:inkChg>
        <pc:inkChg chg="mod">
          <ac:chgData name="Gaita Matteo" userId="S::matteo.gaita@exprivia.com::3b34493c-787a-4579-8e1b-874cb6e86215" providerId="AD" clId="Web-{F6AB131E-7C70-ACCB-47FD-03469746B9FC}" dt="2026-10-09T15:29:51.729" v="249" actId="1076"/>
          <ac:inkMkLst>
            <pc:docMk/>
            <pc:sldMk cId="3313408984" sldId="2147377839"/>
            <ac:inkMk id="32" creationId="{B20899C7-6308-977D-BAB8-9C6055D75FEC}"/>
          </ac:inkMkLst>
        </pc:inkChg>
        <pc:inkChg chg="mod">
          <ac:chgData name="Gaita Matteo" userId="S::matteo.gaita@exprivia.com::3b34493c-787a-4579-8e1b-874cb6e86215" providerId="AD" clId="Web-{F6AB131E-7C70-ACCB-47FD-03469746B9FC}" dt="2026-10-09T15:30:00.167" v="256" actId="1076"/>
          <ac:inkMkLst>
            <pc:docMk/>
            <pc:sldMk cId="3313408984" sldId="2147377839"/>
            <ac:inkMk id="33" creationId="{49E33ABC-5A01-BE6C-07E4-23836A583E34}"/>
          </ac:inkMkLst>
        </pc:inkChg>
        <pc:inkChg chg="mod">
          <ac:chgData name="Gaita Matteo" userId="S::matteo.gaita@exprivia.com::3b34493c-787a-4579-8e1b-874cb6e86215" providerId="AD" clId="Web-{F6AB131E-7C70-ACCB-47FD-03469746B9FC}" dt="2026-10-09T15:29:51.729" v="251" actId="1076"/>
          <ac:inkMkLst>
            <pc:docMk/>
            <pc:sldMk cId="3313408984" sldId="2147377839"/>
            <ac:inkMk id="34" creationId="{140558F4-DBD0-3C9C-CCCB-75D690DED036}"/>
          </ac:inkMkLst>
        </pc:inkChg>
      </pc:sldChg>
      <pc:sldChg chg="modSp">
        <pc:chgData name="Gaita Matteo" userId="S::matteo.gaita@exprivia.com::3b34493c-787a-4579-8e1b-874cb6e86215" providerId="AD" clId="Web-{F6AB131E-7C70-ACCB-47FD-03469746B9FC}" dt="2026-10-09T15:00:55.190" v="40" actId="1076"/>
        <pc:sldMkLst>
          <pc:docMk/>
          <pc:sldMk cId="1582286115" sldId="2147377844"/>
        </pc:sldMkLst>
        <pc:spChg chg="mod">
          <ac:chgData name="Gaita Matteo" userId="S::matteo.gaita@exprivia.com::3b34493c-787a-4579-8e1b-874cb6e86215" providerId="AD" clId="Web-{F6AB131E-7C70-ACCB-47FD-03469746B9FC}" dt="2026-10-09T14:57:39.994" v="31" actId="20577"/>
          <ac:spMkLst>
            <pc:docMk/>
            <pc:sldMk cId="1582286115" sldId="2147377844"/>
            <ac:spMk id="16" creationId="{D2CDC037-F5DB-F69B-3E84-C307CDC05B30}"/>
          </ac:spMkLst>
        </pc:spChg>
        <pc:inkChg chg="mod">
          <ac:chgData name="Gaita Matteo" userId="S::matteo.gaita@exprivia.com::3b34493c-787a-4579-8e1b-874cb6e86215" providerId="AD" clId="Web-{F6AB131E-7C70-ACCB-47FD-03469746B9FC}" dt="2026-10-09T15:00:55.190" v="40" actId="1076"/>
          <ac:inkMkLst>
            <pc:docMk/>
            <pc:sldMk cId="1582286115" sldId="2147377844"/>
            <ac:inkMk id="12" creationId="{011B9859-8EA8-8F78-A73C-1833C4DBD39C}"/>
          </ac:inkMkLst>
        </pc:inkChg>
      </pc:sldChg>
    </pc:docChg>
  </pc:docChgLst>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2:17:36.578" v="7" actId="1076"/>
      <pc:docMkLst>
        <pc:docMk/>
      </pc:docMkLst>
    </pc:docChg>
  </pc:docChgLst>
  <pc:docChgLst>
    <pc:chgData clId="Web-{00000000-0000-0000-0000-000000000000}"/>
    <pc:docChg chg="delSld modSection">
      <pc:chgData name="" userId="" providerId="" clId="Web-{00000000-0000-0000-0000-000000000000}" dt="2026-10-05T12:24:52.226" v="3"/>
      <pc:docMkLst>
        <pc:docMk/>
      </pc:docMkLst>
    </pc:docChg>
  </pc:docChgLst>
  <pc:docChgLst>
    <pc:chgData name="Federica Borgia" userId="S::federica.borgia@exprivia.com::015d5596-a833-4dda-9dc2-e3e055a1dc4d" providerId="AD" clId="Web-{5F65BFC6-D864-253A-9F4A-2C26ECF02D51}"/>
    <pc:docChg chg="addSld delSld modSld sldOrd modSection">
      <pc:chgData name="Federica Borgia" userId="S::federica.borgia@exprivia.com::015d5596-a833-4dda-9dc2-e3e055a1dc4d" providerId="AD" clId="Web-{5F65BFC6-D864-253A-9F4A-2C26ECF02D51}" dt="2026-10-07T14:46:51.244" v="24" actId="20577"/>
      <pc:docMkLst>
        <pc:docMk/>
      </pc:docMkLst>
      <pc:sldChg chg="add del">
        <pc:chgData name="Federica Borgia" userId="S::federica.borgia@exprivia.com::015d5596-a833-4dda-9dc2-e3e055a1dc4d" providerId="AD" clId="Web-{5F65BFC6-D864-253A-9F4A-2C26ECF02D51}" dt="2026-10-07T14:24:56.842" v="3"/>
        <pc:sldMkLst>
          <pc:docMk/>
          <pc:sldMk cId="2986893048" sldId="2147377785"/>
        </pc:sldMkLst>
      </pc:sldChg>
      <pc:sldChg chg="modSp">
        <pc:chgData name="Federica Borgia" userId="S::federica.borgia@exprivia.com::015d5596-a833-4dda-9dc2-e3e055a1dc4d" providerId="AD" clId="Web-{5F65BFC6-D864-253A-9F4A-2C26ECF02D51}" dt="2026-10-07T14:46:03.133" v="10" actId="20577"/>
        <pc:sldMkLst>
          <pc:docMk/>
          <pc:sldMk cId="2497131579" sldId="2147377786"/>
        </pc:sldMkLst>
        <pc:spChg chg="mod">
          <ac:chgData name="Federica Borgia" userId="S::federica.borgia@exprivia.com::015d5596-a833-4dda-9dc2-e3e055a1dc4d" providerId="AD" clId="Web-{5F65BFC6-D864-253A-9F4A-2C26ECF02D51}" dt="2026-10-07T14:46:03.133" v="10" actId="20577"/>
          <ac:spMkLst>
            <pc:docMk/>
            <pc:sldMk cId="2497131579" sldId="2147377786"/>
            <ac:spMk id="17" creationId="{612E8B59-4455-950B-B0B7-D24CCD09C666}"/>
          </ac:spMkLst>
        </pc:spChg>
      </pc:sldChg>
      <pc:sldChg chg="modSp ord">
        <pc:chgData name="Federica Borgia" userId="S::federica.borgia@exprivia.com::015d5596-a833-4dda-9dc2-e3e055a1dc4d" providerId="AD" clId="Web-{5F65BFC6-D864-253A-9F4A-2C26ECF02D51}" dt="2026-10-07T14:46:11.196" v="12"/>
        <pc:sldMkLst>
          <pc:docMk/>
          <pc:sldMk cId="1281900040" sldId="2147377788"/>
        </pc:sldMkLst>
        <pc:spChg chg="mod">
          <ac:chgData name="Federica Borgia" userId="S::federica.borgia@exprivia.com::015d5596-a833-4dda-9dc2-e3e055a1dc4d" providerId="AD" clId="Web-{5F65BFC6-D864-253A-9F4A-2C26ECF02D51}" dt="2026-10-07T14:46:10.680" v="11" actId="20577"/>
          <ac:spMkLst>
            <pc:docMk/>
            <pc:sldMk cId="1281900040" sldId="2147377788"/>
            <ac:spMk id="17" creationId="{612E8B59-4455-950B-B0B7-D24CCD09C666}"/>
          </ac:spMkLst>
        </pc:spChg>
      </pc:sldChg>
      <pc:sldChg chg="modSp">
        <pc:chgData name="Federica Borgia" userId="S::federica.borgia@exprivia.com::015d5596-a833-4dda-9dc2-e3e055a1dc4d" providerId="AD" clId="Web-{5F65BFC6-D864-253A-9F4A-2C26ECF02D51}" dt="2026-10-07T14:46:20.775" v="18" actId="20577"/>
        <pc:sldMkLst>
          <pc:docMk/>
          <pc:sldMk cId="2023538604" sldId="2147377791"/>
        </pc:sldMkLst>
        <pc:spChg chg="mod">
          <ac:chgData name="Federica Borgia" userId="S::federica.borgia@exprivia.com::015d5596-a833-4dda-9dc2-e3e055a1dc4d" providerId="AD" clId="Web-{5F65BFC6-D864-253A-9F4A-2C26ECF02D51}" dt="2026-10-07T14:46:20.775" v="18" actId="20577"/>
          <ac:spMkLst>
            <pc:docMk/>
            <pc:sldMk cId="2023538604" sldId="2147377791"/>
            <ac:spMk id="53" creationId="{68C59F9E-B609-2400-AF0D-B272D0B5CB11}"/>
          </ac:spMkLst>
        </pc:spChg>
      </pc:sldChg>
      <pc:sldChg chg="modSp">
        <pc:chgData name="Federica Borgia" userId="S::federica.borgia@exprivia.com::015d5596-a833-4dda-9dc2-e3e055a1dc4d" providerId="AD" clId="Web-{5F65BFC6-D864-253A-9F4A-2C26ECF02D51}" dt="2026-10-07T14:46:27.275" v="20" actId="20577"/>
        <pc:sldMkLst>
          <pc:docMk/>
          <pc:sldMk cId="1593610539" sldId="2147377792"/>
        </pc:sldMkLst>
        <pc:spChg chg="mod">
          <ac:chgData name="Federica Borgia" userId="S::federica.borgia@exprivia.com::015d5596-a833-4dda-9dc2-e3e055a1dc4d" providerId="AD" clId="Web-{5F65BFC6-D864-253A-9F4A-2C26ECF02D51}" dt="2026-10-07T14:46:27.275" v="20" actId="20577"/>
          <ac:spMkLst>
            <pc:docMk/>
            <pc:sldMk cId="1593610539" sldId="2147377792"/>
            <ac:spMk id="17" creationId="{612E8B59-4455-950B-B0B7-D24CCD09C666}"/>
          </ac:spMkLst>
        </pc:spChg>
      </pc:sldChg>
      <pc:sldChg chg="modSp">
        <pc:chgData name="Federica Borgia" userId="S::federica.borgia@exprivia.com::015d5596-a833-4dda-9dc2-e3e055a1dc4d" providerId="AD" clId="Web-{5F65BFC6-D864-253A-9F4A-2C26ECF02D51}" dt="2026-10-07T14:46:31.869" v="22" actId="20577"/>
        <pc:sldMkLst>
          <pc:docMk/>
          <pc:sldMk cId="3038819480" sldId="2147377795"/>
        </pc:sldMkLst>
        <pc:spChg chg="mod">
          <ac:chgData name="Federica Borgia" userId="S::federica.borgia@exprivia.com::015d5596-a833-4dda-9dc2-e3e055a1dc4d" providerId="AD" clId="Web-{5F65BFC6-D864-253A-9F4A-2C26ECF02D51}" dt="2026-10-07T14:46:31.869" v="22" actId="20577"/>
          <ac:spMkLst>
            <pc:docMk/>
            <pc:sldMk cId="3038819480" sldId="2147377795"/>
            <ac:spMk id="16" creationId="{612E8B59-4455-950B-B0B7-D24CCD09C666}"/>
          </ac:spMkLst>
        </pc:spChg>
      </pc:sldChg>
      <pc:sldChg chg="modSp">
        <pc:chgData name="Federica Borgia" userId="S::federica.borgia@exprivia.com::015d5596-a833-4dda-9dc2-e3e055a1dc4d" providerId="AD" clId="Web-{5F65BFC6-D864-253A-9F4A-2C26ECF02D51}" dt="2026-10-07T14:46:37.494" v="23" actId="20577"/>
        <pc:sldMkLst>
          <pc:docMk/>
          <pc:sldMk cId="605800329" sldId="2147377799"/>
        </pc:sldMkLst>
        <pc:spChg chg="mod">
          <ac:chgData name="Federica Borgia" userId="S::federica.borgia@exprivia.com::015d5596-a833-4dda-9dc2-e3e055a1dc4d" providerId="AD" clId="Web-{5F65BFC6-D864-253A-9F4A-2C26ECF02D51}" dt="2026-10-07T14:46:37.494" v="23" actId="20577"/>
          <ac:spMkLst>
            <pc:docMk/>
            <pc:sldMk cId="605800329" sldId="2147377799"/>
            <ac:spMk id="17" creationId="{612E8B59-4455-950B-B0B7-D24CCD09C666}"/>
          </ac:spMkLst>
        </pc:spChg>
      </pc:sldChg>
      <pc:sldChg chg="modSp">
        <pc:chgData name="Federica Borgia" userId="S::federica.borgia@exprivia.com::015d5596-a833-4dda-9dc2-e3e055a1dc4d" providerId="AD" clId="Web-{5F65BFC6-D864-253A-9F4A-2C26ECF02D51}" dt="2026-10-07T14:46:51.244" v="24" actId="20577"/>
        <pc:sldMkLst>
          <pc:docMk/>
          <pc:sldMk cId="1726774606" sldId="2147377850"/>
        </pc:sldMkLst>
        <pc:spChg chg="mod">
          <ac:chgData name="Federica Borgia" userId="S::federica.borgia@exprivia.com::015d5596-a833-4dda-9dc2-e3e055a1dc4d" providerId="AD" clId="Web-{5F65BFC6-D864-253A-9F4A-2C26ECF02D51}" dt="2026-10-07T14:46:51.244" v="24" actId="20577"/>
          <ac:spMkLst>
            <pc:docMk/>
            <pc:sldMk cId="1726774606" sldId="2147377850"/>
            <ac:spMk id="7" creationId="{612E8B59-4455-950B-B0B7-D24CCD09C666}"/>
          </ac:spMkLst>
        </pc:spChg>
      </pc:sldChg>
      <pc:sldChg chg="add">
        <pc:chgData name="Federica Borgia" userId="S::federica.borgia@exprivia.com::015d5596-a833-4dda-9dc2-e3e055a1dc4d" providerId="AD" clId="Web-{5F65BFC6-D864-253A-9F4A-2C26ECF02D51}" dt="2026-10-07T14:15:31.594" v="0"/>
        <pc:sldMkLst>
          <pc:docMk/>
          <pc:sldMk cId="859734726" sldId="2147377854"/>
        </pc:sldMkLst>
      </pc:sldChg>
    </pc:docChg>
  </pc:docChgLst>
  <pc:docChgLst>
    <pc:chgData name="Gaita Matteo" userId="S::matteo.gaita@exprivia.com::3b34493c-787a-4579-8e1b-874cb6e86215" providerId="AD" clId="Web-{00000000-0000-0000-0000-000000000000}"/>
    <pc:docChg chg="addSld delSld modSld sldOrd modSection">
      <pc:chgData name="Gaita Matteo" userId="S::matteo.gaita@exprivia.com::3b34493c-787a-4579-8e1b-874cb6e86215" providerId="AD" clId="Web-{00000000-0000-0000-0000-000000000000}" dt="2026-10-09T07:57:48.027" v="1171" actId="20577"/>
      <pc:docMkLst>
        <pc:docMk/>
      </pc:docMkLst>
      <pc:sldChg chg="delSp modSp">
        <pc:chgData name="Gaita Matteo" userId="S::matteo.gaita@exprivia.com::3b34493c-787a-4579-8e1b-874cb6e86215" providerId="AD" clId="Web-{00000000-0000-0000-0000-000000000000}" dt="2026-10-06T15:37:07.190" v="283" actId="1076"/>
        <pc:sldMkLst>
          <pc:docMk/>
          <pc:sldMk cId="1519319138" sldId="2147377771"/>
        </pc:sldMkLst>
        <pc:spChg chg="mod">
          <ac:chgData name="Gaita Matteo" userId="S::matteo.gaita@exprivia.com::3b34493c-787a-4579-8e1b-874cb6e86215" providerId="AD" clId="Web-{00000000-0000-0000-0000-000000000000}" dt="2026-10-06T15:37:07.190" v="283" actId="1076"/>
          <ac:spMkLst>
            <pc:docMk/>
            <pc:sldMk cId="1519319138" sldId="2147377771"/>
            <ac:spMk id="3" creationId="{1A70262C-31D1-02C0-6C19-1A728C995C0D}"/>
          </ac:spMkLst>
        </pc:spChg>
      </pc:sldChg>
      <pc:sldChg chg="addSp delSp modSp add del">
        <pc:chgData name="Gaita Matteo" userId="S::matteo.gaita@exprivia.com::3b34493c-787a-4579-8e1b-874cb6e86215" providerId="AD" clId="Web-{00000000-0000-0000-0000-000000000000}" dt="2026-10-09T07:56:25.650" v="1155"/>
        <pc:sldMkLst>
          <pc:docMk/>
          <pc:sldMk cId="2548431930" sldId="2147377783"/>
        </pc:sldMkLst>
        <pc:spChg chg="add">
          <ac:chgData name="Gaita Matteo" userId="S::matteo.gaita@exprivia.com::3b34493c-787a-4579-8e1b-874cb6e86215" providerId="AD" clId="Web-{00000000-0000-0000-0000-000000000000}" dt="2026-10-09T07:56:25.650" v="1155"/>
          <ac:spMkLst>
            <pc:docMk/>
            <pc:sldMk cId="2548431930" sldId="2147377783"/>
            <ac:spMk id="2" creationId="{AE1D9AE4-0D8F-090C-4D80-2506906652B0}"/>
          </ac:spMkLst>
        </pc:spChg>
        <pc:spChg chg="add">
          <ac:chgData name="Gaita Matteo" userId="S::matteo.gaita@exprivia.com::3b34493c-787a-4579-8e1b-874cb6e86215" providerId="AD" clId="Web-{00000000-0000-0000-0000-000000000000}" dt="2026-10-09T07:56:25.650" v="1155"/>
          <ac:spMkLst>
            <pc:docMk/>
            <pc:sldMk cId="2548431930" sldId="2147377783"/>
            <ac:spMk id="5" creationId="{10E848EA-DF92-E784-F8AA-5FCEFB3C0BD8}"/>
          </ac:spMkLst>
        </pc:spChg>
        <pc:spChg chg="del">
          <ac:chgData name="Gaita Matteo" userId="S::matteo.gaita@exprivia.com::3b34493c-787a-4579-8e1b-874cb6e86215" providerId="AD" clId="Web-{00000000-0000-0000-0000-000000000000}" dt="2026-10-09T07:56:20.556" v="1154"/>
          <ac:spMkLst>
            <pc:docMk/>
            <pc:sldMk cId="2548431930" sldId="2147377783"/>
            <ac:spMk id="8" creationId="{B7C36029-2E6F-3BA2-31B8-5DAA580CB1D2}"/>
          </ac:spMkLst>
        </pc:spChg>
        <pc:spChg chg="del">
          <ac:chgData name="Gaita Matteo" userId="S::matteo.gaita@exprivia.com::3b34493c-787a-4579-8e1b-874cb6e86215" providerId="AD" clId="Web-{00000000-0000-0000-0000-000000000000}" dt="2026-10-09T07:56:20.556" v="1153"/>
          <ac:spMkLst>
            <pc:docMk/>
            <pc:sldMk cId="2548431930" sldId="2147377783"/>
            <ac:spMk id="9" creationId="{13616762-A853-7E68-B23B-6454B72EA947}"/>
          </ac:spMkLst>
        </pc:spChg>
      </pc:sldChg>
      <pc:sldChg chg="addSp delSp modSp add del">
        <pc:chgData name="Gaita Matteo" userId="S::matteo.gaita@exprivia.com::3b34493c-787a-4579-8e1b-874cb6e86215" providerId="AD" clId="Web-{00000000-0000-0000-0000-000000000000}" dt="2026-10-09T07:56:38.556" v="1158"/>
        <pc:sldMkLst>
          <pc:docMk/>
          <pc:sldMk cId="1411242230" sldId="2147377784"/>
        </pc:sldMkLst>
        <pc:spChg chg="add">
          <ac:chgData name="Gaita Matteo" userId="S::matteo.gaita@exprivia.com::3b34493c-787a-4579-8e1b-874cb6e86215" providerId="AD" clId="Web-{00000000-0000-0000-0000-000000000000}" dt="2026-10-09T07:56:38.556" v="1158"/>
          <ac:spMkLst>
            <pc:docMk/>
            <pc:sldMk cId="1411242230" sldId="2147377784"/>
            <ac:spMk id="4" creationId="{C7A6BE33-9C71-1551-8062-0BFCE0D350A5}"/>
          </ac:spMkLst>
        </pc:spChg>
        <pc:spChg chg="del">
          <ac:chgData name="Gaita Matteo" userId="S::matteo.gaita@exprivia.com::3b34493c-787a-4579-8e1b-874cb6e86215" providerId="AD" clId="Web-{00000000-0000-0000-0000-000000000000}" dt="2026-10-09T07:56:30.353" v="1157"/>
          <ac:spMkLst>
            <pc:docMk/>
            <pc:sldMk cId="1411242230" sldId="2147377784"/>
            <ac:spMk id="8" creationId="{B7C36029-2E6F-3BA2-31B8-5DAA580CB1D2}"/>
          </ac:spMkLst>
        </pc:spChg>
        <pc:spChg chg="del">
          <ac:chgData name="Gaita Matteo" userId="S::matteo.gaita@exprivia.com::3b34493c-787a-4579-8e1b-874cb6e86215" providerId="AD" clId="Web-{00000000-0000-0000-0000-000000000000}" dt="2026-10-09T07:56:30.353" v="1156"/>
          <ac:spMkLst>
            <pc:docMk/>
            <pc:sldMk cId="1411242230" sldId="2147377784"/>
            <ac:spMk id="9" creationId="{4FB25989-3917-E864-FC89-56088972BC16}"/>
          </ac:spMkLst>
        </pc:spChg>
        <pc:spChg chg="add">
          <ac:chgData name="Gaita Matteo" userId="S::matteo.gaita@exprivia.com::3b34493c-787a-4579-8e1b-874cb6e86215" providerId="AD" clId="Web-{00000000-0000-0000-0000-000000000000}" dt="2026-10-09T07:56:38.556" v="1158"/>
          <ac:spMkLst>
            <pc:docMk/>
            <pc:sldMk cId="1411242230" sldId="2147377784"/>
            <ac:spMk id="10" creationId="{E2CD7250-8498-AD58-FD15-A42F0B6D37A8}"/>
          </ac:spMkLst>
        </pc:spChg>
      </pc:sldChg>
      <pc:sldChg chg="addSp delSp modSp add del">
        <pc:chgData name="Gaita Matteo" userId="S::matteo.gaita@exprivia.com::3b34493c-787a-4579-8e1b-874cb6e86215" providerId="AD" clId="Web-{00000000-0000-0000-0000-000000000000}" dt="2026-10-09T07:56:13.993" v="1152"/>
        <pc:sldMkLst>
          <pc:docMk/>
          <pc:sldMk cId="2986893048" sldId="2147377785"/>
        </pc:sldMkLst>
        <pc:spChg chg="add">
          <ac:chgData name="Gaita Matteo" userId="S::matteo.gaita@exprivia.com::3b34493c-787a-4579-8e1b-874cb6e86215" providerId="AD" clId="Web-{00000000-0000-0000-0000-000000000000}" dt="2026-10-09T07:56:13.993" v="1152"/>
          <ac:spMkLst>
            <pc:docMk/>
            <pc:sldMk cId="2986893048" sldId="2147377785"/>
            <ac:spMk id="2" creationId="{4F3409B7-F18D-11A2-FDEE-096A456A6390}"/>
          </ac:spMkLst>
        </pc:spChg>
        <pc:spChg chg="add">
          <ac:chgData name="Gaita Matteo" userId="S::matteo.gaita@exprivia.com::3b34493c-787a-4579-8e1b-874cb6e86215" providerId="AD" clId="Web-{00000000-0000-0000-0000-000000000000}" dt="2026-10-09T07:56:13.993" v="1152"/>
          <ac:spMkLst>
            <pc:docMk/>
            <pc:sldMk cId="2986893048" sldId="2147377785"/>
            <ac:spMk id="4" creationId="{86E8E0FC-4E1F-ED84-ED69-1FE6E5550F6D}"/>
          </ac:spMkLst>
        </pc:spChg>
        <pc:spChg chg="del">
          <ac:chgData name="Gaita Matteo" userId="S::matteo.gaita@exprivia.com::3b34493c-787a-4579-8e1b-874cb6e86215" providerId="AD" clId="Web-{00000000-0000-0000-0000-000000000000}" dt="2026-10-09T07:56:07.586" v="1151"/>
          <ac:spMkLst>
            <pc:docMk/>
            <pc:sldMk cId="2986893048" sldId="2147377785"/>
            <ac:spMk id="6" creationId="{B7C36029-2E6F-3BA2-31B8-5DAA580CB1D2}"/>
          </ac:spMkLst>
        </pc:spChg>
        <pc:spChg chg="del">
          <ac:chgData name="Gaita Matteo" userId="S::matteo.gaita@exprivia.com::3b34493c-787a-4579-8e1b-874cb6e86215" providerId="AD" clId="Web-{00000000-0000-0000-0000-000000000000}" dt="2026-10-09T07:56:07.586" v="1150"/>
          <ac:spMkLst>
            <pc:docMk/>
            <pc:sldMk cId="2986893048" sldId="2147377785"/>
            <ac:spMk id="7" creationId="{13616762-A853-7E68-B23B-6454B72EA947}"/>
          </ac:spMkLst>
        </pc:spChg>
      </pc:sldChg>
      <pc:sldChg chg="addSp delSp modSp new">
        <pc:chgData name="Gaita Matteo" userId="S::matteo.gaita@exprivia.com::3b34493c-787a-4579-8e1b-874cb6e86215" providerId="AD" clId="Web-{00000000-0000-0000-0000-000000000000}" dt="2026-10-06T15:37:28.956" v="300" actId="1076"/>
        <pc:sldMkLst>
          <pc:docMk/>
          <pc:sldMk cId="2497131579" sldId="2147377786"/>
        </pc:sldMkLst>
        <pc:spChg chg="add mod">
          <ac:chgData name="Gaita Matteo" userId="S::matteo.gaita@exprivia.com::3b34493c-787a-4579-8e1b-874cb6e86215" providerId="AD" clId="Web-{00000000-0000-0000-0000-000000000000}" dt="2026-10-06T15:37:28.909" v="294" actId="1076"/>
          <ac:spMkLst>
            <pc:docMk/>
            <pc:sldMk cId="2497131579" sldId="2147377786"/>
            <ac:spMk id="16" creationId="{BA3C224E-EAAE-8720-FC17-ACF78CED503E}"/>
          </ac:spMkLst>
        </pc:spChg>
        <pc:spChg chg="add mod">
          <ac:chgData name="Gaita Matteo" userId="S::matteo.gaita@exprivia.com::3b34493c-787a-4579-8e1b-874cb6e86215" providerId="AD" clId="Web-{00000000-0000-0000-0000-000000000000}" dt="2026-10-06T15:37:28.909" v="295" actId="1076"/>
          <ac:spMkLst>
            <pc:docMk/>
            <pc:sldMk cId="2497131579" sldId="2147377786"/>
            <ac:spMk id="17" creationId="{612E8B59-4455-950B-B0B7-D24CCD09C666}"/>
          </ac:spMkLst>
        </pc:spChg>
        <pc:spChg chg="add mod">
          <ac:chgData name="Gaita Matteo" userId="S::matteo.gaita@exprivia.com::3b34493c-787a-4579-8e1b-874cb6e86215" providerId="AD" clId="Web-{00000000-0000-0000-0000-000000000000}" dt="2026-10-06T15:37:28.925" v="296" actId="1076"/>
          <ac:spMkLst>
            <pc:docMk/>
            <pc:sldMk cId="2497131579" sldId="2147377786"/>
            <ac:spMk id="18" creationId="{34ED3C08-8497-4D9C-BBCF-AB52BDEF4FD6}"/>
          </ac:spMkLst>
        </pc:spChg>
        <pc:spChg chg="add mod">
          <ac:chgData name="Gaita Matteo" userId="S::matteo.gaita@exprivia.com::3b34493c-787a-4579-8e1b-874cb6e86215" providerId="AD" clId="Web-{00000000-0000-0000-0000-000000000000}" dt="2026-10-06T15:37:28.940" v="297" actId="1076"/>
          <ac:spMkLst>
            <pc:docMk/>
            <pc:sldMk cId="2497131579" sldId="2147377786"/>
            <ac:spMk id="19" creationId="{9C3DE8F8-EA85-4F96-A24F-9444A87939F8}"/>
          </ac:spMkLst>
        </pc:spChg>
        <pc:spChg chg="add mod">
          <ac:chgData name="Gaita Matteo" userId="S::matteo.gaita@exprivia.com::3b34493c-787a-4579-8e1b-874cb6e86215" providerId="AD" clId="Web-{00000000-0000-0000-0000-000000000000}" dt="2026-10-06T15:37:28.940" v="298" actId="1076"/>
          <ac:spMkLst>
            <pc:docMk/>
            <pc:sldMk cId="2497131579" sldId="2147377786"/>
            <ac:spMk id="20" creationId="{7D007E76-AC74-40AB-972F-30BA53CD3799}"/>
          </ac:spMkLst>
        </pc:spChg>
        <pc:spChg chg="add mod">
          <ac:chgData name="Gaita Matteo" userId="S::matteo.gaita@exprivia.com::3b34493c-787a-4579-8e1b-874cb6e86215" providerId="AD" clId="Web-{00000000-0000-0000-0000-000000000000}" dt="2026-10-06T15:37:28.956" v="299" actId="1076"/>
          <ac:spMkLst>
            <pc:docMk/>
            <pc:sldMk cId="2497131579" sldId="2147377786"/>
            <ac:spMk id="21" creationId="{A2750B31-D67A-DC43-8378-278731AF93C2}"/>
          </ac:spMkLst>
        </pc:spChg>
        <pc:spChg chg="add mod">
          <ac:chgData name="Gaita Matteo" userId="S::matteo.gaita@exprivia.com::3b34493c-787a-4579-8e1b-874cb6e86215" providerId="AD" clId="Web-{00000000-0000-0000-0000-000000000000}" dt="2026-10-06T15:37:28.956" v="300" actId="1076"/>
          <ac:spMkLst>
            <pc:docMk/>
            <pc:sldMk cId="2497131579" sldId="2147377786"/>
            <ac:spMk id="22" creationId="{A708A207-B0A2-7B51-DA74-1B7253732487}"/>
          </ac:spMkLst>
        </pc:spChg>
        <pc:grpChg chg="add mod">
          <ac:chgData name="Gaita Matteo" userId="S::matteo.gaita@exprivia.com::3b34493c-787a-4579-8e1b-874cb6e86215" providerId="AD" clId="Web-{00000000-0000-0000-0000-000000000000}" dt="2026-10-06T15:37:28.894" v="293" actId="1076"/>
          <ac:grpSpMkLst>
            <pc:docMk/>
            <pc:sldMk cId="2497131579" sldId="2147377786"/>
            <ac:grpSpMk id="12" creationId="{B7020993-6998-BF38-2D45-54A0068918A6}"/>
          </ac:grpSpMkLst>
        </pc:grpChg>
      </pc:sldChg>
      <pc:sldChg chg="addSp delSp modSp">
        <pc:chgData name="Gaita Matteo" userId="S::matteo.gaita@exprivia.com::3b34493c-787a-4579-8e1b-874cb6e86215" providerId="AD" clId="Web-{00000000-0000-0000-0000-000000000000}" dt="2026-10-06T15:37:44.035" v="317" actId="1076"/>
        <pc:sldMkLst>
          <pc:docMk/>
          <pc:sldMk cId="1281900040" sldId="2147377788"/>
        </pc:sldMkLst>
        <pc:spChg chg="add mod">
          <ac:chgData name="Gaita Matteo" userId="S::matteo.gaita@exprivia.com::3b34493c-787a-4579-8e1b-874cb6e86215" providerId="AD" clId="Web-{00000000-0000-0000-0000-000000000000}" dt="2026-10-06T15:37:44.003" v="311" actId="1076"/>
          <ac:spMkLst>
            <pc:docMk/>
            <pc:sldMk cId="1281900040" sldId="2147377788"/>
            <ac:spMk id="15" creationId="{BA3C224E-EAAE-8720-FC17-ACF78CED503E}"/>
          </ac:spMkLst>
        </pc:spChg>
        <pc:spChg chg="add mod">
          <ac:chgData name="Gaita Matteo" userId="S::matteo.gaita@exprivia.com::3b34493c-787a-4579-8e1b-874cb6e86215" providerId="AD" clId="Web-{00000000-0000-0000-0000-000000000000}" dt="2026-10-06T15:37:44.003" v="312" actId="1076"/>
          <ac:spMkLst>
            <pc:docMk/>
            <pc:sldMk cId="1281900040" sldId="2147377788"/>
            <ac:spMk id="17" creationId="{612E8B59-4455-950B-B0B7-D24CCD09C666}"/>
          </ac:spMkLst>
        </pc:spChg>
        <pc:spChg chg="add mod">
          <ac:chgData name="Gaita Matteo" userId="S::matteo.gaita@exprivia.com::3b34493c-787a-4579-8e1b-874cb6e86215" providerId="AD" clId="Web-{00000000-0000-0000-0000-000000000000}" dt="2026-10-06T15:37:44.019" v="313" actId="1076"/>
          <ac:spMkLst>
            <pc:docMk/>
            <pc:sldMk cId="1281900040" sldId="2147377788"/>
            <ac:spMk id="18" creationId="{34ED3C08-8497-4D9C-BBCF-AB52BDEF4FD6}"/>
          </ac:spMkLst>
        </pc:spChg>
        <pc:spChg chg="add mod">
          <ac:chgData name="Gaita Matteo" userId="S::matteo.gaita@exprivia.com::3b34493c-787a-4579-8e1b-874cb6e86215" providerId="AD" clId="Web-{00000000-0000-0000-0000-000000000000}" dt="2026-10-06T15:37:44.019" v="314" actId="1076"/>
          <ac:spMkLst>
            <pc:docMk/>
            <pc:sldMk cId="1281900040" sldId="2147377788"/>
            <ac:spMk id="19" creationId="{9C3DE8F8-EA85-4F96-A24F-9444A87939F8}"/>
          </ac:spMkLst>
        </pc:spChg>
        <pc:spChg chg="add mod">
          <ac:chgData name="Gaita Matteo" userId="S::matteo.gaita@exprivia.com::3b34493c-787a-4579-8e1b-874cb6e86215" providerId="AD" clId="Web-{00000000-0000-0000-0000-000000000000}" dt="2026-10-06T15:37:44.035" v="315" actId="1076"/>
          <ac:spMkLst>
            <pc:docMk/>
            <pc:sldMk cId="1281900040" sldId="2147377788"/>
            <ac:spMk id="20" creationId="{7D007E76-AC74-40AB-972F-30BA53CD3799}"/>
          </ac:spMkLst>
        </pc:spChg>
        <pc:spChg chg="add mod">
          <ac:chgData name="Gaita Matteo" userId="S::matteo.gaita@exprivia.com::3b34493c-787a-4579-8e1b-874cb6e86215" providerId="AD" clId="Web-{00000000-0000-0000-0000-000000000000}" dt="2026-10-06T15:37:44.035" v="316" actId="1076"/>
          <ac:spMkLst>
            <pc:docMk/>
            <pc:sldMk cId="1281900040" sldId="2147377788"/>
            <ac:spMk id="21" creationId="{A2750B31-D67A-DC43-8378-278731AF93C2}"/>
          </ac:spMkLst>
        </pc:spChg>
        <pc:spChg chg="add mod">
          <ac:chgData name="Gaita Matteo" userId="S::matteo.gaita@exprivia.com::3b34493c-787a-4579-8e1b-874cb6e86215" providerId="AD" clId="Web-{00000000-0000-0000-0000-000000000000}" dt="2026-10-06T15:37:44.035" v="317" actId="1076"/>
          <ac:spMkLst>
            <pc:docMk/>
            <pc:sldMk cId="1281900040" sldId="2147377788"/>
            <ac:spMk id="22" creationId="{A708A207-B0A2-7B51-DA74-1B7253732487}"/>
          </ac:spMkLst>
        </pc:spChg>
        <pc:grpChg chg="add mod">
          <ac:chgData name="Gaita Matteo" userId="S::matteo.gaita@exprivia.com::3b34493c-787a-4579-8e1b-874cb6e86215" providerId="AD" clId="Web-{00000000-0000-0000-0000-000000000000}" dt="2026-10-06T15:37:43.988" v="310" actId="1076"/>
          <ac:grpSpMkLst>
            <pc:docMk/>
            <pc:sldMk cId="1281900040" sldId="2147377788"/>
            <ac:grpSpMk id="2" creationId="{2007DC5C-3038-AD24-3C7A-E144600E885F}"/>
          </ac:grpSpMkLst>
        </pc:grpChg>
      </pc:sldChg>
      <pc:sldChg chg="addSp delSp">
        <pc:chgData name="Gaita Matteo" userId="S::matteo.gaita@exprivia.com::3b34493c-787a-4579-8e1b-874cb6e86215" providerId="AD" clId="Web-{00000000-0000-0000-0000-000000000000}" dt="2026-10-09T07:55:35.428" v="1143"/>
        <pc:sldMkLst>
          <pc:docMk/>
          <pc:sldMk cId="2023538604" sldId="2147377791"/>
        </pc:sldMkLst>
        <pc:spChg chg="add">
          <ac:chgData name="Gaita Matteo" userId="S::matteo.gaita@exprivia.com::3b34493c-787a-4579-8e1b-874cb6e86215" providerId="AD" clId="Web-{00000000-0000-0000-0000-000000000000}" dt="2026-10-09T07:55:35.428" v="1143"/>
          <ac:spMkLst>
            <pc:docMk/>
            <pc:sldMk cId="2023538604" sldId="2147377791"/>
            <ac:spMk id="2" creationId="{DCF1FAF6-D99A-9668-EA84-DD61271FD76A}"/>
          </ac:spMkLst>
        </pc:spChg>
        <pc:spChg chg="add">
          <ac:chgData name="Gaita Matteo" userId="S::matteo.gaita@exprivia.com::3b34493c-787a-4579-8e1b-874cb6e86215" providerId="AD" clId="Web-{00000000-0000-0000-0000-000000000000}" dt="2026-10-09T07:55:35.428" v="1143"/>
          <ac:spMkLst>
            <pc:docMk/>
            <pc:sldMk cId="2023538604" sldId="2147377791"/>
            <ac:spMk id="3" creationId="{09111DB5-3C90-6149-A701-8B4A7DFCB05A}"/>
          </ac:spMkLst>
        </pc:spChg>
        <pc:spChg chg="del">
          <ac:chgData name="Gaita Matteo" userId="S::matteo.gaita@exprivia.com::3b34493c-787a-4579-8e1b-874cb6e86215" providerId="AD" clId="Web-{00000000-0000-0000-0000-000000000000}" dt="2026-10-09T07:55:28.365" v="1142"/>
          <ac:spMkLst>
            <pc:docMk/>
            <pc:sldMk cId="2023538604" sldId="2147377791"/>
            <ac:spMk id="5" creationId="{DA9D5EB9-E1AB-C565-C3B1-C13288FE70FF}"/>
          </ac:spMkLst>
        </pc:spChg>
        <pc:spChg chg="del">
          <ac:chgData name="Gaita Matteo" userId="S::matteo.gaita@exprivia.com::3b34493c-787a-4579-8e1b-874cb6e86215" providerId="AD" clId="Web-{00000000-0000-0000-0000-000000000000}" dt="2026-10-09T07:55:28.365" v="1141"/>
          <ac:spMkLst>
            <pc:docMk/>
            <pc:sldMk cId="2023538604" sldId="2147377791"/>
            <ac:spMk id="51" creationId="{34206D01-D483-B23F-8954-639616C9932B}"/>
          </ac:spMkLst>
        </pc:spChg>
      </pc:sldChg>
      <pc:sldChg chg="addSp delSp modSp">
        <pc:chgData name="Gaita Matteo" userId="S::matteo.gaita@exprivia.com::3b34493c-787a-4579-8e1b-874cb6e86215" providerId="AD" clId="Web-{00000000-0000-0000-0000-000000000000}" dt="2026-10-06T15:38:03.598" v="342" actId="1076"/>
        <pc:sldMkLst>
          <pc:docMk/>
          <pc:sldMk cId="1593610539" sldId="2147377792"/>
        </pc:sldMkLst>
        <pc:spChg chg="add mod">
          <ac:chgData name="Gaita Matteo" userId="S::matteo.gaita@exprivia.com::3b34493c-787a-4579-8e1b-874cb6e86215" providerId="AD" clId="Web-{00000000-0000-0000-0000-000000000000}" dt="2026-10-06T15:38:03.551" v="336" actId="1076"/>
          <ac:spMkLst>
            <pc:docMk/>
            <pc:sldMk cId="1593610539" sldId="2147377792"/>
            <ac:spMk id="15" creationId="{BA3C224E-EAAE-8720-FC17-ACF78CED503E}"/>
          </ac:spMkLst>
        </pc:spChg>
        <pc:spChg chg="add mod">
          <ac:chgData name="Gaita Matteo" userId="S::matteo.gaita@exprivia.com::3b34493c-787a-4579-8e1b-874cb6e86215" providerId="AD" clId="Web-{00000000-0000-0000-0000-000000000000}" dt="2026-10-06T15:38:03.567" v="337" actId="1076"/>
          <ac:spMkLst>
            <pc:docMk/>
            <pc:sldMk cId="1593610539" sldId="2147377792"/>
            <ac:spMk id="17" creationId="{612E8B59-4455-950B-B0B7-D24CCD09C666}"/>
          </ac:spMkLst>
        </pc:spChg>
        <pc:spChg chg="add mod">
          <ac:chgData name="Gaita Matteo" userId="S::matteo.gaita@exprivia.com::3b34493c-787a-4579-8e1b-874cb6e86215" providerId="AD" clId="Web-{00000000-0000-0000-0000-000000000000}" dt="2026-10-06T15:38:03.567" v="338" actId="1076"/>
          <ac:spMkLst>
            <pc:docMk/>
            <pc:sldMk cId="1593610539" sldId="2147377792"/>
            <ac:spMk id="18" creationId="{34ED3C08-8497-4D9C-BBCF-AB52BDEF4FD6}"/>
          </ac:spMkLst>
        </pc:spChg>
        <pc:spChg chg="add mod">
          <ac:chgData name="Gaita Matteo" userId="S::matteo.gaita@exprivia.com::3b34493c-787a-4579-8e1b-874cb6e86215" providerId="AD" clId="Web-{00000000-0000-0000-0000-000000000000}" dt="2026-10-06T15:38:03.582" v="339" actId="1076"/>
          <ac:spMkLst>
            <pc:docMk/>
            <pc:sldMk cId="1593610539" sldId="2147377792"/>
            <ac:spMk id="19" creationId="{9C3DE8F8-EA85-4F96-A24F-9444A87939F8}"/>
          </ac:spMkLst>
        </pc:spChg>
        <pc:spChg chg="add mod">
          <ac:chgData name="Gaita Matteo" userId="S::matteo.gaita@exprivia.com::3b34493c-787a-4579-8e1b-874cb6e86215" providerId="AD" clId="Web-{00000000-0000-0000-0000-000000000000}" dt="2026-10-06T15:38:03.582" v="340" actId="1076"/>
          <ac:spMkLst>
            <pc:docMk/>
            <pc:sldMk cId="1593610539" sldId="2147377792"/>
            <ac:spMk id="20" creationId="{7D007E76-AC74-40AB-972F-30BA53CD3799}"/>
          </ac:spMkLst>
        </pc:spChg>
        <pc:spChg chg="add mod">
          <ac:chgData name="Gaita Matteo" userId="S::matteo.gaita@exprivia.com::3b34493c-787a-4579-8e1b-874cb6e86215" providerId="AD" clId="Web-{00000000-0000-0000-0000-000000000000}" dt="2026-10-06T15:38:03.582" v="341" actId="1076"/>
          <ac:spMkLst>
            <pc:docMk/>
            <pc:sldMk cId="1593610539" sldId="2147377792"/>
            <ac:spMk id="21" creationId="{A2750B31-D67A-DC43-8378-278731AF93C2}"/>
          </ac:spMkLst>
        </pc:spChg>
        <pc:spChg chg="add mod">
          <ac:chgData name="Gaita Matteo" userId="S::matteo.gaita@exprivia.com::3b34493c-787a-4579-8e1b-874cb6e86215" providerId="AD" clId="Web-{00000000-0000-0000-0000-000000000000}" dt="2026-10-06T15:38:03.598" v="342" actId="1076"/>
          <ac:spMkLst>
            <pc:docMk/>
            <pc:sldMk cId="1593610539" sldId="2147377792"/>
            <ac:spMk id="22" creationId="{A708A207-B0A2-7B51-DA74-1B7253732487}"/>
          </ac:spMkLst>
        </pc:spChg>
        <pc:grpChg chg="add mod">
          <ac:chgData name="Gaita Matteo" userId="S::matteo.gaita@exprivia.com::3b34493c-787a-4579-8e1b-874cb6e86215" providerId="AD" clId="Web-{00000000-0000-0000-0000-000000000000}" dt="2026-10-06T15:38:03.551" v="335" actId="1076"/>
          <ac:grpSpMkLst>
            <pc:docMk/>
            <pc:sldMk cId="1593610539" sldId="2147377792"/>
            <ac:grpSpMk id="2" creationId="{2BB03191-0803-3713-3AFB-8EC7B424E358}"/>
          </ac:grpSpMkLst>
        </pc:grpChg>
      </pc:sldChg>
      <pc:sldChg chg="addSp delSp">
        <pc:chgData name="Gaita Matteo" userId="S::matteo.gaita@exprivia.com::3b34493c-787a-4579-8e1b-874cb6e86215" providerId="AD" clId="Web-{00000000-0000-0000-0000-000000000000}" dt="2026-10-09T07:55:49.757" v="1146"/>
        <pc:sldMkLst>
          <pc:docMk/>
          <pc:sldMk cId="3056221977" sldId="2147377793"/>
        </pc:sldMkLst>
        <pc:spChg chg="add">
          <ac:chgData name="Gaita Matteo" userId="S::matteo.gaita@exprivia.com::3b34493c-787a-4579-8e1b-874cb6e86215" providerId="AD" clId="Web-{00000000-0000-0000-0000-000000000000}" dt="2026-10-09T07:55:49.757" v="1146"/>
          <ac:spMkLst>
            <pc:docMk/>
            <pc:sldMk cId="3056221977" sldId="2147377793"/>
            <ac:spMk id="2" creationId="{7D411C9B-6047-B2C5-79E6-3AA3F4DFAA09}"/>
          </ac:spMkLst>
        </pc:spChg>
        <pc:spChg chg="add">
          <ac:chgData name="Gaita Matteo" userId="S::matteo.gaita@exprivia.com::3b34493c-787a-4579-8e1b-874cb6e86215" providerId="AD" clId="Web-{00000000-0000-0000-0000-000000000000}" dt="2026-10-09T07:55:49.757" v="1146"/>
          <ac:spMkLst>
            <pc:docMk/>
            <pc:sldMk cId="3056221977" sldId="2147377793"/>
            <ac:spMk id="3" creationId="{87B51086-AEE5-24F5-3790-9ABB9BD68F7D}"/>
          </ac:spMkLst>
        </pc:spChg>
        <pc:spChg chg="del">
          <ac:chgData name="Gaita Matteo" userId="S::matteo.gaita@exprivia.com::3b34493c-787a-4579-8e1b-874cb6e86215" providerId="AD" clId="Web-{00000000-0000-0000-0000-000000000000}" dt="2026-10-09T07:55:43.460" v="1145"/>
          <ac:spMkLst>
            <pc:docMk/>
            <pc:sldMk cId="3056221977" sldId="2147377793"/>
            <ac:spMk id="5" creationId="{77A88410-2550-3795-13E7-79D0EB04CFD8}"/>
          </ac:spMkLst>
        </pc:spChg>
        <pc:spChg chg="del">
          <ac:chgData name="Gaita Matteo" userId="S::matteo.gaita@exprivia.com::3b34493c-787a-4579-8e1b-874cb6e86215" providerId="AD" clId="Web-{00000000-0000-0000-0000-000000000000}" dt="2026-10-09T07:55:43.460" v="1144"/>
          <ac:spMkLst>
            <pc:docMk/>
            <pc:sldMk cId="3056221977" sldId="2147377793"/>
            <ac:spMk id="6" creationId="{C224B5A7-4729-1975-4A2B-76A92DD7777E}"/>
          </ac:spMkLst>
        </pc:spChg>
      </pc:sldChg>
      <pc:sldChg chg="addSp delSp">
        <pc:chgData name="Gaita Matteo" userId="S::matteo.gaita@exprivia.com::3b34493c-787a-4579-8e1b-874cb6e86215" providerId="AD" clId="Web-{00000000-0000-0000-0000-000000000000}" dt="2026-10-09T07:56:01.163" v="1149"/>
        <pc:sldMkLst>
          <pc:docMk/>
          <pc:sldMk cId="1376335689" sldId="2147377794"/>
        </pc:sldMkLst>
        <pc:spChg chg="add">
          <ac:chgData name="Gaita Matteo" userId="S::matteo.gaita@exprivia.com::3b34493c-787a-4579-8e1b-874cb6e86215" providerId="AD" clId="Web-{00000000-0000-0000-0000-000000000000}" dt="2026-10-09T07:56:01.163" v="1149"/>
          <ac:spMkLst>
            <pc:docMk/>
            <pc:sldMk cId="1376335689" sldId="2147377794"/>
            <ac:spMk id="2" creationId="{6D08516F-262B-0477-AD7B-1ED532A5C882}"/>
          </ac:spMkLst>
        </pc:spChg>
        <pc:spChg chg="add">
          <ac:chgData name="Gaita Matteo" userId="S::matteo.gaita@exprivia.com::3b34493c-787a-4579-8e1b-874cb6e86215" providerId="AD" clId="Web-{00000000-0000-0000-0000-000000000000}" dt="2026-10-09T07:56:01.163" v="1149"/>
          <ac:spMkLst>
            <pc:docMk/>
            <pc:sldMk cId="1376335689" sldId="2147377794"/>
            <ac:spMk id="3" creationId="{365CCBF1-8DE9-6315-5C4C-1301DDE04083}"/>
          </ac:spMkLst>
        </pc:spChg>
        <pc:spChg chg="del">
          <ac:chgData name="Gaita Matteo" userId="S::matteo.gaita@exprivia.com::3b34493c-787a-4579-8e1b-874cb6e86215" providerId="AD" clId="Web-{00000000-0000-0000-0000-000000000000}" dt="2026-10-09T07:55:53.882" v="1148"/>
          <ac:spMkLst>
            <pc:docMk/>
            <pc:sldMk cId="1376335689" sldId="2147377794"/>
            <ac:spMk id="5" creationId="{C224B5A7-4729-1975-4A2B-76A92DD7777E}"/>
          </ac:spMkLst>
        </pc:spChg>
        <pc:spChg chg="del">
          <ac:chgData name="Gaita Matteo" userId="S::matteo.gaita@exprivia.com::3b34493c-787a-4579-8e1b-874cb6e86215" providerId="AD" clId="Web-{00000000-0000-0000-0000-000000000000}" dt="2026-10-09T07:55:53.882" v="1147"/>
          <ac:spMkLst>
            <pc:docMk/>
            <pc:sldMk cId="1376335689" sldId="2147377794"/>
            <ac:spMk id="41" creationId="{613266A6-2F91-3B6D-8E9D-53E5E2CD39E2}"/>
          </ac:spMkLst>
        </pc:spChg>
      </pc:sldChg>
      <pc:sldChg chg="addSp delSp modSp">
        <pc:chgData name="Gaita Matteo" userId="S::matteo.gaita@exprivia.com::3b34493c-787a-4579-8e1b-874cb6e86215" providerId="AD" clId="Web-{00000000-0000-0000-0000-000000000000}" dt="2026-10-06T15:38:19.723" v="359" actId="1076"/>
        <pc:sldMkLst>
          <pc:docMk/>
          <pc:sldMk cId="3038819480" sldId="2147377795"/>
        </pc:sldMkLst>
        <pc:spChg chg="add mod">
          <ac:chgData name="Gaita Matteo" userId="S::matteo.gaita@exprivia.com::3b34493c-787a-4579-8e1b-874cb6e86215" providerId="AD" clId="Web-{00000000-0000-0000-0000-000000000000}" dt="2026-10-06T15:38:19.676" v="353" actId="1076"/>
          <ac:spMkLst>
            <pc:docMk/>
            <pc:sldMk cId="3038819480" sldId="2147377795"/>
            <ac:spMk id="15" creationId="{BA3C224E-EAAE-8720-FC17-ACF78CED503E}"/>
          </ac:spMkLst>
        </pc:spChg>
        <pc:spChg chg="add mod">
          <ac:chgData name="Gaita Matteo" userId="S::matteo.gaita@exprivia.com::3b34493c-787a-4579-8e1b-874cb6e86215" providerId="AD" clId="Web-{00000000-0000-0000-0000-000000000000}" dt="2026-10-06T15:38:19.692" v="354" actId="1076"/>
          <ac:spMkLst>
            <pc:docMk/>
            <pc:sldMk cId="3038819480" sldId="2147377795"/>
            <ac:spMk id="16" creationId="{612E8B59-4455-950B-B0B7-D24CCD09C666}"/>
          </ac:spMkLst>
        </pc:spChg>
        <pc:spChg chg="add mod">
          <ac:chgData name="Gaita Matteo" userId="S::matteo.gaita@exprivia.com::3b34493c-787a-4579-8e1b-874cb6e86215" providerId="AD" clId="Web-{00000000-0000-0000-0000-000000000000}" dt="2026-10-06T15:38:19.692" v="355" actId="1076"/>
          <ac:spMkLst>
            <pc:docMk/>
            <pc:sldMk cId="3038819480" sldId="2147377795"/>
            <ac:spMk id="17" creationId="{34ED3C08-8497-4D9C-BBCF-AB52BDEF4FD6}"/>
          </ac:spMkLst>
        </pc:spChg>
        <pc:spChg chg="add mod">
          <ac:chgData name="Gaita Matteo" userId="S::matteo.gaita@exprivia.com::3b34493c-787a-4579-8e1b-874cb6e86215" providerId="AD" clId="Web-{00000000-0000-0000-0000-000000000000}" dt="2026-10-06T15:38:19.708" v="356" actId="1076"/>
          <ac:spMkLst>
            <pc:docMk/>
            <pc:sldMk cId="3038819480" sldId="2147377795"/>
            <ac:spMk id="19" creationId="{9C3DE8F8-EA85-4F96-A24F-9444A87939F8}"/>
          </ac:spMkLst>
        </pc:spChg>
        <pc:spChg chg="add mod">
          <ac:chgData name="Gaita Matteo" userId="S::matteo.gaita@exprivia.com::3b34493c-787a-4579-8e1b-874cb6e86215" providerId="AD" clId="Web-{00000000-0000-0000-0000-000000000000}" dt="2026-10-06T15:38:19.708" v="357" actId="1076"/>
          <ac:spMkLst>
            <pc:docMk/>
            <pc:sldMk cId="3038819480" sldId="2147377795"/>
            <ac:spMk id="20" creationId="{7D007E76-AC74-40AB-972F-30BA53CD3799}"/>
          </ac:spMkLst>
        </pc:spChg>
        <pc:spChg chg="add mod">
          <ac:chgData name="Gaita Matteo" userId="S::matteo.gaita@exprivia.com::3b34493c-787a-4579-8e1b-874cb6e86215" providerId="AD" clId="Web-{00000000-0000-0000-0000-000000000000}" dt="2026-10-06T15:38:19.723" v="358" actId="1076"/>
          <ac:spMkLst>
            <pc:docMk/>
            <pc:sldMk cId="3038819480" sldId="2147377795"/>
            <ac:spMk id="21" creationId="{A2750B31-D67A-DC43-8378-278731AF93C2}"/>
          </ac:spMkLst>
        </pc:spChg>
        <pc:spChg chg="add mod">
          <ac:chgData name="Gaita Matteo" userId="S::matteo.gaita@exprivia.com::3b34493c-787a-4579-8e1b-874cb6e86215" providerId="AD" clId="Web-{00000000-0000-0000-0000-000000000000}" dt="2026-10-06T15:38:19.723" v="359" actId="1076"/>
          <ac:spMkLst>
            <pc:docMk/>
            <pc:sldMk cId="3038819480" sldId="2147377795"/>
            <ac:spMk id="22" creationId="{A708A207-B0A2-7B51-DA74-1B7253732487}"/>
          </ac:spMkLst>
        </pc:spChg>
        <pc:grpChg chg="add mod">
          <ac:chgData name="Gaita Matteo" userId="S::matteo.gaita@exprivia.com::3b34493c-787a-4579-8e1b-874cb6e86215" providerId="AD" clId="Web-{00000000-0000-0000-0000-000000000000}" dt="2026-10-06T15:38:19.676" v="352" actId="1076"/>
          <ac:grpSpMkLst>
            <pc:docMk/>
            <pc:sldMk cId="3038819480" sldId="2147377795"/>
            <ac:grpSpMk id="2" creationId="{9F4C9B65-EF3B-C406-ACB0-0C45548FF2E2}"/>
          </ac:grpSpMkLst>
        </pc:grpChg>
      </pc:sldChg>
      <pc:sldChg chg="addSp delSp modSp">
        <pc:chgData name="Gaita Matteo" userId="S::matteo.gaita@exprivia.com::3b34493c-787a-4579-8e1b-874cb6e86215" providerId="AD" clId="Web-{00000000-0000-0000-0000-000000000000}" dt="2026-10-06T15:39:13.007" v="379" actId="1076"/>
        <pc:sldMkLst>
          <pc:docMk/>
          <pc:sldMk cId="605800329" sldId="2147377799"/>
        </pc:sldMkLst>
        <pc:spChg chg="add mod">
          <ac:chgData name="Gaita Matteo" userId="S::matteo.gaita@exprivia.com::3b34493c-787a-4579-8e1b-874cb6e86215" providerId="AD" clId="Web-{00000000-0000-0000-0000-000000000000}" dt="2026-10-06T15:39:12.959" v="373" actId="1076"/>
          <ac:spMkLst>
            <pc:docMk/>
            <pc:sldMk cId="605800329" sldId="2147377799"/>
            <ac:spMk id="15" creationId="{BA3C224E-EAAE-8720-FC17-ACF78CED503E}"/>
          </ac:spMkLst>
        </pc:spChg>
        <pc:spChg chg="add">
          <ac:chgData name="Gaita Matteo" userId="S::matteo.gaita@exprivia.com::3b34493c-787a-4579-8e1b-874cb6e86215" providerId="AD" clId="Web-{00000000-0000-0000-0000-000000000000}" dt="2026-10-05T13:42:50.470" v="188"/>
          <ac:spMkLst>
            <pc:docMk/>
            <pc:sldMk cId="605800329" sldId="2147377799"/>
            <ac:spMk id="16" creationId="{64719742-292A-6905-A154-B6EE6FDD468D}"/>
          </ac:spMkLst>
        </pc:spChg>
        <pc:spChg chg="add mod">
          <ac:chgData name="Gaita Matteo" userId="S::matteo.gaita@exprivia.com::3b34493c-787a-4579-8e1b-874cb6e86215" providerId="AD" clId="Web-{00000000-0000-0000-0000-000000000000}" dt="2026-10-06T15:39:12.975" v="374" actId="1076"/>
          <ac:spMkLst>
            <pc:docMk/>
            <pc:sldMk cId="605800329" sldId="2147377799"/>
            <ac:spMk id="17" creationId="{612E8B59-4455-950B-B0B7-D24CCD09C666}"/>
          </ac:spMkLst>
        </pc:spChg>
        <pc:spChg chg="add mod">
          <ac:chgData name="Gaita Matteo" userId="S::matteo.gaita@exprivia.com::3b34493c-787a-4579-8e1b-874cb6e86215" providerId="AD" clId="Web-{00000000-0000-0000-0000-000000000000}" dt="2026-10-06T15:39:12.975" v="375" actId="1076"/>
          <ac:spMkLst>
            <pc:docMk/>
            <pc:sldMk cId="605800329" sldId="2147377799"/>
            <ac:spMk id="18" creationId="{34ED3C08-8497-4D9C-BBCF-AB52BDEF4FD6}"/>
          </ac:spMkLst>
        </pc:spChg>
        <pc:spChg chg="add mod">
          <ac:chgData name="Gaita Matteo" userId="S::matteo.gaita@exprivia.com::3b34493c-787a-4579-8e1b-874cb6e86215" providerId="AD" clId="Web-{00000000-0000-0000-0000-000000000000}" dt="2026-10-06T15:39:12.975" v="376" actId="1076"/>
          <ac:spMkLst>
            <pc:docMk/>
            <pc:sldMk cId="605800329" sldId="2147377799"/>
            <ac:spMk id="19" creationId="{9C3DE8F8-EA85-4F96-A24F-9444A87939F8}"/>
          </ac:spMkLst>
        </pc:spChg>
        <pc:spChg chg="add mod">
          <ac:chgData name="Gaita Matteo" userId="S::matteo.gaita@exprivia.com::3b34493c-787a-4579-8e1b-874cb6e86215" providerId="AD" clId="Web-{00000000-0000-0000-0000-000000000000}" dt="2026-10-06T15:39:12.991" v="377" actId="1076"/>
          <ac:spMkLst>
            <pc:docMk/>
            <pc:sldMk cId="605800329" sldId="2147377799"/>
            <ac:spMk id="20" creationId="{7D007E76-AC74-40AB-972F-30BA53CD3799}"/>
          </ac:spMkLst>
        </pc:spChg>
        <pc:spChg chg="add mod">
          <ac:chgData name="Gaita Matteo" userId="S::matteo.gaita@exprivia.com::3b34493c-787a-4579-8e1b-874cb6e86215" providerId="AD" clId="Web-{00000000-0000-0000-0000-000000000000}" dt="2026-10-06T15:39:13.007" v="378" actId="1076"/>
          <ac:spMkLst>
            <pc:docMk/>
            <pc:sldMk cId="605800329" sldId="2147377799"/>
            <ac:spMk id="21" creationId="{A2750B31-D67A-DC43-8378-278731AF93C2}"/>
          </ac:spMkLst>
        </pc:spChg>
        <pc:spChg chg="add mod">
          <ac:chgData name="Gaita Matteo" userId="S::matteo.gaita@exprivia.com::3b34493c-787a-4579-8e1b-874cb6e86215" providerId="AD" clId="Web-{00000000-0000-0000-0000-000000000000}" dt="2026-10-06T15:39:13.007" v="379" actId="1076"/>
          <ac:spMkLst>
            <pc:docMk/>
            <pc:sldMk cId="605800329" sldId="2147377799"/>
            <ac:spMk id="22" creationId="{A708A207-B0A2-7B51-DA74-1B7253732487}"/>
          </ac:spMkLst>
        </pc:spChg>
        <pc:grpChg chg="add mod">
          <ac:chgData name="Gaita Matteo" userId="S::matteo.gaita@exprivia.com::3b34493c-787a-4579-8e1b-874cb6e86215" providerId="AD" clId="Web-{00000000-0000-0000-0000-000000000000}" dt="2026-10-06T15:39:12.959" v="372" actId="1076"/>
          <ac:grpSpMkLst>
            <pc:docMk/>
            <pc:sldMk cId="605800329" sldId="2147377799"/>
            <ac:grpSpMk id="2" creationId="{BFDD3F72-95FA-FD7C-869F-B2E2D1730705}"/>
          </ac:grpSpMkLst>
        </pc:grpChg>
      </pc:sldChg>
      <pc:sldChg chg="addSp delSp modSp">
        <pc:chgData name="Gaita Matteo" userId="S::matteo.gaita@exprivia.com::3b34493c-787a-4579-8e1b-874cb6e86215" providerId="AD" clId="Web-{00000000-0000-0000-0000-000000000000}" dt="2026-10-06T15:41:27.292" v="423"/>
        <pc:sldMkLst>
          <pc:docMk/>
          <pc:sldMk cId="2075817185" sldId="2147377800"/>
        </pc:sldMkLst>
        <pc:spChg chg="add mod">
          <ac:chgData name="Gaita Matteo" userId="S::matteo.gaita@exprivia.com::3b34493c-787a-4579-8e1b-874cb6e86215" providerId="AD" clId="Web-{00000000-0000-0000-0000-000000000000}" dt="2026-10-06T15:40:22.087" v="400" actId="1076"/>
          <ac:spMkLst>
            <pc:docMk/>
            <pc:sldMk cId="2075817185" sldId="2147377800"/>
            <ac:spMk id="5" creationId="{23481C13-3859-97C0-1DE3-9D5380EBADC1}"/>
          </ac:spMkLst>
        </pc:spChg>
      </pc:sldChg>
      <pc:sldChg chg="addSp delSp modSp">
        <pc:chgData name="Gaita Matteo" userId="S::matteo.gaita@exprivia.com::3b34493c-787a-4579-8e1b-874cb6e86215" providerId="AD" clId="Web-{00000000-0000-0000-0000-000000000000}" dt="2026-10-09T07:57:12.135" v="1160" actId="20577"/>
        <pc:sldMkLst>
          <pc:docMk/>
          <pc:sldMk cId="351841846" sldId="2147377801"/>
        </pc:sldMkLst>
        <pc:spChg chg="add">
          <ac:chgData name="Gaita Matteo" userId="S::matteo.gaita@exprivia.com::3b34493c-787a-4579-8e1b-874cb6e86215" providerId="AD" clId="Web-{00000000-0000-0000-0000-000000000000}" dt="2026-10-06T15:40:30.354" v="402"/>
          <ac:spMkLst>
            <pc:docMk/>
            <pc:sldMk cId="351841846" sldId="2147377801"/>
            <ac:spMk id="3" creationId="{ED3B1B01-3894-0E3B-955A-3B454E44FECF}"/>
          </ac:spMkLst>
        </pc:spChg>
        <pc:spChg chg="add mod">
          <ac:chgData name="Gaita Matteo" userId="S::matteo.gaita@exprivia.com::3b34493c-787a-4579-8e1b-874cb6e86215" providerId="AD" clId="Web-{00000000-0000-0000-0000-000000000000}" dt="2026-10-09T07:57:12.135" v="1160" actId="20577"/>
          <ac:spMkLst>
            <pc:docMk/>
            <pc:sldMk cId="351841846" sldId="2147377801"/>
            <ac:spMk id="5" creationId="{F7D92BE6-EBB0-95B7-4108-69227C38D442}"/>
          </ac:spMkLst>
        </pc:spChg>
      </pc:sldChg>
      <pc:sldChg chg="addSp delSp modSp">
        <pc:chgData name="Gaita Matteo" userId="S::matteo.gaita@exprivia.com::3b34493c-787a-4579-8e1b-874cb6e86215" providerId="AD" clId="Web-{00000000-0000-0000-0000-000000000000}" dt="2026-10-09T07:57:16.010" v="1162" actId="20577"/>
        <pc:sldMkLst>
          <pc:docMk/>
          <pc:sldMk cId="1492232389" sldId="2147377809"/>
        </pc:sldMkLst>
        <pc:spChg chg="add">
          <ac:chgData name="Gaita Matteo" userId="S::matteo.gaita@exprivia.com::3b34493c-787a-4579-8e1b-874cb6e86215" providerId="AD" clId="Web-{00000000-0000-0000-0000-000000000000}" dt="2026-10-06T15:40:49.919" v="410"/>
          <ac:spMkLst>
            <pc:docMk/>
            <pc:sldMk cId="1492232389" sldId="2147377809"/>
            <ac:spMk id="3" creationId="{247EE789-E50F-C94D-FBDE-39E9691910AF}"/>
          </ac:spMkLst>
        </pc:spChg>
        <pc:spChg chg="add mod">
          <ac:chgData name="Gaita Matteo" userId="S::matteo.gaita@exprivia.com::3b34493c-787a-4579-8e1b-874cb6e86215" providerId="AD" clId="Web-{00000000-0000-0000-0000-000000000000}" dt="2026-10-09T07:57:16.010" v="1162" actId="20577"/>
          <ac:spMkLst>
            <pc:docMk/>
            <pc:sldMk cId="1492232389" sldId="2147377809"/>
            <ac:spMk id="5" creationId="{0DCB59B9-FB95-2BCD-98CF-B375FE0C7ECB}"/>
          </ac:spMkLst>
        </pc:spChg>
      </pc:sldChg>
      <pc:sldChg chg="addSp delSp modSp">
        <pc:chgData name="Gaita Matteo" userId="S::matteo.gaita@exprivia.com::3b34493c-787a-4579-8e1b-874cb6e86215" providerId="AD" clId="Web-{00000000-0000-0000-0000-000000000000}" dt="2026-10-09T07:57:24.917" v="1165" actId="20577"/>
        <pc:sldMkLst>
          <pc:docMk/>
          <pc:sldMk cId="1648880718" sldId="2147377810"/>
        </pc:sldMkLst>
        <pc:spChg chg="add">
          <ac:chgData name="Gaita Matteo" userId="S::matteo.gaita@exprivia.com::3b34493c-787a-4579-8e1b-874cb6e86215" providerId="AD" clId="Web-{00000000-0000-0000-0000-000000000000}" dt="2026-10-06T15:40:51.713" v="411"/>
          <ac:spMkLst>
            <pc:docMk/>
            <pc:sldMk cId="1648880718" sldId="2147377810"/>
            <ac:spMk id="3" creationId="{19550ED0-5BDB-DF82-8ECF-DA91EB1B0283}"/>
          </ac:spMkLst>
        </pc:spChg>
        <pc:spChg chg="add mod">
          <ac:chgData name="Gaita Matteo" userId="S::matteo.gaita@exprivia.com::3b34493c-787a-4579-8e1b-874cb6e86215" providerId="AD" clId="Web-{00000000-0000-0000-0000-000000000000}" dt="2026-10-09T07:57:24.917" v="1165" actId="20577"/>
          <ac:spMkLst>
            <pc:docMk/>
            <pc:sldMk cId="1648880718" sldId="2147377810"/>
            <ac:spMk id="4" creationId="{31D44708-DBCE-55D4-7D8D-F224D2C79E9F}"/>
          </ac:spMkLst>
        </pc:spChg>
      </pc:sldChg>
      <pc:sldChg chg="addSp delSp modSp">
        <pc:chgData name="Gaita Matteo" userId="S::matteo.gaita@exprivia.com::3b34493c-787a-4579-8e1b-874cb6e86215" providerId="AD" clId="Web-{00000000-0000-0000-0000-000000000000}" dt="2026-10-09T07:57:29.667" v="1167" actId="20577"/>
        <pc:sldMkLst>
          <pc:docMk/>
          <pc:sldMk cId="2916793644" sldId="2147377811"/>
        </pc:sldMkLst>
        <pc:spChg chg="add">
          <ac:chgData name="Gaita Matteo" userId="S::matteo.gaita@exprivia.com::3b34493c-787a-4579-8e1b-874cb6e86215" providerId="AD" clId="Web-{00000000-0000-0000-0000-000000000000}" dt="2026-10-06T15:40:54.135" v="412"/>
          <ac:spMkLst>
            <pc:docMk/>
            <pc:sldMk cId="2916793644" sldId="2147377811"/>
            <ac:spMk id="3" creationId="{CF12DF17-3A26-6AB8-D663-565AFA4A1810}"/>
          </ac:spMkLst>
        </pc:spChg>
        <pc:spChg chg="add mod">
          <ac:chgData name="Gaita Matteo" userId="S::matteo.gaita@exprivia.com::3b34493c-787a-4579-8e1b-874cb6e86215" providerId="AD" clId="Web-{00000000-0000-0000-0000-000000000000}" dt="2026-10-09T07:57:29.667" v="1167" actId="20577"/>
          <ac:spMkLst>
            <pc:docMk/>
            <pc:sldMk cId="2916793644" sldId="2147377811"/>
            <ac:spMk id="4" creationId="{31D44708-DBCE-55D4-7D8D-F224D2C79E9F}"/>
          </ac:spMkLst>
        </pc:spChg>
        <pc:spChg chg="add">
          <ac:chgData name="Gaita Matteo" userId="S::matteo.gaita@exprivia.com::3b34493c-787a-4579-8e1b-874cb6e86215" providerId="AD" clId="Web-{00000000-0000-0000-0000-000000000000}" dt="2026-10-06T15:42:18.778" v="429"/>
          <ac:spMkLst>
            <pc:docMk/>
            <pc:sldMk cId="2916793644" sldId="2147377811"/>
            <ac:spMk id="5" creationId="{6464CF7A-F7D3-7214-75DC-88FF953E6147}"/>
          </ac:spMkLst>
        </pc:spChg>
      </pc:sldChg>
      <pc:sldChg chg="addSp delSp modSp">
        <pc:chgData name="Gaita Matteo" userId="S::matteo.gaita@exprivia.com::3b34493c-787a-4579-8e1b-874cb6e86215" providerId="AD" clId="Web-{00000000-0000-0000-0000-000000000000}" dt="2026-10-09T07:57:35.136" v="1168" actId="20577"/>
        <pc:sldMkLst>
          <pc:docMk/>
          <pc:sldMk cId="4115500070" sldId="2147377812"/>
        </pc:sldMkLst>
        <pc:spChg chg="add">
          <ac:chgData name="Gaita Matteo" userId="S::matteo.gaita@exprivia.com::3b34493c-787a-4579-8e1b-874cb6e86215" providerId="AD" clId="Web-{00000000-0000-0000-0000-000000000000}" dt="2026-10-06T15:40:55.166" v="413"/>
          <ac:spMkLst>
            <pc:docMk/>
            <pc:sldMk cId="4115500070" sldId="2147377812"/>
            <ac:spMk id="3" creationId="{55B1017A-B92B-3B42-6E61-F3C5CF85ED66}"/>
          </ac:spMkLst>
        </pc:spChg>
        <pc:spChg chg="add mod">
          <ac:chgData name="Gaita Matteo" userId="S::matteo.gaita@exprivia.com::3b34493c-787a-4579-8e1b-874cb6e86215" providerId="AD" clId="Web-{00000000-0000-0000-0000-000000000000}" dt="2026-10-09T07:57:35.136" v="1168" actId="20577"/>
          <ac:spMkLst>
            <pc:docMk/>
            <pc:sldMk cId="4115500070" sldId="2147377812"/>
            <ac:spMk id="4" creationId="{31D44708-DBCE-55D4-7D8D-F224D2C79E9F}"/>
          </ac:spMkLst>
        </pc:spChg>
      </pc:sldChg>
      <pc:sldChg chg="addSp delSp modSp">
        <pc:chgData name="Gaita Matteo" userId="S::matteo.gaita@exprivia.com::3b34493c-787a-4579-8e1b-874cb6e86215" providerId="AD" clId="Web-{00000000-0000-0000-0000-000000000000}" dt="2026-10-09T07:57:38.527" v="1169" actId="20577"/>
        <pc:sldMkLst>
          <pc:docMk/>
          <pc:sldMk cId="1665334592" sldId="2147377813"/>
        </pc:sldMkLst>
        <pc:spChg chg="add">
          <ac:chgData name="Gaita Matteo" userId="S::matteo.gaita@exprivia.com::3b34493c-787a-4579-8e1b-874cb6e86215" providerId="AD" clId="Web-{00000000-0000-0000-0000-000000000000}" dt="2026-10-06T15:40:56.572" v="414"/>
          <ac:spMkLst>
            <pc:docMk/>
            <pc:sldMk cId="1665334592" sldId="2147377813"/>
            <ac:spMk id="3" creationId="{B36ECB25-3224-A836-D431-44F3991A7E00}"/>
          </ac:spMkLst>
        </pc:spChg>
        <pc:spChg chg="add mod">
          <ac:chgData name="Gaita Matteo" userId="S::matteo.gaita@exprivia.com::3b34493c-787a-4579-8e1b-874cb6e86215" providerId="AD" clId="Web-{00000000-0000-0000-0000-000000000000}" dt="2026-10-09T07:57:38.527" v="1169" actId="20577"/>
          <ac:spMkLst>
            <pc:docMk/>
            <pc:sldMk cId="1665334592" sldId="2147377813"/>
            <ac:spMk id="4" creationId="{31D44708-DBCE-55D4-7D8D-F224D2C79E9F}"/>
          </ac:spMkLst>
        </pc:spChg>
      </pc:sldChg>
      <pc:sldChg chg="addSp delSp modSp">
        <pc:chgData name="Gaita Matteo" userId="S::matteo.gaita@exprivia.com::3b34493c-787a-4579-8e1b-874cb6e86215" providerId="AD" clId="Web-{00000000-0000-0000-0000-000000000000}" dt="2026-10-09T07:57:48.027" v="1171" actId="20577"/>
        <pc:sldMkLst>
          <pc:docMk/>
          <pc:sldMk cId="495501654" sldId="2147377814"/>
        </pc:sldMkLst>
        <pc:spChg chg="add">
          <ac:chgData name="Gaita Matteo" userId="S::matteo.gaita@exprivia.com::3b34493c-787a-4579-8e1b-874cb6e86215" providerId="AD" clId="Web-{00000000-0000-0000-0000-000000000000}" dt="2026-10-06T15:40:59.275" v="415"/>
          <ac:spMkLst>
            <pc:docMk/>
            <pc:sldMk cId="495501654" sldId="2147377814"/>
            <ac:spMk id="3" creationId="{3C79156F-501B-AFAC-16FD-91393C87BC86}"/>
          </ac:spMkLst>
        </pc:spChg>
        <pc:spChg chg="add">
          <ac:chgData name="Gaita Matteo" userId="S::matteo.gaita@exprivia.com::3b34493c-787a-4579-8e1b-874cb6e86215" providerId="AD" clId="Web-{00000000-0000-0000-0000-000000000000}" dt="2026-10-06T15:42:40.451" v="432"/>
          <ac:spMkLst>
            <pc:docMk/>
            <pc:sldMk cId="495501654" sldId="2147377814"/>
            <ac:spMk id="5" creationId="{847174A1-628C-A959-96BD-16928D02CD85}"/>
          </ac:spMkLst>
        </pc:spChg>
        <pc:spChg chg="add mod">
          <ac:chgData name="Gaita Matteo" userId="S::matteo.gaita@exprivia.com::3b34493c-787a-4579-8e1b-874cb6e86215" providerId="AD" clId="Web-{00000000-0000-0000-0000-000000000000}" dt="2026-10-09T07:57:48.027" v="1171" actId="20577"/>
          <ac:spMkLst>
            <pc:docMk/>
            <pc:sldMk cId="495501654" sldId="2147377814"/>
            <ac:spMk id="6" creationId="{06246274-580F-BD90-05C6-5A9B000A17B4}"/>
          </ac:spMkLst>
        </pc:spChg>
        <pc:spChg chg="add mod">
          <ac:chgData name="Gaita Matteo" userId="S::matteo.gaita@exprivia.com::3b34493c-787a-4579-8e1b-874cb6e86215" providerId="AD" clId="Web-{00000000-0000-0000-0000-000000000000}" dt="2026-10-07T07:52:12.032" v="571" actId="1076"/>
          <ac:spMkLst>
            <pc:docMk/>
            <pc:sldMk cId="495501654" sldId="2147377814"/>
            <ac:spMk id="8" creationId="{2400EEA6-5243-F218-BB34-9A685034A731}"/>
          </ac:spMkLst>
        </pc:spChg>
        <pc:spChg chg="add mod">
          <ac:chgData name="Gaita Matteo" userId="S::matteo.gaita@exprivia.com::3b34493c-787a-4579-8e1b-874cb6e86215" providerId="AD" clId="Web-{00000000-0000-0000-0000-000000000000}" dt="2026-10-07T07:52:03.672" v="569" actId="1076"/>
          <ac:spMkLst>
            <pc:docMk/>
            <pc:sldMk cId="495501654" sldId="2147377814"/>
            <ac:spMk id="9" creationId="{2CAD9F39-7F86-C9FD-875C-AB1DEAEE4F6B}"/>
          </ac:spMkLst>
        </pc:spChg>
        <pc:picChg chg="add mod">
          <ac:chgData name="Gaita Matteo" userId="S::matteo.gaita@exprivia.com::3b34493c-787a-4579-8e1b-874cb6e86215" providerId="AD" clId="Web-{00000000-0000-0000-0000-000000000000}" dt="2026-10-07T07:51:30.422" v="563" actId="1076"/>
          <ac:picMkLst>
            <pc:docMk/>
            <pc:sldMk cId="495501654" sldId="2147377814"/>
            <ac:picMk id="2" creationId="{807B2574-17D9-79B3-A702-6F915275B066}"/>
          </ac:picMkLst>
        </pc:picChg>
        <pc:picChg chg="add mod">
          <ac:chgData name="Gaita Matteo" userId="S::matteo.gaita@exprivia.com::3b34493c-787a-4579-8e1b-874cb6e86215" providerId="AD" clId="Web-{00000000-0000-0000-0000-000000000000}" dt="2026-10-07T07:51:30.422" v="564" actId="1076"/>
          <ac:picMkLst>
            <pc:docMk/>
            <pc:sldMk cId="495501654" sldId="2147377814"/>
            <ac:picMk id="7" creationId="{E3A6EF7A-0D7C-008B-EDD5-41C5E7A4992D}"/>
          </ac:picMkLst>
        </pc:picChg>
      </pc:sldChg>
      <pc:sldChg chg="addSp delSp modSp">
        <pc:chgData name="Gaita Matteo" userId="S::matteo.gaita@exprivia.com::3b34493c-787a-4579-8e1b-874cb6e86215" providerId="AD" clId="Web-{00000000-0000-0000-0000-000000000000}" dt="2026-10-07T07:53:37.581" v="582"/>
        <pc:sldMkLst>
          <pc:docMk/>
          <pc:sldMk cId="5331062" sldId="2147377815"/>
        </pc:sldMkLst>
        <pc:spChg chg="add">
          <ac:chgData name="Gaita Matteo" userId="S::matteo.gaita@exprivia.com::3b34493c-787a-4579-8e1b-874cb6e86215" providerId="AD" clId="Web-{00000000-0000-0000-0000-000000000000}" dt="2026-10-06T15:41:00.447" v="416"/>
          <ac:spMkLst>
            <pc:docMk/>
            <pc:sldMk cId="5331062" sldId="2147377815"/>
            <ac:spMk id="3" creationId="{05D25051-BB86-973E-1F78-AE5FD48796BD}"/>
          </ac:spMkLst>
        </pc:spChg>
        <pc:spChg chg="add mod">
          <ac:chgData name="Gaita Matteo" userId="S::matteo.gaita@exprivia.com::3b34493c-787a-4579-8e1b-874cb6e86215" providerId="AD" clId="Web-{00000000-0000-0000-0000-000000000000}" dt="2026-10-07T07:52:32.626" v="578" actId="1076"/>
          <ac:spMkLst>
            <pc:docMk/>
            <pc:sldMk cId="5331062" sldId="2147377815"/>
            <ac:spMk id="5" creationId="{6464CF7A-F7D3-7214-75DC-88FF953E6147}"/>
          </ac:spMkLst>
        </pc:spChg>
        <pc:picChg chg="add mod">
          <ac:chgData name="Gaita Matteo" userId="S::matteo.gaita@exprivia.com::3b34493c-787a-4579-8e1b-874cb6e86215" providerId="AD" clId="Web-{00000000-0000-0000-0000-000000000000}" dt="2026-10-07T07:53:37.581" v="582"/>
          <ac:picMkLst>
            <pc:docMk/>
            <pc:sldMk cId="5331062" sldId="2147377815"/>
            <ac:picMk id="2" creationId="{8EC041B3-20DE-BA1B-15E5-778ABF717E2E}"/>
          </ac:picMkLst>
        </pc:picChg>
      </pc:sldChg>
      <pc:sldChg chg="addSp delSp modSp">
        <pc:chgData name="Gaita Matteo" userId="S::matteo.gaita@exprivia.com::3b34493c-787a-4579-8e1b-874cb6e86215" providerId="AD" clId="Web-{00000000-0000-0000-0000-000000000000}" dt="2026-10-07T07:55:14.083" v="601" actId="1076"/>
        <pc:sldMkLst>
          <pc:docMk/>
          <pc:sldMk cId="2091527261" sldId="2147377816"/>
        </pc:sldMkLst>
        <pc:spChg chg="add">
          <ac:chgData name="Gaita Matteo" userId="S::matteo.gaita@exprivia.com::3b34493c-787a-4579-8e1b-874cb6e86215" providerId="AD" clId="Web-{00000000-0000-0000-0000-000000000000}" dt="2026-10-06T15:41:16.323" v="422"/>
          <ac:spMkLst>
            <pc:docMk/>
            <pc:sldMk cId="2091527261" sldId="2147377816"/>
            <ac:spMk id="3" creationId="{9C98D303-083B-787B-C31C-D8476B1B8041}"/>
          </ac:spMkLst>
        </pc:spChg>
        <pc:spChg chg="add mod">
          <ac:chgData name="Gaita Matteo" userId="S::matteo.gaita@exprivia.com::3b34493c-787a-4579-8e1b-874cb6e86215" providerId="AD" clId="Web-{00000000-0000-0000-0000-000000000000}" dt="2026-10-07T07:54:49.566" v="596" actId="1076"/>
          <ac:spMkLst>
            <pc:docMk/>
            <pc:sldMk cId="2091527261" sldId="2147377816"/>
            <ac:spMk id="10" creationId="{DADD5956-9B4E-9058-1C1C-C69436C8DFC2}"/>
          </ac:spMkLst>
        </pc:spChg>
        <pc:spChg chg="add mod">
          <ac:chgData name="Gaita Matteo" userId="S::matteo.gaita@exprivia.com::3b34493c-787a-4579-8e1b-874cb6e86215" providerId="AD" clId="Web-{00000000-0000-0000-0000-000000000000}" dt="2026-10-07T07:54:39.769" v="593" actId="1076"/>
          <ac:spMkLst>
            <pc:docMk/>
            <pc:sldMk cId="2091527261" sldId="2147377816"/>
            <ac:spMk id="12" creationId="{52FCBAA5-5D64-4755-4778-66C38DEBD69F}"/>
          </ac:spMkLst>
        </pc:spChg>
        <pc:spChg chg="add mod">
          <ac:chgData name="Gaita Matteo" userId="S::matteo.gaita@exprivia.com::3b34493c-787a-4579-8e1b-874cb6e86215" providerId="AD" clId="Web-{00000000-0000-0000-0000-000000000000}" dt="2026-10-07T07:55:14.083" v="601" actId="1076"/>
          <ac:spMkLst>
            <pc:docMk/>
            <pc:sldMk cId="2091527261" sldId="2147377816"/>
            <ac:spMk id="13" creationId="{DFB46DBB-0D36-4A47-B2AB-333B5A5A0E40}"/>
          </ac:spMkLst>
        </pc:spChg>
        <pc:picChg chg="add">
          <ac:chgData name="Gaita Matteo" userId="S::matteo.gaita@exprivia.com::3b34493c-787a-4579-8e1b-874cb6e86215" providerId="AD" clId="Web-{00000000-0000-0000-0000-000000000000}" dt="2026-10-07T07:54:13.956" v="586"/>
          <ac:picMkLst>
            <pc:docMk/>
            <pc:sldMk cId="2091527261" sldId="2147377816"/>
            <ac:picMk id="6" creationId="{0FC2A432-80BB-31FE-ECA1-0B2080AAEDEC}"/>
          </ac:picMkLst>
        </pc:picChg>
        <pc:picChg chg="add">
          <ac:chgData name="Gaita Matteo" userId="S::matteo.gaita@exprivia.com::3b34493c-787a-4579-8e1b-874cb6e86215" providerId="AD" clId="Web-{00000000-0000-0000-0000-000000000000}" dt="2026-10-07T07:54:13.988" v="587"/>
          <ac:picMkLst>
            <pc:docMk/>
            <pc:sldMk cId="2091527261" sldId="2147377816"/>
            <ac:picMk id="8" creationId="{6A9C8FFF-2D4B-D0C6-22F1-C0F006A73CB9}"/>
          </ac:picMkLst>
        </pc:picChg>
      </pc:sldChg>
      <pc:sldChg chg="addSp delSp modSp">
        <pc:chgData name="Gaita Matteo" userId="S::matteo.gaita@exprivia.com::3b34493c-787a-4579-8e1b-874cb6e86215" providerId="AD" clId="Web-{00000000-0000-0000-0000-000000000000}" dt="2026-10-07T07:56:46.194" v="615" actId="1076"/>
        <pc:sldMkLst>
          <pc:docMk/>
          <pc:sldMk cId="1500178603" sldId="2147377817"/>
        </pc:sldMkLst>
        <pc:spChg chg="add">
          <ac:chgData name="Gaita Matteo" userId="S::matteo.gaita@exprivia.com::3b34493c-787a-4579-8e1b-874cb6e86215" providerId="AD" clId="Web-{00000000-0000-0000-0000-000000000000}" dt="2026-10-06T15:41:02.619" v="417"/>
          <ac:spMkLst>
            <pc:docMk/>
            <pc:sldMk cId="1500178603" sldId="2147377817"/>
            <ac:spMk id="3" creationId="{53FAB37B-FBAD-93EC-B272-70B18EDC6AA7}"/>
          </ac:spMkLst>
        </pc:spChg>
        <pc:spChg chg="add mod">
          <ac:chgData name="Gaita Matteo" userId="S::matteo.gaita@exprivia.com::3b34493c-787a-4579-8e1b-874cb6e86215" providerId="AD" clId="Web-{00000000-0000-0000-0000-000000000000}" dt="2026-10-07T07:55:57.677" v="608" actId="1076"/>
          <ac:spMkLst>
            <pc:docMk/>
            <pc:sldMk cId="1500178603" sldId="2147377817"/>
            <ac:spMk id="5" creationId="{AD38A5F3-4C01-62A5-4650-86BA56ECDBA9}"/>
          </ac:spMkLst>
        </pc:spChg>
        <pc:picChg chg="add mod">
          <ac:chgData name="Gaita Matteo" userId="S::matteo.gaita@exprivia.com::3b34493c-787a-4579-8e1b-874cb6e86215" providerId="AD" clId="Web-{00000000-0000-0000-0000-000000000000}" dt="2026-10-07T07:56:46.194" v="615" actId="1076"/>
          <ac:picMkLst>
            <pc:docMk/>
            <pc:sldMk cId="1500178603" sldId="2147377817"/>
            <ac:picMk id="2" creationId="{1E350AE1-18A6-7A01-B528-3D444FD07A58}"/>
          </ac:picMkLst>
        </pc:picChg>
      </pc:sldChg>
      <pc:sldChg chg="addSp delSp modSp">
        <pc:chgData name="Gaita Matteo" userId="S::matteo.gaita@exprivia.com::3b34493c-787a-4579-8e1b-874cb6e86215" providerId="AD" clId="Web-{00000000-0000-0000-0000-000000000000}" dt="2026-10-07T07:58:33.649" v="637" actId="1076"/>
        <pc:sldMkLst>
          <pc:docMk/>
          <pc:sldMk cId="2186553463" sldId="2147377818"/>
        </pc:sldMkLst>
        <pc:spChg chg="add">
          <ac:chgData name="Gaita Matteo" userId="S::matteo.gaita@exprivia.com::3b34493c-787a-4579-8e1b-874cb6e86215" providerId="AD" clId="Web-{00000000-0000-0000-0000-000000000000}" dt="2026-10-06T15:41:04.729" v="418"/>
          <ac:spMkLst>
            <pc:docMk/>
            <pc:sldMk cId="2186553463" sldId="2147377818"/>
            <ac:spMk id="3" creationId="{EDEAAC0B-C2A1-17D0-4821-891AE252DD01}"/>
          </ac:spMkLst>
        </pc:spChg>
        <pc:spChg chg="add mod">
          <ac:chgData name="Gaita Matteo" userId="S::matteo.gaita@exprivia.com::3b34493c-787a-4579-8e1b-874cb6e86215" providerId="AD" clId="Web-{00000000-0000-0000-0000-000000000000}" dt="2026-10-07T07:57:45.742" v="623" actId="1076"/>
          <ac:spMkLst>
            <pc:docMk/>
            <pc:sldMk cId="2186553463" sldId="2147377818"/>
            <ac:spMk id="10" creationId="{89328741-E526-0A7C-97C8-31F43030EA1C}"/>
          </ac:spMkLst>
        </pc:spChg>
        <pc:spChg chg="add mod">
          <ac:chgData name="Gaita Matteo" userId="S::matteo.gaita@exprivia.com::3b34493c-787a-4579-8e1b-874cb6e86215" providerId="AD" clId="Web-{00000000-0000-0000-0000-000000000000}" dt="2026-10-07T07:57:59.367" v="626" actId="1076"/>
          <ac:spMkLst>
            <pc:docMk/>
            <pc:sldMk cId="2186553463" sldId="2147377818"/>
            <ac:spMk id="12" creationId="{F12356FE-B5D2-8538-A1B8-074BD7BCDD0E}"/>
          </ac:spMkLst>
        </pc:spChg>
        <pc:spChg chg="add mod">
          <ac:chgData name="Gaita Matteo" userId="S::matteo.gaita@exprivia.com::3b34493c-787a-4579-8e1b-874cb6e86215" providerId="AD" clId="Web-{00000000-0000-0000-0000-000000000000}" dt="2026-10-07T07:58:33.649" v="637" actId="1076"/>
          <ac:spMkLst>
            <pc:docMk/>
            <pc:sldMk cId="2186553463" sldId="2147377818"/>
            <ac:spMk id="13" creationId="{C2DFAE79-507A-65E6-311E-CB0FA1280D16}"/>
          </ac:spMkLst>
        </pc:spChg>
        <pc:picChg chg="add">
          <ac:chgData name="Gaita Matteo" userId="S::matteo.gaita@exprivia.com::3b34493c-787a-4579-8e1b-874cb6e86215" providerId="AD" clId="Web-{00000000-0000-0000-0000-000000000000}" dt="2026-10-07T07:57:34.273" v="616"/>
          <ac:picMkLst>
            <pc:docMk/>
            <pc:sldMk cId="2186553463" sldId="2147377818"/>
            <ac:picMk id="6" creationId="{C56CCE88-071F-D12B-9ABD-0EF1DAB7B9FF}"/>
          </ac:picMkLst>
        </pc:picChg>
        <pc:picChg chg="add">
          <ac:chgData name="Gaita Matteo" userId="S::matteo.gaita@exprivia.com::3b34493c-787a-4579-8e1b-874cb6e86215" providerId="AD" clId="Web-{00000000-0000-0000-0000-000000000000}" dt="2026-10-07T07:57:34.320" v="617"/>
          <ac:picMkLst>
            <pc:docMk/>
            <pc:sldMk cId="2186553463" sldId="2147377818"/>
            <ac:picMk id="8" creationId="{741F4EB0-F3C9-A635-C11E-3EAA05B124F2}"/>
          </ac:picMkLst>
        </pc:picChg>
      </pc:sldChg>
      <pc:sldChg chg="addSp delSp modSp">
        <pc:chgData name="Gaita Matteo" userId="S::matteo.gaita@exprivia.com::3b34493c-787a-4579-8e1b-874cb6e86215" providerId="AD" clId="Web-{00000000-0000-0000-0000-000000000000}" dt="2026-10-07T08:01:07.653" v="651" actId="1076"/>
        <pc:sldMkLst>
          <pc:docMk/>
          <pc:sldMk cId="629278599" sldId="2147377819"/>
        </pc:sldMkLst>
        <pc:spChg chg="add">
          <ac:chgData name="Gaita Matteo" userId="S::matteo.gaita@exprivia.com::3b34493c-787a-4579-8e1b-874cb6e86215" providerId="AD" clId="Web-{00000000-0000-0000-0000-000000000000}" dt="2026-10-06T15:41:06.619" v="419"/>
          <ac:spMkLst>
            <pc:docMk/>
            <pc:sldMk cId="629278599" sldId="2147377819"/>
            <ac:spMk id="3" creationId="{0526CFE6-F593-2E6E-6AF2-E1BEB81BAFE5}"/>
          </ac:spMkLst>
        </pc:spChg>
        <pc:picChg chg="add mod">
          <ac:chgData name="Gaita Matteo" userId="S::matteo.gaita@exprivia.com::3b34493c-787a-4579-8e1b-874cb6e86215" providerId="AD" clId="Web-{00000000-0000-0000-0000-000000000000}" dt="2026-10-07T08:00:53.308" v="649" actId="1076"/>
          <ac:picMkLst>
            <pc:docMk/>
            <pc:sldMk cId="629278599" sldId="2147377819"/>
            <ac:picMk id="2" creationId="{09525A93-E4E1-C210-E4B3-DCDCD4F9A0B8}"/>
          </ac:picMkLst>
        </pc:picChg>
        <pc:picChg chg="add mod">
          <ac:chgData name="Gaita Matteo" userId="S::matteo.gaita@exprivia.com::3b34493c-787a-4579-8e1b-874cb6e86215" providerId="AD" clId="Web-{00000000-0000-0000-0000-000000000000}" dt="2026-10-07T08:01:07.653" v="651" actId="1076"/>
          <ac:picMkLst>
            <pc:docMk/>
            <pc:sldMk cId="629278599" sldId="2147377819"/>
            <ac:picMk id="6" creationId="{36EF6E03-AFF8-9AEB-83AB-1891E293428E}"/>
          </ac:picMkLst>
        </pc:picChg>
      </pc:sldChg>
      <pc:sldChg chg="addSp delSp modSp">
        <pc:chgData name="Gaita Matteo" userId="S::matteo.gaita@exprivia.com::3b34493c-787a-4579-8e1b-874cb6e86215" providerId="AD" clId="Web-{00000000-0000-0000-0000-000000000000}" dt="2026-10-07T08:04:32.266" v="676" actId="1076"/>
        <pc:sldMkLst>
          <pc:docMk/>
          <pc:sldMk cId="3127259846" sldId="2147377820"/>
        </pc:sldMkLst>
        <pc:spChg chg="add">
          <ac:chgData name="Gaita Matteo" userId="S::matteo.gaita@exprivia.com::3b34493c-787a-4579-8e1b-874cb6e86215" providerId="AD" clId="Web-{00000000-0000-0000-0000-000000000000}" dt="2026-10-06T15:41:08.823" v="420"/>
          <ac:spMkLst>
            <pc:docMk/>
            <pc:sldMk cId="3127259846" sldId="2147377820"/>
            <ac:spMk id="3" creationId="{8C68C19C-0372-5D73-7E50-CF565FC1165B}"/>
          </ac:spMkLst>
        </pc:spChg>
        <pc:spChg chg="add mod">
          <ac:chgData name="Gaita Matteo" userId="S::matteo.gaita@exprivia.com::3b34493c-787a-4579-8e1b-874cb6e86215" providerId="AD" clId="Web-{00000000-0000-0000-0000-000000000000}" dt="2026-10-07T08:03:13.452" v="656" actId="1076"/>
          <ac:spMkLst>
            <pc:docMk/>
            <pc:sldMk cId="3127259846" sldId="2147377820"/>
            <ac:spMk id="6" creationId="{C6E3D13D-2A48-49E5-DD29-E8924563CE3C}"/>
          </ac:spMkLst>
        </pc:spChg>
        <pc:spChg chg="add mod">
          <ac:chgData name="Gaita Matteo" userId="S::matteo.gaita@exprivia.com::3b34493c-787a-4579-8e1b-874cb6e86215" providerId="AD" clId="Web-{00000000-0000-0000-0000-000000000000}" dt="2026-10-07T08:04:32.266" v="676" actId="1076"/>
          <ac:spMkLst>
            <pc:docMk/>
            <pc:sldMk cId="3127259846" sldId="2147377820"/>
            <ac:spMk id="8" creationId="{88B364A9-5041-71FA-8FCB-F4DF3BEF462F}"/>
          </ac:spMkLst>
        </pc:spChg>
        <pc:picChg chg="add mod modCrop">
          <ac:chgData name="Gaita Matteo" userId="S::matteo.gaita@exprivia.com::3b34493c-787a-4579-8e1b-874cb6e86215" providerId="AD" clId="Web-{00000000-0000-0000-0000-000000000000}" dt="2026-10-07T08:04:13.891" v="673"/>
          <ac:picMkLst>
            <pc:docMk/>
            <pc:sldMk cId="3127259846" sldId="2147377820"/>
            <ac:picMk id="7" creationId="{E2F00DFF-69FE-89F6-5D9A-0F9D03CEAE72}"/>
          </ac:picMkLst>
        </pc:picChg>
      </pc:sldChg>
      <pc:sldChg chg="addSp delSp modSp">
        <pc:chgData name="Gaita Matteo" userId="S::matteo.gaita@exprivia.com::3b34493c-787a-4579-8e1b-874cb6e86215" providerId="AD" clId="Web-{00000000-0000-0000-0000-000000000000}" dt="2026-10-07T08:06:39.332" v="693" actId="1076"/>
        <pc:sldMkLst>
          <pc:docMk/>
          <pc:sldMk cId="1970884754" sldId="2147377821"/>
        </pc:sldMkLst>
        <pc:spChg chg="add">
          <ac:chgData name="Gaita Matteo" userId="S::matteo.gaita@exprivia.com::3b34493c-787a-4579-8e1b-874cb6e86215" providerId="AD" clId="Web-{00000000-0000-0000-0000-000000000000}" dt="2026-10-06T15:41:11.260" v="421"/>
          <ac:spMkLst>
            <pc:docMk/>
            <pc:sldMk cId="1970884754" sldId="2147377821"/>
            <ac:spMk id="3" creationId="{E01CF82A-73D7-CCD3-C821-59B9FFAA46C4}"/>
          </ac:spMkLst>
        </pc:spChg>
        <pc:spChg chg="add mod">
          <ac:chgData name="Gaita Matteo" userId="S::matteo.gaita@exprivia.com::3b34493c-787a-4579-8e1b-874cb6e86215" providerId="AD" clId="Web-{00000000-0000-0000-0000-000000000000}" dt="2026-10-07T08:05:28.689" v="681" actId="1076"/>
          <ac:spMkLst>
            <pc:docMk/>
            <pc:sldMk cId="1970884754" sldId="2147377821"/>
            <ac:spMk id="6" creationId="{91867D75-2AA9-57DD-EA60-26E21511AA10}"/>
          </ac:spMkLst>
        </pc:spChg>
        <pc:spChg chg="add mod">
          <ac:chgData name="Gaita Matteo" userId="S::matteo.gaita@exprivia.com::3b34493c-787a-4579-8e1b-874cb6e86215" providerId="AD" clId="Web-{00000000-0000-0000-0000-000000000000}" dt="2026-10-07T08:06:39.332" v="693" actId="1076"/>
          <ac:spMkLst>
            <pc:docMk/>
            <pc:sldMk cId="1970884754" sldId="2147377821"/>
            <ac:spMk id="13" creationId="{945730C6-D4A7-D699-39FE-318C3047A802}"/>
          </ac:spMkLst>
        </pc:spChg>
        <pc:picChg chg="add mod">
          <ac:chgData name="Gaita Matteo" userId="S::matteo.gaita@exprivia.com::3b34493c-787a-4579-8e1b-874cb6e86215" providerId="AD" clId="Web-{00000000-0000-0000-0000-000000000000}" dt="2026-10-07T08:05:39.393" v="686" actId="1076"/>
          <ac:picMkLst>
            <pc:docMk/>
            <pc:sldMk cId="1970884754" sldId="2147377821"/>
            <ac:picMk id="7" creationId="{385E857B-9F8B-2652-E1EE-3323FE0E8FB1}"/>
          </ac:picMkLst>
        </pc:picChg>
        <pc:picChg chg="add mod">
          <ac:chgData name="Gaita Matteo" userId="S::matteo.gaita@exprivia.com::3b34493c-787a-4579-8e1b-874cb6e86215" providerId="AD" clId="Web-{00000000-0000-0000-0000-000000000000}" dt="2026-10-07T08:05:39.393" v="687" actId="1076"/>
          <ac:picMkLst>
            <pc:docMk/>
            <pc:sldMk cId="1970884754" sldId="2147377821"/>
            <ac:picMk id="9" creationId="{B816E2B8-B353-1236-1E6A-0879CA6A4CA3}"/>
          </ac:picMkLst>
        </pc:picChg>
        <pc:cxnChg chg="add mod">
          <ac:chgData name="Gaita Matteo" userId="S::matteo.gaita@exprivia.com::3b34493c-787a-4579-8e1b-874cb6e86215" providerId="AD" clId="Web-{00000000-0000-0000-0000-000000000000}" dt="2026-10-07T08:05:39.408" v="688" actId="1076"/>
          <ac:cxnSpMkLst>
            <pc:docMk/>
            <pc:sldMk cId="1970884754" sldId="2147377821"/>
            <ac:cxnSpMk id="11" creationId="{45E66BBC-F9FB-196B-BA6B-E5579E46BD91}"/>
          </ac:cxnSpMkLst>
        </pc:cxnChg>
      </pc:sldChg>
      <pc:sldChg chg="addSp modSp add">
        <pc:chgData name="Gaita Matteo" userId="S::matteo.gaita@exprivia.com::3b34493c-787a-4579-8e1b-874cb6e86215" providerId="AD" clId="Web-{00000000-0000-0000-0000-000000000000}" dt="2026-10-09T07:57:20.573" v="1164" actId="20577"/>
        <pc:sldMkLst>
          <pc:docMk/>
          <pc:sldMk cId="323686976" sldId="2147377822"/>
        </pc:sldMkLst>
        <pc:spChg chg="add mod">
          <ac:chgData name="Gaita Matteo" userId="S::matteo.gaita@exprivia.com::3b34493c-787a-4579-8e1b-874cb6e86215" providerId="AD" clId="Web-{00000000-0000-0000-0000-000000000000}" dt="2026-10-09T07:57:20.573" v="1164" actId="20577"/>
          <ac:spMkLst>
            <pc:docMk/>
            <pc:sldMk cId="323686976" sldId="2147377822"/>
            <ac:spMk id="2" creationId="{31D44708-DBCE-55D4-7D8D-F224D2C79E9F}"/>
          </ac:spMkLst>
        </pc:spChg>
        <pc:spChg chg="add">
          <ac:chgData name="Gaita Matteo" userId="S::matteo.gaita@exprivia.com::3b34493c-787a-4579-8e1b-874cb6e86215" providerId="AD" clId="Web-{00000000-0000-0000-0000-000000000000}" dt="2026-10-06T15:42:05.106" v="427"/>
          <ac:spMkLst>
            <pc:docMk/>
            <pc:sldMk cId="323686976" sldId="2147377822"/>
            <ac:spMk id="5" creationId="{29E1894F-3580-30C1-4802-07184582CBB5}"/>
          </ac:spMkLst>
        </pc:spChg>
      </pc:sldChg>
      <pc:sldChg chg="addSp modSp add replId">
        <pc:chgData name="Gaita Matteo" userId="S::matteo.gaita@exprivia.com::3b34493c-787a-4579-8e1b-874cb6e86215" providerId="AD" clId="Web-{00000000-0000-0000-0000-000000000000}" dt="2026-10-07T08:09:23.898" v="710"/>
        <pc:sldMkLst>
          <pc:docMk/>
          <pc:sldMk cId="1141151516" sldId="2147377823"/>
        </pc:sldMkLst>
        <pc:picChg chg="add mod">
          <ac:chgData name="Gaita Matteo" userId="S::matteo.gaita@exprivia.com::3b34493c-787a-4579-8e1b-874cb6e86215" providerId="AD" clId="Web-{00000000-0000-0000-0000-000000000000}" dt="2026-10-07T08:09:23.898" v="710"/>
          <ac:picMkLst>
            <pc:docMk/>
            <pc:sldMk cId="1141151516" sldId="2147377823"/>
            <ac:picMk id="5" creationId="{EB4E57BC-3948-15A1-8CCE-E715EEA747F0}"/>
          </ac:picMkLst>
        </pc:picChg>
      </pc:sldChg>
      <pc:sldChg chg="addSp delSp modSp add replId">
        <pc:chgData name="Gaita Matteo" userId="S::matteo.gaita@exprivia.com::3b34493c-787a-4579-8e1b-874cb6e86215" providerId="AD" clId="Web-{00000000-0000-0000-0000-000000000000}" dt="2026-10-07T08:12:43.417" v="744" actId="1076"/>
        <pc:sldMkLst>
          <pc:docMk/>
          <pc:sldMk cId="852955146" sldId="2147377824"/>
        </pc:sldMkLst>
        <pc:spChg chg="add mod">
          <ac:chgData name="Gaita Matteo" userId="S::matteo.gaita@exprivia.com::3b34493c-787a-4579-8e1b-874cb6e86215" providerId="AD" clId="Web-{00000000-0000-0000-0000-000000000000}" dt="2026-10-07T08:12:43.417" v="744" actId="1076"/>
          <ac:spMkLst>
            <pc:docMk/>
            <pc:sldMk cId="852955146" sldId="2147377824"/>
            <ac:spMk id="7" creationId="{75D44772-A43E-F7BD-BC47-AF15A17C1DCE}"/>
          </ac:spMkLst>
        </pc:spChg>
        <pc:spChg chg="add mod">
          <ac:chgData name="Gaita Matteo" userId="S::matteo.gaita@exprivia.com::3b34493c-787a-4579-8e1b-874cb6e86215" providerId="AD" clId="Web-{00000000-0000-0000-0000-000000000000}" dt="2026-10-07T08:11:58.198" v="734" actId="1076"/>
          <ac:spMkLst>
            <pc:docMk/>
            <pc:sldMk cId="852955146" sldId="2147377824"/>
            <ac:spMk id="8" creationId="{743892F4-3100-3023-9590-485AC49C3466}"/>
          </ac:spMkLst>
        </pc:spChg>
        <pc:picChg chg="add mod">
          <ac:chgData name="Gaita Matteo" userId="S::matteo.gaita@exprivia.com::3b34493c-787a-4579-8e1b-874cb6e86215" providerId="AD" clId="Web-{00000000-0000-0000-0000-000000000000}" dt="2026-10-07T08:11:26.994" v="729"/>
          <ac:picMkLst>
            <pc:docMk/>
            <pc:sldMk cId="852955146" sldId="2147377824"/>
            <ac:picMk id="5" creationId="{5F1CF678-A51A-E3F1-E272-BF2217302C74}"/>
          </ac:picMkLst>
        </pc:picChg>
        <pc:picChg chg="add mod">
          <ac:chgData name="Gaita Matteo" userId="S::matteo.gaita@exprivia.com::3b34493c-787a-4579-8e1b-874cb6e86215" providerId="AD" clId="Web-{00000000-0000-0000-0000-000000000000}" dt="2026-10-07T08:12:16.636" v="737"/>
          <ac:picMkLst>
            <pc:docMk/>
            <pc:sldMk cId="852955146" sldId="2147377824"/>
            <ac:picMk id="9" creationId="{6417E740-E562-87A5-2C90-015AA6B1C042}"/>
          </ac:picMkLst>
        </pc:picChg>
        <pc:cxnChg chg="add mod">
          <ac:chgData name="Gaita Matteo" userId="S::matteo.gaita@exprivia.com::3b34493c-787a-4579-8e1b-874cb6e86215" providerId="AD" clId="Web-{00000000-0000-0000-0000-000000000000}" dt="2026-10-07T08:12:26.495" v="739"/>
          <ac:cxnSpMkLst>
            <pc:docMk/>
            <pc:sldMk cId="852955146" sldId="2147377824"/>
            <ac:cxnSpMk id="10" creationId="{EA314E5E-BE90-703B-9E26-939CE1FB8142}"/>
          </ac:cxnSpMkLst>
        </pc:cxnChg>
      </pc:sldChg>
      <pc:sldChg chg="addSp modSp add replId">
        <pc:chgData name="Gaita Matteo" userId="S::matteo.gaita@exprivia.com::3b34493c-787a-4579-8e1b-874cb6e86215" providerId="AD" clId="Web-{00000000-0000-0000-0000-000000000000}" dt="2026-10-07T08:14:10.341" v="767" actId="20577"/>
        <pc:sldMkLst>
          <pc:docMk/>
          <pc:sldMk cId="3637839416" sldId="2147377825"/>
        </pc:sldMkLst>
        <pc:spChg chg="add mod">
          <ac:chgData name="Gaita Matteo" userId="S::matteo.gaita@exprivia.com::3b34493c-787a-4579-8e1b-874cb6e86215" providerId="AD" clId="Web-{00000000-0000-0000-0000-000000000000}" dt="2026-10-07T08:14:10.341" v="767" actId="20577"/>
          <ac:spMkLst>
            <pc:docMk/>
            <pc:sldMk cId="3637839416" sldId="2147377825"/>
            <ac:spMk id="9" creationId="{66B05288-0AD3-CCF7-D8E5-E0BDC55350EA}"/>
          </ac:spMkLst>
        </pc:spChg>
        <pc:picChg chg="add mod">
          <ac:chgData name="Gaita Matteo" userId="S::matteo.gaita@exprivia.com::3b34493c-787a-4579-8e1b-874cb6e86215" providerId="AD" clId="Web-{00000000-0000-0000-0000-000000000000}" dt="2026-10-07T08:13:56.200" v="760" actId="1076"/>
          <ac:picMkLst>
            <pc:docMk/>
            <pc:sldMk cId="3637839416" sldId="2147377825"/>
            <ac:picMk id="7" creationId="{CAF94761-60D7-DE59-F0C4-6B7CBEF27E5A}"/>
          </ac:picMkLst>
        </pc:picChg>
        <pc:picChg chg="add mod">
          <ac:chgData name="Gaita Matteo" userId="S::matteo.gaita@exprivia.com::3b34493c-787a-4579-8e1b-874cb6e86215" providerId="AD" clId="Web-{00000000-0000-0000-0000-000000000000}" dt="2026-10-07T08:13:56.216" v="762" actId="1076"/>
          <ac:picMkLst>
            <pc:docMk/>
            <pc:sldMk cId="3637839416" sldId="2147377825"/>
            <ac:picMk id="11" creationId="{6188CCFC-A7FE-222E-E656-B8A45676D6B1}"/>
          </ac:picMkLst>
        </pc:picChg>
        <pc:cxnChg chg="add mod">
          <ac:chgData name="Gaita Matteo" userId="S::matteo.gaita@exprivia.com::3b34493c-787a-4579-8e1b-874cb6e86215" providerId="AD" clId="Web-{00000000-0000-0000-0000-000000000000}" dt="2026-10-07T08:13:56.231" v="763" actId="1076"/>
          <ac:cxnSpMkLst>
            <pc:docMk/>
            <pc:sldMk cId="3637839416" sldId="2147377825"/>
            <ac:cxnSpMk id="13" creationId="{64A5BCA4-19E5-2EBD-316C-4F1334F687CE}"/>
          </ac:cxnSpMkLst>
        </pc:cxnChg>
      </pc:sldChg>
      <pc:sldChg chg="addSp modSp add replId">
        <pc:chgData name="Gaita Matteo" userId="S::matteo.gaita@exprivia.com::3b34493c-787a-4579-8e1b-874cb6e86215" providerId="AD" clId="Web-{00000000-0000-0000-0000-000000000000}" dt="2026-10-07T08:15:39.827" v="787"/>
        <pc:sldMkLst>
          <pc:docMk/>
          <pc:sldMk cId="1951623380" sldId="2147377826"/>
        </pc:sldMkLst>
        <pc:picChg chg="add mod">
          <ac:chgData name="Gaita Matteo" userId="S::matteo.gaita@exprivia.com::3b34493c-787a-4579-8e1b-874cb6e86215" providerId="AD" clId="Web-{00000000-0000-0000-0000-000000000000}" dt="2026-10-07T08:15:39.827" v="787"/>
          <ac:picMkLst>
            <pc:docMk/>
            <pc:sldMk cId="1951623380" sldId="2147377826"/>
            <ac:picMk id="5" creationId="{7B1FD2BF-BADF-C8FC-B3F4-633FAEBD0641}"/>
          </ac:picMkLst>
        </pc:picChg>
      </pc:sldChg>
      <pc:sldChg chg="addSp delSp modSp add replId">
        <pc:chgData name="Gaita Matteo" userId="S::matteo.gaita@exprivia.com::3b34493c-787a-4579-8e1b-874cb6e86215" providerId="AD" clId="Web-{00000000-0000-0000-0000-000000000000}" dt="2026-10-07T08:18:02.471" v="820" actId="1076"/>
        <pc:sldMkLst>
          <pc:docMk/>
          <pc:sldMk cId="2092389020" sldId="2147377827"/>
        </pc:sldMkLst>
        <pc:spChg chg="add mod">
          <ac:chgData name="Gaita Matteo" userId="S::matteo.gaita@exprivia.com::3b34493c-787a-4579-8e1b-874cb6e86215" providerId="AD" clId="Web-{00000000-0000-0000-0000-000000000000}" dt="2026-10-07T08:17:55.315" v="818" actId="1076"/>
          <ac:spMkLst>
            <pc:docMk/>
            <pc:sldMk cId="2092389020" sldId="2147377827"/>
            <ac:spMk id="10" creationId="{3B293DFE-7C48-46B4-3934-31701998BE8D}"/>
          </ac:spMkLst>
        </pc:spChg>
        <pc:spChg chg="add mod">
          <ac:chgData name="Gaita Matteo" userId="S::matteo.gaita@exprivia.com::3b34493c-787a-4579-8e1b-874cb6e86215" providerId="AD" clId="Web-{00000000-0000-0000-0000-000000000000}" dt="2026-10-07T08:18:02.471" v="820" actId="1076"/>
          <ac:spMkLst>
            <pc:docMk/>
            <pc:sldMk cId="2092389020" sldId="2147377827"/>
            <ac:spMk id="11" creationId="{9DC94B75-B7B8-479B-3FE7-B038D216A5FB}"/>
          </ac:spMkLst>
        </pc:spChg>
        <pc:picChg chg="add mod">
          <ac:chgData name="Gaita Matteo" userId="S::matteo.gaita@exprivia.com::3b34493c-787a-4579-8e1b-874cb6e86215" providerId="AD" clId="Web-{00000000-0000-0000-0000-000000000000}" dt="2026-10-07T08:17:19.689" v="807" actId="1076"/>
          <ac:picMkLst>
            <pc:docMk/>
            <pc:sldMk cId="2092389020" sldId="2147377827"/>
            <ac:picMk id="6" creationId="{5A7A92C7-E9A1-DAD7-C2FB-792CA902E936}"/>
          </ac:picMkLst>
        </pc:picChg>
        <pc:picChg chg="add mod">
          <ac:chgData name="Gaita Matteo" userId="S::matteo.gaita@exprivia.com::3b34493c-787a-4579-8e1b-874cb6e86215" providerId="AD" clId="Web-{00000000-0000-0000-0000-000000000000}" dt="2026-10-07T08:17:45.596" v="816" actId="1076"/>
          <ac:picMkLst>
            <pc:docMk/>
            <pc:sldMk cId="2092389020" sldId="2147377827"/>
            <ac:picMk id="9" creationId="{BA682B60-269A-472F-B82B-C442E40E6F55}"/>
          </ac:picMkLst>
        </pc:picChg>
      </pc:sldChg>
      <pc:sldChg chg="addSp modSp add replId">
        <pc:chgData name="Gaita Matteo" userId="S::matteo.gaita@exprivia.com::3b34493c-787a-4579-8e1b-874cb6e86215" providerId="AD" clId="Web-{00000000-0000-0000-0000-000000000000}" dt="2026-10-07T08:19:08.457" v="829"/>
        <pc:sldMkLst>
          <pc:docMk/>
          <pc:sldMk cId="1993866124" sldId="2147377828"/>
        </pc:sldMkLst>
        <pc:spChg chg="add mod">
          <ac:chgData name="Gaita Matteo" userId="S::matteo.gaita@exprivia.com::3b34493c-787a-4579-8e1b-874cb6e86215" providerId="AD" clId="Web-{00000000-0000-0000-0000-000000000000}" dt="2026-10-07T08:18:23.565" v="825" actId="1076"/>
          <ac:spMkLst>
            <pc:docMk/>
            <pc:sldMk cId="1993866124" sldId="2147377828"/>
            <ac:spMk id="4" creationId="{6464CF7A-F7D3-7214-75DC-88FF953E6147}"/>
          </ac:spMkLst>
        </pc:spChg>
        <pc:spChg chg="add">
          <ac:chgData name="Gaita Matteo" userId="S::matteo.gaita@exprivia.com::3b34493c-787a-4579-8e1b-874cb6e86215" providerId="AD" clId="Web-{00000000-0000-0000-0000-000000000000}" dt="2026-10-07T08:19:08.457" v="829"/>
          <ac:spMkLst>
            <pc:docMk/>
            <pc:sldMk cId="1993866124" sldId="2147377828"/>
            <ac:spMk id="10" creationId="{5285981A-E88B-7008-AE31-3AFF559DB152}"/>
          </ac:spMkLst>
        </pc:spChg>
        <pc:picChg chg="add">
          <ac:chgData name="Gaita Matteo" userId="S::matteo.gaita@exprivia.com::3b34493c-787a-4579-8e1b-874cb6e86215" providerId="AD" clId="Web-{00000000-0000-0000-0000-000000000000}" dt="2026-10-07T08:19:08.457" v="829"/>
          <ac:picMkLst>
            <pc:docMk/>
            <pc:sldMk cId="1993866124" sldId="2147377828"/>
            <ac:picMk id="5" creationId="{9ED1D3D6-14C4-CE13-82AC-102125E92B50}"/>
          </ac:picMkLst>
        </pc:picChg>
        <pc:picChg chg="add">
          <ac:chgData name="Gaita Matteo" userId="S::matteo.gaita@exprivia.com::3b34493c-787a-4579-8e1b-874cb6e86215" providerId="AD" clId="Web-{00000000-0000-0000-0000-000000000000}" dt="2026-10-07T08:19:08.457" v="829"/>
          <ac:picMkLst>
            <pc:docMk/>
            <pc:sldMk cId="1993866124" sldId="2147377828"/>
            <ac:picMk id="6" creationId="{EAFDD4B5-D40F-7F10-25C4-2587A0A53165}"/>
          </ac:picMkLst>
        </pc:picChg>
        <pc:picChg chg="add">
          <ac:chgData name="Gaita Matteo" userId="S::matteo.gaita@exprivia.com::3b34493c-787a-4579-8e1b-874cb6e86215" providerId="AD" clId="Web-{00000000-0000-0000-0000-000000000000}" dt="2026-10-07T08:19:08.457" v="829"/>
          <ac:picMkLst>
            <pc:docMk/>
            <pc:sldMk cId="1993866124" sldId="2147377828"/>
            <ac:picMk id="7" creationId="{07BFF123-EC6B-7A0E-A503-5D87D74B39DE}"/>
          </ac:picMkLst>
        </pc:picChg>
        <pc:cxnChg chg="add">
          <ac:chgData name="Gaita Matteo" userId="S::matteo.gaita@exprivia.com::3b34493c-787a-4579-8e1b-874cb6e86215" providerId="AD" clId="Web-{00000000-0000-0000-0000-000000000000}" dt="2026-10-07T08:19:08.457" v="829"/>
          <ac:cxnSpMkLst>
            <pc:docMk/>
            <pc:sldMk cId="1993866124" sldId="2147377828"/>
            <ac:cxnSpMk id="8" creationId="{C525079A-298E-E05E-5EDF-3CCF070BF33A}"/>
          </ac:cxnSpMkLst>
        </pc:cxnChg>
        <pc:cxnChg chg="add">
          <ac:chgData name="Gaita Matteo" userId="S::matteo.gaita@exprivia.com::3b34493c-787a-4579-8e1b-874cb6e86215" providerId="AD" clId="Web-{00000000-0000-0000-0000-000000000000}" dt="2026-10-07T08:19:08.457" v="829"/>
          <ac:cxnSpMkLst>
            <pc:docMk/>
            <pc:sldMk cId="1993866124" sldId="2147377828"/>
            <ac:cxnSpMk id="9" creationId="{39301C10-EE4F-9DFE-D8E0-B1549D3E7D4B}"/>
          </ac:cxnSpMkLst>
        </pc:cxnChg>
      </pc:sldChg>
      <pc:sldChg chg="addSp modSp add replId">
        <pc:chgData name="Gaita Matteo" userId="S::matteo.gaita@exprivia.com::3b34493c-787a-4579-8e1b-874cb6e86215" providerId="AD" clId="Web-{00000000-0000-0000-0000-000000000000}" dt="2026-10-07T08:20:09.911" v="843"/>
        <pc:sldMkLst>
          <pc:docMk/>
          <pc:sldMk cId="112795216" sldId="2147377829"/>
        </pc:sldMkLst>
        <pc:spChg chg="add mod">
          <ac:chgData name="Gaita Matteo" userId="S::matteo.gaita@exprivia.com::3b34493c-787a-4579-8e1b-874cb6e86215" providerId="AD" clId="Web-{00000000-0000-0000-0000-000000000000}" dt="2026-10-07T08:19:39.348" v="838" actId="1076"/>
          <ac:spMkLst>
            <pc:docMk/>
            <pc:sldMk cId="112795216" sldId="2147377829"/>
            <ac:spMk id="2" creationId="{6464CF7A-F7D3-7214-75DC-88FF953E6147}"/>
          </ac:spMkLst>
        </pc:spChg>
        <pc:picChg chg="add mod">
          <ac:chgData name="Gaita Matteo" userId="S::matteo.gaita@exprivia.com::3b34493c-787a-4579-8e1b-874cb6e86215" providerId="AD" clId="Web-{00000000-0000-0000-0000-000000000000}" dt="2026-10-07T08:20:09.911" v="843"/>
          <ac:picMkLst>
            <pc:docMk/>
            <pc:sldMk cId="112795216" sldId="2147377829"/>
            <ac:picMk id="6" creationId="{1B43E363-4C82-7532-9452-1B4F5B17E97D}"/>
          </ac:picMkLst>
        </pc:picChg>
      </pc:sldChg>
      <pc:sldChg chg="addSp modSp add replId">
        <pc:chgData name="Gaita Matteo" userId="S::matteo.gaita@exprivia.com::3b34493c-787a-4579-8e1b-874cb6e86215" providerId="AD" clId="Web-{00000000-0000-0000-0000-000000000000}" dt="2026-10-07T08:22:19.086" v="861"/>
        <pc:sldMkLst>
          <pc:docMk/>
          <pc:sldMk cId="1280579895" sldId="2147377830"/>
        </pc:sldMkLst>
        <pc:picChg chg="add mod">
          <ac:chgData name="Gaita Matteo" userId="S::matteo.gaita@exprivia.com::3b34493c-787a-4579-8e1b-874cb6e86215" providerId="AD" clId="Web-{00000000-0000-0000-0000-000000000000}" dt="2026-10-07T08:22:13.226" v="858" actId="1076"/>
          <ac:picMkLst>
            <pc:docMk/>
            <pc:sldMk cId="1280579895" sldId="2147377830"/>
            <ac:picMk id="5" creationId="{8597CB18-6AE7-19CF-AC61-834D62538BEE}"/>
          </ac:picMkLst>
        </pc:picChg>
        <pc:picChg chg="add mod">
          <ac:chgData name="Gaita Matteo" userId="S::matteo.gaita@exprivia.com::3b34493c-787a-4579-8e1b-874cb6e86215" providerId="AD" clId="Web-{00000000-0000-0000-0000-000000000000}" dt="2026-10-07T08:22:19.086" v="861"/>
          <ac:picMkLst>
            <pc:docMk/>
            <pc:sldMk cId="1280579895" sldId="2147377830"/>
            <ac:picMk id="6" creationId="{10E47785-4444-65B0-1EB1-E6417E547317}"/>
          </ac:picMkLst>
        </pc:picChg>
      </pc:sldChg>
      <pc:sldChg chg="addSp modSp add replId">
        <pc:chgData name="Gaita Matteo" userId="S::matteo.gaita@exprivia.com::3b34493c-787a-4579-8e1b-874cb6e86215" providerId="AD" clId="Web-{00000000-0000-0000-0000-000000000000}" dt="2026-10-07T08:23:49.853" v="882" actId="1076"/>
        <pc:sldMkLst>
          <pc:docMk/>
          <pc:sldMk cId="1779878125" sldId="2147377831"/>
        </pc:sldMkLst>
        <pc:spChg chg="add mod">
          <ac:chgData name="Gaita Matteo" userId="S::matteo.gaita@exprivia.com::3b34493c-787a-4579-8e1b-874cb6e86215" providerId="AD" clId="Web-{00000000-0000-0000-0000-000000000000}" dt="2026-10-07T08:23:43.353" v="880" actId="1076"/>
          <ac:spMkLst>
            <pc:docMk/>
            <pc:sldMk cId="1779878125" sldId="2147377831"/>
            <ac:spMk id="2" creationId="{6464CF7A-F7D3-7214-75DC-88FF953E6147}"/>
          </ac:spMkLst>
        </pc:spChg>
        <pc:picChg chg="add mod modCrop">
          <ac:chgData name="Gaita Matteo" userId="S::matteo.gaita@exprivia.com::3b34493c-787a-4579-8e1b-874cb6e86215" providerId="AD" clId="Web-{00000000-0000-0000-0000-000000000000}" dt="2026-10-07T08:23:49.853" v="882" actId="1076"/>
          <ac:picMkLst>
            <pc:docMk/>
            <pc:sldMk cId="1779878125" sldId="2147377831"/>
            <ac:picMk id="5" creationId="{5AD21124-9635-BDF9-D453-CA50FF0721C6}"/>
          </ac:picMkLst>
        </pc:picChg>
      </pc:sldChg>
      <pc:sldChg chg="addSp modSp add replId">
        <pc:chgData name="Gaita Matteo" userId="S::matteo.gaita@exprivia.com::3b34493c-787a-4579-8e1b-874cb6e86215" providerId="AD" clId="Web-{00000000-0000-0000-0000-000000000000}" dt="2026-10-07T08:25:19.027" v="892"/>
        <pc:sldMkLst>
          <pc:docMk/>
          <pc:sldMk cId="3980443773" sldId="2147377832"/>
        </pc:sldMkLst>
        <pc:picChg chg="add mod">
          <ac:chgData name="Gaita Matteo" userId="S::matteo.gaita@exprivia.com::3b34493c-787a-4579-8e1b-874cb6e86215" providerId="AD" clId="Web-{00000000-0000-0000-0000-000000000000}" dt="2026-10-07T08:25:19.027" v="892"/>
          <ac:picMkLst>
            <pc:docMk/>
            <pc:sldMk cId="3980443773" sldId="2147377832"/>
            <ac:picMk id="5" creationId="{8B65DDCB-9F4B-0124-4A7F-EC3739920809}"/>
          </ac:picMkLst>
        </pc:picChg>
      </pc:sldChg>
      <pc:sldChg chg="addSp modSp add replId">
        <pc:chgData name="Gaita Matteo" userId="S::matteo.gaita@exprivia.com::3b34493c-787a-4579-8e1b-874cb6e86215" providerId="AD" clId="Web-{00000000-0000-0000-0000-000000000000}" dt="2026-10-07T08:26:30.732" v="903"/>
        <pc:sldMkLst>
          <pc:docMk/>
          <pc:sldMk cId="1731036857" sldId="2147377833"/>
        </pc:sldMkLst>
        <pc:picChg chg="add mod">
          <ac:chgData name="Gaita Matteo" userId="S::matteo.gaita@exprivia.com::3b34493c-787a-4579-8e1b-874cb6e86215" providerId="AD" clId="Web-{00000000-0000-0000-0000-000000000000}" dt="2026-10-07T08:26:30.732" v="903"/>
          <ac:picMkLst>
            <pc:docMk/>
            <pc:sldMk cId="1731036857" sldId="2147377833"/>
            <ac:picMk id="5" creationId="{85D1047E-3AAE-7362-318D-70B6B7A658CF}"/>
          </ac:picMkLst>
        </pc:picChg>
      </pc:sldChg>
      <pc:sldChg chg="addSp modSp add replId">
        <pc:chgData name="Gaita Matteo" userId="S::matteo.gaita@exprivia.com::3b34493c-787a-4579-8e1b-874cb6e86215" providerId="AD" clId="Web-{00000000-0000-0000-0000-000000000000}" dt="2026-10-07T08:27:41.171" v="914" actId="1076"/>
        <pc:sldMkLst>
          <pc:docMk/>
          <pc:sldMk cId="935903827" sldId="2147377834"/>
        </pc:sldMkLst>
        <pc:picChg chg="add mod">
          <ac:chgData name="Gaita Matteo" userId="S::matteo.gaita@exprivia.com::3b34493c-787a-4579-8e1b-874cb6e86215" providerId="AD" clId="Web-{00000000-0000-0000-0000-000000000000}" dt="2026-10-07T08:27:41.171" v="914" actId="1076"/>
          <ac:picMkLst>
            <pc:docMk/>
            <pc:sldMk cId="935903827" sldId="2147377834"/>
            <ac:picMk id="5" creationId="{970B0784-0E68-CCEF-2F0B-7DB3EDA3D10A}"/>
          </ac:picMkLst>
        </pc:picChg>
      </pc:sldChg>
      <pc:sldChg chg="addSp modSp add replId">
        <pc:chgData name="Gaita Matteo" userId="S::matteo.gaita@exprivia.com::3b34493c-787a-4579-8e1b-874cb6e86215" providerId="AD" clId="Web-{00000000-0000-0000-0000-000000000000}" dt="2026-10-07T08:29:08.110" v="920" actId="1076"/>
        <pc:sldMkLst>
          <pc:docMk/>
          <pc:sldMk cId="3465260133" sldId="2147377836"/>
        </pc:sldMkLst>
        <pc:picChg chg="add mod">
          <ac:chgData name="Gaita Matteo" userId="S::matteo.gaita@exprivia.com::3b34493c-787a-4579-8e1b-874cb6e86215" providerId="AD" clId="Web-{00000000-0000-0000-0000-000000000000}" dt="2026-10-07T08:29:08.110" v="920" actId="1076"/>
          <ac:picMkLst>
            <pc:docMk/>
            <pc:sldMk cId="3465260133" sldId="2147377836"/>
            <ac:picMk id="6" creationId="{6F085D34-2A50-F62E-0601-BCEB7B2C0EDB}"/>
          </ac:picMkLst>
        </pc:picChg>
      </pc:sldChg>
      <pc:sldChg chg="addSp modSp add replId">
        <pc:chgData name="Gaita Matteo" userId="S::matteo.gaita@exprivia.com::3b34493c-787a-4579-8e1b-874cb6e86215" providerId="AD" clId="Web-{00000000-0000-0000-0000-000000000000}" dt="2026-10-07T08:33:19.959" v="936"/>
        <pc:sldMkLst>
          <pc:docMk/>
          <pc:sldMk cId="1471801709" sldId="2147377837"/>
        </pc:sldMkLst>
        <pc:picChg chg="add mod modCrop">
          <ac:chgData name="Gaita Matteo" userId="S::matteo.gaita@exprivia.com::3b34493c-787a-4579-8e1b-874cb6e86215" providerId="AD" clId="Web-{00000000-0000-0000-0000-000000000000}" dt="2026-10-07T08:33:19.959" v="936"/>
          <ac:picMkLst>
            <pc:docMk/>
            <pc:sldMk cId="1471801709" sldId="2147377837"/>
            <ac:picMk id="5" creationId="{576585BE-58B1-1BA5-8BDB-9AC00E4C2518}"/>
          </ac:picMkLst>
        </pc:picChg>
      </pc:sldChg>
      <pc:sldChg chg="addSp modSp add replId">
        <pc:chgData name="Gaita Matteo" userId="S::matteo.gaita@exprivia.com::3b34493c-787a-4579-8e1b-874cb6e86215" providerId="AD" clId="Web-{00000000-0000-0000-0000-000000000000}" dt="2026-10-07T08:37:14.574" v="962"/>
        <pc:sldMkLst>
          <pc:docMk/>
          <pc:sldMk cId="1351544597" sldId="2147377838"/>
        </pc:sldMkLst>
        <pc:picChg chg="add mod">
          <ac:chgData name="Gaita Matteo" userId="S::matteo.gaita@exprivia.com::3b34493c-787a-4579-8e1b-874cb6e86215" providerId="AD" clId="Web-{00000000-0000-0000-0000-000000000000}" dt="2026-10-07T08:37:14.574" v="962"/>
          <ac:picMkLst>
            <pc:docMk/>
            <pc:sldMk cId="1351544597" sldId="2147377838"/>
            <ac:picMk id="5" creationId="{4A01CF9B-F292-A145-92D3-5F843DAB42F4}"/>
          </ac:picMkLst>
        </pc:picChg>
      </pc:sldChg>
      <pc:sldChg chg="addSp modSp add replId">
        <pc:chgData name="Gaita Matteo" userId="S::matteo.gaita@exprivia.com::3b34493c-787a-4579-8e1b-874cb6e86215" providerId="AD" clId="Web-{00000000-0000-0000-0000-000000000000}" dt="2026-10-07T08:39:57.140" v="985" actId="20577"/>
        <pc:sldMkLst>
          <pc:docMk/>
          <pc:sldMk cId="3313408984" sldId="2147377839"/>
        </pc:sldMkLst>
        <pc:picChg chg="add mod">
          <ac:chgData name="Gaita Matteo" userId="S::matteo.gaita@exprivia.com::3b34493c-787a-4579-8e1b-874cb6e86215" providerId="AD" clId="Web-{00000000-0000-0000-0000-000000000000}" dt="2026-10-07T08:39:25.733" v="972"/>
          <ac:picMkLst>
            <pc:docMk/>
            <pc:sldMk cId="3313408984" sldId="2147377839"/>
            <ac:picMk id="5" creationId="{7BCC2D36-C075-471D-B793-77ACBB91B16A}"/>
          </ac:picMkLst>
        </pc:picChg>
      </pc:sldChg>
      <pc:sldChg chg="addSp modSp add replId">
        <pc:chgData name="Gaita Matteo" userId="S::matteo.gaita@exprivia.com::3b34493c-787a-4579-8e1b-874cb6e86215" providerId="AD" clId="Web-{00000000-0000-0000-0000-000000000000}" dt="2026-10-07T08:41:31.001" v="997" actId="14100"/>
        <pc:sldMkLst>
          <pc:docMk/>
          <pc:sldMk cId="261301033" sldId="2147377840"/>
        </pc:sldMkLst>
        <pc:picChg chg="add">
          <ac:chgData name="Gaita Matteo" userId="S::matteo.gaita@exprivia.com::3b34493c-787a-4579-8e1b-874cb6e86215" providerId="AD" clId="Web-{00000000-0000-0000-0000-000000000000}" dt="2026-10-07T08:40:47.875" v="991"/>
          <ac:picMkLst>
            <pc:docMk/>
            <pc:sldMk cId="261301033" sldId="2147377840"/>
            <ac:picMk id="6" creationId="{60D57750-5267-BBD7-9CA9-F55E0AEFF51B}"/>
          </ac:picMkLst>
        </pc:picChg>
        <pc:picChg chg="add mod">
          <ac:chgData name="Gaita Matteo" userId="S::matteo.gaita@exprivia.com::3b34493c-787a-4579-8e1b-874cb6e86215" providerId="AD" clId="Web-{00000000-0000-0000-0000-000000000000}" dt="2026-10-07T08:41:13.954" v="994"/>
          <ac:picMkLst>
            <pc:docMk/>
            <pc:sldMk cId="261301033" sldId="2147377840"/>
            <ac:picMk id="7" creationId="{3FBADFDE-10D2-ADA5-D029-8574117658E5}"/>
          </ac:picMkLst>
        </pc:picChg>
        <pc:cxnChg chg="add mod">
          <ac:chgData name="Gaita Matteo" userId="S::matteo.gaita@exprivia.com::3b34493c-787a-4579-8e1b-874cb6e86215" providerId="AD" clId="Web-{00000000-0000-0000-0000-000000000000}" dt="2026-10-07T08:41:31.001" v="997" actId="14100"/>
          <ac:cxnSpMkLst>
            <pc:docMk/>
            <pc:sldMk cId="261301033" sldId="2147377840"/>
            <ac:cxnSpMk id="8" creationId="{AEFC46F7-1185-D601-244E-56781669DBDC}"/>
          </ac:cxnSpMkLst>
        </pc:cxnChg>
      </pc:sldChg>
      <pc:sldChg chg="addSp modSp add replId">
        <pc:chgData name="Gaita Matteo" userId="S::matteo.gaita@exprivia.com::3b34493c-787a-4579-8e1b-874cb6e86215" providerId="AD" clId="Web-{00000000-0000-0000-0000-000000000000}" dt="2026-10-07T08:46:17.757" v="1003" actId="1076"/>
        <pc:sldMkLst>
          <pc:docMk/>
          <pc:sldMk cId="750720597" sldId="2147377841"/>
        </pc:sldMkLst>
        <pc:picChg chg="add mod">
          <ac:chgData name="Gaita Matteo" userId="S::matteo.gaita@exprivia.com::3b34493c-787a-4579-8e1b-874cb6e86215" providerId="AD" clId="Web-{00000000-0000-0000-0000-000000000000}" dt="2026-10-07T08:46:17.757" v="1003" actId="1076"/>
          <ac:picMkLst>
            <pc:docMk/>
            <pc:sldMk cId="750720597" sldId="2147377841"/>
            <ac:picMk id="6" creationId="{0390FF41-09FE-7BB2-49AD-EAA394013857}"/>
          </ac:picMkLst>
        </pc:picChg>
      </pc:sldChg>
      <pc:sldChg chg="addSp modSp add replId">
        <pc:chgData name="Gaita Matteo" userId="S::matteo.gaita@exprivia.com::3b34493c-787a-4579-8e1b-874cb6e86215" providerId="AD" clId="Web-{00000000-0000-0000-0000-000000000000}" dt="2026-10-07T08:46:53.274" v="1014"/>
        <pc:sldMkLst>
          <pc:docMk/>
          <pc:sldMk cId="3672414809" sldId="2147377842"/>
        </pc:sldMkLst>
        <pc:picChg chg="add">
          <ac:chgData name="Gaita Matteo" userId="S::matteo.gaita@exprivia.com::3b34493c-787a-4579-8e1b-874cb6e86215" providerId="AD" clId="Web-{00000000-0000-0000-0000-000000000000}" dt="2026-10-07T08:46:53.242" v="1012"/>
          <ac:picMkLst>
            <pc:docMk/>
            <pc:sldMk cId="3672414809" sldId="2147377842"/>
            <ac:picMk id="6" creationId="{CCB3B3B3-1B34-14DB-BC6F-5F4D7E94556A}"/>
          </ac:picMkLst>
        </pc:picChg>
        <pc:picChg chg="add">
          <ac:chgData name="Gaita Matteo" userId="S::matteo.gaita@exprivia.com::3b34493c-787a-4579-8e1b-874cb6e86215" providerId="AD" clId="Web-{00000000-0000-0000-0000-000000000000}" dt="2026-10-07T08:46:53.258" v="1013"/>
          <ac:picMkLst>
            <pc:docMk/>
            <pc:sldMk cId="3672414809" sldId="2147377842"/>
            <ac:picMk id="8" creationId="{71E7EC3C-9B7E-C39F-0EE9-3BA54CB43657}"/>
          </ac:picMkLst>
        </pc:picChg>
        <pc:cxnChg chg="add">
          <ac:chgData name="Gaita Matteo" userId="S::matteo.gaita@exprivia.com::3b34493c-787a-4579-8e1b-874cb6e86215" providerId="AD" clId="Web-{00000000-0000-0000-0000-000000000000}" dt="2026-10-07T08:46:53.274" v="1014"/>
          <ac:cxnSpMkLst>
            <pc:docMk/>
            <pc:sldMk cId="3672414809" sldId="2147377842"/>
            <ac:cxnSpMk id="10" creationId="{84766920-01BB-C19F-2516-425B9C3488A5}"/>
          </ac:cxnSpMkLst>
        </pc:cxnChg>
      </pc:sldChg>
      <pc:sldChg chg="addSp delSp modSp add replId">
        <pc:chgData name="Gaita Matteo" userId="S::matteo.gaita@exprivia.com::3b34493c-787a-4579-8e1b-874cb6e86215" providerId="AD" clId="Web-{00000000-0000-0000-0000-000000000000}" dt="2026-10-07T08:50:09.481" v="1034" actId="14100"/>
        <pc:sldMkLst>
          <pc:docMk/>
          <pc:sldMk cId="2220978647" sldId="2147377843"/>
        </pc:sldMkLst>
        <pc:picChg chg="add mod">
          <ac:chgData name="Gaita Matteo" userId="S::matteo.gaita@exprivia.com::3b34493c-787a-4579-8e1b-874cb6e86215" providerId="AD" clId="Web-{00000000-0000-0000-0000-000000000000}" dt="2026-10-07T08:49:51.840" v="1031"/>
          <ac:picMkLst>
            <pc:docMk/>
            <pc:sldMk cId="2220978647" sldId="2147377843"/>
            <ac:picMk id="2" creationId="{656E2B40-922F-C514-455C-A1557988AC3F}"/>
          </ac:picMkLst>
        </pc:picChg>
        <pc:picChg chg="add mod">
          <ac:chgData name="Gaita Matteo" userId="S::matteo.gaita@exprivia.com::3b34493c-787a-4579-8e1b-874cb6e86215" providerId="AD" clId="Web-{00000000-0000-0000-0000-000000000000}" dt="2026-10-07T08:49:50.027" v="1030"/>
          <ac:picMkLst>
            <pc:docMk/>
            <pc:sldMk cId="2220978647" sldId="2147377843"/>
            <ac:picMk id="4" creationId="{F070735E-DA4F-05B0-B489-91A756845377}"/>
          </ac:picMkLst>
        </pc:picChg>
        <pc:cxnChg chg="add mod">
          <ac:chgData name="Gaita Matteo" userId="S::matteo.gaita@exprivia.com::3b34493c-787a-4579-8e1b-874cb6e86215" providerId="AD" clId="Web-{00000000-0000-0000-0000-000000000000}" dt="2026-10-07T08:50:09.481" v="1034" actId="14100"/>
          <ac:cxnSpMkLst>
            <pc:docMk/>
            <pc:sldMk cId="2220978647" sldId="2147377843"/>
            <ac:cxnSpMk id="7" creationId="{F24E05E3-5274-75C5-34BD-01220E744D9E}"/>
          </ac:cxnSpMkLst>
        </pc:cxnChg>
      </pc:sldChg>
      <pc:sldChg chg="addSp modSp add replId">
        <pc:chgData name="Gaita Matteo" userId="S::matteo.gaita@exprivia.com::3b34493c-787a-4579-8e1b-874cb6e86215" providerId="AD" clId="Web-{00000000-0000-0000-0000-000000000000}" dt="2026-10-07T08:34:20.632" v="952" actId="20577"/>
        <pc:sldMkLst>
          <pc:docMk/>
          <pc:sldMk cId="1582286115" sldId="2147377844"/>
        </pc:sldMkLst>
        <pc:spChg chg="add mod">
          <ac:chgData name="Gaita Matteo" userId="S::matteo.gaita@exprivia.com::3b34493c-787a-4579-8e1b-874cb6e86215" providerId="AD" clId="Web-{00000000-0000-0000-0000-000000000000}" dt="2026-10-07T08:33:55.741" v="944" actId="1076"/>
          <ac:spMkLst>
            <pc:docMk/>
            <pc:sldMk cId="1582286115" sldId="2147377844"/>
            <ac:spMk id="5" creationId="{AFF49F98-C0C9-4179-83F3-E8B454CF328B}"/>
          </ac:spMkLst>
        </pc:spChg>
        <pc:spChg chg="add mod">
          <ac:chgData name="Gaita Matteo" userId="S::matteo.gaita@exprivia.com::3b34493c-787a-4579-8e1b-874cb6e86215" providerId="AD" clId="Web-{00000000-0000-0000-0000-000000000000}" dt="2026-10-07T08:34:20.632" v="952" actId="20577"/>
          <ac:spMkLst>
            <pc:docMk/>
            <pc:sldMk cId="1582286115" sldId="2147377844"/>
            <ac:spMk id="9" creationId="{7E16BBA7-1093-3602-D357-8C8862213391}"/>
          </ac:spMkLst>
        </pc:spChg>
        <pc:picChg chg="add mod">
          <ac:chgData name="Gaita Matteo" userId="S::matteo.gaita@exprivia.com::3b34493c-787a-4579-8e1b-874cb6e86215" providerId="AD" clId="Web-{00000000-0000-0000-0000-000000000000}" dt="2026-10-07T08:34:10.460" v="945" actId="1076"/>
          <ac:picMkLst>
            <pc:docMk/>
            <pc:sldMk cId="1582286115" sldId="2147377844"/>
            <ac:picMk id="7" creationId="{0E645A0C-3C22-247D-8FB6-394C8917237B}"/>
          </ac:picMkLst>
        </pc:picChg>
        <pc:picChg chg="add mod">
          <ac:chgData name="Gaita Matteo" userId="S::matteo.gaita@exprivia.com::3b34493c-787a-4579-8e1b-874cb6e86215" providerId="AD" clId="Web-{00000000-0000-0000-0000-000000000000}" dt="2026-10-07T08:34:10.492" v="947" actId="1076"/>
          <ac:picMkLst>
            <pc:docMk/>
            <pc:sldMk cId="1582286115" sldId="2147377844"/>
            <ac:picMk id="11" creationId="{E9B69794-E895-602F-4950-79BD2748A5D3}"/>
          </ac:picMkLst>
        </pc:picChg>
        <pc:cxnChg chg="add mod">
          <ac:chgData name="Gaita Matteo" userId="S::matteo.gaita@exprivia.com::3b34493c-787a-4579-8e1b-874cb6e86215" providerId="AD" clId="Web-{00000000-0000-0000-0000-000000000000}" dt="2026-10-07T08:34:10.492" v="948" actId="1076"/>
          <ac:cxnSpMkLst>
            <pc:docMk/>
            <pc:sldMk cId="1582286115" sldId="2147377844"/>
            <ac:cxnSpMk id="13" creationId="{5FBC3BB3-F1A1-C52D-F028-807BB0DC0832}"/>
          </ac:cxnSpMkLst>
        </pc:cxnChg>
      </pc:sldChg>
      <pc:sldChg chg="addSp modSp add">
        <pc:chgData name="Gaita Matteo" userId="S::matteo.gaita@exprivia.com::3b34493c-787a-4579-8e1b-874cb6e86215" providerId="AD" clId="Web-{00000000-0000-0000-0000-000000000000}" dt="2026-10-07T08:51:23.764" v="1047" actId="1076"/>
        <pc:sldMkLst>
          <pc:docMk/>
          <pc:sldMk cId="3704793219" sldId="2147377845"/>
        </pc:sldMkLst>
        <pc:picChg chg="add mod">
          <ac:chgData name="Gaita Matteo" userId="S::matteo.gaita@exprivia.com::3b34493c-787a-4579-8e1b-874cb6e86215" providerId="AD" clId="Web-{00000000-0000-0000-0000-000000000000}" dt="2026-10-07T08:51:23.764" v="1047" actId="1076"/>
          <ac:picMkLst>
            <pc:docMk/>
            <pc:sldMk cId="3704793219" sldId="2147377845"/>
            <ac:picMk id="5" creationId="{9B52FA3E-01E5-5485-11B1-240B04795FAC}"/>
          </ac:picMkLst>
        </pc:picChg>
      </pc:sldChg>
      <pc:sldChg chg="addSp modSp add">
        <pc:chgData name="Gaita Matteo" userId="S::matteo.gaita@exprivia.com::3b34493c-787a-4579-8e1b-874cb6e86215" providerId="AD" clId="Web-{00000000-0000-0000-0000-000000000000}" dt="2026-10-07T08:54:19.252" v="1075"/>
        <pc:sldMkLst>
          <pc:docMk/>
          <pc:sldMk cId="3508174410" sldId="2147377846"/>
        </pc:sldMkLst>
        <pc:picChg chg="add mod modCrop">
          <ac:chgData name="Gaita Matteo" userId="S::matteo.gaita@exprivia.com::3b34493c-787a-4579-8e1b-874cb6e86215" providerId="AD" clId="Web-{00000000-0000-0000-0000-000000000000}" dt="2026-10-07T08:53:42.767" v="1064" actId="1076"/>
          <ac:picMkLst>
            <pc:docMk/>
            <pc:sldMk cId="3508174410" sldId="2147377846"/>
            <ac:picMk id="5" creationId="{743CC212-8400-BEEA-6E00-9B51E9727E30}"/>
          </ac:picMkLst>
        </pc:picChg>
        <pc:picChg chg="add mod modCrop">
          <ac:chgData name="Gaita Matteo" userId="S::matteo.gaita@exprivia.com::3b34493c-787a-4579-8e1b-874cb6e86215" providerId="AD" clId="Web-{00000000-0000-0000-0000-000000000000}" dt="2026-10-07T08:54:19.252" v="1075"/>
          <ac:picMkLst>
            <pc:docMk/>
            <pc:sldMk cId="3508174410" sldId="2147377846"/>
            <ac:picMk id="6" creationId="{1A840E73-4839-DDA6-6464-0AB3C5181EE7}"/>
          </ac:picMkLst>
        </pc:picChg>
      </pc:sldChg>
      <pc:sldChg chg="addSp modSp add replId">
        <pc:chgData name="Gaita Matteo" userId="S::matteo.gaita@exprivia.com::3b34493c-787a-4579-8e1b-874cb6e86215" providerId="AD" clId="Web-{00000000-0000-0000-0000-000000000000}" dt="2026-10-07T08:55:48.816" v="1100" actId="1076"/>
        <pc:sldMkLst>
          <pc:docMk/>
          <pc:sldMk cId="2578568206" sldId="2147377847"/>
        </pc:sldMkLst>
        <pc:spChg chg="add mod">
          <ac:chgData name="Gaita Matteo" userId="S::matteo.gaita@exprivia.com::3b34493c-787a-4579-8e1b-874cb6e86215" providerId="AD" clId="Web-{00000000-0000-0000-0000-000000000000}" dt="2026-10-07T08:55:42.926" v="1099" actId="1076"/>
          <ac:spMkLst>
            <pc:docMk/>
            <pc:sldMk cId="2578568206" sldId="2147377847"/>
            <ac:spMk id="4" creationId="{6464CF7A-F7D3-7214-75DC-88FF953E6147}"/>
          </ac:spMkLst>
        </pc:spChg>
        <pc:picChg chg="add mod modCrop">
          <ac:chgData name="Gaita Matteo" userId="S::matteo.gaita@exprivia.com::3b34493c-787a-4579-8e1b-874cb6e86215" providerId="AD" clId="Web-{00000000-0000-0000-0000-000000000000}" dt="2026-10-07T08:55:48.816" v="1100" actId="1076"/>
          <ac:picMkLst>
            <pc:docMk/>
            <pc:sldMk cId="2578568206" sldId="2147377847"/>
            <ac:picMk id="5" creationId="{AA018CBB-0F0B-BFFD-5CA4-FB57B575A4D8}"/>
          </ac:picMkLst>
        </pc:picChg>
      </pc:sldChg>
      <pc:sldChg chg="addSp modSp add replId">
        <pc:chgData name="Gaita Matteo" userId="S::matteo.gaita@exprivia.com::3b34493c-787a-4579-8e1b-874cb6e86215" providerId="AD" clId="Web-{00000000-0000-0000-0000-000000000000}" dt="2026-10-07T08:57:09.693" v="1121" actId="1076"/>
        <pc:sldMkLst>
          <pc:docMk/>
          <pc:sldMk cId="675688057" sldId="2147377848"/>
        </pc:sldMkLst>
        <pc:picChg chg="add mod modCrop">
          <ac:chgData name="Gaita Matteo" userId="S::matteo.gaita@exprivia.com::3b34493c-787a-4579-8e1b-874cb6e86215" providerId="AD" clId="Web-{00000000-0000-0000-0000-000000000000}" dt="2026-10-07T08:57:09.693" v="1121" actId="1076"/>
          <ac:picMkLst>
            <pc:docMk/>
            <pc:sldMk cId="675688057" sldId="2147377848"/>
            <ac:picMk id="5" creationId="{08587DC4-B96E-C01D-6F0F-F90BE4F9660C}"/>
          </ac:picMkLst>
        </pc:picChg>
      </pc:sldChg>
      <pc:sldChg chg="addSp modSp add replId">
        <pc:chgData name="Gaita Matteo" userId="S::matteo.gaita@exprivia.com::3b34493c-787a-4579-8e1b-874cb6e86215" providerId="AD" clId="Web-{00000000-0000-0000-0000-000000000000}" dt="2026-10-06T15:49:15.713" v="519" actId="20577"/>
        <pc:sldMkLst>
          <pc:docMk/>
          <pc:sldMk cId="1726774606" sldId="2147377850"/>
        </pc:sldMkLst>
        <pc:spChg chg="mod">
          <ac:chgData name="Gaita Matteo" userId="S::matteo.gaita@exprivia.com::3b34493c-787a-4579-8e1b-874cb6e86215" providerId="AD" clId="Web-{00000000-0000-0000-0000-000000000000}" dt="2026-10-06T15:49:15.713" v="519" actId="20577"/>
          <ac:spMkLst>
            <pc:docMk/>
            <pc:sldMk cId="1726774606" sldId="2147377850"/>
            <ac:spMk id="3" creationId="{19052C1D-E129-4D6D-0F14-9A44E9425EE7}"/>
          </ac:spMkLst>
        </pc:spChg>
        <pc:spChg chg="add mod">
          <ac:chgData name="Gaita Matteo" userId="S::matteo.gaita@exprivia.com::3b34493c-787a-4579-8e1b-874cb6e86215" providerId="AD" clId="Web-{00000000-0000-0000-0000-000000000000}" dt="2026-10-06T15:49:02.228" v="508" actId="1076"/>
          <ac:spMkLst>
            <pc:docMk/>
            <pc:sldMk cId="1726774606" sldId="2147377850"/>
            <ac:spMk id="6" creationId="{BA3C224E-EAAE-8720-FC17-ACF78CED503E}"/>
          </ac:spMkLst>
        </pc:spChg>
        <pc:spChg chg="add mod">
          <ac:chgData name="Gaita Matteo" userId="S::matteo.gaita@exprivia.com::3b34493c-787a-4579-8e1b-874cb6e86215" providerId="AD" clId="Web-{00000000-0000-0000-0000-000000000000}" dt="2026-10-06T15:49:02.228" v="509" actId="1076"/>
          <ac:spMkLst>
            <pc:docMk/>
            <pc:sldMk cId="1726774606" sldId="2147377850"/>
            <ac:spMk id="7" creationId="{612E8B59-4455-950B-B0B7-D24CCD09C666}"/>
          </ac:spMkLst>
        </pc:spChg>
        <pc:spChg chg="add mod">
          <ac:chgData name="Gaita Matteo" userId="S::matteo.gaita@exprivia.com::3b34493c-787a-4579-8e1b-874cb6e86215" providerId="AD" clId="Web-{00000000-0000-0000-0000-000000000000}" dt="2026-10-06T15:49:02.244" v="510" actId="1076"/>
          <ac:spMkLst>
            <pc:docMk/>
            <pc:sldMk cId="1726774606" sldId="2147377850"/>
            <ac:spMk id="8" creationId="{34ED3C08-8497-4D9C-BBCF-AB52BDEF4FD6}"/>
          </ac:spMkLst>
        </pc:spChg>
        <pc:spChg chg="add mod">
          <ac:chgData name="Gaita Matteo" userId="S::matteo.gaita@exprivia.com::3b34493c-787a-4579-8e1b-874cb6e86215" providerId="AD" clId="Web-{00000000-0000-0000-0000-000000000000}" dt="2026-10-06T15:49:02.244" v="511" actId="1076"/>
          <ac:spMkLst>
            <pc:docMk/>
            <pc:sldMk cId="1726774606" sldId="2147377850"/>
            <ac:spMk id="9" creationId="{9C3DE8F8-EA85-4F96-A24F-9444A87939F8}"/>
          </ac:spMkLst>
        </pc:spChg>
        <pc:spChg chg="add mod">
          <ac:chgData name="Gaita Matteo" userId="S::matteo.gaita@exprivia.com::3b34493c-787a-4579-8e1b-874cb6e86215" providerId="AD" clId="Web-{00000000-0000-0000-0000-000000000000}" dt="2026-10-06T15:49:02.260" v="512" actId="1076"/>
          <ac:spMkLst>
            <pc:docMk/>
            <pc:sldMk cId="1726774606" sldId="2147377850"/>
            <ac:spMk id="10" creationId="{7D007E76-AC74-40AB-972F-30BA53CD3799}"/>
          </ac:spMkLst>
        </pc:spChg>
        <pc:spChg chg="add mod">
          <ac:chgData name="Gaita Matteo" userId="S::matteo.gaita@exprivia.com::3b34493c-787a-4579-8e1b-874cb6e86215" providerId="AD" clId="Web-{00000000-0000-0000-0000-000000000000}" dt="2026-10-06T15:49:02.260" v="513" actId="1076"/>
          <ac:spMkLst>
            <pc:docMk/>
            <pc:sldMk cId="1726774606" sldId="2147377850"/>
            <ac:spMk id="11" creationId="{A2750B31-D67A-DC43-8378-278731AF93C2}"/>
          </ac:spMkLst>
        </pc:spChg>
        <pc:spChg chg="add mod">
          <ac:chgData name="Gaita Matteo" userId="S::matteo.gaita@exprivia.com::3b34493c-787a-4579-8e1b-874cb6e86215" providerId="AD" clId="Web-{00000000-0000-0000-0000-000000000000}" dt="2026-10-06T15:49:02.275" v="514" actId="1076"/>
          <ac:spMkLst>
            <pc:docMk/>
            <pc:sldMk cId="1726774606" sldId="2147377850"/>
            <ac:spMk id="12" creationId="{A708A207-B0A2-7B51-DA74-1B7253732487}"/>
          </ac:spMkLst>
        </pc:spChg>
        <pc:grpChg chg="add mod">
          <ac:chgData name="Gaita Matteo" userId="S::matteo.gaita@exprivia.com::3b34493c-787a-4579-8e1b-874cb6e86215" providerId="AD" clId="Web-{00000000-0000-0000-0000-000000000000}" dt="2026-10-06T15:49:02.213" v="507" actId="1076"/>
          <ac:grpSpMkLst>
            <pc:docMk/>
            <pc:sldMk cId="1726774606" sldId="2147377850"/>
            <ac:grpSpMk id="2" creationId="{F3F33925-B997-46D1-75AF-22D333C21120}"/>
          </ac:grpSpMkLst>
        </pc:grpChg>
      </pc:sldChg>
      <pc:sldChg chg="addSp modSp add replId">
        <pc:chgData name="Gaita Matteo" userId="S::matteo.gaita@exprivia.com::3b34493c-787a-4579-8e1b-874cb6e86215" providerId="AD" clId="Web-{00000000-0000-0000-0000-000000000000}" dt="2026-10-07T08:58:58.274" v="1135" actId="1076"/>
        <pc:sldMkLst>
          <pc:docMk/>
          <pc:sldMk cId="3064891785" sldId="2147377852"/>
        </pc:sldMkLst>
        <pc:spChg chg="mod">
          <ac:chgData name="Gaita Matteo" userId="S::matteo.gaita@exprivia.com::3b34493c-787a-4579-8e1b-874cb6e86215" providerId="AD" clId="Web-{00000000-0000-0000-0000-000000000000}" dt="2026-10-06T15:49:54.730" v="527" actId="20577"/>
          <ac:spMkLst>
            <pc:docMk/>
            <pc:sldMk cId="3064891785" sldId="2147377852"/>
            <ac:spMk id="3" creationId="{D825454D-F7A8-EE8F-F5BF-91AC2C050376}"/>
          </ac:spMkLst>
        </pc:spChg>
        <pc:spChg chg="add mod">
          <ac:chgData name="Gaita Matteo" userId="S::matteo.gaita@exprivia.com::3b34493c-787a-4579-8e1b-874cb6e86215" providerId="AD" clId="Web-{00000000-0000-0000-0000-000000000000}" dt="2026-10-07T08:58:58.274" v="1135" actId="1076"/>
          <ac:spMkLst>
            <pc:docMk/>
            <pc:sldMk cId="3064891785" sldId="2147377852"/>
            <ac:spMk id="6" creationId="{418C6DF5-C1B6-68E4-BDED-E22E1A15685E}"/>
          </ac:spMkLst>
        </pc:spChg>
        <pc:picChg chg="add mod">
          <ac:chgData name="Gaita Matteo" userId="S::matteo.gaita@exprivia.com::3b34493c-787a-4579-8e1b-874cb6e86215" providerId="AD" clId="Web-{00000000-0000-0000-0000-000000000000}" dt="2026-10-07T08:58:54.320" v="1134" actId="1076"/>
          <ac:picMkLst>
            <pc:docMk/>
            <pc:sldMk cId="3064891785" sldId="2147377852"/>
            <ac:picMk id="5" creationId="{E071B032-96F8-3A23-804C-8798F788FE41}"/>
          </ac:picMkLst>
        </pc:picChg>
      </pc:sldChg>
      <pc:sldChg chg="addSp modSp add del">
        <pc:chgData name="Gaita Matteo" userId="S::matteo.gaita@exprivia.com::3b34493c-787a-4579-8e1b-874cb6e86215" providerId="AD" clId="Web-{00000000-0000-0000-0000-000000000000}" dt="2026-10-09T07:57:43.746" v="1170" actId="20577"/>
        <pc:sldMkLst>
          <pc:docMk/>
          <pc:sldMk cId="1169426148" sldId="2147377853"/>
        </pc:sldMkLst>
        <pc:spChg chg="mod">
          <ac:chgData name="Gaita Matteo" userId="S::matteo.gaita@exprivia.com::3b34493c-787a-4579-8e1b-874cb6e86215" providerId="AD" clId="Web-{00000000-0000-0000-0000-000000000000}" dt="2026-10-09T07:57:43.746" v="1170" actId="20577"/>
          <ac:spMkLst>
            <pc:docMk/>
            <pc:sldMk cId="1169426148" sldId="2147377853"/>
            <ac:spMk id="7" creationId="{31D44708-DBCE-55D4-7D8D-F224D2C79E9F}"/>
          </ac:spMkLst>
        </pc:spChg>
        <pc:spChg chg="add">
          <ac:chgData name="Gaita Matteo" userId="S::matteo.gaita@exprivia.com::3b34493c-787a-4579-8e1b-874cb6e86215" providerId="AD" clId="Web-{00000000-0000-0000-0000-000000000000}" dt="2026-10-07T07:48:10.324" v="539"/>
          <ac:spMkLst>
            <pc:docMk/>
            <pc:sldMk cId="1169426148" sldId="2147377853"/>
            <ac:spMk id="12" creationId="{A4A1DEA7-BE13-0423-1F47-C70330B8C28B}"/>
          </ac:spMkLst>
        </pc:spChg>
        <pc:spChg chg="add mod">
          <ac:chgData name="Gaita Matteo" userId="S::matteo.gaita@exprivia.com::3b34493c-787a-4579-8e1b-874cb6e86215" providerId="AD" clId="Web-{00000000-0000-0000-0000-000000000000}" dt="2026-10-07T07:48:24.949" v="542" actId="1076"/>
          <ac:spMkLst>
            <pc:docMk/>
            <pc:sldMk cId="1169426148" sldId="2147377853"/>
            <ac:spMk id="13" creationId="{B57FE47A-19C3-10AA-07A9-1722C5BB17F5}"/>
          </ac:spMkLst>
        </pc:spChg>
        <pc:picChg chg="add">
          <ac:chgData name="Gaita Matteo" userId="S::matteo.gaita@exprivia.com::3b34493c-787a-4579-8e1b-874cb6e86215" providerId="AD" clId="Web-{00000000-0000-0000-0000-000000000000}" dt="2026-10-07T07:48:10.245" v="536"/>
          <ac:picMkLst>
            <pc:docMk/>
            <pc:sldMk cId="1169426148" sldId="2147377853"/>
            <ac:picMk id="3" creationId="{66E91D9B-27A8-2A3E-6E9F-0943930C5B08}"/>
          </ac:picMkLst>
        </pc:picChg>
        <pc:picChg chg="add">
          <ac:chgData name="Gaita Matteo" userId="S::matteo.gaita@exprivia.com::3b34493c-787a-4579-8e1b-874cb6e86215" providerId="AD" clId="Web-{00000000-0000-0000-0000-000000000000}" dt="2026-10-07T07:48:10.308" v="537"/>
          <ac:picMkLst>
            <pc:docMk/>
            <pc:sldMk cId="1169426148" sldId="2147377853"/>
            <ac:picMk id="5" creationId="{90F3AFEE-0719-FDDE-E6C4-652DB0F6A18D}"/>
          </ac:picMkLst>
        </pc:picChg>
        <pc:cxnChg chg="add">
          <ac:chgData name="Gaita Matteo" userId="S::matteo.gaita@exprivia.com::3b34493c-787a-4579-8e1b-874cb6e86215" providerId="AD" clId="Web-{00000000-0000-0000-0000-000000000000}" dt="2026-10-07T07:48:10.324" v="538"/>
          <ac:cxnSpMkLst>
            <pc:docMk/>
            <pc:sldMk cId="1169426148" sldId="2147377853"/>
            <ac:cxnSpMk id="10" creationId="{A7B03B8F-9EF8-C909-030B-3201E4FE4B93}"/>
          </ac:cxnSpMkLst>
        </pc:cxnChg>
      </pc:sldChg>
      <pc:sldChg chg="addSp delSp">
        <pc:chgData name="Gaita Matteo" userId="S::matteo.gaita@exprivia.com::3b34493c-787a-4579-8e1b-874cb6e86215" providerId="AD" clId="Web-{00000000-0000-0000-0000-000000000000}" dt="2026-10-09T07:55:23.678" v="1140"/>
        <pc:sldMkLst>
          <pc:docMk/>
          <pc:sldMk cId="859734726" sldId="2147377854"/>
        </pc:sldMkLst>
        <pc:spChg chg="add">
          <ac:chgData name="Gaita Matteo" userId="S::matteo.gaita@exprivia.com::3b34493c-787a-4579-8e1b-874cb6e86215" providerId="AD" clId="Web-{00000000-0000-0000-0000-000000000000}" dt="2026-10-09T07:55:23.678" v="1140"/>
          <ac:spMkLst>
            <pc:docMk/>
            <pc:sldMk cId="859734726" sldId="2147377854"/>
            <ac:spMk id="2" creationId="{B9A6C1BD-9970-6713-2D83-75168608E412}"/>
          </ac:spMkLst>
        </pc:spChg>
        <pc:spChg chg="add">
          <ac:chgData name="Gaita Matteo" userId="S::matteo.gaita@exprivia.com::3b34493c-787a-4579-8e1b-874cb6e86215" providerId="AD" clId="Web-{00000000-0000-0000-0000-000000000000}" dt="2026-10-09T07:55:23.678" v="1140"/>
          <ac:spMkLst>
            <pc:docMk/>
            <pc:sldMk cId="859734726" sldId="2147377854"/>
            <ac:spMk id="3" creationId="{A0CECD34-92A6-120E-C438-B5E774C52526}"/>
          </ac:spMkLst>
        </pc:spChg>
        <pc:spChg chg="del">
          <ac:chgData name="Gaita Matteo" userId="S::matteo.gaita@exprivia.com::3b34493c-787a-4579-8e1b-874cb6e86215" providerId="AD" clId="Web-{00000000-0000-0000-0000-000000000000}" dt="2026-10-09T07:55:22.381" v="1139"/>
          <ac:spMkLst>
            <pc:docMk/>
            <pc:sldMk cId="859734726" sldId="2147377854"/>
            <ac:spMk id="8" creationId="{B64134ED-F857-4466-DCC4-4F7B900166B8}"/>
          </ac:spMkLst>
        </pc:spChg>
        <pc:spChg chg="del">
          <ac:chgData name="Gaita Matteo" userId="S::matteo.gaita@exprivia.com::3b34493c-787a-4579-8e1b-874cb6e86215" providerId="AD" clId="Web-{00000000-0000-0000-0000-000000000000}" dt="2026-10-09T07:55:22.381" v="1138"/>
          <ac:spMkLst>
            <pc:docMk/>
            <pc:sldMk cId="859734726" sldId="2147377854"/>
            <ac:spMk id="58" creationId="{B9A6C1BD-9970-6713-2D83-75168608E412}"/>
          </ac:spMkLst>
        </pc:spChg>
        <pc:spChg chg="del">
          <ac:chgData name="Gaita Matteo" userId="S::matteo.gaita@exprivia.com::3b34493c-787a-4579-8e1b-874cb6e86215" providerId="AD" clId="Web-{00000000-0000-0000-0000-000000000000}" dt="2026-10-09T07:55:22.381" v="1137"/>
          <ac:spMkLst>
            <pc:docMk/>
            <pc:sldMk cId="859734726" sldId="2147377854"/>
            <ac:spMk id="61" creationId="{A0CECD34-92A6-120E-C438-B5E774C52526}"/>
          </ac:spMkLst>
        </pc:spChg>
        <pc:spChg chg="del">
          <ac:chgData name="Gaita Matteo" userId="S::matteo.gaita@exprivia.com::3b34493c-787a-4579-8e1b-874cb6e86215" providerId="AD" clId="Web-{00000000-0000-0000-0000-000000000000}" dt="2026-10-09T07:55:22.381" v="1136"/>
          <ac:spMkLst>
            <pc:docMk/>
            <pc:sldMk cId="859734726" sldId="2147377854"/>
            <ac:spMk id="111" creationId="{41BAF005-26A5-772B-804A-5FB941ED869E}"/>
          </ac:spMkLst>
        </pc:spChg>
      </pc:sldChg>
    </pc:docChg>
  </pc:docChgLst>
  <pc:docChgLst>
    <pc:chgData name="Gaita Matteo" userId="S::matteo.gaita@exprivia.com::3b34493c-787a-4579-8e1b-874cb6e86215" providerId="AD" clId="Web-{63190522-F4B1-E4CF-49CC-BF1EC5F483D6}"/>
    <pc:docChg chg="delSld modSection">
      <pc:chgData name="Gaita Matteo" userId="S::matteo.gaita@exprivia.com::3b34493c-787a-4579-8e1b-874cb6e86215" providerId="AD" clId="Web-{63190522-F4B1-E4CF-49CC-BF1EC5F483D6}" dt="2026-10-05T12:24:15.077" v="3"/>
      <pc:docMkLst>
        <pc:docMk/>
      </pc:docMkLst>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docChgLst>
    <pc:chgData clId="Web-{63190522-F4B1-E4CF-49CC-BF1EC5F483D6}"/>
    <pc:docChg chg="sldOrd">
      <pc:chgData name="" userId="" providerId="" clId="Web-{63190522-F4B1-E4CF-49CC-BF1EC5F483D6}" dt="2026-10-05T12:24:08.093" v="0"/>
      <pc:docMkLst>
        <pc:docMk/>
      </pc:docMkLst>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ldChg>
    </pc:docChg>
  </pc:docChgLst>
  <pc:docChgLst>
    <pc:chgData name="Gaita Matteo" userId="S::matteo.gaita@exprivia.com::3b34493c-787a-4579-8e1b-874cb6e86215" providerId="AD" clId="Web-{CA9389E7-234D-08BA-0ABE-B292C4C06377}"/>
    <pc:docChg chg="addSld modSld modSection">
      <pc:chgData name="Gaita Matteo" userId="S::matteo.gaita@exprivia.com::3b34493c-787a-4579-8e1b-874cb6e86215" providerId="AD" clId="Web-{CA9389E7-234D-08BA-0ABE-B292C4C06377}" dt="2026-10-05T13:35:59.763" v="188"/>
      <pc:docMkLst>
        <pc:docMk/>
      </pc:docMkLst>
      <pc:sldChg chg="modSp">
        <pc:chgData name="Gaita Matteo" userId="S::matteo.gaita@exprivia.com::3b34493c-787a-4579-8e1b-874cb6e86215" providerId="AD" clId="Web-{CA9389E7-234D-08BA-0ABE-B292C4C06377}" dt="2026-10-05T13:24:56.444" v="27" actId="1076"/>
        <pc:sldMkLst>
          <pc:docMk/>
          <pc:sldMk cId="1519319138" sldId="2147377771"/>
        </pc:sldMkLst>
        <pc:spChg chg="mod">
          <ac:chgData name="Gaita Matteo" userId="S::matteo.gaita@exprivia.com::3b34493c-787a-4579-8e1b-874cb6e86215" providerId="AD" clId="Web-{CA9389E7-234D-08BA-0ABE-B292C4C06377}" dt="2026-10-05T13:24:56.444" v="27" actId="1076"/>
          <ac:spMkLst>
            <pc:docMk/>
            <pc:sldMk cId="1519319138" sldId="2147377771"/>
            <ac:spMk id="3" creationId="{1A70262C-31D1-02C0-6C19-1A728C995C0D}"/>
          </ac:spMkLst>
        </pc:spChg>
      </pc:sldChg>
      <pc:sldChg chg="addSp delSp modSp">
        <pc:chgData name="Gaita Matteo" userId="S::matteo.gaita@exprivia.com::3b34493c-787a-4579-8e1b-874cb6e86215" providerId="AD" clId="Web-{CA9389E7-234D-08BA-0ABE-B292C4C06377}" dt="2026-10-05T13:28:54.390" v="106" actId="14100"/>
        <pc:sldMkLst>
          <pc:docMk/>
          <pc:sldMk cId="2497131579" sldId="2147377786"/>
        </pc:sldMkLst>
        <pc:spChg chg="add mod">
          <ac:chgData name="Gaita Matteo" userId="S::matteo.gaita@exprivia.com::3b34493c-787a-4579-8e1b-874cb6e86215" providerId="AD" clId="Web-{CA9389E7-234D-08BA-0ABE-B292C4C06377}" dt="2026-10-05T13:28:54.390" v="106" actId="14100"/>
          <ac:spMkLst>
            <pc:docMk/>
            <pc:sldMk cId="2497131579" sldId="2147377786"/>
            <ac:spMk id="14" creationId="{F5689BE1-8041-F8C2-91CE-3D1CF07B9B2B}"/>
          </ac:spMkLst>
        </pc:spChg>
      </pc:sldChg>
      <pc:sldChg chg="addSp delSp modSp new">
        <pc:chgData name="Gaita Matteo" userId="S::matteo.gaita@exprivia.com::3b34493c-787a-4579-8e1b-874cb6e86215" providerId="AD" clId="Web-{CA9389E7-234D-08BA-0ABE-B292C4C06377}" dt="2026-10-05T13:29:01.921" v="107"/>
        <pc:sldMkLst>
          <pc:docMk/>
          <pc:sldMk cId="1281900040" sldId="2147377788"/>
        </pc:sldMkLst>
        <pc:spChg chg="add">
          <ac:chgData name="Gaita Matteo" userId="S::matteo.gaita@exprivia.com::3b34493c-787a-4579-8e1b-874cb6e86215" providerId="AD" clId="Web-{CA9389E7-234D-08BA-0ABE-B292C4C06377}" dt="2026-10-05T13:29:01.921" v="107"/>
          <ac:spMkLst>
            <pc:docMk/>
            <pc:sldMk cId="1281900040" sldId="2147377788"/>
            <ac:spMk id="16" creationId="{CEF6FD49-FC78-4E08-93D5-53F5335DE94B}"/>
          </ac:spMkLst>
        </pc:spChg>
      </pc:sldChg>
      <pc:sldChg chg="addSp delSp modSp new">
        <pc:chgData name="Gaita Matteo" userId="S::matteo.gaita@exprivia.com::3b34493c-787a-4579-8e1b-874cb6e86215" providerId="AD" clId="Web-{CA9389E7-234D-08BA-0ABE-B292C4C06377}" dt="2026-10-05T13:34:22.681" v="170" actId="20577"/>
        <pc:sldMkLst>
          <pc:docMk/>
          <pc:sldMk cId="2023538604" sldId="2147377791"/>
        </pc:sldMkLst>
        <pc:spChg chg="add">
          <ac:chgData name="Gaita Matteo" userId="S::matteo.gaita@exprivia.com::3b34493c-787a-4579-8e1b-874cb6e86215" providerId="AD" clId="Web-{CA9389E7-234D-08BA-0ABE-B292C4C06377}" dt="2026-10-05T13:31:34.520" v="124"/>
          <ac:spMkLst>
            <pc:docMk/>
            <pc:sldMk cId="2023538604" sldId="2147377791"/>
            <ac:spMk id="8" creationId="{078E902F-972E-244D-BC55-ACBBC01CF942}"/>
          </ac:spMkLst>
        </pc:spChg>
        <pc:spChg chg="add">
          <ac:chgData name="Gaita Matteo" userId="S::matteo.gaita@exprivia.com::3b34493c-787a-4579-8e1b-874cb6e86215" providerId="AD" clId="Web-{CA9389E7-234D-08BA-0ABE-B292C4C06377}" dt="2026-10-05T13:31:34.520" v="124"/>
          <ac:spMkLst>
            <pc:docMk/>
            <pc:sldMk cId="2023538604" sldId="2147377791"/>
            <ac:spMk id="10" creationId="{EDAF70AE-92BC-15CC-8858-2F1BA8BFF3C9}"/>
          </ac:spMkLst>
        </pc:spChg>
        <pc:spChg chg="add">
          <ac:chgData name="Gaita Matteo" userId="S::matteo.gaita@exprivia.com::3b34493c-787a-4579-8e1b-874cb6e86215" providerId="AD" clId="Web-{CA9389E7-234D-08BA-0ABE-B292C4C06377}" dt="2026-10-05T13:31:34.520" v="124"/>
          <ac:spMkLst>
            <pc:docMk/>
            <pc:sldMk cId="2023538604" sldId="2147377791"/>
            <ac:spMk id="14" creationId="{5BC41A9A-3316-779C-51B1-9B124B2FBF7C}"/>
          </ac:spMkLst>
        </pc:spChg>
        <pc:spChg chg="add">
          <ac:chgData name="Gaita Matteo" userId="S::matteo.gaita@exprivia.com::3b34493c-787a-4579-8e1b-874cb6e86215" providerId="AD" clId="Web-{CA9389E7-234D-08BA-0ABE-B292C4C06377}" dt="2026-10-05T13:31:34.520" v="124"/>
          <ac:spMkLst>
            <pc:docMk/>
            <pc:sldMk cId="2023538604" sldId="2147377791"/>
            <ac:spMk id="16" creationId="{B05154B7-F450-112B-922C-AC207C733FBE}"/>
          </ac:spMkLst>
        </pc:spChg>
        <pc:spChg chg="add">
          <ac:chgData name="Gaita Matteo" userId="S::matteo.gaita@exprivia.com::3b34493c-787a-4579-8e1b-874cb6e86215" providerId="AD" clId="Web-{CA9389E7-234D-08BA-0ABE-B292C4C06377}" dt="2026-10-05T13:31:34.520" v="124"/>
          <ac:spMkLst>
            <pc:docMk/>
            <pc:sldMk cId="2023538604" sldId="2147377791"/>
            <ac:spMk id="24" creationId="{0A0D1C49-8D61-1915-8254-28475436298D}"/>
          </ac:spMkLst>
        </pc:spChg>
        <pc:spChg chg="add">
          <ac:chgData name="Gaita Matteo" userId="S::matteo.gaita@exprivia.com::3b34493c-787a-4579-8e1b-874cb6e86215" providerId="AD" clId="Web-{CA9389E7-234D-08BA-0ABE-B292C4C06377}" dt="2026-10-05T13:31:34.520" v="124"/>
          <ac:spMkLst>
            <pc:docMk/>
            <pc:sldMk cId="2023538604" sldId="2147377791"/>
            <ac:spMk id="25" creationId="{69270D33-EDC2-3B46-8654-A0B22A42FCAA}"/>
          </ac:spMkLst>
        </pc:spChg>
        <pc:spChg chg="add">
          <ac:chgData name="Gaita Matteo" userId="S::matteo.gaita@exprivia.com::3b34493c-787a-4579-8e1b-874cb6e86215" providerId="AD" clId="Web-{CA9389E7-234D-08BA-0ABE-B292C4C06377}" dt="2026-10-05T13:31:34.520" v="124"/>
          <ac:spMkLst>
            <pc:docMk/>
            <pc:sldMk cId="2023538604" sldId="2147377791"/>
            <ac:spMk id="26" creationId="{B2339B2C-0FD1-9556-9B53-E9AA8FF7F21A}"/>
          </ac:spMkLst>
        </pc:spChg>
        <pc:spChg chg="add">
          <ac:chgData name="Gaita Matteo" userId="S::matteo.gaita@exprivia.com::3b34493c-787a-4579-8e1b-874cb6e86215" providerId="AD" clId="Web-{CA9389E7-234D-08BA-0ABE-B292C4C06377}" dt="2026-10-05T13:31:34.520" v="124"/>
          <ac:spMkLst>
            <pc:docMk/>
            <pc:sldMk cId="2023538604" sldId="2147377791"/>
            <ac:spMk id="45" creationId="{737A898E-292B-A12B-4884-ADCAEB069316}"/>
          </ac:spMkLst>
        </pc:spChg>
        <pc:spChg chg="add">
          <ac:chgData name="Gaita Matteo" userId="S::matteo.gaita@exprivia.com::3b34493c-787a-4579-8e1b-874cb6e86215" providerId="AD" clId="Web-{CA9389E7-234D-08BA-0ABE-B292C4C06377}" dt="2026-10-05T13:31:34.520" v="124"/>
          <ac:spMkLst>
            <pc:docMk/>
            <pc:sldMk cId="2023538604" sldId="2147377791"/>
            <ac:spMk id="49" creationId="{A8F0EC1A-860C-6E50-7CD0-042882A94B7D}"/>
          </ac:spMkLst>
        </pc:spChg>
        <pc:spChg chg="add mod">
          <ac:chgData name="Gaita Matteo" userId="S::matteo.gaita@exprivia.com::3b34493c-787a-4579-8e1b-874cb6e86215" providerId="AD" clId="Web-{CA9389E7-234D-08BA-0ABE-B292C4C06377}" dt="2026-10-05T13:34:22.681" v="170" actId="20577"/>
          <ac:spMkLst>
            <pc:docMk/>
            <pc:sldMk cId="2023538604" sldId="2147377791"/>
            <ac:spMk id="53" creationId="{68C59F9E-B609-2400-AF0D-B272D0B5CB11}"/>
          </ac:spMkLst>
        </pc:spChg>
      </pc:sldChg>
      <pc:sldChg chg="addSp delSp modSp new">
        <pc:chgData name="Gaita Matteo" userId="S::matteo.gaita@exprivia.com::3b34493c-787a-4579-8e1b-874cb6e86215" providerId="AD" clId="Web-{CA9389E7-234D-08BA-0ABE-B292C4C06377}" dt="2026-10-05T13:34:30.010" v="171"/>
        <pc:sldMkLst>
          <pc:docMk/>
          <pc:sldMk cId="1593610539" sldId="2147377792"/>
        </pc:sldMkLst>
        <pc:spChg chg="add">
          <ac:chgData name="Gaita Matteo" userId="S::matteo.gaita@exprivia.com::3b34493c-787a-4579-8e1b-874cb6e86215" providerId="AD" clId="Web-{CA9389E7-234D-08BA-0ABE-B292C4C06377}" dt="2026-10-05T13:34:30.010" v="171"/>
          <ac:spMkLst>
            <pc:docMk/>
            <pc:sldMk cId="1593610539" sldId="2147377792"/>
            <ac:spMk id="16" creationId="{3E2FD41B-7390-6937-7937-8D2FD9E9F505}"/>
          </ac:spMkLst>
        </pc:spChg>
      </pc:sldChg>
      <pc:sldChg chg="addSp delSp modSp new">
        <pc:chgData name="Gaita Matteo" userId="S::matteo.gaita@exprivia.com::3b34493c-787a-4579-8e1b-874cb6e86215" providerId="AD" clId="Web-{CA9389E7-234D-08BA-0ABE-B292C4C06377}" dt="2026-10-05T13:35:23.011" v="180" actId="20577"/>
        <pc:sldMkLst>
          <pc:docMk/>
          <pc:sldMk cId="3056221977" sldId="2147377793"/>
        </pc:sldMkLst>
        <pc:spChg chg="add">
          <ac:chgData name="Gaita Matteo" userId="S::matteo.gaita@exprivia.com::3b34493c-787a-4579-8e1b-874cb6e86215" providerId="AD" clId="Web-{CA9389E7-234D-08BA-0ABE-B292C4C06377}" dt="2026-10-05T13:32:12.240" v="140"/>
          <ac:spMkLst>
            <pc:docMk/>
            <pc:sldMk cId="3056221977" sldId="2147377793"/>
            <ac:spMk id="7" creationId="{B02F3027-3427-1AFE-4190-E07F05F80D4E}"/>
          </ac:spMkLst>
        </pc:spChg>
        <pc:spChg chg="add">
          <ac:chgData name="Gaita Matteo" userId="S::matteo.gaita@exprivia.com::3b34493c-787a-4579-8e1b-874cb6e86215" providerId="AD" clId="Web-{CA9389E7-234D-08BA-0ABE-B292C4C06377}" dt="2026-10-05T13:32:12.240" v="140"/>
          <ac:spMkLst>
            <pc:docMk/>
            <pc:sldMk cId="3056221977" sldId="2147377793"/>
            <ac:spMk id="9" creationId="{CCEBCB51-E2A9-E483-B4D8-4F14C6B5FACE}"/>
          </ac:spMkLst>
        </pc:spChg>
        <pc:spChg chg="add mod">
          <ac:chgData name="Gaita Matteo" userId="S::matteo.gaita@exprivia.com::3b34493c-787a-4579-8e1b-874cb6e86215" providerId="AD" clId="Web-{CA9389E7-234D-08BA-0ABE-B292C4C06377}" dt="2026-10-05T13:35:23.011" v="180" actId="20577"/>
          <ac:spMkLst>
            <pc:docMk/>
            <pc:sldMk cId="3056221977" sldId="2147377793"/>
            <ac:spMk id="32" creationId="{2B8BD64B-5E00-9605-B33A-4E35EDBB38EA}"/>
          </ac:spMkLst>
        </pc:spChg>
        <pc:grpChg chg="add">
          <ac:chgData name="Gaita Matteo" userId="S::matteo.gaita@exprivia.com::3b34493c-787a-4579-8e1b-874cb6e86215" providerId="AD" clId="Web-{CA9389E7-234D-08BA-0ABE-B292C4C06377}" dt="2026-10-05T13:32:12.240" v="140"/>
          <ac:grpSpMkLst>
            <pc:docMk/>
            <pc:sldMk cId="3056221977" sldId="2147377793"/>
            <ac:grpSpMk id="10" creationId="{8C1B277F-4E08-698D-E8E4-FA05AB9623B9}"/>
          </ac:grpSpMkLst>
        </pc:grpChg>
        <pc:cxnChg chg="add">
          <ac:chgData name="Gaita Matteo" userId="S::matteo.gaita@exprivia.com::3b34493c-787a-4579-8e1b-874cb6e86215" providerId="AD" clId="Web-{CA9389E7-234D-08BA-0ABE-B292C4C06377}" dt="2026-10-05T13:32:12.240" v="140"/>
          <ac:cxnSpMkLst>
            <pc:docMk/>
            <pc:sldMk cId="3056221977" sldId="2147377793"/>
            <ac:cxnSpMk id="8" creationId="{48B12119-A211-6CAA-8AF1-FF70DAC9C8F1}"/>
          </ac:cxnSpMkLst>
        </pc:cxnChg>
      </pc:sldChg>
      <pc:sldChg chg="addSp delSp modSp new">
        <pc:chgData name="Gaita Matteo" userId="S::matteo.gaita@exprivia.com::3b34493c-787a-4579-8e1b-874cb6e86215" providerId="AD" clId="Web-{CA9389E7-234D-08BA-0ABE-B292C4C06377}" dt="2026-10-05T13:35:33.543" v="182" actId="20577"/>
        <pc:sldMkLst>
          <pc:docMk/>
          <pc:sldMk cId="1376335689" sldId="2147377794"/>
        </pc:sldMkLst>
        <pc:spChg chg="add">
          <ac:chgData name="Gaita Matteo" userId="S::matteo.gaita@exprivia.com::3b34493c-787a-4579-8e1b-874cb6e86215" providerId="AD" clId="Web-{CA9389E7-234D-08BA-0ABE-B292C4C06377}" dt="2026-10-05T13:32:28.428" v="144"/>
          <ac:spMkLst>
            <pc:docMk/>
            <pc:sldMk cId="1376335689" sldId="2147377794"/>
            <ac:spMk id="7" creationId="{CCEBCB51-E2A9-E483-B4D8-4F14C6B5FACE}"/>
          </ac:spMkLst>
        </pc:spChg>
        <pc:spChg chg="add mod">
          <ac:chgData name="Gaita Matteo" userId="S::matteo.gaita@exprivia.com::3b34493c-787a-4579-8e1b-874cb6e86215" providerId="AD" clId="Web-{CA9389E7-234D-08BA-0ABE-B292C4C06377}" dt="2026-10-05T13:35:33.543" v="182" actId="20577"/>
          <ac:spMkLst>
            <pc:docMk/>
            <pc:sldMk cId="1376335689" sldId="2147377794"/>
            <ac:spMk id="43" creationId="{C70B2EAC-9328-961B-6463-3D7C710817E8}"/>
          </ac:spMkLst>
        </pc:spChg>
        <pc:grpChg chg="add">
          <ac:chgData name="Gaita Matteo" userId="S::matteo.gaita@exprivia.com::3b34493c-787a-4579-8e1b-874cb6e86215" providerId="AD" clId="Web-{CA9389E7-234D-08BA-0ABE-B292C4C06377}" dt="2026-10-05T13:32:28.428" v="144"/>
          <ac:grpSpMkLst>
            <pc:docMk/>
            <pc:sldMk cId="1376335689" sldId="2147377794"/>
            <ac:grpSpMk id="8" creationId="{008DFE95-289F-CC3D-2A11-F547F6EBF20F}"/>
          </ac:grpSpMkLst>
        </pc:grpChg>
        <pc:cxnChg chg="add">
          <ac:chgData name="Gaita Matteo" userId="S::matteo.gaita@exprivia.com::3b34493c-787a-4579-8e1b-874cb6e86215" providerId="AD" clId="Web-{CA9389E7-234D-08BA-0ABE-B292C4C06377}" dt="2026-10-05T13:32:28.428" v="144"/>
          <ac:cxnSpMkLst>
            <pc:docMk/>
            <pc:sldMk cId="1376335689" sldId="2147377794"/>
            <ac:cxnSpMk id="6" creationId="{48B12119-A211-6CAA-8AF1-FF70DAC9C8F1}"/>
          </ac:cxnSpMkLst>
        </pc:cxnChg>
      </pc:sldChg>
      <pc:sldChg chg="addSp delSp modSp new">
        <pc:chgData name="Gaita Matteo" userId="S::matteo.gaita@exprivia.com::3b34493c-787a-4579-8e1b-874cb6e86215" providerId="AD" clId="Web-{CA9389E7-234D-08BA-0ABE-B292C4C06377}" dt="2026-10-05T13:35:59.763" v="188"/>
        <pc:sldMkLst>
          <pc:docMk/>
          <pc:sldMk cId="3038819480" sldId="2147377795"/>
        </pc:sldMkLst>
        <pc:spChg chg="add">
          <ac:chgData name="Gaita Matteo" userId="S::matteo.gaita@exprivia.com::3b34493c-787a-4579-8e1b-874cb6e86215" providerId="AD" clId="Web-{CA9389E7-234D-08BA-0ABE-B292C4C06377}" dt="2026-10-05T13:35:59.763" v="188"/>
          <ac:spMkLst>
            <pc:docMk/>
            <pc:sldMk cId="3038819480" sldId="2147377795"/>
            <ac:spMk id="18" creationId="{7A89207C-98FA-25DB-8923-8E2364F6C87C}"/>
          </ac:spMkLst>
        </pc:spChg>
      </pc:sldChg>
      <pc:sldChg chg="new">
        <pc:chgData name="Gaita Matteo" userId="S::matteo.gaita@exprivia.com::3b34493c-787a-4579-8e1b-874cb6e86215" providerId="AD" clId="Web-{CA9389E7-234D-08BA-0ABE-B292C4C06377}" dt="2026-10-05T13:26:34.041" v="60"/>
        <pc:sldMkLst>
          <pc:docMk/>
          <pc:sldMk cId="605800329" sldId="2147377799"/>
        </pc:sldMkLst>
      </pc:sldChg>
      <pc:sldChg chg="new">
        <pc:chgData name="Gaita Matteo" userId="S::matteo.gaita@exprivia.com::3b34493c-787a-4579-8e1b-874cb6e86215" providerId="AD" clId="Web-{CA9389E7-234D-08BA-0ABE-B292C4C06377}" dt="2026-10-05T13:26:34.948" v="61"/>
        <pc:sldMkLst>
          <pc:docMk/>
          <pc:sldMk cId="2075817185" sldId="2147377800"/>
        </pc:sldMkLst>
      </pc:sldChg>
      <pc:sldChg chg="new">
        <pc:chgData name="Gaita Matteo" userId="S::matteo.gaita@exprivia.com::3b34493c-787a-4579-8e1b-874cb6e86215" providerId="AD" clId="Web-{CA9389E7-234D-08BA-0ABE-B292C4C06377}" dt="2026-10-05T13:26:35.760" v="62"/>
        <pc:sldMkLst>
          <pc:docMk/>
          <pc:sldMk cId="351841846" sldId="2147377801"/>
        </pc:sldMkLst>
      </pc:sldChg>
      <pc:sldChg chg="new">
        <pc:chgData name="Gaita Matteo" userId="S::matteo.gaita@exprivia.com::3b34493c-787a-4579-8e1b-874cb6e86215" providerId="AD" clId="Web-{CA9389E7-234D-08BA-0ABE-B292C4C06377}" dt="2026-10-05T13:26:41.698" v="70"/>
        <pc:sldMkLst>
          <pc:docMk/>
          <pc:sldMk cId="1492232389" sldId="2147377809"/>
        </pc:sldMkLst>
      </pc:sldChg>
      <pc:sldChg chg="new">
        <pc:chgData name="Gaita Matteo" userId="S::matteo.gaita@exprivia.com::3b34493c-787a-4579-8e1b-874cb6e86215" providerId="AD" clId="Web-{CA9389E7-234D-08BA-0ABE-B292C4C06377}" dt="2026-10-05T13:26:42.526" v="71"/>
        <pc:sldMkLst>
          <pc:docMk/>
          <pc:sldMk cId="1648880718" sldId="2147377810"/>
        </pc:sldMkLst>
      </pc:sldChg>
      <pc:sldChg chg="new">
        <pc:chgData name="Gaita Matteo" userId="S::matteo.gaita@exprivia.com::3b34493c-787a-4579-8e1b-874cb6e86215" providerId="AD" clId="Web-{CA9389E7-234D-08BA-0ABE-B292C4C06377}" dt="2026-10-05T13:26:43.214" v="72"/>
        <pc:sldMkLst>
          <pc:docMk/>
          <pc:sldMk cId="2916793644" sldId="2147377811"/>
        </pc:sldMkLst>
      </pc:sldChg>
      <pc:sldChg chg="new">
        <pc:chgData name="Gaita Matteo" userId="S::matteo.gaita@exprivia.com::3b34493c-787a-4579-8e1b-874cb6e86215" providerId="AD" clId="Web-{CA9389E7-234D-08BA-0ABE-B292C4C06377}" dt="2026-10-05T13:26:44.073" v="73"/>
        <pc:sldMkLst>
          <pc:docMk/>
          <pc:sldMk cId="4115500070" sldId="2147377812"/>
        </pc:sldMkLst>
      </pc:sldChg>
      <pc:sldChg chg="new">
        <pc:chgData name="Gaita Matteo" userId="S::matteo.gaita@exprivia.com::3b34493c-787a-4579-8e1b-874cb6e86215" providerId="AD" clId="Web-{CA9389E7-234D-08BA-0ABE-B292C4C06377}" dt="2026-10-05T13:26:44.854" v="74"/>
        <pc:sldMkLst>
          <pc:docMk/>
          <pc:sldMk cId="1665334592" sldId="2147377813"/>
        </pc:sldMkLst>
      </pc:sldChg>
      <pc:sldChg chg="new">
        <pc:chgData name="Gaita Matteo" userId="S::matteo.gaita@exprivia.com::3b34493c-787a-4579-8e1b-874cb6e86215" providerId="AD" clId="Web-{CA9389E7-234D-08BA-0ABE-B292C4C06377}" dt="2026-10-05T13:26:45.792" v="75"/>
        <pc:sldMkLst>
          <pc:docMk/>
          <pc:sldMk cId="495501654" sldId="2147377814"/>
        </pc:sldMkLst>
      </pc:sldChg>
      <pc:sldChg chg="new">
        <pc:chgData name="Gaita Matteo" userId="S::matteo.gaita@exprivia.com::3b34493c-787a-4579-8e1b-874cb6e86215" providerId="AD" clId="Web-{CA9389E7-234D-08BA-0ABE-B292C4C06377}" dt="2026-10-05T13:26:46.761" v="76"/>
        <pc:sldMkLst>
          <pc:docMk/>
          <pc:sldMk cId="5331062" sldId="2147377815"/>
        </pc:sldMkLst>
      </pc:sldChg>
      <pc:sldChg chg="new">
        <pc:chgData name="Gaita Matteo" userId="S::matteo.gaita@exprivia.com::3b34493c-787a-4579-8e1b-874cb6e86215" providerId="AD" clId="Web-{CA9389E7-234D-08BA-0ABE-B292C4C06377}" dt="2026-10-05T13:26:47.042" v="77"/>
        <pc:sldMkLst>
          <pc:docMk/>
          <pc:sldMk cId="2091527261" sldId="2147377816"/>
        </pc:sldMkLst>
      </pc:sldChg>
      <pc:sldChg chg="new">
        <pc:chgData name="Gaita Matteo" userId="S::matteo.gaita@exprivia.com::3b34493c-787a-4579-8e1b-874cb6e86215" providerId="AD" clId="Web-{CA9389E7-234D-08BA-0ABE-B292C4C06377}" dt="2026-10-05T13:26:47.807" v="78"/>
        <pc:sldMkLst>
          <pc:docMk/>
          <pc:sldMk cId="1500178603" sldId="2147377817"/>
        </pc:sldMkLst>
      </pc:sldChg>
      <pc:sldChg chg="new">
        <pc:chgData name="Gaita Matteo" userId="S::matteo.gaita@exprivia.com::3b34493c-787a-4579-8e1b-874cb6e86215" providerId="AD" clId="Web-{CA9389E7-234D-08BA-0ABE-B292C4C06377}" dt="2026-10-05T13:26:48.792" v="79"/>
        <pc:sldMkLst>
          <pc:docMk/>
          <pc:sldMk cId="2186553463" sldId="2147377818"/>
        </pc:sldMkLst>
      </pc:sldChg>
      <pc:sldChg chg="new">
        <pc:chgData name="Gaita Matteo" userId="S::matteo.gaita@exprivia.com::3b34493c-787a-4579-8e1b-874cb6e86215" providerId="AD" clId="Web-{CA9389E7-234D-08BA-0ABE-B292C4C06377}" dt="2026-10-05T13:26:49.558" v="80"/>
        <pc:sldMkLst>
          <pc:docMk/>
          <pc:sldMk cId="629278599" sldId="2147377819"/>
        </pc:sldMkLst>
      </pc:sldChg>
      <pc:sldChg chg="new">
        <pc:chgData name="Gaita Matteo" userId="S::matteo.gaita@exprivia.com::3b34493c-787a-4579-8e1b-874cb6e86215" providerId="AD" clId="Web-{CA9389E7-234D-08BA-0ABE-B292C4C06377}" dt="2026-10-05T13:26:51.433" v="81"/>
        <pc:sldMkLst>
          <pc:docMk/>
          <pc:sldMk cId="3127259846" sldId="2147377820"/>
        </pc:sldMkLst>
      </pc:sldChg>
      <pc:sldChg chg="new">
        <pc:chgData name="Gaita Matteo" userId="S::matteo.gaita@exprivia.com::3b34493c-787a-4579-8e1b-874cb6e86215" providerId="AD" clId="Web-{CA9389E7-234D-08BA-0ABE-B292C4C06377}" dt="2026-10-05T13:26:51.589" v="82"/>
        <pc:sldMkLst>
          <pc:docMk/>
          <pc:sldMk cId="1970884754" sldId="2147377821"/>
        </pc:sldMkLst>
      </pc:sldChg>
    </pc:docChg>
  </pc:docChgLst>
  <pc:docChgLst>
    <pc:chgData name="Gaita Matteo" userId="S::matteo.gaita@exprivia.com::3b34493c-787a-4579-8e1b-874cb6e86215" providerId="AD" clId="Web-{4102A19F-6826-37ED-AC39-AEDCC005A5E1}"/>
    <pc:docChg chg="addSld modSld modSection">
      <pc:chgData name="Gaita Matteo" userId="S::matteo.gaita@exprivia.com::3b34493c-787a-4579-8e1b-874cb6e86215" providerId="AD" clId="Web-{4102A19F-6826-37ED-AC39-AEDCC005A5E1}" dt="2026-10-07T07:46:57.359" v="185"/>
      <pc:docMkLst>
        <pc:docMk/>
      </pc:docMkLst>
      <pc:sldChg chg="addSp modSp">
        <pc:chgData name="Gaita Matteo" userId="S::matteo.gaita@exprivia.com::3b34493c-787a-4579-8e1b-874cb6e86215" providerId="AD" clId="Web-{4102A19F-6826-37ED-AC39-AEDCC005A5E1}" dt="2026-10-07T07:28:07.413" v="12"/>
        <pc:sldMkLst>
          <pc:docMk/>
          <pc:sldMk cId="2075817185" sldId="2147377800"/>
        </pc:sldMkLst>
        <pc:picChg chg="add mod">
          <ac:chgData name="Gaita Matteo" userId="S::matteo.gaita@exprivia.com::3b34493c-787a-4579-8e1b-874cb6e86215" providerId="AD" clId="Web-{4102A19F-6826-37ED-AC39-AEDCC005A5E1}" dt="2026-10-07T07:28:07.413" v="12"/>
          <ac:picMkLst>
            <pc:docMk/>
            <pc:sldMk cId="2075817185" sldId="2147377800"/>
            <ac:picMk id="4" creationId="{B128F52B-416B-80B2-D3CD-A560FF3B89B4}"/>
          </ac:picMkLst>
        </pc:picChg>
      </pc:sldChg>
      <pc:sldChg chg="addSp modSp">
        <pc:chgData name="Gaita Matteo" userId="S::matteo.gaita@exprivia.com::3b34493c-787a-4579-8e1b-874cb6e86215" providerId="AD" clId="Web-{4102A19F-6826-37ED-AC39-AEDCC005A5E1}" dt="2026-10-07T07:39:57.688" v="118" actId="20577"/>
        <pc:sldMkLst>
          <pc:docMk/>
          <pc:sldMk cId="351841846" sldId="2147377801"/>
        </pc:sldMkLst>
        <pc:picChg chg="add mod">
          <ac:chgData name="Gaita Matteo" userId="S::matteo.gaita@exprivia.com::3b34493c-787a-4579-8e1b-874cb6e86215" providerId="AD" clId="Web-{4102A19F-6826-37ED-AC39-AEDCC005A5E1}" dt="2026-10-07T07:30:09.714" v="30"/>
          <ac:picMkLst>
            <pc:docMk/>
            <pc:sldMk cId="351841846" sldId="2147377801"/>
            <ac:picMk id="2" creationId="{8D9A5BCC-DB69-366E-E181-B2E2098D8E4C}"/>
          </ac:picMkLst>
        </pc:picChg>
      </pc:sldChg>
      <pc:sldChg chg="addSp modSp">
        <pc:chgData name="Gaita Matteo" userId="S::matteo.gaita@exprivia.com::3b34493c-787a-4579-8e1b-874cb6e86215" providerId="AD" clId="Web-{4102A19F-6826-37ED-AC39-AEDCC005A5E1}" dt="2026-10-07T07:40:01.516" v="119" actId="20577"/>
        <pc:sldMkLst>
          <pc:docMk/>
          <pc:sldMk cId="1492232389" sldId="2147377809"/>
        </pc:sldMkLst>
        <pc:picChg chg="add mod">
          <ac:chgData name="Gaita Matteo" userId="S::matteo.gaita@exprivia.com::3b34493c-787a-4579-8e1b-874cb6e86215" providerId="AD" clId="Web-{4102A19F-6826-37ED-AC39-AEDCC005A5E1}" dt="2026-10-07T07:31:08.091" v="37"/>
          <ac:picMkLst>
            <pc:docMk/>
            <pc:sldMk cId="1492232389" sldId="2147377809"/>
            <ac:picMk id="2" creationId="{60E5DE5C-8C6D-50BC-7ABA-664C5807DDB1}"/>
          </ac:picMkLst>
        </pc:picChg>
      </pc:sldChg>
      <pc:sldChg chg="addSp modSp">
        <pc:chgData name="Gaita Matteo" userId="S::matteo.gaita@exprivia.com::3b34493c-787a-4579-8e1b-874cb6e86215" providerId="AD" clId="Web-{4102A19F-6826-37ED-AC39-AEDCC005A5E1}" dt="2026-10-07T07:40:08.235" v="121" actId="20577"/>
        <pc:sldMkLst>
          <pc:docMk/>
          <pc:sldMk cId="1648880718" sldId="2147377810"/>
        </pc:sldMkLst>
        <pc:picChg chg="add mod">
          <ac:chgData name="Gaita Matteo" userId="S::matteo.gaita@exprivia.com::3b34493c-787a-4579-8e1b-874cb6e86215" providerId="AD" clId="Web-{4102A19F-6826-37ED-AC39-AEDCC005A5E1}" dt="2026-10-07T07:34:51.755" v="69"/>
          <ac:picMkLst>
            <pc:docMk/>
            <pc:sldMk cId="1648880718" sldId="2147377810"/>
            <ac:picMk id="2" creationId="{3BA0FA31-538D-C6EC-5E4C-672201F1A220}"/>
          </ac:picMkLst>
        </pc:picChg>
      </pc:sldChg>
      <pc:sldChg chg="addSp modSp">
        <pc:chgData name="Gaita Matteo" userId="S::matteo.gaita@exprivia.com::3b34493c-787a-4579-8e1b-874cb6e86215" providerId="AD" clId="Web-{4102A19F-6826-37ED-AC39-AEDCC005A5E1}" dt="2026-10-07T07:40:11.548" v="122" actId="20577"/>
        <pc:sldMkLst>
          <pc:docMk/>
          <pc:sldMk cId="2916793644" sldId="2147377811"/>
        </pc:sldMkLst>
        <pc:spChg chg="mod">
          <ac:chgData name="Gaita Matteo" userId="S::matteo.gaita@exprivia.com::3b34493c-787a-4579-8e1b-874cb6e86215" providerId="AD" clId="Web-{4102A19F-6826-37ED-AC39-AEDCC005A5E1}" dt="2026-10-07T07:35:40.632" v="74" actId="1076"/>
          <ac:spMkLst>
            <pc:docMk/>
            <pc:sldMk cId="2916793644" sldId="2147377811"/>
            <ac:spMk id="5" creationId="{6464CF7A-F7D3-7214-75DC-88FF953E6147}"/>
          </ac:spMkLst>
        </pc:spChg>
        <pc:picChg chg="add mod">
          <ac:chgData name="Gaita Matteo" userId="S::matteo.gaita@exprivia.com::3b34493c-787a-4579-8e1b-874cb6e86215" providerId="AD" clId="Web-{4102A19F-6826-37ED-AC39-AEDCC005A5E1}" dt="2026-10-07T07:36:24.743" v="79"/>
          <ac:picMkLst>
            <pc:docMk/>
            <pc:sldMk cId="2916793644" sldId="2147377811"/>
            <ac:picMk id="2" creationId="{41AFC741-8AEC-87D0-557A-D211AB02EBC3}"/>
          </ac:picMkLst>
        </pc:picChg>
      </pc:sldChg>
      <pc:sldChg chg="addSp delSp modSp">
        <pc:chgData name="Gaita Matteo" userId="S::matteo.gaita@exprivia.com::3b34493c-787a-4579-8e1b-874cb6e86215" providerId="AD" clId="Web-{4102A19F-6826-37ED-AC39-AEDCC005A5E1}" dt="2026-10-07T07:40:14.626" v="123" actId="20577"/>
        <pc:sldMkLst>
          <pc:docMk/>
          <pc:sldMk cId="4115500070" sldId="2147377812"/>
        </pc:sldMkLst>
        <pc:spChg chg="add mod">
          <ac:chgData name="Gaita Matteo" userId="S::matteo.gaita@exprivia.com::3b34493c-787a-4579-8e1b-874cb6e86215" providerId="AD" clId="Web-{4102A19F-6826-37ED-AC39-AEDCC005A5E1}" dt="2026-10-07T07:38:12.059" v="104" actId="1076"/>
          <ac:spMkLst>
            <pc:docMk/>
            <pc:sldMk cId="4115500070" sldId="2147377812"/>
            <ac:spMk id="13" creationId="{B2C32CF3-113E-65DA-2309-20A94DFB5911}"/>
          </ac:spMkLst>
        </pc:spChg>
        <pc:spChg chg="add mod">
          <ac:chgData name="Gaita Matteo" userId="S::matteo.gaita@exprivia.com::3b34493c-787a-4579-8e1b-874cb6e86215" providerId="AD" clId="Web-{4102A19F-6826-37ED-AC39-AEDCC005A5E1}" dt="2026-10-07T07:37:56.262" v="101" actId="1076"/>
          <ac:spMkLst>
            <pc:docMk/>
            <pc:sldMk cId="4115500070" sldId="2147377812"/>
            <ac:spMk id="14" creationId="{8993180F-CDD6-77A7-9EA8-0F4D54DDD168}"/>
          </ac:spMkLst>
        </pc:spChg>
        <pc:picChg chg="add mod">
          <ac:chgData name="Gaita Matteo" userId="S::matteo.gaita@exprivia.com::3b34493c-787a-4579-8e1b-874cb6e86215" providerId="AD" clId="Web-{4102A19F-6826-37ED-AC39-AEDCC005A5E1}" dt="2026-10-07T07:37:08.729" v="92" actId="1076"/>
          <ac:picMkLst>
            <pc:docMk/>
            <pc:sldMk cId="4115500070" sldId="2147377812"/>
            <ac:picMk id="6" creationId="{015ACA84-4B8D-51B8-B93F-47C85C6534C7}"/>
          </ac:picMkLst>
        </pc:picChg>
        <pc:picChg chg="add mod">
          <ac:chgData name="Gaita Matteo" userId="S::matteo.gaita@exprivia.com::3b34493c-787a-4579-8e1b-874cb6e86215" providerId="AD" clId="Web-{4102A19F-6826-37ED-AC39-AEDCC005A5E1}" dt="2026-10-07T07:37:08.729" v="93" actId="1076"/>
          <ac:picMkLst>
            <pc:docMk/>
            <pc:sldMk cId="4115500070" sldId="2147377812"/>
            <ac:picMk id="8" creationId="{C7EC9C73-FBFA-DD4F-9496-A66E5191341E}"/>
          </ac:picMkLst>
        </pc:picChg>
        <pc:cxnChg chg="add mod">
          <ac:chgData name="Gaita Matteo" userId="S::matteo.gaita@exprivia.com::3b34493c-787a-4579-8e1b-874cb6e86215" providerId="AD" clId="Web-{4102A19F-6826-37ED-AC39-AEDCC005A5E1}" dt="2026-10-07T07:37:08.760" v="94" actId="1076"/>
          <ac:cxnSpMkLst>
            <pc:docMk/>
            <pc:sldMk cId="4115500070" sldId="2147377812"/>
            <ac:cxnSpMk id="10" creationId="{176795F3-4D74-9D22-1050-26CA870D8112}"/>
          </ac:cxnSpMkLst>
        </pc:cxnChg>
      </pc:sldChg>
      <pc:sldChg chg="addSp modSp">
        <pc:chgData name="Gaita Matteo" userId="S::matteo.gaita@exprivia.com::3b34493c-787a-4579-8e1b-874cb6e86215" providerId="AD" clId="Web-{4102A19F-6826-37ED-AC39-AEDCC005A5E1}" dt="2026-10-07T07:40:52.924" v="125" actId="20577"/>
        <pc:sldMkLst>
          <pc:docMk/>
          <pc:sldMk cId="1665334592" sldId="2147377813"/>
        </pc:sldMkLst>
        <pc:picChg chg="add mod">
          <ac:chgData name="Gaita Matteo" userId="S::matteo.gaita@exprivia.com::3b34493c-787a-4579-8e1b-874cb6e86215" providerId="AD" clId="Web-{4102A19F-6826-37ED-AC39-AEDCC005A5E1}" dt="2026-10-07T07:39:39.921" v="116"/>
          <ac:picMkLst>
            <pc:docMk/>
            <pc:sldMk cId="1665334592" sldId="2147377813"/>
            <ac:picMk id="2" creationId="{4ADBE20E-86CF-95E3-BD05-0B57C3887444}"/>
          </ac:picMkLst>
        </pc:picChg>
      </pc:sldChg>
      <pc:sldChg chg="addSp delSp modSp">
        <pc:chgData name="Gaita Matteo" userId="S::matteo.gaita@exprivia.com::3b34493c-787a-4579-8e1b-874cb6e86215" providerId="AD" clId="Web-{4102A19F-6826-37ED-AC39-AEDCC005A5E1}" dt="2026-10-07T07:46:57.359" v="185"/>
        <pc:sldMkLst>
          <pc:docMk/>
          <pc:sldMk cId="495501654" sldId="2147377814"/>
        </pc:sldMkLst>
        <pc:spChg chg="mod">
          <ac:chgData name="Gaita Matteo" userId="S::matteo.gaita@exprivia.com::3b34493c-787a-4579-8e1b-874cb6e86215" providerId="AD" clId="Web-{4102A19F-6826-37ED-AC39-AEDCC005A5E1}" dt="2026-10-07T07:41:25.113" v="133" actId="1076"/>
          <ac:spMkLst>
            <pc:docMk/>
            <pc:sldMk cId="495501654" sldId="2147377814"/>
            <ac:spMk id="5" creationId="{847174A1-628C-A959-96BD-16928D02CD85}"/>
          </ac:spMkLst>
        </pc:spChg>
      </pc:sldChg>
      <pc:sldChg chg="addSp modSp">
        <pc:chgData name="Gaita Matteo" userId="S::matteo.gaita@exprivia.com::3b34493c-787a-4579-8e1b-874cb6e86215" providerId="AD" clId="Web-{4102A19F-6826-37ED-AC39-AEDCC005A5E1}" dt="2026-10-07T07:40:05.329" v="120" actId="20577"/>
        <pc:sldMkLst>
          <pc:docMk/>
          <pc:sldMk cId="323686976" sldId="2147377822"/>
        </pc:sldMkLst>
        <pc:spChg chg="mod">
          <ac:chgData name="Gaita Matteo" userId="S::matteo.gaita@exprivia.com::3b34493c-787a-4579-8e1b-874cb6e86215" providerId="AD" clId="Web-{4102A19F-6826-37ED-AC39-AEDCC005A5E1}" dt="2026-10-07T07:31:50.202" v="45" actId="1076"/>
          <ac:spMkLst>
            <pc:docMk/>
            <pc:sldMk cId="323686976" sldId="2147377822"/>
            <ac:spMk id="5" creationId="{29E1894F-3580-30C1-4802-07184582CBB5}"/>
          </ac:spMkLst>
        </pc:spChg>
        <pc:spChg chg="add mod">
          <ac:chgData name="Gaita Matteo" userId="S::matteo.gaita@exprivia.com::3b34493c-787a-4579-8e1b-874cb6e86215" providerId="AD" clId="Web-{4102A19F-6826-37ED-AC39-AEDCC005A5E1}" dt="2026-10-07T07:33:32.159" v="59" actId="1076"/>
          <ac:spMkLst>
            <pc:docMk/>
            <pc:sldMk cId="323686976" sldId="2147377822"/>
            <ac:spMk id="9" creationId="{BA6F2597-CF87-49AD-B41A-E2044F99940D}"/>
          </ac:spMkLst>
        </pc:spChg>
        <pc:picChg chg="add mod">
          <ac:chgData name="Gaita Matteo" userId="S::matteo.gaita@exprivia.com::3b34493c-787a-4579-8e1b-874cb6e86215" providerId="AD" clId="Web-{4102A19F-6826-37ED-AC39-AEDCC005A5E1}" dt="2026-10-07T07:32:57.282" v="54" actId="1076"/>
          <ac:picMkLst>
            <pc:docMk/>
            <pc:sldMk cId="323686976" sldId="2147377822"/>
            <ac:picMk id="6" creationId="{92062E04-3868-DB15-874D-6F086A0988DB}"/>
          </ac:picMkLst>
        </pc:picChg>
        <pc:picChg chg="add mod">
          <ac:chgData name="Gaita Matteo" userId="S::matteo.gaita@exprivia.com::3b34493c-787a-4579-8e1b-874cb6e86215" providerId="AD" clId="Web-{4102A19F-6826-37ED-AC39-AEDCC005A5E1}" dt="2026-10-07T07:32:52.923" v="53"/>
          <ac:picMkLst>
            <pc:docMk/>
            <pc:sldMk cId="323686976" sldId="2147377822"/>
            <ac:picMk id="7" creationId="{ABA99A0E-31B7-DA46-D26D-D2CABA835A22}"/>
          </ac:picMkLst>
        </pc:picChg>
        <pc:cxnChg chg="add mod">
          <ac:chgData name="Gaita Matteo" userId="S::matteo.gaita@exprivia.com::3b34493c-787a-4579-8e1b-874cb6e86215" providerId="AD" clId="Web-{4102A19F-6826-37ED-AC39-AEDCC005A5E1}" dt="2026-10-07T07:33:13.002" v="56"/>
          <ac:cxnSpMkLst>
            <pc:docMk/>
            <pc:sldMk cId="323686976" sldId="2147377822"/>
            <ac:cxnSpMk id="8" creationId="{F8849846-E3EE-68FA-8FF9-937E1941DEB9}"/>
          </ac:cxnSpMkLst>
        </pc:cxnChg>
      </pc:sldChg>
      <pc:sldChg chg="addSp delSp modSp new">
        <pc:chgData name="Gaita Matteo" userId="S::matteo.gaita@exprivia.com::3b34493c-787a-4579-8e1b-874cb6e86215" providerId="AD" clId="Web-{4102A19F-6826-37ED-AC39-AEDCC005A5E1}" dt="2026-10-07T07:46:48.686" v="184" actId="1076"/>
        <pc:sldMkLst>
          <pc:docMk/>
          <pc:sldMk cId="1169426148" sldId="2147377853"/>
        </pc:sldMkLst>
        <pc:spChg chg="add">
          <ac:chgData name="Gaita Matteo" userId="S::matteo.gaita@exprivia.com::3b34493c-787a-4579-8e1b-874cb6e86215" providerId="AD" clId="Web-{4102A19F-6826-37ED-AC39-AEDCC005A5E1}" dt="2026-10-07T07:45:02.245" v="135"/>
          <ac:spMkLst>
            <pc:docMk/>
            <pc:sldMk cId="1169426148" sldId="2147377853"/>
            <ac:spMk id="6" creationId="{235D1EAD-5FB3-FF59-9EF2-DF7D0A7CD8D2}"/>
          </ac:spMkLst>
        </pc:spChg>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2:16.967"/>
    </inkml:context>
    <inkml:brush xml:id="br0">
      <inkml:brushProperty name="width" value="0.2" units="cm"/>
      <inkml:brushProperty name="height" value="0.2" units="cm"/>
      <inkml:brushProperty name="color" value="#FFFFFF"/>
    </inkml:brush>
  </inkml:definitions>
  <inkml:trace contextRef="#ctx0" brushRef="#br0">1480 205 6553,'-1400'0'16384,"1396"0"-16429,-2-1 0,1 1 1,0-2-1,0 0 0,0-2 1,0 2-1,0-1 0,0-1 1,0-1-1,-6-6 0,10 9 31,0 0 0,0 0 0,-1 0 0,1 0 0,0 1 0,-1-1 1,1-2-1,0 2 0,0 0 0,0-1 0,1 1 0,-1-2 0,0 2 0,1-1 0,-1 1 0,0-2 0,1 1 0,-1 1 0,1-2 0,0 0 0,-1 3 0,1-3 0,0 0 0,0 1 0,0 1 0,0-2 1,1 0-1,-1 1 0,0 1 0,1-2 0,-1 1 0,1 1 0,-1-2 0,1 2 0,0-1 0,0-1 0,0-2 0,1 1 16,0 1 0,0-1 0,0 1 0,1 0 0,-2 1 0,1-1-1,1 0 1,0 1 0,-1-1 0,0 2 0,1-1 0,0 1 0,0 0 0,-1 0 0,1 0 0,0 0 0,1 1 0,-2 1-1,6-2 1,7 0 21,1 0 0,25 8 0,-8-3 9,-16-3-11,0 2 0,0 0-1,-1 3 1,1 1 0,19 12-1,-21-12 6,-1-1 0,1-1 0,0-2 0,25-2-1,17 3 19,135 7 126,-32-7-15,-122 5-83,50 25 1,-20-6-11,-20-16-36,93-4-1,-105-7-22,-23 0-3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2:19.710"/>
    </inkml:context>
    <inkml:brush xml:id="br0">
      <inkml:brushProperty name="width" value="0.2" units="cm"/>
      <inkml:brushProperty name="height" value="0.2" units="cm"/>
      <inkml:brushProperty name="color" value="#FFFFFF"/>
    </inkml:brush>
  </inkml:definitions>
  <inkml:trace contextRef="#ctx0" brushRef="#br0">1053 169 6553,'-7'0'209,"2"1"-1,-2-1 0,2 2 0,-1-1 0,-7 3 1,-22 6 479,-37-6 1045,-93-5 0,62-1 17,-497 2 6796,599 0-8539,0 0 0,-1 0 0,1 0 0,0 0 0,0 0 0,-1 0 0,1 0 0,0 0 0,-1-1-1,1 0 1,0 1 0,-1-1 0,2 0 0,-1 1 0,0-1 0,0 0 0,0 1 0,-1-1 0,1 0 0,0 0-1,1 0 1,-1 0 0,-1-1 0,2-1-49,-2 1 0,1 0 1,1-1-1,-1 1 0,0 0 0,1-1 0,-1 1 0,1-1 1,0 1-1,0 0 0,1-5 0,-1 4 12,0-1-1,1 2 1,-1-2-1,1 2 1,0-2-1,0 2 1,0-1 0,0 0-1,0 0 1,1 0-1,0 1 1,0-1-1,0 1 1,-1-1 0,2 1-1,-1 0 1,1 0-1,-1-1 1,0 2-1,6-4 1,6 1 61,-1 1 0,2-1 0,-1 3 0,0-1 0,29 0 0,-2-1 32,-35 3-52,-2-1 1,1 0 0,-1 0 0,1-1 0,0 1 0,-1-1 0,6-3-1,-5 2 6,0 1-1,0 0 1,0 0-1,0 0 1,0 1-1,7-1 1,319-11 556,-316 13-513,-325-21 430,287 18-487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2:24.345"/>
    </inkml:context>
    <inkml:brush xml:id="br0">
      <inkml:brushProperty name="width" value="0.2" units="cm"/>
      <inkml:brushProperty name="height" value="0.2" units="cm"/>
      <inkml:brushProperty name="color" value="#FFFFFF"/>
    </inkml:brush>
  </inkml:definitions>
  <inkml:trace contextRef="#ctx0" brushRef="#br0">1193 33 6553,'-8'1'212,"0"1"-1,0 0 0,1 1 1,-1 0-1,0 0 0,1 1 0,0 0 1,0 1-1,-14 12 0,13-10-29,-1 0 0,0-1 0,-1 0-1,1-2 1,-20 7 0,-146 37 2776,123-31-2174,40-12-548,1-2-1,0 1 1,-1-1-1,-1-2 1,-11 2 0,-109-2 2071,-78-3 687,177-2-2840,1-2 0,0-2 0,1-3-1,-59-27 1,46 8-18,38 24-114,-1 0 1,0 0-1,1 1 1,-1 1-1,0 0 1,-1 0-1,-11-3 1,17 7-20,-1 0 0,2 0 0,-1-1 0,0 0 0,0 0-1,0 0 1,0 0 0,-4-4 0,7 5-5,0 0 0,0 0 0,0 0 0,-1-1 0,1 1 0,0 0 0,0 0 0,0-2 0,0 2-1,0 0 1,0-1 0,0 1 0,-1 0 0,1 0 0,0-1 0,0 1 0,0 0 0,0-1 0,0 1 0,0 0 0,0 0 0,0-1-1,1 1 1,-1 0 0,0-1 0,0 1 0,0 0 0,0 0 0,0-2 0,0 2 0,1 0 0,-1-1 0,14-17-19,-9 15 32,-2 1 0,2-2 0,0 2 0,-1-1 0,1 2 0,-1-1 0,2 1 0,-2-1 0,1 1 0,6 0 0,55 2 79,-29 2-6,-8-1-19,0 1 0,37 13 0,-38-8 13,0-2 0,48 2 0,48 1 92,-76-4-86,50 15 111,-73-12-134,0-3 1,52 4-1,58-9 251,-174-4-300,-74-15 0,10 0-4,32 17-8,44 3 0,24-1 0,9 0 0,29 0 0,347 13 0,-318-14 0,-50 0 0,2 1 0,-1 0 0,28 6 0,-34-4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2:34.149"/>
    </inkml:context>
    <inkml:brush xml:id="br0">
      <inkml:brushProperty name="width" value="0.2" units="cm"/>
      <inkml:brushProperty name="height" value="0.2" units="cm"/>
      <inkml:brushProperty name="color" value="#FFFFFF"/>
    </inkml:brush>
  </inkml:definitions>
  <inkml:trace contextRef="#ctx0" brushRef="#br0">1312 193 6553,'-11'1'431,"1"0"-1,-1 1 1,1 0-1,-17 6 1,-12 3 361,-249 24 2720,130-21-1056,-182-4 1573,233-11-2514,48-2-873,0-2 0,-87-19 1,144 24-667,0 0 0,0-1 0,0 1 0,0-1 0,-1 0 0,1 0 0,0 0 0,0 0 0,0 0 0,1 0 0,-1-1 0,0 1 0,0-1 0,1 1 0,-1-1 0,1 0 0,-1 1 0,1-1 0,0 0 0,-1 0 0,1 0 0,0 0 0,0 0 0,1 0 0,-1 0 0,-1-4 0,1-3-152,0-1 1,1 1-1,0 0 1,0-1-1,3-11 1,-1-14-90,-2 30 178,0 0-1,1 0 1,-1 0 0,1 0 0,0 1 0,0-1-1,1 0 1,0 0 0,-1 1 0,1-1 0,1 1-1,3-7 1,-3 8 74,-1 1 0,0-1 0,1 1 0,0 0 0,-1-1 0,1 1 0,0 0 0,0 1 0,0-1 0,1 0 0,-1 1 0,0 0 0,1 0 0,-1 0 0,0 0 0,1 0 0,-1 1 0,6-1 0,1 1 19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2:36.833"/>
    </inkml:context>
    <inkml:brush xml:id="br0">
      <inkml:brushProperty name="width" value="0.2" units="cm"/>
      <inkml:brushProperty name="height" value="0.2" units="cm"/>
      <inkml:brushProperty name="color" value="#FFFFFF"/>
    </inkml:brush>
  </inkml:definitions>
  <inkml:trace contextRef="#ctx0" brushRef="#br0">998 0 19256,'-997'0'0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2:50.296"/>
    </inkml:context>
    <inkml:brush xml:id="br0">
      <inkml:brushProperty name="width" value="0.2" units="cm"/>
      <inkml:brushProperty name="height" value="0.2" units="cm"/>
      <inkml:brushProperty name="color" value="#FFFFFF"/>
    </inkml:brush>
  </inkml:definitions>
  <inkml:trace contextRef="#ctx0" brushRef="#br0">1188 1 6553,'0'1'36,"0"0"-1,-1 0 1,1 0-1,0-1 1,-1 1-1,1 0 0,0 0 1,-1 0-1,1 0 1,-1-1-1,0 1 1,1 0-1,-1 0 0,1-1 1,-1 1-1,0 0 1,0-1-1,1 1 1,-1-1-1,0 1 0,-2 0 1,-24 10 358,9-3-14,0 1 83,0 0 0,-1-1 1,1-2-1,-28 7 0,3 0 59,16-6 60,0 0 0,-1-2 0,-53 3 1,-88-9 1836,70 0-1105,-366 1 4616,448 2-5982,-22 1-180,38-3 228,1 0 1,-1 0 0,1 0-1,-1 0 1,0 0-1,1 0 1,-1-1-1,1 1 1,-1 0-1,1 0 1,-1 0 0,1-1-1,-1 1 1,1 0-1,-1-1 1,1 1-1,-1 0 1,1-1-1,-1 1 1,1-1-1,0 1 1,-1-1 0,1 1-1,0-1 1,-1 1-1,1-1 1,0 1-1,0-1 1,-1 1-1,1-1 1,0 0 0,0 1-1,0-1 1,0 1-1,0-1 1,0 0-1,0 1 1,0-1-1,0 1 1,0-1-1,0 0 1,0 1 0,0-1-1,1 1 1,-1-1-1,0 1 1,0-1-1,1 1 1,-1-1-1,0 1 1,1-1 0,0-2 3,1 1 0,-1 0 0,1 0 0,0 0 0,0 0 0,0 0 0,0 0 0,0 1 0,0-1 0,0 1 0,0-1 0,1 1 0,-1 0 0,1 0 0,-1 0 0,1 0 0,-1 0 0,5 0 0,56-8 31,-42 7-25,41-2 40,97 4 0,-59 2-4,399-2 163,-340 12-133,-46-5-59,-67-3-11,21-3-2,-53-1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2:51.220"/>
    </inkml:context>
    <inkml:brush xml:id="br0">
      <inkml:brushProperty name="width" value="0.2" units="cm"/>
      <inkml:brushProperty name="height" value="0.2" units="cm"/>
      <inkml:brushProperty name="color" value="#FFFFFF"/>
    </inkml:brush>
  </inkml:definitions>
  <inkml:trace contextRef="#ctx0" brushRef="#br0">239 0 6553,'-4'0'328,"-8"0"164,-9 0 163,-10 0 0,-7 0 1,-1 0-329,1 0 1,6 0-164,8 0-164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04.114"/>
    </inkml:context>
    <inkml:brush xml:id="br0">
      <inkml:brushProperty name="width" value="0.2" units="cm"/>
      <inkml:brushProperty name="height" value="0.2" units="cm"/>
      <inkml:brushProperty name="color" value="#FFFFFF"/>
    </inkml:brush>
  </inkml:definitions>
  <inkml:trace contextRef="#ctx0" brushRef="#br0">1126 62 6553,'0'2'50,"-1"-1"-1,0 0 0,1 1 0,-1-1 0,0 0 1,0 0-1,0 0 0,0 0 0,0 1 0,-1-1 1,1-1-1,0 1 0,0 0 0,-1 0 0,1 0 1,0-1-1,-1 1 0,-2 0 0,-28 10 695,8-8-378,1-1 0,-1-1 0,1-2 0,-1 0 0,-24-5 0,-10 0 465,-61-13 1042,7 1 652,-34-4-1538,-35-2-1030,149 22 278,0 2-1,0 1 1,0 2 0,0 1 0,-42 11-1,70-14-199,-1 0 0,1 1 0,0-1 1,0 1-1,0 0 0,0 0 0,0 0 0,0 1 0,1-1 0,-1 1 0,1 0 0,-5 5 0,8-7-29,0-1 0,0 0 0,0 1 1,1-1-1,-1 1 0,0-1 0,0 0 0,0 1 0,0-1 1,0 0-1,1 1 0,-1-1 0,0 0 0,0 1 0,1-1 0,-1 0 1,0 0-1,0 1 0,1-1 0,-1 0 0,0 0 0,1 1 1,-1-1-1,0 0 0,1 0 0,-1 0 0,0 0 0,1 0 1,-1 0-1,1 1 0,-1-1 0,0 0 0,1 0 0,-1 0 0,1 0 1,-1 0-1,0 0 0,1 0 0,-1-1 0,0 1 0,1 0 1,0 0-1,23 1 170,-23-1-156,909-2 3991,-888 4-4011,-1 0 0,1 1 0,29 8 0,-30-5 0,-1-2 0,1 0 0,41 1 0,8 3 0,-60-6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09.549"/>
    </inkml:context>
    <inkml:brush xml:id="br0">
      <inkml:brushProperty name="width" value="0.2" units="cm"/>
      <inkml:brushProperty name="height" value="0.2" units="cm"/>
      <inkml:brushProperty name="color" value="#FFFFFF"/>
    </inkml:brush>
  </inkml:definitions>
  <inkml:trace contextRef="#ctx0" brushRef="#br0">1090 89 6553,'-38'10'1202,"-235"-13"2602,86-4-864,-338 7 3722,521-1-6603,1 0-1,-1 0 0,0 0 1,0-1-1,1 1 0,-1-1 1,1 0-1,-1 0 0,1 0 0,0 0 1,-1-1-1,1 1 0,1-1 1,-1 0-1,-3-3 0,5 5-64,0 0-1,0-1 1,0 1 0,0 0-1,1-1 1,-1 1-1,0-1 1,1 1-1,-1-1 1,1 1-1,-1-1 1,1 1-1,0-1 1,-1 0-1,1 1 1,0-3 0,0 3-8,1 0 0,-1 0 0,1 0 0,-1 0 1,1 0-1,-1 0 0,1 0 0,0 0 0,-1 0 0,1 0 1,0 0-1,0 0 0,0 1 0,0-1 0,0 0 1,0 0-1,0 1 0,0-1 0,0 1 0,0-1 0,0 1 1,0-1-1,0 1 0,0 0 0,2-1 0,13-2 36,0 1-1,0 0 0,1 1 0,-1 1 0,27 3 0,10 0 42,-4-4 11,322 11 352,-291-6-349,56 7 108,-115-7-162,11 1 36,-1 1 0,43 14-1,-34-8-34,-25-8-7,-1 0 0,-1 0 1,1 1-1,18 11 0,-29-15-15,0 1 0,0 0 0,0 0 0,-1 0 0,1 1 0,-1-1 0,0 0 0,1 1 0,-1 0 0,0-1 0,-1 1 0,1 0 0,0 0 0,-1 0 0,1 0 1,-1 0-1,0 1 0,0-1 0,-1 0 0,1 1 0,0-1 0,-1 0 0,0 1 0,0 3 0,0-5-2,-1-1 0,1 1 0,-1-1 0,0 1 0,1-1 0,-1 1 0,0-1 0,0 0 0,0 1 0,0-1 0,0 0 0,0 0 0,0 0 0,0 0 0,0 1 0,-1-2 0,1 1 0,0 0 0,-1 0 0,1 0 0,-3 0 0,-38 15 0,27-11 0,-5 1 0,-1 0 0,0-2 0,0 0 0,-33 1 0,-88-5 0,62-1 0,-14 1 0,73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20.578"/>
    </inkml:context>
    <inkml:brush xml:id="br0">
      <inkml:brushProperty name="width" value="0.2" units="cm"/>
      <inkml:brushProperty name="height" value="0.2" units="cm"/>
      <inkml:brushProperty name="color" value="#FFFFFF"/>
    </inkml:brush>
  </inkml:definitions>
  <inkml:trace contextRef="#ctx0" brushRef="#br0">1085 74 6553,'-97'12'2034,"-483"-11"5843,283-2-3958,291 0-3865,1 1-1,-1-1 0,1 1 0,0-2 0,0 1 0,0-1 0,0 1 0,0-1 0,0-1 0,0 1 0,0-1 0,1 1 1,-1-2-1,1 1 0,0 0 0,0-1 0,0 0 0,0 1 0,1-2 0,-1 1 0,1 0 0,0-1 0,-2-4 1,5 8-53,0 1 0,-1 0 0,1-1 0,0 1 0,0 0 0,0 0 0,0-1 0,0 1 1,0 0-1,0-1 0,0 1 0,0 0 0,0 0 0,0-1 0,0 1 0,0 0 0,0-1 1,0 1-1,0 0 0,0-1 0,0 1 0,0 0 0,1 0 0,-1-1 0,0 1 0,0 0 1,0 0-1,0-1 0,1 1 0,-1 0 0,0 0 0,0 0 0,0-1 0,1 1 0,-1 0 1,15-5 24,19 3 15,-31 2-33,94 0 83,154 2 199,-155 10-196,-64-7-16,56 2 1,-53-7-25,0 3 0,48 8 0,-46-5 26,43 1 0,25 4 38,-38-1-93,-47-8-14,1 1 0,-1 0 0,0 2 1,0 0-1,33 14 0,-51-18-11,-1 0 0,1 0 0,-1 0 0,1 1 0,-1-1 0,1 0 0,-1 0 0,0 1 0,0-1 0,1 1 0,-1-1 0,0 1 0,0 0 0,-1-1 0,1 1 0,0 0 0,0-1 0,-1 1 0,1 0 0,-1 0 0,0 0 0,1 0 0,-1-1 0,0 1 0,0 0 0,0 0 0,-1 0 0,1 0 0,0 0 0,-1 0 0,1-1 0,-1 1 0,1 0 0,-1 0 0,0-1 0,0 1 0,0 0 0,0-1 0,0 1 0,0-1 0,0 1 0,0-1 0,-1 0 0,1 1 0,-1-1 0,1 0 0,-1 0 0,1 0 0,-1 0 0,0 0 0,1 0 0,-1-1 0,-2 2 0,-13 2 0,1-1 0,-1 0 0,1-2 0,-1 1 0,-19-2 0,22-1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34.501"/>
    </inkml:context>
    <inkml:brush xml:id="br0">
      <inkml:brushProperty name="width" value="0.2" units="cm"/>
      <inkml:brushProperty name="height" value="0.2" units="cm"/>
      <inkml:brushProperty name="color" value="#FFFFFF"/>
    </inkml:brush>
  </inkml:definitions>
  <inkml:trace contextRef="#ctx0" brushRef="#br0">182 32 6553,'-49'7'1469,"40"-5"-1331,0 0 1,0-1-1,0 0 1,0 0-1,-1-1 1,1 0-1,0 0 0,0-1 1,-10-2-1,17 2-120,1 0-1,-1 1 0,1-1 1,-1 0-1,1 0 0,-1 0 1,1 0-1,0 0 0,-1-1 1,1 1-1,0 0 0,0 0 1,0-1-1,0 1 0,0-1 1,-1-2-1,-6-8 218,57 12 693,-24 1-635,-17 1-175,1-2 1,-1 1-1,0-1 1,1 0-1,-1-1 0,1 0 1,12-8 4279</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49.616"/>
    </inkml:context>
    <inkml:brush xml:id="br0">
      <inkml:brushProperty name="width" value="0.2" units="cm"/>
      <inkml:brushProperty name="height" value="0.2" units="cm"/>
      <inkml:brushProperty name="color" value="#FFFFFF"/>
    </inkml:brush>
  </inkml:definitions>
  <inkml:trace contextRef="#ctx0" brushRef="#br0">1 0 6553,'0'0'0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50.798"/>
    </inkml:context>
    <inkml:brush xml:id="br0">
      <inkml:brushProperty name="width" value="0.2" units="cm"/>
      <inkml:brushProperty name="height" value="0.2" units="cm"/>
      <inkml:brushProperty name="color" value="#FFFFFF"/>
    </inkml:brush>
  </inkml:definitions>
  <inkml:trace contextRef="#ctx0" brushRef="#br0">879 1 6553,'-453'0'6581,"422"1"-5657,-50 10 0,50-6-258,-52 2 0,-106-8 1928,179 1-2567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52.299"/>
    </inkml:context>
    <inkml:brush xml:id="br0">
      <inkml:brushProperty name="width" value="0.2" units="cm"/>
      <inkml:brushProperty name="height" value="0.2" units="cm"/>
      <inkml:brushProperty name="color" value="#FFFFFF"/>
    </inkml:brush>
  </inkml:definitions>
  <inkml:trace contextRef="#ctx0" brushRef="#br0">0 14 6553,'2'-1'39,"0"-1"0,1 1 0,-1-1-1,1 1 1,-1 0 0,1 0 0,-1 0 0,1 0-1,0 0 1,-1 1 0,1-1 0,0 1-1,3 0 1,43 0 854,-29 1-663,179 14 2727,-102-5-1698,24 6 954,20 1-236,-64-11-1226,71 2 1215,-135-8-1663,0 2 1,1 0-1,22 6 1,23 4 668,-31-9-759,106 5 983,-124-8-1196</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17.907"/>
    </inkml:context>
    <inkml:brush xml:id="br0">
      <inkml:brushProperty name="width" value="0.2" units="cm"/>
      <inkml:brushProperty name="height" value="0.2" units="cm"/>
      <inkml:brushProperty name="color" value="#FFFFFF"/>
    </inkml:brush>
  </inkml:definitions>
  <inkml:trace contextRef="#ctx0" brushRef="#br0">237 36 20236,'-237'-35'0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20.986"/>
    </inkml:context>
    <inkml:brush xml:id="br0">
      <inkml:brushProperty name="width" value="0.2" units="cm"/>
      <inkml:brushProperty name="height" value="0.2" units="cm"/>
      <inkml:brushProperty name="color" value="#FFFFFF"/>
    </inkml:brush>
  </inkml:definitions>
  <inkml:trace contextRef="#ctx0" brushRef="#br0">51 48 16753,'-47'-47'0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23.412"/>
    </inkml:context>
    <inkml:brush xml:id="br0">
      <inkml:brushProperty name="width" value="0.2" units="cm"/>
      <inkml:brushProperty name="height" value="0.2" units="cm"/>
      <inkml:brushProperty name="color" value="#FFFFFF"/>
    </inkml:brush>
  </inkml:definitions>
  <inkml:trace contextRef="#ctx0" brushRef="#br0">700 103 6553,'-124'1'2106,"-130"-2"1643,155-12-2588,18 1 94,74 12-1138,1-1 0,-1 0 0,0-1 0,1 0 0,-1 0 0,1 0 0,-1-1 0,-8-4 0,2-2 7,1 0 0,-18-17 0,27 24-130,-5-4 28,1 1-11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24.882"/>
    </inkml:context>
    <inkml:brush xml:id="br0">
      <inkml:brushProperty name="width" value="0.2" units="cm"/>
      <inkml:brushProperty name="height" value="0.2" units="cm"/>
      <inkml:brushProperty name="color" value="#FFFFFF"/>
    </inkml:brush>
  </inkml:definitions>
  <inkml:trace contextRef="#ctx0" brushRef="#br0">0 18 15896,'724'0'0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28.733"/>
    </inkml:context>
    <inkml:brush xml:id="br0">
      <inkml:brushProperty name="width" value="0.2" units="cm"/>
      <inkml:brushProperty name="height" value="0.2" units="cm"/>
      <inkml:brushProperty name="color" value="#FFFFFF"/>
    </inkml:brush>
  </inkml:definitions>
  <inkml:trace contextRef="#ctx0" brushRef="#br0">1094 88 6553,'-153'1'2711,"-163"-3"1908,118-12-1827,-19 7-27,76 5-663,91-8-1744,49 10-362,0 0 1,0-1 0,-1 1-1,1-1 1,0 1 0,0-1-1,-1 0 1,1 0 0,0 1-1,0-1 1,0 0 0,0 0-1,0 0 1,-1-2 0,2 3-7,0-1 1,0 0 0,0 1 0,0-1 0,0 0-1,0 1 1,0-1 0,0 0 0,0 1-1,1-1 1,-1 1 0,0-1 0,0 0-1,1 1 1,-1-1 0,0 1 0,1-1 0,-1 0-1,0 1 1,1-1 0,-1 1 0,1-1-1,-1 1 1,1 0 0,-1-1 0,1 1-1,-1-1 1,1 1 0,0 0 0,-1 0 0,1-1-1,0 1 1,6-4 23,1 0 0,-1 1 1,1 0-1,0 1 0,0-1 0,0 2 0,0-1 0,0 1 1,0 0-1,0 1 0,1-1 0,13 3 0,11 2 59,56 14 1,-76-15-69,29 5 70,0-3-1,58 1 1,-36-2 8,9 1-23,118 4 181,152-9 138,-333 0-376</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39.823"/>
    </inkml:context>
    <inkml:brush xml:id="br0">
      <inkml:brushProperty name="width" value="0.2" units="cm"/>
      <inkml:brushProperty name="height" value="0.2" units="cm"/>
      <inkml:brushProperty name="color" value="#FFFFFF"/>
    </inkml:brush>
  </inkml:definitions>
  <inkml:trace contextRef="#ctx0" brushRef="#br0">1 1 6553,'167'10'2690,"80"-6"857,-131-7-1879,577 3 6811,-535 13-8479,7-14 0,-151 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43.049"/>
    </inkml:context>
    <inkml:brush xml:id="br0">
      <inkml:brushProperty name="width" value="0.2" units="cm"/>
      <inkml:brushProperty name="height" value="0.2" units="cm"/>
      <inkml:brushProperty name="color" value="#F3F3F3"/>
    </inkml:brush>
  </inkml:definitions>
  <inkml:trace contextRef="#ctx0" brushRef="#br0">1 1 6553,'4'2'367,"1"1"-367</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46.736"/>
    </inkml:context>
    <inkml:brush xml:id="br0">
      <inkml:brushProperty name="width" value="0.2" units="cm"/>
      <inkml:brushProperty name="height" value="0.2" units="cm"/>
      <inkml:brushProperty name="color" value="#F3F3F3"/>
    </inkml:brush>
  </inkml:definitions>
  <inkml:trace contextRef="#ctx0" brushRef="#br0">1294 0 14369,'-1294'0'0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51.364"/>
    </inkml:context>
    <inkml:brush xml:id="br0">
      <inkml:brushProperty name="width" value="0.2" units="cm"/>
      <inkml:brushProperty name="height" value="0.2" units="cm"/>
      <inkml:brushProperty name="color" value="#F3F3F3"/>
    </inkml:brush>
  </inkml:definitions>
  <inkml:trace contextRef="#ctx0" brushRef="#br0">318 85 6553,'-66'11'1734,"38"-11"-1291,0-1-1,0-2 1,-27-6 0,-5 0 159,49 8-447,-23-5 341,33 6-491,1 0-1,-1 0 0,1-1 0,0 1 1,-1 0-1,1 0 0,-1-1 0,1 1 0,0 0 1,-1-1-1,1 1 0,0 0 0,0-1 0,-1 1 1,1-1-1,0 1 0,0 0 0,-1-1 0,1 1 1,0-1-1,0 1 0,0-1 0,0 0 0,0 0-12,0 0 0,0-1-1,1 1 1,-1 0 0,0 0-1,1 0 1,-1 0 0,1 0-1,0 0 1,-1 0-1,1 0 1,0 0 0,-1 0-1,2-1 1,2-2 37,-1 1 1,1-1-1,0 1 0,0 0 1,0 0-1,0 0 0,0 0 1,1 1-1,-1 0 0,1 0 0,0 0 1,-1 0-1,1 1 0,9-2 1,-6 3 73,-1-1 1,1 1-1,-1 1 1,1-1-1,0 1 0,-1 1 1,1 0-1,-1 0 1,10 4-1,1-2 105,0 1-1,0-2 1,0-1-1,0 0 1,1-1-1,-1-1 1,20-2-1,-13 0 123,0 2 0,-1 1-1,31 4 1,-27-1 170,0-1 0,41-2 0,15 1 992,46 10-31,172 6 469,-232-18-1244,-59 0-666</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4:57.825"/>
    </inkml:context>
    <inkml:brush xml:id="br0">
      <inkml:brushProperty name="width" value="0.2" units="cm"/>
      <inkml:brushProperty name="height" value="0.2" units="cm"/>
      <inkml:brushProperty name="color" value="#F3F3F3"/>
    </inkml:brush>
  </inkml:definitions>
  <inkml:trace contextRef="#ctx0" brushRef="#br0">1354 19 16235,'-1353'0'0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01.047"/>
    </inkml:context>
    <inkml:brush xml:id="br0">
      <inkml:brushProperty name="width" value="0.2" units="cm"/>
      <inkml:brushProperty name="height" value="0.2" units="cm"/>
      <inkml:brushProperty name="color" value="#F3F3F3"/>
    </inkml:brush>
  </inkml:definitions>
  <inkml:trace contextRef="#ctx0" brushRef="#br0">0 12 6553,'75'-6'1554,"-56"4"-1139,0 0 0,0 1 0,33 2-1,-35 1-117,159 21 3372,182-2 0,-58-13 719,-250-5-3670,126 8-288,-69-9-430,-94-2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05.243"/>
    </inkml:context>
    <inkml:brush xml:id="br0">
      <inkml:brushProperty name="width" value="0.2" units="cm"/>
      <inkml:brushProperty name="height" value="0.2" units="cm"/>
      <inkml:brushProperty name="color" value="#FFFFFF"/>
    </inkml:brush>
  </inkml:definitions>
  <inkml:trace contextRef="#ctx0" brushRef="#br0">0 1 6553,'1140'0'16029,"-1129"0"-16002</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07.107"/>
    </inkml:context>
    <inkml:brush xml:id="br0">
      <inkml:brushProperty name="width" value="0.2" units="cm"/>
      <inkml:brushProperty name="height" value="0.2" units="cm"/>
      <inkml:brushProperty name="color" value="#FFFFFF"/>
    </inkml:brush>
  </inkml:definitions>
  <inkml:trace contextRef="#ctx0" brushRef="#br0">0 29 6553,'3'-1'96,"0"1"-1,0-1 0,0 1 1,0-1-1,-1 0 0,1 0 0,0-1 1,-1 1-1,4-2 0,22-8 358,16 6 450,0 3 1,56 5-1,-12-1 155,97-3 1537,205 2 3170,-295 3-5137,163 4 1594,130-8-2222,-378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16.175"/>
    </inkml:context>
    <inkml:brush xml:id="br0">
      <inkml:brushProperty name="width" value="0.2" units="cm"/>
      <inkml:brushProperty name="height" value="0.2" units="cm"/>
      <inkml:brushProperty name="color" value="#F3F3F3"/>
    </inkml:brush>
  </inkml:definitions>
  <inkml:trace contextRef="#ctx0" brushRef="#br0">0 14 6553,'97'2'1732,"104"-4"994,536-12 7201,-476 16-7928,782-2-1999,-1033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30.853"/>
    </inkml:context>
    <inkml:brush xml:id="br0">
      <inkml:brushProperty name="width" value="0.2" units="cm"/>
      <inkml:brushProperty name="height" value="0.2" units="cm"/>
      <inkml:brushProperty name="color" value="#F3F3F3"/>
    </inkml:brush>
  </inkml:definitions>
  <inkml:trace contextRef="#ctx0" brushRef="#br0">2306 24 9406,'-2305'0'0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39.032"/>
    </inkml:context>
    <inkml:brush xml:id="br0">
      <inkml:brushProperty name="width" value="0.2" units="cm"/>
      <inkml:brushProperty name="height" value="0.2" units="cm"/>
      <inkml:brushProperty name="color" value="#F3F3F3"/>
    </inkml:brush>
  </inkml:definitions>
  <inkml:trace contextRef="#ctx0" brushRef="#br0">0 1 6553,'2434'0'16384,"-2424"0"-16384</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40.758"/>
    </inkml:context>
    <inkml:brush xml:id="br0">
      <inkml:brushProperty name="width" value="0.2" units="cm"/>
      <inkml:brushProperty name="height" value="0.2" units="cm"/>
      <inkml:brushProperty name="color" value="#F3F3F3"/>
    </inkml:brush>
  </inkml:definitions>
  <inkml:trace contextRef="#ctx0" brushRef="#br0">229 71 6553,'-25'1'746,"1"-2"-1,-45-8 0,60 7-680,1 0-1,0 0 0,0-1 1,0 0-1,0-1 0,0 0 1,0 0-1,1 0 0,0-1 1,0 0-1,-10-10 0,9 7-71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45.266"/>
    </inkml:context>
    <inkml:brush xml:id="br0">
      <inkml:brushProperty name="width" value="0.2" units="cm"/>
      <inkml:brushProperty name="height" value="0.2" units="cm"/>
      <inkml:brushProperty name="color" value="#F3F3F3"/>
    </inkml:brush>
  </inkml:definitions>
  <inkml:trace contextRef="#ctx0" brushRef="#br0">0 0 6553,'116'5'4123,"199"36"-1,-61-5-2467,-195-32-33,64-5-1,-50-1-1068,-49 2-526</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54.071"/>
    </inkml:context>
    <inkml:brush xml:id="br0">
      <inkml:brushProperty name="width" value="0.2" units="cm"/>
      <inkml:brushProperty name="height" value="0.2" units="cm"/>
      <inkml:brushProperty name="color" value="#F3F3F3"/>
    </inkml:brush>
  </inkml:definitions>
  <inkml:trace contextRef="#ctx0" brushRef="#br0">0 85 6553,'0'-2'20,"1"1"0,-1 0 0,0 0 0,1 0-1,-1-1 1,1 1 0,-1 0 0,1 0 0,0 0 0,0 0-1,-1 0 1,1 0 0,0 0 0,0 0 0,0 1-1,0-1 1,0 0 0,0 0 0,0 1 0,0-1 0,0 1-1,0-1 1,1 1 0,-1-1 0,0 1 0,0 0-1,0-1 1,1 1 0,-1 0 0,0 0 0,2 0 0,48-1 885,-42 1-806,467 4 2627,238-6 5751,-154 1-4935,-452-12-3542,-60 8 0,43-1 0,-32-1 0,-21 1 0,47-3 0,-28 2 0,67 0 0,-90 7 0,-25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5:56.323"/>
    </inkml:context>
    <inkml:brush xml:id="br0">
      <inkml:brushProperty name="width" value="0.2" units="cm"/>
      <inkml:brushProperty name="height" value="0.2" units="cm"/>
      <inkml:brushProperty name="color" value="#F3F3F3"/>
    </inkml:brush>
  </inkml:definitions>
  <inkml:trace contextRef="#ctx0" brushRef="#br0">273 64 6553,'-19'1'354,"1"-1"-1,-1 0 1,0-2-1,1 0 0,0-1 1,-1-1-1,1-1 1,-19-8-1,-42-18 1055,71 26-1369</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16.602"/>
    </inkml:context>
    <inkml:brush xml:id="br0">
      <inkml:brushProperty name="width" value="0.2" units="cm"/>
      <inkml:brushProperty name="height" value="0.2" units="cm"/>
      <inkml:brushProperty name="color" value="#F3F3F3"/>
    </inkml:brush>
  </inkml:definitions>
  <inkml:trace contextRef="#ctx0" brushRef="#br0">1199 12 13598,'-1198'-12'0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19.639"/>
    </inkml:context>
    <inkml:brush xml:id="br0">
      <inkml:brushProperty name="width" value="0.2" units="cm"/>
      <inkml:brushProperty name="height" value="0.2" units="cm"/>
      <inkml:brushProperty name="color" value="#F3F3F3"/>
    </inkml:brush>
  </inkml:definitions>
  <inkml:trace contextRef="#ctx0" brushRef="#br0">0 0 6553,'1568'0'16384,"-1558"0"-16384</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26.935"/>
    </inkml:context>
    <inkml:brush xml:id="br0">
      <inkml:brushProperty name="width" value="0.2" units="cm"/>
      <inkml:brushProperty name="height" value="0.2" units="cm"/>
      <inkml:brushProperty name="color" value="#FFFFFF"/>
    </inkml:brush>
  </inkml:definitions>
  <inkml:trace contextRef="#ctx0" brushRef="#br0">1 1 6553,'1377'0'16384,"-1367"0"-16384</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36.070"/>
    </inkml:context>
    <inkml:brush xml:id="br0">
      <inkml:brushProperty name="width" value="0.2" units="cm"/>
      <inkml:brushProperty name="height" value="0.2" units="cm"/>
      <inkml:brushProperty name="color" value="#FFFFFF"/>
    </inkml:brush>
  </inkml:definitions>
  <inkml:trace contextRef="#ctx0" brushRef="#br0">1026 77 6553,'0'0'9,"0"0"0,0 0-1,0 0 1,0 0-1,0 0 1,0 0 0,0 0-1,0 0 1,0 0-1,0 0 1,0 0 0,0 0-1,0 0 1,0 0-1,0 0 1,0 0 0,1 0-1,-1 0 1,0 0-1,0 0 1,0 0 0,0 0-1,0 0 1,0 0-1,0 0 1,0 0 0,0 0-1,0 0 1,1 0-1,-1 0 1,0 0 0,0 0-1,0 0 1,0 0-1,0 0 1,0 0 0,0 3-1,0-3 1,0 0-1,0 0 1,0 0 0,0 0-1,0 0 1,0 0-1,0 0 1,0 0 0,0 0-1,0 0 1,0 0-1,0 2 1,0-2 0,0 0-1,0 0 1,0 0-1,0 0 1,0 0 0,0 0-1,0 0 1,0 0-1,0 0 1,0 2 0,0-2-1,0 0 1,0 0-1,0 0 1,0 0 0,0 0-1,0 0 1,0 0-1,-7 16 315,-10 11 108,17-27-419,-6 6 137,0 1 0,-1 0 0,1-3 0,0 1 1,0-1-1,-1-1 0,-10-1 0,-52-4 865,27-3-261,-738 5 11303,775-2-12068,0 2 1,0-2-1,0-3 1,0 3-1,0-3 1,-5-6-1,9 9 10,0 2-1,1 0 0,-1-2 1,0 2-1,1 0 0,0-3 1,-1 3-1,0-2 1,1 0-1,-1 2 0,0-2 1,1 2-1,-1-3 0,1 1 1,0 2-1,0-2 0,-1 0 1,1 0-1,0-1 1,-1-1-1,1 4 2,0-2 0,1-1 0,-1 1 0,1 0 0,-1 0 0,0-1 0,0 1 0,1 2 0,-1-2 0,1 0 0,0-1 0,-1 3 0,1-2 0,0 0 0,-1 2 0,0-2 0,1 2-1,0-3 1,0 3 0,0-2 0,-1 2 0,0 0 0,3-2 0,8-7 4,-2 0-1,2 2 1,0 3 0,-1-1-1,1 1 1,20 4-1,12-7 8,71-11 31,218 43 1,-163 2-25,68-25 7,-117-7-15,-112 5-9</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39.490"/>
    </inkml:context>
    <inkml:brush xml:id="br0">
      <inkml:brushProperty name="width" value="0.2" units="cm"/>
      <inkml:brushProperty name="height" value="0.2" units="cm"/>
      <inkml:brushProperty name="color" value="#FFFFFF"/>
    </inkml:brush>
  </inkml:definitions>
  <inkml:trace contextRef="#ctx0" brushRef="#br0">1101 79 6553,'-382'0'6881,"255"24"-4492,97-22-1647,0 2-1,-39 21 1,36-16 356,-57 3 1,23-7 328,-98 26-162,157-29-1274,-2 0-71,-1-1 1,1-1-1,-17-3 0,24 3 69,2-2-1,-2 2 1,2 0-1,-1-2 1,0 0-1,0 0 1,0 2-1,1-2 1,-2-2-1,2 3 1,-1-1-1,0 0 1,1-2-1,-1 2 1,1-2-1,0 0 1,-1 3-1,1-3 1,0 0-1,0 0 1,-1 0-1,1 1 1,0-1-1,1-2 0,-2-5 1,2 9 10,0 0 0,0-2 0,0 2 0,0-2 0,1 2 0,-1 1 0,0-3 0,1 2 0,-1 0 0,0 0 0,1-2 0,-1 2 0,1 1 0,0-1 0,0 0 0,0 0 0,-1 0 0,1 0 0,0 0 0,0 0 0,0 0 0,-1 0 0,1 2-1,0-1 1,1-3 0,29-29-91,-9 24 113,0 1 1,0 1 0,1 5 0,-1 0-1,32 8 1,7-1 19,101-8 128,150 6 50,-269 11-193,-33-11-25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42.204"/>
    </inkml:context>
    <inkml:brush xml:id="br0">
      <inkml:brushProperty name="width" value="0.2" units="cm"/>
      <inkml:brushProperty name="height" value="0.2" units="cm"/>
      <inkml:brushProperty name="color" value="#FFFFFF"/>
    </inkml:brush>
  </inkml:definitions>
  <inkml:trace contextRef="#ctx0" brushRef="#br0">1109 1 6553,'-504'0'9011,"489"2"-8559,-1 2 0,2 2 0,-29 21 1,-18 7 459,-22-1 687,-33 10 178,82-34-1460,-45 5 642,51-12-984,13 0-23,0 0 0,-19-8 0,31 6 40,1 0 1,-2-2-1,1 0 1,0 0-1,0 0 1,0 0-1,1-2 1,-1 2-1,0-3 1,1 1-1,-2 0 1,2 0-1,-1 0 1,1-2-1,0 1 1,-3-9-1,5 12 8,-1 2-1,1 0 1,0-2-1,0 2 1,0 0 0,-1 0-1,1-2 1,0 2-1,0 0 1,0-2-1,0 2 1,0 0 0,0-2-1,0 2 1,0-3-1,0 3 1,0 0-1,0-2 1,0 2 0,0 0-1,0-2 1,0 2-1,0 0 1,0-2 0,0 2-1,0 0 1,1-2-1,-1 2 1,0 0-1,0-2 1,0 2 0,1 0-1,-1 0 1,0-2-1,0 2 1,0 0-1,0-2 1,15-15 3,18 3 10,-32 14-13,54-4 21,-42 4-20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44.248"/>
    </inkml:context>
    <inkml:brush xml:id="br0">
      <inkml:brushProperty name="width" value="0.2" units="cm"/>
      <inkml:brushProperty name="height" value="0.2" units="cm"/>
      <inkml:brushProperty name="color" value="#FFFFFF"/>
    </inkml:brush>
  </inkml:definitions>
  <inkml:trace contextRef="#ctx0" brushRef="#br0">1129 136 6553,'-412'0'7209,"304"41"-4602,-462-45 3961,566 4-6595,2 0 0,-2-3-1,2-1 1,0 4 0,-2-3 0,2-4 0,-1 4 0,-3-11-1,5 14 23,1 0 0,-1-3 0,0 3 0,1 0 0,0-4-1,0 4 1,-1 0 0,0-3 0,1 3 0,-1-3 0,1 3 0,-1-4-1,1 1 1,-1 3 0,1-4 0,0 4 0,0-3 0,0 0 0,0 3-1,-1-4 1,1 1 0,0 3 0,0-4 0,0 1 0,0 0-1,-1 3 1,1-4 0,0 1 0,0 3 0,0-4 0,1 1 0,-1 0-1,0 3 1,0-4 0,0 1 0,0 3 0,1-4 0,-1 1 0,0 3-1,0-3 1,0-1 0,0 4 0,1-3 0,-1 0 0,1 3-1,0-4 1,1-3 7,-1 4-1,1 0 0,-1-4 0,1 3 0,0 1 1,-1 0-1,1 3 0,0-4 0,-1 1 0,1 3 1,0-4-1,0 4 0,0 0 0,-1-3 0,3 3 1,34 7 13,-22 0-5,-6-7-6,-1 0-4</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46.487"/>
    </inkml:context>
    <inkml:brush xml:id="br0">
      <inkml:brushProperty name="width" value="0.2" units="cm"/>
      <inkml:brushProperty name="height" value="0.2" units="cm"/>
      <inkml:brushProperty name="color" value="#FFFFFF"/>
    </inkml:brush>
  </inkml:definitions>
  <inkml:trace contextRef="#ctx0" brushRef="#br0">1033 1 19453,'-1032'162'0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48.654"/>
    </inkml:context>
    <inkml:brush xml:id="br0">
      <inkml:brushProperty name="width" value="0.2" units="cm"/>
      <inkml:brushProperty name="height" value="0.2" units="cm"/>
      <inkml:brushProperty name="color" value="#FFFFFF"/>
    </inkml:brush>
  </inkml:definitions>
  <inkml:trace contextRef="#ctx0" brushRef="#br0">173 1 6553,'-3'6'464,"-1"4"-300,-3 2 163,-3-2-163,0-2 0,-2-4 164,-1 2-97,1 0-67,-1-3 0,2 3 68,1 0-68,0-2-1,0 1 1,1-4 0,-1-2 68,-1-4 95,1-1-163,2-1-164</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49.866"/>
    </inkml:context>
    <inkml:brush xml:id="br0">
      <inkml:brushProperty name="width" value="0.2" units="cm"/>
      <inkml:brushProperty name="height" value="0.2" units="cm"/>
      <inkml:brushProperty name="color" value="#FFFFFF"/>
    </inkml:brush>
  </inkml:definitions>
  <inkml:trace contextRef="#ctx0" brushRef="#br0">39 22 6553,'0'0'11,"0"-2"0,0 2-1,0-1 1,0 1 0,0-2 0,-1 1-1,1 1 1,0-2 0,-1 2-1,1-1 1,0 1 0,-1-2-1,1 2 1,-1-1 0,1 1 0,0 0-1,0-2 1,-1 2 0,1 0-1,-1-1 1,1 1 0,-1 0-1,0 0 1,1-2 0,0 2-1,0 0 1,-2 0 0,-17-4 656,9 5 20,27 2-327,72-6 1303,70 6 903,-150 2-1903,-20 1-119,-23 0 89,-26-5 259,42-1-811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49.962"/>
    </inkml:context>
    <inkml:brush xml:id="br0">
      <inkml:brushProperty name="width" value="0.2" units="cm"/>
      <inkml:brushProperty name="height" value="0.2" units="cm"/>
      <inkml:brushProperty name="color" value="#FFFFFF"/>
    </inkml:brush>
  </inkml:definitions>
  <inkml:trace contextRef="#ctx0" brushRef="#br0">4 0 6553,'-2'0'164,"0"0"-164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50.282"/>
    </inkml:context>
    <inkml:brush xml:id="br0">
      <inkml:brushProperty name="width" value="0.2" units="cm"/>
      <inkml:brushProperty name="height" value="0.2" units="cm"/>
      <inkml:brushProperty name="color" value="#FFFFFF"/>
    </inkml:brush>
  </inkml:definitions>
  <inkml:trace contextRef="#ctx0" brushRef="#br0">4 1 6553,'-2'0'164,"0"0"-164</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51.510"/>
    </inkml:context>
    <inkml:brush xml:id="br0">
      <inkml:brushProperty name="width" value="0.2" units="cm"/>
      <inkml:brushProperty name="height" value="0.2" units="cm"/>
      <inkml:brushProperty name="color" value="#FFFFFF"/>
    </inkml:brush>
  </inkml:definitions>
  <inkml:trace contextRef="#ctx0" brushRef="#br0">1 25 6553,'10'-6'233,"-1"1"0,2 1 0,-1 1 0,0 0-1,0 1 1,1 1 0,-1 1 0,19 4-1,2-2 131,255 26 5848,-9-2-2870,-41 11 851,-203-29-4010,-15-4-182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53.900"/>
    </inkml:context>
    <inkml:brush xml:id="br0">
      <inkml:brushProperty name="width" value="0.2" units="cm"/>
      <inkml:brushProperty name="height" value="0.2" units="cm"/>
      <inkml:brushProperty name="color" value="#FFFFFF"/>
    </inkml:brush>
  </inkml:definitions>
  <inkml:trace contextRef="#ctx0" brushRef="#br0">1093 103 6553,'-124'25'2843,"0"2"-378,116-27-2346,-195 16 2777,-36-6 1028,133-14-2086,40 6-1172,-76-6 967,133 2-1662,0 0 0,-1-4 0,-10-6 0,18 10 20,1 2-1,-1-2 1,0 2 0,1-3 0,-1 1 0,0 2 0,2-2-1,-2 0 1,0 0 0,1-2 0,0 2 0,-1 0-1,1 0 1,0-2 0,0 2 0,-1-2 0,2 2-1,-1-2 1,0 0 0,0 2 0,0-3 0,0 1 0,1 0-1,-1 0 1,0-6 0,1 8-3,1-2 1,-1 2 0,1 0-1,-1 0 1,0-3-1,0 3 1,1 0-1,0 0 1,0 0 0,0 0-1,0 0 1,-1 0-1,1 0 1,0 0-1,0 0 1,0 0 0,-1 0-1,1 2 1,1-2-1,-1 0 1,-1 2-1,2-2 1,-1 2 0,0 0-1,0-2 1,2 2-1,34-17 94,-33 17-99,72-12 98,88 12 0,-55 6-7,532-6 289,-633 0-363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56.931"/>
    </inkml:context>
    <inkml:brush xml:id="br0">
      <inkml:brushProperty name="width" value="0.2" units="cm"/>
      <inkml:brushProperty name="height" value="0.2" units="cm"/>
      <inkml:brushProperty name="color" value="#FFFFFF"/>
    </inkml:brush>
  </inkml:definitions>
  <inkml:trace contextRef="#ctx0" brushRef="#br0">1035 19 6553,'0'-1'18,"-1"1"-1,1-2 0,0 1 0,-1 1 1,1-2-1,-1 2 0,1-1 1,-1 1-1,1-2 0,0 2 0,-1-1 1,1 1-1,-1-2 0,1 2 0,-1 0 1,0-1-1,1 1 0,0 0 1,-1 0-1,0-2 0,1 2 0,-1 0 1,0 0-1,1 0 0,-1 0 0,1 0 1,-2 0-1,-21-3 842,19 3-672,-248-1 3670,128 2-1707,112 1-1870,1 1 0,0 0-1,-16 7 1,15-4 175,0-2 0,-23 4 0,-246-7 4257,137-2-3061,140 1-1651,-1 1 0,1 1 0,-1-1 0,1 2 0,0-2 0,0 2 0,-1 0 0,1 2 0,0-2 0,0 1 0,0 0 0,1 1 0,-1 1 0,1-2 0,-6 11 0,9-14 0,0 1 0,0-1 0,-1 1 0,1-1 0,0 0 0,0 1 0,0-1 0,0 1 0,0-1 0,0 1 0,0-1 0,0 1 0,1-1 0,-1 1 0,0-1 0,0 1 0,1-1 0,-1-1 0,0 1 0,0 1 0,1-1 0,-1 1 0,1-1 0,-1-1 0,1 2 0,0-1 0,-1-1 0,0 2 0,1-1 0,0-1 0,0 2 0,-1-2 0,1 1 0,0-1 0,-1 0 0,3 2 0,26 22 0,-14-18 0,-1-1 0,1-2 0,-1 0 0,1-3 0,17-2 0,35 5 0,275 10 0,-210-16 0,166 3 0,-232-17 0,-58 15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6:58.050"/>
    </inkml:context>
    <inkml:brush xml:id="br0">
      <inkml:brushProperty name="width" value="0.2" units="cm"/>
      <inkml:brushProperty name="height" value="0.2" units="cm"/>
      <inkml:brushProperty name="color" value="#FFFFFF"/>
    </inkml:brush>
  </inkml:definitions>
  <inkml:trace contextRef="#ctx0" brushRef="#br0">161 0 6553,'-65'64'232,"-31"33"-232</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7:01.289"/>
    </inkml:context>
    <inkml:brush xml:id="br0">
      <inkml:brushProperty name="width" value="0.2" units="cm"/>
      <inkml:brushProperty name="height" value="0.2" units="cm"/>
      <inkml:brushProperty name="color" value="#FFFFFF"/>
    </inkml:brush>
  </inkml:definitions>
  <inkml:trace contextRef="#ctx0" brushRef="#br0">989 1 6553,'-8'16'284,"-1"3"-1,1-2 1,0-3-1,-1 0 1,-1 1-1,0-3 1,1-2-1,-1 1 1,-1-3 0,2 0-1,-2-2 1,-19 9-1,-10-7 645,1-2 0,-47-10 0,22 0-205,-456 4 8124,507-4-8790,0 0 0,1-4 1,-1 1-1,1-3 1,-13-13-1,25 23-63,0 0 0,-1 0 0,1 0 1,-1 0-1,0 0 0,1-2 0,-1 2 0,1 0 1,0 0-1,0-2 0,-1 2 0,1 0 0,-1-2 1,1 2-1,-1 0 0,1-2 0,0 2 0,-1-2 1,1 2-1,0-2 0,0 2 0,0-2 0,0 2 1,-1-2-1,1 2 0,0-2 0,0 2 0,0-2 1,-1 2-1,1-2 0,0 0 0,0 2 0,0-2 1,0 2-1,0-2 0,0 2 0,0-2 0,0-1 1,0 3-1,1-2 0,-1 2 0,0-2 0,0 2 1,0-2-1,1 2 0,-1-2 0,0 0 0,0 2 1,0 0-1,0-2 0,1 2 0,-1-2 0,0 2 1,1-2-1,-1 2 0,1 0 0,-1-2 0,1 2 1,-1 0-1,0 0 0,0-2 0,1 2 0,0 0 0,2-6-46,1-1-1,-1 3 1,0 0-1,0 0 1,1 0-1,7-4 1,14 2 87,0 1-1,47 12 1,-43-3-6,91 18 75,55 5 27,367-29 240,-533 2-371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7:04.393"/>
    </inkml:context>
    <inkml:brush xml:id="br0">
      <inkml:brushProperty name="width" value="0.2" units="cm"/>
      <inkml:brushProperty name="height" value="0.2" units="cm"/>
      <inkml:brushProperty name="color" value="#FFFFFF"/>
    </inkml:brush>
  </inkml:definitions>
  <inkml:trace contextRef="#ctx0" brushRef="#br0">910 74 6553,'-12'24'695,"11"-21"-632,0 1 0,-1-1-1,1 0 1,-2 1 0,2-1-1,-1 0 1,0-1-1,0 1 1,0-1 0,0 0-1,-5 3 1,-3 2 186,0-3 1,-1 0-1,1 1 1,-1-3-1,0 0 1,0-1-1,1-1 1,-22-4-1,18 3 105,-1-1 0,0 2 0,-28 7 0,20 2 226,4-1-37,-1-2 0,-33 4 0,-43-13 1055,-47 4 770,99 6-1561,-43 3 684,36-8-496,-43-5 479,92 3-1483,0 0 1,1 0-1,-1-1 1,1 1-1,-2-2 1,2 1-1,-1 1 0,0-2 1,1 1-1,0-1 1,-1 1-1,1-2 1,-1 2-1,1-1 0,0 0 1,-1 0-1,1-1 1,0 0-1,0 2 1,0-2-1,0 0 0,0 1 1,0-1-1,0 0 1,1 0-1,-1 0 1,0 0-1,1 1 0,0-1 1,0 0-1,-1-3 1,1 1-49,0 0 0,-1 1 0,1 0 1,1-2-1,-1 2 0,0 0 0,1-1 1,-1 0-1,1 0 0,0 1 0,0 0 1,0 0-1,0-1 0,0 1 0,1 1 0,-1-1 1,0 0-1,1 1 0,0-1 0,2-3 1,0 1 51,1 0 1,0 1 0,0 0-1,0 1 1,-1 0 0,1 0 0,1 1-1,-1 0 1,0 0 0,1 2-1,8-2 1,7 0 116,38 6 0,-15 0-59,121 15 302,-46-21-99,174 6 339,-194 13-434,-57-8-57,44 1 0,-73-9-104,-12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7:07.135"/>
    </inkml:context>
    <inkml:brush xml:id="br0">
      <inkml:brushProperty name="width" value="0.2" units="cm"/>
      <inkml:brushProperty name="height" value="0.2" units="cm"/>
      <inkml:brushProperty name="color" value="#FFFFFF"/>
    </inkml:brush>
  </inkml:definitions>
  <inkml:trace contextRef="#ctx0" brushRef="#br0">956 45 6553,'-5'5'217,"-1"-5"0,1 11 0,-1-6 0,0 6 1,-7 22-1,7-17-44,0-5 1,0 0 0,-1 0-1,-8 5 1,-285-5 5009,149-22-2639,-23-49 444,56 55-1205,0 5-68,118 0-1701,-1-6 1,0 6-1,0 0 0,1 0 1,-1 0-1,0 0 1,1-5-1,-1 5 0,0 0 1,1-5-1,-1 5 0,1-6 1,-1 6-1,0-5 0,0 5 1,1-6-1,0 1 1,-2-6-1,2 11-47,0 0 1,0-6-1,0 6 1,0-5-1,0 5 1,0 0-1,0-5 1,0 5-1,0-6 1,0 6-1,0 0 1,0-5-1,1 5 1,-1-6-1,0 6 1,0 0-1,0-5 1,1 5-1,-1 0 1,0-6-1,0 6 1,0 0-1,0 0 1,0-5-1,0 5 1,1 0-1,-1-6 1,0 6-1,1 0 1,-1 0-1,1 0 1,-1 0-1,0-5 1,1 5-1,-1 0 1,0 0-1,0 0 1,0 0-1,1 0 1,-1 0-1,1 0 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7:14.821"/>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45:54.158"/>
    </inkml:context>
    <inkml:brush xml:id="br0">
      <inkml:brushProperty name="width" value="0.2" units="cm"/>
      <inkml:brushProperty name="height" value="0.2" units="cm"/>
      <inkml:brushProperty name="color" value="#F3F3F3"/>
    </inkml:brush>
  </inkml:definitions>
  <inkml:trace contextRef="#ctx0" brushRef="#br0">0 1 6553,'778'0'13380,"-600"73"-10535,-173-73-2839,355 54 147,-178-29-153,-114-32 0,-60 7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46.441"/>
    </inkml:context>
    <inkml:brush xml:id="br0">
      <inkml:brushProperty name="width" value="0.2" units="cm"/>
      <inkml:brushProperty name="height" value="0.2" units="cm"/>
      <inkml:brushProperty name="color" value="#FFFFFF"/>
    </inkml:brush>
  </inkml:definitions>
  <inkml:trace contextRef="#ctx0" brushRef="#br0">173 1 6553,'-3'6'464,"-1"4"-300,-3 2 163,-3-2-163,0-2 0,-2-4 164,-1 2-97,1 0-67,-1-3 0,2 3 68,1 0-68,0-2-1,0 1 1,1-4 0,-1-2 68,-1-4 95,1-1-163,2-1-164</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46.442"/>
    </inkml:context>
    <inkml:brush xml:id="br0">
      <inkml:brushProperty name="width" value="0.2" units="cm"/>
      <inkml:brushProperty name="height" value="0.2" units="cm"/>
      <inkml:brushProperty name="color" value="#FFFFFF"/>
    </inkml:brush>
  </inkml:definitions>
  <inkml:trace contextRef="#ctx0" brushRef="#br0">39 22 6553,'0'0'11,"0"-2"0,0 2-1,0-1 1,0 1 0,0-2 0,-1 1-1,1 1 1,0-2 0,-1 2-1,1-1 1,0 1 0,-1-2-1,1 2 1,-1-1 0,1 1 0,0 0-1,0-2 1,-1 2 0,1 0-1,-1-1 1,1 1 0,-1 0-1,0 0 1,1-2 0,0 2-1,0 0 1,-2 0 0,-17-4 656,9 5 20,27 2-327,72-6 1303,70 6 903,-150 2-1903,-20 1-119,-23 0 89,-26-5 259,42-1-811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46.443"/>
    </inkml:context>
    <inkml:brush xml:id="br0">
      <inkml:brushProperty name="width" value="0.2" units="cm"/>
      <inkml:brushProperty name="height" value="0.2" units="cm"/>
      <inkml:brushProperty name="color" value="#FFFFFF"/>
    </inkml:brush>
  </inkml:definitions>
  <inkml:trace contextRef="#ctx0" brushRef="#br0">4 0 6553,'-2'0'164,"0"0"-164</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46.444"/>
    </inkml:context>
    <inkml:brush xml:id="br0">
      <inkml:brushProperty name="width" value="0.2" units="cm"/>
      <inkml:brushProperty name="height" value="0.2" units="cm"/>
      <inkml:brushProperty name="color" value="#FFFFFF"/>
    </inkml:brush>
  </inkml:definitions>
  <inkml:trace contextRef="#ctx0" brushRef="#br0">4 1 6553,'-2'0'164,"0"0"-164</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46.445"/>
    </inkml:context>
    <inkml:brush xml:id="br0">
      <inkml:brushProperty name="width" value="0.2" units="cm"/>
      <inkml:brushProperty name="height" value="0.2" units="cm"/>
      <inkml:brushProperty name="color" value="#FFFFFF"/>
    </inkml:brush>
  </inkml:definitions>
  <inkml:trace contextRef="#ctx0" brushRef="#br0">1 25 6553,'10'-6'233,"-1"1"0,2 1 0,-1 1 0,0 0-1,0 1 1,1 1 0,-1 1 0,19 4-1,2-2 131,255 26 5848,-9-2-2870,-41 11 851,-203-29-4010,-15-4-182</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56.363"/>
    </inkml:context>
    <inkml:brush xml:id="br0">
      <inkml:brushProperty name="width" value="0.2" units="cm"/>
      <inkml:brushProperty name="height" value="0.2" units="cm"/>
      <inkml:brushProperty name="color" value="#FFFFFF"/>
    </inkml:brush>
  </inkml:definitions>
  <inkml:trace contextRef="#ctx0" brushRef="#br0">173 1 6553,'-3'6'464,"-1"4"-300,-3 2 163,-3-2-163,0-2 0,-2-4 164,-1 2-97,1 0-67,-1-3 0,2 3 68,1 0-68,0-2-1,0 1 1,1-4 0,-1-2 68,-1-4 95,1-1-163,2-1-164</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56.364"/>
    </inkml:context>
    <inkml:brush xml:id="br0">
      <inkml:brushProperty name="width" value="0.2" units="cm"/>
      <inkml:brushProperty name="height" value="0.2" units="cm"/>
      <inkml:brushProperty name="color" value="#FFFFFF"/>
    </inkml:brush>
  </inkml:definitions>
  <inkml:trace contextRef="#ctx0" brushRef="#br0">39 22 6553,'0'0'11,"0"-2"0,0 2-1,0-1 1,0 1 0,0-2 0,-1 1-1,1 1 1,0-2 0,-1 2-1,1-1 1,0 1 0,-1-2-1,1 2 1,-1-1 0,1 1 0,0 0-1,0-2 1,-1 2 0,1 0-1,-1-1 1,1 1 0,-1 0-1,0 0 1,1-2 0,0 2-1,0 0 1,-2 0 0,-17-4 656,9 5 20,27 2-327,72-6 1303,70 6 903,-150 2-1903,-20 1-119,-23 0 89,-26-5 259,42-1-811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56.365"/>
    </inkml:context>
    <inkml:brush xml:id="br0">
      <inkml:brushProperty name="width" value="0.2" units="cm"/>
      <inkml:brushProperty name="height" value="0.2" units="cm"/>
      <inkml:brushProperty name="color" value="#FFFFFF"/>
    </inkml:brush>
  </inkml:definitions>
  <inkml:trace contextRef="#ctx0" brushRef="#br0">4 0 6553,'-2'0'164,"0"0"-164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56.366"/>
    </inkml:context>
    <inkml:brush xml:id="br0">
      <inkml:brushProperty name="width" value="0.2" units="cm"/>
      <inkml:brushProperty name="height" value="0.2" units="cm"/>
      <inkml:brushProperty name="color" value="#FFFFFF"/>
    </inkml:brush>
  </inkml:definitions>
  <inkml:trace contextRef="#ctx0" brushRef="#br0">4 1 6553,'-2'0'164,"0"0"-164</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6:56.367"/>
    </inkml:context>
    <inkml:brush xml:id="br0">
      <inkml:brushProperty name="width" value="0.2" units="cm"/>
      <inkml:brushProperty name="height" value="0.2" units="cm"/>
      <inkml:brushProperty name="color" value="#FFFFFF"/>
    </inkml:brush>
  </inkml:definitions>
  <inkml:trace contextRef="#ctx0" brushRef="#br0">1 25 6553,'10'-6'233,"-1"1"0,2 1 0,-1 1 0,0 0-1,0 1 1,1 1 0,-1 1 0,19 4-1,2-2 131,255 26 5848,-9-2-2870,-41 11 851,-203-29-4010,-15-4-182</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7:14.348"/>
    </inkml:context>
    <inkml:brush xml:id="br0">
      <inkml:brushProperty name="width" value="0.2" units="cm"/>
      <inkml:brushProperty name="height" value="0.2" units="cm"/>
      <inkml:brushProperty name="color" value="#F3F3F3"/>
    </inkml:brush>
  </inkml:definitions>
  <inkml:trace contextRef="#ctx0" brushRef="#br0">0 1 6553,'778'0'13380,"-600"73"-10535,-173-73-2839,355 54 147,-178-29-153,-114-32 0,-60 7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7:48.820"/>
    </inkml:context>
    <inkml:brush xml:id="br0">
      <inkml:brushProperty name="width" value="0.2" units="cm"/>
      <inkml:brushProperty name="height" value="0.2" units="cm"/>
      <inkml:brushProperty name="color" value="#FFFFFF"/>
    </inkml:brush>
  </inkml:definitions>
  <inkml:trace contextRef="#ctx0" brushRef="#br0">838 7 13187,'-837'0'0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7:53.416"/>
    </inkml:context>
    <inkml:brush xml:id="br0">
      <inkml:brushProperty name="width" value="0.2" units="cm"/>
      <inkml:brushProperty name="height" value="0.2" units="cm"/>
      <inkml:brushProperty name="color" value="#FFFFFF"/>
    </inkml:brush>
  </inkml:definitions>
  <inkml:trace contextRef="#ctx0" brushRef="#br0">312 95 9912,'0'4'0,"0"-1"0,-1 1 0,0-1 0,0 2 0,-1-2 0,2 1 0,-2-1 0,0 2 0,-1-2 0,0 0 0,1 1 0,-1-1 0,0 0 0,0 0 0,-1 0 0,0 0 0,1 0 0,-1 0 0,-1 0 0,1 0 0,-1-2 0,1 2 0,-2-1 0,2 1 0,-2-2 0,1 2 0,0-2 0,-1 1 0,1-1 0,-1 1 0,1-1 0,-2-1 0,2 2 0,-2-1 0,1-1 0,1 0 0,-2 2 0,1-2 0,0 0 0,0 0 0,0 0 0,-1-2 0,2 2 0,-1 0 0,0-1 0,0-1 0,0 2 0,0-1 0,0-1 0,1 1 0,-1-1 0,1 1 0,0-2 0,-1 2 0,2-2 0,-2 1 0,2-1 0,-1 2 0,0-2 0,2 0 0,-2 0 0,2 0 0,-1 0 0,0 0 0,1 0 0,0 0 0,0 0 0,1-1 0,-1 1 0,1 0 0,-1-2 0,1 2 0,2-1 0,-2 1 0,1-2 0,0 2 0,1-1 0,-1 1 0,1-1 0,0 1 0,1-2 0,-1 2 0,1-1 0,0 1 0,1-2 0,-2 3 0,2-3 0,1 2 0,-1 0 0,1-1 0,-1 1 0,1 0 0,0 0 0,0 0 0,1 0 0,0 0 0,-1 0 0,2 0 0,-2 0 0,2 0 0,0 0 0,-1 2 0,2-2 0,-2 1 0,2-1 0,-1 2 0,0-1 0,1 1 0,-1-1 0,1 1 0,0-1 0,0 1 0,0 1 0,0-2 0,0 2 0,-1-1 0,2 1 0,-1 0 0,0 0 0,0 0 0,0 0 0,1 0 0,-2 1 0,1-1 0,1 2 0,-2-2 0,2 1 0,-2 1 0,1-1 0,-1 1 0,1-1 0,-1 1 0,0-1 0,1 2 0,-2-1 0,2 1 0,-2-2 0,1 2 0,-1 0 0,1 0 0,-1 0 0,-1 0 0,1 0 0,0 0 0,-1 0 0,0 0 0,0 0 0,-1 0 0,1 1 0,0-1 0,-1 0 0,0 2 0,-2-3 0,2 3 0,-1-2 0,0 1 0,0-1 0,-1 2 0,0-2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5.696"/>
    </inkml:context>
    <inkml:brush xml:id="br0">
      <inkml:brushProperty name="width" value="0.2" units="cm"/>
      <inkml:brushProperty name="height" value="0.2" units="cm"/>
      <inkml:brushProperty name="color" value="#FFFFFF"/>
    </inkml:brush>
  </inkml:definitions>
  <inkml:trace contextRef="#ctx0" brushRef="#br0">1 1 6553,'0'54'164,"0"27"-164</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8.923"/>
    </inkml:context>
    <inkml:brush xml:id="br0">
      <inkml:brushProperty name="width" value="0.2" units="cm"/>
      <inkml:brushProperty name="height" value="0.2" units="cm"/>
      <inkml:brushProperty name="color" value="#FFFFFF"/>
    </inkml:brush>
  </inkml:definitions>
  <inkml:trace contextRef="#ctx0" brushRef="#br0">1044 156 11900,'-1043'-156'0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12.258"/>
    </inkml:context>
    <inkml:brush xml:id="br0">
      <inkml:brushProperty name="width" value="0.2" units="cm"/>
      <inkml:brushProperty name="height" value="0.2" units="cm"/>
      <inkml:brushProperty name="color" value="#FFFFFF"/>
    </inkml:brush>
  </inkml:definitions>
  <inkml:trace contextRef="#ctx0" brushRef="#br0">1005 0 12558,'-1004'180'0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14.410"/>
    </inkml:context>
    <inkml:brush xml:id="br0">
      <inkml:brushProperty name="width" value="0.2" units="cm"/>
      <inkml:brushProperty name="height" value="0.2" units="cm"/>
      <inkml:brushProperty name="color" value="#FFFFFF"/>
    </inkml:brush>
  </inkml:definitions>
  <inkml:trace contextRef="#ctx0" brushRef="#br0">520 0 6553,'-511'0'8165,"502"0"-8138</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17.653"/>
    </inkml:context>
    <inkml:brush xml:id="br0">
      <inkml:brushProperty name="width" value="0.2" units="cm"/>
      <inkml:brushProperty name="height" value="0.2" units="cm"/>
      <inkml:brushProperty name="color" value="#FFFFFF"/>
    </inkml:brush>
  </inkml:definitions>
  <inkml:trace contextRef="#ctx0" brushRef="#br0">1020 157 18367,'-1019'-156'0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21.293"/>
    </inkml:context>
    <inkml:brush xml:id="br0">
      <inkml:brushProperty name="width" value="0.2" units="cm"/>
      <inkml:brushProperty name="height" value="0.2" units="cm"/>
      <inkml:brushProperty name="color" value="#FFFFFF"/>
    </inkml:brush>
  </inkml:definitions>
  <inkml:trace contextRef="#ctx0" brushRef="#br0">1091 5 6553,'-5'3'142,"2"-1"-1,-2 1 1,2 2-1,-1-2 0,0 2 1,1 0-1,-1 1 0,-3 7 1,-20 21 359,-20-8 403,-1-8-1,1-7 0,-1-6 1,-53-13-1,7 3 818,-206 5 2729,207 31-2811,-19 1 591,91-30-2240,9 1 40,-2-3-1,2 0 0,-14-8 1,23 8-59,1-3-1,-1 1 1,0 2 0,1-3 0,-1 1-1,0-1 1,2-2 0,-2 2 0,0 0-1,2-2 1,-2 0 0,1 2 0,0-2-1,0 0 1,0-3 0,0 3 0,1 0-1,-1-1 1,0-1 0,0-9 0,1 13 13,1 3 1,-1-2 0,1-1 0,0 0 0,-1 1 0,1 2 0,0-3-1,0 1 1,-1-1 0,1 0 0,0 1 0,0-1 0,0 3 0,0-3-1,0 1 1,0-1 0,1 1 0,-1-1 0,0 0 0,0 3 0,1-2-1,-1-1 1,0 0 0,1 1 0,-1 2 0,0-3 0,1-2-1,0 2 10,1 1 0,-1-1-1,1 1 1,-1-1 0,1 0-1,-1 1 1,1-1 0,0 3-1,-1-3 1,1 1 0,0 2-1,1-3 1,9 1 53,-1-1-1,24 6 1,-26-1-77,630 6 700,-331-16-386,-257 8-282,-43 0-2</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22.731"/>
    </inkml:context>
    <inkml:brush xml:id="br0">
      <inkml:brushProperty name="width" value="0.2" units="cm"/>
      <inkml:brushProperty name="height" value="0.2" units="cm"/>
      <inkml:brushProperty name="color" value="#FFFFFF"/>
    </inkml:brush>
  </inkml:definitions>
  <inkml:trace contextRef="#ctx0" brushRef="#br0">311 133 6553,'-5'-19'104,"-1"10"-1,2-6 0,-2 6 0,1 0 0,-1-1 0,0 1 0,0 4 0,-7-4 0,-51-5 1390,39 9-1156,-2-5-47,16 6-187,0-1 0,0 5 0,1 0 0,-1 0 0,-1 9 0,-10 10 0,21-19-67,-1 5 1,1 0-1,0-1 1,0-4 0,-1 5-1,1 0 1,0-1 0,-1 6-1,1-5 1,0-1-1,0 1 1,1 4 0,-3 6-1,3-11-5,-1 6-1,0-6 0,0 1 1,0 0-1,0 4 0,0-4 1,0 0-1,0-1 0,0 1 1,0 0-1,-1-5 0,1 4 1,0 1-1,-1-5 0,1 5 1,0 0-1,0-5 0,-1 0 1,-1 4-1,-5 1-3</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26.800"/>
    </inkml:context>
    <inkml:brush xml:id="br0">
      <inkml:brushProperty name="width" value="0.2" units="cm"/>
      <inkml:brushProperty name="height" value="0.2" units="cm"/>
      <inkml:brushProperty name="color" value="#FFFFFF"/>
    </inkml:brush>
  </inkml:definitions>
  <inkml:trace contextRef="#ctx0" brushRef="#br0">1066 39 6553,'-5'6'229,"0"0"0,0 0-1,0 0 1,-11 6 0,-4 6 238,10-9-243,2 1 54,-1 1-1,-1-3 0,1 1 1,-1-2-1,0-1 1,0 0-1,-21 8 0,-19-7 1248,-96-4 0,98-4-834,80-14 480,-3-2-829,-3 13 504,1 1 0,53 6 0,-55 0-415,0-2-1,1-2 1,34-8-1,-59 7-397,1 2 0,-1 0-1,0-1 1,1 1 0,-1-2-1,0 2 1,0-1 0,1-1-1,-1 1 1,1-1 0,-1 1 0,1-2-1,-3-5 329,-11 2 0,-226-18 1308,202 19-1669,-38-5 0,-78 7 0,-114 9 0,213 1 0,-78 4 0,126-11-10,2 0 0,-2-2 0,2 2 0,-1-1 0,0-1 0,0 1 0,-5-5 0,9 6 8,-1 0 0,1 0 0,-1-2 0,1 2 0,-1 0 0,1-1 0,0 1 0,-1 0 0,1-2 0,0 2 0,0 0 0,0-1 0,-1 1 0,1-2 0,0 2 0,0-1 0,-1 1 0,1 0 0,0-2 0,0 2 0,0-1-1,-1 1 1,1-2 0,0 1 0,0 1 0,0-2 0,1-1 1,-1 2-1,1-1 1,-1-1-1,1 2 1,-1-1-1,0 1 1,1-1-1,0 1 1,0-1-1,0 1 1,0-1-1,0 1 1,0-1-1,-1 1 1,3-2-1,2-2 3,0 1 0,-1-1 0,1 1 0,0 1 0,0 0 1,0 0-1,0 0 0,1 1 0,-1 1 0,6-1 0,57 2 14,-35 2-10,78-4 9,91 5 18,-134 5-21,58 1 9,20 10 7,87-20-4,-220 1-23</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57.281"/>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00.968"/>
    </inkml:context>
    <inkml:brush xml:id="br0">
      <inkml:brushProperty name="width" value="0.2" units="cm"/>
      <inkml:brushProperty name="height" value="0.2" units="cm"/>
      <inkml:brushProperty name="color" value="#FFFFFF"/>
    </inkml:brush>
  </inkml:definitions>
  <inkml:trace contextRef="#ctx0" brushRef="#br0">1054 47 6553,'-4'8'112,"2"1"-1,-2-3 0,1 2 1,-1-2-1,1 0 0,-1-1 1,1 1-1,-1-3 0,1 0 1,-2 0-1,2-1 0,-1 1 1,-4 0-1,-57 0 953,41-6-506,-605 0 8945,612 6-9032,0 3 1,-25 20 0,-16 5 445,25-25-233,-60-12 0,92 9-693,0-3 0,0 0 0,0 0 0,1-3-1,-1 3 1,0 0 0,0 0 0,0 0 0,1-3 0,-1 3 0,0 0 0,0-3 0,1 3 0,-1-3 0,0 3 0,0-2-1,1 2 1,-1-3 0,0 0 0,1 3 0,-1-3 0,0 0 0,1 0 0,0 3 0,0-3 0,-1 1 0,1-1 0,-1 0-1,1 0 1,0 0 0,-1 0 0,1 3 0,0-3 0,0 1 0,-1-1 0,1 0 0,0 0 0,0 0 0,0 0 0,0 0-1,1 1 1,-1-1 0,0-3 0,1 0-7,-1 1-1,1-1 1,0 3 0,-1-3-1,1 3 1,0-2-1,0-1 1,0 3 0,0 0-1,0-2 1,0 2-1,0 0 1,0-3 0,1 3-1,-1 0 1,1 1-1,-2-1 1,2 0 0,0 3-1,0-3 1,-1 0-1,0 3 1,3-3 0,21-5 53,2 2 0,48 12 1,-13 2 4,-9-11-14,195 32 177,-173-15-114,83-17 0,-55-2-11,147 5 64,-242 0-144</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03.922"/>
    </inkml:context>
    <inkml:brush xml:id="br0">
      <inkml:brushProperty name="width" value="0.2" units="cm"/>
      <inkml:brushProperty name="height" value="0.2" units="cm"/>
      <inkml:brushProperty name="color" value="#FFFFFF"/>
    </inkml:brush>
  </inkml:definitions>
  <inkml:trace contextRef="#ctx0" brushRef="#br0">957 4 21000,'-956'0'0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07.893"/>
    </inkml:context>
    <inkml:brush xml:id="br0">
      <inkml:brushProperty name="width" value="0.2" units="cm"/>
      <inkml:brushProperty name="height" value="0.2" units="cm"/>
      <inkml:brushProperty name="color" value="#FFFFFF"/>
    </inkml:brush>
  </inkml:definitions>
  <inkml:trace contextRef="#ctx0" brushRef="#br0">407 0 6553,'-1'8'86,"0"-4"1,0 4-1,-1-4 0,1 0 0,-1 0 0,2 0 0,-1 5 0,-1-9 0,0 4 0,1 0 0,-1 0 1,1 0-1,0-4 0,-1 4 0,0-4 0,1 4 0,-4-4 0,-32 16 667,27-12-532,-124 0 1913,0 4-985,128-8-998,-1 0 0,0 4-1,0 4 1,0-4 0,0 5 0,1-1 0,-10 20-1,16-24-133,0-4-1,0 0 1,0 0-1,0 0 1,0 4-1,0-4 1,0 0-1,0 0 1,0 0-1,0 4 1,0-4-1,0 0 1,0 0-1,0 0 1,0 4-1,0-4 1,1 0-1,-1 0 1,0 0-1,0 0 1,0 4-1,0-4 1,0 0-1,0 0 1,1 0-1,-1 0 0,0 0 1,0 0-1,0 0 1,0 4-1,1-4 1,-1 0-1,0 0 1,0 0-1,0 0 1,1 0-1,-1 0 1,0 0-1,0 0 1,0 0-1,0 0 1,0 0-1,0 0 1,0 0-1,0 0 1,1 0-1,-1 0 1,0 0-1,0 0 1,0 0-1,1-4 1,-1 4-1,13 8 394,363 5 5740,-194-22-4213,-47 9-1937,-126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10.445"/>
    </inkml:context>
    <inkml:brush xml:id="br0">
      <inkml:brushProperty name="width" value="0.2" units="cm"/>
      <inkml:brushProperty name="height" value="0.2" units="cm"/>
      <inkml:brushProperty name="color" value="#FFFFFF"/>
    </inkml:brush>
  </inkml:definitions>
  <inkml:trace contextRef="#ctx0" brushRef="#br0">971 124 6553,'-135'44'2744,"68"-44"-1756,100-37 776,16 12-765,78-4 0,-260 25 3239,-204 11-776,323 4-3230,18 0 172,25 7 150,30-14-554,-48-4 0,-38 0 0,-319 0 0,362 0 0,0-4 0,0 8 0,26 14 0,-92 4 0,19-18 0,-150-8 0,179 8-17,-1-4 1,1 0-1,1-4 1,-2 4-1,1 0 0,-1-3 1,2 3-1,-1-4 1,0 0-1,-1 1 1,2-1-1,-1 0 0,0 1 1,0-1-1,1-3 1,-1 3-1,0 0 1,0-3-1,1 0 0,0 3 1,0-3-1,-1 0 1,1-1-1,-1 1 0,1 0 1,1-1-1,-3-17 1,2-8-12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27.224"/>
    </inkml:context>
    <inkml:brush xml:id="br0">
      <inkml:brushProperty name="width" value="0.2" units="cm"/>
      <inkml:brushProperty name="height" value="0.2" units="cm"/>
      <inkml:brushProperty name="color" value="#F3F3F3"/>
    </inkml:brush>
  </inkml:definitions>
  <inkml:trace contextRef="#ctx0" brushRef="#br0">1231 15 6553,'0'2'53,"-1"2"1,0-2-1,0 0 0,1 1 0,0-1 0,-1 0 0,0 0 0,0 2 0,0-2 0,0 0 0,0 0 0,0 0 0,0-2 0,0 2 0,0-1 0,-3 3 1,-20 25 414,22-29-404,-7 12 182,-2-1-1,1-1 1,-1-3-1,0 1 1,0 0-1,-1-5 1,1 3-1,-22 0 1,4-6 150,-12 0 750,-58 15 1,59-5-279,0-6 1,-46-8-1,13 0 322,53 2-688,0-2-1,-25-13 0,26 9-57,-1 1 0,-32-1-1,-278 8 2977,227-23-3420,60 6 0,35 15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28.469"/>
    </inkml:context>
    <inkml:brush xml:id="br0">
      <inkml:brushProperty name="width" value="0.2" units="cm"/>
      <inkml:brushProperty name="height" value="0.2" units="cm"/>
      <inkml:brushProperty name="color" value="#F3F3F3"/>
    </inkml:brush>
  </inkml:definitions>
  <inkml:trace contextRef="#ctx0" brushRef="#br0">11 120 6553,'0'-2'9,"-1"0"0,0 2-1,0-2 1,0 0-1,1 0 1,-1 0 0,0 0-1,1 0 1,-1 1-1,1-1 1,0 0 0,-1 0-1,1 0 1,-1 0-1,1 0 1,0 0 0,0 0-1,-1 0 1,1 0-1,0-1 1,0 1 0,0 0-1,0 0 1,0-4-1,1 4 19,0-2 0,0 2 0,-1 0-1,0 1 1,1-1 0,0 0 0,0 0-1,1 2 1,-1-2 0,0 0 0,-1 0-1,1 2 1,0-2 0,1 2-1,-1-2 1,0 2 0,1-2 0,6-2 128,1 1 1,-1-1 0,0 2-1,12 0 1,132 8 2149,-147-6-2199,0 2-1,1 1 1,-1-1-1,0 2 1,6 6 0,-5-4 16,-2-3 0,1 1 0,0 0 1,1-2-1,9 4 0,0-4 243,1 3-1,0 1 0,19 15 1,17 6 607,-23-19-92,2-4 1,53-6 0,-2-2 957,65 25 437,38 2-238,-150-25-2021,-22-2-16,-1 4 0,1-2-1,-1 4 1,25 8 0,-30-5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28.819"/>
    </inkml:context>
    <inkml:brush xml:id="br0">
      <inkml:brushProperty name="width" value="0.2" units="cm"/>
      <inkml:brushProperty name="height" value="0.2" units="cm"/>
      <inkml:brushProperty name="color" value="#F3F3F3"/>
    </inkml:brush>
  </inkml:definitions>
  <inkml:trace contextRef="#ctx0" brushRef="#br0">0 20 6553,'3'0'328,"4"0"-164,4 0 164,1 0-165,1 0 1,-1 0 0,1 0 0,-1 0 0,-3 0-164</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9:02.837"/>
    </inkml:context>
    <inkml:brush xml:id="br0">
      <inkml:brushProperty name="width" value="0.2" units="cm"/>
      <inkml:brushProperty name="height" value="0.2" units="cm"/>
      <inkml:brushProperty name="color" value="#FFFFFF"/>
    </inkml:brush>
  </inkml:definitions>
  <inkml:trace contextRef="#ctx0" brushRef="#br0">1044 156 11900,'-1043'-156'0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29:11.665"/>
    </inkml:context>
    <inkml:brush xml:id="br0">
      <inkml:brushProperty name="width" value="0.2" units="cm"/>
      <inkml:brushProperty name="height" value="0.2" units="cm"/>
      <inkml:brushProperty name="color" value="#FFFFFF"/>
    </inkml:brush>
  </inkml:definitions>
  <inkml:trace contextRef="#ctx0" brushRef="#br0">1044 156 11900,'-1043'-156'0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30:12.261"/>
    </inkml:context>
    <inkml:brush xml:id="br0">
      <inkml:brushProperty name="width" value="0.2" units="cm"/>
      <inkml:brushProperty name="height" value="0.2" units="cm"/>
      <inkml:brushProperty name="color" value="#FFFFFF"/>
    </inkml:brush>
  </inkml:definitions>
  <inkml:trace contextRef="#ctx0" brushRef="#br0">407 0 6553,'-1'8'86,"0"-4"1,0 4-1,-1-4 0,1 0 0,-1 0 0,2 0 0,-1 5 0,-1-9 0,0 4 0,1 0 0,-1 0 1,1 0-1,0-4 0,-1 4 0,0-4 0,1 4 0,-4-4 0,-32 16 667,27-12-532,-124 0 1913,0 4-985,128-8-998,-1 0 0,0 4-1,0 4 1,0-4 0,0 5 0,1-1 0,-10 20-1,16-24-133,0-4-1,0 0 1,0 0-1,0 0 1,0 4-1,0-4 1,0 0-1,0 0 1,0 0-1,0 4 1,0-4-1,0 0 1,0 0-1,0 0 1,0 4-1,0-4 1,1 0-1,-1 0 1,0 0-1,0 0 1,0 4-1,0-4 1,0 0-1,0 0 1,1 0-1,-1 0 0,0 0 1,0 0-1,0 0 1,0 4-1,1-4 1,-1 0-1,0 0 1,0 0-1,0 0 1,1 0-1,-1 0 1,0 0-1,0 0 1,0 0-1,0 0 1,0 0-1,0 0 1,0 0-1,0 0 1,1 0-1,-1 0 1,0 0-1,0 0 1,0 0-1,1-4 1,-1 4-1,13 8 394,363 5 5740,-194-22-4213,-47 9-1937,-126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20.863"/>
    </inkml:context>
    <inkml:brush xml:id="br0">
      <inkml:brushProperty name="width" value="0.2" units="cm"/>
      <inkml:brushProperty name="height" value="0.2" units="cm"/>
      <inkml:brushProperty name="color" value="#FFFFFF"/>
    </inkml:brush>
  </inkml:definitions>
  <inkml:trace contextRef="#ctx0" brushRef="#br0">1181 102 6553,'-6'5'204,"0"0"0,0-1-1,0 0 1,0 0 0,-11 3 0,-9 8 308,20-12-318,-1-1 0,1 1 1,0-1-1,-1 0 0,1 0 0,-1-1 0,0 0 1,-10 1-1,-61-2 1378,48-1-837,-63-5-418,-158-31 0,171 23-106,62 12 134,0 1-1,0 0 1,-25 4-1,-20-1 384,-260-31 1208,323 29-1938,-1 0-1,0 0 1,0 0-1,0 0 1,0 0-1,1 0 1,-1 0-1,0 0 1,0 0-1,0 0 1,0-1-1,1 1 1,-1 0-1,0-1 1,0 1-1,0 0 1,1-1-1,-1 1 1,0-1-1,1 1 1,-1-1-1,0 1 1,1-1-1,-1 0 1,1 1-1,-1-1 1,1 0-1,-1 1 1,1-1-1,0 0 1,-1 0-1,1 0 1,0 1-1,-1-1 1,1 0-1,0 0 1,0 0 0,0 1-1,0-1 1,0 0-1,0 0 1,0 0-1,0 0 1,0 0-1,0 1 1,0-1-1,1 0 1,-1 0-1,0 0 1,0 1-1,1-2 1,1-1-13,-1 1 1,1-1-1,-1 1 0,1 0 1,0 0-1,0 0 1,0 0-1,0 0 1,1 0-1,-1 0 1,0 0-1,1 1 1,-1 0-1,4-2 0,17-3 154,0 2-1,1 1 0,-1 0 0,0 2 1,1 1-1,34 4 0,13-2 203,-44-2-230,92 0 1150,205 26-1,-293-22-1046,47-1 0,-7 0 183,-24 2-131,61 2 300,-26-7-141,-71 0-414</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40.226"/>
    </inkml:context>
    <inkml:brush xml:id="br0">
      <inkml:brushProperty name="width" value="0.2" units="cm"/>
      <inkml:brushProperty name="height" value="0.2" units="cm"/>
      <inkml:brushProperty name="color" value="#F3F3F3"/>
    </inkml:brush>
  </inkml:definitions>
  <inkml:trace contextRef="#ctx0" brushRef="#br0">1 1 6553,'11'1'365,"0"0"-1,0 1 1,14 4-1,3 1 117,27 6 401,-39-8-553,1-1 0,0-1-1,1 0 1,25 0 0,710-4 8861,-412 1-6461,-328 0-2729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42.333"/>
    </inkml:context>
    <inkml:brush xml:id="br0">
      <inkml:brushProperty name="width" value="0.2" units="cm"/>
      <inkml:brushProperty name="height" value="0.2" units="cm"/>
      <inkml:brushProperty name="color" value="#F3F3F3"/>
    </inkml:brush>
  </inkml:definitions>
  <inkml:trace contextRef="#ctx0" brushRef="#br0">220 1 6553,'-2'1'73,"0"1"0,0-1 0,-1 1 0,1-1 1,-1 0-1,1 0 0,-1 0 0,0 0 0,1 0 0,-1-1 0,0 1 0,0-1 0,-3 0 0,-43 0 464,30-1-227,-12 2 124,20 0-231,0-1 0,0 0-1,1-1 1,-20-3 0,22 2-176</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44.312"/>
    </inkml:context>
    <inkml:brush xml:id="br0">
      <inkml:brushProperty name="width" value="0.2" units="cm"/>
      <inkml:brushProperty name="height" value="0.2" units="cm"/>
      <inkml:brushProperty name="color" value="#F3F3F3"/>
    </inkml:brush>
  </inkml:definitions>
  <inkml:trace contextRef="#ctx0" brushRef="#br0">1 0 6553,'3'3'105,"0"-1"-1,0 1 0,0-1 0,0 0 1,1 0-1,-1 0 0,1-1 0,-1 0 1,1 1-1,0-1 0,7 1 1,47 2 648,-4 0 123,58 10 877,-85-12-1404,134 0 1893,-87-3-1234,-64 1-981</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9:50.823"/>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11.652"/>
    </inkml:context>
    <inkml:brush xml:id="br0">
      <inkml:brushProperty name="width" value="0.2" units="cm"/>
      <inkml:brushProperty name="height" value="0.2" units="cm"/>
      <inkml:brushProperty name="color" value="#FFFFFF"/>
    </inkml:brush>
  </inkml:definitions>
  <inkml:trace contextRef="#ctx0" brushRef="#br0">1056 0 14297,'-1056'60'0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08.917"/>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14.465"/>
    </inkml:context>
    <inkml:brush xml:id="br0">
      <inkml:brushProperty name="width" value="0.2" units="cm"/>
      <inkml:brushProperty name="height" value="0.2" units="cm"/>
      <inkml:brushProperty name="color" value="#FFFFFF"/>
    </inkml:brush>
  </inkml:definitions>
  <inkml:trace contextRef="#ctx0" brushRef="#br0">331 0 6553,'-4'3'120,"0"0"0,-1 0 0,1 0 0,-1-1 0,0 1-1,0-1 1,0-1 0,0 1 0,0-1 0,0 1 0,0-1-1,0-1 1,-10 1 0,-10-1 439,-36-3-1,57 3-488,-107-19 1625,109 19-1646,0 1 1,0-1 0,0 1 0,0 0-1,0 0 1,0 0 0,0 0 0,0 0-1,0 0 1,1 0 0,-1 1 0,0-1-1,1 1 1,-1-1 0,1 1-1,0-1 1,-1 1 0,1 0 0,0 0-1,0 0 1,-1 3 0,-6 6 167,0-1-178</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16.688"/>
    </inkml:context>
    <inkml:brush xml:id="br0">
      <inkml:brushProperty name="width" value="0.2" units="cm"/>
      <inkml:brushProperty name="height" value="0.2" units="cm"/>
      <inkml:brushProperty name="color" value="#FFFFFF"/>
    </inkml:brush>
  </inkml:definitions>
  <inkml:trace contextRef="#ctx0" brushRef="#br0">62 76 6553,'31'10'1201,"-8"-2"-900,-6-6-88,-14-2-161,0 0-1,1 0 0,-1 0 1,0 0-1,0 1 0,0-1 0,0 1 1,0 0-1,0 0 0,0 0 0,0 0 1,0 1-1,0-1 0,5 4 1,-8-4-27,0 0 1,0 0 0,0 0 0,0 0 0,0 0 0,0 0 0,0 0 0,0 0 0,0 0-1,-1 0 1,1 0 0,0 0 0,0 0 0,-1 0 0,1 0 0,-1-1 0,1 1 0,-1 0-1,1 0 1,-1 0 0,0-1 0,1 1 0,-1 0 0,0 0 0,0-1 0,1 1 0,-1-1 0,0 1-1,0-1 1,0 1 0,-1 0 0,-27 15 456,24-15-463,1 0-1,-1 0 0,1 0 1,-1 0-1,1-1 1,-1 1-1,1-1 1,-1 0-1,1-1 0,-1 1 1,1-1-1,-1 0 1,1 0-1,0 0 0,-1-1 1,1 1-1,0-1 1,0 0-1,0 0 1,0-1-1,0 1 0,0-1 1,1 0-1,-1 0 1,1 0-1,0 0 0,0-1 1,0 1-1,1-1 1,-1 0-1,1 0 1,0 0-1,0 0 0,0 0 1,0 0-1,1 0 1,-1-1-1,1 1 0,-1-9 1,2 11-38,0-1 1,0 1-1,1 0 0,-1 0 1,0-1-1,1 1 1,0 0-1,-1 0 0,1 0 1,0 0-1,0 0 0,0 0 1,0 0-1,1 0 1,-1 0-1,0 0 0,1 1 1,2-4-1,0 3 54,-1 0-1,0 0 0,1 0 1,0 0-1,-1 0 1,1 1-1,0-1 1,0 1-1,7-1 1,8 0 274,0 1 0,0 0 0,32 4 1,-33-1-181,45 3 423,53 2 749,327-7 3096,-433 0-4376</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19.290"/>
    </inkml:context>
    <inkml:brush xml:id="br0">
      <inkml:brushProperty name="width" value="0.2" units="cm"/>
      <inkml:brushProperty name="height" value="0.2" units="cm"/>
      <inkml:brushProperty name="color" value="#FFFFFF"/>
    </inkml:brush>
  </inkml:definitions>
  <inkml:trace contextRef="#ctx0" brushRef="#br0">861 1 6553,'-12'9'438,"0"0"0,-1 0-1,0-1 1,-22 10-1,21-12-71,5-1-216,-42 19 414,47-23-515,0 1 1,0-1 0,0 0 0,0 0 0,0-1 0,-1 1 0,1-1 0,0 0 0,0 0-1,-8-1 1,11 1-46,0-1 0,0 1 0,0-1-1,0 0 1,0 1 0,0-1 0,1 0-1,-1 1 1,0-1 0,0 0 0,1 0-1,-1 0 1,0 0 0,1 0-1,-1 1 1,1-1 0,-1 0 0,1 0-1,-1-1 1,1 1 0,0 0 0,-1-1-1,1 1 11,0 0-1,0 0 0,0 1 1,0-1-1,0 0 0,0 0 0,-1 1 1,1-1-1,0 0 0,-1 0 1,1 1-1,0-1 0,-1 1 0,1-1 1,-1 0-1,1 1 0,-1-1 0,1 1 1,-1-1-1,1 1 0,-1-1 1,0 1-1,1-1 0,-1 1 0,0 0 1,1-1-1,-1 1 0,0 0 1,0 0-1,1-1 0,-1 1 0,0 0 1,0 0-1,0 0 0,-103 18 1476,74-11-1105,0-2 0,-1 0-1,-60-1 1,89-4-373,0 0 0,0-1 0,0 1 0,0-1 0,1 0 0,-1 1 0,0-1 0,0 0 0,0 0 0,1 0 0,-1 0 0,1 0 0,-1-1 0,1 1 0,-1-1 0,-1-2 0,1 3 5,1-1 1,-1 0 0,1 1-1,-1-1 1,0 1 0,1 0-1,-1 0 1,0 0 0,0 0-1,0 0 1,0 0 0,0 0-1,0 0 1,0 1 0,-3-1-1,-18-1 234,0 2 0,0 1 0,-34 6 0,34-4-11,-1-1 0,1 0 1,-30-3-1,43-1-165,3-1-59</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20.202"/>
    </inkml:context>
    <inkml:brush xml:id="br0">
      <inkml:brushProperty name="width" value="0.2" units="cm"/>
      <inkml:brushProperty name="height" value="0.2" units="cm"/>
      <inkml:brushProperty name="color" value="#FFFFFF"/>
    </inkml:brush>
  </inkml:definitions>
  <inkml:trace contextRef="#ctx0" brushRef="#br0">289 0 6553,'-2'0'164,"-3"0"0,0 2 0,-2 1 0,-1 0 0,0 1-1,0 0 1,-3-1 164,-1 0-164,-7-2 491,-7 0-163,-2 0-165,-3-1 165,0 0-165,3 0-163,3-1 164,5-1-164,6-1-164</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24.082"/>
    </inkml:context>
    <inkml:brush xml:id="br0">
      <inkml:brushProperty name="width" value="0.2" units="cm"/>
      <inkml:brushProperty name="height" value="0.2" units="cm"/>
      <inkml:brushProperty name="color" value="#FFFFFF"/>
    </inkml:brush>
  </inkml:definitions>
  <inkml:trace contextRef="#ctx0" brushRef="#br0">1113 0 6553,'-1'4'98,"1"0"-1,-1-1 1,0 1-1,0 0 1,-1-1-1,1 1 1,-1-1-1,0 0 1,0 1-1,0-1 1,0 0-1,-5 5 1,6-6-45,-1 0 0,0 1 0,-1-1 0,1 0 0,0 0 0,0 0 0,-1-1 0,1 1 0,-1-1 1,0 1-1,1-1 0,-1 0 0,0 0 0,0 0 0,0 0 0,-4 0 0,6-1-50,0-1 0,0 1 0,1 0 0,-1-1 0,0 0 0,0 1 0,0-1 0,0 1 0,1-1 0,-1 0 0,0 0 0,0 1 0,1-1 0,-1 0 0,1 0 0,-1 0 0,1 0 0,-1 1 0,1-1 0,-1 0 0,1 0 0,0 0 0,0 0 0,-1 0 0,1 0 0,0 0 0,0 0 0,0 0 0,0 0 0,0 0 0,1-2 0,-8-18-39,4 19 101,1 0 1,-1 0-1,1 0 1,-1 1 0,0-1-1,0 1 1,0 0 0,0-1-1,0 2 1,0-1-1,0 0 1,-1 0 0,-3 1-1,-48-1 786,37 1-571,-64 2 707,-47-2 168,121-2-929,8 0-54,15-1 101,-1 4 48,-14 0-306,0-1 0,0 1 0,0-1 0,0 1 0,0-1 0,0 0 0,0 1 1,0-1-1,0 1 0,0-1 0,0 1 0,0-1 0,0 1 0,-1-1 0,1 0 0,0 1 0,0-1 1,0 1-1,-1-1 0,1 0 0,0 1 0,-1-1 0,1 0 0,0 1 0,-1-1 0,1 0 0,0 1 1,-1-1-1,1 0 0,0 0 0,-1 0 0,1 1 0,-1-1 0,1 0 0,-1 0 0,-14 10 287,1-1 0,-1 0-1,-1-2 1,0 1-1,0-2 1,0 0-1,-28 5 1,22-6-61,-1-1 0,0-2 0,0 0 0,0-1 0,-30-4 0,53 4-242,-1-1 0,1 0 1,-1 0-1,0 0 1,1 0-1,-1 0 1,1 0-1,-1 0 1,0 0-1,1 0 1,-1 0-1,1 0 0,-1 0 1,0-1-1,1 1 1,-1 0-1,1 0 1,-1-1-1,1 1 1,-1 0-1,1-1 0,-1 1 1,1 0-1,-1-1 1,1 1-1,-1-1 1,1 1-1,0-1 1,-1 1-1,1-1 0,0 1 1,-1-1-1,1 1 1,0-1-1,0 1 1,0-1-1,-1 0 1,1 1-1,0-1 0,0 1 1,0-1-1,0 0 1,0 1-1,0-1 1,0 1-1,0-1 1,0 0-1,0 1 1,1-1-1,-1 1 0,0-1 1,0 0-1,0 1 1,1-1-1,-1 1 1,0-1-1,1 1 1,-1-1-1,1 1 0,0-1 1,0-5-90,-17 13 306,8-3-179,0 0 0,0-1 1,0 0-1,0 0 0,-1-1 0,1 0 0,-16 2 1,24-4-42,0 0 0,0 0 0,-1 0 0,1 0 0,0 0 0,0 0 0,0 0 0,0 0 0,0 0 0,0 0 0,0 0 0,0 0 0,0 0 1,0 0-1,-1 0 0,1 0 0,0 0 0,0 0 0,0 0 0,0 0 0,0 0 0,0 0 0,0 0 0,0 0 0,0 0 0,0 0 0,0 0 1,-1 0-1,1 0 0,0 0 0,0 0 0,0-1 0,0 1 0,0 0 0,0 0 0,0 0 0,0 0 0,0 0 0,0 0 0,0 0 0,0 0 0,0 0 1,0 0-1,0 0 0,0-1 0,0 1 0,0 0 0,0 0 0,0 0 0,0 0 0,0 0 0,0 0 0,0 0 0,0 0 0,0 0 0,0 0 0,0-1 1,0 1-1,0 0 0,0 0 0,0 0 0,0 0 0,0 0 0,0 0 0,0 0 0,0 0 0,0 0 0,8-7-243,13-4-43,-5 6 355,0 1 0,1 0 1,-1 0-1,1 2 0,0 0 0,0 1 0,0 1 0,0 1 0,18 2 0,-35-3-62,0 0 0,0 0-1,0 0 1,0 0-1,0 0 1,1 0 0,-1 0-1,0-1 1,0 1-1,0 0 1,0 0 0,0 0-1,0 0 1,1 0-1,-1 0 1,0 0-1,0 0 1,0 0 0,0 0-1,0 1 1,0-1-1,1 0 1,-1 0 0,0 0-1,0 0 1,0 0-1,0 0 1,0 0 0,0 0-1,1 0 1,-1 0-1,0 0 1,0 0 0,0 1-1,0-1 1,0 0-1,0 0 1,0 0 0,0 0-1,0 0 1,0 0-1,0 0 1,0 1 0,0-1-1,0 0 1,1 0-1,-1 0 1,0 0-1,0 0 1,0 0 0,0 1-1,0-1 1,0 0-1,-1 0 1,1 0 0,0 0-1,0 0 1,0 1-1,0-1 1,0 0 0,-10 6 100,-19 3 67,-33-4 174,0-1-1,-67-6 1,24-1 128,85 5-382,15-2-70,0 1-1,0 0 1,-1-1-1,1 0 1,0 0 0,0-1-1,0 1 1,0-1-1,0 0 1,0 0-1,0-1 1,-7-2-1,12 3-27,0 1 1,0 0-1,0 0 0,-1 0 0,1-1 0,0 1 0,0 0 0,0 0 1,0-1-1,0 1 0,0 0 0,-1 0 0,1-1 0,0 1 1,0 0-1,0-1 0,0 1 0,0 0 0,0 0 0,0-1 0,0 1 1,0 0-1,0-1 0,0 1 0,0 0 0,0-1 0,1 1 0,-1 0 1,0 0-1,0-1 0,0 1 0,0 0 0,0 0 0,1-1 0,-1 1 1,12-11-129,16-3-13,-27 13 133,5-2 28,0 0-1,0 1 1,1 0 0,-1 0-1,1 0 1,-1 0 0,1 1 0,0 1-1,-1-1 1,11 1 0,-17 0-10,0 1 1,0-1 0,0 0-1,0 0 1,0 1 0,0-1-1,0 0 1,0 1 0,0-1-1,0 0 1,0 1 0,0-1-1,0 0 1,0 0 0,0 1 0,-1-1-1,1 0 1,0 0 0,0 1-1,0-1 1,0 0 0,-1 0-1,1 1 1,0-1 0,0 0-1,0 0 1,-1 0 0,1 1-1,0-1 1,0 0 0,-1 0-1,1 0 1,0 0 0,-1 0-1,1 0 1,0 1 0,-1-1-1,-11 8 31,5-6-13,1 1 1,-1-2-1,0 1 0,-12 0 0,16-1-12,0-1-1,0 0 0,1 0 0,-1 0 0,0 0 1,0 0-1,0-1 0,1 1 0,-1-1 1,0 0-1,1 0 0,-1 0 0,0 0 0,-3-2 1,1-3-4</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25.987"/>
    </inkml:context>
    <inkml:brush xml:id="br0">
      <inkml:brushProperty name="width" value="0.2" units="cm"/>
      <inkml:brushProperty name="height" value="0.2" units="cm"/>
      <inkml:brushProperty name="color" value="#FFFFFF"/>
    </inkml:brush>
  </inkml:definitions>
  <inkml:trace contextRef="#ctx0" brushRef="#br0">49 26 7986,'24'-24'0,"-95"24"0,82 24 0,25-24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4.709"/>
    </inkml:context>
    <inkml:brush xml:id="br0">
      <inkml:brushProperty name="width" value="0.2" units="cm"/>
      <inkml:brushProperty name="height" value="0.2" units="cm"/>
      <inkml:brushProperty name="color" value="#FFFFFF"/>
    </inkml:brush>
  </inkml:definitions>
  <inkml:trace contextRef="#ctx0" brushRef="#br0">1179 0 6553,'-9'1'204,"0"1"0,0-1 0,1 1-1,-1 1 1,0 0 0,1 0 0,0 1-1,0-1 1,-15 11 0,15-9-43,0 0-1,0 0 1,-1-1-1,0-1 1,0 1-1,0-1 1,0-1 0,0 0-1,-11 2 1,-270-4 3851,135-1-1990,1 13 340,63-11-1315,-141-3 2236,227 2-3290,0-1 1,0 0 0,0 0-1,0 0 1,0-1 0,-7-3-1,11 5-11,0 0 0,0-1 0,0 1 1,0-1-1,0 1 0,0-1 0,1 1 0,-1-1 0,0 0 0,0 1 0,1-1 0,-1 0 0,0 0 0,1 1 0,-1-1 0,1 0 0,-1 0 1,1 0-1,-1 0 0,1 0 0,-1 0 0,1 0 0,0 0 0,0 0 0,0 0 0,-1 0 0,1 0 0,0 0 0,0 0 0,0 0 0,1 0 0,-1 0 1,0 0-1,0 0 0,0 1 0,1-1 0,-1 0 0,0 0 0,1 0 0,0-2 0,1 2-16,-1-1 1,1 0-1,0 1 0,-1-1 0,1 1 0,0-1 1,0 1-1,0 0 0,0 0 0,0 0 1,0 0-1,1 0 0,-1 1 0,0-1 0,0 0 1,4 1-1,42-5 187,-39 4-190,211 0 241,-108 2-66,49 12 47,128-4 175,-267-8-333,131-1 131,12 1 21,-164-1-179,1 0 0,-1 0 0,1 1 0,-1-1 0,1 0 0,-1 0 0,0 1 0,1-1 0,-1 1 0,0-1 1,1 1-1,-1 0 0,0-1 0,1 1 0,-1 0 0,0 0 0,0 0 0,0 0 0,0 0 0,2 2 0,0 4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8.525"/>
    </inkml:context>
    <inkml:brush xml:id="br0">
      <inkml:brushProperty name="width" value="0.2" units="cm"/>
      <inkml:brushProperty name="height" value="0.2" units="cm"/>
      <inkml:brushProperty name="color" value="#FFFFFF"/>
    </inkml:brush>
  </inkml:definitions>
  <inkml:trace contextRef="#ctx0" brushRef="#br0">1203 118 6553,'-1'0'33,"0"1"-1,-1-1 0,1 0 0,0 0 0,-1-1 1,1 1-1,0 0 0,0 0 0,-1 0 1,1-1-1,0 1 0,-1-1 0,1 1 0,0-1 1,0 0-1,0 1 0,0-1 0,0 0 0,0 0 1,0 0-1,0 1 0,0-1 0,0 0 0,-1-2 1,1 0-35,0 0-1,0 0 1,1 0 0,-1 0 0,1 0 0,-1 0-1,1 0 1,1-5 0,-1 5 6,0-1 0,0 0-1,0 0 1,-1 1 0,0-1-1,1 0 1,-3-5 0,2 8 19,1 0 0,-1 0 1,1 0-1,-1 0 0,0 1 1,0-1-1,1 0 0,-1 0 1,0 1-1,0-1 0,0 1 1,0-1-1,0 1 0,0-1 1,0 1-1,0-1 0,0 1 0,0 0 1,0-1-1,0 1 0,0 0 1,0 0-1,0 0 0,0 0 1,0 0-1,0 0 0,0 0 1,-1 0-1,1 1 0,0-1 1,0 0-1,0 0 0,0 1 1,0-1-1,0 1 0,-1 0 1,-40 24 588,33-19-449,-4 3 119,-1 0 0,-1-1 0,1 0 0,-2-2-1,1 1 1,-1-2 0,1 0 0,-1-1 0,-1 0 0,1-1 0,-22 0 0,38-3-273,-1 0 0,1 0 0,0 0-1,0 0 1,0 0 0,0 0 0,-1 0 0,1 0 0,0 0-1,0 0 1,0 0 0,0 0 0,-1 0 0,1 0 0,0 0 0,0 0-1,0 0 1,0 0 0,0-1 0,-1 1 0,1 0 0,0 0 0,0 0-1,0 0 1,0 0 0,0 0 0,0-1 0,0 1 0,-1 0-1,1 0 1,0 0 0,0 0 0,0 0 0,0-1 0,0 1 0,0 0-1,0 0 1,0 0 0,0 0 0,0-1 0,0 1 0,0 0-1,0 0 1,0 0 0,0 0 0,0-1 0,0 1 0,0 0 0,0 0-1,0 0 1,0 0 0,0-1 0,1 1 0,-1 0 0,0 0 0,0 0-1,0 0 1,0 0 0,0 0 0,0-1 0,0 1 0,1 0-1,-1 0 1,0 0 0,0 0 0,0 0 0,0 0 0,1 0 0,15-17-59,-14 16 62,0 0-1,0-1 0,-1 0 1,1 1-1,0-1 1,-1 0-1,1 0 0,-1 0 1,2-4-1,-4 6 7,1 0 0,-1 0-1,0 0 1,1-1 0,-1 1-1,0 0 1,1 0 0,-1 0-1,0 0 1,1 0 0,-1 0-1,0 0 1,1 0 0,-1 0 0,0 1-1,1-1 1,-1 0 0,0 0-1,1 1 1,-1-1 0,0 0-1,1 1 1,-2 0 0,-16 7 138,8-1-16,-1-1 0,0-1 0,0 0 0,-1 0 0,1-1 0,-1 0 0,0-1 1,0-1-1,0 0 0,-19 1 0,-37 3 690,43-3-600,-1-1 0,0-1 0,-43-4 0,59 0-94,9-1-6,16-6 132,1 0 41,-18 8-44,-8 4-128,-8 4 42,-15 7 367,-47 13 0,57-20-303,34-10-208,0-1 1,0 0 0,16-11-1,-17 9-41,-1 1 0,2 1-1,-1 0 1,0 0 0,1 1 0,20-5-1,-26 7-61,1-1 0,-1 0 0,1 1 0,-1-2 0,0 1 0,0-1 0,0 1 0,0-2 0,-1 1 0,1 0 0,-1-1 0,0 0 0,3-5 0,12-12-198,-6 6 328,-13 16-52,0 0 0,0 0-1,0 0 1,0-1 0,1 1 0,-1 0 0,0 0 0,0 0 0,0-1 0,0 1 0,0 0-1,0 0 1,0-1 0,0 1 0,0 0 0,0 0 0,0 0 0,0-1 0,0 1-1,0 0 1,0 0 0,0-1 0,0 1 0,-1 0 0,1 0 0,0 0 0,0-1 0,0 1-1,0 0 1,0 0 0,0 0 0,-1-1 0,1 1 0,0 0 0,0 0 0,0 0 0,-4-1 22,1 1 1,0-1 0,0 1 0,0 0 0,0 0 0,0 0-1,0 0 1,-5 2 0,-109 7 758,-154-8-1,128-3-377,139 4-373,0-1 1,1 0-1,-1 1 1,0 0-1,1 0 1,-1 0-1,1 0 1,0 0-1,0 1 1,0 0-1,0-1 1,-3 5-1,0-1 14,6-6-42,0 0-1,0 1 1,0-1-1,0 0 0,-1 1 1,1-1-1,0 1 1,0-1-1,0 0 1,0 1-1,0-1 0,0 0 1,0 1-1,0-1 1,1 1-1,-1-1 0,0 0 1,0 1-1,0-1 1,0 0-1,0 1 0,1-1 1,-1 0-1,0 1 1,0-1-1,0 0 1,1 1-1,-1-1 0,0 0 1,1 0-1,-1 0 1,0 1-1,1-1 0,-1 0 1,0 0-1,1 0 1,-1 1-1,0-1 1,1 0-1,-1 0 0,0 0 1,1 0-1,0 0 1,26 13 128,-11-6-55,-15-6-67,1 0-1,-1 0 0,1 0 0,-1 0 1,1 1-1,-1-1 0,0 0 1,1 1-1,-1-1 0,0 1 1,0 0-1,0-1 0,0 1 0,0 0 1,-1 0-1,1-1 0,-1 1 1,1 0-1,-1 0 0,1 2 1,-1-2-1,1-1 2,0 1-1,0-1 1,-1 0 0,1 0-1,0 0 1,0 0 0,0 0-1,0 0 1,0 0 0,1 0 0,-1 0-1,0 0 1,0 0 0,0-1-1,1 1 1,-1-1 0,0 1-1,1-1 1,-1 1 0,1-1-1,1 1 1,38 4 142,-30-4-119,79 8 193,111-5-1,-153-4-204,-38 0-24</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2.472"/>
    </inkml:context>
    <inkml:brush xml:id="br0">
      <inkml:brushProperty name="width" value="0.2" units="cm"/>
      <inkml:brushProperty name="height" value="0.2" units="cm"/>
      <inkml:brushProperty name="color" value="#FFFFFF"/>
    </inkml:brush>
  </inkml:definitions>
  <inkml:trace contextRef="#ctx0" brushRef="#br0">1088 0 6553,'2'0'60,"0"0"0,0 0 0,0 1 0,0-1 0,0 1 0,0-1 0,0 1 0,0 0 0,0 0-1,0-1 1,0 1 0,0 1 0,-1-1 0,1 0 0,0 0 0,-1 1 0,1-1 0,-1 0 0,3 4 0,-3-4-32,-1 0 0,0 0 1,1 0-1,-1 0 0,1 0 1,-1 0-1,0 0 0,0 0 1,1 0-1,-1 0 0,0 0 1,0 0-1,0 0 0,0 0 1,-1 1-1,1-1 1,0 0-1,0 0 0,0 0 1,-1 0-1,1 0 0,-1 0 1,1 0-1,-1-1 0,1 1 1,-1 0-1,1 0 0,-1 0 1,0 0-1,0-1 1,1 1-1,-1 0 0,0 0 1,0-1-1,0 1 0,0-1 1,0 1-1,1-1 0,-3 1 1,-11 5 198,-1 0 0,1-2 0,-1 0-1,0 0 1,0-2 0,0 0 0,-1 0 0,1-1 0,0-1 0,-20-3 0,34 3-222,0 1-1,-1-1 1,1 0 0,0 0 0,0 0-1,-1-1 1,1 1 0,0 0-1,-1 0 1,1-1 0,0 1 0,0-1-1,0 1 1,0-1 0,-1 1-1,1-1 1,0 0 0,0 0 0,0 1-1,0-1 1,0 0 0,0 0-1,1 0 1,-1 0 0,0 0 0,0 0-1,1 0 1,-1 0 0,0-1-1,1 1 1,-1 0 0,1 0 0,0 0-1,-1-1 1,1 1 0,0 0-1,0 0 1,0-1 0,0 1 0,0 0-1,0-1 1,0 1 0,0 0-1,0 0 1,1-1 0,-1 1 0,1 0-1,-1 0 1,1-1 0,-1 1-1,1 0 1,-1 0 0,1 0 0,2-2-1,-76 22 1422,28-11-847,0-3-1,0-1 0,-73-5 1,-36 3 892,145-1-1338,0 0 1,0 1-1,-14 5 1,14-4-6,1 0-1,0-1 1,-1 0 0,-16 1 0,-17-2 451,-188-3 1422,228 2-1998,0 0-1,0-1 0,1 1 1,-1 0-1,0-1 1,0 1-1,0-1 1,0 1-1,0-1 0,0 0 1,0 0-1,1 0 1,-1 0-1,0 0 1,1 0-1,-1 0 0,1-1 1,-1 1-1,1-1 1,0 1-1,0-1 1,-1 1-1,0-4 1,2 5-19,-1-1 0,1 0 0,0 0 0,0 1 0,0-1 1,0 0-1,0 0 0,0 0 0,0 1 0,0-1 0,0 0 1,0 0-1,1 1 0,-1-1 0,0 0 0,0 0 1,1 1-1,-1-1 0,1 0 0,-1 1 0,0-1 0,2 0 1,-1-1 16,1 1 1,0-1-1,-1 1 1,1 0-1,0 0 1,0 0-1,0 0 1,0 0-1,0 0 0,0 0 1,4 0-1,16-2 56,0 0 0,0 2 0,0 1 0,1 0-1,-1 2 1,27 5 0,22 0 113,181 4 412,301-11 662,-533 3-1194,-12-1-46</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5.031"/>
    </inkml:context>
    <inkml:brush xml:id="br0">
      <inkml:brushProperty name="width" value="0.2" units="cm"/>
      <inkml:brushProperty name="height" value="0.2" units="cm"/>
      <inkml:brushProperty name="color" value="#FFFFFF"/>
    </inkml:brush>
  </inkml:definitions>
  <inkml:trace contextRef="#ctx0" brushRef="#br0">1176 3 20479,'-1175'0'0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7.440"/>
    </inkml:context>
    <inkml:brush xml:id="br0">
      <inkml:brushProperty name="width" value="0.2" units="cm"/>
      <inkml:brushProperty name="height" value="0.2" units="cm"/>
      <inkml:brushProperty name="color" value="#FFFFFF"/>
    </inkml:brush>
  </inkml:definitions>
  <inkml:trace contextRef="#ctx0" brushRef="#br0">56 0 6553,'-2'2'232,"-5"1"96,-2 2-97,-9 1 445,-1 1-676</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16.572"/>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0.870"/>
    </inkml:context>
    <inkml:brush xml:id="br0">
      <inkml:brushProperty name="width" value="0.2" units="cm"/>
      <inkml:brushProperty name="height" value="0.2" units="cm"/>
      <inkml:brushProperty name="color" value="#FFFFFF"/>
    </inkml:brush>
  </inkml:definitions>
  <inkml:trace contextRef="#ctx0" brushRef="#br0">1223 1 12684,'-1222'24'0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2.338"/>
    </inkml:context>
    <inkml:brush xml:id="br0">
      <inkml:brushProperty name="width" value="0.2" units="cm"/>
      <inkml:brushProperty name="height" value="0.2" units="cm"/>
      <inkml:brushProperty name="color" value="#FFFFFF"/>
    </inkml:brush>
  </inkml:definitions>
  <inkml:trace contextRef="#ctx0" brushRef="#br0">1 0 6553</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3.363"/>
    </inkml:context>
    <inkml:brush xml:id="br0">
      <inkml:brushProperty name="width" value="0.2" units="cm"/>
      <inkml:brushProperty name="height" value="0.2" units="cm"/>
      <inkml:brushProperty name="color" value="#FFFFFF"/>
    </inkml:brush>
  </inkml:definitions>
  <inkml:trace contextRef="#ctx0" brushRef="#br0">1211 12 13100,'-1210'-12'0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6.473"/>
    </inkml:context>
    <inkml:brush xml:id="br0">
      <inkml:brushProperty name="width" value="0.2" units="cm"/>
      <inkml:brushProperty name="height" value="0.2" units="cm"/>
      <inkml:brushProperty name="color" value="#FFFFFF"/>
    </inkml:brush>
  </inkml:definitions>
  <inkml:trace contextRef="#ctx0" brushRef="#br0">1213 0 6553,'0'4'92,"0"-1"0,0 1-1,-1-1 1,1 1 0,0-1-1,-1 1 1,0-1-1,0 0 1,0 1 0,0-1-1,-1 0 1,1 0 0,-3 4-1,2-5-29,-1 0-1,1 0 1,0 0-1,0 0 0,-1-1 1,1 1-1,-1-1 1,0 1-1,1-1 1,-1 0-1,0 0 1,0-1-1,1 1 1,-1 0-1,0-1 0,-3 1 1,-87 14 1293,-49 5 950,-34-8-216,153-9-1555,1 0 0,-28 9 1,26-5-24,-42 4 0,45-9-135,-127 7 1710,30 3-283,70-11-1416,-54-3 643,96 1-1030,1 0 0,-1-1 0,1 1 0,-1-1 0,-4-3 0,-23-7 0,30 12-38,1-1 0,-1 0 1,0-1-1,1 1 0,-1 0 0,1-1 1,-1 0-1,1 1 0,0-1 0,0 0 1,0 0-1,0 0 0,0 0 0,0-1 1,0 1-1,1 0 0,-1-1 0,1 1 1,0-1-1,-1 0 0,1 1 0,1-1 1,-1 0-1,0 0 0,1 0 0,-1 0 1,1 1-1,0-1 0,0 0 0,0 0 1,0 0-1,0 0 0,2-4 1,0 0 9</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396"/>
    </inkml:context>
    <inkml:brush xml:id="br0">
      <inkml:brushProperty name="width" value="0.2" units="cm"/>
      <inkml:brushProperty name="height" value="0.2" units="cm"/>
      <inkml:brushProperty name="color" value="#FFFFFF"/>
    </inkml:brush>
  </inkml:definitions>
  <inkml:trace contextRef="#ctx0" brushRef="#br0">671 1 6553,'0'2'64,"0"1"-1,0 0 1,0-1-1,-1 1 1,0-1-1,1 1 1,-1-1-1,0 1 1,0-1-1,0 0 1,0 1-1,-1-1 1,1 0-1,-1 0 1,1 0-1,-1 0 1,0 0-1,1 0 1,-1 0-1,-3 1 0,-4 3 126,1-1-1,-1 0 0,-1-1 0,-9 4 0,-22 11 702,22-7-388,-1-1 0,-25 10 1,39-18-412,-1-1 0,0 1 1,0-1-1,0-1 0,0 1 0,0-1 1,-1 0-1,1-1 0,0 0 1,0 0-1,-8-2 0,13 2-92,0-1 0,0 1 0,0-1 0,0 0 1,0 0-1,1 0 0,-1 0 0,0 0 0,0-1 0,1 1 0,-1-1 0,1 1 0,-1-1 0,1 1 0,0-1 0,0 0 0,-1 1 0,1-1 0,0 0 0,1 0 0,-1 0 0,0 0 0,0 0 0,1 0 0,-1 0 0,1 0 1,0 0-1,0 0 0,0-3 0,-1 3 9,1 0 0,0 0 0,1 0 1,-1 0-1,0 1 0,1-1 0,-1 0 1,1 0-1,-1 0 0,1 0 1,0 1-1,0-1 0,0 0 0,0 1 1,0-1-1,0 1 0,0-1 0,0 1 1,1-1-1,-1 1 0,0 0 0,1 0 1,-1 0-1,1 0 0,0 0 1,-1 0-1,1 0 0,0 0 0,0 0 1,-1 1-1,1-1 0,3 1 0,10-2 201,0 2 0,0 0 0,18 3 0,-22-2-110,-1 1 0,1-2 1,0 0-1,-1 0 0,1-1 0,0 0 1,-1-1-1,13-3 0,-23 5-91,0 0 1,1 0-1,-1 0 0,1 0 0,-1 0 0,0 0 0,1 0 0,-1 0 0,1 0 0,-1 0 1,0 0-1,1-1 0,-1 1 0,0 0 0,1 0 0,-1 0 0,0-1 0,1 1 1,-1 0-1,0 0 0,1-1 0,-1 1 0,0 0 0,0-1 0,1 1 0,-1 0 0,0-1 1,0 1-1,0 0 0,0-1 0,1 1 0,-1 0 0,0-1 0,0 1 0,0-1 0,0 1 1,0-1-1,-15-5 258,-26 2 132,19 3-134,0 2 1,0 1-1,1 0 0,-1 2 1,-29 9-1,33-9-56,0 0 0,0-1 0,-30 1 0,-22 4 432,50-9-400,19 1-237,1 0-1,0 0 0,0 0 0,0 0 1,-1 0-1,1-1 0,0 1 1,0 0-1,0 0 0,0 0 1,-1 0-1,1-1 0,0 1 0,0 0 1,0 0-1,0 0 0,0-1 1,0 1-1,0 0 0,0 0 0,0 0 1,0-1-1,-1 1 0,1 0 1,0 0-1,0-1 0,0 1 0,1 0 1,-1 0-1,0 0 0,0-1 1,0 1-1,0 0 0,0 0 0,0-1 1,0 1-1,0 0 0,0 0 1,0 0-1,1-1 0,0 0 1,0 0 1,0-1-1,1 1 0,-1 0 0,0 0 1,1 0-1,-1 0 0,1 0 0,0 0 0,-1 0 1,1 1-1,-1-1 0,1 1 0,0-1 1,0 1-1,-1-1 0,1 1 0,2 0 0,-3 3 107,-6 3-52,-9 5 13,-2-3 11,-1-1 0,0 0-1,0-2 1,0 0 0,-1-1 0,-24 3 0,20-8-2,15-1-73</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924"/>
    </inkml:context>
    <inkml:brush xml:id="br0">
      <inkml:brushProperty name="width" value="0.2" units="cm"/>
      <inkml:brushProperty name="height" value="0.2" units="cm"/>
      <inkml:brushProperty name="color" value="#FFFFFF"/>
    </inkml:brush>
  </inkml:definitions>
  <inkml:trace contextRef="#ctx0" brushRef="#br0">168 0 6553,'-2'0'164,"-3"0"0,-4 2 202,-1 3-202,-3 0 164,-1 0-164,-4-2 327,-1 0-327,0-2 0,2 0 0,2 1 67,1 1-67,5-1 0,6-2 68,6-2-68,2 1-164</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6.427"/>
    </inkml:context>
    <inkml:brush xml:id="br0">
      <inkml:brushProperty name="width" value="0.2" units="cm"/>
      <inkml:brushProperty name="height" value="0.2" units="cm"/>
      <inkml:brushProperty name="color" value="#FFFFFF"/>
    </inkml:brush>
  </inkml:definitions>
  <inkml:trace contextRef="#ctx0" brushRef="#br0">349 73 6553,'6'-1'156,"-1"0"0,1 0-1,0-1 1,-1 0 0,0 0-1,7-3 1,16-6 370,-28 11-518,38-12 473,-37 11-449,1 1-1,-1-1 1,1 1-1,-1-1 0,1 0 1,-1 0-1,0 0 1,1 1-1,-1-1 0,0-1 1,1 1-1,-1 0 1,0 0-1,0 0 0,0 0 1,0-1-1,0 1 1,-1-1-1,1 1 0,0-1 1,0-1-1,-1 3-11,-1-1-1,1 0 1,0 1-1,-1-1 1,1 0-1,-1 1 1,1-1 0,-1 1-1,1-1 1,-1 1-1,1-1 1,-1 1-1,0-1 1,1 1-1,-1 0 1,0-1 0,1 1-1,-1 0 1,0 0-1,1-1 1,-1 1-1,0 0 1,0 0-1,1 0 1,-1 0 0,0 0-1,0 0 1,-1 0-1,-27 0 312,26 0-246,-34 0 371,11-1 23,0 2 1,-1 0-1,1 2 1,-34 8-1,-3 13 725,24-9-566,30-11-467,1-1-1,0 0 1,-1 0 0,0-1 0,-13 3-1,19-5-149,0 0 0,0 0 0,0-1 0,1 1 0,-1 0 0,0-1 0,0 0 0,0 0 0,0 0 0,1 0-1,-1 0 1,1 0 0,-1-1 0,1 1 0,-1-1 0,1 0 0,0 1 0,-1-1 0,1 0 0,0-1 0,-2-2 0,-2-3-45</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6.698"/>
    </inkml:context>
    <inkml:brush xml:id="br0">
      <inkml:brushProperty name="width" value="0.2" units="cm"/>
      <inkml:brushProperty name="height" value="0.2" units="cm"/>
      <inkml:brushProperty name="color" value="#FFFFFF"/>
    </inkml:brush>
  </inkml:definitions>
  <inkml:trace contextRef="#ctx0" brushRef="#br0">0 6 6553,'0'-2'0,"0"-1"0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0.169"/>
    </inkml:context>
    <inkml:brush xml:id="br0">
      <inkml:brushProperty name="width" value="0.2" units="cm"/>
      <inkml:brushProperty name="height" value="0.2" units="cm"/>
      <inkml:brushProperty name="color" value="#FFFFFF"/>
    </inkml:brush>
  </inkml:definitions>
  <inkml:trace contextRef="#ctx0" brushRef="#br0">530 0 6553,'0'1'40,"-1"0"-1,1 0 1,-1 1-1,1-1 1,-1 0-1,0 0 1,1 0-1,-1-1 1,0 1-1,0 0 1,0 0-1,0 0 1,0-1-1,0 1 1,0 0-1,0-1 0,0 1 1,0-1-1,0 1 1,0-1-1,0 1 1,0-1-1,-2 0 1,-32 10 453,29-9-353,4-1-126,-6 2 113,0 0-1,0-1 0,0 0 0,-11 0 1,19-1-121,-1 0 0,0 0 0,0 0 0,0 0 0,0 0 1,0 0-1,0 0 0,0 0 0,0-1 0,0 1 0,0 0 1,0-1-1,0 1 0,0-1 0,0 1 0,0-1 1,1 1-1,-1-1 0,0 1 0,0-1 0,1 0 0,-1 0 1,0 1-1,1-1 0,-1 0 0,1 0 0,-1 0 0,1 1 1,-1-1-1,1 0 0,0 0 0,-1 0 0,1 0 0,0 0 1,0 0-1,0 0 0,-1 0 0,1 0 0,0 0 1,0 0-1,1 0 0,-1 0 0,0 0 0,1-2 0,-4 4 86,0-1 0,0 1-1,0 0 1,0-1 0,1 1-1,-1 0 1,0 1 0,1-1-1,-1 0 1,1 1 0,-4 2-1,1-2 47,-22 10 293,-1-1 1,0-2-1,-29 6 1,19-5 105,0 1 115,19-4-406,1-2 0,-1 0 1,0-1-1,-37 2 0,54-9 267,9-3-335,8-4-240,3 0 30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0.426"/>
    </inkml:context>
    <inkml:brush xml:id="br0">
      <inkml:brushProperty name="width" value="0.2" units="cm"/>
      <inkml:brushProperty name="height" value="0.2" units="cm"/>
      <inkml:brushProperty name="color" value="#FFFFFF"/>
    </inkml:brush>
  </inkml:definitions>
  <inkml:trace contextRef="#ctx0" brushRef="#br0">51 0 6553,'-4'0'328,"-3"2"-96,-5 1 95,-2 0-163,1-1-164</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2.965"/>
    </inkml:context>
    <inkml:brush xml:id="br0">
      <inkml:brushProperty name="width" value="0.2" units="cm"/>
      <inkml:brushProperty name="height" value="0.2" units="cm"/>
      <inkml:brushProperty name="color" value="#FFFFFF"/>
    </inkml:brush>
  </inkml:definitions>
  <inkml:trace contextRef="#ctx0" brushRef="#br0">723 12 6553,'-2'-1'38,"0"-1"-1,0 1 0,0 0 0,-1 0 0,1 0 0,0 0 0,-1 0 0,1 0 0,-1 1 1,1-1-1,-1 1 0,1 0 0,-1-1 0,1 1 0,-1 0 0,-2 1 0,-49 6 977,34-3-777,15-4-159,1 1 0,0 0 0,0 0 0,0 0 0,0 0 0,1 0 0,-1 1 0,0-1 0,-5 5 0,9-6-69,0 0 1,0 0 0,0 0 0,0 0 0,-1 0 0,1 0 0,0 0 0,0 1 0,0-1 0,0 0 0,0 0-1,0 0 1,0 0 0,0 0 0,0 0 0,0 0 0,0 1 0,0-1 0,0 0 0,0 0 0,0 0 0,0 0 0,0 0-1,0 0 1,0 0 0,0 1 0,0-1 0,0 0 0,0 0 0,0 0 0,0 0 0,0 0 0,1 0 0,-1 0-1,0 0 1,0 1 0,0-1 0,0 0 0,0 0 0,0 0 0,0 0 0,0 0 0,0 0 0,1 0 0,-1 0 0,0 0-1,0 0 1,0 0 0,0 0 0,0 0 0,0 0 0,0 0 0,1 0 0,-1 0 0,0 0 0,0 0 0,0 0 0,14 3 280,14 0-9,46-4 565,42 1 766,-101 6-1311,-16 4 256,0-8-476,-1 0 0,1 0-1,-1-1 1,0 1 0,0-1 0,0 1 0,0-1-1,0 0 1,0 1 0,-4 0 0,-23 7 637,0-2 0,-56 7 0,50-10-134,-56 16 0,-101 35 2744,119-38-2617,56-14-509,0 1 0,0 0 0,1 1 0,-17 8 0,19-8-202,0 0 0,-1-1 0,1 0 0,-1-2 0,0 1 0,0-2 0,-20 0 0,22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3.602"/>
    </inkml:context>
    <inkml:brush xml:id="br0">
      <inkml:brushProperty name="width" value="0.2" units="cm"/>
      <inkml:brushProperty name="height" value="0.2" units="cm"/>
      <inkml:brushProperty name="color" value="#FFFFFF"/>
    </inkml:brush>
  </inkml:definitions>
  <inkml:trace contextRef="#ctx0" brushRef="#br0">0 1 6553,'0'0'0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5.615"/>
    </inkml:context>
    <inkml:brush xml:id="br0">
      <inkml:brushProperty name="width" value="0.2" units="cm"/>
      <inkml:brushProperty name="height" value="0.2" units="cm"/>
      <inkml:brushProperty name="color" value="#FFFFFF"/>
    </inkml:brush>
  </inkml:definitions>
  <inkml:trace contextRef="#ctx0" brushRef="#br0">25 58 6553,'0'2'164,"0"2"0,-2 2 0,-3-2 0,0-2 0,0-5-1,2-2-172,0-4-1,2-2 0,0 0 0,1-2 0,4 3-9,4 2 173,0 2-154</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606"/>
    </inkml:context>
    <inkml:brush xml:id="br0">
      <inkml:brushProperty name="width" value="0.2" units="cm"/>
      <inkml:brushProperty name="height" value="0.2" units="cm"/>
      <inkml:brushProperty name="color" value="#FFFFFF"/>
    </inkml:brush>
  </inkml:definitions>
  <inkml:trace contextRef="#ctx0" brushRef="#br0">357 1 6553,'-3'2'111,"1"1"0,-1-1-1,1 0 1,-1 0 0,0 0 0,0 0-1,0 0 1,0-1 0,0 1-1,-6 1 1,1 1 75,-22 8 380,25-11-495,0 1 0,0 0-1,0 0 1,0 0 0,0 1 0,0-1 0,1 1 0,0 0 0,-1 0 0,1 1 0,-4 4 0,8-8-58,0 0 1,0 0-1,-1 1 1,1-1-1,0 0 0,0 0 1,0 1-1,-1-1 1,1 0-1,0 0 0,0 1 1,0-1-1,0 0 1,0 1-1,0-1 1,0 0-1,-1 1 0,1-1 1,0 0-1,0 1 1,0-1-1,0 0 0,1 1 1,-1-1-1,0 0 1,0 1-1,0-1 1,0 0-1,0 1 0,0-1 1,0 0-1,1 1 1,-1-1-1,12 2 325,14-8-60,1-10 74,-26 16-340,-1 0-1,0 0 1,0-1-1,0 1 1,0 0-1,1 0 1,-1 0-1,0-1 1,0 1-1,0 0 1,0 0-1,0 0 1,1-1-1,-1 1 1,0 0-1,0 0 1,0-1-1,0 1 1,0 0-1,0 0 1,0-1-1,0 1 1,0 0-1,0 0 1,0-1-1,0 1 1,0 0-1,0 0 1,0-1-1,0 1 1,-1 0-1,1 0 1,0-1-1,0 1 1,-17-6 404,-17 5 94,0 1-1,-43 5 0,-13 0 282,77-4-806,-10-2 531,26-2-169,14-3-95,-3 2-58,5-2-26,-1 0 0,33-16 0,-40 16-156</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570"/>
    </inkml:context>
    <inkml:brush xml:id="br0">
      <inkml:brushProperty name="width" value="0.2" units="cm"/>
      <inkml:brushProperty name="height" value="0.2" units="cm"/>
      <inkml:brushProperty name="color" value="#FFFFFF"/>
    </inkml:brush>
  </inkml:definitions>
  <inkml:trace contextRef="#ctx0" brushRef="#br0">563 48 6553,'-5'2'173,"0"-1"-1,0 1 0,0-1 1,0 0-1,-8 1 0,-12 5 843,25-7-998,0 0 0,0 0 0,0 0 0,0 0 0,-1 0 0,1 1 0,0-1 0,0 0 0,14 1 370,22 0 135,-21-2-232,143-17 1590,-175 20-1492,1-1-1,-1-1 1,0-1 0,-23-4 0,39 5-390,1 0 0,0 0 0,-1 0 0,1 0 0,0 0 0,-1 0 0,1 0 0,0 0 0,-1 0 0,1 0 0,0 0 0,-1-1 0,1 1 0,0 0 0,-1 0 0,1 0 0,0 0 0,-1-1 0,1 1 0,0 0 0,0 0 0,-1-1 0,1 1 0,0 0 0,0-1 0,-1 1 1,1 0-1,0 0 0,0-1 0,0 1 0,0 0 0,0-1 0,0 1 0,-1-1 0,1 1 0,0 0 0,0-1 0,0 0 0,13-9-154,22-5 261,27 4 229,-223 16 1667,-71 15-547,128-8-556,89-10-716,1 0 0,0 2 0,-17 5-1,18-5-36,0 0-1,0-1 0,0 0 1,-17 1-1,22-3-79,-23 0 88,30-1-137,0 0 0,-1 0 0,1 0 0,0 0 1,0 0-1,-1-1 0,1 1 0,0 0 1,0-1-1,-1 1 0,1 0 0,0-1 0,0 0 1,0 1-1,0-1 0,-2-1 0,7 0 81,1 0 0,-1 0 0,1 0-1,0 1 1,7-2 0,12-1 118,0 2-1,1 0 1,26 2 0,-41 0-199</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0.736"/>
    </inkml:context>
    <inkml:brush xml:id="br0">
      <inkml:brushProperty name="width" value="0.2" units="cm"/>
      <inkml:brushProperty name="height" value="0.2" units="cm"/>
      <inkml:brushProperty name="color" value="#FFFFFF"/>
    </inkml:brush>
  </inkml:definitions>
  <inkml:trace contextRef="#ctx0" brushRef="#br0">1 1 6553,'248'0'3741,"-237"0"-3713</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4.347"/>
    </inkml:context>
    <inkml:brush xml:id="br0">
      <inkml:brushProperty name="width" value="0.2" units="cm"/>
      <inkml:brushProperty name="height" value="0.2" units="cm"/>
      <inkml:brushProperty name="color" value="#FFFFFF"/>
    </inkml:brush>
  </inkml:definitions>
  <inkml:trace contextRef="#ctx0" brushRef="#br0">1268 58 6553,'-7'5'206,"-1"-1"0,0 1-1,1-1 1,-2-1-1,1 0 1,0 0-1,0 0 1,-1-1-1,0 0 1,-9 0 0,-19 6 225,7 1-169,1 0 456,0-1 1,-51 6 0,61-11-469,16-2-175,-1 0-1,1 0 0,-1-1 1,0 1-1,1-1 0,-1 0 1,1 0-1,-8-1 0,11 1-62,0-1 1,0 1-1,0 0 0,1-1 0,-1 1 0,0-1 1,0 1-1,0-1 0,0 1 0,0 0 1,0-1-1,1 1 0,-1-1 0,0 1 0,0 0 1,1-1-1,-1 1 0,0 0 0,1-1 0,-1 1 1,0 0-1,1 0 0,-1-1 0,0 1 0,1 0 1,-1 0-1,1 0 0,-1-1 0,0 1 0,1 0 1,-1 0-1,1 0 0,16-10 117,-3 6 92,0-1 0,28-3 1,-32 7-133,-1-1-1,1 0 1,-1 0 0,1-1 0,-1 0 0,0-1 0,0 0 0,14-8-1,-23 7 247,-10 3-126,-10 0 33,-162 2 1061,181 0-1304,0 0-1,0 0 0,0 0 0,0 0 0,0 0 1,0 0-1,0-1 0,0 1 0,0 0 0,0-1 1,0 1-1,0-1 0,0 1 0,0-1 0,0 1 1,0-1-1,0 0 0,0 1 0,1-1 0,-1 0 1,0 0-1,1 0 0,-1 0 0,0 0 0,1 1 1,-1-1-1,1 0 0,-1 0 0,1 0 0,0 0 1,0 0-1,-1 0 0,1-1 0,0 1 0,0 0 1,0 0-1,0 0 0,0 0 0,0 0 0,0 0 1,1-1-1,-3-11-70,-24 18 524,18-3-385,-5 1 7,-1 0 1,1 0-1,-1-1 0,-21-1 1,35-1-69,0 0 0,0 0 1,0 0-1,0 0 0,0 0 0,0 0 1,0 0-1,0 0 0,0 0 0,0 0 1,0 0-1,0 0 0,1 0 1,-1 0-1,0 0 0,0 0 0,0 0 1,0 0-1,0 0 0,0 0 1,0 0-1,0 0 0,0-1 0,0 1 1,0 0-1,0 0 0,0 0 0,0 0 1,0 0-1,0 0 0,0 0 1,0 0-1,0 0 0,0 0 0,0 0 1,0 0-1,0-1 0,0 1 0,0 0 1,0 0-1,0 0 0,0 0 1,0 0-1,0 0 0,0 0 0,0 0 1,0 0-1,0 0 0,0 0 1,0-1-1,0 1 0,0 0 0,0 0 1,0 0-1,0 0 0,0 0 0,0 0 1,0 0-1,0 0 0,0 0 1,-1 0-1,1 0 0,0 0 0,12-7 150,15-5-52,43-11 177,-142 41 410,0-3-1,-114 9 0,354-54 630,-313 47-151,124-14-1151,-8 2-16,0-2 0,-31 0 0,50-4-2,10-3 0,20-5 0,2 2 0,-18 7 0,-10 3 0,-20 5 0,0-2 0,0 0 0,0-2 0,-1-1 0,-45-1 0,45-1 0,126-10 0,-246 37 0,145-28-5,0 0 0,-1-1 1,1 1-1,0 0 0,0 0 0,0-1 1,0 1-1,0-1 0,0 0 0,0 0 0,0 0 1,0 0-1,0 0 0,1 0 0,-1 0 1,0 0-1,-2-3 0,2 2-1,0 0 0,0 0 1,-1 1-1,1-1 0,-1 1 0,1 0 0,-1 0 1,1 0-1,-1 0 0,0 0 0,-4-1 0,-72 2 18,79 0-12,0 0 0,0 0 0,0 0 0,0 0 0,-1 0 0,1 0 0,0 0 0,0-1 1,0 1-1,0 0 0,0 0 0,0 0 0,0 0 0,0 0 0,0 0 0,0-1 0,0 1 0,0 0 0,-1 0 0,1 0 1,0 0-1,0 0 0,0-1 0,0 1 0,0 0 0,0 0 0,0 0 0,0 0 0,0-1 0,1 1 0,-1 0 0,0 0 1,0 0-1,0 0 0,0 0 0,0-1 0,0 1 0,0 0 0,0 0 0,0 0 0,0 0 0,0 0 0,1 0 0,-1 0 1,0-1-1,0 1 0,0 0 0,0 0 0,0 0 0,0 0 0,1 0 0,-1 0 0,0 0 0,0 0 0,0 0 0,0 0 1,0 0-1,1 0 0,-1 0 0,9-7 2,-2 3-2</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7.271"/>
    </inkml:context>
    <inkml:brush xml:id="br0">
      <inkml:brushProperty name="width" value="0.2" units="cm"/>
      <inkml:brushProperty name="height" value="0.2" units="cm"/>
      <inkml:brushProperty name="color" value="#FFFFFF"/>
    </inkml:brush>
  </inkml:definitions>
  <inkml:trace contextRef="#ctx0" brushRef="#br0">1031 13 6553,'-9'1'280,"1"0"0,0 1 0,0 0 0,0 0 0,-13 6-1,-4 1 46,3-4 35,18-5 7,15-3-50,13-1 132,-16 3-316,1 0 0,-1-1 0,0 0 0,0 0 0,11-6 0,-30 5 653,-8 4-407,-40 9 853,-176 23 1568,364-46-332,-95 7-1826,-34 6-631,0 0 0,0 0 1,0 0-1,-1 0 0,1 0 0,0 0 0,0 0 0,0 0 0,0 0 0,0 0 0,0 0 0,0 0 0,0 0 1,0 0-1,0 0 0,0 0 0,-1 0 0,1 0 0,0 0 0,0 0 0,0 0 0,0 0 0,0 0 1,0 0-1,0 0 0,0 0 0,0 0 0,0 0 0,0-1 0,0 1 0,0 0 0,0 0 0,-1 0 1,1 0-1,0 0 0,0 0 0,0 0 0,0 0 0,0 0 0,0 0 0,0 0 0,0 0 0,0-1 1,0 1-1,0 0 0,0 0 0,0 0 0,0 0 0,0 0 0,0 0 0,0 0 0,0 0 0,0 0 0,0 0 1,1-1-1,-1 1 0,0 0 0,0 0 0,0 0 0,0 0 0,0 0 0,0 0 0,0 0 0,-22-2 660,-25 0-267,13 0 96,0 1-1,1 2 0,-67 10 0,145-14-499,-36 3 0,1 0 0,-1-1 0,1 0 0,-1 0 0,13-4 0,-22 5 0,0 0 0,0 0 0,0 0 0,0 0 0,0 0 0,0 0 0,0 0 0,0 0 0,0 0 0,0 0 0,0 0 0,0-1 0,0 1 0,0 0 0,0 0 0,0 0 0,0 0 0,0 0 0,0 0 0,-1 0 0,1 0 0,0 0 0,0 0 0,0 0 0,0 0 0,0 0 0,0 0 0,0 0 0,0 0 0,0 0 0,0 0 0,0-1 0,0 1 0,0 0 0,0 0 0,0 0 0,0 0 0,0 0 0,0 0 0,0 0 0,1 0 0,-1 0 0,0 0 0,0 0 0,0 0 0,0 0 0,0 0 0,0 0 0,0 0 0,0 0 0,0 0 0,0 0 0,0-1 0,0 1 0,0 0 0,0 0 0,-10-2 0,-13 1 0,-350 11 0,342-10 0,25 0 0,-27 0 0,26-2 0,19-3 0,159-23-492,-192 29 511,1 0 1,-24-2 0,-29 0 5,1 6 4,-41 1 33,142-11-28,-25 1-21,-23 1-1,10 3-7,-1-1 1,0 2-1,-15 1 0,14 1-3</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1.094"/>
    </inkml:context>
    <inkml:brush xml:id="br0">
      <inkml:brushProperty name="width" value="0.2" units="cm"/>
      <inkml:brushProperty name="height" value="0.2" units="cm"/>
      <inkml:brushProperty name="color" value="#FFFFFF"/>
    </inkml:brush>
  </inkml:definitions>
  <inkml:trace contextRef="#ctx0" brushRef="#br0">698 0 16412,'359'175'0,"-714"7"0,710-364 0,-1411 194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3.358"/>
    </inkml:context>
    <inkml:brush xml:id="br0">
      <inkml:brushProperty name="width" value="0.2" units="cm"/>
      <inkml:brushProperty name="height" value="0.2" units="cm"/>
      <inkml:brushProperty name="color" value="#FFFFFF"/>
    </inkml:brush>
  </inkml:definitions>
  <inkml:trace contextRef="#ctx0" brushRef="#br0">9 1 6553,'0'2'164,"-4"0"164,-1 1-328</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3.679"/>
    </inkml:context>
    <inkml:brush xml:id="br0">
      <inkml:brushProperty name="width" value="0.2" units="cm"/>
      <inkml:brushProperty name="height" value="0.2" units="cm"/>
      <inkml:brushProperty name="color" value="#FFFFFF"/>
    </inkml:brush>
  </inkml:definitions>
  <inkml:trace contextRef="#ctx0" brushRef="#br0">1 0 6553</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7.048"/>
    </inkml:context>
    <inkml:brush xml:id="br0">
      <inkml:brushProperty name="width" value="0.2" units="cm"/>
      <inkml:brushProperty name="height" value="0.2" units="cm"/>
      <inkml:brushProperty name="color" value="#FFFFFF"/>
    </inkml:brush>
  </inkml:definitions>
  <inkml:trace contextRef="#ctx0" brushRef="#br0">180 1 6553,'-5'16'628,"5"-15"-612,0-1 1,-1 0 0,1 1-1,0-1 1,-1 0 0,1 1-1,0-1 1,0 1 0,0-1-1,-1 1 1,1-1 0,0 0-1,0 1 1,0-1-1,0 1 1,0-1 0,0 1-1,0-1 1,0 1 0,0-1-1,0 1 1,0-1 0,0 1-1,0-1 1,0 1 0,0-1-1,1 0 1,-1 1 0,0-1-1,0 1 1,0-1 0,1 1-1,-1-1 1,0 0-1,1 1 1,-1-1 0,0 0-1,1 1 1,-1-1 0,0 0-1,1 1 1,-1-1 0,1 0-1,-1 0 1,0 0 0,1 1-1,-1-1 1,1 0 0,-1 0-1,1 0 1,-1 0-1,1 0 1,0 0 0,9 5 320,-9-4-301,-1 0 0,1-1-1,0 1 1,0-1 0,0 1-1,0-1 1,0 1-1,0-1 1,0 0 0,-1 1-1,1-1 1,0 0 0,0 0-1,0 0 1,0 0-1,1 0 1,-1 0 0,0 0-1,0 0 1,0 0 0,1-1-1,-34-9 1713,-97 2 729,85 5-2142,34 3-18,15 4 4,15 2 160,-1-4-144,-1-1 1,1 0-1,29-4 0,-61-8 544,12 3-534,16 3-43,26 5 324,-28 0-601</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7.878"/>
    </inkml:context>
    <inkml:brush xml:id="br0">
      <inkml:brushProperty name="width" value="0.2" units="cm"/>
      <inkml:brushProperty name="height" value="0.2" units="cm"/>
      <inkml:brushProperty name="color" value="#FFFFFF"/>
    </inkml:brush>
  </inkml:definitions>
  <inkml:trace contextRef="#ctx0" brushRef="#br0">674 1 6553,'-23'1'707,"0"1"0,-41 10 0,-11 2 610,-125-5 1292,55-5-101,1 1 714,151-5-3195</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8.519"/>
    </inkml:context>
    <inkml:brush xml:id="br0">
      <inkml:brushProperty name="width" value="0.2" units="cm"/>
      <inkml:brushProperty name="height" value="0.2" units="cm"/>
      <inkml:brushProperty name="color" value="#FFFFFF"/>
    </inkml:brush>
  </inkml:definitions>
  <inkml:trace contextRef="#ctx0" brushRef="#br0">205 0 6553,'-2'0'164,"-3"0"0,-2 0 0,-3 2 68,-2 3 134,1 0-202,0 0 163,-1-2-163,-2 0 164,-6-2 163,-2 2-124,-2 0-40,1-1-163,5-2 0,5-1-164</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8.629"/>
    </inkml:context>
    <inkml:brush xml:id="br0">
      <inkml:brushProperty name="width" value="0.2" units="cm"/>
      <inkml:brushProperty name="height" value="0.2" units="cm"/>
      <inkml:brushProperty name="color" value="#FFFFFF"/>
    </inkml:brush>
  </inkml:definitions>
  <inkml:trace contextRef="#ctx0" brushRef="#br0">0 1 6553,'0'0'0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8.885"/>
    </inkml:context>
    <inkml:brush xml:id="br0">
      <inkml:brushProperty name="width" value="0.2" units="cm"/>
      <inkml:brushProperty name="height" value="0.2" units="cm"/>
      <inkml:brushProperty name="color" value="#FFFFFF"/>
    </inkml:brush>
  </inkml:definitions>
  <inkml:trace contextRef="#ctx0" brushRef="#br0">22 1 6553,'0'2'164,"-2"1"0,-3-1 0,-2 0 0,0 0-164</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9.556"/>
    </inkml:context>
    <inkml:brush xml:id="br0">
      <inkml:brushProperty name="width" value="0.2" units="cm"/>
      <inkml:brushProperty name="height" value="0.2" units="cm"/>
      <inkml:brushProperty name="color" value="#FFFFFF"/>
    </inkml:brush>
  </inkml:definitions>
  <inkml:trace contextRef="#ctx0" brushRef="#br0">77 1 6553,'2'0'164,"3"0"0,2 0 0,3 0 0,1 0 0,0 0-1,-4 0 493,-14 0-492,-5 0-1,-1 0 1,-5 0 328,-4 0-165,0 0-163,2 0 0,5 0-164</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19.844"/>
    </inkml:context>
    <inkml:brush xml:id="br0">
      <inkml:brushProperty name="width" value="0.2" units="cm"/>
      <inkml:brushProperty name="height" value="0.2" units="cm"/>
      <inkml:brushProperty name="color" value="#FFFFFF"/>
    </inkml:brush>
  </inkml:definitions>
  <inkml:trace contextRef="#ctx0" brushRef="#br0">1 12 6553,'2'0'164,"2"-2"68,4-3-238,-1 0 6</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1.546"/>
    </inkml:context>
    <inkml:brush xml:id="br0">
      <inkml:brushProperty name="width" value="0.2" units="cm"/>
      <inkml:brushProperty name="height" value="0.2" units="cm"/>
      <inkml:brushProperty name="color" value="#FFFFFF"/>
    </inkml:brush>
  </inkml:definitions>
  <inkml:trace contextRef="#ctx0" brushRef="#br0">57 0 6553,'-4'3'148,"0"0"0,0 0 0,0-1 0,0 0-1,0 0 1,-7 2 0,-11 7 246,30-13-143,0 1 0,1-1 0,-1 2 0,1-1 0,12 2-1,-2-2-60,57 1 588,-45 0-174,-26 0-131,-11 0 157,-51 0 271,37 0-847</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2.392"/>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2.616"/>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3.480"/>
    </inkml:context>
    <inkml:brush xml:id="br0">
      <inkml:brushProperty name="width" value="0.2" units="cm"/>
      <inkml:brushProperty name="height" value="0.2" units="cm"/>
      <inkml:brushProperty name="color" value="#FFFFFF"/>
    </inkml:brush>
  </inkml:definitions>
  <inkml:trace contextRef="#ctx0" brushRef="#br0">1 1 6553,'0'0'0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3.672"/>
    </inkml:context>
    <inkml:brush xml:id="br0">
      <inkml:brushProperty name="width" value="0.2" units="cm"/>
      <inkml:brushProperty name="height" value="0.2" units="cm"/>
      <inkml:brushProperty name="color" value="#FFFFFF"/>
    </inkml:brush>
  </inkml:definitions>
  <inkml:trace contextRef="#ctx0" brushRef="#br0">1 1 6553,'0'0'0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4.825"/>
    </inkml:context>
    <inkml:brush xml:id="br0">
      <inkml:brushProperty name="width" value="0.2" units="cm"/>
      <inkml:brushProperty name="height" value="0.2" units="cm"/>
      <inkml:brushProperty name="color" value="#FFFFFF"/>
    </inkml:brush>
  </inkml:definitions>
  <inkml:trace contextRef="#ctx0" brushRef="#br0">88 18 6553,'-2'0'164,"-3"0"0,-2 0 0,-2 0 0,-2 0 0,-1-3 67,-2-1 136,-1-1-204,2 0-163</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6.137"/>
    </inkml:context>
    <inkml:brush xml:id="br0">
      <inkml:brushProperty name="width" value="0.2" units="cm"/>
      <inkml:brushProperty name="height" value="0.2" units="cm"/>
      <inkml:brushProperty name="color" value="#FFFFFF"/>
    </inkml:brush>
  </inkml:definitions>
  <inkml:trace contextRef="#ctx0" brushRef="#br0">1 23 6553,'2'0'164,"2"-2"68,4-1-68,-1-1 0,-1-3-172,-2 0 8</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28.008"/>
    </inkml:context>
    <inkml:brush xml:id="br0">
      <inkml:brushProperty name="width" value="0.2" units="cm"/>
      <inkml:brushProperty name="height" value="0.2" units="cm"/>
      <inkml:brushProperty name="color" value="#FFFFFF"/>
    </inkml:brush>
  </inkml:definitions>
  <inkml:trace contextRef="#ctx0" brushRef="#br0">49 25 6553,'0'2'164,"0"3"0,-2 0 0,-3-1 0,-2-2 67,0-4-67,1-4-174,1-3-1,0 1 1,-1-2-5,0 3 15</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35.613"/>
    </inkml:context>
    <inkml:brush xml:id="br0">
      <inkml:brushProperty name="width" value="0.2" units="cm"/>
      <inkml:brushProperty name="height" value="0.2" units="cm"/>
      <inkml:brushProperty name="color" value="#F3F3F3"/>
    </inkml:brush>
  </inkml:definitions>
  <inkml:trace contextRef="#ctx0" brushRef="#br0">1330 1 10474,'-1329'35'0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39.249"/>
    </inkml:context>
    <inkml:brush xml:id="br0">
      <inkml:brushProperty name="width" value="0.2" units="cm"/>
      <inkml:brushProperty name="height" value="0.2" units="cm"/>
      <inkml:brushProperty name="color" value="#F3F3F3"/>
    </inkml:brush>
  </inkml:definitions>
  <inkml:trace contextRef="#ctx0" brushRef="#br0">0 12 6553,'784'0'11141,"-653"-12"-9271,117 12 1487,-237 0-3341</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40.448"/>
    </inkml:context>
    <inkml:brush xml:id="br0">
      <inkml:brushProperty name="width" value="0.2" units="cm"/>
      <inkml:brushProperty name="height" value="0.2" units="cm"/>
      <inkml:brushProperty name="color" value="#F3F3F3"/>
    </inkml:brush>
  </inkml:definitions>
  <inkml:trace contextRef="#ctx0" brushRef="#br0">1 1 6553,'6'0'492,"4"0"-328,6 0 327,7 0 1,3 0-165,0 0-163,1 0 328,-2 0-328,-4 0-1,-2 0 1,-3 0 0,-3 0 0,0 0 0,-4 0-164</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59.408"/>
    </inkml:context>
    <inkml:brush xml:id="br0">
      <inkml:brushProperty name="width" value="0.2" units="cm"/>
      <inkml:brushProperty name="height" value="0.2" units="cm"/>
      <inkml:brushProperty name="color" value="#F3F3F3"/>
    </inkml:brush>
  </inkml:definitions>
  <inkml:trace contextRef="#ctx0" brushRef="#br0">1388 0 6553,'-7'5'176,"0"-1"-1,0-1 0,-1 0 0,1 0 0,-1 0 0,0-1 0,0 0 1,-11 2-1,4-1 61,-12 1 314,0-2 0,0 0 0,-53-4 0,14 0 363,-337 2 4657,327 7-4320,36-2-793,3 0 108,5-1 163,-33-1-1,-37-5-170,-140 4 1047,230 0-1604,0 0 0,-23 7 0,25-6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01.694"/>
    </inkml:context>
    <inkml:brush xml:id="br0">
      <inkml:brushProperty name="width" value="0.2" units="cm"/>
      <inkml:brushProperty name="height" value="0.2" units="cm"/>
      <inkml:brushProperty name="color" value="#F3F3F3"/>
    </inkml:brush>
  </inkml:definitions>
  <inkml:trace contextRef="#ctx0" brushRef="#br0">1 25 6553,'60'12'1352,"200"-12"2127,-211-5-2761,45-2 586,334 7 4594,-412-1-5586,0 0 0,0-2 0,17-4-1,-18 3-15,1 1 0,0 1-1,22-1 1,21 4 496,-49-1-765</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06.182"/>
    </inkml:context>
    <inkml:brush xml:id="br0">
      <inkml:brushProperty name="width" value="0.2" units="cm"/>
      <inkml:brushProperty name="height" value="0.2" units="cm"/>
      <inkml:brushProperty name="color" value="#FFFFFF"/>
    </inkml:brush>
  </inkml:definitions>
  <inkml:trace contextRef="#ctx0" brushRef="#br0">5 1 6553,'-2'0'164,"0"0"-164</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09.360"/>
    </inkml:context>
    <inkml:brush xml:id="br0">
      <inkml:brushProperty name="width" value="0.2" units="cm"/>
      <inkml:brushProperty name="height" value="0.2" units="cm"/>
      <inkml:brushProperty name="color" value="#FFFFFF"/>
    </inkml:brush>
  </inkml:definitions>
  <inkml:trace contextRef="#ctx0" brushRef="#br0">1223 0 14697,'-1223'0'0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12.844"/>
    </inkml:context>
    <inkml:brush xml:id="br0">
      <inkml:brushProperty name="width" value="0.2" units="cm"/>
      <inkml:brushProperty name="height" value="0.2" units="cm"/>
      <inkml:brushProperty name="color" value="#FFFFFF"/>
    </inkml:brush>
  </inkml:definitions>
  <inkml:trace contextRef="#ctx0" brushRef="#br0">1148 89 6553,'-59'11'1625,"15"-3"-556,21-3-721,0 0 0,0-2 0,-1-1-1,1-1 1,-42-2 0,64 1-341,0-1-1,0 1 0,0 0 0,0 0 1,-1-1-1,1 1 0,0 0 0,0-1 1,0 1-1,0-1 0,0 1 0,0-1 0,0 0 1,0 0-1,0 1 0,0-1 0,0 0 1,1 0-1,-2-1 0,2 1 1,0 1 0,0-1 0,0 1 0,0-1-1,0 0 1,1 1 0,-1-1 0,0 1 0,0-1 0,1 1 0,-1-1-1,0 1 1,0-1 0,1 1 0,-1-1 0,1 1 0,-1 0 0,0-1 0,1 1-1,-1 0 1,1-1 0,-1 1 0,1 0 0,-1-1 0,1 1 0,-1 0-1,1 0 1,0 0 0,-1 0 0,1-1 0,-1 1 0,1 0 0,-1 0-1,1 0 1,0 0 0,-1 0 0,1 0 0,-1 0 0,1 1 0,46-9 659,-14 2-69,0 2-1,0 0 1,63 3 0,-144-1 325,-50 3 1,24 1-438,72-2-438,0 0 0,0 0 0,0 1-1,0-1 1,0 1 0,0 0-1,0-1 1,0 1 0,1 0-1,-1 0 1,0 0 0,0 0-1,1 0 1,-3 2 0,-18 9 483,-44 1 161,60-12-645,0-1 1,1 0-1,-1 0 1,0 0-1,0-1 1,0 0 0,0 0-1,0 0 1,-7-3-1,3-2 203,9 5-206,0 0 0,0 1-1,0-1 1,0 1 0,0 0 0,0-1 0,0 1-1,0 0 1,0-1 0,0 1 0,0 0 0,0 0-1,-1 0 1,1 0 0,0 0 0,0 0-1,0 0 1,0 0 0,0 1 0,0-1 0,-2 1-1,-11 2 211,2 0-136,-1-1-1,1 0 1,-1-1-1,1 0 1,-23-1-1,35-1-114,-1 1-1,0 0 1,0 0-1,1-1 1,-1 1 0,0 0-1,1 0 1,-1-1 0,0 1-1,1-1 1,-1 1-1,1-1 1,-1 1 0,1-1-1,-1 1 1,1-1-1,-1 1 1,1-1 0,-1 0-1,1-1 1,-1 2-7,1-1 0,-1 0 1,1 1-1,0-1 0,-1 0 0,1 1 0,-1-1 1,0 0-1,1 1 0,-1-1 0,1 1 1,-1-1-1,0 1 0,1 0 0,-1-1 0,0 1 1,0 0-1,1-1 0,-1 1 0,0 0 1,0 0-1,-1-1 0,-39 2 87,36-1-80,-1 1 0,0-1-1,0 0 1,0 0 0,0 0 0,1-1 0,-1 0 0,0 0-1,1-1 1,-9-2 0,13 4-11,1-1 0,-1 1 0,1-1 0,-1 1 0,0-1 0,1 1 0,-1-1 0,1 0 0,-1 1 0,1-1 0,0 0 0,-1 1 0,1-1 0,0 0 0,-1 0 0,1 1 0,0-1 0,0 0 0,0 0 0,-1 1 0,1-1 0,0 0 0,0 0 0,0 1 0,0-1 0,0 0 0,1 0 0,-1 0 0,0 1 0,0-1 0,0 0 0,1 0 0,-1 1 0,0-1 0,1 0 0,-1 1 0,1-1 0,-1 0 0,1 1 0,-1-1 0,1 1 0,-1-1 0,1 1 0,-1-1 0,1 1 0,0-1 0,-1 1 0,2-1-1,0-2 41,-17 8 29,1 0-35,-1-2 0,-1 1 0,1-2 1,0 0-1,-1-1 0,1-1 1,-1 0-1,1-1 0,-16-3 1,13-3-120,18 7 92,0 0-1,-1 0 0,1-1 0,0 1 0,0 0 0,0 0 0,0 0 0,-1-1 0,1 1 0,0 0 0,0 0 0,0-1 1,0 1-1,0 0 0,0 0 0,0-1 0,0 1 0,0 0 0,0 0 0,0-1 0,0 1 0,0 0 0,0 0 1,0-1-1,0 1 0,0 0 0,0 0 0,0-1 0,0 1 0,1 0 0,-1 0 0,0 0 0,0-1 0,19-12-127,-15 10 141,-16 6 82,-20 4-21,0-2 1,0-2 0,-51 0-1,79-3-79,-1 0-1,0-1 0,0 0 1,1 0-1,-10-4 1,14 5-1,0 0 0,-1 0 1,1 0-1,-1 0 0,1 0 0,-1-1 1,1 1-1,0 0 0,-1 0 1,1-1-1,0 1 0,-1 0 0,1-1 1,0 1-1,-1 0 0,1-1 1,0 1-1,0-1 0,-1 1 0,1 0 1,0-1-1,0 1 0,0-1 0,-1 1 1,1-1-1,1 0-1,-1 0 0,1 0 0,-1 1 0,1-1 0,0 0-1,-1 0 1,1 1 0,0-1 0,0 1 0,-1-1 0,1 1 0,0-1 0,0 1 0,0-1 0,0 1 0,-1 0-1,1-1 1,2 1 0,29-6 45,-7 2-9,-25 5-25,0-1 0,1 0 0,-1 0 0,0 0 0,1 0 0,-1 0 0,0-1 0,0 1 0,1 0 0,-1 0 0,0 0 0,0 0 0,1 0 0,-1 0 0,0 0-1,0 0 1,0-1 0,1 1 0,-1 0 0,0 0 0,0 0 0,0 0 0,1-1 0,-1 1 0,0 0 0,0 0 0,0 0 0,0-1 0,0 1 0,1 0 0,-1 0-1,0-1 1,0 1 0,0 0 0,0 0 0,0-1 0,0 1 0,0 0 0,0-1 0,0 1 0,0 0 0,0 0 0,0-1 0,0 1 0,0 0 0,0 0 0,0-1-1,-1 1 1,-3-8 4</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17.328"/>
    </inkml:context>
    <inkml:brush xml:id="br0">
      <inkml:brushProperty name="width" value="0.2" units="cm"/>
      <inkml:brushProperty name="height" value="0.2" units="cm"/>
      <inkml:brushProperty name="color" value="#FFFFFF"/>
    </inkml:brush>
  </inkml:definitions>
  <inkml:trace contextRef="#ctx0" brushRef="#br0">1133 109 6553,'-17'4'637,"0"-2"0,0 1 0,-28-1 0,37-2-486,4 0-105,-34 0 448,37 0-488,1 0-1,-1 0 1,1 0-1,-1 0 1,1 0-1,-1 0 1,1 0-1,-1 0 1,1 0-1,-1 0 1,0 0-1,1 0 1,-1-1-1,1 1 1,-1 0-1,1 0 1,0-1-1,-1 1 1,1 0-1,-1-1 1,1 1-1,-1 0 1,1-1-1,0 1 1,-1-1-1,1 1 1,0 0-1,-1-1 1,1 1-1,0-1 1,0 1-1,-1-1 1,1 1-1,0-1 1,0 1-1,0-1 1,0 0-1,0 1 1,0-1-1,0 1 1,0-1-1,0 1 1,0-1-1,0 1 1,0-1-1,0 1 1,0-1-1,1 1 1,-1-1-1,0 0 1,0 1-1,0 0 1,1-1-1,0 0 1,-1 1 3,0-1 1,0 1-1,0 0 0,0-1 1,0 1-1,0 0 0,0-1 1,0 1-1,1 0 0,-1-1 1,0 1-1,0 0 0,0 0 1,1-1-1,-1 1 1,0 0-1,0 0 0,0-1 1,1 1-1,-1 0 0,0 0 1,1 0-1,-1-1 0,0 1 1,1 0-1,-1 0 0,0 0 1,1 0-1,-1 0 1,0 0-1,1 0 0,-1 0 1,0 0-1,1 0 0,-1 0 1,0 0-1,1 0 0,-1 0 1,0 0-1,1 0 0,-1 0 1,0 0-1,1 0 1,-1 0-1,0 1 0,1-1 1,-1 1 4,0-1 1,0 1 0,0 0-1,0-1 1,0 1 0,0 0-1,0 0 1,0-1 0,0 1 0,0 0-1,-1-1 1,1 1 0,0-1-1,0 1 1,-1 0 0,1-1-1,0 1 1,-1-1 0,1 1 0,-1 0-1,1-1 1,0 1 0,-1-1-1,1 0 1,-1 1 0,0-1 0,0 1-1,-2 1 43,-11 9 138,14-11-181,-1 0 1,1 0-1,0 0 0,0 0 1,-1 1-1,1-1 0,0 0 0,-1 0 1,1 0-1,0 0 0,0 0 1,-1 0-1,1 0 0,0 0 0,-1 0 1,1 0-1,0 0 0,0 0 1,-1 0-1,1 0 0,0 0 0,-1-1 1,1 1-1,0 0 0,0 0 1,-1 0-1,1 0 0,0 0 0,0-1 1,0 1-1,-1 0 0,1 0 1,0 0-1,0-1 0,0 1 0,-1 0 1,1 0-1,0-1 0,0 1 1,0 0-1,0-1 0,-2 1 30,1 0 0,0-1 0,0 1 1,0 0-1,0 0 0,-1 0 0,1 0 0,0 0 0,0 0 0,0 1 0,-1-1 0,1 0 0,0 0 0,0 1 0,-2 0 0,0 0 84,-19 5 258,15-3-310,-1-1-1,0 0 0,0 0 1,0-1-1,0 0 1,0 0-1,-10-1 0,17 0-72,1 0 1,0 0-1,0 0 0,0 0 0,0 0 1,0 0-1,-1 0 0,1 0 0,0 0 0,0 0 1,0 0-1,0 0 0,0 0 0,0 0 0,-1 0 1,1 0-1,0 0 0,0 0 0,0 0 0,0 0 1,0-1-1,0 1 0,0 0 0,-1 0 1,1 0-1,0 0 0,0 0 0,0 0 0,0 0 1,0 0-1,0-1 0,0 1 0,0 0 0,0 0 1,0 0-1,0 0 0,0 0 0,0 0 1,0-1-1,0 1 0,0 0 0,0 0 0,0 0 1,0 0-1,0 0 0,0-1 0,0 1 0,0 0 1,0 0-1,0 0 0,0 0 0,0 0 1,8-8-54,11-3 42,60-7 604,-116 33 170,22-8-614,0 0 0,-1-2 1,0 1-1,-24 3 0,40-9-149,0 0-1,0 0 0,0 0 1,0 0-1,0 0 0,0 0 0,-1 0 1,1 1-1,0-1 0,0 0 1,0 0-1,0 0 0,0 0 1,0 0-1,0 0 0,-1 0 0,1 0 1,0 0-1,0 0 0,0 0 1,0 0-1,0 0 0,0 0 0,-1 0 1,1 0-1,0 0 0,0 0 1,0 0-1,0 0 0,0-1 0,0 1 1,0 0-1,-1 0 0,1 0 1,0 0-1,0 0 0,0 0 1,0 0-1,0 0 0,0 0 0,0 0 1,0-1-1,0 1 0,0 0 1,0 0-1,0 0 0,-1 0 0,1 0 1,0 0-1,0 0 0,0-1 1,0 1-1,0 0 0,0 0 0,0 0 1,0 0-1,0 0 0,0 0 1,0-1-1,0 1 0,0 0 0,0 0 1,1 0-1,-1 0 0,0 0 1,0 0-1,0 0 0,0-1 1,9-8 125,2-4 44,-15 10-70,-12 5 20,-22 7 142,26-5-172,1-1 1,0-1-1,0 0 0,-1 0 0,-16-1 1,28-1-87,0 0 0,0 0 0,-1 0 0,1 1 0,0-1 0,0 0 0,0 0 0,-1 0 0,1 0 0,0 0 0,0 0 0,-1 0 0,1 0 0,0 0 0,0 0 0,-1-1 0,1 1 0,0 0 0,0 0 0,-1 0 0,1 0 0,0 0 0,0 0 0,0 0 0,-1 0 0,1-1 0,0 1 0,0 0 0,0 0 0,0 0 0,-1 0 0,1-1 0,0 1 0,0 0 0,0 0 0,0-1 0,0 1 0,0 0 0,0 0 0,-1 0 0,1-1 0,0 1 0,0-1 0,10-8-168,17-6-241,-4 7 186,-16 6 205,0 0 0,0-1 1,0 1-1,-1-2 0,1 1 0,-1-1 0,1 0 1,-1 0-1,5-5 0,-11 9 15,1 0 0,-1-1-1,0 1 1,0 0 0,0 0 0,0 0 0,0 0 0,0 0-1,0-1 1,0 1 0,0 0 0,0 0 0,1 0-1,-1 0 1,0-1 0,0 1 0,0 0 0,0 0 0,0 0-1,0 0 1,0-1 0,0 1 0,0 0 0,0 0-1,-1 0 1,1 0 0,0-1 0,0 1 0,0 0 0,0 0-1,0 0 1,0 0 0,0 0 0,0-1 0,0 1-1,0 0 1,-1 0 0,1 0 0,0 0 0,0 0 0,0 0-1,0 0 1,0-1 0,0 1 0,-1 0 0,-11-3 106,-15 2 67,26 1-162,-24 1 224,0 2 0,-47 11 1,48-8-50,-1-1 1,-42 2-1,67-7-190,0-1-1,-1 1 1,1-1-1,0 1 1,0-1-1,0 1 1,0-1-1,0 1 1,0-1 0,0 1-1,0-1 1,0 0-1,0 1 1,0-1-1,0 1 1,0-1-1,0 1 1,1-1-1,-1 1 1,0-1-1,0 1 1,1-1-1,-1 1 1,0-1-1,1 1 1,-1-1 0,0 1-1,1 0 1,-1-1-1,1 0 1,7-19-93,-13 17 135,-11 9 112,-38 14 108,39-15-171,0 1 1,-22 11 0,42-19-130,0 0-1,-1-1 1,1 0 0,-1 0 0,0 0 0,1 0-1,-1 0 1,-1-1 0,1 0 0,6-7 0,-10 10 44,0 0 1,0 1 0,0-1 0,0 1 0,0-1 0,0 0 0,0 1 0,0-1 0,0 0 0,0 1 0,-1-1 0,1 1 0,0-1 0,0 1-1,0-1 1,-1 0 0,1 1 0,0-1 0,-1 1 0,1-1 0,-1 1 0,1-1 0,0 1 0,-1 0 0,1-1 0,-1 1 0,1-1 0,-1 1-1,1 0 1,-1 0 0,1-1 0,-1 1 0,0 0 0,1 0 0,-1 0 0,1-1 0,-1 1 0,0 0 0,1 0 0,-1 0 0,1 0 0,-1 0-1,0 0 1,-29-1 121,25 1-112,1 1 1,-1 1 0,0-1 0,1 1 0,-1-1 0,1 1 0,0 1 0,-1-1 0,1 1 0,-7 5 0,-5 3 53,15-11-68,1 1 0,0-1 1,0 0-1,0 1 0,-1-1 0,1 0 0,0 0 0,0 1 1,-1-1-1,1 0 0,0 0 0,0 0 0,-1 0 0,1 1 1,0-1-1,-1 0 0,1 0 0,0 0 0,-1 0 0,1 0 0,0 0 1,-1 0-1,1 0 0,0 0 0,-1 0 0,1 0 0,0 0 1,-1 0-1,1 0 0,0 0 0,-1 0 0,1 0 0,0 0 1,-1 0-1,1-1 0,-1 1 0,6-13-83,13-15-125,-17 27 199,0 0 1,0 1-1,0-1 1,-1 0-1,1 0 1,0 0-1,-1 0 0,1 0 1,-1 0-1,1 0 1,-1 0-1,1 0 0,-1-1 1,0 1-1,0 0 1,1 0-1,-1 0 0,0 0 1,0 0-1,0-1 1,0 1-1,-1 0 0,1 0 1,0-2-1,-1 3 13,0-1-1,0 0 0,0 1 0,0-1 1,1 1-1,-1-1 0,0 1 1,0-1-1,0 1 0,0 0 1,0-1-1,0 1 0,-1 0 0,1 0 1,0 0-1,0-1 0,0 1 1,0 0-1,0 1 0,-1-1 0,-5 0 31,1 1 0,-1 1 0,1-1 0,-1 1 0,1 0 0,0 0-1,-9 5 1,-79 55 411,93-60-255,10-6-226,14-12-293,-20 13 291,0-1-1,0 1 0,0-1 1,-1 0-1,0 0 1,1 0-1,-1 0 1,-1 0-1,3-8 1,-21 17 284,-56 31 74,48-22-225,-2-1 0,-42 15 0,69-29-96,0 1 0,1 0 0,-1 0 1,0 0-1,0-1 0,0 1 0,0 0 0,1 0 1,-1-1-1,0 1 0,0 0 0,0 0 1,0-1-1,0 1 0,0 0 0,0-1 0,0 1 1,0 0-1,0 0 0,0-1 0,0 1 0,0 0 1,0-1-1,0 1 0,0 0 0,0 0 0,0-1 1,0 1-1,-1 0 0,1 0 0,0-1 0,0 1 1,0 0-1,0 0 0,-1 0 0,1-1 0,0 1 1,0 0-1,0 0 0,-1 0 0,1 0 1,0-1-1,0 1 0,-1 0 0,1 0 0,0 0 1,0 0-1,-1 0 0,1 0 0,0 0 0,0 0 1,-1 0-1,1 0 0,0 0 0,-1 0 0,1 0 1,0 0-1,0 0 0,-1 0 0,1 0 0,0 0 1,0 0-1,-1 0 0,1 0 0,0 0 0,-1 1 1,16-23-403,-14 20 368,52-76-820,-44 64 831</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20.859"/>
    </inkml:context>
    <inkml:brush xml:id="br0">
      <inkml:brushProperty name="width" value="0.2" units="cm"/>
      <inkml:brushProperty name="height" value="0.2" units="cm"/>
      <inkml:brushProperty name="color" value="#FFFFFF"/>
    </inkml:brush>
  </inkml:definitions>
  <inkml:trace contextRef="#ctx0" brushRef="#br0">1095 1 6553,'-1'2'85,"-1"0"-1,1 0 1,-1-1-1,0 1 1,1 0-1,-1 0 1,0-1-1,0 1 1,0-1-1,0 1 1,0-1-1,0 0 1,0 0-1,-1 0 1,-3 1-1,2 0 16,-3 1 25,-27 12 299,32-14-396,0-1 0,1 1 0,-1-1 0,0 1 1,1-1-1,-1 0 0,0 1 0,1-1 0,-1 0 0,0 0 0,0 0 0,1-1 1,-1 1-1,0 0 0,1-1 0,-1 1 0,-1-1 0,2 0 27,0 1 1,0 0-1,0 0 0,0 0 0,0 0 1,0 0-1,0 0 0,0 1 0,0-1 1,0 0-1,0 0 0,0 1 0,0-1 1,0 1-1,0-1 0,1 1 1,-1-1-1,0 1 0,0-1 0,0 1 1,1 0-1,-2 0 0,-19 10 242,20-10-275,0-1 1,0 0-1,0 0 0,0 0 1,1 0-1,-1 0 0,0 0 0,0 0 1,0 0-1,0-1 0,0 1 1,0 0-1,1-1 0,-1 1 0,0 0 1,0-1-1,0 1 0,1-1 1,-1 1-1,0-1 0,1 1 0,-1-1 1,0 0-1,1 1 0,-1-1 0,0-1 1,0 1 31,-1 0 0,1 0 0,0 1 1,-1-1-1,1 0 0,0 0 0,-1 1 1,1-1-1,-1 1 0,1-1 0,-1 1 1,1 0-1,-1 0 0,0-1 0,1 1 0,-1 0 1,-2 1-1,-34 3 620,23-2-318,-6 0-23,4 1-68,0-2 1,0 0-1,-35-4 1,52 3-261,0 0 0,-1 0 0,1 0 1,0 0-1,0 0 0,0 0 0,-1 0 0,1 0 0,0 0 0,0 0 1,-1 0-1,1 0 0,0 0 0,0 0 0,0 0 0,-1 0 1,1 0-1,0 0 0,0-1 0,0 1 0,-1 0 0,1 0 1,0 0-1,0 0 0,0 0 0,0-1 0,0 1 0,-1 0 0,1 0 1,0 0-1,0-1 0,0 1 0,0 0 0,0 0 0,0 0 1,0-1-1,0 1 0,0 0 0,0 0 0,0-1 0,0 1 1,0 0-1,0 0 0,0 0 0,0-1 0,0 1 0,0 0 0,11-11-32,18-5 72,-5 8 120,-17 7 32,-17 8 16,4-4-118,-11 6 50,1 0 0,-1-2 0,-1 0-1,1-1 1,-1 0 0,-29 4 0,42-11 81,9-4-87,18-8 10,-5 3 46,-20 9-151,1 0 0,-1 1 0,1-1 0,-1 1 0,1-1 0,-1 1 0,1 0 0,-1 0 0,-3 0 0,-56 7 658,42-4-561,0-1-1,0-1 1,-1 0 0,-35-4-1,55 3-132,1 0 0,0 0 0,0 0 0,0 0 0,-1 0 0,1 0 0,0 0 0,0 0 0,-1 0 0,1 0 0,0 0 0,0 0 0,0 0 0,-1 0 0,1 0 0,0 0 0,0 0 0,-1 0 0,1 0 0,0 0 0,0 0 0,0 0 0,-1 0 0,1-1 0,0 1 0,0 0 0,0 0 0,-1 0 0,1 0 0,0 0 0,0-1 0,0 1 0,0 0 0,0 0 0,-1 0 0,1-1 0,0 1 0,0 0 0,0 0 0,0 0 0,0-1 0,0 1 0,0 0 0,0 0 0,0-1 0,0 1 0,0 0 0,0-1 0,13-5 171,21-3-22,23-5 213,-73 20-195,0-1 0,1-1 0,-1 0 1,-1-1-1,1-1 0,0-1 0,-24 0 0,40-1-169,1 0 1,-1 0-1,0-1 0,0 1 1,0 0-1,0 0 1,0 0-1,0 0 0,0 0 1,0 0-1,1-1 1,-1 1-1,0 0 0,0 0 1,0 0-1,0 0 1,0 0-1,0-1 0,0 1 1,0 0-1,0 0 1,0 0-1,0 0 0,0 0 1,0-1-1,0 1 1,0 0-1,0 0 0,0 0 1,0 0-1,0-1 1,0 1-1,0 0 0,0 0 1,-1 0-1,1 0 1,0 0-1,0 0 0,0-1 1,0 1-1,0 0 1,0 0-1,0 0 0,0 0 1,-1 0-1,1 0 1,0 0-1,0 0 0,0-1 1,0 1-1,0 0 1,-1 0-1,1 0 0,0 0 1,0 0-1,21-11 168,-3 2-16,-18 9-153,0 0-1,0 0 1,1 0 0,-1 0-1,0-1 1,0 1-1,0 0 1,0 0 0,0 0-1,0 0 1,0 0 0,0 0-1,0 0 1,0 0-1,0-1 1,0 1 0,0 0-1,0 0 1,0 0-1,0 0 1,0 0 0,0 0-1,0-1 1,0 1-1,0 0 1,0 0 0,0 0-1,0 0 1,0 0-1,0 0 1,0-1 0,0 1-1,0 0 1,0 0-1,0 0 1,0 0 0,0 0-1,0 0 1,0 0-1,-1 0 1,1-1 0,0 1-1,0 0 1,0 0-1,0 0 1,0 0 0,0 0-1,0 0 1,-1 0 0,1 0-1,0 0 1,-11-3 151,-11 1 28,-3 2-180,1 1 0,-1 1 1,1 1-1,0 1 0,0 1 0,1 1 1,-38 15-1,61-21-4,0 0 0,0 0 0,0 0 0,0 0 0,1 0 0,-1 0 0,0 0 0,0 0 0,0 0 0,0 0 0,0 1 0,0-1 0,0 0 0,0 0 0,0 0 0,0 0 0,0 0 0,0 0 0,0 0 0,0 0 0,0 0 0,0 0 0,0 0 0,0 0 0,0 0 0,0 0 0,0 1 0,0-1 0,0 0 0,0 0 0,0 0 0,0 0 0,0 0 0,0 0 0,0 0 0,0 0 0,0 0 0,0 0 0,0 0 0,0 0 0,0 1 0,0-1 0,0 0 0,0 0 0,0 0 0,0 0 0,0 0 0,0 0 0,0 0 0,0 0 0,0 0 0,-1 0 0,1 0 0,0 0 0,13 1 0,16-2 0,-45 6-33,0 0-50,1 0 0,-1-2 0,0 0 0,-17 2-1,29-5 64,1 0 0,-1 0-1,0 0 1,1-1-1,-1 1 1,1-1-1,-1 0 1,1 0-1,-1 0 1,-5-3-1,7 2 16,1 1-1,-1 0 0,0 0 0,1-1 0,-1 1 0,1-1 0,-1 0 0,1 1 0,0-1 0,0 0 0,0 0 0,0 0 0,0 0 1,0 0-1,0 0 0,1 0 0,-1 0 0,1 0 0,-1-3 0,0-5-21</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24.563"/>
    </inkml:context>
    <inkml:brush xml:id="br0">
      <inkml:brushProperty name="width" value="0.2" units="cm"/>
      <inkml:brushProperty name="height" value="0.2" units="cm"/>
      <inkml:brushProperty name="color" value="#FFFFFF"/>
    </inkml:brush>
  </inkml:definitions>
  <inkml:trace contextRef="#ctx0" brushRef="#br0">957 36 6553,'3'0'66,"-1"-1"-1,0 0 0,0 1 1,0-1-1,0 0 0,0 0 1,0 0-1,0 0 0,3-3 1,19-7 312,-19 9-285,0 1 0,1 1 1,-1-1-1,1 1 0,-1 0 0,1 0 1,-1 0-1,1 1 0,-1 0 1,0 0-1,7 2 0,-12-2-83,0-1 0,1 0 0,-1 0 0,0 0 0,0 1-1,0-1 1,0 0 0,1 0 0,-1 1 0,0-1 0,0 0 0,0 0 0,0 1-1,0-1 1,0 0 0,0 0 0,0 1 0,0-1 0,0 0 0,0 0 0,0 1 0,0-1-1,0 0 1,0 0 0,0 1 0,0-1 0,0 0 0,0 0 0,0 1 0,0-1 0,-1 0-1,1 0 1,0 1 0,0-1 0,0 0 0,0 0 0,0 0 0,-1 0 0,1 1-1,0-1 1,0 0 0,-1 0 0,1 0 0,0 0 0,0 1 0,0-1 0,-1 0 0,-15 11 344,9-7-27,20-6 143,-77 0 1391,19 9-1353,33-4-242,-1-1 0,0 0 0,0-1 1,1 0-1,-1-1 0,-15-1 0,28 1-256,0 0 0,-1 0 1,1 0-1,0-1 0,0 1 1,0 0-1,0 0 0,-1 0 1,1 0-1,0 0 0,0 0 0,0 0 1,0 0-1,0 0 0,-1-1 1,1 1-1,0 0 0,0 0 0,0 0 1,0 0-1,0 0 0,0-1 1,0 1-1,0 0 0,-1 0 1,1 0-1,0 0 0,0-1 0,0 1 1,0 0-1,0 0 0,0 0 1,0 0-1,0-1 0,0 1 0,0 0 1,0 0-1,0 0 0,0 0 1,0-1-1,0 1 0,1 0 1,-1 0-1,0 0 0,0 0 0,0-1 1,0 1-1,0 0 0,0 0 1,0 0-1,1-1 0,-1-3 437,-10 4-188,6 1-161,0-1 0,0 1 0,0-1 0,0 0 0,0 0 0,-7-1 1,11 1-90,0 0 0,0 0 0,-1 0 0,1 0 0,0 0 0,0 0 0,0 0 0,0 0 0,0 0 0,0 0 1,0 0-1,-1 0 0,1 0 0,0 0 0,0 0 0,0 0 0,0 0 0,0 0 0,0 0 0,0-1 0,0 1 0,-1 0 1,1 0-1,0 0 0,0 0 0,0 0 0,0 0 0,0 0 0,0-1 0,0 1 0,0 0 0,0 0 0,0 0 0,0 0 1,0 0-1,0 0 0,0-1 0,0 1 0,0 0 0,0 0 0,0 0 0,0 0 0,0 0 0,0-1 0,0 1 1,0 0-1,0 0 0,0 0 0,0 0 0,0 0 0,1 0 0,-1 0 0,0 0 0,0-1 0,0 1 0,0 0 0,0 0 1,19-11 374,3 4-145,-1 1 423,-38 5 54,-47 7 400,37-2-745,1-2 0,-1 0 1,-34-4-1,61 2-368,0 0 1,0 0-1,0 0 1,0 0-1,0 0 0,0 0 1,1 0-1,-1 0 0,0 0 1,0 0-1,0-1 1,0 1-1,0 0 0,0 0 1,0 0-1,0 0 1,0 0-1,0 0 0,0 0 1,0-1-1,0 1 1,0 0-1,0 0 0,0 0 1,0 0-1,0 0 0,0 0 1,0 0-1,0-1 1,0 1-1,0 0 0,0 0 1,0 0-1,0 0 1,0 0-1,0 0 0,0 0 1,0-1-1,-1 1 1,1 0-1,0 0 0,0 0 1,0 0-1,0 0 1,0 0-1,0 0 0,0 0 1,0 0-1,0 0 0,-1 0 1,1 0-1,0 0 1,0 0-1,0 0 0,0 0 1,0-1-1,0 1 1,0 0-1,-1 0 0,1 0 1,0 0-1,0 1 1,0-1-1,0 0 0,0 0 1,0 0-1,0 0 0,-1 0 1,12-8 404,0 0 56,-11 8-458,0-1 0,-1 1 0,1 0 0,0-1 0,-1 1-1,1 0 1,0 0 0,0 0 0,-1-1 0,1 1 0,0 0 0,-1 0 0,1 0-1,-1 0 1,1 0 0,0-1 0,-1 1 0,1 0 0,0 0 0,-1 0 0,1 0 0,-1 0-1,1 0 1,0 0 0,-1 0 0,1 1 0,0-1 0,-1 0 0,1 0 0,-1 0-1,1 0 1,0 0 0,-1 1 0,1-1 0,-1 0 0,-105 18-6,68-11 0,-45 3 0,105-10 0,-13 1 0,1-1 0,-1-1 0,0 1 0,1-1 0,-1-1 0,12-3 0,-21 5 0,0 0 0,0 0 0,1 0 0,-1 0 0,0 0 0,1 0 0,-1 0 0,0 0 0,0 0 0,1 0 0,-1 0 0,0 0 0,1 0 0,-1 0 0,0 0 0,0 0 0,1-1 0,-1 1 0,0 0 0,0 0 0,1 0 0,-1 0 0,0-1 0,0 1 0,0 0 0,0 0 0,1-1 0,-1 1 0,0 0 0,0 0 0,0-1 0,0 1 0,0 0 0,0 0 0,1-1 0,-1 1 0,0 0 0,0-1 0,0 1 0,0 0 0,0-1 0,-14-3 0,-23 3 0,16 2 0,6-1 0,0 1 0,0 1 0,-1 0 0,-28 8 0,86-11 0,-27 0 0,31-5 0,-44 6 0,0-1 0,0 1 0,1-1 0,-1 1 0,0-1 0,0 0 0,0 0 0,0 0 0,0 0 0,0 0 0,0-1 0,-1 1 0,1 0 0,0-1 0,1-2 0,-3 4 0,0-1 0,0 1 0,0 0 0,-1-1 0,1 1 0,0 0 0,0 0 0,0-1 0,-1 1 0,1 0 0,0 0 0,-1-1 0,1 1 0,0 0 0,-1 0 0,1 0 0,0-1 0,-1 1 0,1 0 0,0 0 0,-1 0 0,1 0 0,0 0 0,-1 0 0,1 0 0,0 0 0,-1 0 0,1 0 0,-1 0 0,1 0 0,0 0 0,-1 0 0,1 0 0,0 0 0,-1 0 0,1 0 0,-1 1 0,-18 0 0,-55 14 0,53-9 0,-2-1 0,-38 3 0,-81 4 0,136-15-35,15-3-43,14-4-34,-11 7 113,3 0 7,-27 1 3,-48 4 1,26-1-4,-47-3 1,82 2-9,-1 0 0,0 0 0,0 0 0,0 0 1,0 0-1,1-1 0,-1 1 0,0 0 0,0 0 0,0 0 0,0 0 0,0 0 0,1 0 1,-1 0-1,0-1 0,0 1 0,0 0 0,0 0 0,0 0 0,0 0 0,0-1 0,0 1 1,0 0-1,0 0 0,1 0 0,-1 0 0,0-1 0,0 1 0,0 0 0,0 0 0,0 0 1,0 0-1,0-1 0,0 1 0,0 0 0,0 0 0,-1 0 0,1-1 0,0 1 0,0 0 1,0 0-1,0 0 0,0 0 0,0 0 0,0-1 0,0 1 0,0 0 0,-1 0 1,1 0-1,0 0 0,0 0 0,0-1 0,0 1 0,0 0 0,-1 0 0,1 0 0,0 0 1,0 0-1,0 0 0,0 0 0,-1 0 0,1 0 0,0 0 0,1-1 0,4-4 1</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27.218"/>
    </inkml:context>
    <inkml:brush xml:id="br0">
      <inkml:brushProperty name="width" value="0.2" units="cm"/>
      <inkml:brushProperty name="height" value="0.2" units="cm"/>
      <inkml:brushProperty name="color" value="#FFFFFF"/>
    </inkml:brush>
  </inkml:definitions>
  <inkml:trace contextRef="#ctx0" brushRef="#br0">951 1 6553,'98'0'1803,"-240"24"1828,240-25-901,-297 1 738,241 0-2645,-36 0-53,-29 0-15,-126 0 1649,277 0-2404,-464 12 0,385-12 0,-39 0 0,-37 0 0,-15 0 0,17-1 0,-1 1 0,1 1 0,-40 7 0,38-5 0,-1 0 0,1-2 0,-37-3 0,46 1 0,29 1 0,1 0 0,-1-1 0,1-1 0,11-2 0,-89-1 0,-8 5 0,8 1 0,47-1 0,16-1 0,5 1 0,15-6 0,-12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31.638"/>
    </inkml:context>
    <inkml:brush xml:id="br0">
      <inkml:brushProperty name="width" value="0.2" units="cm"/>
      <inkml:brushProperty name="height" value="0.2" units="cm"/>
      <inkml:brushProperty name="color" value="#FFFFFF"/>
    </inkml:brush>
  </inkml:definitions>
  <inkml:trace contextRef="#ctx0" brushRef="#br0">1035 82 6553,'4'0'1053,"-15"2"-611,-20-3 355,31 1-784,0 0 0,0 0 1,0 0-1,0 0 1,0 0-1,0 0 1,0 0-1,0 0 1,0 0-1,0-1 1,0 1-1,0 0 1,0 0-1,0 0 1,1-1 242,-1 1-243,0 0 14,0 0-14,0 0 1,0 0-1,0 0 1,0 0-1,0 0 1,0 0-1,0 0 1,0 0-1,1 0 1,-1 0-1,0 0 1,0 0-1,0 0 1,0 0-1,0 0 0,0 0 1,0-12 831,0 11-823,0 0 0,-1 1 1,1-1-1,0 1 0,0-1 0,-1 1 1,1-1-1,0 1 0,-1-1 1,1 1-1,0 0 0,-1-1 0,1 1 1,-1-1-1,1 1 0,-1 0 0,1 0 1,-1-1-1,1 1 0,-1 0 1,1 0-1,-1-1 0,1 1 0,-1 0 1,1 0-1,-1 0 0,1 0 1,-1 0-1,0 0 0,1 0 0,-1 0 1,1 0-1,-1 0 0,-1 0 0,-23-2 810,4 4-45,44-1-193,1-2 362,-38-1-524,1-1 266,26-1-279,25 0 22,-13 4-157,-20 0 240,-14-3 5,-4-1-298,5 1-88,0 1 0,0 0 1,0 1-1,-1 0 0,1 0 0,0 0 0,-1 1 0,1 1 0,-14 1 0,22-2-130,-1 0-1,1 0 0,0 0 0,-1 0 1,1 0-1,0 0 0,-1 0 1,1 0-1,-1 0 0,1 0 0,0 0 1,-1 0-1,1 0 0,0 0 0,-1 0 1,1 0-1,0 0 0,-1 1 0,1-1 1,0 0-1,-1 0 0,1 0 0,0 1 1,-1-1-1,1 0 0,0 1 1,0-1-1,-1 0 0,1 0 0,0 1 1,0-1-1,0 0 0,-1 1 0,1-1 1,0 1-1,0-1 0,0 0 0,0 1 1,0-1-1,0 0 0,0 1 0,0-1 1,0 1-1,0-1 0,0 0 1,0 1-1,0-1 0,0 0 0,0 1 1,0-1-1,0 1 0,0-1 0,1 0 1,-1 1-1,0-1 0,0 0 0,0 1 1,1-1-1,-1 0 0,0 0 0,0 1 1,1-1-1,-1 0 0,0 0 1,1 1-1,-1-1 0,0 0 0,1 0 1,1 2 31,0-1 1,0 1 0,0-1 0,0 0 0,0 0-1,0 0 1,1 0 0,-1 0 0,0 0 0,4 0 0,8 2 351,-32 0 370,-35 0 315,-18-2-1081,-473-12 0,571 12 0,53-6 0,-18 0 0,-11 3 0,200 0 0,-250 2 0,0 0 0,0 0 0,1 0 0,-1 0 0,0 0 0,0 0 0,0 0 0,0 0 0,0 1 0,1-1 0,-1 0 0,0 1 0,0-1 0,0 1 0,0 0 0,0-1 0,0 1 0,0 0 0,1 1 0,-2-1 0,0-1 0,0 1 0,0 0 0,0-1 0,0 1 0,0-1 0,0 1 0,0 0 0,0-1 0,0 1 0,0 0 0,-1-1 0,1 1 0,0-1 0,0 1 0,-1 0 0,1-1 0,-1 1 0,1-1 0,0 1 0,-1-1 0,1 1 0,-1-1 0,0 1 0,-3 3 0,-1 0 0,0-1 0,1 0 0,-1 1 0,-1-2 0,-5 4 0,-4-1 0,0 0 0,1-1 0,-2-1 0,1 0 0,0-1 0,-19-1 0,34 0 0,0-1 0,0 0 0,0 0 0,-1 0 0,1 0 0,0 0 0,0 0 0,0 0 0,0 1 0,-1-1 0,1 0 0,0 0 0,0 0 0,0 0 0,0 0 0,-1 0 0,1 0 0,0 0 0,0 0 0,0 0 0,-1 0 0,1 0 0,0 0 0,0 0 0,0 0 0,0 0 0,-1-1 0,1 1 0,0 0 0,0 0 0,0 0 0,0 0 0,-1 0 0,1 0 0,0 0 0,0-1 0,0 1 0,0 0 0,0 0 0,0 0 0,-1 0 0,1 0 0,0-1 0,0 1 0,0 0 0,0 0 0,0 0 0,0 0 0,0-1 0,0 1 0,0 0 0,10-6 0,4-3 0,-15 5 0,-9 1 0,-17 1 0,-48 3 0,-14-1 0,88 0-2,0 0 1,0 0-1,-1 0 0,1 0 1,0-1-1,0 1 0,0 0 1,0-1-1,0 1 0,0-1 1,0 1-1,0-1 0,0 1 1,-2-2-1,3 2 0,0-1 0,0 1 0,-1 0 0,1-1 0,0 1 0,0-1 0,0 1 0,-1 0 0,1-1 0,0 1 0,0-1 0,0 1 0,0 0 0,0-1 0,0 1 0,0-1 0,0 1 0,0 0 0,0-1 0,0 1 0,0-1 0,0 1 0,1 0 0,-1-1 0,0 1 0,0-1 0,1-1-2,0 1 0,0 0-1,1-1 1,-1 1 0,0 0 0,0 0 0,1 0 0,-1 0 0,0 0 0,1 0 0,-1 0-1,1 1 1,-1-1 0,1 0 0,-1 1 0,1-1 0,0 1 0,1-1 0,-120 10 36,-149-6 1,264-3-32,-1 0-1,1-1 0,-1 1 1,1 0-1,-1-1 1,1 0-1,0 1 0,-1-1 1,1 0-1,-5-3 0,7 4 1,0 0-1,0 0 0,0 0 0,-1 0 0,1 0 0,0-1 0,0 1 0,0 0 0,0 0 0,0 0 0,0 0 1,0-1-1,0 1 0,-1 0 0,1 0 0,0 0 0,0-1 0,0 1 0,0 0 0,0 0 0,0 0 0,0-1 1,0 1-1,0 0 0,0 0 0,0-1 0,0 1 0,1 0 0,-1 0 0,0 0 0,0 0 0,0-1 0,0 1 1,0 0-1,0 0 0,0 0 0,0-1 0,1 1 0,-1 0 0,0 0 0,18-9 4,11-1-247,-1 1 57,1 0 1,51-7-1,-67 18 212,-18 6-4,-28 13 6,25-15-21,-2 2-5</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35.749"/>
    </inkml:context>
    <inkml:brush xml:id="br0">
      <inkml:brushProperty name="width" value="0.2" units="cm"/>
      <inkml:brushProperty name="height" value="0.2" units="cm"/>
      <inkml:brushProperty name="color" value="#FFFFFF"/>
    </inkml:brush>
  </inkml:definitions>
  <inkml:trace contextRef="#ctx0" brushRef="#br0">1078 121 6553,'4'-11'402,"5"-8"-379,-9 19-11,0 0 0,0-1 0,0 1 0,0 0 0,0-1 0,0 1 0,0 0 0,0 0 0,0-1 0,0 1 0,0 0 0,-1-1 0,1 1 0,0 0-1,0-1 1,0 1 0,0 0 0,-1 0 0,1-1 0,0 1 0,0 0 0,0 0 0,-1 0 0,1-1 0,0 1 0,0 0 0,-1 0 0,1 0 0,0-1 0,0 1 0,-1 0 0,1 0 0,0 0 0,-1 0 0,1 0 0,0 0-1,-1 0 1,1 0 0,0 0 0,-1 0 0,1 0 0,0 0 0,-1 0 0,1 0 0,0 0 0,0 0 0,-1 0 0,1 0 0,0 0 0,-1 1 0,1-1 0,0 0 0,-1 0 0,-7 2 150,1 1 1,-1-1 0,1 1 0,-11 6-1,12-6-36,-1 0 0,1 0 0,0 0-1,-1-1 1,0 0 0,1-1 0,-12 2-1,5-1 137,1 0 0,-1 0-1,-18 7 1,-12 2 360,103-47-219,-51 32-329,1-1 1,0 1-1,0 0 1,0 1-1,0 0 0,0 1 1,1 0-1,-1 1 1,1 0-1,-1 0 1,12 2-1,-54-3 744,-46 3 1,17 1-331,-3-5 503,213-55-887,-210 83 585,61-25-682,-1 0-1,1 0 1,0 0 0,0 0-1,0 0 1,0 0-1,0 0 1,-1 0-1,1 0 1,0 0-1,0 0 1,0 0 0,0 1-1,0-1 1,0 0-1,0 0 1,-1 0-1,1 0 1,0 0-1,0 0 1,0 0 0,0 0-1,0 1 1,0-1-1,0 0 1,0 0-1,0 0 1,0 0-1,0 0 1,0 1 0,0-1-1,0 0 1,0 0-1,0 0 1,0 0-1,0 0 1,0 1-1,0-1 1,0 0 0,0 0-1,0 0 1,0 0-1,0 0 1,0 0-1,0 1 1,0-1-1,0 0 1,0 0 0,1 0-1,8 4 137,14-1-24,-14-1-58,0-1 1,1-1-1,-1 0 0,0 0 0,1-1 0,-1 0 1,0 0-1,0-1 0,0-1 0,0 1 0,10-6 0,-18 8-55,-1 0 0,0 0 0,0 0 0,0 0 0,0 0 0,0 0 0,0 0-1,0-1 1,0 1 0,0 0 0,0 0 0,0 0 0,0 0 0,0 0 0,0 0 0,0 0-1,0 0 1,0 0 0,0-1 0,0 1 0,0 0 0,0 0 0,0 0 0,0 0-1,0 0 1,0 0 0,0 0 0,0 0 0,0-1 0,0 1 0,0 0 0,0 0 0,0 0-1,0 0 1,-1 0 0,1 0 0,0 0 0,0 0 0,0 0 0,0 0 0,0 0 0,0 0-1,0 0 1,0 0 0,0-1 0,0 1 0,-1 0 0,1 0 0,0 0 0,0 0-1,0 0 1,0 0 0,0 0 0,0 0 0,0 0 0,0 0 0,-1 0 0,1 0 0,0 0-1,0 0 1,0 0 0,0 1 0,0-1 0,0 0 0,0 0 0,-16-3 274,-17 0 146,-230 10 1193,18-1-582,241-7-838,6 0-34,17-5 85,31-7 106,-47 13-325,131-28 513,-134 28-544,0 0 0,0 0 0,-1 0 0,1 0 0,0 0 0,0 0 0,0 0 0,0 0 0,0 0 0,0 0 0,0 0 0,0 0 0,0 0 0,0 0 0,0 0 0,0 0 0,0 0 0,-1 0 0,1 1 0,0-1 0,0 0 0,0 0 0,0 0 0,0 0 0,0 0 0,0 0 0,0 0 0,0 0 0,0 0 0,0 0 0,0 0 0,0 1 0,0-1 0,0 0 0,0 0 0,0 0 0,0 0 0,0 0 0,0 0 0,0 0 0,0 0 0,0 0 0,0 0 0,0 0 0,0 1 0,0-1 0,0 0 0,1 0 0,-1 0 0,0 0 0,0 0 0,0 0 0,-13 9 0,-19 10 0,20-13 0,0 0 0,-1-1 0,0-1 0,0 0 0,0 0 0,-27 2 0,35-5 0,1-1 0,0 0 0,-1 0 0,1 1 0,0 0 0,0 0 0,0 0 0,0 0 0,0 0 0,0 1 0,-5 2 0,7-2 0,-12 6 0,-1 0 0,0-1 0,0 0 0,0-1 0,-1-1 0,-18 3 0,34-8-7,-1 0-1,1 0 1,-1 0 0,1 0 0,-1 0 0,0 0-1,1 0 1,-1 0 0,1 0 0,-1 0 0,1-1-1,-1 1 1,1 0 0,-1 0 0,1-1-1,-1 1 1,1 0 0,-1-1 0,1 1 0,-1 0-1,1-1 1,0 1 0,-1-1 0,1 1 0,0-1-1,-1 1 1,1-1 0,0 1 0,0-1-1,-1 1 1,1-1 0,0 1 0,0-1 0,0 1-1,0-2 1,-1 1-4,1 0 0,0 0 0,-1 0 1,1 0-1,0 0 0,-1 0 0,1 0 0,-1 0 0,1 1 0,-1-1 0,0 0 0,1 0 1,-1 0-1,0 1 0,0-1 0,0 0 0,1 1 0,-1-1 0,-2 0 0,-4-1 15,1 1 0,-1-1 0,0 1 0,0 1 0,0 0 0,0 0 0,-8 1 0,8-1 0,0 1 0,1-1 0,-1-1 0,0 1 0,0-1 0,-12-3 0,18 4-13,0 0 0,1 0 0,-1-1 1,0 1-1,0 0 0,1 0 0,-1-1 1,0 1-1,0 0 0,1-1 0,-1 1 1,1-1-1,-1 1 0,0 0 0,1-1 0,-1 0 1,1 1-1,-1-1 0,1 1 0,-1-1 1,1 0-1,0 1 0,-1-1 0,1 0 1,0 1-1,-1-1 0,1 0 0,0 0 1,0 1-1,0-1 0,-1 0 0,1 0 1,0 1-1,0-1 0,0 0 0,0 0 1,1 1-1,-1-1 0,0 0 0,0 0 1,1 0-1,1-3-15,0 0 1,0 1-1,1-1 0,-1 1 1,1 0-1,4-4 1,3-3 85,-10 10-61,0-1 0,0 1 0,-1 0 0,1 0 0,0-1 0,0 1 0,0 0 0,0 0 0,0-1 0,0 1 0,0 0 0,-1 0 0,1 0 0,0-1 0,0 1 0,0 0 0,-1 0 0,1 0 0,0 0 0,0-1 0,0 1 0,-1 0 0,1 0 0,0 0 0,0 0 0,-1 0 0,1 0 0,0 0 0,-1 0 0,1 0 0,0 0 0,0 0 0,-1 0 0,1 0 0,0 0 0,0 0 0,-1 0 0,1 0 0,0 0 0,-1 0 0,-14-1 21,15 1-22,-69 7 66,56-5-58,-1 0 0,1 0 0,0-2-1,-1 1 1,-22-4 0,19-6 9,11 5-15</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46.115"/>
    </inkml:context>
    <inkml:brush xml:id="br0">
      <inkml:brushProperty name="width" value="0.2" units="cm"/>
      <inkml:brushProperty name="height" value="0.2" units="cm"/>
      <inkml:brushProperty name="color" value="#FFFFFF"/>
    </inkml:brush>
  </inkml:definitions>
  <inkml:trace contextRef="#ctx0" brushRef="#br0">1099 56 6553,'3'-1'550,"-9"0"-183,-7-4 118,22-18-538,-6 13 351,-19 16 273,13-5-506,-1 1 0,1 0 1,0-1-1,-1 0 1,1 1-1,-1-1 0,0-1 1,1 1-1,-1 0 0,0-1 1,1 0-1,-1 0 1,0 0-1,1 0 0,-1-1 1,0 1-1,-3-2 1,3 1-5,0 1 1,1 1 0,-1-1 0,1 0 0,-1 1 0,1 0 0,0-1 0,-1 1 0,1 1 0,0-1 0,-1 0 0,1 1 0,0 0 0,0 0 0,-5 4 0,-25 11 505,33-17-566,0 0 0,-1 0 0,1 0 0,0 0 0,-1 0 0,1 0 0,-1 0 0,1 0 0,0 0 0,-1 0 0,1-1 0,0 1 0,-1 0 0,1 0 0,0 0 0,-1 0 0,1-1 0,0 1 0,0 0 0,-1 0-1,1-1 1,0 1 0,0 0 0,-1-1 0,1 1 0,0 0 0,0-1 0,0 1 0,0 0 0,-1-1 0,1 1 0,0 0 0,0-1 0,0 0 0,-5-19-98,0 0 179,2 19-18,0 0 0,1 0 0,-1 0 0,0 0 0,0 0 1,0 0-1,0 1 0,0-1 0,0 1 0,0 0 0,0 0 0,0 0 1,0 1-1,0-1 0,-5 2 0,-4-1 7,5 0 8,-1-1 0,1 0-1,-1-1 1,1 0 0,0 0 0,-1 0 0,1-1 0,0 0-1,-12-5 1,14 6 1,1 1-1,0 1 1,0-1-1,0 0 1,0 1-1,-1 0 1,1 0-1,0 0 1,-5 3-1,-2 0 49,-52 15 849,46-12-783,0-1-1,-1 0 0,1-2 1,-1 0-1,-1-1 1,1-1-1,0-1 0,-23-1 1,40 0-190,0 0 0,0 0 1,-1-1-1,1 1 0,0 0 1,0-1-1,0 1 0,0-1 1,0 1-1,0-1 0,0 0 0,0 1 1,0-1-1,0 0 0,0 0 1,0 0-1,0 1 0,1-1 0,-1 0 1,0 0-1,1 0 0,-2-2 1,2 2-2,0 1 0,0-1 0,0 0 0,-1 1 0,1-1 0,0 0 0,0 0 0,0 1 0,1-1 1,-1 0-1,0 1 0,0-1 0,0 0 0,0 1 0,1-1 0,-1 0 0,0 1 0,1-1 1,-1 0-1,0 1 0,1-1 0,-1 1 0,1-1 0,-1 1 0,1-1 0,-1 1 0,1-1 0,-1 1 1,1-1-1,-1 1 0,1 0 0,0-1 0,-1 1 0,1 0 0,0 0 0,-1-1 0,2 1 0,-3 3 35,0 0 0,0 0 0,-1 0 0,1 0 1,-1 0-1,0 0 0,0-1 0,-3 4 0,3-6-14,-1 1 1,0-1 0,0 0 0,1 0-1,-1 0 1,0 0 0,0 0-1,1-1 1,-1 1 0,0-1 0,1 0-1,-1 0 1,-4-2 0,-19-3 176,-38 6 201,48 1-333,0 0-1,-1-2 0,1 0 1,-17-3-1,32 4-67,0 0 1,1 0-1,-1 0 0,1 0 0,-1-1 1,0 1-1,1 0 0,-1 0 1,0-1-1,1 1 0,-1 0 0,1-1 1,-1 1-1,1 0 0,-1-1 1,1 1-1,-1-1 0,1 1 0,-1-1 1,1 1-1,0-1 0,-1 1 1,1-1-1,0 1 0,-1-1 1,1 0-1,0 1 0,0-1 0,0 0 1,-1 1-1,1-1 0,0-1 1,-4-9 29,1 10-12,0 1 1,0-1 0,0 1 0,0 0 0,0 0-1,0 1 1,0-1 0,1 1 0,-7 1 0,-1 0 24,-3-1 9,-44 2 124,53-3-161,0 0 0,1-1 0,-1 1 0,0-1 0,1 0 0,-1 1 0,1-2 0,-1 1 0,1 0 0,0-1 0,0 1 0,-5-4 0,3 0-9</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7:55.499"/>
    </inkml:context>
    <inkml:brush xml:id="br0">
      <inkml:brushProperty name="width" value="0.2" units="cm"/>
      <inkml:brushProperty name="height" value="0.2" units="cm"/>
      <inkml:brushProperty name="color" value="#FFFFFF"/>
    </inkml:brush>
  </inkml:definitions>
  <inkml:trace contextRef="#ctx0" brushRef="#br0">1115 22 6553,'0'3'96,"-1"0"-1,1 1 0,-1-1 0,0 0 1,0-1-1,0 1 0,0 0 0,0 0 1,-1 0-1,1-1 0,-1 1 0,0 0 0,0-1 1,0 0-1,0 1 0,0-1 0,-1 0 1,1 0-1,0 0 0,-1-1 0,0 1 1,-3 1-1,-10 6 356,0-2-1,-32 11 1,15-6-88,11-2-118,14-6-160,0 0-1,0-1 0,0 0 1,-1 0-1,1-1 0,-14 3 1,21-5-84,1 0-1,-1 0 1,1 0 0,-1 0 0,1 0 0,0 0-1,-1 0 1,1 0 0,-1 0 0,1 0 0,-1 0 0,1 0-1,-1 0 1,1 0 0,-1-1 0,1 1 0,0 0-1,-1 0 1,1 0 0,-1-1 0,1 1 0,0 0 0,-1-1-1,1 1 1,0 0 0,-1 0 0,1-1 0,0 1 0,0-1-1,-1 1 1,1 0 0,0-1 0,0 1 0,-1-1-1,1 1 1,0-1 0,7-19-49,20-14 6,-3 15 81,-16 12 297,-23 15 43,9-6-90,10-7-308,13-6 140,58-7 679,90-9 0,-143 23-630,-21 4-157,0 0-1,1-1 0,-1 1 1,1 0-1,-1-1 0,1 1 1,-1 0-1,1 0 0,-1 0 1,0 0-1,1 0 1,-1 1-1,1-1 0,-1 0 1,1 1-1,-1-1 0,0 1 1,1-1-1,-1 1 0,0 0 1,1 0-1,-1-1 0,0 1 1,0 0-1,0 0 0,0 0 1,2 2-1,-3-1 6,0 0 1,0-1-1,0 1 0,0-1 0,-1 1 1,1-1-1,0 1 0,-1-1 0,1 1 1,-1-1-1,0 1 0,1-1 0,-1 0 1,0 1-1,0-1 0,0 0 0,0 0 1,0 0-1,0 1 0,0-1 1,0 0-1,0 0 0,-1 0 0,1-1 1,0 1-1,-2 1 0,-2 1 55,0-1 0,0 1 0,0-1 0,-1 0 0,1 0 0,-1 0 0,1-1 0,-1 0-1,0 0 1,-7 0 0,-64-2 727,40 0-576,-4 0 14,16-1 22,-1 2 1,0 1-1,0 1 0,1 1 1,-43 10-1,60-10-171,-44 11 275,49-13-343,-1-1 0,1 1 0,0-1 0,0 0 0,0 0 0,0 0 0,-1 0 0,1-1 0,0 1 0,0-1 0,0 0 0,0 0 0,-6-2 0,9 3-33,-1-1-1,0 0 1,0 1-1,0-1 1,0 0 0,1 0-1,-1 1 1,0-1 0,1 0-1,-1 0 1,1 0-1,-1 0 1,1 0 0,-1 0-1,1 0 1,0 0 0,-1 0-1,1 0 1,0 0-1,0 0 1,0 0 0,0 0-1,0 0 1,0 0 0,0 0-1,0 0 1,0 0-1,0 0 1,1 0 0,-1 0-1,0 0 1,1 0 0,-1 0-1,0 0 1,1 0-1,0 0 1,-1 0 0,1 0-1,-1 0 1,1 1-1,0-1 1,1-1 0,1-1 21,0 0 0,0 0 0,0 0 0,0 0 0,1 1 1,-1-1-1,1 1 0,-1 0 0,6-2 0,-2 3 81,-8 4 34,-11 7 54,-4-3-62,-1-1-1,1-1 1,-1 0-1,0-1 1,0-1-1,-18 1 1,-110 1 430,95-4-436,16-1-55,-127-1 199,143-3-195,18 4-56,-1 0-1,1-1 0,0 1 0,0 0 1,0 0-1,0-1 0,0 1 0,0 0 1,0 0-1,0 0 0,0-1 0,0 1 0,0 0 1,0 0-1,0-1 0,1 1 0,-1 0 1,0 0-1,0 0 0,0-1 0,0 1 1,0 0-1,0 0 0,0 0 0,1-1 0,-1 1 1,0 0-1,0 0 0,0 0 0,0 0 1,1 0-1,-1-1 0,0 1 0,0 0 1,0 0-1,1 0 0,-1 0 0,0 0 0,31-12 125,9 2 65,-31 6-151,1 1 0,0 1 0,1 0 0,-1 0 0,0 1 0,1 0 1,-1 1-1,15 1 0,-25-1-39,0 0 1,1 0 0,-1 0-1,0 0 1,0 0 0,1 0-1,-1 0 1,0 0 0,0 0 0,1 0-1,-1 1 1,0-1 0,0 0-1,1 0 1,-1 0 0,0 0-1,0 0 1,1 0 0,-1 0-1,0 1 1,0-1 0,0 0-1,0 0 1,1 0 0,-1 1-1,0-1 1,0 0 0,0 0-1,0 1 1,0-1 0,1 0 0,-1 0-1,0 0 1,0 1 0,0-1-1,0 0 1,0 1 0,0-1-1,0 0 1,0 0 0,0 1-1,0-1 1,0 0 0,-10 11 95,-19 5 34,13-9-61,-1-1 0,0 0 0,0-1 0,0-1 0,-1 0 0,0-2 1,1 0-1,-36-1 0,40-4-66,-1 0 1,1-1-1,-1-1 0,-22-10 1,34 14-35,0-1-1,0 1 1,1 0-1,-1-1 1,0 1 0,1-1-1,-1 0 1,1 1-1,-1-1 1,1 0 0,0 0-1,0 0 1,0 0 0,0 0-1,0 0 1,0 0-1,0 0 1,1 0 0,-1-1-1,1 1 1,0 0 0,-1 0-1,1-1 1,0 1-1,0 0 1,1 0 0,-1-1-1,0 1 1,1 0 0,-1 0-1,1 0 1,0 0-1,0 0 1,0-1 0,0 1-1,0 1 1,0-1-1,0 0 1,1 0 0,2-2-1,2-2 32</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6.995"/>
    </inkml:context>
    <inkml:brush xml:id="br0">
      <inkml:brushProperty name="width" value="0.2" units="cm"/>
      <inkml:brushProperty name="height" value="0.2" units="cm"/>
      <inkml:brushProperty name="color" value="#FFFFFF"/>
    </inkml:brush>
  </inkml:definitions>
  <inkml:trace contextRef="#ctx0" brushRef="#br0">0 1 6553,'0'0'0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9.530"/>
    </inkml:context>
    <inkml:brush xml:id="br0">
      <inkml:brushProperty name="width" value="0.2" units="cm"/>
      <inkml:brushProperty name="height" value="0.2" units="cm"/>
      <inkml:brushProperty name="color" value="#FFFFFF"/>
    </inkml:brush>
  </inkml:definitions>
  <inkml:trace contextRef="#ctx0" brushRef="#br0">867 0 13764,'355'182'0,"-713"-7"0,716-350 0,-1580 163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2.434"/>
    </inkml:context>
    <inkml:brush xml:id="br0">
      <inkml:brushProperty name="width" value="0.2" units="cm"/>
      <inkml:brushProperty name="height" value="0.2" units="cm"/>
      <inkml:brushProperty name="color" value="#FFFFFF"/>
    </inkml:brush>
  </inkml:definitions>
  <inkml:trace contextRef="#ctx0" brushRef="#br0">1 1 6553,'2'0'164,"2"0"0,2 2 0,0 0 0,2 3 67,0 2-67,-2 1 0,0 1 0,0-1 0,-3 2 0,0 0-1,-2 1 1,0-4 0,-1-3-164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customXml" Target="../ink/ink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customXml" Target="../ink/ink5.xml"/><Relationship Id="rId11" Type="http://schemas.openxmlformats.org/officeDocument/2006/relationships/image" Target="../media/image45.png"/><Relationship Id="rId5" Type="http://schemas.openxmlformats.org/officeDocument/2006/relationships/image" Target="../media/image42.png"/><Relationship Id="rId10" Type="http://schemas.openxmlformats.org/officeDocument/2006/relationships/customXml" Target="../ink/ink7.xml"/><Relationship Id="rId4" Type="http://schemas.openxmlformats.org/officeDocument/2006/relationships/customXml" Target="../ink/ink4.xml"/><Relationship Id="rId9" Type="http://schemas.openxmlformats.org/officeDocument/2006/relationships/image" Target="../media/image44.png"/></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9.pn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customXml" Target="../ink/ink9.xml"/><Relationship Id="rId5" Type="http://schemas.openxmlformats.org/officeDocument/2006/relationships/image" Target="../media/image48.png"/><Relationship Id="rId4" Type="http://schemas.openxmlformats.org/officeDocument/2006/relationships/customXml" Target="../ink/ink8.xml"/></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customXml" Target="../ink/ink12.xml"/><Relationship Id="rId13" Type="http://schemas.openxmlformats.org/officeDocument/2006/relationships/image" Target="../media/image55.png"/><Relationship Id="rId3" Type="http://schemas.openxmlformats.org/officeDocument/2006/relationships/image" Target="../media/image41.png"/><Relationship Id="rId7" Type="http://schemas.openxmlformats.org/officeDocument/2006/relationships/image" Target="../media/image52.png"/><Relationship Id="rId12" Type="http://schemas.openxmlformats.org/officeDocument/2006/relationships/customXml" Target="../ink/ink14.xml"/><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customXml" Target="../ink/ink11.xml"/><Relationship Id="rId11" Type="http://schemas.openxmlformats.org/officeDocument/2006/relationships/image" Target="../media/image54.png"/><Relationship Id="rId5" Type="http://schemas.openxmlformats.org/officeDocument/2006/relationships/image" Target="../media/image51.png"/><Relationship Id="rId10" Type="http://schemas.openxmlformats.org/officeDocument/2006/relationships/customXml" Target="../ink/ink13.xml"/><Relationship Id="rId4" Type="http://schemas.openxmlformats.org/officeDocument/2006/relationships/customXml" Target="../ink/ink10.xml"/><Relationship Id="rId9"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customXml" Target="../ink/ink17.xml"/><Relationship Id="rId13" Type="http://schemas.openxmlformats.org/officeDocument/2006/relationships/image" Target="../media/image67.png"/><Relationship Id="rId3" Type="http://schemas.openxmlformats.org/officeDocument/2006/relationships/image" Target="../media/image41.png"/><Relationship Id="rId7" Type="http://schemas.openxmlformats.org/officeDocument/2006/relationships/image" Target="../media/image64.png"/><Relationship Id="rId12" Type="http://schemas.openxmlformats.org/officeDocument/2006/relationships/customXml" Target="../ink/ink19.xml"/><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customXml" Target="../ink/ink16.xml"/><Relationship Id="rId11" Type="http://schemas.openxmlformats.org/officeDocument/2006/relationships/image" Target="../media/image66.png"/><Relationship Id="rId5" Type="http://schemas.openxmlformats.org/officeDocument/2006/relationships/image" Target="../media/image63.png"/><Relationship Id="rId10" Type="http://schemas.openxmlformats.org/officeDocument/2006/relationships/customXml" Target="../ink/ink18.xml"/><Relationship Id="rId4" Type="http://schemas.openxmlformats.org/officeDocument/2006/relationships/customXml" Target="../ink/ink15.xml"/><Relationship Id="rId9" Type="http://schemas.openxmlformats.org/officeDocument/2006/relationships/image" Target="../media/image65.png"/></Relationships>
</file>

<file path=ppt/slides/_rels/slide3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customXml" Target="../ink/ink22.xml"/><Relationship Id="rId3" Type="http://schemas.openxmlformats.org/officeDocument/2006/relationships/image" Target="../media/image70.png"/><Relationship Id="rId7" Type="http://schemas.openxmlformats.org/officeDocument/2006/relationships/image" Target="../media/image72.png"/><Relationship Id="rId2" Type="http://schemas.openxmlformats.org/officeDocument/2006/relationships/image" Target="../media/image69.png"/><Relationship Id="rId1" Type="http://schemas.openxmlformats.org/officeDocument/2006/relationships/slideLayout" Target="../slideLayouts/slideLayout5.xml"/><Relationship Id="rId6" Type="http://schemas.openxmlformats.org/officeDocument/2006/relationships/customXml" Target="../ink/ink21.xml"/><Relationship Id="rId11" Type="http://schemas.openxmlformats.org/officeDocument/2006/relationships/image" Target="../media/image74.png"/><Relationship Id="rId5" Type="http://schemas.openxmlformats.org/officeDocument/2006/relationships/image" Target="../media/image71.png"/><Relationship Id="rId10" Type="http://schemas.openxmlformats.org/officeDocument/2006/relationships/customXml" Target="../ink/ink23.xml"/><Relationship Id="rId4" Type="http://schemas.openxmlformats.org/officeDocument/2006/relationships/customXml" Target="../ink/ink20.xml"/><Relationship Id="rId9" Type="http://schemas.openxmlformats.org/officeDocument/2006/relationships/image" Target="../media/image73.png"/></Relationships>
</file>

<file path=ppt/slides/_rels/slide33.xml.rels><?xml version="1.0" encoding="UTF-8" standalone="yes"?>
<Relationships xmlns="http://schemas.openxmlformats.org/package/2006/relationships"><Relationship Id="rId8" Type="http://schemas.openxmlformats.org/officeDocument/2006/relationships/customXml" Target="../ink/ink26.xml"/><Relationship Id="rId3" Type="http://schemas.openxmlformats.org/officeDocument/2006/relationships/image" Target="../media/image70.png"/><Relationship Id="rId7" Type="http://schemas.openxmlformats.org/officeDocument/2006/relationships/image" Target="../media/image76.png"/><Relationship Id="rId2" Type="http://schemas.openxmlformats.org/officeDocument/2006/relationships/image" Target="../media/image69.png"/><Relationship Id="rId1" Type="http://schemas.openxmlformats.org/officeDocument/2006/relationships/slideLayout" Target="../slideLayouts/slideLayout5.xml"/><Relationship Id="rId6" Type="http://schemas.openxmlformats.org/officeDocument/2006/relationships/customXml" Target="../ink/ink25.xml"/><Relationship Id="rId11" Type="http://schemas.openxmlformats.org/officeDocument/2006/relationships/image" Target="../media/image78.png"/><Relationship Id="rId5" Type="http://schemas.openxmlformats.org/officeDocument/2006/relationships/image" Target="../media/image75.png"/><Relationship Id="rId10" Type="http://schemas.openxmlformats.org/officeDocument/2006/relationships/customXml" Target="../ink/ink27.xml"/><Relationship Id="rId4" Type="http://schemas.openxmlformats.org/officeDocument/2006/relationships/customXml" Target="../ink/ink24.xml"/><Relationship Id="rId9"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customXml" Target="../ink/ink28.xml"/><Relationship Id="rId2" Type="http://schemas.openxmlformats.org/officeDocument/2006/relationships/image" Target="../media/image79.png"/><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35.xml.rels><?xml version="1.0" encoding="UTF-8" standalone="yes"?>
<Relationships xmlns="http://schemas.openxmlformats.org/package/2006/relationships"><Relationship Id="rId8" Type="http://schemas.openxmlformats.org/officeDocument/2006/relationships/customXml" Target="../ink/ink31.xml"/><Relationship Id="rId3" Type="http://schemas.openxmlformats.org/officeDocument/2006/relationships/image" Target="../media/image81.png"/><Relationship Id="rId7" Type="http://schemas.openxmlformats.org/officeDocument/2006/relationships/image" Target="../media/image83.png"/><Relationship Id="rId2" Type="http://schemas.openxmlformats.org/officeDocument/2006/relationships/image" Target="../media/image79.png"/><Relationship Id="rId1" Type="http://schemas.openxmlformats.org/officeDocument/2006/relationships/slideLayout" Target="../slideLayouts/slideLayout5.xml"/><Relationship Id="rId6" Type="http://schemas.openxmlformats.org/officeDocument/2006/relationships/customXml" Target="../ink/ink30.xml"/><Relationship Id="rId11" Type="http://schemas.openxmlformats.org/officeDocument/2006/relationships/image" Target="../media/image85.png"/><Relationship Id="rId5" Type="http://schemas.openxmlformats.org/officeDocument/2006/relationships/image" Target="../media/image82.png"/><Relationship Id="rId10" Type="http://schemas.openxmlformats.org/officeDocument/2006/relationships/customXml" Target="../ink/ink32.xml"/><Relationship Id="rId4" Type="http://schemas.openxmlformats.org/officeDocument/2006/relationships/customXml" Target="../ink/ink29.xml"/><Relationship Id="rId9" Type="http://schemas.openxmlformats.org/officeDocument/2006/relationships/image" Target="../media/image84.png"/></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2.jpeg"/><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37.xml.rels><?xml version="1.0" encoding="UTF-8" standalone="yes"?>
<Relationships xmlns="http://schemas.openxmlformats.org/package/2006/relationships"><Relationship Id="rId3" Type="http://schemas.openxmlformats.org/officeDocument/2006/relationships/customXml" Target="../ink/ink33.xml"/><Relationship Id="rId2" Type="http://schemas.openxmlformats.org/officeDocument/2006/relationships/image" Target="../media/image79.png"/><Relationship Id="rId1" Type="http://schemas.openxmlformats.org/officeDocument/2006/relationships/slideLayout" Target="../slideLayouts/slideLayout5.xml"/><Relationship Id="rId6" Type="http://schemas.openxmlformats.org/officeDocument/2006/relationships/image" Target="../media/image90.png"/><Relationship Id="rId5" Type="http://schemas.openxmlformats.org/officeDocument/2006/relationships/customXml" Target="../ink/ink34.xml"/><Relationship Id="rId4" Type="http://schemas.openxmlformats.org/officeDocument/2006/relationships/image" Target="../media/image89.png"/></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customXml" Target="../ink/ink37.xml"/><Relationship Id="rId3" Type="http://schemas.openxmlformats.org/officeDocument/2006/relationships/image" Target="../media/image70.png"/><Relationship Id="rId7" Type="http://schemas.openxmlformats.org/officeDocument/2006/relationships/image" Target="../media/image98.png"/><Relationship Id="rId2" Type="http://schemas.openxmlformats.org/officeDocument/2006/relationships/image" Target="../media/image69.png"/><Relationship Id="rId1" Type="http://schemas.openxmlformats.org/officeDocument/2006/relationships/slideLayout" Target="../slideLayouts/slideLayout5.xml"/><Relationship Id="rId6" Type="http://schemas.openxmlformats.org/officeDocument/2006/relationships/customXml" Target="../ink/ink36.xml"/><Relationship Id="rId5" Type="http://schemas.openxmlformats.org/officeDocument/2006/relationships/image" Target="../media/image97.png"/><Relationship Id="rId4" Type="http://schemas.openxmlformats.org/officeDocument/2006/relationships/customXml" Target="../ink/ink35.xml"/><Relationship Id="rId9" Type="http://schemas.openxmlformats.org/officeDocument/2006/relationships/image" Target="../media/image96.png"/></Relationships>
</file>

<file path=ppt/slides/_rels/slide46.xml.rels><?xml version="1.0" encoding="UTF-8" standalone="yes"?>
<Relationships xmlns="http://schemas.openxmlformats.org/package/2006/relationships"><Relationship Id="rId13" Type="http://schemas.openxmlformats.org/officeDocument/2006/relationships/customXml" Target="../ink/ink43.xml"/><Relationship Id="rId18" Type="http://schemas.openxmlformats.org/officeDocument/2006/relationships/image" Target="../media/image108.png"/><Relationship Id="rId26" Type="http://schemas.openxmlformats.org/officeDocument/2006/relationships/image" Target="../media/image111.png"/><Relationship Id="rId39" Type="http://schemas.openxmlformats.org/officeDocument/2006/relationships/customXml" Target="../ink/ink56.xml"/><Relationship Id="rId21" Type="http://schemas.openxmlformats.org/officeDocument/2006/relationships/customXml" Target="../ink/ink47.xml"/><Relationship Id="rId34" Type="http://schemas.openxmlformats.org/officeDocument/2006/relationships/image" Target="../media/image115.png"/><Relationship Id="rId42" Type="http://schemas.openxmlformats.org/officeDocument/2006/relationships/image" Target="../media/image119.png"/><Relationship Id="rId47" Type="http://schemas.openxmlformats.org/officeDocument/2006/relationships/image" Target="../media/image121.png"/><Relationship Id="rId50" Type="http://schemas.openxmlformats.org/officeDocument/2006/relationships/customXml" Target="../ink/ink63.xml"/><Relationship Id="rId7" Type="http://schemas.openxmlformats.org/officeDocument/2006/relationships/customXml" Target="../ink/ink40.xml"/><Relationship Id="rId2" Type="http://schemas.openxmlformats.org/officeDocument/2006/relationships/image" Target="../media/image99.png"/><Relationship Id="rId16" Type="http://schemas.openxmlformats.org/officeDocument/2006/relationships/image" Target="../media/image107.png"/><Relationship Id="rId29" Type="http://schemas.openxmlformats.org/officeDocument/2006/relationships/customXml" Target="../ink/ink51.xml"/><Relationship Id="rId11" Type="http://schemas.openxmlformats.org/officeDocument/2006/relationships/customXml" Target="../ink/ink42.xml"/><Relationship Id="rId24" Type="http://schemas.openxmlformats.org/officeDocument/2006/relationships/image" Target="../media/image105.png"/><Relationship Id="rId32" Type="http://schemas.openxmlformats.org/officeDocument/2006/relationships/image" Target="../media/image114.png"/><Relationship Id="rId37" Type="http://schemas.openxmlformats.org/officeDocument/2006/relationships/customXml" Target="../ink/ink55.xml"/><Relationship Id="rId40" Type="http://schemas.openxmlformats.org/officeDocument/2006/relationships/image" Target="../media/image118.png"/><Relationship Id="rId45" Type="http://schemas.openxmlformats.org/officeDocument/2006/relationships/customXml" Target="../ink/ink59.xml"/><Relationship Id="rId53" Type="http://schemas.openxmlformats.org/officeDocument/2006/relationships/customXml" Target="../ink/ink66.xml"/><Relationship Id="rId5" Type="http://schemas.openxmlformats.org/officeDocument/2006/relationships/customXml" Target="../ink/ink39.xml"/><Relationship Id="rId10" Type="http://schemas.openxmlformats.org/officeDocument/2006/relationships/image" Target="../media/image103.png"/><Relationship Id="rId19" Type="http://schemas.openxmlformats.org/officeDocument/2006/relationships/customXml" Target="../ink/ink46.xml"/><Relationship Id="rId31" Type="http://schemas.openxmlformats.org/officeDocument/2006/relationships/customXml" Target="../ink/ink52.xml"/><Relationship Id="rId44" Type="http://schemas.openxmlformats.org/officeDocument/2006/relationships/image" Target="../media/image120.png"/><Relationship Id="rId52" Type="http://schemas.openxmlformats.org/officeDocument/2006/relationships/customXml" Target="../ink/ink65.xml"/><Relationship Id="rId4" Type="http://schemas.openxmlformats.org/officeDocument/2006/relationships/image" Target="../media/image100.png"/><Relationship Id="rId9" Type="http://schemas.openxmlformats.org/officeDocument/2006/relationships/customXml" Target="../ink/ink41.xml"/><Relationship Id="rId14" Type="http://schemas.openxmlformats.org/officeDocument/2006/relationships/image" Target="../media/image106.png"/><Relationship Id="rId22" Type="http://schemas.openxmlformats.org/officeDocument/2006/relationships/image" Target="../media/image110.png"/><Relationship Id="rId27" Type="http://schemas.openxmlformats.org/officeDocument/2006/relationships/customXml" Target="../ink/ink50.xml"/><Relationship Id="rId30" Type="http://schemas.openxmlformats.org/officeDocument/2006/relationships/image" Target="../media/image113.png"/><Relationship Id="rId35" Type="http://schemas.openxmlformats.org/officeDocument/2006/relationships/customXml" Target="../ink/ink54.xml"/><Relationship Id="rId43" Type="http://schemas.openxmlformats.org/officeDocument/2006/relationships/customXml" Target="../ink/ink58.xml"/><Relationship Id="rId48" Type="http://schemas.openxmlformats.org/officeDocument/2006/relationships/customXml" Target="../ink/ink61.xml"/><Relationship Id="rId8" Type="http://schemas.openxmlformats.org/officeDocument/2006/relationships/image" Target="../media/image102.png"/><Relationship Id="rId51" Type="http://schemas.openxmlformats.org/officeDocument/2006/relationships/customXml" Target="../ink/ink64.xml"/><Relationship Id="rId3" Type="http://schemas.openxmlformats.org/officeDocument/2006/relationships/customXml" Target="../ink/ink38.xml"/><Relationship Id="rId12" Type="http://schemas.openxmlformats.org/officeDocument/2006/relationships/image" Target="../media/image104.png"/><Relationship Id="rId17" Type="http://schemas.openxmlformats.org/officeDocument/2006/relationships/customXml" Target="../ink/ink45.xml"/><Relationship Id="rId25" Type="http://schemas.openxmlformats.org/officeDocument/2006/relationships/customXml" Target="../ink/ink49.xml"/><Relationship Id="rId33" Type="http://schemas.openxmlformats.org/officeDocument/2006/relationships/customXml" Target="../ink/ink53.xml"/><Relationship Id="rId38" Type="http://schemas.openxmlformats.org/officeDocument/2006/relationships/image" Target="../media/image117.png"/><Relationship Id="rId46" Type="http://schemas.openxmlformats.org/officeDocument/2006/relationships/customXml" Target="../ink/ink60.xml"/><Relationship Id="rId20" Type="http://schemas.openxmlformats.org/officeDocument/2006/relationships/image" Target="../media/image109.png"/><Relationship Id="rId41" Type="http://schemas.openxmlformats.org/officeDocument/2006/relationships/customXml" Target="../ink/ink57.xml"/><Relationship Id="rId1" Type="http://schemas.openxmlformats.org/officeDocument/2006/relationships/slideLayout" Target="../slideLayouts/slideLayout5.xml"/><Relationship Id="rId6" Type="http://schemas.openxmlformats.org/officeDocument/2006/relationships/image" Target="../media/image101.png"/><Relationship Id="rId15" Type="http://schemas.openxmlformats.org/officeDocument/2006/relationships/customXml" Target="../ink/ink44.xml"/><Relationship Id="rId23" Type="http://schemas.openxmlformats.org/officeDocument/2006/relationships/customXml" Target="../ink/ink48.xml"/><Relationship Id="rId28" Type="http://schemas.openxmlformats.org/officeDocument/2006/relationships/image" Target="../media/image112.png"/><Relationship Id="rId36" Type="http://schemas.openxmlformats.org/officeDocument/2006/relationships/image" Target="../media/image116.png"/><Relationship Id="rId49" Type="http://schemas.openxmlformats.org/officeDocument/2006/relationships/customXml" Target="../ink/ink62.xml"/></Relationships>
</file>

<file path=ppt/slides/_rels/slide47.xml.rels><?xml version="1.0" encoding="UTF-8" standalone="yes"?>
<Relationships xmlns="http://schemas.openxmlformats.org/package/2006/relationships"><Relationship Id="rId13" Type="http://schemas.openxmlformats.org/officeDocument/2006/relationships/customXml" Target="../ink/ink72.xml"/><Relationship Id="rId18" Type="http://schemas.openxmlformats.org/officeDocument/2006/relationships/image" Target="../media/image129.png"/><Relationship Id="rId26" Type="http://schemas.openxmlformats.org/officeDocument/2006/relationships/image" Target="../media/image133.png"/><Relationship Id="rId39" Type="http://schemas.openxmlformats.org/officeDocument/2006/relationships/customXml" Target="../ink/ink85.xml"/><Relationship Id="rId21" Type="http://schemas.openxmlformats.org/officeDocument/2006/relationships/customXml" Target="../ink/ink76.xml"/><Relationship Id="rId34" Type="http://schemas.openxmlformats.org/officeDocument/2006/relationships/image" Target="../media/image1410.png"/><Relationship Id="rId7" Type="http://schemas.openxmlformats.org/officeDocument/2006/relationships/customXml" Target="../ink/ink69.xml"/><Relationship Id="rId2" Type="http://schemas.openxmlformats.org/officeDocument/2006/relationships/image" Target="../media/image122.png"/><Relationship Id="rId16" Type="http://schemas.openxmlformats.org/officeDocument/2006/relationships/image" Target="../media/image128.png"/><Relationship Id="rId20" Type="http://schemas.openxmlformats.org/officeDocument/2006/relationships/image" Target="../media/image130.png"/><Relationship Id="rId29" Type="http://schemas.openxmlformats.org/officeDocument/2006/relationships/customXml" Target="../ink/ink80.xml"/><Relationship Id="rId41" Type="http://schemas.openxmlformats.org/officeDocument/2006/relationships/customXml" Target="../ink/ink87.xml"/><Relationship Id="rId1" Type="http://schemas.openxmlformats.org/officeDocument/2006/relationships/slideLayout" Target="../slideLayouts/slideLayout5.xml"/><Relationship Id="rId6" Type="http://schemas.openxmlformats.org/officeDocument/2006/relationships/image" Target="../media/image124.png"/><Relationship Id="rId11" Type="http://schemas.openxmlformats.org/officeDocument/2006/relationships/customXml" Target="../ink/ink71.xml"/><Relationship Id="rId24" Type="http://schemas.openxmlformats.org/officeDocument/2006/relationships/image" Target="../media/image1170.png"/><Relationship Id="rId32" Type="http://schemas.openxmlformats.org/officeDocument/2006/relationships/image" Target="../media/image136.png"/><Relationship Id="rId37" Type="http://schemas.openxmlformats.org/officeDocument/2006/relationships/customXml" Target="../ink/ink84.xml"/><Relationship Id="rId40" Type="http://schemas.openxmlformats.org/officeDocument/2006/relationships/customXml" Target="../ink/ink86.xml"/><Relationship Id="rId5" Type="http://schemas.openxmlformats.org/officeDocument/2006/relationships/customXml" Target="../ink/ink68.xml"/><Relationship Id="rId15" Type="http://schemas.openxmlformats.org/officeDocument/2006/relationships/customXml" Target="../ink/ink73.xml"/><Relationship Id="rId23" Type="http://schemas.openxmlformats.org/officeDocument/2006/relationships/customXml" Target="../ink/ink77.xml"/><Relationship Id="rId28" Type="http://schemas.openxmlformats.org/officeDocument/2006/relationships/image" Target="../media/image134.png"/><Relationship Id="rId36" Type="http://schemas.openxmlformats.org/officeDocument/2006/relationships/image" Target="../media/image1420.png"/><Relationship Id="rId10" Type="http://schemas.openxmlformats.org/officeDocument/2006/relationships/image" Target="../media/image125.png"/><Relationship Id="rId19" Type="http://schemas.openxmlformats.org/officeDocument/2006/relationships/customXml" Target="../ink/ink75.xml"/><Relationship Id="rId31" Type="http://schemas.openxmlformats.org/officeDocument/2006/relationships/customXml" Target="../ink/ink81.xml"/><Relationship Id="rId4" Type="http://schemas.openxmlformats.org/officeDocument/2006/relationships/image" Target="../media/image123.png"/><Relationship Id="rId9" Type="http://schemas.openxmlformats.org/officeDocument/2006/relationships/customXml" Target="../ink/ink70.xml"/><Relationship Id="rId14" Type="http://schemas.openxmlformats.org/officeDocument/2006/relationships/image" Target="../media/image127.png"/><Relationship Id="rId22" Type="http://schemas.openxmlformats.org/officeDocument/2006/relationships/image" Target="../media/image132.png"/><Relationship Id="rId27" Type="http://schemas.openxmlformats.org/officeDocument/2006/relationships/customXml" Target="../ink/ink79.xml"/><Relationship Id="rId30" Type="http://schemas.openxmlformats.org/officeDocument/2006/relationships/image" Target="../media/image135.png"/><Relationship Id="rId35" Type="http://schemas.openxmlformats.org/officeDocument/2006/relationships/customXml" Target="../ink/ink83.xml"/><Relationship Id="rId8" Type="http://schemas.openxmlformats.org/officeDocument/2006/relationships/image" Target="../media/image131.png"/><Relationship Id="rId3" Type="http://schemas.openxmlformats.org/officeDocument/2006/relationships/customXml" Target="../ink/ink67.xml"/><Relationship Id="rId12" Type="http://schemas.openxmlformats.org/officeDocument/2006/relationships/image" Target="../media/image126.png"/><Relationship Id="rId17" Type="http://schemas.openxmlformats.org/officeDocument/2006/relationships/customXml" Target="../ink/ink74.xml"/><Relationship Id="rId25" Type="http://schemas.openxmlformats.org/officeDocument/2006/relationships/customXml" Target="../ink/ink78.xml"/><Relationship Id="rId33" Type="http://schemas.openxmlformats.org/officeDocument/2006/relationships/customXml" Target="../ink/ink82.xml"/><Relationship Id="rId38" Type="http://schemas.openxmlformats.org/officeDocument/2006/relationships/image" Target="../media/image143.png"/></Relationships>
</file>

<file path=ppt/slides/_rels/slide48.xml.rels><?xml version="1.0" encoding="UTF-8" standalone="yes"?>
<Relationships xmlns="http://schemas.openxmlformats.org/package/2006/relationships"><Relationship Id="rId13" Type="http://schemas.openxmlformats.org/officeDocument/2006/relationships/image" Target="../media/image53.png"/><Relationship Id="rId18" Type="http://schemas.openxmlformats.org/officeDocument/2006/relationships/image" Target="../media/image150.png"/><Relationship Id="rId26" Type="http://schemas.openxmlformats.org/officeDocument/2006/relationships/image" Target="../media/image154.png"/><Relationship Id="rId39" Type="http://schemas.openxmlformats.org/officeDocument/2006/relationships/customXml" Target="../ink/ink106.xml"/><Relationship Id="rId21" Type="http://schemas.openxmlformats.org/officeDocument/2006/relationships/customXml" Target="../ink/ink97.xml"/><Relationship Id="rId34" Type="http://schemas.openxmlformats.org/officeDocument/2006/relationships/image" Target="../media/image158.png"/><Relationship Id="rId42" Type="http://schemas.openxmlformats.org/officeDocument/2006/relationships/customXml" Target="../ink/ink108.xml"/><Relationship Id="rId7" Type="http://schemas.openxmlformats.org/officeDocument/2006/relationships/image" Target="../media/image146.png"/><Relationship Id="rId2" Type="http://schemas.openxmlformats.org/officeDocument/2006/relationships/image" Target="../media/image122.png"/><Relationship Id="rId16" Type="http://schemas.openxmlformats.org/officeDocument/2006/relationships/customXml" Target="../ink/ink94.xml"/><Relationship Id="rId20" Type="http://schemas.openxmlformats.org/officeDocument/2006/relationships/image" Target="../media/image151.png"/><Relationship Id="rId29" Type="http://schemas.openxmlformats.org/officeDocument/2006/relationships/customXml" Target="../ink/ink101.xml"/><Relationship Id="rId41" Type="http://schemas.openxmlformats.org/officeDocument/2006/relationships/image" Target="../media/image161.png"/><Relationship Id="rId1" Type="http://schemas.openxmlformats.org/officeDocument/2006/relationships/slideLayout" Target="../slideLayouts/slideLayout5.xml"/><Relationship Id="rId6" Type="http://schemas.openxmlformats.org/officeDocument/2006/relationships/customXml" Target="../ink/ink89.xml"/><Relationship Id="rId11" Type="http://schemas.openxmlformats.org/officeDocument/2006/relationships/image" Target="../media/image148.png"/><Relationship Id="rId24" Type="http://schemas.openxmlformats.org/officeDocument/2006/relationships/image" Target="../media/image153.png"/><Relationship Id="rId32" Type="http://schemas.openxmlformats.org/officeDocument/2006/relationships/image" Target="../media/image157.png"/><Relationship Id="rId37" Type="http://schemas.openxmlformats.org/officeDocument/2006/relationships/customXml" Target="../ink/ink105.xml"/><Relationship Id="rId40" Type="http://schemas.openxmlformats.org/officeDocument/2006/relationships/customXml" Target="../ink/ink107.xml"/><Relationship Id="rId5" Type="http://schemas.openxmlformats.org/officeDocument/2006/relationships/image" Target="../media/image145.png"/><Relationship Id="rId15" Type="http://schemas.openxmlformats.org/officeDocument/2006/relationships/image" Target="../media/image149.png"/><Relationship Id="rId23" Type="http://schemas.openxmlformats.org/officeDocument/2006/relationships/customXml" Target="../ink/ink98.xml"/><Relationship Id="rId28" Type="http://schemas.openxmlformats.org/officeDocument/2006/relationships/image" Target="../media/image155.png"/><Relationship Id="rId36" Type="http://schemas.openxmlformats.org/officeDocument/2006/relationships/image" Target="../media/image159.png"/><Relationship Id="rId10" Type="http://schemas.openxmlformats.org/officeDocument/2006/relationships/customXml" Target="../ink/ink91.xml"/><Relationship Id="rId19" Type="http://schemas.openxmlformats.org/officeDocument/2006/relationships/customXml" Target="../ink/ink96.xml"/><Relationship Id="rId31" Type="http://schemas.openxmlformats.org/officeDocument/2006/relationships/customXml" Target="../ink/ink102.xml"/><Relationship Id="rId4" Type="http://schemas.openxmlformats.org/officeDocument/2006/relationships/customXml" Target="../ink/ink88.xml"/><Relationship Id="rId9" Type="http://schemas.openxmlformats.org/officeDocument/2006/relationships/image" Target="../media/image147.png"/><Relationship Id="rId14" Type="http://schemas.openxmlformats.org/officeDocument/2006/relationships/customXml" Target="../ink/ink93.xml"/><Relationship Id="rId22" Type="http://schemas.openxmlformats.org/officeDocument/2006/relationships/image" Target="../media/image152.png"/><Relationship Id="rId27" Type="http://schemas.openxmlformats.org/officeDocument/2006/relationships/customXml" Target="../ink/ink100.xml"/><Relationship Id="rId30" Type="http://schemas.openxmlformats.org/officeDocument/2006/relationships/image" Target="../media/image156.png"/><Relationship Id="rId35" Type="http://schemas.openxmlformats.org/officeDocument/2006/relationships/customXml" Target="../ink/ink104.xml"/><Relationship Id="rId8" Type="http://schemas.openxmlformats.org/officeDocument/2006/relationships/customXml" Target="../ink/ink90.xml"/><Relationship Id="rId3" Type="http://schemas.openxmlformats.org/officeDocument/2006/relationships/image" Target="../media/image137.png"/><Relationship Id="rId12" Type="http://schemas.openxmlformats.org/officeDocument/2006/relationships/customXml" Target="../ink/ink92.xml"/><Relationship Id="rId17" Type="http://schemas.openxmlformats.org/officeDocument/2006/relationships/customXml" Target="../ink/ink95.xml"/><Relationship Id="rId25" Type="http://schemas.openxmlformats.org/officeDocument/2006/relationships/customXml" Target="../ink/ink99.xml"/><Relationship Id="rId33" Type="http://schemas.openxmlformats.org/officeDocument/2006/relationships/customXml" Target="../ink/ink103.xml"/><Relationship Id="rId38" Type="http://schemas.openxmlformats.org/officeDocument/2006/relationships/image" Target="../media/image160.png"/></Relationships>
</file>

<file path=ppt/slides/_rels/slide49.xml.rels><?xml version="1.0" encoding="UTF-8" standalone="yes"?>
<Relationships xmlns="http://schemas.openxmlformats.org/package/2006/relationships"><Relationship Id="rId26" Type="http://schemas.openxmlformats.org/officeDocument/2006/relationships/image" Target="../media/image171.png"/><Relationship Id="rId21" Type="http://schemas.openxmlformats.org/officeDocument/2006/relationships/customXml" Target="../ink/ink118.xml"/><Relationship Id="rId42" Type="http://schemas.openxmlformats.org/officeDocument/2006/relationships/customXml" Target="../ink/ink129.xml"/><Relationship Id="rId47" Type="http://schemas.openxmlformats.org/officeDocument/2006/relationships/customXml" Target="../ink/ink132.xml"/><Relationship Id="rId63" Type="http://schemas.openxmlformats.org/officeDocument/2006/relationships/customXml" Target="../ink/ink142.xml"/><Relationship Id="rId68" Type="http://schemas.openxmlformats.org/officeDocument/2006/relationships/image" Target="../media/image189.png"/><Relationship Id="rId7" Type="http://schemas.openxmlformats.org/officeDocument/2006/relationships/customXml" Target="../ink/ink111.xml"/><Relationship Id="rId2" Type="http://schemas.openxmlformats.org/officeDocument/2006/relationships/image" Target="../media/image122.png"/><Relationship Id="rId16" Type="http://schemas.openxmlformats.org/officeDocument/2006/relationships/image" Target="../media/image167.png"/><Relationship Id="rId29" Type="http://schemas.openxmlformats.org/officeDocument/2006/relationships/customXml" Target="../ink/ink122.xml"/><Relationship Id="rId11" Type="http://schemas.openxmlformats.org/officeDocument/2006/relationships/customXml" Target="../ink/ink113.xml"/><Relationship Id="rId24" Type="http://schemas.openxmlformats.org/officeDocument/2006/relationships/image" Target="../media/image170.png"/><Relationship Id="rId32" Type="http://schemas.openxmlformats.org/officeDocument/2006/relationships/image" Target="../media/image174.png"/><Relationship Id="rId37" Type="http://schemas.openxmlformats.org/officeDocument/2006/relationships/customXml" Target="../ink/ink126.xml"/><Relationship Id="rId40" Type="http://schemas.openxmlformats.org/officeDocument/2006/relationships/customXml" Target="../ink/ink128.xml"/><Relationship Id="rId45" Type="http://schemas.openxmlformats.org/officeDocument/2006/relationships/image" Target="../media/image180.png"/><Relationship Id="rId53" Type="http://schemas.openxmlformats.org/officeDocument/2006/relationships/customXml" Target="../ink/ink135.xml"/><Relationship Id="rId58" Type="http://schemas.openxmlformats.org/officeDocument/2006/relationships/customXml" Target="../ink/ink139.xml"/><Relationship Id="rId66" Type="http://schemas.openxmlformats.org/officeDocument/2006/relationships/image" Target="../media/image188.png"/><Relationship Id="rId5" Type="http://schemas.openxmlformats.org/officeDocument/2006/relationships/customXml" Target="../ink/ink110.xml"/><Relationship Id="rId61" Type="http://schemas.openxmlformats.org/officeDocument/2006/relationships/customXml" Target="../ink/ink141.xml"/><Relationship Id="rId19" Type="http://schemas.openxmlformats.org/officeDocument/2006/relationships/customXml" Target="../ink/ink117.xml"/><Relationship Id="rId14" Type="http://schemas.openxmlformats.org/officeDocument/2006/relationships/image" Target="../media/image1290.png"/><Relationship Id="rId22" Type="http://schemas.openxmlformats.org/officeDocument/2006/relationships/image" Target="../media/image53.png"/><Relationship Id="rId27" Type="http://schemas.openxmlformats.org/officeDocument/2006/relationships/customXml" Target="../ink/ink121.xml"/><Relationship Id="rId30" Type="http://schemas.openxmlformats.org/officeDocument/2006/relationships/image" Target="../media/image173.png"/><Relationship Id="rId35" Type="http://schemas.openxmlformats.org/officeDocument/2006/relationships/customXml" Target="../ink/ink125.xml"/><Relationship Id="rId43" Type="http://schemas.openxmlformats.org/officeDocument/2006/relationships/image" Target="../media/image179.png"/><Relationship Id="rId48" Type="http://schemas.openxmlformats.org/officeDocument/2006/relationships/image" Target="../media/image181.png"/><Relationship Id="rId56" Type="http://schemas.openxmlformats.org/officeDocument/2006/relationships/customXml" Target="../ink/ink137.xml"/><Relationship Id="rId64" Type="http://schemas.openxmlformats.org/officeDocument/2006/relationships/image" Target="../media/image187.png"/><Relationship Id="rId69" Type="http://schemas.openxmlformats.org/officeDocument/2006/relationships/customXml" Target="../ink/ink145.xml"/><Relationship Id="rId8" Type="http://schemas.openxmlformats.org/officeDocument/2006/relationships/image" Target="../media/image164.png"/><Relationship Id="rId51" Type="http://schemas.openxmlformats.org/officeDocument/2006/relationships/customXml" Target="../ink/ink134.xml"/><Relationship Id="rId3" Type="http://schemas.openxmlformats.org/officeDocument/2006/relationships/customXml" Target="../ink/ink109.xml"/><Relationship Id="rId12" Type="http://schemas.openxmlformats.org/officeDocument/2006/relationships/image" Target="../media/image166.png"/><Relationship Id="rId17" Type="http://schemas.openxmlformats.org/officeDocument/2006/relationships/customXml" Target="../ink/ink116.xml"/><Relationship Id="rId25" Type="http://schemas.openxmlformats.org/officeDocument/2006/relationships/customXml" Target="../ink/ink120.xml"/><Relationship Id="rId33" Type="http://schemas.openxmlformats.org/officeDocument/2006/relationships/customXml" Target="../ink/ink124.xml"/><Relationship Id="rId38" Type="http://schemas.openxmlformats.org/officeDocument/2006/relationships/image" Target="../media/image177.png"/><Relationship Id="rId46" Type="http://schemas.openxmlformats.org/officeDocument/2006/relationships/customXml" Target="../ink/ink131.xml"/><Relationship Id="rId59" Type="http://schemas.openxmlformats.org/officeDocument/2006/relationships/customXml" Target="../ink/ink140.xml"/><Relationship Id="rId67" Type="http://schemas.openxmlformats.org/officeDocument/2006/relationships/customXml" Target="../ink/ink144.xml"/><Relationship Id="rId20" Type="http://schemas.openxmlformats.org/officeDocument/2006/relationships/image" Target="../media/image169.png"/><Relationship Id="rId41" Type="http://schemas.openxmlformats.org/officeDocument/2006/relationships/image" Target="../media/image178.png"/><Relationship Id="rId54" Type="http://schemas.openxmlformats.org/officeDocument/2006/relationships/image" Target="../media/image184.png"/><Relationship Id="rId62" Type="http://schemas.openxmlformats.org/officeDocument/2006/relationships/image" Target="../media/image186.png"/><Relationship Id="rId70" Type="http://schemas.openxmlformats.org/officeDocument/2006/relationships/image" Target="../media/image190.png"/><Relationship Id="rId1" Type="http://schemas.openxmlformats.org/officeDocument/2006/relationships/slideLayout" Target="../slideLayouts/slideLayout5.xml"/><Relationship Id="rId6" Type="http://schemas.openxmlformats.org/officeDocument/2006/relationships/image" Target="../media/image163.png"/><Relationship Id="rId15" Type="http://schemas.openxmlformats.org/officeDocument/2006/relationships/customXml" Target="../ink/ink115.xml"/><Relationship Id="rId23" Type="http://schemas.openxmlformats.org/officeDocument/2006/relationships/customXml" Target="../ink/ink119.xml"/><Relationship Id="rId28" Type="http://schemas.openxmlformats.org/officeDocument/2006/relationships/image" Target="../media/image172.png"/><Relationship Id="rId36" Type="http://schemas.openxmlformats.org/officeDocument/2006/relationships/image" Target="../media/image176.png"/><Relationship Id="rId49" Type="http://schemas.openxmlformats.org/officeDocument/2006/relationships/customXml" Target="../ink/ink133.xml"/><Relationship Id="rId57" Type="http://schemas.openxmlformats.org/officeDocument/2006/relationships/customXml" Target="../ink/ink138.xml"/><Relationship Id="rId10" Type="http://schemas.openxmlformats.org/officeDocument/2006/relationships/image" Target="../media/image165.png"/><Relationship Id="rId31" Type="http://schemas.openxmlformats.org/officeDocument/2006/relationships/customXml" Target="../ink/ink123.xml"/><Relationship Id="rId44" Type="http://schemas.openxmlformats.org/officeDocument/2006/relationships/customXml" Target="../ink/ink130.xml"/><Relationship Id="rId52" Type="http://schemas.openxmlformats.org/officeDocument/2006/relationships/image" Target="../media/image183.png"/><Relationship Id="rId60" Type="http://schemas.openxmlformats.org/officeDocument/2006/relationships/image" Target="../media/image185.png"/><Relationship Id="rId65" Type="http://schemas.openxmlformats.org/officeDocument/2006/relationships/customXml" Target="../ink/ink143.xml"/><Relationship Id="rId4" Type="http://schemas.openxmlformats.org/officeDocument/2006/relationships/image" Target="../media/image162.png"/><Relationship Id="rId9" Type="http://schemas.openxmlformats.org/officeDocument/2006/relationships/customXml" Target="../ink/ink112.xml"/><Relationship Id="rId13" Type="http://schemas.openxmlformats.org/officeDocument/2006/relationships/customXml" Target="../ink/ink114.xml"/><Relationship Id="rId18" Type="http://schemas.openxmlformats.org/officeDocument/2006/relationships/image" Target="../media/image168.png"/><Relationship Id="rId39" Type="http://schemas.openxmlformats.org/officeDocument/2006/relationships/customXml" Target="../ink/ink127.xml"/><Relationship Id="rId34" Type="http://schemas.openxmlformats.org/officeDocument/2006/relationships/image" Target="../media/image175.png"/><Relationship Id="rId50" Type="http://schemas.openxmlformats.org/officeDocument/2006/relationships/image" Target="../media/image182.png"/><Relationship Id="rId55" Type="http://schemas.openxmlformats.org/officeDocument/2006/relationships/customXml" Target="../ink/ink136.xml"/></Relationships>
</file>

<file path=ppt/slides/_rels/slide50.xml.rels><?xml version="1.0" encoding="UTF-8" standalone="yes"?>
<Relationships xmlns="http://schemas.openxmlformats.org/package/2006/relationships"><Relationship Id="rId8" Type="http://schemas.openxmlformats.org/officeDocument/2006/relationships/customXml" Target="../ink/ink148.xml"/><Relationship Id="rId13" Type="http://schemas.openxmlformats.org/officeDocument/2006/relationships/image" Target="../media/image194.png"/><Relationship Id="rId18" Type="http://schemas.openxmlformats.org/officeDocument/2006/relationships/customXml" Target="../ink/ink153.xml"/><Relationship Id="rId26" Type="http://schemas.openxmlformats.org/officeDocument/2006/relationships/customXml" Target="../ink/ink157.xml"/><Relationship Id="rId3" Type="http://schemas.openxmlformats.org/officeDocument/2006/relationships/image" Target="../media/image137.png"/><Relationship Id="rId21" Type="http://schemas.openxmlformats.org/officeDocument/2006/relationships/image" Target="../media/image198.png"/><Relationship Id="rId7" Type="http://schemas.openxmlformats.org/officeDocument/2006/relationships/image" Target="../media/image192.png"/><Relationship Id="rId12" Type="http://schemas.openxmlformats.org/officeDocument/2006/relationships/customXml" Target="../ink/ink150.xml"/><Relationship Id="rId17" Type="http://schemas.openxmlformats.org/officeDocument/2006/relationships/image" Target="../media/image196.png"/><Relationship Id="rId25" Type="http://schemas.openxmlformats.org/officeDocument/2006/relationships/image" Target="../media/image200.png"/><Relationship Id="rId2" Type="http://schemas.openxmlformats.org/officeDocument/2006/relationships/image" Target="../media/image122.png"/><Relationship Id="rId16" Type="http://schemas.openxmlformats.org/officeDocument/2006/relationships/customXml" Target="../ink/ink152.xml"/><Relationship Id="rId20" Type="http://schemas.openxmlformats.org/officeDocument/2006/relationships/customXml" Target="../ink/ink154.xml"/><Relationship Id="rId1" Type="http://schemas.openxmlformats.org/officeDocument/2006/relationships/slideLayout" Target="../slideLayouts/slideLayout5.xml"/><Relationship Id="rId6" Type="http://schemas.openxmlformats.org/officeDocument/2006/relationships/customXml" Target="../ink/ink147.xml"/><Relationship Id="rId11" Type="http://schemas.openxmlformats.org/officeDocument/2006/relationships/image" Target="../media/image193.png"/><Relationship Id="rId24" Type="http://schemas.openxmlformats.org/officeDocument/2006/relationships/customXml" Target="../ink/ink156.xml"/><Relationship Id="rId5" Type="http://schemas.openxmlformats.org/officeDocument/2006/relationships/image" Target="../media/image191.png"/><Relationship Id="rId15" Type="http://schemas.openxmlformats.org/officeDocument/2006/relationships/image" Target="../media/image195.png"/><Relationship Id="rId23" Type="http://schemas.openxmlformats.org/officeDocument/2006/relationships/image" Target="../media/image199.png"/><Relationship Id="rId10" Type="http://schemas.openxmlformats.org/officeDocument/2006/relationships/customXml" Target="../ink/ink149.xml"/><Relationship Id="rId19" Type="http://schemas.openxmlformats.org/officeDocument/2006/relationships/image" Target="../media/image197.png"/><Relationship Id="rId4" Type="http://schemas.openxmlformats.org/officeDocument/2006/relationships/customXml" Target="../ink/ink146.xml"/><Relationship Id="rId9" Type="http://schemas.openxmlformats.org/officeDocument/2006/relationships/image" Target="../media/image109.png"/><Relationship Id="rId14" Type="http://schemas.openxmlformats.org/officeDocument/2006/relationships/customXml" Target="../ink/ink151.xml"/><Relationship Id="rId22" Type="http://schemas.openxmlformats.org/officeDocument/2006/relationships/customXml" Target="../ink/ink155.xml"/><Relationship Id="rId27" Type="http://schemas.openxmlformats.org/officeDocument/2006/relationships/image" Target="../media/image201.png"/></Relationships>
</file>

<file path=ppt/slides/_rels/slide51.xml.rels><?xml version="1.0" encoding="UTF-8" standalone="yes"?>
<Relationships xmlns="http://schemas.openxmlformats.org/package/2006/relationships"><Relationship Id="rId8" Type="http://schemas.openxmlformats.org/officeDocument/2006/relationships/customXml" Target="../ink/ink160.xml"/><Relationship Id="rId3" Type="http://schemas.openxmlformats.org/officeDocument/2006/relationships/image" Target="../media/image139.png"/><Relationship Id="rId7" Type="http://schemas.openxmlformats.org/officeDocument/2006/relationships/image" Target="../media/image53.png"/><Relationship Id="rId2" Type="http://schemas.openxmlformats.org/officeDocument/2006/relationships/image" Target="../media/image138.png"/><Relationship Id="rId1" Type="http://schemas.openxmlformats.org/officeDocument/2006/relationships/slideLayout" Target="../slideLayouts/slideLayout5.xml"/><Relationship Id="rId6" Type="http://schemas.openxmlformats.org/officeDocument/2006/relationships/customXml" Target="../ink/ink159.xml"/><Relationship Id="rId11" Type="http://schemas.openxmlformats.org/officeDocument/2006/relationships/image" Target="../media/image206.png"/><Relationship Id="rId5" Type="http://schemas.openxmlformats.org/officeDocument/2006/relationships/image" Target="../media/image204.png"/><Relationship Id="rId10" Type="http://schemas.openxmlformats.org/officeDocument/2006/relationships/customXml" Target="../ink/ink161.xml"/><Relationship Id="rId4" Type="http://schemas.openxmlformats.org/officeDocument/2006/relationships/customXml" Target="../ink/ink158.xml"/><Relationship Id="rId9" Type="http://schemas.openxmlformats.org/officeDocument/2006/relationships/image" Target="../media/image205.png"/></Relationships>
</file>

<file path=ppt/slides/_rels/slide5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6100865" y="974658"/>
            <a:ext cx="5874774" cy="4524315"/>
          </a:xfrm>
          <a:prstGeom prst="rect">
            <a:avLst/>
          </a:prstGeom>
          <a:noFill/>
        </p:spPr>
        <p:txBody>
          <a:bodyPr wrap="square" lIns="91440" tIns="45720" rIns="91440" bIns="45720" anchor="t">
            <a:spAutoFit/>
          </a:bodyPr>
          <a:lstStyle/>
          <a:p>
            <a:pPr defTabSz="457200"/>
            <a:r>
              <a:rPr lang="it-IT" sz="3200" dirty="0">
                <a:solidFill>
                  <a:schemeClr val="bg1"/>
                </a:solidFill>
                <a:latin typeface="Arial"/>
                <a:ea typeface="Calibri"/>
                <a:cs typeface="Arial"/>
              </a:rPr>
              <a:t>Sistema di Gestione delle</a:t>
            </a:r>
            <a:r>
              <a:rPr lang="it-IT" sz="3200" b="1" dirty="0">
                <a:solidFill>
                  <a:schemeClr val="bg1"/>
                </a:solidFill>
                <a:latin typeface="Arial"/>
                <a:ea typeface="Calibri"/>
                <a:cs typeface="Arial"/>
              </a:rPr>
              <a:t> Malattie Rare</a:t>
            </a:r>
            <a:br>
              <a:rPr lang="it-IT" sz="3200" b="1" dirty="0">
                <a:solidFill>
                  <a:schemeClr val="bg1"/>
                </a:solidFill>
                <a:latin typeface="Arial"/>
                <a:ea typeface="Calibri"/>
                <a:cs typeface="Arial"/>
              </a:rPr>
            </a:br>
            <a:r>
              <a:rPr lang="it-IT" sz="3200" dirty="0">
                <a:solidFill>
                  <a:schemeClr val="bg1"/>
                </a:solidFill>
                <a:latin typeface="Arial"/>
                <a:ea typeface="Calibri"/>
                <a:cs typeface="Arial"/>
              </a:rPr>
              <a:t>nel Sistema di Sinfonia</a:t>
            </a:r>
            <a:r>
              <a:rPr lang="it-IT" sz="3200" b="1" dirty="0">
                <a:solidFill>
                  <a:schemeClr val="bg1"/>
                </a:solidFill>
                <a:latin typeface="Arial"/>
                <a:ea typeface="Calibri"/>
                <a:cs typeface="Arial"/>
              </a:rPr>
              <a:t> </a:t>
            </a:r>
            <a:br>
              <a:rPr lang="it-IT" sz="3200" b="1" dirty="0">
                <a:solidFill>
                  <a:schemeClr val="bg1"/>
                </a:solidFill>
                <a:latin typeface="Arial"/>
                <a:ea typeface="Calibri"/>
                <a:cs typeface="Arial"/>
              </a:rPr>
            </a:br>
            <a:r>
              <a:rPr lang="it-IT" sz="3200" b="1" dirty="0">
                <a:solidFill>
                  <a:schemeClr val="bg1"/>
                </a:solidFill>
                <a:latin typeface="Arial"/>
                <a:ea typeface="Calibri"/>
                <a:cs typeface="Arial"/>
              </a:rPr>
              <a:t>Medico Certificatore Unità Operativa – HUB</a:t>
            </a:r>
            <a:endParaRPr lang="it-IT" sz="3200" b="1">
              <a:solidFill>
                <a:schemeClr val="bg1"/>
              </a:solidFill>
              <a:latin typeface="Arial"/>
              <a:ea typeface="Calibri"/>
              <a:cs typeface="Arial"/>
            </a:endParaRPr>
          </a:p>
          <a:p>
            <a:pPr defTabSz="457200"/>
            <a:endParaRPr lang="it-IT" sz="3200" dirty="0">
              <a:solidFill>
                <a:schemeClr val="bg1"/>
              </a:solidFill>
              <a:latin typeface="Calibri"/>
              <a:ea typeface="Calibri"/>
              <a:cs typeface="Calibri"/>
            </a:endParaRPr>
          </a:p>
          <a:p>
            <a:pPr algn="ctr" defTabSz="457200"/>
            <a:endParaRPr lang="it-IT" sz="3200" b="1" dirty="0">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r>
              <a:rPr lang="it-IT" sz="3200" b="1" dirty="0">
                <a:solidFill>
                  <a:schemeClr val="bg1"/>
                </a:solidFill>
                <a:latin typeface="Century Gothic"/>
                <a:cs typeface="Arial"/>
              </a:rPr>
              <a:t>Guida Utente</a:t>
            </a:r>
            <a:endParaRPr lang="it-IT" sz="3200" b="1" dirty="0">
              <a:solidFill>
                <a:schemeClr val="bg1"/>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a:extLst>
              <a:ext uri="{FF2B5EF4-FFF2-40B4-BE49-F238E27FC236}">
                <a16:creationId xmlns:a16="http://schemas.microsoft.com/office/drawing/2014/main" id="{F5689BE1-8041-F8C2-91CE-3D1CF07B9B2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12" name="Gruppo 11">
            <a:extLst>
              <a:ext uri="{FF2B5EF4-FFF2-40B4-BE49-F238E27FC236}">
                <a16:creationId xmlns:a16="http://schemas.microsoft.com/office/drawing/2014/main" id="{B7020993-6998-BF38-2D45-54A0068918A6}"/>
              </a:ext>
            </a:extLst>
          </p:cNvPr>
          <p:cNvGrpSpPr/>
          <p:nvPr/>
        </p:nvGrpSpPr>
        <p:grpSpPr>
          <a:xfrm>
            <a:off x="1092420" y="2284267"/>
            <a:ext cx="500793" cy="2296336"/>
            <a:chOff x="442181" y="1593387"/>
            <a:chExt cx="488380" cy="2347317"/>
          </a:xfrm>
        </p:grpSpPr>
        <p:sp>
          <p:nvSpPr>
            <p:cNvPr id="13" name="Rettangolo 12">
              <a:extLst>
                <a:ext uri="{FF2B5EF4-FFF2-40B4-BE49-F238E27FC236}">
                  <a16:creationId xmlns:a16="http://schemas.microsoft.com/office/drawing/2014/main" id="{DA11B140-49EE-B237-417A-941177AA87E7}"/>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ttangolo 14">
              <a:extLst>
                <a:ext uri="{FF2B5EF4-FFF2-40B4-BE49-F238E27FC236}">
                  <a16:creationId xmlns:a16="http://schemas.microsoft.com/office/drawing/2014/main" id="{4B76F98C-A5BA-0718-CE27-8DFF3722ABDE}"/>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6" name="Rettangolo 15">
            <a:extLst>
              <a:ext uri="{FF2B5EF4-FFF2-40B4-BE49-F238E27FC236}">
                <a16:creationId xmlns:a16="http://schemas.microsoft.com/office/drawing/2014/main" id="{BA3C224E-EAAE-8720-FC17-ACF78CED503E}"/>
              </a:ext>
            </a:extLst>
          </p:cNvPr>
          <p:cNvSpPr/>
          <p:nvPr/>
        </p:nvSpPr>
        <p:spPr>
          <a:xfrm>
            <a:off x="1092421" y="254582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720035" y="275838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dirty="0">
              <a:solidFill>
                <a:srgbClr val="012B51"/>
              </a:solidFill>
              <a:latin typeface="+mn-lt"/>
            </a:endParaRP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720035" y="323250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720035" y="370662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720035" y="418073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Medico Certificatore Unità Operativa HUB </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720035" y="228426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dirty="0">
                <a:solidFill>
                  <a:schemeClr val="bg1"/>
                </a:solidFill>
                <a:latin typeface="+mn-lt"/>
              </a:rPr>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720032" y="465485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249713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552864" y="1608137"/>
            <a:ext cx="6400800" cy="4314825"/>
          </a:xfrm>
          <a:prstGeom prst="rect">
            <a:avLst/>
          </a:prstGeom>
        </p:spPr>
      </p:pic>
      <p:sp>
        <p:nvSpPr>
          <p:cNvPr id="2" name="Rettangolo 1">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2">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859734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CEF6FD49-FC78-4E08-93D5-53F5335DE94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2007DC5C-3038-AD24-3C7A-E144600E885F}"/>
              </a:ext>
            </a:extLst>
          </p:cNvPr>
          <p:cNvGrpSpPr/>
          <p:nvPr/>
        </p:nvGrpSpPr>
        <p:grpSpPr>
          <a:xfrm>
            <a:off x="858740" y="2467147"/>
            <a:ext cx="500793" cy="2296336"/>
            <a:chOff x="442181" y="1593387"/>
            <a:chExt cx="488380" cy="2347317"/>
          </a:xfrm>
        </p:grpSpPr>
        <p:sp>
          <p:nvSpPr>
            <p:cNvPr id="3" name="Rettangolo 2">
              <a:extLst>
                <a:ext uri="{FF2B5EF4-FFF2-40B4-BE49-F238E27FC236}">
                  <a16:creationId xmlns:a16="http://schemas.microsoft.com/office/drawing/2014/main" id="{8BC71D6A-A1F9-00F1-CB2C-5836040FE8AE}"/>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11A6B740-0927-C587-D693-55D3A18EF63D}"/>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858741" y="272870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486355" y="2941265"/>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486355" y="341538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486355" y="388950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486355" y="436361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Medico Certificatore Unità Operativa HUB </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486355" y="246714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486352" y="483773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28190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6116A5BA-3295-2123-51C0-523DA3B15C79}"/>
              </a:ext>
            </a:extLst>
          </p:cNvPr>
          <p:cNvCxnSpPr>
            <a:cxnSpLocks/>
          </p:cNvCxnSpPr>
          <p:nvPr/>
        </p:nvCxnSpPr>
        <p:spPr>
          <a:xfrm>
            <a:off x="8213908" y="1476374"/>
            <a:ext cx="0" cy="3948113"/>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Emissione</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8"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dirty="0">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del Paziente </a:t>
            </a:r>
            <a:endParaRPr lang="en-US" sz="1400" b="1" dirty="0">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dirty="0">
              <a:solidFill>
                <a:schemeClr val="bg1"/>
              </a:solidFill>
              <a:latin typeface="Century Gothic" panose="020B0502020202020204" pitchFamily="34" charset="0"/>
              <a:cs typeface="Calibri" panose="020F0502020204030204" pitchFamily="34" charset="0"/>
            </a:endParaRPr>
          </a:p>
        </p:txBody>
      </p:sp>
      <p:sp>
        <p:nvSpPr>
          <p:cNvPr id="9"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Clinici</a:t>
            </a:r>
          </a:p>
        </p:txBody>
      </p:sp>
      <p:sp>
        <p:nvSpPr>
          <p:cNvPr id="10"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dirty="0">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Direttore Sanitario</a:t>
            </a:r>
          </a:p>
          <a:p>
            <a:pPr algn="ctr"/>
            <a:endParaRPr lang="it-IT" dirty="0">
              <a:solidFill>
                <a:srgbClr val="003D69"/>
              </a:solidFill>
              <a:latin typeface="Century Gothic" panose="020B0502020202020204" pitchFamily="34" charset="0"/>
            </a:endParaRPr>
          </a:p>
        </p:txBody>
      </p:sp>
      <p:grpSp>
        <p:nvGrpSpPr>
          <p:cNvPr id="11" name="Gruppo 10">
            <a:extLst>
              <a:ext uri="{FF2B5EF4-FFF2-40B4-BE49-F238E27FC236}">
                <a16:creationId xmlns:a16="http://schemas.microsoft.com/office/drawing/2014/main" id="{526600C2-2239-EDE5-A3CC-4B213625C71B}"/>
              </a:ext>
            </a:extLst>
          </p:cNvPr>
          <p:cNvGrpSpPr/>
          <p:nvPr/>
        </p:nvGrpSpPr>
        <p:grpSpPr>
          <a:xfrm>
            <a:off x="4636954" y="2530174"/>
            <a:ext cx="608516" cy="678220"/>
            <a:chOff x="4636954" y="2530174"/>
            <a:chExt cx="573028" cy="536318"/>
          </a:xfrm>
        </p:grpSpPr>
        <p:sp>
          <p:nvSpPr>
            <p:cNvPr id="12" name="Rounded Rectangle 2">
              <a:extLst>
                <a:ext uri="{FF2B5EF4-FFF2-40B4-BE49-F238E27FC236}">
                  <a16:creationId xmlns:a16="http://schemas.microsoft.com/office/drawing/2014/main" id="{DA62E88C-7FED-6E98-FC40-773C59C33B95}"/>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3" name="Picture 60">
              <a:extLst>
                <a:ext uri="{FF2B5EF4-FFF2-40B4-BE49-F238E27FC236}">
                  <a16:creationId xmlns:a16="http://schemas.microsoft.com/office/drawing/2014/main" id="{4CA51081-D1EE-FD48-0187-384469CBBBC8}"/>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4"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15"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16"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7" name="Gruppo 16">
            <a:extLst>
              <a:ext uri="{FF2B5EF4-FFF2-40B4-BE49-F238E27FC236}">
                <a16:creationId xmlns:a16="http://schemas.microsoft.com/office/drawing/2014/main" id="{05EEBC3A-6591-ABC2-EB55-64BCC202B92C}"/>
              </a:ext>
            </a:extLst>
          </p:cNvPr>
          <p:cNvGrpSpPr/>
          <p:nvPr/>
        </p:nvGrpSpPr>
        <p:grpSpPr>
          <a:xfrm>
            <a:off x="4600580" y="4419786"/>
            <a:ext cx="3357016" cy="690206"/>
            <a:chOff x="4600583" y="4419772"/>
            <a:chExt cx="3528628" cy="697697"/>
          </a:xfrm>
        </p:grpSpPr>
        <p:grpSp>
          <p:nvGrpSpPr>
            <p:cNvPr id="18" name="Gruppo 17">
              <a:extLst>
                <a:ext uri="{FF2B5EF4-FFF2-40B4-BE49-F238E27FC236}">
                  <a16:creationId xmlns:a16="http://schemas.microsoft.com/office/drawing/2014/main" id="{EF6CA977-5F22-B509-0683-8C232CBC36F2}"/>
                </a:ext>
              </a:extLst>
            </p:cNvPr>
            <p:cNvGrpSpPr/>
            <p:nvPr/>
          </p:nvGrpSpPr>
          <p:grpSpPr>
            <a:xfrm>
              <a:off x="4600583" y="4419772"/>
              <a:ext cx="727388" cy="697697"/>
              <a:chOff x="4600575" y="4419764"/>
              <a:chExt cx="573028" cy="536318"/>
            </a:xfrm>
          </p:grpSpPr>
          <p:sp>
            <p:nvSpPr>
              <p:cNvPr id="21" name="Oval 61">
                <a:extLst>
                  <a:ext uri="{FF2B5EF4-FFF2-40B4-BE49-F238E27FC236}">
                    <a16:creationId xmlns:a16="http://schemas.microsoft.com/office/drawing/2014/main" id="{4FF52F26-DE52-BB1C-BCD4-5CBCFDFABCD9}"/>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22" name="Graphic 63" descr="Programmatrice con riempimento a tinta unita">
                <a:extLst>
                  <a:ext uri="{FF2B5EF4-FFF2-40B4-BE49-F238E27FC236}">
                    <a16:creationId xmlns:a16="http://schemas.microsoft.com/office/drawing/2014/main" id="{ECBB8D4E-1ACE-2E80-93E8-331BF4960B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3" name="Rounded Rectangle 2">
                <a:extLst>
                  <a:ext uri="{FF2B5EF4-FFF2-40B4-BE49-F238E27FC236}">
                    <a16:creationId xmlns:a16="http://schemas.microsoft.com/office/drawing/2014/main" id="{58953B3D-736A-3E50-19EF-DAABEFE41F6E}"/>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19" name="CasellaDiTesto 19">
              <a:extLst>
                <a:ext uri="{FF2B5EF4-FFF2-40B4-BE49-F238E27FC236}">
                  <a16:creationId xmlns:a16="http://schemas.microsoft.com/office/drawing/2014/main" id="{71AC1CEC-E0C5-0557-0FA8-628B6BFE053C}"/>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20" name="CasellaDiTesto 22">
              <a:extLst>
                <a:ext uri="{FF2B5EF4-FFF2-40B4-BE49-F238E27FC236}">
                  <a16:creationId xmlns:a16="http://schemas.microsoft.com/office/drawing/2014/main" id="{6137E122-E11B-138D-A1B0-C4935187DEB9}"/>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4" name="Rettangolo 23">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5"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Caricamento</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26"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27" name="Gruppo 26">
            <a:extLst>
              <a:ext uri="{FF2B5EF4-FFF2-40B4-BE49-F238E27FC236}">
                <a16:creationId xmlns:a16="http://schemas.microsoft.com/office/drawing/2014/main" id="{03A55521-0580-4C15-4678-EA0C21073D42}"/>
              </a:ext>
            </a:extLst>
          </p:cNvPr>
          <p:cNvGrpSpPr/>
          <p:nvPr/>
        </p:nvGrpSpPr>
        <p:grpSpPr>
          <a:xfrm>
            <a:off x="8515053" y="4419769"/>
            <a:ext cx="3605863" cy="690204"/>
            <a:chOff x="8515058" y="4419762"/>
            <a:chExt cx="3790196" cy="697696"/>
          </a:xfrm>
        </p:grpSpPr>
        <p:grpSp>
          <p:nvGrpSpPr>
            <p:cNvPr id="28" name="Gruppo 27">
              <a:extLst>
                <a:ext uri="{FF2B5EF4-FFF2-40B4-BE49-F238E27FC236}">
                  <a16:creationId xmlns:a16="http://schemas.microsoft.com/office/drawing/2014/main" id="{3B33FF15-6DF5-1CD8-42A0-1E747991E332}"/>
                </a:ext>
              </a:extLst>
            </p:cNvPr>
            <p:cNvGrpSpPr/>
            <p:nvPr/>
          </p:nvGrpSpPr>
          <p:grpSpPr>
            <a:xfrm>
              <a:off x="8515058" y="4419762"/>
              <a:ext cx="727388" cy="697696"/>
              <a:chOff x="8515043" y="4419762"/>
              <a:chExt cx="573028" cy="536318"/>
            </a:xfrm>
          </p:grpSpPr>
          <p:sp>
            <p:nvSpPr>
              <p:cNvPr id="31" name="Oval 61">
                <a:extLst>
                  <a:ext uri="{FF2B5EF4-FFF2-40B4-BE49-F238E27FC236}">
                    <a16:creationId xmlns:a16="http://schemas.microsoft.com/office/drawing/2014/main" id="{00F9670C-0B87-3C82-5156-0393974C0A58}"/>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32" name="Graphic 63" descr="Programmatrice con riempimento a tinta unita">
                <a:extLst>
                  <a:ext uri="{FF2B5EF4-FFF2-40B4-BE49-F238E27FC236}">
                    <a16:creationId xmlns:a16="http://schemas.microsoft.com/office/drawing/2014/main" id="{5223CD1D-EB13-7A7B-44F9-4F53937B93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3" name="Rounded Rectangle 2">
                <a:extLst>
                  <a:ext uri="{FF2B5EF4-FFF2-40B4-BE49-F238E27FC236}">
                    <a16:creationId xmlns:a16="http://schemas.microsoft.com/office/drawing/2014/main" id="{902F0585-F80B-23B6-F73D-44C7201AC29B}"/>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9" name="CasellaDiTesto 19">
              <a:extLst>
                <a:ext uri="{FF2B5EF4-FFF2-40B4-BE49-F238E27FC236}">
                  <a16:creationId xmlns:a16="http://schemas.microsoft.com/office/drawing/2014/main" id="{46EA2651-2A79-9CBD-9FA4-BAA664B26D16}"/>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30" name="CasellaDiTesto 34">
              <a:extLst>
                <a:ext uri="{FF2B5EF4-FFF2-40B4-BE49-F238E27FC236}">
                  <a16:creationId xmlns:a16="http://schemas.microsoft.com/office/drawing/2014/main" id="{572BC7B1-6E60-2DCB-11F3-EC639F91CD4D}"/>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4" name="Gruppo 33">
            <a:extLst>
              <a:ext uri="{FF2B5EF4-FFF2-40B4-BE49-F238E27FC236}">
                <a16:creationId xmlns:a16="http://schemas.microsoft.com/office/drawing/2014/main" id="{01577B35-702A-C881-5F1A-E4C0A43D22A8}"/>
              </a:ext>
            </a:extLst>
          </p:cNvPr>
          <p:cNvGrpSpPr/>
          <p:nvPr/>
        </p:nvGrpSpPr>
        <p:grpSpPr>
          <a:xfrm>
            <a:off x="8529380" y="2020962"/>
            <a:ext cx="3385142" cy="1153928"/>
            <a:chOff x="8529372" y="2020962"/>
            <a:chExt cx="3558187" cy="1166453"/>
          </a:xfrm>
        </p:grpSpPr>
        <p:grpSp>
          <p:nvGrpSpPr>
            <p:cNvPr id="35" name="Gruppo 34">
              <a:extLst>
                <a:ext uri="{FF2B5EF4-FFF2-40B4-BE49-F238E27FC236}">
                  <a16:creationId xmlns:a16="http://schemas.microsoft.com/office/drawing/2014/main" id="{4543868A-61D3-5470-0443-3C474D1CE1E1}"/>
                </a:ext>
              </a:extLst>
            </p:cNvPr>
            <p:cNvGrpSpPr/>
            <p:nvPr/>
          </p:nvGrpSpPr>
          <p:grpSpPr>
            <a:xfrm>
              <a:off x="8627831" y="2723621"/>
              <a:ext cx="488617" cy="463794"/>
              <a:chOff x="8627831" y="2723621"/>
              <a:chExt cx="350874" cy="350876"/>
            </a:xfrm>
          </p:grpSpPr>
          <p:sp>
            <p:nvSpPr>
              <p:cNvPr id="39" name="Oval 61">
                <a:extLst>
                  <a:ext uri="{FF2B5EF4-FFF2-40B4-BE49-F238E27FC236}">
                    <a16:creationId xmlns:a16="http://schemas.microsoft.com/office/drawing/2014/main" id="{4F8A2F6F-0DA4-498B-19D0-1F632141C6E8}"/>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0" name="Picture 2">
                <a:extLst>
                  <a:ext uri="{FF2B5EF4-FFF2-40B4-BE49-F238E27FC236}">
                    <a16:creationId xmlns:a16="http://schemas.microsoft.com/office/drawing/2014/main" id="{A5992282-99CE-C2A9-4939-50EE480A66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angle 202">
              <a:extLst>
                <a:ext uri="{FF2B5EF4-FFF2-40B4-BE49-F238E27FC236}">
                  <a16:creationId xmlns:a16="http://schemas.microsoft.com/office/drawing/2014/main" id="{EC378EB9-722E-790E-BD5F-4CE7DC6387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Monitoraggio e Controllo</a:t>
              </a:r>
              <a:endParaRPr lang="en-US" sz="1400" b="1" dirty="0">
                <a:solidFill>
                  <a:schemeClr val="bg1"/>
                </a:solidFill>
                <a:latin typeface="Century Gothic" panose="020B0502020202020204" pitchFamily="34" charset="0"/>
                <a:cs typeface="Calibri" panose="020F0502020204030204" pitchFamily="34" charset="0"/>
              </a:endParaRPr>
            </a:p>
          </p:txBody>
        </p:sp>
        <p:sp>
          <p:nvSpPr>
            <p:cNvPr id="37" name="CasellaDiTesto 19">
              <a:extLst>
                <a:ext uri="{FF2B5EF4-FFF2-40B4-BE49-F238E27FC236}">
                  <a16:creationId xmlns:a16="http://schemas.microsoft.com/office/drawing/2014/main" id="{7A59C3B2-88AB-6DCD-01B1-EE7023DFA2AB}"/>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dirty="0">
                <a:solidFill>
                  <a:srgbClr val="003D69"/>
                </a:solidFill>
                <a:latin typeface="Century Gothic" panose="020B0502020202020204" pitchFamily="34" charset="0"/>
                <a:cs typeface="Calibri" panose="020F0502020204030204" pitchFamily="34" charset="0"/>
              </a:endParaRPr>
            </a:p>
          </p:txBody>
        </p:sp>
        <p:sp>
          <p:nvSpPr>
            <p:cNvPr id="38" name="CasellaDiTesto 44">
              <a:extLst>
                <a:ext uri="{FF2B5EF4-FFF2-40B4-BE49-F238E27FC236}">
                  <a16:creationId xmlns:a16="http://schemas.microsoft.com/office/drawing/2014/main" id="{F87B793F-723D-D595-93A2-07D3CC03FB5F}"/>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dirty="0">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1" name="Gruppo 40">
            <a:extLst>
              <a:ext uri="{FF2B5EF4-FFF2-40B4-BE49-F238E27FC236}">
                <a16:creationId xmlns:a16="http://schemas.microsoft.com/office/drawing/2014/main" id="{59B3CBB1-7CB9-ECED-3653-271428E1B980}"/>
              </a:ext>
            </a:extLst>
          </p:cNvPr>
          <p:cNvGrpSpPr/>
          <p:nvPr/>
        </p:nvGrpSpPr>
        <p:grpSpPr>
          <a:xfrm>
            <a:off x="8541898" y="2587326"/>
            <a:ext cx="3517039" cy="1203439"/>
            <a:chOff x="8541896" y="2587322"/>
            <a:chExt cx="4307547" cy="1197737"/>
          </a:xfrm>
        </p:grpSpPr>
        <p:sp>
          <p:nvSpPr>
            <p:cNvPr id="42" name="CasellaDiTesto 48">
              <a:extLst>
                <a:ext uri="{FF2B5EF4-FFF2-40B4-BE49-F238E27FC236}">
                  <a16:creationId xmlns:a16="http://schemas.microsoft.com/office/drawing/2014/main" id="{046B0C7D-C511-775B-B38E-CCE8BD920ACE}"/>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ASL</a:t>
              </a:r>
            </a:p>
          </p:txBody>
        </p:sp>
        <p:sp>
          <p:nvSpPr>
            <p:cNvPr id="43" name="CasellaDiTesto 19">
              <a:extLst>
                <a:ext uri="{FF2B5EF4-FFF2-40B4-BE49-F238E27FC236}">
                  <a16:creationId xmlns:a16="http://schemas.microsoft.com/office/drawing/2014/main" id="{A476B704-2E3E-20A9-1711-A5204918AA6E}"/>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Referente </a:t>
              </a:r>
              <a:br>
                <a:rPr lang="it-IT" dirty="0"/>
              </a:br>
              <a:r>
                <a:rPr lang="it-IT" dirty="0"/>
                <a:t>DISTRETTO</a:t>
              </a:r>
            </a:p>
            <a:p>
              <a:r>
                <a:rPr lang="it-IT" dirty="0"/>
                <a:t>Amministrativo</a:t>
              </a:r>
              <a:br>
                <a:rPr lang="it-IT" dirty="0"/>
              </a:br>
              <a:r>
                <a:rPr lang="it-IT" dirty="0"/>
                <a:t>DISTRETTO</a:t>
              </a:r>
            </a:p>
            <a:p>
              <a:r>
                <a:rPr lang="it-IT" dirty="0"/>
                <a:t>Referente ASL</a:t>
              </a:r>
            </a:p>
            <a:p>
              <a:r>
                <a:rPr lang="it-IT" dirty="0"/>
                <a:t>Direttore Sanitario</a:t>
              </a:r>
            </a:p>
          </p:txBody>
        </p:sp>
        <p:sp>
          <p:nvSpPr>
            <p:cNvPr id="44" name="Rounded Rectangle 2">
              <a:extLst>
                <a:ext uri="{FF2B5EF4-FFF2-40B4-BE49-F238E27FC236}">
                  <a16:creationId xmlns:a16="http://schemas.microsoft.com/office/drawing/2014/main" id="{0A880FD6-B68A-5AE4-1488-D81B01669485}"/>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5"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6"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7"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8"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9"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50"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53" name="CasellaDiTesto 52">
            <a:extLst>
              <a:ext uri="{FF2B5EF4-FFF2-40B4-BE49-F238E27FC236}">
                <a16:creationId xmlns:a16="http://schemas.microsoft.com/office/drawing/2014/main" id="{68C59F9E-B609-2400-AF0D-B272D0B5CB11}"/>
              </a:ext>
            </a:extLst>
          </p:cNvPr>
          <p:cNvSpPr txBox="1"/>
          <p:nvPr/>
        </p:nvSpPr>
        <p:spPr>
          <a:xfrm>
            <a:off x="1139805" y="200235"/>
            <a:ext cx="1016902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02 - Profili Coinvolti</a:t>
            </a:r>
          </a:p>
          <a:p>
            <a:pPr algn="l"/>
            <a:endParaRPr lang="it-IT" dirty="0">
              <a:cs typeface="Arial"/>
            </a:endParaRPr>
          </a:p>
        </p:txBody>
      </p:sp>
      <p:sp>
        <p:nvSpPr>
          <p:cNvPr id="2" name="Rettangolo 1">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2">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202353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3E2FD41B-7390-6937-7937-8D2FD9E9F505}"/>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2BB03191-0803-3713-3AFB-8EC7B424E358}"/>
              </a:ext>
            </a:extLst>
          </p:cNvPr>
          <p:cNvGrpSpPr/>
          <p:nvPr/>
        </p:nvGrpSpPr>
        <p:grpSpPr>
          <a:xfrm>
            <a:off x="899380" y="2345227"/>
            <a:ext cx="500793" cy="2296336"/>
            <a:chOff x="442181" y="1593387"/>
            <a:chExt cx="488380" cy="2347317"/>
          </a:xfrm>
        </p:grpSpPr>
        <p:sp>
          <p:nvSpPr>
            <p:cNvPr id="3" name="Rettangolo 2">
              <a:extLst>
                <a:ext uri="{FF2B5EF4-FFF2-40B4-BE49-F238E27FC236}">
                  <a16:creationId xmlns:a16="http://schemas.microsoft.com/office/drawing/2014/main" id="{4C90502F-DC03-527F-CAFA-7CA2EB3DA5BB}"/>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556EA986-C711-1C0E-467D-0387A8936053}"/>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899381" y="260678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26995" y="281934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26995" y="3293463"/>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26995" y="376758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26995" y="424169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Medico Certificatore Unità Operativa HUB </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26995" y="234522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26992" y="471581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59361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cxnSp>
        <p:nvCxnSpPr>
          <p:cNvPr id="8" name="Connettore diritto 7">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Semplice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0" name="Gruppo 9">
            <a:extLst>
              <a:ext uri="{FF2B5EF4-FFF2-40B4-BE49-F238E27FC236}">
                <a16:creationId xmlns:a16="http://schemas.microsoft.com/office/drawing/2014/main" id="{8C1B277F-4E08-698D-E8E4-FA05AB9623B9}"/>
              </a:ext>
            </a:extLst>
          </p:cNvPr>
          <p:cNvGrpSpPr/>
          <p:nvPr/>
        </p:nvGrpSpPr>
        <p:grpSpPr>
          <a:xfrm>
            <a:off x="6776007" y="2030012"/>
            <a:ext cx="5006415" cy="4134855"/>
            <a:chOff x="6776007" y="2030012"/>
            <a:chExt cx="5006415" cy="4134855"/>
          </a:xfrm>
        </p:grpSpPr>
        <p:pic>
          <p:nvPicPr>
            <p:cNvPr id="11" name="Immagine 10">
              <a:extLst>
                <a:ext uri="{FF2B5EF4-FFF2-40B4-BE49-F238E27FC236}">
                  <a16:creationId xmlns:a16="http://schemas.microsoft.com/office/drawing/2014/main" id="{0A5FFCED-2B6A-ACFD-1AA1-BA1502F3C3D3}"/>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12" name="Immagine 11">
              <a:extLst>
                <a:ext uri="{FF2B5EF4-FFF2-40B4-BE49-F238E27FC236}">
                  <a16:creationId xmlns:a16="http://schemas.microsoft.com/office/drawing/2014/main" id="{1467078D-2BE3-D346-44B1-F3102C5A5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13" name="Rounded Rectangle 2">
              <a:extLst>
                <a:ext uri="{FF2B5EF4-FFF2-40B4-BE49-F238E27FC236}">
                  <a16:creationId xmlns:a16="http://schemas.microsoft.com/office/drawing/2014/main" id="{F78936A4-6E1E-CEA9-53B2-A3A03738C6B2}"/>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A6EE2590-E161-9E6F-74B7-6B8C1B922E8F}"/>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D21D1B50-B0C2-80D9-4EB3-F04D584E716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16" name="Rounded Rectangle 2">
              <a:extLst>
                <a:ext uri="{FF2B5EF4-FFF2-40B4-BE49-F238E27FC236}">
                  <a16:creationId xmlns:a16="http://schemas.microsoft.com/office/drawing/2014/main" id="{B273D8D5-0F92-CCCA-2807-6CAE721A5E2B}"/>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5BB8299A-6EBC-4016-9C92-814C9346F06C}"/>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37">
              <a:extLst>
                <a:ext uri="{FF2B5EF4-FFF2-40B4-BE49-F238E27FC236}">
                  <a16:creationId xmlns:a16="http://schemas.microsoft.com/office/drawing/2014/main" id="{E7DA0DF3-11FE-BDDC-4E3E-64B0DC000FD1}"/>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38">
              <a:extLst>
                <a:ext uri="{FF2B5EF4-FFF2-40B4-BE49-F238E27FC236}">
                  <a16:creationId xmlns:a16="http://schemas.microsoft.com/office/drawing/2014/main" id="{A8AAEA3C-BFBB-F67A-5F4C-F3288A20DDA0}"/>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20" name="Immagine 19">
              <a:extLst>
                <a:ext uri="{FF2B5EF4-FFF2-40B4-BE49-F238E27FC236}">
                  <a16:creationId xmlns:a16="http://schemas.microsoft.com/office/drawing/2014/main" id="{02347FF8-F2D9-BA01-096A-AE71890ECAF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21" name="Immagine 20">
              <a:extLst>
                <a:ext uri="{FF2B5EF4-FFF2-40B4-BE49-F238E27FC236}">
                  <a16:creationId xmlns:a16="http://schemas.microsoft.com/office/drawing/2014/main" id="{87189250-ED7F-B602-4BE7-8B00B585C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22" name="Rounded Rectangle 2">
              <a:extLst>
                <a:ext uri="{FF2B5EF4-FFF2-40B4-BE49-F238E27FC236}">
                  <a16:creationId xmlns:a16="http://schemas.microsoft.com/office/drawing/2014/main" id="{BE69DB11-37A1-E535-6BAE-1C83CB7CC762}"/>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3" name="Rounded Rectangle 2">
              <a:extLst>
                <a:ext uri="{FF2B5EF4-FFF2-40B4-BE49-F238E27FC236}">
                  <a16:creationId xmlns:a16="http://schemas.microsoft.com/office/drawing/2014/main" id="{C859B026-8369-4D73-025F-0BFB15173899}"/>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24" name="Picture 60">
              <a:extLst>
                <a:ext uri="{FF2B5EF4-FFF2-40B4-BE49-F238E27FC236}">
                  <a16:creationId xmlns:a16="http://schemas.microsoft.com/office/drawing/2014/main" id="{56C82067-039A-8503-EE68-2C14A843FAAA}"/>
                </a:ext>
              </a:extLst>
            </p:cNvPr>
            <p:cNvPicPr>
              <a:picLocks noChangeAspect="1"/>
            </p:cNvPicPr>
            <p:nvPr/>
          </p:nvPicPr>
          <p:blipFill>
            <a:blip r:embed="rId4"/>
            <a:stretch>
              <a:fillRect/>
            </a:stretch>
          </p:blipFill>
          <p:spPr>
            <a:xfrm>
              <a:off x="7629256" y="5655866"/>
              <a:ext cx="493802" cy="473249"/>
            </a:xfrm>
            <a:prstGeom prst="rect">
              <a:avLst/>
            </a:prstGeom>
          </p:spPr>
        </p:pic>
        <p:sp>
          <p:nvSpPr>
            <p:cNvPr id="25" name="Rounded Rectangle 2">
              <a:extLst>
                <a:ext uri="{FF2B5EF4-FFF2-40B4-BE49-F238E27FC236}">
                  <a16:creationId xmlns:a16="http://schemas.microsoft.com/office/drawing/2014/main" id="{6B85AA99-E75D-58B2-4C79-C5388F675365}"/>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1E50DBF1-B5ED-C319-F8BC-F355E33FDD7E}"/>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46">
              <a:extLst>
                <a:ext uri="{FF2B5EF4-FFF2-40B4-BE49-F238E27FC236}">
                  <a16:creationId xmlns:a16="http://schemas.microsoft.com/office/drawing/2014/main" id="{376BCF37-7E98-0E61-1EEE-BCD0E4781EEA}"/>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48">
              <a:extLst>
                <a:ext uri="{FF2B5EF4-FFF2-40B4-BE49-F238E27FC236}">
                  <a16:creationId xmlns:a16="http://schemas.microsoft.com/office/drawing/2014/main" id="{507D58AE-C2B4-D016-6C50-C7065AD3AF41}"/>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29" name="CasellaDiTesto 49">
              <a:extLst>
                <a:ext uri="{FF2B5EF4-FFF2-40B4-BE49-F238E27FC236}">
                  <a16:creationId xmlns:a16="http://schemas.microsoft.com/office/drawing/2014/main" id="{832D2685-CD89-7D6A-34AF-4D016B3F7027}"/>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0" name="CasellaDiTesto 50">
              <a:extLst>
                <a:ext uri="{FF2B5EF4-FFF2-40B4-BE49-F238E27FC236}">
                  <a16:creationId xmlns:a16="http://schemas.microsoft.com/office/drawing/2014/main" id="{81A5DE4E-E01E-62C1-ED13-C767B0AFBA43}"/>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31" name="CasellaDiTesto 53">
              <a:extLst>
                <a:ext uri="{FF2B5EF4-FFF2-40B4-BE49-F238E27FC236}">
                  <a16:creationId xmlns:a16="http://schemas.microsoft.com/office/drawing/2014/main" id="{8B30F28C-5EA6-EE59-E27C-B59C2C402E56}"/>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sp>
        <p:nvSpPr>
          <p:cNvPr id="32" name="CasellaDiTesto 31">
            <a:extLst>
              <a:ext uri="{FF2B5EF4-FFF2-40B4-BE49-F238E27FC236}">
                <a16:creationId xmlns:a16="http://schemas.microsoft.com/office/drawing/2014/main" id="{2B8BD64B-5E00-9605-B33A-4E35EDBB38EA}"/>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1/2</a:t>
            </a:r>
          </a:p>
          <a:p>
            <a:pPr algn="l"/>
            <a:endParaRPr lang="it-IT" dirty="0">
              <a:cs typeface="Arial"/>
            </a:endParaRPr>
          </a:p>
        </p:txBody>
      </p:sp>
      <p:sp>
        <p:nvSpPr>
          <p:cNvPr id="2" name="Rettangolo 1">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3" name="Rettangolo 2">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3056221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Complessa</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8" name="Gruppo 7">
            <a:extLst>
              <a:ext uri="{FF2B5EF4-FFF2-40B4-BE49-F238E27FC236}">
                <a16:creationId xmlns:a16="http://schemas.microsoft.com/office/drawing/2014/main" id="{008DFE95-289F-CC3D-2A11-F547F6EBF20F}"/>
              </a:ext>
            </a:extLst>
          </p:cNvPr>
          <p:cNvGrpSpPr/>
          <p:nvPr/>
        </p:nvGrpSpPr>
        <p:grpSpPr>
          <a:xfrm>
            <a:off x="6561816" y="1871890"/>
            <a:ext cx="4506234" cy="4324946"/>
            <a:chOff x="6561816" y="1871890"/>
            <a:chExt cx="4506234" cy="4324946"/>
          </a:xfrm>
        </p:grpSpPr>
        <p:sp>
          <p:nvSpPr>
            <p:cNvPr id="9" name="CasellaDiTesto 62">
              <a:extLst>
                <a:ext uri="{FF2B5EF4-FFF2-40B4-BE49-F238E27FC236}">
                  <a16:creationId xmlns:a16="http://schemas.microsoft.com/office/drawing/2014/main" id="{3D4DE101-7258-70A5-785D-2B3882E437AC}"/>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0" name="CasellaDiTesto 63">
              <a:extLst>
                <a:ext uri="{FF2B5EF4-FFF2-40B4-BE49-F238E27FC236}">
                  <a16:creationId xmlns:a16="http://schemas.microsoft.com/office/drawing/2014/main" id="{416AF024-82EB-10D7-5E5E-B0DD6C419750}"/>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11" name="Immagine 10">
              <a:extLst>
                <a:ext uri="{FF2B5EF4-FFF2-40B4-BE49-F238E27FC236}">
                  <a16:creationId xmlns:a16="http://schemas.microsoft.com/office/drawing/2014/main" id="{87795FB5-A109-87CC-A1A5-18B84A00CE45}"/>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12" name="Immagine 11">
              <a:extLst>
                <a:ext uri="{FF2B5EF4-FFF2-40B4-BE49-F238E27FC236}">
                  <a16:creationId xmlns:a16="http://schemas.microsoft.com/office/drawing/2014/main" id="{3F2783CA-D7DB-F081-D568-9EC72BE002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13" name="Rounded Rectangle 2">
              <a:extLst>
                <a:ext uri="{FF2B5EF4-FFF2-40B4-BE49-F238E27FC236}">
                  <a16:creationId xmlns:a16="http://schemas.microsoft.com/office/drawing/2014/main" id="{F306B8E1-8591-1070-BC86-F30D82DC9B7A}"/>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9A5B693D-87CB-84A6-4A6B-92DB47C92A7A}"/>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AFC7F868-85C5-2A42-6F09-0FE76BCD9566}"/>
                </a:ext>
              </a:extLst>
            </p:cNvPr>
            <p:cNvPicPr>
              <a:picLocks noChangeAspect="1"/>
            </p:cNvPicPr>
            <p:nvPr/>
          </p:nvPicPr>
          <p:blipFill>
            <a:blip r:embed="rId4"/>
            <a:stretch>
              <a:fillRect/>
            </a:stretch>
          </p:blipFill>
          <p:spPr>
            <a:xfrm>
              <a:off x="7648987" y="5791576"/>
              <a:ext cx="406519" cy="376795"/>
            </a:xfrm>
            <a:prstGeom prst="rect">
              <a:avLst/>
            </a:prstGeom>
          </p:spPr>
        </p:pic>
        <p:sp>
          <p:nvSpPr>
            <p:cNvPr id="16" name="Rounded Rectangle 2">
              <a:extLst>
                <a:ext uri="{FF2B5EF4-FFF2-40B4-BE49-F238E27FC236}">
                  <a16:creationId xmlns:a16="http://schemas.microsoft.com/office/drawing/2014/main" id="{E9E7417B-2BC3-85AA-032A-45BD9A182E5B}"/>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B0A93310-9FAE-873A-8FB0-87010486466A}"/>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71">
              <a:extLst>
                <a:ext uri="{FF2B5EF4-FFF2-40B4-BE49-F238E27FC236}">
                  <a16:creationId xmlns:a16="http://schemas.microsoft.com/office/drawing/2014/main" id="{6D910C07-997F-59E0-0718-208F4AC17483}"/>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72">
              <a:extLst>
                <a:ext uri="{FF2B5EF4-FFF2-40B4-BE49-F238E27FC236}">
                  <a16:creationId xmlns:a16="http://schemas.microsoft.com/office/drawing/2014/main" id="{A3841D22-400E-66D1-301A-8BC31029DB7B}"/>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grpSp>
          <p:nvGrpSpPr>
            <p:cNvPr id="20" name="Gruppo 19">
              <a:extLst>
                <a:ext uri="{FF2B5EF4-FFF2-40B4-BE49-F238E27FC236}">
                  <a16:creationId xmlns:a16="http://schemas.microsoft.com/office/drawing/2014/main" id="{56B5DE14-B592-1A92-9562-7F1DAAC3023D}"/>
                </a:ext>
              </a:extLst>
            </p:cNvPr>
            <p:cNvGrpSpPr/>
            <p:nvPr/>
          </p:nvGrpSpPr>
          <p:grpSpPr>
            <a:xfrm>
              <a:off x="6747731" y="3028540"/>
              <a:ext cx="4320319" cy="1547862"/>
              <a:chOff x="6747731" y="3028540"/>
              <a:chExt cx="4320319" cy="1547862"/>
            </a:xfrm>
          </p:grpSpPr>
          <p:pic>
            <p:nvPicPr>
              <p:cNvPr id="30" name="Immagine 29">
                <a:extLst>
                  <a:ext uri="{FF2B5EF4-FFF2-40B4-BE49-F238E27FC236}">
                    <a16:creationId xmlns:a16="http://schemas.microsoft.com/office/drawing/2014/main" id="{FFD7AA04-6E12-3BCB-A2E3-E3FDE322B27E}"/>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31" name="Immagine 30">
                <a:extLst>
                  <a:ext uri="{FF2B5EF4-FFF2-40B4-BE49-F238E27FC236}">
                    <a16:creationId xmlns:a16="http://schemas.microsoft.com/office/drawing/2014/main" id="{2AA3DB34-EAD6-1351-C76C-0C7DE3425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32" name="Rounded Rectangle 2">
                <a:extLst>
                  <a:ext uri="{FF2B5EF4-FFF2-40B4-BE49-F238E27FC236}">
                    <a16:creationId xmlns:a16="http://schemas.microsoft.com/office/drawing/2014/main" id="{41C8128C-E48C-9CBF-4B6E-EFDF6D7117A4}"/>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3" name="Rounded Rectangle 2">
                <a:extLst>
                  <a:ext uri="{FF2B5EF4-FFF2-40B4-BE49-F238E27FC236}">
                    <a16:creationId xmlns:a16="http://schemas.microsoft.com/office/drawing/2014/main" id="{45F3C6D4-0821-D9AC-B605-6B147619DFC4}"/>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4" name="Picture 60">
                <a:extLst>
                  <a:ext uri="{FF2B5EF4-FFF2-40B4-BE49-F238E27FC236}">
                    <a16:creationId xmlns:a16="http://schemas.microsoft.com/office/drawing/2014/main" id="{45279F03-9E7B-85D7-8024-36F5833BAF79}"/>
                  </a:ext>
                </a:extLst>
              </p:cNvPr>
              <p:cNvPicPr>
                <a:picLocks noChangeAspect="1"/>
              </p:cNvPicPr>
              <p:nvPr/>
            </p:nvPicPr>
            <p:blipFill>
              <a:blip r:embed="rId4"/>
              <a:stretch>
                <a:fillRect/>
              </a:stretch>
            </p:blipFill>
            <p:spPr>
              <a:xfrm>
                <a:off x="7648984" y="4171142"/>
                <a:ext cx="406519" cy="376795"/>
              </a:xfrm>
              <a:prstGeom prst="rect">
                <a:avLst/>
              </a:prstGeom>
            </p:spPr>
          </p:pic>
          <p:sp>
            <p:nvSpPr>
              <p:cNvPr id="35" name="Rounded Rectangle 2">
                <a:extLst>
                  <a:ext uri="{FF2B5EF4-FFF2-40B4-BE49-F238E27FC236}">
                    <a16:creationId xmlns:a16="http://schemas.microsoft.com/office/drawing/2014/main" id="{F3F00EAF-CE8F-6E89-C9EF-F0C861D3379F}"/>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6" name="Parentesi graffa aperta 35">
                <a:extLst>
                  <a:ext uri="{FF2B5EF4-FFF2-40B4-BE49-F238E27FC236}">
                    <a16:creationId xmlns:a16="http://schemas.microsoft.com/office/drawing/2014/main" id="{802507C6-7787-EEAD-BDEA-366B255080E1}"/>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37" name="CasellaDiTesto 90">
                <a:extLst>
                  <a:ext uri="{FF2B5EF4-FFF2-40B4-BE49-F238E27FC236}">
                    <a16:creationId xmlns:a16="http://schemas.microsoft.com/office/drawing/2014/main" id="{A410D014-1011-AF98-E132-1BF5A30EB03D}"/>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38" name="CasellaDiTesto 91">
                <a:extLst>
                  <a:ext uri="{FF2B5EF4-FFF2-40B4-BE49-F238E27FC236}">
                    <a16:creationId xmlns:a16="http://schemas.microsoft.com/office/drawing/2014/main" id="{EE85FFB4-B3D8-AC42-F159-3A43DE11C45E}"/>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9" name="CasellaDiTesto 92">
                <a:extLst>
                  <a:ext uri="{FF2B5EF4-FFF2-40B4-BE49-F238E27FC236}">
                    <a16:creationId xmlns:a16="http://schemas.microsoft.com/office/drawing/2014/main" id="{488531F1-A2A4-DD3E-D79F-1084FCEC9434}"/>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40" name="CasellaDiTesto 93">
                <a:extLst>
                  <a:ext uri="{FF2B5EF4-FFF2-40B4-BE49-F238E27FC236}">
                    <a16:creationId xmlns:a16="http://schemas.microsoft.com/office/drawing/2014/main" id="{D9DA1526-F223-B8CB-7AB9-2EACCF6E9FB4}"/>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grpSp>
          <p:nvGrpSpPr>
            <p:cNvPr id="21" name="Gruppo 20">
              <a:extLst>
                <a:ext uri="{FF2B5EF4-FFF2-40B4-BE49-F238E27FC236}">
                  <a16:creationId xmlns:a16="http://schemas.microsoft.com/office/drawing/2014/main" id="{8CB92BB2-D985-BDFC-DE31-81E7737A220E}"/>
                </a:ext>
              </a:extLst>
            </p:cNvPr>
            <p:cNvGrpSpPr/>
            <p:nvPr/>
          </p:nvGrpSpPr>
          <p:grpSpPr>
            <a:xfrm>
              <a:off x="6697552" y="1871890"/>
              <a:ext cx="4370498" cy="1045959"/>
              <a:chOff x="6697552" y="1871890"/>
              <a:chExt cx="4370498" cy="1045959"/>
            </a:xfrm>
          </p:grpSpPr>
          <p:pic>
            <p:nvPicPr>
              <p:cNvPr id="22" name="Immagine 21">
                <a:extLst>
                  <a:ext uri="{FF2B5EF4-FFF2-40B4-BE49-F238E27FC236}">
                    <a16:creationId xmlns:a16="http://schemas.microsoft.com/office/drawing/2014/main" id="{4711BEB5-26D0-95E9-79FD-56164FDA7C8F}"/>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23" name="Immagine 22">
                <a:extLst>
                  <a:ext uri="{FF2B5EF4-FFF2-40B4-BE49-F238E27FC236}">
                    <a16:creationId xmlns:a16="http://schemas.microsoft.com/office/drawing/2014/main" id="{A50C7794-7A9D-119A-31D7-9B8461E39D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24" name="Rounded Rectangle 2">
                <a:extLst>
                  <a:ext uri="{FF2B5EF4-FFF2-40B4-BE49-F238E27FC236}">
                    <a16:creationId xmlns:a16="http://schemas.microsoft.com/office/drawing/2014/main" id="{E7B352EF-E40D-1718-88A6-BAAD8E1AD39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5" name="Rounded Rectangle 2">
                <a:extLst>
                  <a:ext uri="{FF2B5EF4-FFF2-40B4-BE49-F238E27FC236}">
                    <a16:creationId xmlns:a16="http://schemas.microsoft.com/office/drawing/2014/main" id="{50D6CA94-4D99-CE0F-1D88-9C3771D8C591}"/>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6ADCE365-4824-64ED-AD4D-843DC90BE065}"/>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80">
                <a:extLst>
                  <a:ext uri="{FF2B5EF4-FFF2-40B4-BE49-F238E27FC236}">
                    <a16:creationId xmlns:a16="http://schemas.microsoft.com/office/drawing/2014/main" id="{EA402CA3-FAF6-9B51-9C4B-EC7A2DE482B2}"/>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SPOKE</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81">
                <a:extLst>
                  <a:ext uri="{FF2B5EF4-FFF2-40B4-BE49-F238E27FC236}">
                    <a16:creationId xmlns:a16="http://schemas.microsoft.com/office/drawing/2014/main" id="{7F96C695-BC64-AC56-0923-DBF0A335A66C}"/>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29" name="CasellaDiTesto 82">
                <a:extLst>
                  <a:ext uri="{FF2B5EF4-FFF2-40B4-BE49-F238E27FC236}">
                    <a16:creationId xmlns:a16="http://schemas.microsoft.com/office/drawing/2014/main" id="{3AA0C645-8F5B-4E4C-81AD-140FA8C57556}"/>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SPOKE (UO): Certificazione provvisoria e Prescrizione</a:t>
                </a:r>
                <a:endParaRPr lang="it-IT" sz="1200" b="1" dirty="0">
                  <a:solidFill>
                    <a:schemeClr val="accent5">
                      <a:lumMod val="25000"/>
                    </a:schemeClr>
                  </a:solidFill>
                  <a:latin typeface="Century Gothic" panose="020B0502020202020204" pitchFamily="34" charset="0"/>
                  <a:cs typeface="Calibri"/>
                </a:endParaRPr>
              </a:p>
            </p:txBody>
          </p:sp>
        </p:grpSp>
      </p:grpSp>
      <p:sp>
        <p:nvSpPr>
          <p:cNvPr id="43" name="CasellaDiTesto 42">
            <a:extLst>
              <a:ext uri="{FF2B5EF4-FFF2-40B4-BE49-F238E27FC236}">
                <a16:creationId xmlns:a16="http://schemas.microsoft.com/office/drawing/2014/main" id="{C70B2EAC-9328-961B-6463-3D7C710817E8}"/>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2/2</a:t>
            </a:r>
          </a:p>
          <a:p>
            <a:pPr algn="l"/>
            <a:endParaRPr lang="it-IT" dirty="0">
              <a:cs typeface="Arial"/>
            </a:endParaRPr>
          </a:p>
        </p:txBody>
      </p:sp>
      <p:sp>
        <p:nvSpPr>
          <p:cNvPr id="2" name="Rettangolo 1">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1376335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sellaDiTesto 17">
            <a:extLst>
              <a:ext uri="{FF2B5EF4-FFF2-40B4-BE49-F238E27FC236}">
                <a16:creationId xmlns:a16="http://schemas.microsoft.com/office/drawing/2014/main" id="{7A89207C-98FA-25DB-8923-8E2364F6C87C}"/>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9F4C9B65-EF3B-C406-ACB0-0C45548FF2E2}"/>
              </a:ext>
            </a:extLst>
          </p:cNvPr>
          <p:cNvGrpSpPr/>
          <p:nvPr/>
        </p:nvGrpSpPr>
        <p:grpSpPr>
          <a:xfrm>
            <a:off x="838420" y="2345227"/>
            <a:ext cx="500793" cy="2296336"/>
            <a:chOff x="442181" y="1593387"/>
            <a:chExt cx="488380" cy="2347317"/>
          </a:xfrm>
        </p:grpSpPr>
        <p:sp>
          <p:nvSpPr>
            <p:cNvPr id="3" name="Rettangolo 2">
              <a:extLst>
                <a:ext uri="{FF2B5EF4-FFF2-40B4-BE49-F238E27FC236}">
                  <a16:creationId xmlns:a16="http://schemas.microsoft.com/office/drawing/2014/main" id="{90752E9F-97E4-7348-0E6C-F137F075611B}"/>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9A4777E7-2134-0AE7-860D-EB6777811ED0}"/>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838421" y="260678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CasellaDiTesto 1">
            <a:extLst>
              <a:ext uri="{FF2B5EF4-FFF2-40B4-BE49-F238E27FC236}">
                <a16:creationId xmlns:a16="http://schemas.microsoft.com/office/drawing/2014/main" id="{612E8B59-4455-950B-B0B7-D24CCD09C666}"/>
              </a:ext>
            </a:extLst>
          </p:cNvPr>
          <p:cNvSpPr txBox="1"/>
          <p:nvPr/>
        </p:nvSpPr>
        <p:spPr>
          <a:xfrm>
            <a:off x="1466035" y="281934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7" name="CasellaDiTesto 9">
            <a:extLst>
              <a:ext uri="{FF2B5EF4-FFF2-40B4-BE49-F238E27FC236}">
                <a16:creationId xmlns:a16="http://schemas.microsoft.com/office/drawing/2014/main" id="{34ED3C08-8497-4D9C-BBCF-AB52BDEF4FD6}"/>
              </a:ext>
            </a:extLst>
          </p:cNvPr>
          <p:cNvSpPr txBox="1"/>
          <p:nvPr/>
        </p:nvSpPr>
        <p:spPr>
          <a:xfrm>
            <a:off x="1466035" y="329346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466035" y="3767581"/>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466035" y="424169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Medico Certificatore Unità Operativa HUB </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466035" y="234522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466032" y="471581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3038819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2F921454-1ACE-4CE0-BF6B-8F1AA90EDE52}"/>
              </a:ext>
            </a:extLst>
          </p:cNvPr>
          <p:cNvSpPr txBox="1">
            <a:spLocks/>
          </p:cNvSpPr>
          <p:nvPr/>
        </p:nvSpPr>
        <p:spPr>
          <a:xfrm>
            <a:off x="883607" y="1442538"/>
            <a:ext cx="9661812" cy="4822306"/>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178842" y="1386825"/>
            <a:ext cx="6739564" cy="3057202"/>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460443" y="3558175"/>
            <a:ext cx="272864" cy="257801"/>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259805" y="4394797"/>
            <a:ext cx="2989688" cy="1922198"/>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8047438" y="4329839"/>
            <a:ext cx="272864" cy="257801"/>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531815" y="4158001"/>
            <a:ext cx="3152129" cy="1607927"/>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710040" y="4653153"/>
            <a:ext cx="272864" cy="257801"/>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712238" y="5021959"/>
            <a:ext cx="272864" cy="257801"/>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298689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53871" y="1598036"/>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597069" y="1922511"/>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1">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04 - Login 3/3</a:t>
            </a:r>
          </a:p>
          <a:p>
            <a:pPr algn="l"/>
            <a:endParaRPr lang="it-IT">
              <a:cs typeface="Arial"/>
            </a:endParaRPr>
          </a:p>
        </p:txBody>
      </p:sp>
      <p:sp>
        <p:nvSpPr>
          <p:cNvPr id="7" name="Titolo 1">
            <a:extLst>
              <a:ext uri="{FF2B5EF4-FFF2-40B4-BE49-F238E27FC236}">
                <a16:creationId xmlns:a16="http://schemas.microsoft.com/office/drawing/2014/main" id="{2F921454-1ACE-4CE0-BF6B-8F1AA90EDE52}"/>
              </a:ext>
            </a:extLst>
          </p:cNvPr>
          <p:cNvSpPr txBox="1">
            <a:spLocks/>
          </p:cNvSpPr>
          <p:nvPr/>
        </p:nvSpPr>
        <p:spPr>
          <a:xfrm>
            <a:off x="502606" y="714156"/>
            <a:ext cx="10356576" cy="548345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37157" y="1607468"/>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88207" y="1912374"/>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36065" y="4440650"/>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4</a:t>
            </a:r>
            <a:endParaRPr lang="it-IT" sz="1400" b="1" dirty="0">
              <a:solidFill>
                <a:schemeClr val="bg1"/>
              </a:solidFill>
            </a:endParaRPr>
          </a:p>
        </p:txBody>
      </p:sp>
      <p:sp>
        <p:nvSpPr>
          <p:cNvPr id="4" name="Rettangolo 3">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64719742-292A-6905-A154-B6EE6FDD468D}"/>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BFDD3F72-95FA-FD7C-869F-B2E2D1730705}"/>
              </a:ext>
            </a:extLst>
          </p:cNvPr>
          <p:cNvGrpSpPr/>
          <p:nvPr/>
        </p:nvGrpSpPr>
        <p:grpSpPr>
          <a:xfrm>
            <a:off x="868900" y="2274107"/>
            <a:ext cx="500793" cy="2296336"/>
            <a:chOff x="442181" y="1593387"/>
            <a:chExt cx="488380" cy="2347317"/>
          </a:xfrm>
        </p:grpSpPr>
        <p:sp>
          <p:nvSpPr>
            <p:cNvPr id="3" name="Rettangolo 2">
              <a:extLst>
                <a:ext uri="{FF2B5EF4-FFF2-40B4-BE49-F238E27FC236}">
                  <a16:creationId xmlns:a16="http://schemas.microsoft.com/office/drawing/2014/main" id="{9710ACFF-5B2D-2231-2330-1A6D90BD4535}"/>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3C06DCB4-FC5F-B219-FA8D-43F3355284CE}"/>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868901" y="253566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496515" y="274822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496515" y="322234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496515" y="369646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496515" y="4170579"/>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Medico Certificatore Unità Operativa HUB </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496515" y="227410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496512" y="464469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605800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3481C13-3859-97C0-1DE3-9D5380EBADC1}"/>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4" name="Immagine 3">
            <a:extLst>
              <a:ext uri="{FF2B5EF4-FFF2-40B4-BE49-F238E27FC236}">
                <a16:creationId xmlns:a16="http://schemas.microsoft.com/office/drawing/2014/main" id="{B128F52B-416B-80B2-D3CD-A560FF3B89B4}"/>
              </a:ext>
            </a:extLst>
          </p:cNvPr>
          <p:cNvPicPr>
            <a:picLocks noChangeAspect="1"/>
          </p:cNvPicPr>
          <p:nvPr/>
        </p:nvPicPr>
        <p:blipFill>
          <a:blip r:embed="rId2"/>
          <a:stretch>
            <a:fillRect/>
          </a:stretch>
        </p:blipFill>
        <p:spPr>
          <a:xfrm>
            <a:off x="5493432" y="1603561"/>
            <a:ext cx="6459416" cy="2829483"/>
          </a:xfrm>
          <a:prstGeom prst="rect">
            <a:avLst/>
          </a:prstGeom>
          <a:ln>
            <a:solidFill>
              <a:srgbClr val="4472C4"/>
            </a:solidFill>
          </a:ln>
        </p:spPr>
      </p:pic>
      <p:sp>
        <p:nvSpPr>
          <p:cNvPr id="7" name="Rettangolo 6">
            <a:extLst>
              <a:ext uri="{FF2B5EF4-FFF2-40B4-BE49-F238E27FC236}">
                <a16:creationId xmlns:a16="http://schemas.microsoft.com/office/drawing/2014/main" id="{36379D92-D360-1D88-B2EF-9C71DD83C6BE}"/>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 1/1</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46FFA024-0D84-5E8A-2865-A12F0A5BC53D}"/>
              </a:ext>
            </a:extLst>
          </p:cNvPr>
          <p:cNvSpPr/>
          <p:nvPr/>
        </p:nvSpPr>
        <p:spPr>
          <a:xfrm>
            <a:off x="233893" y="1605597"/>
            <a:ext cx="499257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 Medico Certificatore Hub, una volta autenticato, avrà accesso completo alle funzionalità descritte </a:t>
            </a:r>
            <a:r>
              <a:rPr lang="it-IT" sz="1400">
                <a:solidFill>
                  <a:srgbClr val="000000"/>
                </a:solidFill>
                <a:cs typeface="Arial"/>
              </a:rPr>
              <a:t>di seguito.</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 dell'elenco dei Certificati (certificati emessi dal medico, o presi in carico dal medico o entrambi) registrati nel Sistema di Gestione delle Malattie Rare</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Emissione Certificato</a:t>
            </a:r>
            <a:r>
              <a:rPr lang="it-IT" sz="1400">
                <a:solidFill>
                  <a:srgbClr val="000000"/>
                </a:solidFill>
                <a:cs typeface="Arial"/>
              </a:rPr>
              <a:t>: il modulo consente l’inserimento di un nuovo Certificato di Diagnosi di Malattia Rara</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Presa in Carico</a:t>
            </a:r>
            <a:r>
              <a:rPr lang="it-IT" sz="1400">
                <a:solidFill>
                  <a:srgbClr val="000000"/>
                </a:solidFill>
                <a:cs typeface="Arial"/>
              </a:rPr>
              <a:t>: il modulo permette al medico di assumere la presa in carico di un Certificato di Diagnosi di Malattia Rara, accedendo in questo modo alla gestione dello stesso</a:t>
            </a:r>
            <a:endParaRPr lang="en-US" sz="1400">
              <a:cs typeface="Arial"/>
            </a:endParaRPr>
          </a:p>
          <a:p>
            <a:pPr marL="285750" indent="-285750">
              <a:lnSpc>
                <a:spcPct val="150000"/>
              </a:lnSpc>
              <a:buFont typeface="Wingdings,sans-serif"/>
              <a:buChar char="v"/>
            </a:pPr>
            <a:r>
              <a:rPr lang="it-IT" sz="1400" b="1">
                <a:solidFill>
                  <a:srgbClr val="012B51"/>
                </a:solidFill>
                <a:cs typeface="Arial"/>
              </a:rPr>
              <a:t>Scadenzario</a:t>
            </a:r>
            <a:r>
              <a:rPr lang="it-IT" sz="1400">
                <a:solidFill>
                  <a:srgbClr val="000000"/>
                </a:solidFill>
                <a:cs typeface="Arial"/>
              </a:rPr>
              <a:t>: il modulo offre una panoramica dei certificati prossimi alla scadenza o già scaduti. Il medico può qui effettuare operazioni di rinnovo o conferma.</a:t>
            </a:r>
          </a:p>
        </p:txBody>
      </p:sp>
    </p:spTree>
    <p:extLst>
      <p:ext uri="{BB962C8B-B14F-4D97-AF65-F5344CB8AC3E}">
        <p14:creationId xmlns:p14="http://schemas.microsoft.com/office/powerpoint/2010/main" val="2075817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D3B1B01-3894-0E3B-955A-3B454E44FECF}"/>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2" name="Immagine 1">
            <a:extLst>
              <a:ext uri="{FF2B5EF4-FFF2-40B4-BE49-F238E27FC236}">
                <a16:creationId xmlns:a16="http://schemas.microsoft.com/office/drawing/2014/main" id="{8D9A5BCC-DB69-366E-E181-B2E2098D8E4C}"/>
              </a:ext>
            </a:extLst>
          </p:cNvPr>
          <p:cNvPicPr>
            <a:picLocks noChangeAspect="1"/>
          </p:cNvPicPr>
          <p:nvPr/>
        </p:nvPicPr>
        <p:blipFill>
          <a:blip r:embed="rId2"/>
          <a:stretch>
            <a:fillRect/>
          </a:stretch>
        </p:blipFill>
        <p:spPr>
          <a:xfrm>
            <a:off x="5791198" y="1650941"/>
            <a:ext cx="6213232" cy="2761018"/>
          </a:xfrm>
          <a:prstGeom prst="rect">
            <a:avLst/>
          </a:prstGeom>
          <a:ln>
            <a:solidFill>
              <a:srgbClr val="4472C4"/>
            </a:solidFill>
          </a:ln>
        </p:spPr>
      </p:pic>
      <p:sp>
        <p:nvSpPr>
          <p:cNvPr id="7" name="Rettangolo 6">
            <a:extLst>
              <a:ext uri="{FF2B5EF4-FFF2-40B4-BE49-F238E27FC236}">
                <a16:creationId xmlns:a16="http://schemas.microsoft.com/office/drawing/2014/main" id="{AFE5BAB5-16B0-D836-4177-AD35D8FF4C2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1/16</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8601939D-0788-5AEA-70AA-FD8F2FEBA0A0}"/>
              </a:ext>
            </a:extLst>
          </p:cNvPr>
          <p:cNvSpPr/>
          <p:nvPr/>
        </p:nvSpPr>
        <p:spPr>
          <a:xfrm>
            <a:off x="233893" y="1650420"/>
            <a:ext cx="531754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funzionalità offre al medico certificatore un metodo per accedere rapidamente ai certificati emessi/presi in carico da lui, semplificando il</a:t>
            </a:r>
            <a:r>
              <a:rPr lang="it-IT" sz="1400">
                <a:solidFill>
                  <a:srgbClr val="000000"/>
                </a:solidFill>
                <a:cs typeface="Arial"/>
              </a:rPr>
              <a:t> processo di gestione e consultazione degli stessi.</a:t>
            </a:r>
            <a:endParaRPr lang="it-IT"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it-IT"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it-IT"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it-IT"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it-IT"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Stato</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utile per ricercare i certificati in uno specifico stato (Chiuso, Bozza, Valido, Annullato, Scaduto)</a:t>
            </a:r>
            <a:endParaRPr lang="it-IT" sz="1400">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it-IT" sz="1400">
              <a:solidFill>
                <a:srgbClr val="003D69"/>
              </a:solidFill>
              <a:cs typeface="Arial"/>
            </a:endParaRPr>
          </a:p>
        </p:txBody>
      </p:sp>
    </p:spTree>
    <p:extLst>
      <p:ext uri="{BB962C8B-B14F-4D97-AF65-F5344CB8AC3E}">
        <p14:creationId xmlns:p14="http://schemas.microsoft.com/office/powerpoint/2010/main" val="351841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47EE789-E50F-C94D-FBDE-39E9691910AF}"/>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2" name="Immagine 1">
            <a:extLst>
              <a:ext uri="{FF2B5EF4-FFF2-40B4-BE49-F238E27FC236}">
                <a16:creationId xmlns:a16="http://schemas.microsoft.com/office/drawing/2014/main" id="{60E5DE5C-8C6D-50BC-7ABA-664C5807DDB1}"/>
              </a:ext>
            </a:extLst>
          </p:cNvPr>
          <p:cNvPicPr>
            <a:picLocks noChangeAspect="1"/>
          </p:cNvPicPr>
          <p:nvPr/>
        </p:nvPicPr>
        <p:blipFill>
          <a:blip r:embed="rId2"/>
          <a:stretch>
            <a:fillRect/>
          </a:stretch>
        </p:blipFill>
        <p:spPr>
          <a:xfrm>
            <a:off x="5947910" y="1665995"/>
            <a:ext cx="5850678" cy="2648677"/>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3">
            <p14:nvContentPartPr>
              <p14:cNvPr id="7" name="Input penna 6">
                <a:extLst>
                  <a:ext uri="{FF2B5EF4-FFF2-40B4-BE49-F238E27FC236}">
                    <a16:creationId xmlns:a16="http://schemas.microsoft.com/office/drawing/2014/main" id="{5AB5CE26-306D-5C89-FAD0-EEE5EFAFD153}"/>
                  </a:ext>
                </a:extLst>
              </p14:cNvPr>
              <p14:cNvContentPartPr/>
              <p14:nvPr/>
            </p14:nvContentPartPr>
            <p14:xfrm>
              <a:off x="7145829" y="3201053"/>
              <a:ext cx="532977" cy="73937"/>
            </p14:xfrm>
          </p:contentPart>
        </mc:Choice>
        <mc:Fallback xmlns="">
          <p:pic>
            <p:nvPicPr>
              <p:cNvPr id="7" name="Input penna 6">
                <a:extLst>
                  <a:ext uri="{FF2B5EF4-FFF2-40B4-BE49-F238E27FC236}">
                    <a16:creationId xmlns:a16="http://schemas.microsoft.com/office/drawing/2014/main" id="{5AB5CE26-306D-5C89-FAD0-EEE5EFAFD153}"/>
                  </a:ext>
                </a:extLst>
              </p:cNvPr>
              <p:cNvPicPr/>
              <p:nvPr/>
            </p:nvPicPr>
            <p:blipFill>
              <a:blip r:embed="rId4"/>
              <a:stretch>
                <a:fillRect/>
              </a:stretch>
            </p:blipFill>
            <p:spPr>
              <a:xfrm>
                <a:off x="7109841" y="3165161"/>
                <a:ext cx="604592" cy="14536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put penna 7">
                <a:extLst>
                  <a:ext uri="{FF2B5EF4-FFF2-40B4-BE49-F238E27FC236}">
                    <a16:creationId xmlns:a16="http://schemas.microsoft.com/office/drawing/2014/main" id="{9D83ADEA-2F05-BC01-8092-7B0F5B32B30E}"/>
                  </a:ext>
                </a:extLst>
              </p14:cNvPr>
              <p14:cNvContentPartPr/>
              <p14:nvPr/>
            </p14:nvContentPartPr>
            <p14:xfrm>
              <a:off x="7208469" y="3435773"/>
              <a:ext cx="378943" cy="68715"/>
            </p14:xfrm>
          </p:contentPart>
        </mc:Choice>
        <mc:Fallback xmlns="">
          <p:pic>
            <p:nvPicPr>
              <p:cNvPr id="8" name="Input penna 7">
                <a:extLst>
                  <a:ext uri="{FF2B5EF4-FFF2-40B4-BE49-F238E27FC236}">
                    <a16:creationId xmlns:a16="http://schemas.microsoft.com/office/drawing/2014/main" id="{9D83ADEA-2F05-BC01-8092-7B0F5B32B30E}"/>
                  </a:ext>
                </a:extLst>
              </p:cNvPr>
              <p:cNvPicPr/>
              <p:nvPr/>
            </p:nvPicPr>
            <p:blipFill>
              <a:blip r:embed="rId6"/>
              <a:stretch>
                <a:fillRect/>
              </a:stretch>
            </p:blipFill>
            <p:spPr>
              <a:xfrm>
                <a:off x="7172482" y="3399797"/>
                <a:ext cx="450557" cy="14030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put penna 8">
                <a:extLst>
                  <a:ext uri="{FF2B5EF4-FFF2-40B4-BE49-F238E27FC236}">
                    <a16:creationId xmlns:a16="http://schemas.microsoft.com/office/drawing/2014/main" id="{8ED8CEF1-DDAD-3ADA-5C1B-5DE76D0B5F59}"/>
                  </a:ext>
                </a:extLst>
              </p14:cNvPr>
              <p14:cNvContentPartPr/>
              <p14:nvPr/>
            </p14:nvContentPartPr>
            <p14:xfrm>
              <a:off x="7154016" y="3380693"/>
              <a:ext cx="429657" cy="73125"/>
            </p14:xfrm>
          </p:contentPart>
        </mc:Choice>
        <mc:Fallback xmlns="">
          <p:pic>
            <p:nvPicPr>
              <p:cNvPr id="9" name="Input penna 8">
                <a:extLst>
                  <a:ext uri="{FF2B5EF4-FFF2-40B4-BE49-F238E27FC236}">
                    <a16:creationId xmlns:a16="http://schemas.microsoft.com/office/drawing/2014/main" id="{8ED8CEF1-DDAD-3ADA-5C1B-5DE76D0B5F59}"/>
                  </a:ext>
                </a:extLst>
              </p:cNvPr>
              <p:cNvPicPr/>
              <p:nvPr/>
            </p:nvPicPr>
            <p:blipFill>
              <a:blip r:embed="rId8"/>
              <a:stretch>
                <a:fillRect/>
              </a:stretch>
            </p:blipFill>
            <p:spPr>
              <a:xfrm>
                <a:off x="7118031" y="3344671"/>
                <a:ext cx="501267" cy="144809"/>
              </a:xfrm>
              <a:prstGeom prst="rect">
                <a:avLst/>
              </a:prstGeom>
            </p:spPr>
          </p:pic>
        </mc:Fallback>
      </mc:AlternateContent>
      <p:sp>
        <p:nvSpPr>
          <p:cNvPr id="10" name="Rettangolo 9">
            <a:extLst>
              <a:ext uri="{FF2B5EF4-FFF2-40B4-BE49-F238E27FC236}">
                <a16:creationId xmlns:a16="http://schemas.microsoft.com/office/drawing/2014/main" id="{D5479EB4-F1AE-898F-8FAE-4448E56FEBBB}"/>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2/16</a:t>
            </a:r>
            <a:endParaRPr lang="it-IT" sz="2400">
              <a:solidFill>
                <a:srgbClr val="000000"/>
              </a:solidFill>
              <a:cs typeface="Arial"/>
            </a:endParaRPr>
          </a:p>
          <a:p>
            <a:pPr algn="ctr"/>
            <a:endParaRPr lang="en-GB" sz="2000" b="1" dirty="0">
              <a:solidFill>
                <a:srgbClr val="003D6A"/>
              </a:solidFill>
              <a:cs typeface="Arial"/>
            </a:endParaRPr>
          </a:p>
        </p:txBody>
      </p:sp>
      <p:sp>
        <p:nvSpPr>
          <p:cNvPr id="12" name="Rettangolo 11">
            <a:extLst>
              <a:ext uri="{FF2B5EF4-FFF2-40B4-BE49-F238E27FC236}">
                <a16:creationId xmlns:a16="http://schemas.microsoft.com/office/drawing/2014/main" id="{4A1EE392-13DE-38CD-0AD6-9617CE177EA6}"/>
              </a:ext>
            </a:extLst>
          </p:cNvPr>
          <p:cNvSpPr/>
          <p:nvPr/>
        </p:nvSpPr>
        <p:spPr>
          <a:xfrm>
            <a:off x="233893" y="1650420"/>
            <a:ext cx="531754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a:t>
            </a:r>
            <a:r>
              <a:rPr lang="it-IT" sz="1400">
                <a:solidFill>
                  <a:srgbClr val="000000"/>
                </a:solidFill>
                <a:cs typeface="Arial"/>
              </a:rPr>
              <a:t> aver inserito almeno uno dei filtri elencati, sarà possibile avviare la ricerca utilizzando il bottone </a:t>
            </a:r>
            <a:r>
              <a:rPr lang="it-IT" sz="1400" b="1">
                <a:solidFill>
                  <a:srgbClr val="012B51"/>
                </a:solidFill>
                <a:cs typeface="Arial"/>
              </a:rPr>
              <a:t>'Cerca</a:t>
            </a:r>
            <a:r>
              <a:rPr lang="it-IT" sz="1400">
                <a:solidFill>
                  <a:srgbClr val="000000"/>
                </a:solidFill>
                <a:cs typeface="Arial"/>
              </a:rPr>
              <a:t>'. In alternativa</a:t>
            </a:r>
            <a:r>
              <a:rPr lang="it-IT" sz="1400">
                <a:solidFill>
                  <a:srgbClr val="000000"/>
                </a:solidFill>
                <a:latin typeface="Arial"/>
                <a:cs typeface="Arial"/>
              </a:rPr>
              <a:t>, </a:t>
            </a:r>
            <a:r>
              <a:rPr lang="it-IT" sz="1400">
                <a:solidFill>
                  <a:srgbClr val="000000"/>
                </a:solidFill>
                <a:cs typeface="Arial"/>
              </a:rPr>
              <a:t>è possibile annullare </a:t>
            </a:r>
            <a:r>
              <a:rPr lang="it-IT" sz="1400">
                <a:solidFill>
                  <a:srgbClr val="000000"/>
                </a:solidFill>
                <a:latin typeface="Arial"/>
                <a:cs typeface="Arial"/>
              </a:rPr>
              <a:t>il</a:t>
            </a:r>
            <a:r>
              <a:rPr lang="it-IT" sz="1400">
                <a:solidFill>
                  <a:srgbClr val="000000"/>
                </a:solidFill>
                <a:cs typeface="Arial"/>
              </a:rPr>
              <a:t>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Stato Certificato e Periodo di validità, con i valori corrispondenti ai certificati cercati.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1492232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47EE789-E50F-C94D-FBDE-39E9691910AF}"/>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5" name="Ovale 4">
            <a:extLst>
              <a:ext uri="{FF2B5EF4-FFF2-40B4-BE49-F238E27FC236}">
                <a16:creationId xmlns:a16="http://schemas.microsoft.com/office/drawing/2014/main" id="{29E1894F-3580-30C1-4802-07184582CBB5}"/>
              </a:ext>
            </a:extLst>
          </p:cNvPr>
          <p:cNvSpPr/>
          <p:nvPr/>
        </p:nvSpPr>
        <p:spPr>
          <a:xfrm>
            <a:off x="228617" y="235781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pic>
        <p:nvPicPr>
          <p:cNvPr id="6" name="Immagine 5">
            <a:extLst>
              <a:ext uri="{FF2B5EF4-FFF2-40B4-BE49-F238E27FC236}">
                <a16:creationId xmlns:a16="http://schemas.microsoft.com/office/drawing/2014/main" id="{92062E04-3868-DB15-874D-6F086A0988DB}"/>
              </a:ext>
            </a:extLst>
          </p:cNvPr>
          <p:cNvPicPr>
            <a:picLocks noChangeAspect="1"/>
          </p:cNvPicPr>
          <p:nvPr/>
        </p:nvPicPr>
        <p:blipFill>
          <a:blip r:embed="rId2"/>
          <a:stretch>
            <a:fillRect/>
          </a:stretch>
        </p:blipFill>
        <p:spPr>
          <a:xfrm>
            <a:off x="6731051" y="4741230"/>
            <a:ext cx="1743075" cy="1819275"/>
          </a:xfrm>
          <a:prstGeom prst="rect">
            <a:avLst/>
          </a:prstGeom>
          <a:ln>
            <a:solidFill>
              <a:srgbClr val="4472C4"/>
            </a:solidFill>
          </a:ln>
        </p:spPr>
      </p:pic>
      <p:pic>
        <p:nvPicPr>
          <p:cNvPr id="7" name="Immagine 6">
            <a:extLst>
              <a:ext uri="{FF2B5EF4-FFF2-40B4-BE49-F238E27FC236}">
                <a16:creationId xmlns:a16="http://schemas.microsoft.com/office/drawing/2014/main" id="{ABA99A0E-31B7-DA46-D26D-D2CABA835A22}"/>
              </a:ext>
            </a:extLst>
          </p:cNvPr>
          <p:cNvPicPr>
            <a:picLocks noChangeAspect="1"/>
          </p:cNvPicPr>
          <p:nvPr/>
        </p:nvPicPr>
        <p:blipFill>
          <a:blip r:embed="rId3"/>
          <a:stretch>
            <a:fillRect/>
          </a:stretch>
        </p:blipFill>
        <p:spPr>
          <a:xfrm>
            <a:off x="5762064" y="1658734"/>
            <a:ext cx="6224954" cy="2779219"/>
          </a:xfrm>
          <a:prstGeom prst="rect">
            <a:avLst/>
          </a:prstGeom>
          <a:ln>
            <a:solidFill>
              <a:srgbClr val="4472C4"/>
            </a:solidFill>
          </a:ln>
        </p:spPr>
      </p:pic>
      <p:cxnSp>
        <p:nvCxnSpPr>
          <p:cNvPr id="8" name="Connettore 2 7">
            <a:extLst>
              <a:ext uri="{FF2B5EF4-FFF2-40B4-BE49-F238E27FC236}">
                <a16:creationId xmlns:a16="http://schemas.microsoft.com/office/drawing/2014/main" id="{F8849846-E3EE-68FA-8FF9-937E1941DEB9}"/>
              </a:ext>
            </a:extLst>
          </p:cNvPr>
          <p:cNvCxnSpPr/>
          <p:nvPr/>
        </p:nvCxnSpPr>
        <p:spPr>
          <a:xfrm flipV="1">
            <a:off x="8456167" y="4162903"/>
            <a:ext cx="2926527" cy="954972"/>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9" name="Ovale 8">
            <a:extLst>
              <a:ext uri="{FF2B5EF4-FFF2-40B4-BE49-F238E27FC236}">
                <a16:creationId xmlns:a16="http://schemas.microsoft.com/office/drawing/2014/main" id="{BA6F2597-CF87-49AD-B41A-E2044F99940D}"/>
              </a:ext>
            </a:extLst>
          </p:cNvPr>
          <p:cNvSpPr/>
          <p:nvPr/>
        </p:nvSpPr>
        <p:spPr>
          <a:xfrm>
            <a:off x="8527349" y="487620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18ED6491-191B-F40B-2948-8ACB79294EEE}"/>
                  </a:ext>
                </a:extLst>
              </p14:cNvPr>
              <p14:cNvContentPartPr/>
              <p14:nvPr/>
            </p14:nvContentPartPr>
            <p14:xfrm>
              <a:off x="6991819" y="3509227"/>
              <a:ext cx="472320" cy="99720"/>
            </p14:xfrm>
          </p:contentPart>
        </mc:Choice>
        <mc:Fallback xmlns="">
          <p:pic>
            <p:nvPicPr>
              <p:cNvPr id="10" name="Input penna 9">
                <a:extLst>
                  <a:ext uri="{FF2B5EF4-FFF2-40B4-BE49-F238E27FC236}">
                    <a16:creationId xmlns:a16="http://schemas.microsoft.com/office/drawing/2014/main" id="{18ED6491-191B-F40B-2948-8ACB79294EEE}"/>
                  </a:ext>
                </a:extLst>
              </p:cNvPr>
              <p:cNvPicPr/>
              <p:nvPr/>
            </p:nvPicPr>
            <p:blipFill>
              <a:blip r:embed="rId5"/>
              <a:stretch>
                <a:fillRect/>
              </a:stretch>
            </p:blipFill>
            <p:spPr>
              <a:xfrm>
                <a:off x="6955819" y="3473227"/>
                <a:ext cx="5439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put penna 11">
                <a:extLst>
                  <a:ext uri="{FF2B5EF4-FFF2-40B4-BE49-F238E27FC236}">
                    <a16:creationId xmlns:a16="http://schemas.microsoft.com/office/drawing/2014/main" id="{87FC83A0-2172-3419-8E85-4DB8AC25401C}"/>
                  </a:ext>
                </a:extLst>
              </p14:cNvPr>
              <p14:cNvContentPartPr/>
              <p14:nvPr/>
            </p14:nvContentPartPr>
            <p14:xfrm>
              <a:off x="7014859" y="3458827"/>
              <a:ext cx="359280" cy="720"/>
            </p14:xfrm>
          </p:contentPart>
        </mc:Choice>
        <mc:Fallback xmlns="">
          <p:pic>
            <p:nvPicPr>
              <p:cNvPr id="12" name="Input penna 11">
                <a:extLst>
                  <a:ext uri="{FF2B5EF4-FFF2-40B4-BE49-F238E27FC236}">
                    <a16:creationId xmlns:a16="http://schemas.microsoft.com/office/drawing/2014/main" id="{87FC83A0-2172-3419-8E85-4DB8AC25401C}"/>
                  </a:ext>
                </a:extLst>
              </p:cNvPr>
              <p:cNvPicPr/>
              <p:nvPr/>
            </p:nvPicPr>
            <p:blipFill>
              <a:blip r:embed="rId7"/>
              <a:stretch>
                <a:fillRect/>
              </a:stretch>
            </p:blipFill>
            <p:spPr>
              <a:xfrm>
                <a:off x="6978859" y="3386827"/>
                <a:ext cx="4309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put penna 14">
                <a:extLst>
                  <a:ext uri="{FF2B5EF4-FFF2-40B4-BE49-F238E27FC236}">
                    <a16:creationId xmlns:a16="http://schemas.microsoft.com/office/drawing/2014/main" id="{BBA5ADC6-98E6-506C-2119-EF44DBE9A736}"/>
                  </a:ext>
                </a:extLst>
              </p14:cNvPr>
              <p14:cNvContentPartPr/>
              <p14:nvPr/>
            </p14:nvContentPartPr>
            <p14:xfrm>
              <a:off x="6968059" y="3287827"/>
              <a:ext cx="486360" cy="45000"/>
            </p14:xfrm>
          </p:contentPart>
        </mc:Choice>
        <mc:Fallback xmlns="">
          <p:pic>
            <p:nvPicPr>
              <p:cNvPr id="15" name="Input penna 14">
                <a:extLst>
                  <a:ext uri="{FF2B5EF4-FFF2-40B4-BE49-F238E27FC236}">
                    <a16:creationId xmlns:a16="http://schemas.microsoft.com/office/drawing/2014/main" id="{BBA5ADC6-98E6-506C-2119-EF44DBE9A736}"/>
                  </a:ext>
                </a:extLst>
              </p:cNvPr>
              <p:cNvPicPr/>
              <p:nvPr/>
            </p:nvPicPr>
            <p:blipFill>
              <a:blip r:embed="rId9"/>
              <a:stretch>
                <a:fillRect/>
              </a:stretch>
            </p:blipFill>
            <p:spPr>
              <a:xfrm>
                <a:off x="6932059" y="3251827"/>
                <a:ext cx="55800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put penna 15">
                <a:extLst>
                  <a:ext uri="{FF2B5EF4-FFF2-40B4-BE49-F238E27FC236}">
                    <a16:creationId xmlns:a16="http://schemas.microsoft.com/office/drawing/2014/main" id="{ED751B5C-DB4D-D73C-1DE4-F2B7C34CAA77}"/>
                  </a:ext>
                </a:extLst>
              </p14:cNvPr>
              <p14:cNvContentPartPr/>
              <p14:nvPr/>
            </p14:nvContentPartPr>
            <p14:xfrm>
              <a:off x="7258579" y="3629827"/>
              <a:ext cx="86400" cy="360"/>
            </p14:xfrm>
          </p:contentPart>
        </mc:Choice>
        <mc:Fallback xmlns="">
          <p:pic>
            <p:nvPicPr>
              <p:cNvPr id="16" name="Input penna 15">
                <a:extLst>
                  <a:ext uri="{FF2B5EF4-FFF2-40B4-BE49-F238E27FC236}">
                    <a16:creationId xmlns:a16="http://schemas.microsoft.com/office/drawing/2014/main" id="{ED751B5C-DB4D-D73C-1DE4-F2B7C34CAA77}"/>
                  </a:ext>
                </a:extLst>
              </p:cNvPr>
              <p:cNvPicPr/>
              <p:nvPr/>
            </p:nvPicPr>
            <p:blipFill>
              <a:blip r:embed="rId11"/>
              <a:stretch>
                <a:fillRect/>
              </a:stretch>
            </p:blipFill>
            <p:spPr>
              <a:xfrm>
                <a:off x="7222579" y="3593827"/>
                <a:ext cx="158040" cy="72000"/>
              </a:xfrm>
              <a:prstGeom prst="rect">
                <a:avLst/>
              </a:prstGeom>
            </p:spPr>
          </p:pic>
        </mc:Fallback>
      </mc:AlternateContent>
      <p:sp>
        <p:nvSpPr>
          <p:cNvPr id="13" name="Rettangolo 12">
            <a:extLst>
              <a:ext uri="{FF2B5EF4-FFF2-40B4-BE49-F238E27FC236}">
                <a16:creationId xmlns:a16="http://schemas.microsoft.com/office/drawing/2014/main" id="{24009082-C6B1-552B-3575-9A212D9833C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3/16</a:t>
            </a:r>
            <a:endParaRPr lang="it-IT" sz="2400">
              <a:solidFill>
                <a:srgbClr val="000000"/>
              </a:solidFill>
              <a:cs typeface="Arial"/>
            </a:endParaRPr>
          </a:p>
          <a:p>
            <a:pPr algn="ctr"/>
            <a:endParaRPr lang="en-GB" sz="2000" b="1" dirty="0">
              <a:solidFill>
                <a:srgbClr val="003D6A"/>
              </a:solidFill>
              <a:cs typeface="Arial"/>
            </a:endParaRPr>
          </a:p>
        </p:txBody>
      </p:sp>
      <p:sp>
        <p:nvSpPr>
          <p:cNvPr id="17" name="Rettangolo 16">
            <a:extLst>
              <a:ext uri="{FF2B5EF4-FFF2-40B4-BE49-F238E27FC236}">
                <a16:creationId xmlns:a16="http://schemas.microsoft.com/office/drawing/2014/main" id="{032527F8-FE8C-075D-B0D7-7D3D2F6CA098}"/>
              </a:ext>
            </a:extLst>
          </p:cNvPr>
          <p:cNvSpPr/>
          <p:nvPr/>
        </p:nvSpPr>
        <p:spPr>
          <a:xfrm>
            <a:off x="233893" y="1650420"/>
            <a:ext cx="5317546"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a:t>
            </a:r>
            <a:r>
              <a:rPr lang="it-IT" sz="1400">
                <a:solidFill>
                  <a:srgbClr val="000000"/>
                </a:solidFill>
                <a:latin typeface="Arial"/>
                <a:cs typeface="Arial"/>
              </a:rPr>
              <a:t>, </a:t>
            </a:r>
            <a:r>
              <a:rPr lang="it-IT" sz="1400">
                <a:solidFill>
                  <a:srgbClr val="000000"/>
                </a:solidFill>
                <a:cs typeface="Arial"/>
              </a:rPr>
              <a:t>sono disponibili due operazioni:</a:t>
            </a:r>
            <a:br>
              <a:rPr lang="it-IT" sz="1400" dirty="0">
                <a:solidFill>
                  <a:srgbClr val="000000"/>
                </a:solidFill>
                <a:cs typeface="Arial"/>
              </a:rPr>
            </a:br>
            <a:endParaRPr lang="it-IT" sz="140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se selezionato consente di visualizzare, in sola lettura, il dettaglio del certificato.</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Nella prossima slide, il dettaglio.</a:t>
            </a:r>
            <a:endParaRPr lang="en-US" sz="1400">
              <a:solidFill>
                <a:srgbClr val="003D69"/>
              </a:solidFill>
              <a:cs typeface="Arial"/>
            </a:endParaRPr>
          </a:p>
          <a:p>
            <a:pPr>
              <a:lnSpc>
                <a:spcPct val="150000"/>
              </a:lnSpc>
            </a:pPr>
            <a:endParaRPr lang="it-IT" sz="1400" dirty="0">
              <a:solidFill>
                <a:srgbClr val="000000"/>
              </a:solidFill>
              <a:cs typeface="Arial"/>
            </a:endParaRPr>
          </a:p>
        </p:txBody>
      </p:sp>
    </p:spTree>
    <p:extLst>
      <p:ext uri="{BB962C8B-B14F-4D97-AF65-F5344CB8AC3E}">
        <p14:creationId xmlns:p14="http://schemas.microsoft.com/office/powerpoint/2010/main" val="323686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9550ED0-5BDB-DF82-8ECF-DA91EB1B0283}"/>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2" name="Immagine 1">
            <a:extLst>
              <a:ext uri="{FF2B5EF4-FFF2-40B4-BE49-F238E27FC236}">
                <a16:creationId xmlns:a16="http://schemas.microsoft.com/office/drawing/2014/main" id="{3BA0FA31-538D-C6EC-5E4C-672201F1A220}"/>
              </a:ext>
            </a:extLst>
          </p:cNvPr>
          <p:cNvPicPr>
            <a:picLocks noChangeAspect="1"/>
          </p:cNvPicPr>
          <p:nvPr/>
        </p:nvPicPr>
        <p:blipFill>
          <a:blip r:embed="rId2"/>
          <a:stretch>
            <a:fillRect/>
          </a:stretch>
        </p:blipFill>
        <p:spPr>
          <a:xfrm>
            <a:off x="5962219" y="1653347"/>
            <a:ext cx="5782407" cy="2583291"/>
          </a:xfrm>
          <a:prstGeom prst="rect">
            <a:avLst/>
          </a:prstGeom>
          <a:ln>
            <a:solidFill>
              <a:srgbClr val="4472C4"/>
            </a:solidFill>
          </a:ln>
        </p:spPr>
      </p:pic>
      <p:sp>
        <p:nvSpPr>
          <p:cNvPr id="7" name="Rettangolo 6">
            <a:extLst>
              <a:ext uri="{FF2B5EF4-FFF2-40B4-BE49-F238E27FC236}">
                <a16:creationId xmlns:a16="http://schemas.microsoft.com/office/drawing/2014/main" id="{A0749940-1D23-5F2D-A49C-226002D6C798}"/>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4/16</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DA61432C-66F7-D5FB-8798-E8D04BA0374E}"/>
              </a:ext>
            </a:extLst>
          </p:cNvPr>
          <p:cNvSpPr/>
          <p:nvPr/>
        </p:nvSpPr>
        <p:spPr>
          <a:xfrm>
            <a:off x="233893" y="1650420"/>
            <a:ext cx="531754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a:t>
            </a:r>
            <a:r>
              <a:rPr lang="it-IT" sz="1400">
                <a:solidFill>
                  <a:srgbClr val="000000"/>
                </a:solidFill>
                <a:latin typeface="Arial"/>
                <a:cs typeface="Arial"/>
              </a:rPr>
              <a:t>, </a:t>
            </a:r>
            <a:r>
              <a:rPr lang="it-IT" sz="1400">
                <a:solidFill>
                  <a:srgbClr val="000000"/>
                </a:solidFill>
                <a:cs typeface="Arial"/>
              </a:rPr>
              <a:t>sono disponibili due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AutoNum type="arabicPeriod"/>
            </a:pP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648880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F12DF17-3A26-6AB8-D663-565AFA4A1810}"/>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5" name="Rettangolo 4">
            <a:extLst>
              <a:ext uri="{FF2B5EF4-FFF2-40B4-BE49-F238E27FC236}">
                <a16:creationId xmlns:a16="http://schemas.microsoft.com/office/drawing/2014/main" id="{6464CF7A-F7D3-7214-75DC-88FF953E6147}"/>
              </a:ext>
            </a:extLst>
          </p:cNvPr>
          <p:cNvSpPr/>
          <p:nvPr/>
        </p:nvSpPr>
        <p:spPr>
          <a:xfrm>
            <a:off x="227883" y="1644902"/>
            <a:ext cx="4994734" cy="102842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panose="020F0502020204030204" pitchFamily="34" charset="0"/>
              </a:rPr>
              <a:t>All’interno della stessa funzionalità, è disponibile il pulsante di </a:t>
            </a:r>
            <a:r>
              <a:rPr lang="it-IT" sz="1400" b="1" kern="1200" dirty="0">
                <a:solidFill>
                  <a:srgbClr val="012B51"/>
                </a:solidFill>
                <a:effectLst/>
                <a:ea typeface="Times New Roman" panose="02020603050405020304" pitchFamily="18" charset="0"/>
                <a:cs typeface="Calibri" panose="020F0502020204030204" pitchFamily="34" charset="0"/>
              </a:rPr>
              <a:t>'</a:t>
            </a:r>
            <a:r>
              <a:rPr lang="it-IT" sz="1400" b="1" dirty="0">
                <a:solidFill>
                  <a:srgbClr val="012B51"/>
                </a:solidFill>
                <a:ea typeface="Times New Roman" panose="02020603050405020304" pitchFamily="18" charset="0"/>
                <a:cs typeface="Calibri" panose="020F0502020204030204" pitchFamily="34" charset="0"/>
              </a:rPr>
              <a:t>Stampa</a:t>
            </a:r>
            <a:r>
              <a:rPr lang="it-IT" sz="1400" b="1" kern="1200" dirty="0">
                <a:solidFill>
                  <a:srgbClr val="012B51"/>
                </a:solidFill>
                <a:effectLst/>
                <a:ea typeface="Times New Roman" panose="02020603050405020304" pitchFamily="18" charset="0"/>
                <a:cs typeface="Calibri" panose="020F0502020204030204" pitchFamily="34" charset="0"/>
              </a:rPr>
              <a:t>’</a:t>
            </a:r>
            <a:r>
              <a:rPr lang="it-IT" sz="1400" dirty="0">
                <a:solidFill>
                  <a:srgbClr val="000000"/>
                </a:solidFill>
                <a:ea typeface="Times New Roman" panose="02020603050405020304" pitchFamily="18" charset="0"/>
                <a:cs typeface="Calibri" panose="020F0502020204030204" pitchFamily="34" charset="0"/>
              </a:rPr>
              <a:t> presente al fondo della schermata, attraverso cui è possibile effettuare la stampa del certificato interessato.</a:t>
            </a:r>
          </a:p>
        </p:txBody>
      </p:sp>
      <p:pic>
        <p:nvPicPr>
          <p:cNvPr id="2" name="Immagine 1">
            <a:extLst>
              <a:ext uri="{FF2B5EF4-FFF2-40B4-BE49-F238E27FC236}">
                <a16:creationId xmlns:a16="http://schemas.microsoft.com/office/drawing/2014/main" id="{41AFC741-8AEC-87D0-557A-D211AB02EBC3}"/>
              </a:ext>
            </a:extLst>
          </p:cNvPr>
          <p:cNvPicPr>
            <a:picLocks noChangeAspect="1"/>
          </p:cNvPicPr>
          <p:nvPr/>
        </p:nvPicPr>
        <p:blipFill>
          <a:blip r:embed="rId2"/>
          <a:stretch>
            <a:fillRect/>
          </a:stretch>
        </p:blipFill>
        <p:spPr>
          <a:xfrm>
            <a:off x="5558807" y="1650292"/>
            <a:ext cx="6330462" cy="2905751"/>
          </a:xfrm>
          <a:prstGeom prst="rect">
            <a:avLst/>
          </a:prstGeom>
          <a:ln>
            <a:solidFill>
              <a:srgbClr val="4472C4"/>
            </a:solidFill>
          </a:ln>
        </p:spPr>
      </p:pic>
      <p:sp>
        <p:nvSpPr>
          <p:cNvPr id="7" name="Rettangolo 6">
            <a:extLst>
              <a:ext uri="{FF2B5EF4-FFF2-40B4-BE49-F238E27FC236}">
                <a16:creationId xmlns:a16="http://schemas.microsoft.com/office/drawing/2014/main" id="{EA72E8D2-0EC6-756D-0797-EDCE70D85FC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5/16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916793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5B1017A-B92B-3B42-6E61-F3C5CF85ED6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a:extLst>
              <a:ext uri="{FF2B5EF4-FFF2-40B4-BE49-F238E27FC236}">
                <a16:creationId xmlns:a16="http://schemas.microsoft.com/office/drawing/2014/main" id="{015ACA84-4B8D-51B8-B93F-47C85C6534C7}"/>
              </a:ext>
            </a:extLst>
          </p:cNvPr>
          <p:cNvPicPr>
            <a:picLocks noChangeAspect="1"/>
          </p:cNvPicPr>
          <p:nvPr/>
        </p:nvPicPr>
        <p:blipFill>
          <a:blip r:embed="rId2"/>
          <a:stretch>
            <a:fillRect/>
          </a:stretch>
        </p:blipFill>
        <p:spPr>
          <a:xfrm>
            <a:off x="6596063" y="4705026"/>
            <a:ext cx="1743075" cy="1819275"/>
          </a:xfrm>
          <a:prstGeom prst="rect">
            <a:avLst/>
          </a:prstGeom>
          <a:ln>
            <a:solidFill>
              <a:srgbClr val="4472C4"/>
            </a:solidFill>
          </a:ln>
        </p:spPr>
      </p:pic>
      <p:pic>
        <p:nvPicPr>
          <p:cNvPr id="8" name="Immagine 7" descr="Immagine che contiene testo, schermata, software, Icona del computer&#10;&#10;Il contenuto generato dall&amp;#39;IA potrebbe non essere corretto.">
            <a:extLst>
              <a:ext uri="{FF2B5EF4-FFF2-40B4-BE49-F238E27FC236}">
                <a16:creationId xmlns:a16="http://schemas.microsoft.com/office/drawing/2014/main" id="{C7EC9C73-FBFA-DD4F-9496-A66E5191341E}"/>
              </a:ext>
            </a:extLst>
          </p:cNvPr>
          <p:cNvPicPr>
            <a:picLocks noChangeAspect="1"/>
          </p:cNvPicPr>
          <p:nvPr/>
        </p:nvPicPr>
        <p:blipFill>
          <a:blip r:embed="rId3"/>
          <a:stretch>
            <a:fillRect/>
          </a:stretch>
        </p:blipFill>
        <p:spPr>
          <a:xfrm>
            <a:off x="5627076" y="1622530"/>
            <a:ext cx="6224954" cy="2779219"/>
          </a:xfrm>
          <a:prstGeom prst="rect">
            <a:avLst/>
          </a:prstGeom>
          <a:ln>
            <a:solidFill>
              <a:srgbClr val="4472C4"/>
            </a:solidFill>
          </a:ln>
        </p:spPr>
      </p:pic>
      <p:cxnSp>
        <p:nvCxnSpPr>
          <p:cNvPr id="10" name="Connettore 2 9">
            <a:extLst>
              <a:ext uri="{FF2B5EF4-FFF2-40B4-BE49-F238E27FC236}">
                <a16:creationId xmlns:a16="http://schemas.microsoft.com/office/drawing/2014/main" id="{176795F3-4D74-9D22-1050-26CA870D8112}"/>
              </a:ext>
            </a:extLst>
          </p:cNvPr>
          <p:cNvCxnSpPr/>
          <p:nvPr/>
        </p:nvCxnSpPr>
        <p:spPr>
          <a:xfrm flipV="1">
            <a:off x="8321179" y="4126699"/>
            <a:ext cx="2926527" cy="954972"/>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3" name="Ovale 12">
            <a:extLst>
              <a:ext uri="{FF2B5EF4-FFF2-40B4-BE49-F238E27FC236}">
                <a16:creationId xmlns:a16="http://schemas.microsoft.com/office/drawing/2014/main" id="{B2C32CF3-113E-65DA-2309-20A94DFB5911}"/>
              </a:ext>
            </a:extLst>
          </p:cNvPr>
          <p:cNvSpPr/>
          <p:nvPr/>
        </p:nvSpPr>
        <p:spPr>
          <a:xfrm>
            <a:off x="8369177" y="571035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2</a:t>
            </a:r>
            <a:endParaRPr lang="it-IT" sz="1400" b="1" dirty="0">
              <a:solidFill>
                <a:schemeClr val="bg1"/>
              </a:solidFill>
            </a:endParaRPr>
          </a:p>
        </p:txBody>
      </p:sp>
      <p:sp>
        <p:nvSpPr>
          <p:cNvPr id="14" name="Ovale 13">
            <a:extLst>
              <a:ext uri="{FF2B5EF4-FFF2-40B4-BE49-F238E27FC236}">
                <a16:creationId xmlns:a16="http://schemas.microsoft.com/office/drawing/2014/main" id="{8993180F-CDD6-77A7-9EA8-0F4D54DDD168}"/>
              </a:ext>
            </a:extLst>
          </p:cNvPr>
          <p:cNvSpPr/>
          <p:nvPr/>
        </p:nvSpPr>
        <p:spPr>
          <a:xfrm>
            <a:off x="231983" y="239324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2</a:t>
            </a:r>
            <a:endParaRPr lang="it-IT" sz="1400" b="1"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A7D52DF9-FFE3-55B8-E509-6223D81A7052}"/>
                  </a:ext>
                </a:extLst>
              </p14:cNvPr>
              <p14:cNvContentPartPr/>
              <p14:nvPr/>
            </p14:nvContentPartPr>
            <p14:xfrm>
              <a:off x="6854154" y="3241119"/>
              <a:ext cx="456840" cy="39240"/>
            </p14:xfrm>
          </p:contentPart>
        </mc:Choice>
        <mc:Fallback xmlns="">
          <p:pic>
            <p:nvPicPr>
              <p:cNvPr id="2" name="Input penna 1">
                <a:extLst>
                  <a:ext uri="{FF2B5EF4-FFF2-40B4-BE49-F238E27FC236}">
                    <a16:creationId xmlns:a16="http://schemas.microsoft.com/office/drawing/2014/main" id="{A7D52DF9-FFE3-55B8-E509-6223D81A7052}"/>
                  </a:ext>
                </a:extLst>
              </p:cNvPr>
              <p:cNvPicPr/>
              <p:nvPr/>
            </p:nvPicPr>
            <p:blipFill>
              <a:blip r:embed="rId5"/>
              <a:stretch>
                <a:fillRect/>
              </a:stretch>
            </p:blipFill>
            <p:spPr>
              <a:xfrm>
                <a:off x="6818154" y="3205446"/>
                <a:ext cx="528480" cy="11022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13996A00-B3AF-195E-3958-E264EEA501CB}"/>
                  </a:ext>
                </a:extLst>
              </p14:cNvPr>
              <p14:cNvContentPartPr/>
              <p14:nvPr/>
            </p14:nvContentPartPr>
            <p14:xfrm>
              <a:off x="6850194" y="3415359"/>
              <a:ext cx="419040" cy="92520"/>
            </p14:xfrm>
          </p:contentPart>
        </mc:Choice>
        <mc:Fallback xmlns="">
          <p:pic>
            <p:nvPicPr>
              <p:cNvPr id="7" name="Input penna 6">
                <a:extLst>
                  <a:ext uri="{FF2B5EF4-FFF2-40B4-BE49-F238E27FC236}">
                    <a16:creationId xmlns:a16="http://schemas.microsoft.com/office/drawing/2014/main" id="{13996A00-B3AF-195E-3958-E264EEA501CB}"/>
                  </a:ext>
                </a:extLst>
              </p:cNvPr>
              <p:cNvPicPr/>
              <p:nvPr/>
            </p:nvPicPr>
            <p:blipFill>
              <a:blip r:embed="rId7"/>
              <a:stretch>
                <a:fillRect/>
              </a:stretch>
            </p:blipFill>
            <p:spPr>
              <a:xfrm>
                <a:off x="6814194" y="3379359"/>
                <a:ext cx="490680" cy="164160"/>
              </a:xfrm>
              <a:prstGeom prst="rect">
                <a:avLst/>
              </a:prstGeom>
            </p:spPr>
          </p:pic>
        </mc:Fallback>
      </mc:AlternateContent>
      <p:sp>
        <p:nvSpPr>
          <p:cNvPr id="11" name="Rettangolo 10">
            <a:extLst>
              <a:ext uri="{FF2B5EF4-FFF2-40B4-BE49-F238E27FC236}">
                <a16:creationId xmlns:a16="http://schemas.microsoft.com/office/drawing/2014/main" id="{EF67E6BF-6CD0-9AF7-160E-2D7B41EB282A}"/>
              </a:ext>
            </a:extLst>
          </p:cNvPr>
          <p:cNvSpPr/>
          <p:nvPr/>
        </p:nvSpPr>
        <p:spPr>
          <a:xfrm>
            <a:off x="227883" y="1644902"/>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due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attraverso cui si visualizza ciascuna riga per singolo cambiamento che ha assunto un certificato legato a quell’assistito.</a:t>
            </a:r>
            <a:endParaRPr lang="it-IT"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Calibri" panose="020F0502020204030204" pitchFamily="34" charset="0"/>
            </a:endParaRPr>
          </a:p>
        </p:txBody>
      </p:sp>
      <p:sp>
        <p:nvSpPr>
          <p:cNvPr id="15" name="Rettangolo 14">
            <a:extLst>
              <a:ext uri="{FF2B5EF4-FFF2-40B4-BE49-F238E27FC236}">
                <a16:creationId xmlns:a16="http://schemas.microsoft.com/office/drawing/2014/main" id="{9EC14A9E-6FB9-A1B6-7A9D-897B9396C767}"/>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6/16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4115500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36ECB25-3224-A836-D431-44F3991A7E00}"/>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2" name="Immagine 1">
            <a:extLst>
              <a:ext uri="{FF2B5EF4-FFF2-40B4-BE49-F238E27FC236}">
                <a16:creationId xmlns:a16="http://schemas.microsoft.com/office/drawing/2014/main" id="{4ADBE20E-86CF-95E3-BD05-0B57C3887444}"/>
              </a:ext>
            </a:extLst>
          </p:cNvPr>
          <p:cNvPicPr>
            <a:picLocks noChangeAspect="1"/>
          </p:cNvPicPr>
          <p:nvPr/>
        </p:nvPicPr>
        <p:blipFill>
          <a:blip r:embed="rId2"/>
          <a:stretch>
            <a:fillRect/>
          </a:stretch>
        </p:blipFill>
        <p:spPr>
          <a:xfrm>
            <a:off x="5523120" y="1645508"/>
            <a:ext cx="6377354" cy="2940146"/>
          </a:xfrm>
          <a:prstGeom prst="rect">
            <a:avLst/>
          </a:prstGeom>
          <a:ln>
            <a:solidFill>
              <a:srgbClr val="4472C4"/>
            </a:solidFill>
          </a:ln>
        </p:spPr>
      </p:pic>
      <p:sp>
        <p:nvSpPr>
          <p:cNvPr id="7" name="Rettangolo 6">
            <a:extLst>
              <a:ext uri="{FF2B5EF4-FFF2-40B4-BE49-F238E27FC236}">
                <a16:creationId xmlns:a16="http://schemas.microsoft.com/office/drawing/2014/main" id="{0E676670-9192-7230-BC05-91DA48085A23}"/>
              </a:ext>
            </a:extLst>
          </p:cNvPr>
          <p:cNvSpPr/>
          <p:nvPr/>
        </p:nvSpPr>
        <p:spPr>
          <a:xfrm>
            <a:off x="227883" y="1644902"/>
            <a:ext cx="4994734"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due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si utilizza l’operazione </a:t>
            </a:r>
            <a:r>
              <a:rPr lang="it-IT" sz="1400" b="1">
                <a:solidFill>
                  <a:schemeClr val="accent1">
                    <a:lumMod val="75000"/>
                  </a:schemeClr>
                </a:solidFill>
                <a:ea typeface="Times New Roman" panose="02020603050405020304" pitchFamily="18" charset="0"/>
                <a:cs typeface="Arial"/>
              </a:rPr>
              <a:t>'Visualizza</a:t>
            </a:r>
            <a:r>
              <a:rPr lang="it-IT" sz="1400">
                <a:solidFill>
                  <a:srgbClr val="000000"/>
                </a:solidFill>
                <a:ea typeface="Times New Roman" panose="02020603050405020304" pitchFamily="18" charset="0"/>
                <a:cs typeface="Arial"/>
              </a:rPr>
              <a:t>' attraverso cui è possibile visualizzare l’intero dettaglio del certificato.</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chemeClr val="accent1">
                    <a:lumMod val="75000"/>
                  </a:schemeClr>
                </a:solidFill>
                <a:ea typeface="Times New Roman" panose="02020603050405020304" pitchFamily="18" charset="0"/>
                <a:cs typeface="Arial"/>
              </a:rPr>
              <a:t>'Indietro</a:t>
            </a:r>
            <a:r>
              <a:rPr lang="it-IT" sz="1400">
                <a:solidFill>
                  <a:srgbClr val="000000"/>
                </a:solidFill>
                <a:ea typeface="Times New Roman" panose="02020603050405020304" pitchFamily="18" charset="0"/>
                <a:cs typeface="Arial"/>
              </a:rPr>
              <a:t>' per tornare alla precedente interfaccia.</a:t>
            </a:r>
            <a:endParaRPr lang="en-US" sz="1400">
              <a:solidFill>
                <a:srgbClr val="003D69"/>
              </a:solidFill>
              <a:ea typeface="Times New Roman" panose="02020603050405020304" pitchFamily="18" charset="0"/>
              <a:cs typeface="Arial"/>
            </a:endParaRPr>
          </a:p>
        </p:txBody>
      </p:sp>
      <p:sp>
        <p:nvSpPr>
          <p:cNvPr id="9" name="Rettangolo 8">
            <a:extLst>
              <a:ext uri="{FF2B5EF4-FFF2-40B4-BE49-F238E27FC236}">
                <a16:creationId xmlns:a16="http://schemas.microsoft.com/office/drawing/2014/main" id="{0FE9523F-FA29-ADD3-E2F9-3A7265D7176B}"/>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7/16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665334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235D1EAD-5FB3-FF59-9EF2-DF7D0A7CD8D2}"/>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3" name="Immagine 2" descr="Immagine che contiene testo, Carattere, strumento, algebra&#10;&#10;Il contenuto generato dall&amp;#39;IA potrebbe non essere corretto.">
            <a:extLst>
              <a:ext uri="{FF2B5EF4-FFF2-40B4-BE49-F238E27FC236}">
                <a16:creationId xmlns:a16="http://schemas.microsoft.com/office/drawing/2014/main" id="{66E91D9B-27A8-2A3E-6E9F-0943930C5B08}"/>
              </a:ext>
            </a:extLst>
          </p:cNvPr>
          <p:cNvPicPr>
            <a:picLocks noChangeAspect="1"/>
          </p:cNvPicPr>
          <p:nvPr/>
        </p:nvPicPr>
        <p:blipFill>
          <a:blip r:embed="rId2"/>
          <a:stretch>
            <a:fillRect/>
          </a:stretch>
        </p:blipFill>
        <p:spPr>
          <a:xfrm>
            <a:off x="6598131" y="4737092"/>
            <a:ext cx="1743075" cy="1819275"/>
          </a:xfrm>
          <a:prstGeom prst="rect">
            <a:avLst/>
          </a:prstGeom>
          <a:ln>
            <a:solidFill>
              <a:srgbClr val="4472C4"/>
            </a:solidFill>
          </a:ln>
        </p:spPr>
      </p:pic>
      <p:pic>
        <p:nvPicPr>
          <p:cNvPr id="5" name="Immagine 4" descr="Immagine che contiene testo, schermata, software, Icona del computer&#10;&#10;Il contenuto generato dall&amp;#39;IA potrebbe non essere corretto.">
            <a:extLst>
              <a:ext uri="{FF2B5EF4-FFF2-40B4-BE49-F238E27FC236}">
                <a16:creationId xmlns:a16="http://schemas.microsoft.com/office/drawing/2014/main" id="{90F3AFEE-0719-FDDE-E6C4-652DB0F6A18D}"/>
              </a:ext>
            </a:extLst>
          </p:cNvPr>
          <p:cNvPicPr>
            <a:picLocks noChangeAspect="1"/>
          </p:cNvPicPr>
          <p:nvPr/>
        </p:nvPicPr>
        <p:blipFill>
          <a:blip r:embed="rId3"/>
          <a:stretch>
            <a:fillRect/>
          </a:stretch>
        </p:blipFill>
        <p:spPr>
          <a:xfrm>
            <a:off x="5629144" y="1654596"/>
            <a:ext cx="6224954" cy="2779219"/>
          </a:xfrm>
          <a:prstGeom prst="rect">
            <a:avLst/>
          </a:prstGeom>
          <a:ln>
            <a:solidFill>
              <a:srgbClr val="4472C4"/>
            </a:solidFill>
          </a:ln>
        </p:spPr>
      </p:pic>
      <p:cxnSp>
        <p:nvCxnSpPr>
          <p:cNvPr id="10" name="Connettore 2 9">
            <a:extLst>
              <a:ext uri="{FF2B5EF4-FFF2-40B4-BE49-F238E27FC236}">
                <a16:creationId xmlns:a16="http://schemas.microsoft.com/office/drawing/2014/main" id="{A7B03B8F-9EF8-C909-030B-3201E4FE4B93}"/>
              </a:ext>
            </a:extLst>
          </p:cNvPr>
          <p:cNvCxnSpPr/>
          <p:nvPr/>
        </p:nvCxnSpPr>
        <p:spPr>
          <a:xfrm flipV="1">
            <a:off x="8323247" y="4158765"/>
            <a:ext cx="2926527" cy="954972"/>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2" name="Ovale 11">
            <a:extLst>
              <a:ext uri="{FF2B5EF4-FFF2-40B4-BE49-F238E27FC236}">
                <a16:creationId xmlns:a16="http://schemas.microsoft.com/office/drawing/2014/main" id="{A4A1DEA7-BE13-0423-1F47-C70330B8C28B}"/>
              </a:ext>
            </a:extLst>
          </p:cNvPr>
          <p:cNvSpPr/>
          <p:nvPr/>
        </p:nvSpPr>
        <p:spPr>
          <a:xfrm>
            <a:off x="8394692" y="532039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3</a:t>
            </a:r>
          </a:p>
        </p:txBody>
      </p:sp>
      <p:sp>
        <p:nvSpPr>
          <p:cNvPr id="13" name="Ovale 12">
            <a:extLst>
              <a:ext uri="{FF2B5EF4-FFF2-40B4-BE49-F238E27FC236}">
                <a16:creationId xmlns:a16="http://schemas.microsoft.com/office/drawing/2014/main" id="{B57FE47A-19C3-10AA-07A9-1722C5BB17F5}"/>
              </a:ext>
            </a:extLst>
          </p:cNvPr>
          <p:cNvSpPr/>
          <p:nvPr/>
        </p:nvSpPr>
        <p:spPr>
          <a:xfrm>
            <a:off x="336467" y="268969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3</a:t>
            </a: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8CCB81CE-1E9D-4680-DD67-3CE7A33062E5}"/>
                  </a:ext>
                </a:extLst>
              </p14:cNvPr>
              <p14:cNvContentPartPr/>
              <p14:nvPr/>
            </p14:nvContentPartPr>
            <p14:xfrm>
              <a:off x="6862610" y="3449474"/>
              <a:ext cx="446400" cy="74160"/>
            </p14:xfrm>
          </p:contentPart>
        </mc:Choice>
        <mc:Fallback xmlns="">
          <p:pic>
            <p:nvPicPr>
              <p:cNvPr id="2" name="Input penna 1">
                <a:extLst>
                  <a:ext uri="{FF2B5EF4-FFF2-40B4-BE49-F238E27FC236}">
                    <a16:creationId xmlns:a16="http://schemas.microsoft.com/office/drawing/2014/main" id="{8CCB81CE-1E9D-4680-DD67-3CE7A33062E5}"/>
                  </a:ext>
                </a:extLst>
              </p:cNvPr>
              <p:cNvPicPr/>
              <p:nvPr/>
            </p:nvPicPr>
            <p:blipFill>
              <a:blip r:embed="rId5"/>
              <a:stretch>
                <a:fillRect/>
              </a:stretch>
            </p:blipFill>
            <p:spPr>
              <a:xfrm>
                <a:off x="6826610" y="3413474"/>
                <a:ext cx="51804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put penna 10">
                <a:extLst>
                  <a:ext uri="{FF2B5EF4-FFF2-40B4-BE49-F238E27FC236}">
                    <a16:creationId xmlns:a16="http://schemas.microsoft.com/office/drawing/2014/main" id="{8A63BE41-F767-46A9-6C22-6D7D19E3FCF8}"/>
                  </a:ext>
                </a:extLst>
              </p14:cNvPr>
              <p14:cNvContentPartPr/>
              <p14:nvPr/>
            </p14:nvContentPartPr>
            <p14:xfrm>
              <a:off x="7162130" y="3297914"/>
              <a:ext cx="65520" cy="16560"/>
            </p14:xfrm>
          </p:contentPart>
        </mc:Choice>
        <mc:Fallback xmlns="">
          <p:pic>
            <p:nvPicPr>
              <p:cNvPr id="11" name="Input penna 10">
                <a:extLst>
                  <a:ext uri="{FF2B5EF4-FFF2-40B4-BE49-F238E27FC236}">
                    <a16:creationId xmlns:a16="http://schemas.microsoft.com/office/drawing/2014/main" id="{8A63BE41-F767-46A9-6C22-6D7D19E3FCF8}"/>
                  </a:ext>
                </a:extLst>
              </p:cNvPr>
              <p:cNvPicPr/>
              <p:nvPr/>
            </p:nvPicPr>
            <p:blipFill>
              <a:blip r:embed="rId7"/>
              <a:stretch>
                <a:fillRect/>
              </a:stretch>
            </p:blipFill>
            <p:spPr>
              <a:xfrm>
                <a:off x="7126130" y="3261914"/>
                <a:ext cx="137160" cy="88200"/>
              </a:xfrm>
              <a:prstGeom prst="rect">
                <a:avLst/>
              </a:prstGeom>
            </p:spPr>
          </p:pic>
        </mc:Fallback>
      </mc:AlternateContent>
      <p:grpSp>
        <p:nvGrpSpPr>
          <p:cNvPr id="20" name="Gruppo 19">
            <a:extLst>
              <a:ext uri="{FF2B5EF4-FFF2-40B4-BE49-F238E27FC236}">
                <a16:creationId xmlns:a16="http://schemas.microsoft.com/office/drawing/2014/main" id="{DCF93678-E8CF-656A-AF20-BE1DDD151226}"/>
              </a:ext>
            </a:extLst>
          </p:cNvPr>
          <p:cNvGrpSpPr/>
          <p:nvPr/>
        </p:nvGrpSpPr>
        <p:grpSpPr>
          <a:xfrm>
            <a:off x="6834530" y="3261554"/>
            <a:ext cx="431640" cy="39600"/>
            <a:chOff x="6879354" y="3306378"/>
            <a:chExt cx="431640" cy="39600"/>
          </a:xfrm>
        </p:grpSpPr>
        <mc:AlternateContent xmlns:mc="http://schemas.openxmlformats.org/markup-compatibility/2006" xmlns:p14="http://schemas.microsoft.com/office/powerpoint/2010/main">
          <mc:Choice Requires="p14">
            <p:contentPart p14:bwMode="auto" r:id="rId8">
              <p14:nvContentPartPr>
                <p14:cNvPr id="17" name="Input penna 16">
                  <a:extLst>
                    <a:ext uri="{FF2B5EF4-FFF2-40B4-BE49-F238E27FC236}">
                      <a16:creationId xmlns:a16="http://schemas.microsoft.com/office/drawing/2014/main" id="{E54A6420-D07D-1433-BF9E-4A574152583A}"/>
                    </a:ext>
                  </a:extLst>
                </p14:cNvPr>
                <p14:cNvContentPartPr/>
                <p14:nvPr/>
              </p14:nvContentPartPr>
              <p14:xfrm>
                <a:off x="7212354" y="3341298"/>
                <a:ext cx="360" cy="360"/>
              </p14:xfrm>
            </p:contentPart>
          </mc:Choice>
          <mc:Fallback xmlns="">
            <p:pic>
              <p:nvPicPr>
                <p:cNvPr id="17" name="Input penna 16">
                  <a:extLst>
                    <a:ext uri="{FF2B5EF4-FFF2-40B4-BE49-F238E27FC236}">
                      <a16:creationId xmlns:a16="http://schemas.microsoft.com/office/drawing/2014/main" id="{E54A6420-D07D-1433-BF9E-4A574152583A}"/>
                    </a:ext>
                  </a:extLst>
                </p:cNvPr>
                <p:cNvPicPr/>
                <p:nvPr/>
              </p:nvPicPr>
              <p:blipFill>
                <a:blip r:embed="rId9"/>
                <a:stretch>
                  <a:fillRect/>
                </a:stretch>
              </p:blipFill>
              <p:spPr>
                <a:xfrm>
                  <a:off x="7176714" y="330529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put penna 17">
                  <a:extLst>
                    <a:ext uri="{FF2B5EF4-FFF2-40B4-BE49-F238E27FC236}">
                      <a16:creationId xmlns:a16="http://schemas.microsoft.com/office/drawing/2014/main" id="{4379BC2D-0878-6852-CF15-A2E187C57070}"/>
                    </a:ext>
                  </a:extLst>
                </p14:cNvPr>
                <p14:cNvContentPartPr/>
                <p14:nvPr/>
              </p14:nvContentPartPr>
              <p14:xfrm>
                <a:off x="6900594" y="3332658"/>
                <a:ext cx="316440" cy="9000"/>
              </p14:xfrm>
            </p:contentPart>
          </mc:Choice>
          <mc:Fallback xmlns="">
            <p:pic>
              <p:nvPicPr>
                <p:cNvPr id="18" name="Input penna 17">
                  <a:extLst>
                    <a:ext uri="{FF2B5EF4-FFF2-40B4-BE49-F238E27FC236}">
                      <a16:creationId xmlns:a16="http://schemas.microsoft.com/office/drawing/2014/main" id="{4379BC2D-0878-6852-CF15-A2E187C57070}"/>
                    </a:ext>
                  </a:extLst>
                </p:cNvPr>
                <p:cNvPicPr/>
                <p:nvPr/>
              </p:nvPicPr>
              <p:blipFill>
                <a:blip r:embed="rId11"/>
                <a:stretch>
                  <a:fillRect/>
                </a:stretch>
              </p:blipFill>
              <p:spPr>
                <a:xfrm>
                  <a:off x="6864954" y="3297018"/>
                  <a:ext cx="3880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put penna 18">
                  <a:extLst>
                    <a:ext uri="{FF2B5EF4-FFF2-40B4-BE49-F238E27FC236}">
                      <a16:creationId xmlns:a16="http://schemas.microsoft.com/office/drawing/2014/main" id="{829E7CF2-49D4-6478-B477-D76453E13D45}"/>
                    </a:ext>
                  </a:extLst>
                </p14:cNvPr>
                <p14:cNvContentPartPr/>
                <p14:nvPr/>
              </p14:nvContentPartPr>
              <p14:xfrm>
                <a:off x="6879354" y="3306378"/>
                <a:ext cx="431640" cy="39600"/>
              </p14:xfrm>
            </p:contentPart>
          </mc:Choice>
          <mc:Fallback xmlns="">
            <p:pic>
              <p:nvPicPr>
                <p:cNvPr id="19" name="Input penna 18">
                  <a:extLst>
                    <a:ext uri="{FF2B5EF4-FFF2-40B4-BE49-F238E27FC236}">
                      <a16:creationId xmlns:a16="http://schemas.microsoft.com/office/drawing/2014/main" id="{829E7CF2-49D4-6478-B477-D76453E13D45}"/>
                    </a:ext>
                  </a:extLst>
                </p:cNvPr>
                <p:cNvPicPr/>
                <p:nvPr/>
              </p:nvPicPr>
              <p:blipFill>
                <a:blip r:embed="rId13"/>
                <a:stretch>
                  <a:fillRect/>
                </a:stretch>
              </p:blipFill>
              <p:spPr>
                <a:xfrm>
                  <a:off x="6843354" y="3270738"/>
                  <a:ext cx="503280" cy="111240"/>
                </a:xfrm>
                <a:prstGeom prst="rect">
                  <a:avLst/>
                </a:prstGeom>
              </p:spPr>
            </p:pic>
          </mc:Fallback>
        </mc:AlternateContent>
      </p:grpSp>
      <p:sp>
        <p:nvSpPr>
          <p:cNvPr id="9" name="Rettangolo 8">
            <a:extLst>
              <a:ext uri="{FF2B5EF4-FFF2-40B4-BE49-F238E27FC236}">
                <a16:creationId xmlns:a16="http://schemas.microsoft.com/office/drawing/2014/main" id="{CC23C7F0-3A25-3DB1-3531-EF1A88ACE247}"/>
              </a:ext>
            </a:extLst>
          </p:cNvPr>
          <p:cNvSpPr/>
          <p:nvPr/>
        </p:nvSpPr>
        <p:spPr>
          <a:xfrm>
            <a:off x="227883" y="1644902"/>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Solo per i certificati emessi fuori Regione e successivamente caricati nel Sistema,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è disponibile un’ulteriore azione: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3. Modifica Certificato</a:t>
            </a:r>
            <a:r>
              <a:rPr lang="it-IT" sz="1400">
                <a:solidFill>
                  <a:srgbClr val="000000"/>
                </a:solidFill>
                <a:ea typeface="Times New Roman" panose="02020603050405020304" pitchFamily="18" charset="0"/>
                <a:cs typeface="Arial"/>
              </a:rPr>
              <a:t>: consente di visualizzare i campi recuperati dal processo di caricamento e se necessario effettuare delle modifiche.</a:t>
            </a:r>
            <a:endParaRPr lang="en-US" sz="1400">
              <a:solidFill>
                <a:srgbClr val="003D69"/>
              </a:solidFill>
              <a:ea typeface="Times New Roman" panose="02020603050405020304" pitchFamily="18" charset="0"/>
              <a:cs typeface="Arial"/>
            </a:endParaRPr>
          </a:p>
        </p:txBody>
      </p:sp>
      <p:sp>
        <p:nvSpPr>
          <p:cNvPr id="15" name="Rettangolo 14">
            <a:extLst>
              <a:ext uri="{FF2B5EF4-FFF2-40B4-BE49-F238E27FC236}">
                <a16:creationId xmlns:a16="http://schemas.microsoft.com/office/drawing/2014/main" id="{7EE130DC-9804-7B4E-A301-E0733198814D}"/>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8/16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169426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C79156F-501B-AFAC-16FD-91393C87BC8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5" name="Ovale 4">
            <a:extLst>
              <a:ext uri="{FF2B5EF4-FFF2-40B4-BE49-F238E27FC236}">
                <a16:creationId xmlns:a16="http://schemas.microsoft.com/office/drawing/2014/main" id="{847174A1-628C-A959-96BD-16928D02CD85}"/>
              </a:ext>
            </a:extLst>
          </p:cNvPr>
          <p:cNvSpPr/>
          <p:nvPr/>
        </p:nvSpPr>
        <p:spPr>
          <a:xfrm>
            <a:off x="287788" y="2373660"/>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pic>
        <p:nvPicPr>
          <p:cNvPr id="2" name="Immagine 1">
            <a:extLst>
              <a:ext uri="{FF2B5EF4-FFF2-40B4-BE49-F238E27FC236}">
                <a16:creationId xmlns:a16="http://schemas.microsoft.com/office/drawing/2014/main" id="{807B2574-17D9-79B3-A702-6F915275B066}"/>
              </a:ext>
            </a:extLst>
          </p:cNvPr>
          <p:cNvPicPr>
            <a:picLocks noChangeAspect="1"/>
          </p:cNvPicPr>
          <p:nvPr/>
        </p:nvPicPr>
        <p:blipFill>
          <a:blip r:embed="rId2"/>
          <a:stretch>
            <a:fillRect/>
          </a:stretch>
        </p:blipFill>
        <p:spPr>
          <a:xfrm>
            <a:off x="5628341" y="1637797"/>
            <a:ext cx="6167120" cy="2887044"/>
          </a:xfrm>
          <a:prstGeom prst="rect">
            <a:avLst/>
          </a:prstGeom>
          <a:ln>
            <a:solidFill>
              <a:srgbClr val="4472C4"/>
            </a:solidFill>
          </a:ln>
        </p:spPr>
      </p:pic>
      <p:pic>
        <p:nvPicPr>
          <p:cNvPr id="7" name="Immagine 6">
            <a:extLst>
              <a:ext uri="{FF2B5EF4-FFF2-40B4-BE49-F238E27FC236}">
                <a16:creationId xmlns:a16="http://schemas.microsoft.com/office/drawing/2014/main" id="{E3A6EF7A-0D7C-008B-EDD5-41C5E7A4992D}"/>
              </a:ext>
            </a:extLst>
          </p:cNvPr>
          <p:cNvPicPr>
            <a:picLocks noChangeAspect="1"/>
          </p:cNvPicPr>
          <p:nvPr/>
        </p:nvPicPr>
        <p:blipFill>
          <a:blip r:embed="rId3"/>
          <a:stretch>
            <a:fillRect/>
          </a:stretch>
        </p:blipFill>
        <p:spPr>
          <a:xfrm>
            <a:off x="5631833" y="4888846"/>
            <a:ext cx="6200775" cy="1068705"/>
          </a:xfrm>
          <a:prstGeom prst="rect">
            <a:avLst/>
          </a:prstGeom>
          <a:ln>
            <a:solidFill>
              <a:srgbClr val="4472C4"/>
            </a:solidFill>
          </a:ln>
        </p:spPr>
      </p:pic>
      <p:sp>
        <p:nvSpPr>
          <p:cNvPr id="8" name="Ovale 7">
            <a:extLst>
              <a:ext uri="{FF2B5EF4-FFF2-40B4-BE49-F238E27FC236}">
                <a16:creationId xmlns:a16="http://schemas.microsoft.com/office/drawing/2014/main" id="{2400EEA6-5243-F218-BB34-9A685034A731}"/>
              </a:ext>
            </a:extLst>
          </p:cNvPr>
          <p:cNvSpPr/>
          <p:nvPr/>
        </p:nvSpPr>
        <p:spPr>
          <a:xfrm>
            <a:off x="6334631" y="5099677"/>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sp>
        <p:nvSpPr>
          <p:cNvPr id="9" name="Ovale 8">
            <a:extLst>
              <a:ext uri="{FF2B5EF4-FFF2-40B4-BE49-F238E27FC236}">
                <a16:creationId xmlns:a16="http://schemas.microsoft.com/office/drawing/2014/main" id="{2CAD9F39-7F86-C9FD-875C-AB1DEAEE4F6B}"/>
              </a:ext>
            </a:extLst>
          </p:cNvPr>
          <p:cNvSpPr/>
          <p:nvPr/>
        </p:nvSpPr>
        <p:spPr>
          <a:xfrm>
            <a:off x="9545191" y="3860157"/>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sp>
        <p:nvSpPr>
          <p:cNvPr id="11" name="Rettangolo 10">
            <a:extLst>
              <a:ext uri="{FF2B5EF4-FFF2-40B4-BE49-F238E27FC236}">
                <a16:creationId xmlns:a16="http://schemas.microsoft.com/office/drawing/2014/main" id="{13996540-0B73-805E-5026-E26079DC7FCC}"/>
              </a:ext>
            </a:extLst>
          </p:cNvPr>
          <p:cNvSpPr/>
          <p:nvPr/>
        </p:nvSpPr>
        <p:spPr>
          <a:xfrm>
            <a:off x="227883" y="1644902"/>
            <a:ext cx="4994734"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Una prima azione è rappresentata dal pulsante</a:t>
            </a:r>
            <a:br>
              <a:rPr lang="it-IT" sz="1400" dirty="0">
                <a:solidFill>
                  <a:srgbClr val="000000"/>
                </a:solidFill>
                <a:ea typeface="Times New Roman" panose="02020603050405020304" pitchFamily="18" charset="0"/>
                <a:cs typeface="Arial"/>
              </a:rPr>
            </a:br>
            <a:r>
              <a:rPr lang="it-IT" sz="1400">
                <a:solidFill>
                  <a:srgbClr val="000000"/>
                </a:solidFill>
                <a:ea typeface="Times New Roman" panose="02020603050405020304" pitchFamily="18" charset="0"/>
                <a:cs typeface="Arial"/>
              </a:rPr>
              <a:t> ‘</a:t>
            </a:r>
            <a:r>
              <a:rPr lang="it-IT" sz="1400" i="1">
                <a:solidFill>
                  <a:srgbClr val="000000"/>
                </a:solidFill>
                <a:ea typeface="Times New Roman" panose="02020603050405020304" pitchFamily="18" charset="0"/>
                <a:cs typeface="Arial"/>
              </a:rPr>
              <a:t>Interrompi certificato</a:t>
            </a:r>
            <a:r>
              <a:rPr lang="it-IT" sz="1400">
                <a:solidFill>
                  <a:srgbClr val="000000"/>
                </a:solidFill>
                <a:ea typeface="Times New Roman" panose="02020603050405020304" pitchFamily="18" charset="0"/>
                <a:cs typeface="Arial"/>
              </a:rPr>
              <a:t>’.</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0000"/>
                </a:solidFill>
                <a:ea typeface="Times New Roman" panose="02020603050405020304" pitchFamily="18" charset="0"/>
                <a:cs typeface="Arial"/>
              </a:rPr>
              <a:t>1.1 “Interrompi Certificato” </a:t>
            </a:r>
            <a:r>
              <a:rPr lang="it-IT" sz="1400">
                <a:solidFill>
                  <a:srgbClr val="000000"/>
                </a:solidFill>
                <a:ea typeface="Times New Roman" panose="02020603050405020304" pitchFamily="18" charset="0"/>
                <a:cs typeface="Arial"/>
              </a:rPr>
              <a:t>permette all'operatore di interrompere il certificato selezionato e visualizzato.</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Arial"/>
            </a:endParaRPr>
          </a:p>
        </p:txBody>
      </p:sp>
      <p:sp>
        <p:nvSpPr>
          <p:cNvPr id="13" name="Rettangolo 12">
            <a:extLst>
              <a:ext uri="{FF2B5EF4-FFF2-40B4-BE49-F238E27FC236}">
                <a16:creationId xmlns:a16="http://schemas.microsoft.com/office/drawing/2014/main" id="{72753EBA-6D3C-B51D-304B-E87E68984F24}"/>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9/16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495501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5D25051-BB86-973E-1F78-AE5FD48796BD}"/>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5" name="Rettangolo 4">
            <a:extLst>
              <a:ext uri="{FF2B5EF4-FFF2-40B4-BE49-F238E27FC236}">
                <a16:creationId xmlns:a16="http://schemas.microsoft.com/office/drawing/2014/main" id="{6464CF7A-F7D3-7214-75DC-88FF953E6147}"/>
              </a:ext>
            </a:extLst>
          </p:cNvPr>
          <p:cNvSpPr/>
          <p:nvPr/>
        </p:nvSpPr>
        <p:spPr>
          <a:xfrm>
            <a:off x="232169" y="1645318"/>
            <a:ext cx="4994734"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Se si seleziona il pulsante di Interruzione, verrà visualizzata la maschera mostrata in figura. L’azione permette all'operatore di interrompere il certificato inserendo i seguenti dati: la </a:t>
            </a:r>
            <a:r>
              <a:rPr lang="it-IT" sz="1400" b="1" i="1" dirty="0">
                <a:solidFill>
                  <a:srgbClr val="000000"/>
                </a:solidFill>
                <a:ea typeface="Times New Roman" panose="02020603050405020304" pitchFamily="18" charset="0"/>
                <a:cs typeface="Calibri"/>
              </a:rPr>
              <a:t>Data di interruzione</a:t>
            </a:r>
            <a:r>
              <a:rPr lang="it-IT" sz="1400" dirty="0">
                <a:solidFill>
                  <a:srgbClr val="000000"/>
                </a:solidFill>
                <a:ea typeface="Times New Roman" panose="02020603050405020304" pitchFamily="18" charset="0"/>
                <a:cs typeface="Calibri"/>
              </a:rPr>
              <a:t>, data in cui si desidera interrompere il certificato,</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la </a:t>
            </a:r>
            <a:r>
              <a:rPr lang="it-IT" sz="1400" b="1" i="1" dirty="0">
                <a:solidFill>
                  <a:srgbClr val="000000"/>
                </a:solidFill>
                <a:ea typeface="Times New Roman" panose="02020603050405020304" pitchFamily="18" charset="0"/>
                <a:cs typeface="Calibri"/>
              </a:rPr>
              <a:t>Motivazione, </a:t>
            </a:r>
            <a:r>
              <a:rPr lang="it-IT" sz="1400" dirty="0">
                <a:solidFill>
                  <a:srgbClr val="000000"/>
                </a:solidFill>
                <a:ea typeface="Times New Roman" panose="02020603050405020304" pitchFamily="18" charset="0"/>
                <a:cs typeface="Calibri"/>
              </a:rPr>
              <a:t>selezionabile da un menù a tendina, </a:t>
            </a:r>
            <a:r>
              <a:rPr lang="it-IT" sz="1400" b="1" i="1" dirty="0">
                <a:solidFill>
                  <a:srgbClr val="000000"/>
                </a:solidFill>
                <a:ea typeface="Times New Roman" panose="02020603050405020304" pitchFamily="18" charset="0"/>
                <a:cs typeface="Calibri"/>
              </a:rPr>
              <a:t>Note</a:t>
            </a:r>
            <a:r>
              <a:rPr lang="it-IT" sz="1400" dirty="0">
                <a:solidFill>
                  <a:srgbClr val="000000"/>
                </a:solidFill>
                <a:ea typeface="Times New Roman" panose="02020603050405020304" pitchFamily="18" charset="0"/>
                <a:cs typeface="Calibri"/>
              </a:rPr>
              <a:t> (opzionale), eventuali annotazioni aggiuntive possono essere inserite nel box di testo sottostante. L’operatore potrà confermare l'interruzione selezionando il pulsante "</a:t>
            </a:r>
            <a:r>
              <a:rPr lang="it-IT" sz="1400" b="1" dirty="0">
                <a:solidFill>
                  <a:srgbClr val="012B51"/>
                </a:solidFill>
                <a:ea typeface="Times New Roman" panose="02020603050405020304" pitchFamily="18" charset="0"/>
                <a:cs typeface="Calibri"/>
              </a:rPr>
              <a:t>Si</a:t>
            </a:r>
            <a:r>
              <a:rPr lang="it-IT" sz="1400" dirty="0">
                <a:solidFill>
                  <a:srgbClr val="000000"/>
                </a:solidFill>
                <a:ea typeface="Times New Roman" panose="02020603050405020304" pitchFamily="18" charset="0"/>
                <a:cs typeface="Calibri"/>
              </a:rPr>
              <a:t>", oppure annullare l’azione scegliendo il pulsante "</a:t>
            </a:r>
            <a:r>
              <a:rPr lang="it-IT" sz="1400" b="1" dirty="0">
                <a:solidFill>
                  <a:srgbClr val="C00000"/>
                </a:solidFill>
                <a:ea typeface="Times New Roman" panose="02020603050405020304" pitchFamily="18" charset="0"/>
                <a:cs typeface="Calibri"/>
              </a:rPr>
              <a:t>No</a:t>
            </a:r>
            <a:r>
              <a:rPr lang="it-IT" sz="1400" dirty="0">
                <a:solidFill>
                  <a:srgbClr val="000000"/>
                </a:solidFill>
                <a:ea typeface="Times New Roman" panose="02020603050405020304" pitchFamily="18" charset="0"/>
                <a:cs typeface="Calibri"/>
              </a:rPr>
              <a:t>".</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Salvando l'interruzione, il certificato assumerà lo stato </a:t>
            </a:r>
            <a:r>
              <a:rPr lang="it-IT" sz="1400">
                <a:solidFill>
                  <a:srgbClr val="000000"/>
                </a:solidFill>
                <a:ea typeface="Times New Roman" panose="02020603050405020304" pitchFamily="18" charset="0"/>
                <a:cs typeface="Calibri"/>
              </a:rPr>
              <a:t>"CHIUSO" e non sarà più modificabile.</a:t>
            </a:r>
          </a:p>
        </p:txBody>
      </p:sp>
      <p:pic>
        <p:nvPicPr>
          <p:cNvPr id="2" name="Immagine 1">
            <a:extLst>
              <a:ext uri="{FF2B5EF4-FFF2-40B4-BE49-F238E27FC236}">
                <a16:creationId xmlns:a16="http://schemas.microsoft.com/office/drawing/2014/main" id="{8EC041B3-20DE-BA1B-15E5-778ABF717E2E}"/>
              </a:ext>
            </a:extLst>
          </p:cNvPr>
          <p:cNvPicPr>
            <a:picLocks noChangeAspect="1"/>
          </p:cNvPicPr>
          <p:nvPr/>
        </p:nvPicPr>
        <p:blipFill>
          <a:blip r:embed="rId2"/>
          <a:stretch>
            <a:fillRect/>
          </a:stretch>
        </p:blipFill>
        <p:spPr>
          <a:xfrm>
            <a:off x="5512697" y="1648545"/>
            <a:ext cx="6390640" cy="2989560"/>
          </a:xfrm>
          <a:prstGeom prst="rect">
            <a:avLst/>
          </a:prstGeom>
          <a:ln>
            <a:solidFill>
              <a:srgbClr val="4472C4"/>
            </a:solidFill>
          </a:ln>
        </p:spPr>
      </p:pic>
      <p:sp>
        <p:nvSpPr>
          <p:cNvPr id="9" name="Rettangolo 8">
            <a:extLst>
              <a:ext uri="{FF2B5EF4-FFF2-40B4-BE49-F238E27FC236}">
                <a16:creationId xmlns:a16="http://schemas.microsoft.com/office/drawing/2014/main" id="{8C585BB5-7D15-AABF-999B-DF50AF4D9FF7}"/>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10/16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5331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C98D303-083B-787B-C31C-D8476B1B8041}"/>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descr="Immagine che contiene testo, schermata, software, Pagina Web&#10;&#10;Il contenuto generato dall&amp;#39;IA potrebbe non essere corretto.">
            <a:extLst>
              <a:ext uri="{FF2B5EF4-FFF2-40B4-BE49-F238E27FC236}">
                <a16:creationId xmlns:a16="http://schemas.microsoft.com/office/drawing/2014/main" id="{0FC2A432-80BB-31FE-ECA1-0B2080AAEDEC}"/>
              </a:ext>
            </a:extLst>
          </p:cNvPr>
          <p:cNvPicPr>
            <a:picLocks noChangeAspect="1"/>
          </p:cNvPicPr>
          <p:nvPr/>
        </p:nvPicPr>
        <p:blipFill>
          <a:blip r:embed="rId2"/>
          <a:stretch>
            <a:fillRect/>
          </a:stretch>
        </p:blipFill>
        <p:spPr>
          <a:xfrm>
            <a:off x="5628341" y="1649003"/>
            <a:ext cx="6167120" cy="2887044"/>
          </a:xfrm>
          <a:prstGeom prst="rect">
            <a:avLst/>
          </a:prstGeom>
          <a:ln>
            <a:solidFill>
              <a:srgbClr val="4472C4"/>
            </a:solidFill>
          </a:ln>
        </p:spPr>
      </p:pic>
      <p:pic>
        <p:nvPicPr>
          <p:cNvPr id="8" name="Immagine 7" descr="Immagine che contiene testo, schermata, Carattere, Marchio&#10;&#10;Il contenuto generato dall&amp;#39;IA potrebbe non essere corretto.">
            <a:extLst>
              <a:ext uri="{FF2B5EF4-FFF2-40B4-BE49-F238E27FC236}">
                <a16:creationId xmlns:a16="http://schemas.microsoft.com/office/drawing/2014/main" id="{6A9C8FFF-2D4B-D0C6-22F1-C0F006A73CB9}"/>
              </a:ext>
            </a:extLst>
          </p:cNvPr>
          <p:cNvPicPr>
            <a:picLocks noChangeAspect="1"/>
          </p:cNvPicPr>
          <p:nvPr/>
        </p:nvPicPr>
        <p:blipFill>
          <a:blip r:embed="rId3"/>
          <a:stretch>
            <a:fillRect/>
          </a:stretch>
        </p:blipFill>
        <p:spPr>
          <a:xfrm>
            <a:off x="5631833" y="4900052"/>
            <a:ext cx="6200775" cy="1068705"/>
          </a:xfrm>
          <a:prstGeom prst="rect">
            <a:avLst/>
          </a:prstGeom>
          <a:ln>
            <a:solidFill>
              <a:srgbClr val="4472C4"/>
            </a:solidFill>
          </a:ln>
        </p:spPr>
      </p:pic>
      <p:sp>
        <p:nvSpPr>
          <p:cNvPr id="10" name="Ovale 9">
            <a:extLst>
              <a:ext uri="{FF2B5EF4-FFF2-40B4-BE49-F238E27FC236}">
                <a16:creationId xmlns:a16="http://schemas.microsoft.com/office/drawing/2014/main" id="{DADD5956-9B4E-9058-1C1C-C69436C8DFC2}"/>
              </a:ext>
            </a:extLst>
          </p:cNvPr>
          <p:cNvSpPr/>
          <p:nvPr/>
        </p:nvSpPr>
        <p:spPr>
          <a:xfrm>
            <a:off x="8559671" y="5131203"/>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rPr>
              <a:t>2</a:t>
            </a:r>
            <a:endParaRPr lang="it-IT" sz="1400" b="1">
              <a:solidFill>
                <a:schemeClr val="bg1"/>
              </a:solidFill>
              <a:cs typeface="Arial"/>
            </a:endParaRPr>
          </a:p>
        </p:txBody>
      </p:sp>
      <p:sp>
        <p:nvSpPr>
          <p:cNvPr id="12" name="Ovale 11">
            <a:extLst>
              <a:ext uri="{FF2B5EF4-FFF2-40B4-BE49-F238E27FC236}">
                <a16:creationId xmlns:a16="http://schemas.microsoft.com/office/drawing/2014/main" id="{52FCBAA5-5D64-4755-4778-66C38DEBD69F}"/>
              </a:ext>
            </a:extLst>
          </p:cNvPr>
          <p:cNvSpPr/>
          <p:nvPr/>
        </p:nvSpPr>
        <p:spPr>
          <a:xfrm>
            <a:off x="10378311" y="3891683"/>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cs typeface="Arial"/>
              </a:rPr>
              <a:t>2</a:t>
            </a:r>
            <a:endParaRPr lang="it-IT" sz="1400" b="1" dirty="0">
              <a:solidFill>
                <a:schemeClr val="bg1"/>
              </a:solidFill>
              <a:cs typeface="Arial"/>
            </a:endParaRPr>
          </a:p>
        </p:txBody>
      </p:sp>
      <p:sp>
        <p:nvSpPr>
          <p:cNvPr id="13" name="Ovale 12">
            <a:extLst>
              <a:ext uri="{FF2B5EF4-FFF2-40B4-BE49-F238E27FC236}">
                <a16:creationId xmlns:a16="http://schemas.microsoft.com/office/drawing/2014/main" id="{DFB46DBB-0D36-4A47-B2AB-333B5A5A0E40}"/>
              </a:ext>
            </a:extLst>
          </p:cNvPr>
          <p:cNvSpPr/>
          <p:nvPr/>
        </p:nvSpPr>
        <p:spPr>
          <a:xfrm>
            <a:off x="271351" y="2404138"/>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rPr>
              <a:t>2</a:t>
            </a:r>
            <a:endParaRPr lang="it-IT" sz="1400" b="1">
              <a:solidFill>
                <a:schemeClr val="bg1"/>
              </a:solidFill>
              <a:cs typeface="Arial"/>
            </a:endParaRPr>
          </a:p>
        </p:txBody>
      </p:sp>
      <p:sp>
        <p:nvSpPr>
          <p:cNvPr id="7" name="Rettangolo 6">
            <a:extLst>
              <a:ext uri="{FF2B5EF4-FFF2-40B4-BE49-F238E27FC236}">
                <a16:creationId xmlns:a16="http://schemas.microsoft.com/office/drawing/2014/main" id="{348DDD92-CD96-4F74-218C-0B46DCE27068}"/>
              </a:ext>
            </a:extLst>
          </p:cNvPr>
          <p:cNvSpPr/>
          <p:nvPr/>
        </p:nvSpPr>
        <p:spPr>
          <a:xfrm>
            <a:off x="232169" y="1645318"/>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Una seconda azione è rappresentata dal pulsante</a:t>
            </a:r>
            <a:br>
              <a:rPr lang="it-IT" sz="1400" dirty="0">
                <a:solidFill>
                  <a:srgbClr val="000000"/>
                </a:solidFill>
                <a:ea typeface="Times New Roman" panose="02020603050405020304" pitchFamily="18" charset="0"/>
                <a:cs typeface="Arial"/>
              </a:rPr>
            </a:br>
            <a:r>
              <a:rPr lang="it-IT" sz="1400">
                <a:solidFill>
                  <a:srgbClr val="000000"/>
                </a:solidFill>
                <a:ea typeface="Times New Roman" panose="02020603050405020304" pitchFamily="18" charset="0"/>
                <a:cs typeface="Arial"/>
              </a:rPr>
              <a:t> ‘</a:t>
            </a:r>
            <a:r>
              <a:rPr lang="it-IT" sz="1400" i="1">
                <a:solidFill>
                  <a:srgbClr val="000000"/>
                </a:solidFill>
                <a:ea typeface="Times New Roman" panose="02020603050405020304" pitchFamily="18" charset="0"/>
                <a:cs typeface="Arial"/>
              </a:rPr>
              <a:t>Annulla certificato</a:t>
            </a:r>
            <a:r>
              <a:rPr lang="it-IT" sz="1400">
                <a:solidFill>
                  <a:srgbClr val="000000"/>
                </a:solidFill>
                <a:ea typeface="Times New Roman" panose="02020603050405020304" pitchFamily="18" charset="0"/>
                <a:cs typeface="Arial"/>
              </a:rPr>
              <a:t>’.</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0000"/>
                </a:solidFill>
                <a:ea typeface="Times New Roman" panose="02020603050405020304" pitchFamily="18" charset="0"/>
                <a:cs typeface="Arial"/>
              </a:rPr>
              <a:t>1.2 “Annulla Certificato” </a:t>
            </a:r>
            <a:r>
              <a:rPr lang="it-IT" sz="1400">
                <a:solidFill>
                  <a:srgbClr val="000000"/>
                </a:solidFill>
                <a:ea typeface="Times New Roman" panose="02020603050405020304" pitchFamily="18" charset="0"/>
                <a:cs typeface="Arial"/>
              </a:rPr>
              <a:t>consente all'operatore di annullare il certificato, utilizzando il pulsante in oggetto si aprirà la maschera presente nella prossima slide.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Calibri"/>
            </a:endParaRPr>
          </a:p>
        </p:txBody>
      </p:sp>
      <p:sp>
        <p:nvSpPr>
          <p:cNvPr id="11" name="Rettangolo 10">
            <a:extLst>
              <a:ext uri="{FF2B5EF4-FFF2-40B4-BE49-F238E27FC236}">
                <a16:creationId xmlns:a16="http://schemas.microsoft.com/office/drawing/2014/main" id="{13701ECB-5FF4-1753-C5E5-0843CF6D350B}"/>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11/16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091527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3FAB37B-FBAD-93EC-B272-70B18EDC6AA7}"/>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5" name="Rettangolo 4">
            <a:extLst>
              <a:ext uri="{FF2B5EF4-FFF2-40B4-BE49-F238E27FC236}">
                <a16:creationId xmlns:a16="http://schemas.microsoft.com/office/drawing/2014/main" id="{AD38A5F3-4C01-62A5-4650-86BA56ECDBA9}"/>
              </a:ext>
            </a:extLst>
          </p:cNvPr>
          <p:cNvSpPr/>
          <p:nvPr/>
        </p:nvSpPr>
        <p:spPr>
          <a:xfrm>
            <a:off x="237100" y="1645319"/>
            <a:ext cx="4994734"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Se si seleziona il pulsante di Annullamento, verrà visualizzata la maschera mostrata in figura. L’azione permette all'operatore di annullare il certificato inserendo i seguenti dati: la </a:t>
            </a:r>
            <a:r>
              <a:rPr lang="it-IT" sz="1400" b="1" i="1" dirty="0">
                <a:solidFill>
                  <a:srgbClr val="000000"/>
                </a:solidFill>
                <a:ea typeface="Times New Roman" panose="02020603050405020304" pitchFamily="18" charset="0"/>
                <a:cs typeface="Calibri"/>
              </a:rPr>
              <a:t>Data di annullamento</a:t>
            </a:r>
            <a:r>
              <a:rPr lang="it-IT" sz="1400" dirty="0">
                <a:solidFill>
                  <a:srgbClr val="000000"/>
                </a:solidFill>
                <a:ea typeface="Times New Roman" panose="02020603050405020304" pitchFamily="18" charset="0"/>
                <a:cs typeface="Calibri"/>
              </a:rPr>
              <a:t>, data in cui si desidera annullare il certificato,</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la </a:t>
            </a:r>
            <a:r>
              <a:rPr lang="it-IT" sz="1400" b="1" i="1" dirty="0">
                <a:solidFill>
                  <a:srgbClr val="000000"/>
                </a:solidFill>
                <a:ea typeface="Times New Roman" panose="02020603050405020304" pitchFamily="18" charset="0"/>
                <a:cs typeface="Calibri"/>
              </a:rPr>
              <a:t>Motivazione, </a:t>
            </a:r>
            <a:r>
              <a:rPr lang="it-IT" sz="1400" dirty="0">
                <a:solidFill>
                  <a:srgbClr val="000000"/>
                </a:solidFill>
                <a:ea typeface="Times New Roman" panose="02020603050405020304" pitchFamily="18" charset="0"/>
                <a:cs typeface="Calibri"/>
              </a:rPr>
              <a:t>selezionabile da un menù a tendina, </a:t>
            </a:r>
            <a:r>
              <a:rPr lang="it-IT" sz="1400" b="1" i="1" dirty="0">
                <a:solidFill>
                  <a:srgbClr val="000000"/>
                </a:solidFill>
                <a:ea typeface="Times New Roman" panose="02020603050405020304" pitchFamily="18" charset="0"/>
                <a:cs typeface="Calibri"/>
              </a:rPr>
              <a:t>Note</a:t>
            </a:r>
            <a:r>
              <a:rPr lang="it-IT" sz="1400" dirty="0">
                <a:solidFill>
                  <a:srgbClr val="000000"/>
                </a:solidFill>
                <a:ea typeface="Times New Roman" panose="02020603050405020304" pitchFamily="18" charset="0"/>
                <a:cs typeface="Calibri"/>
              </a:rPr>
              <a:t> (opzionale), eventuali annotazioni aggiuntive possono essere inserite nel box di testo sottostante. L’operatore potrà confermare l’annullamento selezionando il pulsante "</a:t>
            </a:r>
            <a:r>
              <a:rPr lang="it-IT" sz="1400" b="1" dirty="0">
                <a:solidFill>
                  <a:srgbClr val="012B51"/>
                </a:solidFill>
                <a:ea typeface="Times New Roman" panose="02020603050405020304" pitchFamily="18" charset="0"/>
                <a:cs typeface="Calibri"/>
              </a:rPr>
              <a:t>Si</a:t>
            </a:r>
            <a:r>
              <a:rPr lang="it-IT" sz="1400" dirty="0">
                <a:solidFill>
                  <a:srgbClr val="000000"/>
                </a:solidFill>
                <a:ea typeface="Times New Roman" panose="02020603050405020304" pitchFamily="18" charset="0"/>
                <a:cs typeface="Calibri"/>
              </a:rPr>
              <a:t>", oppure annullare l’azione scegliendo il pulsante "</a:t>
            </a:r>
            <a:r>
              <a:rPr lang="it-IT" sz="1400" b="1" dirty="0">
                <a:solidFill>
                  <a:srgbClr val="C00000"/>
                </a:solidFill>
                <a:ea typeface="Times New Roman" panose="02020603050405020304" pitchFamily="18" charset="0"/>
                <a:cs typeface="Calibri"/>
              </a:rPr>
              <a:t>No</a:t>
            </a:r>
            <a:r>
              <a:rPr lang="it-IT" sz="1400" dirty="0">
                <a:solidFill>
                  <a:srgbClr val="000000"/>
                </a:solidFill>
                <a:ea typeface="Times New Roman" panose="02020603050405020304" pitchFamily="18" charset="0"/>
                <a:cs typeface="Calibri"/>
              </a:rPr>
              <a:t>".</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Salvando l’annullamento, il certificato assumerà lo stato </a:t>
            </a:r>
            <a:r>
              <a:rPr lang="it-IT" sz="1400">
                <a:solidFill>
                  <a:srgbClr val="000000"/>
                </a:solidFill>
                <a:ea typeface="Times New Roman" panose="02020603050405020304" pitchFamily="18" charset="0"/>
                <a:cs typeface="Calibri"/>
              </a:rPr>
              <a:t>"ANNULLATO" e non sarà più modificabile.</a:t>
            </a:r>
          </a:p>
        </p:txBody>
      </p:sp>
      <p:pic>
        <p:nvPicPr>
          <p:cNvPr id="2" name="Immagine 1">
            <a:extLst>
              <a:ext uri="{FF2B5EF4-FFF2-40B4-BE49-F238E27FC236}">
                <a16:creationId xmlns:a16="http://schemas.microsoft.com/office/drawing/2014/main" id="{1E350AE1-18A6-7A01-B528-3D444FD07A58}"/>
              </a:ext>
            </a:extLst>
          </p:cNvPr>
          <p:cNvPicPr>
            <a:picLocks noChangeAspect="1"/>
          </p:cNvPicPr>
          <p:nvPr/>
        </p:nvPicPr>
        <p:blipFill>
          <a:blip r:embed="rId2"/>
          <a:stretch>
            <a:fillRect/>
          </a:stretch>
        </p:blipFill>
        <p:spPr>
          <a:xfrm>
            <a:off x="5605182" y="1641370"/>
            <a:ext cx="6299200" cy="2873921"/>
          </a:xfrm>
          <a:prstGeom prst="rect">
            <a:avLst/>
          </a:prstGeom>
          <a:ln>
            <a:solidFill>
              <a:srgbClr val="4472C4"/>
            </a:solidFill>
          </a:ln>
        </p:spPr>
      </p:pic>
      <p:sp>
        <p:nvSpPr>
          <p:cNvPr id="9" name="Rettangolo 8">
            <a:extLst>
              <a:ext uri="{FF2B5EF4-FFF2-40B4-BE49-F238E27FC236}">
                <a16:creationId xmlns:a16="http://schemas.microsoft.com/office/drawing/2014/main" id="{67FBB62D-EFE9-61A6-2184-DB80F770A48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12/16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500178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DEAAC0B-C2A1-17D0-4821-891AE252DD01}"/>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descr="Immagine che contiene testo, schermata, software, Pagina Web&#10;&#10;Il contenuto generato dall&amp;#39;IA potrebbe non essere corretto.">
            <a:extLst>
              <a:ext uri="{FF2B5EF4-FFF2-40B4-BE49-F238E27FC236}">
                <a16:creationId xmlns:a16="http://schemas.microsoft.com/office/drawing/2014/main" id="{C56CCE88-071F-D12B-9ABD-0EF1DAB7B9FF}"/>
              </a:ext>
            </a:extLst>
          </p:cNvPr>
          <p:cNvPicPr>
            <a:picLocks noChangeAspect="1"/>
          </p:cNvPicPr>
          <p:nvPr/>
        </p:nvPicPr>
        <p:blipFill>
          <a:blip r:embed="rId2"/>
          <a:stretch>
            <a:fillRect/>
          </a:stretch>
        </p:blipFill>
        <p:spPr>
          <a:xfrm>
            <a:off x="5650753" y="1649003"/>
            <a:ext cx="6167120" cy="2887044"/>
          </a:xfrm>
          <a:prstGeom prst="rect">
            <a:avLst/>
          </a:prstGeom>
          <a:ln>
            <a:solidFill>
              <a:srgbClr val="4472C4"/>
            </a:solidFill>
          </a:ln>
        </p:spPr>
      </p:pic>
      <p:pic>
        <p:nvPicPr>
          <p:cNvPr id="8" name="Immagine 7" descr="Immagine che contiene testo, schermata, Carattere, Marchio&#10;&#10;Il contenuto generato dall&amp;#39;IA potrebbe non essere corretto.">
            <a:extLst>
              <a:ext uri="{FF2B5EF4-FFF2-40B4-BE49-F238E27FC236}">
                <a16:creationId xmlns:a16="http://schemas.microsoft.com/office/drawing/2014/main" id="{741F4EB0-F3C9-A635-C11E-3EAA05B124F2}"/>
              </a:ext>
            </a:extLst>
          </p:cNvPr>
          <p:cNvPicPr>
            <a:picLocks noChangeAspect="1"/>
          </p:cNvPicPr>
          <p:nvPr/>
        </p:nvPicPr>
        <p:blipFill>
          <a:blip r:embed="rId3"/>
          <a:stretch>
            <a:fillRect/>
          </a:stretch>
        </p:blipFill>
        <p:spPr>
          <a:xfrm>
            <a:off x="5654245" y="4900052"/>
            <a:ext cx="6200775" cy="1068705"/>
          </a:xfrm>
          <a:prstGeom prst="rect">
            <a:avLst/>
          </a:prstGeom>
          <a:ln>
            <a:solidFill>
              <a:srgbClr val="4472C4"/>
            </a:solidFill>
          </a:ln>
        </p:spPr>
      </p:pic>
      <p:sp>
        <p:nvSpPr>
          <p:cNvPr id="10" name="Ovale 9">
            <a:extLst>
              <a:ext uri="{FF2B5EF4-FFF2-40B4-BE49-F238E27FC236}">
                <a16:creationId xmlns:a16="http://schemas.microsoft.com/office/drawing/2014/main" id="{89328741-E526-0A7C-97C8-31F43030EA1C}"/>
              </a:ext>
            </a:extLst>
          </p:cNvPr>
          <p:cNvSpPr/>
          <p:nvPr/>
        </p:nvSpPr>
        <p:spPr>
          <a:xfrm>
            <a:off x="10258483" y="5131203"/>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cs typeface="Arial"/>
              </a:rPr>
              <a:t>3</a:t>
            </a:r>
            <a:endParaRPr lang="it-IT" sz="1400" b="1" dirty="0">
              <a:solidFill>
                <a:schemeClr val="bg1"/>
              </a:solidFill>
              <a:cs typeface="Arial"/>
            </a:endParaRPr>
          </a:p>
        </p:txBody>
      </p:sp>
      <p:sp>
        <p:nvSpPr>
          <p:cNvPr id="12" name="Ovale 11">
            <a:extLst>
              <a:ext uri="{FF2B5EF4-FFF2-40B4-BE49-F238E27FC236}">
                <a16:creationId xmlns:a16="http://schemas.microsoft.com/office/drawing/2014/main" id="{F12356FE-B5D2-8538-A1B8-074BD7BCDD0E}"/>
              </a:ext>
            </a:extLst>
          </p:cNvPr>
          <p:cNvSpPr/>
          <p:nvPr/>
        </p:nvSpPr>
        <p:spPr>
          <a:xfrm>
            <a:off x="11172883" y="3891683"/>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cs typeface="Arial"/>
              </a:rPr>
              <a:t>3</a:t>
            </a:r>
            <a:endParaRPr lang="it-IT" sz="1400" b="1" dirty="0">
              <a:solidFill>
                <a:schemeClr val="bg1"/>
              </a:solidFill>
              <a:cs typeface="Arial"/>
            </a:endParaRPr>
          </a:p>
        </p:txBody>
      </p:sp>
      <p:sp>
        <p:nvSpPr>
          <p:cNvPr id="13" name="Ovale 12">
            <a:extLst>
              <a:ext uri="{FF2B5EF4-FFF2-40B4-BE49-F238E27FC236}">
                <a16:creationId xmlns:a16="http://schemas.microsoft.com/office/drawing/2014/main" id="{C2DFAE79-507A-65E6-311E-CB0FA1280D16}"/>
              </a:ext>
            </a:extLst>
          </p:cNvPr>
          <p:cNvSpPr/>
          <p:nvPr/>
        </p:nvSpPr>
        <p:spPr>
          <a:xfrm>
            <a:off x="276880" y="2419527"/>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cs typeface="Arial"/>
              </a:rPr>
              <a:t>3</a:t>
            </a:r>
            <a:endParaRPr lang="it-IT" sz="1400" b="1" dirty="0">
              <a:solidFill>
                <a:schemeClr val="bg1"/>
              </a:solidFill>
              <a:cs typeface="Arial"/>
            </a:endParaRPr>
          </a:p>
        </p:txBody>
      </p:sp>
      <p:sp>
        <p:nvSpPr>
          <p:cNvPr id="7" name="Rettangolo 6">
            <a:extLst>
              <a:ext uri="{FF2B5EF4-FFF2-40B4-BE49-F238E27FC236}">
                <a16:creationId xmlns:a16="http://schemas.microsoft.com/office/drawing/2014/main" id="{8D3F7EAB-865A-7799-0750-66DFCF55C806}"/>
              </a:ext>
            </a:extLst>
          </p:cNvPr>
          <p:cNvSpPr/>
          <p:nvPr/>
        </p:nvSpPr>
        <p:spPr>
          <a:xfrm>
            <a:off x="237100" y="1645319"/>
            <a:ext cx="4994734"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L’ultima azione è rappresentata dal pulsante</a:t>
            </a:r>
            <a:br>
              <a:rPr lang="it-IT" sz="1400" dirty="0">
                <a:solidFill>
                  <a:srgbClr val="000000"/>
                </a:solidFill>
                <a:ea typeface="Times New Roman" panose="02020603050405020304" pitchFamily="18" charset="0"/>
                <a:cs typeface="Arial"/>
              </a:rPr>
            </a:br>
            <a:r>
              <a:rPr lang="it-IT" sz="1400">
                <a:solidFill>
                  <a:srgbClr val="000000"/>
                </a:solidFill>
                <a:ea typeface="Times New Roman" panose="02020603050405020304" pitchFamily="18" charset="0"/>
                <a:cs typeface="Arial"/>
              </a:rPr>
              <a:t> ‘</a:t>
            </a:r>
            <a:r>
              <a:rPr lang="it-IT" sz="1400" i="1">
                <a:solidFill>
                  <a:srgbClr val="000000"/>
                </a:solidFill>
                <a:ea typeface="Times New Roman" panose="02020603050405020304" pitchFamily="18" charset="0"/>
                <a:cs typeface="Arial"/>
              </a:rPr>
              <a:t>Modifica diagnosi</a:t>
            </a:r>
            <a:r>
              <a:rPr lang="it-IT" sz="1400">
                <a:solidFill>
                  <a:srgbClr val="000000"/>
                </a:solidFill>
                <a:ea typeface="Times New Roman" panose="02020603050405020304" pitchFamily="18" charset="0"/>
                <a:cs typeface="Arial"/>
              </a:rPr>
              <a:t>’.</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0000"/>
                </a:solidFill>
                <a:ea typeface="Times New Roman" panose="02020603050405020304" pitchFamily="18" charset="0"/>
                <a:cs typeface="Arial"/>
              </a:rPr>
              <a:t>1.3 “Modifica diagnosi” </a:t>
            </a:r>
            <a:r>
              <a:rPr lang="it-IT" sz="1400">
                <a:solidFill>
                  <a:srgbClr val="000000"/>
                </a:solidFill>
                <a:ea typeface="Times New Roman" panose="02020603050405020304" pitchFamily="18" charset="0"/>
                <a:cs typeface="Arial"/>
              </a:rPr>
              <a:t>consente all'operatore di modificare una diagnosi considerata non corretta. Questo processo comporta la chiusura del certificato modificato, la storicizzazione dello stesso con motivo di interruzione "Diagnosi Modificata" e l'apertura di un nuovo certificato con gli stessi identificativi ma con i dati relativi alla malattia aggiornati.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Calibri"/>
            </a:endParaRPr>
          </a:p>
        </p:txBody>
      </p:sp>
      <p:sp>
        <p:nvSpPr>
          <p:cNvPr id="11" name="Rettangolo 10">
            <a:extLst>
              <a:ext uri="{FF2B5EF4-FFF2-40B4-BE49-F238E27FC236}">
                <a16:creationId xmlns:a16="http://schemas.microsoft.com/office/drawing/2014/main" id="{15535CCA-27A2-8C89-9709-A451FF3D322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13/16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186553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526CFE6-F593-2E6E-6AF2-E1BEB81BAFE5}"/>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2" name="Immagine 1">
            <a:extLst>
              <a:ext uri="{FF2B5EF4-FFF2-40B4-BE49-F238E27FC236}">
                <a16:creationId xmlns:a16="http://schemas.microsoft.com/office/drawing/2014/main" id="{09525A93-E4E1-C210-E4B3-DCDCD4F9A0B8}"/>
              </a:ext>
            </a:extLst>
          </p:cNvPr>
          <p:cNvPicPr>
            <a:picLocks noChangeAspect="1"/>
          </p:cNvPicPr>
          <p:nvPr/>
        </p:nvPicPr>
        <p:blipFill>
          <a:blip r:embed="rId2"/>
          <a:stretch>
            <a:fillRect/>
          </a:stretch>
        </p:blipFill>
        <p:spPr>
          <a:xfrm>
            <a:off x="5929256" y="1667905"/>
            <a:ext cx="6014720" cy="2761982"/>
          </a:xfrm>
          <a:prstGeom prst="rect">
            <a:avLst/>
          </a:prstGeom>
          <a:ln>
            <a:solidFill>
              <a:srgbClr val="4472C4"/>
            </a:solidFill>
          </a:ln>
        </p:spPr>
      </p:pic>
      <p:pic>
        <p:nvPicPr>
          <p:cNvPr id="6" name="Immagine 5">
            <a:extLst>
              <a:ext uri="{FF2B5EF4-FFF2-40B4-BE49-F238E27FC236}">
                <a16:creationId xmlns:a16="http://schemas.microsoft.com/office/drawing/2014/main" id="{36EF6E03-AFF8-9AEB-83AB-1891E293428E}"/>
              </a:ext>
            </a:extLst>
          </p:cNvPr>
          <p:cNvPicPr>
            <a:picLocks noChangeAspect="1"/>
          </p:cNvPicPr>
          <p:nvPr/>
        </p:nvPicPr>
        <p:blipFill>
          <a:blip r:embed="rId3"/>
          <a:stretch>
            <a:fillRect/>
          </a:stretch>
        </p:blipFill>
        <p:spPr>
          <a:xfrm>
            <a:off x="5543177" y="3600892"/>
            <a:ext cx="6045200" cy="2756811"/>
          </a:xfrm>
          <a:prstGeom prst="rect">
            <a:avLst/>
          </a:prstGeom>
          <a:ln>
            <a:solidFill>
              <a:srgbClr val="4472C4"/>
            </a:solidFill>
          </a:ln>
        </p:spPr>
      </p:pic>
      <p:sp>
        <p:nvSpPr>
          <p:cNvPr id="8" name="Rettangolo 7">
            <a:extLst>
              <a:ext uri="{FF2B5EF4-FFF2-40B4-BE49-F238E27FC236}">
                <a16:creationId xmlns:a16="http://schemas.microsoft.com/office/drawing/2014/main" id="{43CA0AC7-138B-D615-5BC6-BE4F89AE1A46}"/>
              </a:ext>
            </a:extLst>
          </p:cNvPr>
          <p:cNvSpPr/>
          <p:nvPr/>
        </p:nvSpPr>
        <p:spPr>
          <a:xfrm>
            <a:off x="237100" y="1645319"/>
            <a:ext cx="4994734"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Arial"/>
              </a:rPr>
              <a:t>Dopo l’inserimento della nuova malattia, per confermare le modifiche, è necessario utilizzare il pulsante </a:t>
            </a:r>
            <a:r>
              <a:rPr lang="it-IT" sz="1400" b="1" dirty="0">
                <a:solidFill>
                  <a:srgbClr val="012B51"/>
                </a:solidFill>
                <a:ea typeface="Times New Roman" panose="02020603050405020304" pitchFamily="18" charset="0"/>
                <a:cs typeface="Arial"/>
              </a:rPr>
              <a:t>'</a:t>
            </a:r>
            <a:r>
              <a:rPr lang="it-IT" sz="1400" b="1" dirty="0" err="1">
                <a:solidFill>
                  <a:srgbClr val="012B51"/>
                </a:solidFill>
                <a:ea typeface="Times New Roman" panose="02020603050405020304" pitchFamily="18" charset="0"/>
                <a:cs typeface="Arial"/>
              </a:rPr>
              <a:t>Salva'</a:t>
            </a:r>
            <a:r>
              <a:rPr lang="it-IT" sz="1400" b="1" dirty="0">
                <a:solidFill>
                  <a:srgbClr val="012B51"/>
                </a:solidFill>
                <a:ea typeface="Times New Roman" panose="02020603050405020304" pitchFamily="18" charset="0"/>
                <a:cs typeface="Arial"/>
              </a:rPr>
              <a:t> </a:t>
            </a:r>
            <a:r>
              <a:rPr lang="it-IT" sz="1400" dirty="0">
                <a:solidFill>
                  <a:srgbClr val="000000"/>
                </a:solidFill>
                <a:ea typeface="Times New Roman" panose="02020603050405020304" pitchFamily="18" charset="0"/>
                <a:cs typeface="Arial"/>
              </a:rPr>
              <a:t>presente nell'interfaccia o tornare alla schermata precedente tramite il pulsante </a:t>
            </a:r>
            <a:r>
              <a:rPr lang="it-IT" sz="1400" b="1" dirty="0">
                <a:solidFill>
                  <a:srgbClr val="012B51"/>
                </a:solidFill>
                <a:ea typeface="Times New Roman" panose="02020603050405020304" pitchFamily="18" charset="0"/>
                <a:cs typeface="Arial"/>
              </a:rPr>
              <a:t>'Indietro’.</a:t>
            </a:r>
            <a:br>
              <a:rPr lang="it-IT" sz="1400" b="1" dirty="0">
                <a:solidFill>
                  <a:srgbClr val="012B51"/>
                </a:solidFill>
                <a:ea typeface="Times New Roman" panose="02020603050405020304" pitchFamily="18" charset="0"/>
                <a:cs typeface="Arial"/>
              </a:rPr>
            </a:br>
            <a:r>
              <a:rPr lang="it-IT" sz="1400" b="1" dirty="0">
                <a:solidFill>
                  <a:srgbClr val="012B51"/>
                </a:solidFill>
                <a:ea typeface="Times New Roman" panose="02020603050405020304" pitchFamily="18" charset="0"/>
                <a:cs typeface="Arial"/>
              </a:rPr>
              <a:t>Al momento del salvataggio di un certificato di cui è stata </a:t>
            </a:r>
            <a:r>
              <a:rPr lang="it-IT" sz="1400" dirty="0">
                <a:solidFill>
                  <a:srgbClr val="000000"/>
                </a:solidFill>
                <a:ea typeface="Times New Roman" panose="02020603050405020304" pitchFamily="18" charset="0"/>
                <a:cs typeface="Arial"/>
              </a:rPr>
              <a:t>modificata la diagnosi, il sistema prevede l’invio al paziente del modulo dell’informativa sul trattamento dei dati personali se il contatto email risulta essere presente a sistema, altrimenti sarà resa disponibile la possibilità di effettuare il download del PDF dell'Informativa al Trattamento dei Dati Personali.</a:t>
            </a:r>
            <a:endParaRPr lang="it-IT" dirty="0"/>
          </a:p>
          <a:p>
            <a:pPr>
              <a:lnSpc>
                <a:spcPct val="150000"/>
              </a:lnSpc>
            </a:pPr>
            <a:endParaRPr lang="it-IT" sz="1400" dirty="0">
              <a:solidFill>
                <a:srgbClr val="000000"/>
              </a:solidFill>
              <a:ea typeface="Times New Roman" panose="02020603050405020304" pitchFamily="18" charset="0"/>
              <a:cs typeface="Calibri"/>
            </a:endParaRPr>
          </a:p>
        </p:txBody>
      </p:sp>
      <p:sp>
        <p:nvSpPr>
          <p:cNvPr id="10" name="Rettangolo 9">
            <a:extLst>
              <a:ext uri="{FF2B5EF4-FFF2-40B4-BE49-F238E27FC236}">
                <a16:creationId xmlns:a16="http://schemas.microsoft.com/office/drawing/2014/main" id="{F834FFA6-541D-11BA-5015-B8CB738D406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14/16</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629278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C68C19C-0372-5D73-7E50-CF565FC1165B}"/>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6" name="Freccia destra con strisce 5">
            <a:extLst>
              <a:ext uri="{FF2B5EF4-FFF2-40B4-BE49-F238E27FC236}">
                <a16:creationId xmlns:a16="http://schemas.microsoft.com/office/drawing/2014/main" id="{C6E3D13D-2A48-49E5-DD29-E8924563CE3C}"/>
              </a:ext>
            </a:extLst>
          </p:cNvPr>
          <p:cNvSpPr/>
          <p:nvPr/>
        </p:nvSpPr>
        <p:spPr>
          <a:xfrm>
            <a:off x="447040" y="3170174"/>
            <a:ext cx="295274" cy="25612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pic>
        <p:nvPicPr>
          <p:cNvPr id="7" name="Immagine 6">
            <a:extLst>
              <a:ext uri="{FF2B5EF4-FFF2-40B4-BE49-F238E27FC236}">
                <a16:creationId xmlns:a16="http://schemas.microsoft.com/office/drawing/2014/main" id="{E2F00DFF-69FE-89F6-5D9A-0F9D03CEAE72}"/>
              </a:ext>
            </a:extLst>
          </p:cNvPr>
          <p:cNvPicPr>
            <a:picLocks noChangeAspect="1"/>
          </p:cNvPicPr>
          <p:nvPr/>
        </p:nvPicPr>
        <p:blipFill>
          <a:blip r:embed="rId2"/>
          <a:srcRect l="22179" t="-54" r="1408" b="-439"/>
          <a:stretch>
            <a:fillRect/>
          </a:stretch>
        </p:blipFill>
        <p:spPr>
          <a:xfrm>
            <a:off x="5607289" y="1638403"/>
            <a:ext cx="6211007" cy="4003066"/>
          </a:xfrm>
          <a:prstGeom prst="rect">
            <a:avLst/>
          </a:prstGeom>
          <a:ln>
            <a:solidFill>
              <a:srgbClr val="4472C4"/>
            </a:solidFill>
          </a:ln>
        </p:spPr>
      </p:pic>
      <p:sp>
        <p:nvSpPr>
          <p:cNvPr id="8" name="Freccia destra con strisce 7">
            <a:extLst>
              <a:ext uri="{FF2B5EF4-FFF2-40B4-BE49-F238E27FC236}">
                <a16:creationId xmlns:a16="http://schemas.microsoft.com/office/drawing/2014/main" id="{88B364A9-5041-71FA-8FCB-F4DF3BEF462F}"/>
              </a:ext>
            </a:extLst>
          </p:cNvPr>
          <p:cNvSpPr/>
          <p:nvPr/>
        </p:nvSpPr>
        <p:spPr>
          <a:xfrm>
            <a:off x="10332420" y="4968494"/>
            <a:ext cx="295274" cy="25612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9" name="Rettangolo 8">
            <a:extLst>
              <a:ext uri="{FF2B5EF4-FFF2-40B4-BE49-F238E27FC236}">
                <a16:creationId xmlns:a16="http://schemas.microsoft.com/office/drawing/2014/main" id="{2300F6E2-852E-C429-4F58-26EA53B77CBB}"/>
              </a:ext>
            </a:extLst>
          </p:cNvPr>
          <p:cNvSpPr/>
          <p:nvPr/>
        </p:nvSpPr>
        <p:spPr>
          <a:xfrm>
            <a:off x="237100" y="1645319"/>
            <a:ext cx="4994734" cy="369953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ea typeface="Times New Roman" panose="02020603050405020304" pitchFamily="18" charset="0"/>
                <a:cs typeface="Arial"/>
              </a:rPr>
              <a:t>Solo per i certificati </a:t>
            </a:r>
            <a:r>
              <a:rPr lang="it-IT" sz="1400" b="1">
                <a:solidFill>
                  <a:srgbClr val="003D69"/>
                </a:solidFill>
                <a:ea typeface="Times New Roman" panose="02020603050405020304" pitchFamily="18" charset="0"/>
                <a:cs typeface="Arial"/>
              </a:rPr>
              <a:t>SCADUTI</a:t>
            </a:r>
            <a:r>
              <a:rPr lang="it-IT" sz="1400">
                <a:solidFill>
                  <a:srgbClr val="003D69"/>
                </a:solidFill>
                <a:ea typeface="Times New Roman" panose="02020603050405020304" pitchFamily="18" charset="0"/>
                <a:cs typeface="Arial"/>
              </a:rPr>
              <a:t>, attraverso l’azione di </a:t>
            </a:r>
            <a:r>
              <a:rPr lang="it-IT" sz="1400" b="1">
                <a:solidFill>
                  <a:srgbClr val="003D69"/>
                </a:solidFill>
                <a:ea typeface="Times New Roman" panose="02020603050405020304" pitchFamily="18" charset="0"/>
                <a:cs typeface="Arial"/>
              </a:rPr>
              <a:t>Modifica Certificato</a:t>
            </a:r>
            <a:r>
              <a:rPr lang="it-IT" sz="1400">
                <a:solidFill>
                  <a:srgbClr val="003D69"/>
                </a:solidFill>
                <a:ea typeface="Times New Roman" panose="02020603050405020304" pitchFamily="18" charset="0"/>
                <a:cs typeface="Arial"/>
              </a:rPr>
              <a:t>, il medico certificatore Hub che ha emesso quel certificato, potrà effettuare l’azione di rinnovo come mostrato in figura.</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b="1">
                <a:solidFill>
                  <a:srgbClr val="012B51"/>
                </a:solidFill>
                <a:latin typeface="Calibri"/>
                <a:ea typeface="Calibri"/>
                <a:cs typeface="Calibri"/>
              </a:rPr>
              <a:t>'</a:t>
            </a:r>
            <a:r>
              <a:rPr lang="it-IT" sz="1400" b="1">
                <a:solidFill>
                  <a:srgbClr val="012B51"/>
                </a:solidFill>
                <a:ea typeface="Times New Roman" panose="02020603050405020304" pitchFamily="18" charset="0"/>
                <a:cs typeface="Arial"/>
              </a:rPr>
              <a:t>Rinnova Certificato</a:t>
            </a:r>
            <a:r>
              <a:rPr lang="it-IT" b="1">
                <a:solidFill>
                  <a:srgbClr val="012B51"/>
                </a:solidFill>
                <a:latin typeface="Calibri"/>
                <a:ea typeface="Calibri"/>
                <a:cs typeface="Calibri"/>
              </a:rPr>
              <a:t>'</a:t>
            </a:r>
            <a:r>
              <a:rPr lang="it-IT" sz="1400">
                <a:solidFill>
                  <a:srgbClr val="000000"/>
                </a:solidFill>
                <a:ea typeface="Times New Roman" panose="02020603050405020304" pitchFamily="18" charset="0"/>
                <a:cs typeface="Arial"/>
              </a:rPr>
              <a:t> presente come pulsante nella stessa interfaccia ma nella parte inferiore. Confermare l’operazione selezionando "</a:t>
            </a:r>
            <a:r>
              <a:rPr lang="it-IT" sz="1400" b="1">
                <a:solidFill>
                  <a:srgbClr val="012B51"/>
                </a:solidFill>
                <a:ea typeface="Times New Roman" panose="02020603050405020304" pitchFamily="18" charset="0"/>
                <a:cs typeface="Arial"/>
              </a:rPr>
              <a:t>Si</a:t>
            </a:r>
            <a:r>
              <a:rPr lang="it-IT" sz="1400">
                <a:solidFill>
                  <a:srgbClr val="000000"/>
                </a:solidFill>
                <a:ea typeface="Times New Roman" panose="02020603050405020304" pitchFamily="18" charset="0"/>
                <a:cs typeface="Arial"/>
              </a:rPr>
              <a:t>", altrimenti selezionare "</a:t>
            </a:r>
            <a:r>
              <a:rPr lang="it-IT" sz="1400" b="1">
                <a:solidFill>
                  <a:srgbClr val="C00000"/>
                </a:solidFill>
                <a:ea typeface="Times New Roman" panose="02020603050405020304" pitchFamily="18" charset="0"/>
                <a:cs typeface="Arial"/>
              </a:rPr>
              <a:t>No</a:t>
            </a:r>
            <a:r>
              <a:rPr lang="it-IT" sz="1400">
                <a:solidFill>
                  <a:srgbClr val="000000"/>
                </a:solidFill>
                <a:ea typeface="Times New Roman" panose="02020603050405020304" pitchFamily="18" charset="0"/>
                <a:cs typeface="Arial"/>
              </a:rPr>
              <a:t>" per annullarla.</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Si precisa che tale azione è legata alle malattie che hanno come identificativo un numero di occorrenze di rinnovo e/o una durata in mesi.</a:t>
            </a:r>
            <a:endParaRPr lang="en-US" sz="1400">
              <a:solidFill>
                <a:srgbClr val="003D69"/>
              </a:solidFill>
              <a:ea typeface="Times New Roman" panose="02020603050405020304" pitchFamily="18" charset="0"/>
              <a:cs typeface="Arial"/>
            </a:endParaRPr>
          </a:p>
        </p:txBody>
      </p:sp>
      <p:sp>
        <p:nvSpPr>
          <p:cNvPr id="11" name="Rettangolo 10">
            <a:extLst>
              <a:ext uri="{FF2B5EF4-FFF2-40B4-BE49-F238E27FC236}">
                <a16:creationId xmlns:a16="http://schemas.microsoft.com/office/drawing/2014/main" id="{E2A41317-102B-FD77-1D51-3CC024EF6EC1}"/>
              </a:ext>
            </a:extLst>
          </p:cNvPr>
          <p:cNvSpPr/>
          <p:nvPr/>
        </p:nvSpPr>
        <p:spPr>
          <a:xfrm>
            <a:off x="227364" y="1044099"/>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Rinnova Certificato 15/16</a:t>
            </a:r>
            <a:endParaRPr lang="it-IT"/>
          </a:p>
        </p:txBody>
      </p:sp>
    </p:spTree>
    <p:extLst>
      <p:ext uri="{BB962C8B-B14F-4D97-AF65-F5344CB8AC3E}">
        <p14:creationId xmlns:p14="http://schemas.microsoft.com/office/powerpoint/2010/main" val="3127259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01CF82A-73D7-CCD3-C821-59B9FFAA46C4}"/>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6" name="Ovale 5">
            <a:extLst>
              <a:ext uri="{FF2B5EF4-FFF2-40B4-BE49-F238E27FC236}">
                <a16:creationId xmlns:a16="http://schemas.microsoft.com/office/drawing/2014/main" id="{91867D75-2AA9-57DD-EA60-26E21511AA10}"/>
              </a:ext>
            </a:extLst>
          </p:cNvPr>
          <p:cNvSpPr/>
          <p:nvPr/>
        </p:nvSpPr>
        <p:spPr>
          <a:xfrm>
            <a:off x="268549" y="2468664"/>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4</a:t>
            </a:r>
            <a:endParaRPr lang="it-IT" sz="1400" b="1" dirty="0">
              <a:solidFill>
                <a:schemeClr val="bg1"/>
              </a:solidFill>
            </a:endParaRPr>
          </a:p>
        </p:txBody>
      </p:sp>
      <p:pic>
        <p:nvPicPr>
          <p:cNvPr id="7" name="Immagine 6" descr="Immagine che contiene testo, Carattere, strumento, algebra&#10;&#10;Il contenuto generato dall&amp;#39;IA potrebbe non essere corretto.">
            <a:extLst>
              <a:ext uri="{FF2B5EF4-FFF2-40B4-BE49-F238E27FC236}">
                <a16:creationId xmlns:a16="http://schemas.microsoft.com/office/drawing/2014/main" id="{385E857B-9F8B-2652-E1EE-3323FE0E8FB1}"/>
              </a:ext>
            </a:extLst>
          </p:cNvPr>
          <p:cNvPicPr>
            <a:picLocks noChangeAspect="1"/>
          </p:cNvPicPr>
          <p:nvPr/>
        </p:nvPicPr>
        <p:blipFill>
          <a:blip r:embed="rId2"/>
          <a:stretch>
            <a:fillRect/>
          </a:stretch>
        </p:blipFill>
        <p:spPr>
          <a:xfrm>
            <a:off x="6575720" y="4730817"/>
            <a:ext cx="1743075" cy="1819275"/>
          </a:xfrm>
          <a:prstGeom prst="rect">
            <a:avLst/>
          </a:prstGeom>
          <a:ln>
            <a:solidFill>
              <a:srgbClr val="4472C4"/>
            </a:solidFill>
          </a:ln>
        </p:spPr>
      </p:pic>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B816E2B8-B353-1236-1E6A-0879CA6A4CA3}"/>
              </a:ext>
            </a:extLst>
          </p:cNvPr>
          <p:cNvPicPr>
            <a:picLocks noChangeAspect="1"/>
          </p:cNvPicPr>
          <p:nvPr/>
        </p:nvPicPr>
        <p:blipFill>
          <a:blip r:embed="rId3"/>
          <a:stretch>
            <a:fillRect/>
          </a:stretch>
        </p:blipFill>
        <p:spPr>
          <a:xfrm>
            <a:off x="5606733" y="1648321"/>
            <a:ext cx="6224954" cy="2779219"/>
          </a:xfrm>
          <a:prstGeom prst="rect">
            <a:avLst/>
          </a:prstGeom>
          <a:ln>
            <a:solidFill>
              <a:srgbClr val="4472C4"/>
            </a:solidFill>
          </a:ln>
        </p:spPr>
      </p:pic>
      <p:cxnSp>
        <p:nvCxnSpPr>
          <p:cNvPr id="11" name="Connettore 2 10">
            <a:extLst>
              <a:ext uri="{FF2B5EF4-FFF2-40B4-BE49-F238E27FC236}">
                <a16:creationId xmlns:a16="http://schemas.microsoft.com/office/drawing/2014/main" id="{45E66BBC-F9FB-196B-BA6B-E5579E46BD91}"/>
              </a:ext>
            </a:extLst>
          </p:cNvPr>
          <p:cNvCxnSpPr/>
          <p:nvPr/>
        </p:nvCxnSpPr>
        <p:spPr>
          <a:xfrm flipV="1">
            <a:off x="8300836" y="4152490"/>
            <a:ext cx="2926527" cy="954972"/>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3" name="Ovale 12">
            <a:extLst>
              <a:ext uri="{FF2B5EF4-FFF2-40B4-BE49-F238E27FC236}">
                <a16:creationId xmlns:a16="http://schemas.microsoft.com/office/drawing/2014/main" id="{945730C6-D4A7-D699-39FE-318C3047A802}"/>
              </a:ext>
            </a:extLst>
          </p:cNvPr>
          <p:cNvSpPr/>
          <p:nvPr/>
        </p:nvSpPr>
        <p:spPr>
          <a:xfrm>
            <a:off x="8372281" y="614723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4</a:t>
            </a:r>
          </a:p>
        </p:txBody>
      </p:sp>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1D24DD31-E0A4-7C0E-8385-6C5E2F6A1DA6}"/>
                  </a:ext>
                </a:extLst>
              </p14:cNvPr>
              <p14:cNvContentPartPr/>
              <p14:nvPr/>
            </p14:nvContentPartPr>
            <p14:xfrm>
              <a:off x="7171039" y="3468279"/>
              <a:ext cx="85680" cy="12960"/>
            </p14:xfrm>
          </p:contentPart>
        </mc:Choice>
        <mc:Fallback xmlns="">
          <p:pic>
            <p:nvPicPr>
              <p:cNvPr id="10" name="Input penna 9">
                <a:extLst>
                  <a:ext uri="{FF2B5EF4-FFF2-40B4-BE49-F238E27FC236}">
                    <a16:creationId xmlns:a16="http://schemas.microsoft.com/office/drawing/2014/main" id="{1D24DD31-E0A4-7C0E-8385-6C5E2F6A1DA6}"/>
                  </a:ext>
                </a:extLst>
              </p:cNvPr>
              <p:cNvPicPr/>
              <p:nvPr/>
            </p:nvPicPr>
            <p:blipFill>
              <a:blip r:embed="rId5"/>
              <a:stretch>
                <a:fillRect/>
              </a:stretch>
            </p:blipFill>
            <p:spPr>
              <a:xfrm>
                <a:off x="7135039" y="3432279"/>
                <a:ext cx="1573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put penna 13">
                <a:extLst>
                  <a:ext uri="{FF2B5EF4-FFF2-40B4-BE49-F238E27FC236}">
                    <a16:creationId xmlns:a16="http://schemas.microsoft.com/office/drawing/2014/main" id="{BFA40BDB-0ACA-4C61-1C17-3BBDE1E66353}"/>
                  </a:ext>
                </a:extLst>
              </p14:cNvPr>
              <p14:cNvContentPartPr/>
              <p14:nvPr/>
            </p14:nvContentPartPr>
            <p14:xfrm>
              <a:off x="7187959" y="3455679"/>
              <a:ext cx="17280" cy="17280"/>
            </p14:xfrm>
          </p:contentPart>
        </mc:Choice>
        <mc:Fallback xmlns="">
          <p:pic>
            <p:nvPicPr>
              <p:cNvPr id="14" name="Input penna 13">
                <a:extLst>
                  <a:ext uri="{FF2B5EF4-FFF2-40B4-BE49-F238E27FC236}">
                    <a16:creationId xmlns:a16="http://schemas.microsoft.com/office/drawing/2014/main" id="{BFA40BDB-0ACA-4C61-1C17-3BBDE1E66353}"/>
                  </a:ext>
                </a:extLst>
              </p:cNvPr>
              <p:cNvPicPr/>
              <p:nvPr/>
            </p:nvPicPr>
            <p:blipFill>
              <a:blip r:embed="rId7"/>
              <a:stretch>
                <a:fillRect/>
              </a:stretch>
            </p:blipFill>
            <p:spPr>
              <a:xfrm>
                <a:off x="7151959" y="3419679"/>
                <a:ext cx="889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put penna 14">
                <a:extLst>
                  <a:ext uri="{FF2B5EF4-FFF2-40B4-BE49-F238E27FC236}">
                    <a16:creationId xmlns:a16="http://schemas.microsoft.com/office/drawing/2014/main" id="{9675777F-9672-03A5-FFE2-C8866BFF147B}"/>
                  </a:ext>
                </a:extLst>
              </p14:cNvPr>
              <p14:cNvContentPartPr/>
              <p14:nvPr/>
            </p14:nvContentPartPr>
            <p14:xfrm>
              <a:off x="6850639" y="3435879"/>
              <a:ext cx="252000" cy="37440"/>
            </p14:xfrm>
          </p:contentPart>
        </mc:Choice>
        <mc:Fallback xmlns="">
          <p:pic>
            <p:nvPicPr>
              <p:cNvPr id="15" name="Input penna 14">
                <a:extLst>
                  <a:ext uri="{FF2B5EF4-FFF2-40B4-BE49-F238E27FC236}">
                    <a16:creationId xmlns:a16="http://schemas.microsoft.com/office/drawing/2014/main" id="{9675777F-9672-03A5-FFE2-C8866BFF147B}"/>
                  </a:ext>
                </a:extLst>
              </p:cNvPr>
              <p:cNvPicPr/>
              <p:nvPr/>
            </p:nvPicPr>
            <p:blipFill>
              <a:blip r:embed="rId9"/>
              <a:stretch>
                <a:fillRect/>
              </a:stretch>
            </p:blipFill>
            <p:spPr>
              <a:xfrm>
                <a:off x="6814639" y="3399879"/>
                <a:ext cx="32364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put penna 16">
                <a:extLst>
                  <a:ext uri="{FF2B5EF4-FFF2-40B4-BE49-F238E27FC236}">
                    <a16:creationId xmlns:a16="http://schemas.microsoft.com/office/drawing/2014/main" id="{0432BF6C-880E-B3E9-4990-858B54B4548F}"/>
                  </a:ext>
                </a:extLst>
              </p14:cNvPr>
              <p14:cNvContentPartPr/>
              <p14:nvPr/>
            </p14:nvContentPartPr>
            <p14:xfrm>
              <a:off x="6897439" y="3442719"/>
              <a:ext cx="261000" cy="720"/>
            </p14:xfrm>
          </p:contentPart>
        </mc:Choice>
        <mc:Fallback xmlns="">
          <p:pic>
            <p:nvPicPr>
              <p:cNvPr id="17" name="Input penna 16">
                <a:extLst>
                  <a:ext uri="{FF2B5EF4-FFF2-40B4-BE49-F238E27FC236}">
                    <a16:creationId xmlns:a16="http://schemas.microsoft.com/office/drawing/2014/main" id="{0432BF6C-880E-B3E9-4990-858B54B4548F}"/>
                  </a:ext>
                </a:extLst>
              </p:cNvPr>
              <p:cNvPicPr/>
              <p:nvPr/>
            </p:nvPicPr>
            <p:blipFill>
              <a:blip r:embed="rId11"/>
              <a:stretch>
                <a:fillRect/>
              </a:stretch>
            </p:blipFill>
            <p:spPr>
              <a:xfrm>
                <a:off x="6861439" y="3370719"/>
                <a:ext cx="3326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put penna 17">
                <a:extLst>
                  <a:ext uri="{FF2B5EF4-FFF2-40B4-BE49-F238E27FC236}">
                    <a16:creationId xmlns:a16="http://schemas.microsoft.com/office/drawing/2014/main" id="{F7FB8FC8-FAB7-48D7-8681-E498726B5FB2}"/>
                  </a:ext>
                </a:extLst>
              </p14:cNvPr>
              <p14:cNvContentPartPr/>
              <p14:nvPr/>
            </p14:nvContentPartPr>
            <p14:xfrm>
              <a:off x="6836959" y="3278919"/>
              <a:ext cx="406440" cy="32040"/>
            </p14:xfrm>
          </p:contentPart>
        </mc:Choice>
        <mc:Fallback xmlns="">
          <p:pic>
            <p:nvPicPr>
              <p:cNvPr id="18" name="Input penna 17">
                <a:extLst>
                  <a:ext uri="{FF2B5EF4-FFF2-40B4-BE49-F238E27FC236}">
                    <a16:creationId xmlns:a16="http://schemas.microsoft.com/office/drawing/2014/main" id="{F7FB8FC8-FAB7-48D7-8681-E498726B5FB2}"/>
                  </a:ext>
                </a:extLst>
              </p:cNvPr>
              <p:cNvPicPr/>
              <p:nvPr/>
            </p:nvPicPr>
            <p:blipFill>
              <a:blip r:embed="rId13"/>
              <a:stretch>
                <a:fillRect/>
              </a:stretch>
            </p:blipFill>
            <p:spPr>
              <a:xfrm>
                <a:off x="6800959" y="3243319"/>
                <a:ext cx="478080" cy="102884"/>
              </a:xfrm>
              <a:prstGeom prst="rect">
                <a:avLst/>
              </a:prstGeom>
            </p:spPr>
          </p:pic>
        </mc:Fallback>
      </mc:AlternateContent>
      <p:sp>
        <p:nvSpPr>
          <p:cNvPr id="8" name="Rettangolo 7">
            <a:extLst>
              <a:ext uri="{FF2B5EF4-FFF2-40B4-BE49-F238E27FC236}">
                <a16:creationId xmlns:a16="http://schemas.microsoft.com/office/drawing/2014/main" id="{BDD904CB-C974-FB1B-ECD7-EFA62C378747}"/>
              </a:ext>
            </a:extLst>
          </p:cNvPr>
          <p:cNvSpPr/>
          <p:nvPr/>
        </p:nvSpPr>
        <p:spPr>
          <a:xfrm>
            <a:off x="237100" y="1645319"/>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i certificati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sono disponibili oltre le operazioni appena elencate altre due opzioni: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latin typeface="Arial"/>
                <a:ea typeface="Calibri"/>
                <a:cs typeface="Arial"/>
              </a:rPr>
              <a:t>4. Stampa </a:t>
            </a:r>
            <a:r>
              <a:rPr lang="it-IT" sz="1400" b="1">
                <a:solidFill>
                  <a:srgbClr val="003D69"/>
                </a:solidFill>
                <a:ea typeface="Times New Roman" panose="02020603050405020304" pitchFamily="18" charset="0"/>
                <a:cs typeface="Arial"/>
              </a:rPr>
              <a:t>Certificato</a:t>
            </a:r>
            <a:r>
              <a:rPr lang="it-IT" sz="1400" dirty="0">
                <a:solidFill>
                  <a:srgbClr val="000000"/>
                </a:solidFill>
                <a:latin typeface="Arial"/>
                <a:ea typeface="Calibri"/>
                <a:cs typeface="Arial"/>
              </a:rPr>
              <a:t>:</a:t>
            </a:r>
            <a:r>
              <a:rPr lang="it-IT" sz="1400" b="1" dirty="0">
                <a:solidFill>
                  <a:srgbClr val="003D69"/>
                </a:solidFill>
                <a:latin typeface="Arial"/>
                <a:ea typeface="Calibri"/>
                <a:cs typeface="Arial"/>
              </a:rPr>
              <a:t> </a:t>
            </a:r>
            <a:r>
              <a:rPr lang="it-IT" sz="1400">
                <a:solidFill>
                  <a:srgbClr val="000000"/>
                </a:solidFill>
                <a:latin typeface="Arial"/>
                <a:ea typeface="Calibri"/>
                <a:cs typeface="Arial"/>
              </a:rPr>
              <a:t>permette di effettuare il download del certificato di diagnosi</a:t>
            </a:r>
            <a:r>
              <a:rPr lang="it-IT" sz="1400">
                <a:solidFill>
                  <a:srgbClr val="000000"/>
                </a:solidFill>
                <a:ea typeface="Times New Roman" panose="02020603050405020304" pitchFamily="18" charset="0"/>
                <a:cs typeface="Arial"/>
              </a:rPr>
              <a:t>. Si precisa che se il certificato è stato già stampato, questo sarà considerato un duplicato e sarà riportata sulla stampa la dicitura “Duplicato”.</a:t>
            </a:r>
            <a:endParaRPr lang="en-US" sz="1400">
              <a:solidFill>
                <a:srgbClr val="003D69"/>
              </a:solidFill>
              <a:ea typeface="Times New Roman" panose="02020603050405020304" pitchFamily="18" charset="0"/>
              <a:cs typeface="Arial"/>
            </a:endParaRPr>
          </a:p>
        </p:txBody>
      </p:sp>
      <p:sp>
        <p:nvSpPr>
          <p:cNvPr id="16" name="Rettangolo 15">
            <a:extLst>
              <a:ext uri="{FF2B5EF4-FFF2-40B4-BE49-F238E27FC236}">
                <a16:creationId xmlns:a16="http://schemas.microsoft.com/office/drawing/2014/main" id="{A35589DA-33FE-AD83-D9A3-FB3BABD43E58}"/>
              </a:ext>
            </a:extLst>
          </p:cNvPr>
          <p:cNvSpPr/>
          <p:nvPr/>
        </p:nvSpPr>
        <p:spPr>
          <a:xfrm>
            <a:off x="227364" y="1044099"/>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Stampa Certificato 16/16</a:t>
            </a:r>
            <a:endParaRPr lang="it-IT" sz="2400">
              <a:solidFill>
                <a:srgbClr val="000000"/>
              </a:solidFill>
              <a:cs typeface="Arial"/>
            </a:endParaRPr>
          </a:p>
        </p:txBody>
      </p:sp>
    </p:spTree>
    <p:extLst>
      <p:ext uri="{BB962C8B-B14F-4D97-AF65-F5344CB8AC3E}">
        <p14:creationId xmlns:p14="http://schemas.microsoft.com/office/powerpoint/2010/main" val="1970884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C943A-385B-6065-B1F4-C4DCE9EBB2EB}"/>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CDD8DF29-AAC1-F1D1-C672-35E02D1D2123}"/>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EB4E57BC-3948-15A1-8CCE-E715EEA747F0}"/>
              </a:ext>
            </a:extLst>
          </p:cNvPr>
          <p:cNvPicPr>
            <a:picLocks noChangeAspect="1"/>
          </p:cNvPicPr>
          <p:nvPr/>
        </p:nvPicPr>
        <p:blipFill>
          <a:blip r:embed="rId2"/>
          <a:stretch>
            <a:fillRect/>
          </a:stretch>
        </p:blipFill>
        <p:spPr>
          <a:xfrm>
            <a:off x="5699760" y="1664158"/>
            <a:ext cx="6309360" cy="2889605"/>
          </a:xfrm>
          <a:prstGeom prst="rect">
            <a:avLst/>
          </a:prstGeom>
          <a:ln>
            <a:solidFill>
              <a:srgbClr val="4472C4"/>
            </a:solidFill>
          </a:ln>
        </p:spPr>
      </p:pic>
      <p:sp>
        <p:nvSpPr>
          <p:cNvPr id="7" name="Rettangolo 6">
            <a:extLst>
              <a:ext uri="{FF2B5EF4-FFF2-40B4-BE49-F238E27FC236}">
                <a16:creationId xmlns:a16="http://schemas.microsoft.com/office/drawing/2014/main" id="{B463D0E9-6666-2571-DD90-6940101AC3C8}"/>
              </a:ext>
            </a:extLst>
          </p:cNvPr>
          <p:cNvSpPr/>
          <p:nvPr/>
        </p:nvSpPr>
        <p:spPr>
          <a:xfrm>
            <a:off x="226940" y="1655479"/>
            <a:ext cx="5279214"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Calibri"/>
                <a:cs typeface="Arial"/>
              </a:rPr>
              <a:t>Questa funzionalità offre al medico un metodo per emettere un </a:t>
            </a:r>
            <a:r>
              <a:rPr lang="it-IT" sz="1400">
                <a:solidFill>
                  <a:srgbClr val="000000"/>
                </a:solidFill>
                <a:latin typeface="Arial"/>
                <a:ea typeface="Calibri"/>
                <a:cs typeface="Arial"/>
              </a:rPr>
              <a:t>certificato di diagnosi</a:t>
            </a:r>
            <a:r>
              <a:rPr lang="it-IT" sz="1400">
                <a:solidFill>
                  <a:srgbClr val="000000"/>
                </a:solidFill>
                <a:ea typeface="Calibri"/>
                <a:cs typeface="Arial"/>
              </a:rPr>
              <a:t> per un assistito presente nell’Anagrafica Regionale affetto da malattia rara o per un assistito extraregione presente sul Sistema TS</a:t>
            </a:r>
            <a:r>
              <a:rPr lang="it-IT" sz="1400">
                <a:solidFill>
                  <a:srgbClr val="000000"/>
                </a:solidFill>
                <a:ea typeface="Times New Roman" panose="02020603050405020304" pitchFamily="18" charset="0"/>
                <a:cs typeface="Arial"/>
              </a:rPr>
              <a:t>.</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Al fine di emettere un certificato, l’utente dovrà effettuare la ricerca dell’assistito mediante l’inserimento del parametro di input, quale</a:t>
            </a:r>
            <a:endParaRPr lang="en-US" sz="1400">
              <a:solidFill>
                <a:srgbClr val="003D69"/>
              </a:solidFill>
              <a:ea typeface="Times New Roman" panose="02020603050405020304" pitchFamily="18" charset="0"/>
              <a:cs typeface="Arial"/>
            </a:endParaRPr>
          </a:p>
          <a:p>
            <a:pPr marL="285750" indent="-285750">
              <a:lnSpc>
                <a:spcPct val="150000"/>
              </a:lnSpc>
              <a:buFont typeface="Courier New,monospace"/>
              <a:buChar char="o"/>
            </a:pPr>
            <a:r>
              <a:rPr lang="it-IT" sz="1400" b="1">
                <a:solidFill>
                  <a:srgbClr val="012B51"/>
                </a:solidFill>
                <a:ea typeface="Times New Roman" panose="02020603050405020304" pitchFamily="18" charset="0"/>
                <a:cs typeface="Arial"/>
              </a:rPr>
              <a:t>Codice Fiscale/STP/ENI</a:t>
            </a:r>
            <a:r>
              <a:rPr lang="it-IT" sz="1400">
                <a:solidFill>
                  <a:srgbClr val="000000"/>
                </a:solidFill>
                <a:ea typeface="Times New Roman" panose="02020603050405020304" pitchFamily="18" charset="0"/>
                <a:cs typeface="Arial"/>
              </a:rPr>
              <a:t>: inserire il codice fiscale o un suo analogo relativo all'assistito interessato</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Sarà possibile avviare la ricerca utilizzando il bottone </a:t>
            </a:r>
            <a:r>
              <a:rPr lang="it-IT" sz="1400" b="1">
                <a:solidFill>
                  <a:srgbClr val="012B51"/>
                </a:solidFill>
                <a:ea typeface="Times New Roman" panose="02020603050405020304" pitchFamily="18" charset="0"/>
                <a:cs typeface="Arial"/>
              </a:rPr>
              <a:t>'Cerca</a:t>
            </a:r>
            <a:r>
              <a:rPr lang="it-IT" sz="1400">
                <a:solidFill>
                  <a:srgbClr val="000000"/>
                </a:solidFill>
                <a:ea typeface="Times New Roman" panose="02020603050405020304" pitchFamily="18" charset="0"/>
                <a:cs typeface="Arial"/>
              </a:rPr>
              <a:t>'. In alternativa, è possibile annullare il processo di ricerca utilizzando il bottone </a:t>
            </a:r>
            <a:r>
              <a:rPr lang="it-IT" sz="1400" b="1">
                <a:solidFill>
                  <a:srgbClr val="C00000"/>
                </a:solidFill>
                <a:ea typeface="Times New Roman" panose="02020603050405020304" pitchFamily="18" charset="0"/>
                <a:cs typeface="Arial"/>
              </a:rPr>
              <a:t>'Annulla</a:t>
            </a:r>
            <a:r>
              <a:rPr lang="it-IT" sz="1400">
                <a:solidFill>
                  <a:srgbClr val="C00000"/>
                </a:solidFill>
                <a:ea typeface="Times New Roman" panose="02020603050405020304" pitchFamily="18" charset="0"/>
                <a:cs typeface="Arial"/>
              </a:rPr>
              <a:t>’</a:t>
            </a:r>
            <a:r>
              <a:rPr lang="it-IT" sz="1400">
                <a:solidFill>
                  <a:srgbClr val="000000"/>
                </a:solidFill>
                <a:ea typeface="Times New Roman" panose="02020603050405020304" pitchFamily="18" charset="0"/>
                <a:cs typeface="Arial"/>
              </a:rPr>
              <a:t>. </a:t>
            </a:r>
            <a:br>
              <a:rPr lang="it-IT" sz="1400" dirty="0">
                <a:solidFill>
                  <a:srgbClr val="000000"/>
                </a:solidFill>
                <a:ea typeface="Times New Roman" panose="02020603050405020304" pitchFamily="18" charset="0"/>
                <a:cs typeface="Arial"/>
              </a:rPr>
            </a:br>
            <a:r>
              <a:rPr lang="it-IT" sz="1400">
                <a:solidFill>
                  <a:srgbClr val="000000"/>
                </a:solidFill>
                <a:ea typeface="Times New Roman" panose="02020603050405020304" pitchFamily="18" charset="0"/>
                <a:cs typeface="Arial"/>
              </a:rPr>
              <a:t>Una volta effettuata la ricerca, comparirà l’assistito nel box sottostante sotto i campi Asl di Iscrizione, Distretto di Iscrizione, Cognome, Nome, con i valori corrispondenti all’assistito cercato.</a:t>
            </a:r>
            <a:endParaRPr lang="en-US" sz="1400">
              <a:solidFill>
                <a:srgbClr val="003D69"/>
              </a:solidFill>
              <a:ea typeface="Times New Roman" panose="02020603050405020304" pitchFamily="18" charset="0"/>
              <a:cs typeface="Arial"/>
            </a:endParaRPr>
          </a:p>
        </p:txBody>
      </p:sp>
      <p:sp>
        <p:nvSpPr>
          <p:cNvPr id="9" name="Rettangolo 8">
            <a:extLst>
              <a:ext uri="{FF2B5EF4-FFF2-40B4-BE49-F238E27FC236}">
                <a16:creationId xmlns:a16="http://schemas.microsoft.com/office/drawing/2014/main" id="{AE4A15AF-B5CD-6A87-3F85-168A8BCACA90}"/>
              </a:ext>
            </a:extLst>
          </p:cNvPr>
          <p:cNvSpPr/>
          <p:nvPr/>
        </p:nvSpPr>
        <p:spPr>
          <a:xfrm>
            <a:off x="227364" y="1044099"/>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1/16</a:t>
            </a:r>
            <a:endParaRPr lang="it-IT" sz="2400">
              <a:solidFill>
                <a:srgbClr val="000000"/>
              </a:solidFill>
              <a:cs typeface="Arial"/>
            </a:endParaRPr>
          </a:p>
        </p:txBody>
      </p:sp>
    </p:spTree>
    <p:extLst>
      <p:ext uri="{BB962C8B-B14F-4D97-AF65-F5344CB8AC3E}">
        <p14:creationId xmlns:p14="http://schemas.microsoft.com/office/powerpoint/2010/main" val="1141151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4F967-B5CB-66D8-F40F-C96DF99CDD98}"/>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6356A41E-42A4-301B-B0D2-947762D16609}"/>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5F1CF678-A51A-E3F1-E272-BF2217302C74}"/>
              </a:ext>
            </a:extLst>
          </p:cNvPr>
          <p:cNvPicPr>
            <a:picLocks noChangeAspect="1"/>
          </p:cNvPicPr>
          <p:nvPr/>
        </p:nvPicPr>
        <p:blipFill>
          <a:blip r:embed="rId2"/>
          <a:stretch>
            <a:fillRect/>
          </a:stretch>
        </p:blipFill>
        <p:spPr>
          <a:xfrm>
            <a:off x="5800314" y="1636115"/>
            <a:ext cx="6045200" cy="2801657"/>
          </a:xfrm>
          <a:prstGeom prst="rect">
            <a:avLst/>
          </a:prstGeom>
          <a:ln>
            <a:solidFill>
              <a:srgbClr val="4472C4"/>
            </a:solidFill>
          </a:ln>
        </p:spPr>
      </p:pic>
      <p:sp>
        <p:nvSpPr>
          <p:cNvPr id="7" name="Ovale 6">
            <a:extLst>
              <a:ext uri="{FF2B5EF4-FFF2-40B4-BE49-F238E27FC236}">
                <a16:creationId xmlns:a16="http://schemas.microsoft.com/office/drawing/2014/main" id="{75D44772-A43E-F7BD-BC47-AF15A17C1DCE}"/>
              </a:ext>
            </a:extLst>
          </p:cNvPr>
          <p:cNvSpPr/>
          <p:nvPr/>
        </p:nvSpPr>
        <p:spPr>
          <a:xfrm>
            <a:off x="9177833" y="496905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sp>
        <p:nvSpPr>
          <p:cNvPr id="8" name="Ovale 7">
            <a:extLst>
              <a:ext uri="{FF2B5EF4-FFF2-40B4-BE49-F238E27FC236}">
                <a16:creationId xmlns:a16="http://schemas.microsoft.com/office/drawing/2014/main" id="{743892F4-3100-3023-9590-485AC49C3466}"/>
              </a:ext>
            </a:extLst>
          </p:cNvPr>
          <p:cNvSpPr/>
          <p:nvPr/>
        </p:nvSpPr>
        <p:spPr>
          <a:xfrm>
            <a:off x="277373" y="303342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pic>
        <p:nvPicPr>
          <p:cNvPr id="9" name="Immagine 8">
            <a:extLst>
              <a:ext uri="{FF2B5EF4-FFF2-40B4-BE49-F238E27FC236}">
                <a16:creationId xmlns:a16="http://schemas.microsoft.com/office/drawing/2014/main" id="{6417E740-E562-87A5-2C90-015AA6B1C042}"/>
              </a:ext>
            </a:extLst>
          </p:cNvPr>
          <p:cNvPicPr>
            <a:picLocks noChangeAspect="1"/>
          </p:cNvPicPr>
          <p:nvPr/>
        </p:nvPicPr>
        <p:blipFill>
          <a:blip r:embed="rId3"/>
          <a:stretch>
            <a:fillRect/>
          </a:stretch>
        </p:blipFill>
        <p:spPr>
          <a:xfrm>
            <a:off x="6089556" y="4840978"/>
            <a:ext cx="3038475" cy="1390650"/>
          </a:xfrm>
          <a:prstGeom prst="rect">
            <a:avLst/>
          </a:prstGeom>
          <a:ln>
            <a:solidFill>
              <a:srgbClr val="4472C4"/>
            </a:solidFill>
          </a:ln>
        </p:spPr>
      </p:pic>
      <p:cxnSp>
        <p:nvCxnSpPr>
          <p:cNvPr id="10" name="Connettore 2 9">
            <a:extLst>
              <a:ext uri="{FF2B5EF4-FFF2-40B4-BE49-F238E27FC236}">
                <a16:creationId xmlns:a16="http://schemas.microsoft.com/office/drawing/2014/main" id="{EA314E5E-BE90-703B-9E26-939CE1FB8142}"/>
              </a:ext>
            </a:extLst>
          </p:cNvPr>
          <p:cNvCxnSpPr/>
          <p:nvPr/>
        </p:nvCxnSpPr>
        <p:spPr>
          <a:xfrm flipV="1">
            <a:off x="9122640" y="3787697"/>
            <a:ext cx="1648097" cy="1355444"/>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95A67138-E90A-2269-B5FE-6D58E23CE665}"/>
                  </a:ext>
                </a:extLst>
              </p14:cNvPr>
              <p14:cNvContentPartPr/>
              <p14:nvPr/>
            </p14:nvContentPartPr>
            <p14:xfrm>
              <a:off x="8842028" y="3215122"/>
              <a:ext cx="562320" cy="9000"/>
            </p14:xfrm>
          </p:contentPart>
        </mc:Choice>
        <mc:Fallback xmlns="">
          <p:pic>
            <p:nvPicPr>
              <p:cNvPr id="6" name="Input penna 5">
                <a:extLst>
                  <a:ext uri="{FF2B5EF4-FFF2-40B4-BE49-F238E27FC236}">
                    <a16:creationId xmlns:a16="http://schemas.microsoft.com/office/drawing/2014/main" id="{95A67138-E90A-2269-B5FE-6D58E23CE665}"/>
                  </a:ext>
                </a:extLst>
              </p:cNvPr>
              <p:cNvPicPr/>
              <p:nvPr/>
            </p:nvPicPr>
            <p:blipFill>
              <a:blip r:embed="rId5"/>
              <a:stretch>
                <a:fillRect/>
              </a:stretch>
            </p:blipFill>
            <p:spPr>
              <a:xfrm>
                <a:off x="8806005" y="3179122"/>
                <a:ext cx="634006"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put penna 10">
                <a:extLst>
                  <a:ext uri="{FF2B5EF4-FFF2-40B4-BE49-F238E27FC236}">
                    <a16:creationId xmlns:a16="http://schemas.microsoft.com/office/drawing/2014/main" id="{54179DE9-E0AA-1049-B1C3-4EA0D1B933FD}"/>
                  </a:ext>
                </a:extLst>
              </p14:cNvPr>
              <p14:cNvContentPartPr/>
              <p14:nvPr/>
            </p14:nvContentPartPr>
            <p14:xfrm>
              <a:off x="7436228" y="2616802"/>
              <a:ext cx="3600" cy="2160"/>
            </p14:xfrm>
          </p:contentPart>
        </mc:Choice>
        <mc:Fallback xmlns="">
          <p:pic>
            <p:nvPicPr>
              <p:cNvPr id="11" name="Input penna 10">
                <a:extLst>
                  <a:ext uri="{FF2B5EF4-FFF2-40B4-BE49-F238E27FC236}">
                    <a16:creationId xmlns:a16="http://schemas.microsoft.com/office/drawing/2014/main" id="{54179DE9-E0AA-1049-B1C3-4EA0D1B933FD}"/>
                  </a:ext>
                </a:extLst>
              </p:cNvPr>
              <p:cNvPicPr/>
              <p:nvPr/>
            </p:nvPicPr>
            <p:blipFill>
              <a:blip r:embed="rId7"/>
              <a:stretch>
                <a:fillRect/>
              </a:stretch>
            </p:blipFill>
            <p:spPr>
              <a:xfrm>
                <a:off x="7400228" y="2580802"/>
                <a:ext cx="752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put penna 12">
                <a:extLst>
                  <a:ext uri="{FF2B5EF4-FFF2-40B4-BE49-F238E27FC236}">
                    <a16:creationId xmlns:a16="http://schemas.microsoft.com/office/drawing/2014/main" id="{C0E2334C-B275-DA9C-8B0E-2FF82BF9A715}"/>
                  </a:ext>
                </a:extLst>
              </p14:cNvPr>
              <p14:cNvContentPartPr/>
              <p14:nvPr/>
            </p14:nvContentPartPr>
            <p14:xfrm>
              <a:off x="7000268" y="2625442"/>
              <a:ext cx="466200" cy="360"/>
            </p14:xfrm>
          </p:contentPart>
        </mc:Choice>
        <mc:Fallback xmlns="">
          <p:pic>
            <p:nvPicPr>
              <p:cNvPr id="13" name="Input penna 12">
                <a:extLst>
                  <a:ext uri="{FF2B5EF4-FFF2-40B4-BE49-F238E27FC236}">
                    <a16:creationId xmlns:a16="http://schemas.microsoft.com/office/drawing/2014/main" id="{C0E2334C-B275-DA9C-8B0E-2FF82BF9A715}"/>
                  </a:ext>
                </a:extLst>
              </p:cNvPr>
              <p:cNvPicPr/>
              <p:nvPr/>
            </p:nvPicPr>
            <p:blipFill>
              <a:blip r:embed="rId9"/>
              <a:stretch>
                <a:fillRect/>
              </a:stretch>
            </p:blipFill>
            <p:spPr>
              <a:xfrm>
                <a:off x="6964268" y="2589442"/>
                <a:ext cx="537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put penna 13">
                <a:extLst>
                  <a:ext uri="{FF2B5EF4-FFF2-40B4-BE49-F238E27FC236}">
                    <a16:creationId xmlns:a16="http://schemas.microsoft.com/office/drawing/2014/main" id="{95A5FA0A-CD81-53C3-33B7-188626AA9CF9}"/>
                  </a:ext>
                </a:extLst>
              </p14:cNvPr>
              <p14:cNvContentPartPr/>
              <p14:nvPr/>
            </p14:nvContentPartPr>
            <p14:xfrm>
              <a:off x="7031588" y="2603482"/>
              <a:ext cx="425880" cy="34920"/>
            </p14:xfrm>
          </p:contentPart>
        </mc:Choice>
        <mc:Fallback xmlns="">
          <p:pic>
            <p:nvPicPr>
              <p:cNvPr id="14" name="Input penna 13">
                <a:extLst>
                  <a:ext uri="{FF2B5EF4-FFF2-40B4-BE49-F238E27FC236}">
                    <a16:creationId xmlns:a16="http://schemas.microsoft.com/office/drawing/2014/main" id="{95A5FA0A-CD81-53C3-33B7-188626AA9CF9}"/>
                  </a:ext>
                </a:extLst>
              </p:cNvPr>
              <p:cNvPicPr/>
              <p:nvPr/>
            </p:nvPicPr>
            <p:blipFill>
              <a:blip r:embed="rId11"/>
              <a:stretch>
                <a:fillRect/>
              </a:stretch>
            </p:blipFill>
            <p:spPr>
              <a:xfrm>
                <a:off x="6995588" y="2567482"/>
                <a:ext cx="497520" cy="106560"/>
              </a:xfrm>
              <a:prstGeom prst="rect">
                <a:avLst/>
              </a:prstGeom>
            </p:spPr>
          </p:pic>
        </mc:Fallback>
      </mc:AlternateContent>
      <p:sp>
        <p:nvSpPr>
          <p:cNvPr id="15" name="Rettangolo 14">
            <a:extLst>
              <a:ext uri="{FF2B5EF4-FFF2-40B4-BE49-F238E27FC236}">
                <a16:creationId xmlns:a16="http://schemas.microsoft.com/office/drawing/2014/main" id="{CC364A5F-60E6-C0E7-54C4-1646647B13C8}"/>
              </a:ext>
            </a:extLst>
          </p:cNvPr>
          <p:cNvSpPr/>
          <p:nvPr/>
        </p:nvSpPr>
        <p:spPr>
          <a:xfrm>
            <a:off x="226940" y="1655479"/>
            <a:ext cx="5279214"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Calibri"/>
                <a:cs typeface="Arial"/>
              </a:rPr>
              <a:t>Individuato l’assistito d’interesse, attraverso i campi suddetti, si potranno effettuare una serie di operazioni disponibili attraverso l’icona al </a:t>
            </a:r>
            <a:r>
              <a:rPr lang="it-IT" sz="1400">
                <a:solidFill>
                  <a:srgbClr val="000000"/>
                </a:solidFill>
                <a:latin typeface="Arial"/>
                <a:ea typeface="Calibri"/>
                <a:cs typeface="Arial"/>
              </a:rPr>
              <a:t>di </a:t>
            </a:r>
            <a:r>
              <a:rPr lang="it-IT" sz="1400">
                <a:solidFill>
                  <a:srgbClr val="000000"/>
                </a:solidFill>
                <a:ea typeface="Calibri"/>
                <a:cs typeface="Arial"/>
              </a:rPr>
              <a:t>sotto di </a:t>
            </a:r>
            <a:r>
              <a:rPr lang="it-IT" sz="1400" b="1">
                <a:solidFill>
                  <a:srgbClr val="012B51"/>
                </a:solidFill>
                <a:ea typeface="Calibri"/>
                <a:cs typeface="Arial"/>
              </a:rPr>
              <a:t>'Operazioni’</a:t>
            </a:r>
            <a:r>
              <a:rPr lang="it-IT" sz="1400">
                <a:solidFill>
                  <a:srgbClr val="000000"/>
                </a:solidFill>
                <a:ea typeface="Calibri"/>
                <a:cs typeface="Arial"/>
              </a:rPr>
              <a:t>.</a:t>
            </a:r>
            <a:endParaRPr lang="en-US" sz="1400">
              <a:solidFill>
                <a:srgbClr val="003D69"/>
              </a:solidFill>
              <a:ea typeface="Calibri"/>
              <a:cs typeface="Arial"/>
            </a:endParaRPr>
          </a:p>
          <a:p>
            <a:pPr>
              <a:lnSpc>
                <a:spcPct val="150000"/>
              </a:lnSpc>
            </a:pPr>
            <a:r>
              <a:rPr lang="it-IT" sz="1400">
                <a:solidFill>
                  <a:srgbClr val="000000"/>
                </a:solidFill>
                <a:ea typeface="Calibri"/>
                <a:cs typeface="Arial"/>
              </a:rPr>
              <a:t>Per l’assistito ricercato, sono disponibili tre operazioni:</a:t>
            </a:r>
            <a:endParaRPr lang="en-US" sz="1400">
              <a:solidFill>
                <a:srgbClr val="003D69"/>
              </a:solidFill>
              <a:ea typeface="Calibri"/>
              <a:cs typeface="Arial"/>
            </a:endParaRPr>
          </a:p>
          <a:p>
            <a:pPr>
              <a:lnSpc>
                <a:spcPct val="150000"/>
              </a:lnSpc>
            </a:pPr>
            <a:endParaRPr lang="it-IT" sz="1400" dirty="0">
              <a:solidFill>
                <a:srgbClr val="003D69"/>
              </a:solidFill>
              <a:ea typeface="Calibri"/>
              <a:cs typeface="Arial"/>
            </a:endParaRPr>
          </a:p>
          <a:p>
            <a:pPr>
              <a:lnSpc>
                <a:spcPct val="150000"/>
              </a:lnSpc>
            </a:pPr>
            <a:r>
              <a:rPr lang="it-IT" sz="1400" b="1">
                <a:solidFill>
                  <a:srgbClr val="000000"/>
                </a:solidFill>
                <a:ea typeface="Calibri"/>
                <a:cs typeface="Arial"/>
              </a:rPr>
              <a:t>1</a:t>
            </a:r>
            <a:r>
              <a:rPr lang="it-IT" sz="1400" b="1">
                <a:solidFill>
                  <a:srgbClr val="000000"/>
                </a:solidFill>
                <a:ea typeface="Times New Roman" panose="02020603050405020304" pitchFamily="18" charset="0"/>
                <a:cs typeface="Arial"/>
              </a:rPr>
              <a:t>. Dettagli Assistito</a:t>
            </a:r>
            <a:r>
              <a:rPr lang="it-IT" sz="1400">
                <a:solidFill>
                  <a:srgbClr val="000000"/>
                </a:solidFill>
                <a:ea typeface="Times New Roman" panose="02020603050405020304" pitchFamily="18" charset="0"/>
                <a:cs typeface="Arial"/>
              </a:rPr>
              <a:t>: consente di visualizzare, in sola lettura, i dettagli dell’assistito recuperati attraverso i servizi esposti.</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In particolare, i dettagli dell’assistito sono suddivisi in quattro sezioni:</a:t>
            </a:r>
            <a:endParaRPr lang="en-US" sz="1400">
              <a:solidFill>
                <a:srgbClr val="003D69"/>
              </a:solidFill>
              <a:ea typeface="Times New Roman" panose="02020603050405020304" pitchFamily="18" charset="0"/>
              <a:cs typeface="Arial"/>
            </a:endParaRPr>
          </a:p>
          <a:p>
            <a:pPr marL="285750" indent="-285750">
              <a:lnSpc>
                <a:spcPct val="150000"/>
              </a:lnSpc>
              <a:buFont typeface="Arial,Sans-Serif"/>
              <a:buChar char="•"/>
            </a:pPr>
            <a:r>
              <a:rPr lang="it-IT" sz="1400">
                <a:solidFill>
                  <a:srgbClr val="000000"/>
                </a:solidFill>
                <a:ea typeface="Times New Roman" panose="02020603050405020304" pitchFamily="18" charset="0"/>
                <a:cs typeface="Arial"/>
              </a:rPr>
              <a:t>Anagrafica</a:t>
            </a:r>
            <a:endParaRPr lang="en-US" sz="1400">
              <a:solidFill>
                <a:srgbClr val="003D69"/>
              </a:solidFill>
              <a:ea typeface="Times New Roman" panose="02020603050405020304" pitchFamily="18" charset="0"/>
              <a:cs typeface="Arial"/>
            </a:endParaRPr>
          </a:p>
          <a:p>
            <a:pPr marL="285750" indent="-285750">
              <a:lnSpc>
                <a:spcPct val="150000"/>
              </a:lnSpc>
              <a:buFont typeface="Arial,Sans-Serif"/>
              <a:buChar char="•"/>
            </a:pPr>
            <a:r>
              <a:rPr lang="it-IT" sz="1400">
                <a:solidFill>
                  <a:srgbClr val="000000"/>
                </a:solidFill>
                <a:ea typeface="Times New Roman" panose="02020603050405020304" pitchFamily="18" charset="0"/>
                <a:cs typeface="Arial"/>
              </a:rPr>
              <a:t>Residenza</a:t>
            </a:r>
            <a:endParaRPr lang="en-US" sz="1400">
              <a:solidFill>
                <a:srgbClr val="003D69"/>
              </a:solidFill>
              <a:ea typeface="Times New Roman" panose="02020603050405020304" pitchFamily="18" charset="0"/>
              <a:cs typeface="Arial"/>
            </a:endParaRPr>
          </a:p>
          <a:p>
            <a:pPr marL="285750" indent="-285750">
              <a:lnSpc>
                <a:spcPct val="150000"/>
              </a:lnSpc>
              <a:buFont typeface="Arial,Sans-Serif"/>
              <a:buChar char="•"/>
            </a:pPr>
            <a:r>
              <a:rPr lang="it-IT" sz="1400">
                <a:solidFill>
                  <a:srgbClr val="000000"/>
                </a:solidFill>
                <a:ea typeface="Times New Roman" panose="02020603050405020304" pitchFamily="18" charset="0"/>
                <a:cs typeface="Arial"/>
              </a:rPr>
              <a:t>Domicilio</a:t>
            </a:r>
            <a:endParaRPr lang="en-US" sz="1400">
              <a:solidFill>
                <a:srgbClr val="003D69"/>
              </a:solidFill>
              <a:ea typeface="Times New Roman" panose="02020603050405020304" pitchFamily="18" charset="0"/>
              <a:cs typeface="Arial"/>
            </a:endParaRPr>
          </a:p>
          <a:p>
            <a:pPr marL="285750" indent="-285750">
              <a:lnSpc>
                <a:spcPct val="150000"/>
              </a:lnSpc>
              <a:buFont typeface="Arial,Sans-Serif"/>
              <a:buChar char="•"/>
            </a:pPr>
            <a:r>
              <a:rPr lang="it-IT" sz="1400">
                <a:solidFill>
                  <a:srgbClr val="000000"/>
                </a:solidFill>
                <a:ea typeface="Times New Roman" panose="02020603050405020304" pitchFamily="18" charset="0"/>
                <a:cs typeface="Arial"/>
              </a:rPr>
              <a:t>Asl di Iscrizione</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Il pulsante </a:t>
            </a:r>
            <a:r>
              <a:rPr lang="it-IT" sz="1400" b="1">
                <a:solidFill>
                  <a:srgbClr val="012B51"/>
                </a:solidFill>
                <a:ea typeface="Times New Roman" panose="02020603050405020304" pitchFamily="18" charset="0"/>
                <a:cs typeface="Arial"/>
              </a:rPr>
              <a:t>'Indietro'</a:t>
            </a:r>
            <a:r>
              <a:rPr lang="it-IT" sz="1400">
                <a:solidFill>
                  <a:srgbClr val="000000"/>
                </a:solidFill>
                <a:ea typeface="Times New Roman" panose="02020603050405020304" pitchFamily="18" charset="0"/>
                <a:cs typeface="Arial"/>
              </a:rPr>
              <a:t> consente di tornare alla precedente interfaccia.</a:t>
            </a:r>
          </a:p>
          <a:p>
            <a:pPr>
              <a:lnSpc>
                <a:spcPct val="150000"/>
              </a:lnSpc>
            </a:pPr>
            <a:endParaRPr lang="it-IT" sz="1400" dirty="0">
              <a:solidFill>
                <a:srgbClr val="000000"/>
              </a:solidFill>
              <a:ea typeface="Times New Roman" panose="02020603050405020304" pitchFamily="18" charset="0"/>
              <a:cs typeface="Arial"/>
            </a:endParaRPr>
          </a:p>
        </p:txBody>
      </p:sp>
      <p:sp>
        <p:nvSpPr>
          <p:cNvPr id="17" name="Rettangolo 16">
            <a:extLst>
              <a:ext uri="{FF2B5EF4-FFF2-40B4-BE49-F238E27FC236}">
                <a16:creationId xmlns:a16="http://schemas.microsoft.com/office/drawing/2014/main" id="{9805627B-47E5-82C7-3157-DE9BED007624}"/>
              </a:ext>
            </a:extLst>
          </p:cNvPr>
          <p:cNvSpPr/>
          <p:nvPr/>
        </p:nvSpPr>
        <p:spPr>
          <a:xfrm>
            <a:off x="227364" y="1044099"/>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Dettagli Assistito 2/16 </a:t>
            </a:r>
            <a:endParaRPr lang="it-IT" sz="2400">
              <a:solidFill>
                <a:srgbClr val="000000"/>
              </a:solidFill>
              <a:cs typeface="Arial"/>
            </a:endParaRPr>
          </a:p>
        </p:txBody>
      </p:sp>
    </p:spTree>
    <p:extLst>
      <p:ext uri="{BB962C8B-B14F-4D97-AF65-F5344CB8AC3E}">
        <p14:creationId xmlns:p14="http://schemas.microsoft.com/office/powerpoint/2010/main" val="852955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8C755-E9B7-D51C-E6E7-29F283457783}"/>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4A211822-D798-D3E3-7CFC-C9DE6ED1DD08}"/>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CAF94761-60D7-DE59-F0C4-6B7CBEF27E5A}"/>
              </a:ext>
            </a:extLst>
          </p:cNvPr>
          <p:cNvPicPr>
            <a:picLocks noChangeAspect="1"/>
          </p:cNvPicPr>
          <p:nvPr/>
        </p:nvPicPr>
        <p:blipFill>
          <a:blip r:embed="rId2"/>
          <a:stretch>
            <a:fillRect/>
          </a:stretch>
        </p:blipFill>
        <p:spPr>
          <a:xfrm>
            <a:off x="5811520" y="1643137"/>
            <a:ext cx="6045200" cy="2801657"/>
          </a:xfrm>
          <a:prstGeom prst="rect">
            <a:avLst/>
          </a:prstGeom>
          <a:ln>
            <a:solidFill>
              <a:srgbClr val="4472C4"/>
            </a:solidFill>
          </a:ln>
        </p:spPr>
      </p:pic>
      <p:sp>
        <p:nvSpPr>
          <p:cNvPr id="9" name="Ovale 8">
            <a:extLst>
              <a:ext uri="{FF2B5EF4-FFF2-40B4-BE49-F238E27FC236}">
                <a16:creationId xmlns:a16="http://schemas.microsoft.com/office/drawing/2014/main" id="{66B05288-0AD3-CCF7-D8E5-E0BDC55350EA}"/>
              </a:ext>
            </a:extLst>
          </p:cNvPr>
          <p:cNvSpPr/>
          <p:nvPr/>
        </p:nvSpPr>
        <p:spPr>
          <a:xfrm>
            <a:off x="9178879" y="540279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endParaRPr lang="it-IT" sz="1600" b="1" dirty="0">
              <a:solidFill>
                <a:schemeClr val="bg1"/>
              </a:solidFill>
              <a:cs typeface="Arial"/>
            </a:endParaRPr>
          </a:p>
        </p:txBody>
      </p:sp>
      <p:pic>
        <p:nvPicPr>
          <p:cNvPr id="11" name="Immagine 10" descr="Immagine che contiene testo, Carattere, schermata, bianco&#10;&#10;Il contenuto generato dall&amp;#39;IA potrebbe non essere corretto.">
            <a:extLst>
              <a:ext uri="{FF2B5EF4-FFF2-40B4-BE49-F238E27FC236}">
                <a16:creationId xmlns:a16="http://schemas.microsoft.com/office/drawing/2014/main" id="{6188CCFC-A7FE-222E-E656-B8A45676D6B1}"/>
              </a:ext>
            </a:extLst>
          </p:cNvPr>
          <p:cNvPicPr>
            <a:picLocks noChangeAspect="1"/>
          </p:cNvPicPr>
          <p:nvPr/>
        </p:nvPicPr>
        <p:blipFill>
          <a:blip r:embed="rId3"/>
          <a:stretch>
            <a:fillRect/>
          </a:stretch>
        </p:blipFill>
        <p:spPr>
          <a:xfrm>
            <a:off x="6100762" y="4848001"/>
            <a:ext cx="3038475" cy="1390650"/>
          </a:xfrm>
          <a:prstGeom prst="rect">
            <a:avLst/>
          </a:prstGeom>
          <a:ln>
            <a:solidFill>
              <a:srgbClr val="4472C4"/>
            </a:solidFill>
          </a:ln>
        </p:spPr>
      </p:pic>
      <p:cxnSp>
        <p:nvCxnSpPr>
          <p:cNvPr id="13" name="Connettore 2 12">
            <a:extLst>
              <a:ext uri="{FF2B5EF4-FFF2-40B4-BE49-F238E27FC236}">
                <a16:creationId xmlns:a16="http://schemas.microsoft.com/office/drawing/2014/main" id="{64A5BCA4-19E5-2EBD-316C-4F1334F687CE}"/>
              </a:ext>
            </a:extLst>
          </p:cNvPr>
          <p:cNvCxnSpPr/>
          <p:nvPr/>
        </p:nvCxnSpPr>
        <p:spPr>
          <a:xfrm flipV="1">
            <a:off x="9133846" y="3794720"/>
            <a:ext cx="1648097" cy="1355444"/>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8" name="Input penna 7">
                <a:extLst>
                  <a:ext uri="{FF2B5EF4-FFF2-40B4-BE49-F238E27FC236}">
                    <a16:creationId xmlns:a16="http://schemas.microsoft.com/office/drawing/2014/main" id="{C3F21776-D4A7-9D98-91F7-F21D8D057340}"/>
                  </a:ext>
                </a:extLst>
              </p14:cNvPr>
              <p14:cNvContentPartPr/>
              <p14:nvPr/>
            </p14:nvContentPartPr>
            <p14:xfrm>
              <a:off x="7007154" y="2638624"/>
              <a:ext cx="487440" cy="720"/>
            </p14:xfrm>
          </p:contentPart>
        </mc:Choice>
        <mc:Fallback xmlns="">
          <p:pic>
            <p:nvPicPr>
              <p:cNvPr id="8" name="Input penna 7">
                <a:extLst>
                  <a:ext uri="{FF2B5EF4-FFF2-40B4-BE49-F238E27FC236}">
                    <a16:creationId xmlns:a16="http://schemas.microsoft.com/office/drawing/2014/main" id="{C3F21776-D4A7-9D98-91F7-F21D8D057340}"/>
                  </a:ext>
                </a:extLst>
              </p:cNvPr>
              <p:cNvPicPr/>
              <p:nvPr/>
            </p:nvPicPr>
            <p:blipFill>
              <a:blip r:embed="rId5"/>
              <a:stretch>
                <a:fillRect/>
              </a:stretch>
            </p:blipFill>
            <p:spPr>
              <a:xfrm>
                <a:off x="6971154" y="2566624"/>
                <a:ext cx="5590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put penna 9">
                <a:extLst>
                  <a:ext uri="{FF2B5EF4-FFF2-40B4-BE49-F238E27FC236}">
                    <a16:creationId xmlns:a16="http://schemas.microsoft.com/office/drawing/2014/main" id="{F467C243-02CF-D8D1-E878-1162D93A50D0}"/>
                  </a:ext>
                </a:extLst>
              </p14:cNvPr>
              <p14:cNvContentPartPr/>
              <p14:nvPr/>
            </p14:nvContentPartPr>
            <p14:xfrm>
              <a:off x="6998874" y="2630344"/>
              <a:ext cx="497520" cy="25920"/>
            </p14:xfrm>
          </p:contentPart>
        </mc:Choice>
        <mc:Fallback xmlns="">
          <p:pic>
            <p:nvPicPr>
              <p:cNvPr id="10" name="Input penna 9">
                <a:extLst>
                  <a:ext uri="{FF2B5EF4-FFF2-40B4-BE49-F238E27FC236}">
                    <a16:creationId xmlns:a16="http://schemas.microsoft.com/office/drawing/2014/main" id="{F467C243-02CF-D8D1-E878-1162D93A50D0}"/>
                  </a:ext>
                </a:extLst>
              </p:cNvPr>
              <p:cNvPicPr/>
              <p:nvPr/>
            </p:nvPicPr>
            <p:blipFill>
              <a:blip r:embed="rId7"/>
              <a:stretch>
                <a:fillRect/>
              </a:stretch>
            </p:blipFill>
            <p:spPr>
              <a:xfrm>
                <a:off x="6962874" y="2594344"/>
                <a:ext cx="569160" cy="97560"/>
              </a:xfrm>
              <a:prstGeom prst="rect">
                <a:avLst/>
              </a:prstGeom>
            </p:spPr>
          </p:pic>
        </mc:Fallback>
      </mc:AlternateContent>
      <p:grpSp>
        <p:nvGrpSpPr>
          <p:cNvPr id="15" name="Gruppo 14">
            <a:extLst>
              <a:ext uri="{FF2B5EF4-FFF2-40B4-BE49-F238E27FC236}">
                <a16:creationId xmlns:a16="http://schemas.microsoft.com/office/drawing/2014/main" id="{B62FA07C-18CC-2F3A-9EBA-83ADFDE38920}"/>
              </a:ext>
            </a:extLst>
          </p:cNvPr>
          <p:cNvGrpSpPr/>
          <p:nvPr/>
        </p:nvGrpSpPr>
        <p:grpSpPr>
          <a:xfrm>
            <a:off x="8836314" y="3226864"/>
            <a:ext cx="598320" cy="14760"/>
            <a:chOff x="8836314" y="3215658"/>
            <a:chExt cx="598320" cy="14760"/>
          </a:xfrm>
        </p:grpSpPr>
        <mc:AlternateContent xmlns:mc="http://schemas.openxmlformats.org/markup-compatibility/2006" xmlns:p14="http://schemas.microsoft.com/office/powerpoint/2010/main">
          <mc:Choice Requires="p14">
            <p:contentPart p14:bwMode="auto" r:id="rId8">
              <p14:nvContentPartPr>
                <p14:cNvPr id="12" name="Input penna 11">
                  <a:extLst>
                    <a:ext uri="{FF2B5EF4-FFF2-40B4-BE49-F238E27FC236}">
                      <a16:creationId xmlns:a16="http://schemas.microsoft.com/office/drawing/2014/main" id="{6649CBA1-04AA-C989-3F1E-155CC5BD6BAE}"/>
                    </a:ext>
                  </a:extLst>
                </p14:cNvPr>
                <p14:cNvContentPartPr/>
                <p14:nvPr/>
              </p14:nvContentPartPr>
              <p14:xfrm>
                <a:off x="8900394" y="3230058"/>
                <a:ext cx="414720" cy="360"/>
              </p14:xfrm>
            </p:contentPart>
          </mc:Choice>
          <mc:Fallback xmlns="">
            <p:pic>
              <p:nvPicPr>
                <p:cNvPr id="12" name="Input penna 11">
                  <a:extLst>
                    <a:ext uri="{FF2B5EF4-FFF2-40B4-BE49-F238E27FC236}">
                      <a16:creationId xmlns:a16="http://schemas.microsoft.com/office/drawing/2014/main" id="{6649CBA1-04AA-C989-3F1E-155CC5BD6BAE}"/>
                    </a:ext>
                  </a:extLst>
                </p:cNvPr>
                <p:cNvPicPr/>
                <p:nvPr/>
              </p:nvPicPr>
              <p:blipFill>
                <a:blip r:embed="rId9"/>
                <a:stretch>
                  <a:fillRect/>
                </a:stretch>
              </p:blipFill>
              <p:spPr>
                <a:xfrm>
                  <a:off x="8864394" y="3194418"/>
                  <a:ext cx="4863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put penna 13">
                  <a:extLst>
                    <a:ext uri="{FF2B5EF4-FFF2-40B4-BE49-F238E27FC236}">
                      <a16:creationId xmlns:a16="http://schemas.microsoft.com/office/drawing/2014/main" id="{BC23FFBB-A591-9417-412E-E66AB1AA88A6}"/>
                    </a:ext>
                  </a:extLst>
                </p14:cNvPr>
                <p14:cNvContentPartPr/>
                <p14:nvPr/>
              </p14:nvContentPartPr>
              <p14:xfrm>
                <a:off x="8836314" y="3215658"/>
                <a:ext cx="598320" cy="10440"/>
              </p14:xfrm>
            </p:contentPart>
          </mc:Choice>
          <mc:Fallback xmlns="">
            <p:pic>
              <p:nvPicPr>
                <p:cNvPr id="14" name="Input penna 13">
                  <a:extLst>
                    <a:ext uri="{FF2B5EF4-FFF2-40B4-BE49-F238E27FC236}">
                      <a16:creationId xmlns:a16="http://schemas.microsoft.com/office/drawing/2014/main" id="{BC23FFBB-A591-9417-412E-E66AB1AA88A6}"/>
                    </a:ext>
                  </a:extLst>
                </p:cNvPr>
                <p:cNvPicPr/>
                <p:nvPr/>
              </p:nvPicPr>
              <p:blipFill>
                <a:blip r:embed="rId11"/>
                <a:stretch>
                  <a:fillRect/>
                </a:stretch>
              </p:blipFill>
              <p:spPr>
                <a:xfrm>
                  <a:off x="8800314" y="3179658"/>
                  <a:ext cx="669960" cy="82080"/>
                </a:xfrm>
                <a:prstGeom prst="rect">
                  <a:avLst/>
                </a:prstGeom>
              </p:spPr>
            </p:pic>
          </mc:Fallback>
        </mc:AlternateContent>
      </p:grpSp>
      <p:sp>
        <p:nvSpPr>
          <p:cNvPr id="24" name="Rettangolo 23">
            <a:extLst>
              <a:ext uri="{FF2B5EF4-FFF2-40B4-BE49-F238E27FC236}">
                <a16:creationId xmlns:a16="http://schemas.microsoft.com/office/drawing/2014/main" id="{BAD1216B-34FE-AAC2-34C6-3A104219B2FF}"/>
              </a:ext>
            </a:extLst>
          </p:cNvPr>
          <p:cNvSpPr/>
          <p:nvPr/>
        </p:nvSpPr>
        <p:spPr>
          <a:xfrm>
            <a:off x="226940" y="1655479"/>
            <a:ext cx="5279214"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ea typeface="Calibri"/>
                <a:cs typeface="Arial"/>
              </a:rPr>
              <a:t>2. Prendi in Carico/Inserisci Certificato</a:t>
            </a:r>
            <a:r>
              <a:rPr lang="it-IT" sz="1400">
                <a:solidFill>
                  <a:srgbClr val="000000"/>
                </a:solidFill>
                <a:ea typeface="Calibri"/>
                <a:cs typeface="Arial"/>
              </a:rPr>
              <a:t>: consente di intraprendere il processo </a:t>
            </a:r>
            <a:r>
              <a:rPr lang="it-IT" sz="1400">
                <a:solidFill>
                  <a:srgbClr val="000000"/>
                </a:solidFill>
                <a:latin typeface="Arial"/>
                <a:ea typeface="Calibri"/>
                <a:cs typeface="Arial"/>
              </a:rPr>
              <a:t>di </a:t>
            </a:r>
            <a:r>
              <a:rPr lang="it-IT" sz="1400">
                <a:solidFill>
                  <a:srgbClr val="000000"/>
                </a:solidFill>
                <a:ea typeface="Calibri"/>
                <a:cs typeface="Arial"/>
              </a:rPr>
              <a:t>inserimento di un nuovo certificato. Per poter procedere con l’emissione, l’utente dovrà necessariamente visualizzare, in sola lettura</a:t>
            </a:r>
            <a:r>
              <a:rPr lang="it-IT" sz="1400">
                <a:solidFill>
                  <a:srgbClr val="000000"/>
                </a:solidFill>
                <a:ea typeface="Times New Roman" panose="02020603050405020304" pitchFamily="18" charset="0"/>
                <a:cs typeface="Arial"/>
              </a:rPr>
              <a:t>, le informazioni presenti nell’interfaccia di “Dettagli Assistito” relative all’anagrafica del paziente di interesse come precedentemente illustrato e un’ulteriore sezione “Contatti Assistito”.</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Nel caso in cui i contatti non dovessero essere presenti, non aggiornati o errati, il sistema permette l’inserimento dei nuovi mediante le box di inserimento. Tali contatti andranno ad aggiornare il Sistema di Gestione delle Malattie Rare ma non aggiorneranno l’Anagrafica centrale.</a:t>
            </a:r>
            <a:endParaRPr lang="en-US" sz="1400">
              <a:solidFill>
                <a:srgbClr val="000000"/>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Nella prossima slide è spiegata la maschera relativa all’Aggiornamento dei Contatti.</a:t>
            </a:r>
            <a:endParaRPr lang="en-US" sz="1400">
              <a:solidFill>
                <a:srgbClr val="000000"/>
              </a:solidFill>
              <a:cs typeface="Arial"/>
            </a:endParaRPr>
          </a:p>
        </p:txBody>
      </p:sp>
      <p:sp>
        <p:nvSpPr>
          <p:cNvPr id="26" name="Rettangolo 25">
            <a:extLst>
              <a:ext uri="{FF2B5EF4-FFF2-40B4-BE49-F238E27FC236}">
                <a16:creationId xmlns:a16="http://schemas.microsoft.com/office/drawing/2014/main" id="{4A905370-9FF4-62A6-3E74-4CA02EEA38AF}"/>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3/16</a:t>
            </a:r>
            <a:endParaRPr lang="it-IT" sz="2400">
              <a:solidFill>
                <a:srgbClr val="000000"/>
              </a:solidFill>
              <a:cs typeface="Arial"/>
            </a:endParaRPr>
          </a:p>
        </p:txBody>
      </p:sp>
    </p:spTree>
    <p:extLst>
      <p:ext uri="{BB962C8B-B14F-4D97-AF65-F5344CB8AC3E}">
        <p14:creationId xmlns:p14="http://schemas.microsoft.com/office/powerpoint/2010/main" val="3637839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98DB-121D-1649-7058-19F870020CF2}"/>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F2032529-879D-8D27-44DD-6DDBEE9BC550}"/>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7B1FD2BF-BADF-C8FC-B3F4-633FAEBD0641}"/>
              </a:ext>
            </a:extLst>
          </p:cNvPr>
          <p:cNvPicPr>
            <a:picLocks noChangeAspect="1"/>
          </p:cNvPicPr>
          <p:nvPr/>
        </p:nvPicPr>
        <p:blipFill>
          <a:blip r:embed="rId2"/>
          <a:stretch>
            <a:fillRect/>
          </a:stretch>
        </p:blipFill>
        <p:spPr>
          <a:xfrm>
            <a:off x="6075680" y="1620882"/>
            <a:ext cx="5913120" cy="2744568"/>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3">
            <p14:nvContentPartPr>
              <p14:cNvPr id="6" name="Input penna 5">
                <a:extLst>
                  <a:ext uri="{FF2B5EF4-FFF2-40B4-BE49-F238E27FC236}">
                    <a16:creationId xmlns:a16="http://schemas.microsoft.com/office/drawing/2014/main" id="{2CB7B402-039E-9F8E-8A88-B0109418B9D6}"/>
                  </a:ext>
                </a:extLst>
              </p14:cNvPr>
              <p14:cNvContentPartPr/>
              <p14:nvPr/>
            </p14:nvContentPartPr>
            <p14:xfrm>
              <a:off x="9588354" y="3317584"/>
              <a:ext cx="846000" cy="5760"/>
            </p14:xfrm>
          </p:contentPart>
        </mc:Choice>
        <mc:Fallback xmlns="">
          <p:pic>
            <p:nvPicPr>
              <p:cNvPr id="6" name="Input penna 5">
                <a:extLst>
                  <a:ext uri="{FF2B5EF4-FFF2-40B4-BE49-F238E27FC236}">
                    <a16:creationId xmlns:a16="http://schemas.microsoft.com/office/drawing/2014/main" id="{2CB7B402-039E-9F8E-8A88-B0109418B9D6}"/>
                  </a:ext>
                </a:extLst>
              </p:cNvPr>
              <p:cNvPicPr/>
              <p:nvPr/>
            </p:nvPicPr>
            <p:blipFill>
              <a:blip r:embed="rId4"/>
              <a:stretch>
                <a:fillRect/>
              </a:stretch>
            </p:blipFill>
            <p:spPr>
              <a:xfrm>
                <a:off x="9552354" y="3283702"/>
                <a:ext cx="917640" cy="73186"/>
              </a:xfrm>
              <a:prstGeom prst="rect">
                <a:avLst/>
              </a:prstGeom>
            </p:spPr>
          </p:pic>
        </mc:Fallback>
      </mc:AlternateContent>
      <p:sp>
        <p:nvSpPr>
          <p:cNvPr id="8" name="Rettangolo 7">
            <a:extLst>
              <a:ext uri="{FF2B5EF4-FFF2-40B4-BE49-F238E27FC236}">
                <a16:creationId xmlns:a16="http://schemas.microsoft.com/office/drawing/2014/main" id="{8FE144C9-49D9-C59D-EC33-26D1524807F6}"/>
              </a:ext>
            </a:extLst>
          </p:cNvPr>
          <p:cNvSpPr/>
          <p:nvPr/>
        </p:nvSpPr>
        <p:spPr>
          <a:xfrm>
            <a:off x="226940" y="1621862"/>
            <a:ext cx="5671419"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ea typeface="Calibri"/>
                <a:cs typeface="Arial"/>
              </a:rPr>
              <a:t>2. Prendi in Carico/Inserisci Certificato</a:t>
            </a:r>
            <a:br>
              <a:rPr lang="it-IT" sz="1400" b="1" dirty="0">
                <a:solidFill>
                  <a:srgbClr val="000000"/>
                </a:solidFill>
                <a:ea typeface="Calibri"/>
                <a:cs typeface="Arial"/>
              </a:rPr>
            </a:br>
            <a:r>
              <a:rPr lang="it-IT" sz="1400" b="1">
                <a:solidFill>
                  <a:srgbClr val="000000"/>
                </a:solidFill>
                <a:ea typeface="Calibri"/>
                <a:cs typeface="Arial"/>
              </a:rPr>
              <a:t>I contatti se presenti sono ricavati dall’Anagrafica degli Assistiti di </a:t>
            </a:r>
            <a:r>
              <a:rPr lang="it-IT" sz="1400">
                <a:solidFill>
                  <a:srgbClr val="000000"/>
                </a:solidFill>
                <a:ea typeface="Calibri"/>
                <a:cs typeface="Arial"/>
              </a:rPr>
              <a:t>Sinfonia o, se inseriti successivamente dal ruolo </a:t>
            </a:r>
            <a:r>
              <a:rPr lang="it-IT" sz="1400">
                <a:solidFill>
                  <a:srgbClr val="000000"/>
                </a:solidFill>
                <a:latin typeface="Arial"/>
                <a:ea typeface="Calibri"/>
                <a:cs typeface="Arial"/>
              </a:rPr>
              <a:t>di </a:t>
            </a:r>
            <a:r>
              <a:rPr lang="it-IT" sz="1400">
                <a:solidFill>
                  <a:srgbClr val="000000"/>
                </a:solidFill>
                <a:ea typeface="Calibri"/>
                <a:cs typeface="Arial"/>
              </a:rPr>
              <a:t>Amministratore di sistema</a:t>
            </a:r>
            <a:r>
              <a:rPr lang="it-IT" sz="1400">
                <a:solidFill>
                  <a:srgbClr val="000000"/>
                </a:solidFill>
                <a:ea typeface="Times New Roman" panose="02020603050405020304" pitchFamily="18" charset="0"/>
                <a:cs typeface="Arial"/>
              </a:rPr>
              <a:t>, sono ricavati dallo stesso sistema di Gestione delle Malattie Rare. Nel caso in cui i contatti non dovessero essere presenti, non aggiornati, errati, il sistema permette l’inserimento dei nuovi mediante le box di inserimento, quali:</a:t>
            </a:r>
            <a:endParaRPr lang="en-US" sz="1400">
              <a:solidFill>
                <a:srgbClr val="003D69"/>
              </a:solidFill>
              <a:ea typeface="Times New Roman" panose="02020603050405020304" pitchFamily="18" charset="0"/>
              <a:cs typeface="Arial"/>
            </a:endParaRPr>
          </a:p>
          <a:p>
            <a:pPr marL="285750" indent="-285750">
              <a:lnSpc>
                <a:spcPct val="150000"/>
              </a:lnSpc>
              <a:buFont typeface="Arial,Sans-Serif"/>
              <a:buChar char="•"/>
            </a:pPr>
            <a:r>
              <a:rPr lang="it-IT" sz="1400" b="1">
                <a:solidFill>
                  <a:srgbClr val="012B51"/>
                </a:solidFill>
                <a:ea typeface="Times New Roman" panose="02020603050405020304" pitchFamily="18" charset="0"/>
                <a:cs typeface="Arial"/>
              </a:rPr>
              <a:t>Recapito Telefonico</a:t>
            </a:r>
            <a:r>
              <a:rPr lang="it-IT" sz="1400">
                <a:solidFill>
                  <a:srgbClr val="000000"/>
                </a:solidFill>
                <a:ea typeface="Times New Roman" panose="02020603050405020304" pitchFamily="18" charset="0"/>
                <a:cs typeface="Arial"/>
              </a:rPr>
              <a:t>: inserire il recapito telefonico dell’assistito</a:t>
            </a:r>
            <a:endParaRPr lang="en-US" sz="1400">
              <a:solidFill>
                <a:srgbClr val="003D69"/>
              </a:solidFill>
              <a:ea typeface="Times New Roman" panose="02020603050405020304" pitchFamily="18" charset="0"/>
              <a:cs typeface="Arial"/>
            </a:endParaRPr>
          </a:p>
          <a:p>
            <a:pPr marL="285750" indent="-285750">
              <a:lnSpc>
                <a:spcPct val="150000"/>
              </a:lnSpc>
              <a:buFont typeface="Arial,Sans-Serif"/>
              <a:buChar char="•"/>
            </a:pPr>
            <a:r>
              <a:rPr lang="it-IT" sz="1400" b="1">
                <a:solidFill>
                  <a:srgbClr val="012B51"/>
                </a:solidFill>
                <a:ea typeface="Times New Roman" panose="02020603050405020304" pitchFamily="18" charset="0"/>
                <a:cs typeface="Arial"/>
              </a:rPr>
              <a:t>Recapito Caregiver</a:t>
            </a:r>
            <a:r>
              <a:rPr lang="it-IT" sz="1400">
                <a:solidFill>
                  <a:srgbClr val="003D69"/>
                </a:solidFill>
                <a:ea typeface="Times New Roman" panose="02020603050405020304" pitchFamily="18" charset="0"/>
                <a:cs typeface="Arial"/>
              </a:rPr>
              <a:t>: consente di inserire un secondo recapito telefonico, ad esempio quello di un caregiver.</a:t>
            </a:r>
            <a:endParaRPr lang="en-US" sz="1400">
              <a:solidFill>
                <a:srgbClr val="003D69"/>
              </a:solidFill>
              <a:ea typeface="Times New Roman" panose="02020603050405020304" pitchFamily="18" charset="0"/>
              <a:cs typeface="Arial"/>
            </a:endParaRPr>
          </a:p>
          <a:p>
            <a:pPr marL="285750" indent="-285750">
              <a:lnSpc>
                <a:spcPct val="150000"/>
              </a:lnSpc>
              <a:buFont typeface="Arial,Sans-Serif"/>
              <a:buChar char="•"/>
            </a:pPr>
            <a:r>
              <a:rPr lang="it-IT" sz="1400" b="1">
                <a:solidFill>
                  <a:srgbClr val="012B51"/>
                </a:solidFill>
                <a:ea typeface="Times New Roman" panose="02020603050405020304" pitchFamily="18" charset="0"/>
                <a:cs typeface="Arial"/>
              </a:rPr>
              <a:t>Email</a:t>
            </a:r>
            <a:r>
              <a:rPr lang="it-IT" sz="1400">
                <a:solidFill>
                  <a:srgbClr val="003D69"/>
                </a:solidFill>
                <a:ea typeface="Times New Roman" panose="02020603050405020304" pitchFamily="18" charset="0"/>
                <a:cs typeface="Arial"/>
              </a:rPr>
              <a:t>: consente di inserire l'indirizzo email dell'assistito. L'email verrà utilizzata per inviare l'informativa relativa al trattamento dei dati personali.</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proseguire utilizzare la casella ‘Dichiaro di aver sottoposto al paziente l’Informativa sul Trattamento dei dati personali’.</a:t>
            </a:r>
            <a:endParaRPr lang="en-US" sz="1400">
              <a:solidFill>
                <a:srgbClr val="003D69"/>
              </a:solidFill>
              <a:ea typeface="Times New Roman" panose="02020603050405020304" pitchFamily="18" charset="0"/>
              <a:cs typeface="Arial"/>
            </a:endParaRPr>
          </a:p>
        </p:txBody>
      </p:sp>
      <p:sp>
        <p:nvSpPr>
          <p:cNvPr id="10" name="Rettangolo 9">
            <a:extLst>
              <a:ext uri="{FF2B5EF4-FFF2-40B4-BE49-F238E27FC236}">
                <a16:creationId xmlns:a16="http://schemas.microsoft.com/office/drawing/2014/main" id="{43043888-0A7E-66A8-74BE-36CA5CBE2F71}"/>
              </a:ext>
            </a:extLst>
          </p:cNvPr>
          <p:cNvSpPr/>
          <p:nvPr/>
        </p:nvSpPr>
        <p:spPr>
          <a:xfrm>
            <a:off x="227364" y="1072037"/>
            <a:ext cx="11275947" cy="400110"/>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b="1">
                <a:solidFill>
                  <a:srgbClr val="003D6A"/>
                </a:solidFill>
                <a:cs typeface="Arial"/>
              </a:rPr>
              <a:t>Emissione Certificato – Prendi in Carico/Inserisci Certificato – Aggiornamento Contatti 4/16</a:t>
            </a:r>
            <a:endParaRPr lang="it-IT" sz="2000">
              <a:solidFill>
                <a:srgbClr val="000000"/>
              </a:solidFill>
              <a:cs typeface="Arial"/>
            </a:endParaRPr>
          </a:p>
        </p:txBody>
      </p:sp>
    </p:spTree>
    <p:extLst>
      <p:ext uri="{BB962C8B-B14F-4D97-AF65-F5344CB8AC3E}">
        <p14:creationId xmlns:p14="http://schemas.microsoft.com/office/powerpoint/2010/main" val="1951623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F2292-09F7-0154-B11B-574C8C826FEF}"/>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8F9AC1A7-EB96-F5AA-8902-433ECA49C5B9}"/>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descr="Immagine che contiene testo, schermata, software, Icona del computer&#10;&#10;Il contenuto generato dall&amp;#39;IA potrebbe non essere corretto.">
            <a:extLst>
              <a:ext uri="{FF2B5EF4-FFF2-40B4-BE49-F238E27FC236}">
                <a16:creationId xmlns:a16="http://schemas.microsoft.com/office/drawing/2014/main" id="{5A7A92C7-E9A1-DAD7-C2FB-792CA902E936}"/>
              </a:ext>
            </a:extLst>
          </p:cNvPr>
          <p:cNvPicPr>
            <a:picLocks noChangeAspect="1"/>
          </p:cNvPicPr>
          <p:nvPr/>
        </p:nvPicPr>
        <p:blipFill>
          <a:blip r:embed="rId2"/>
          <a:stretch>
            <a:fillRect/>
          </a:stretch>
        </p:blipFill>
        <p:spPr>
          <a:xfrm>
            <a:off x="5722171" y="1711276"/>
            <a:ext cx="6248400" cy="2917288"/>
          </a:xfrm>
          <a:prstGeom prst="rect">
            <a:avLst/>
          </a:prstGeom>
          <a:ln>
            <a:solidFill>
              <a:srgbClr val="4472C4"/>
            </a:solidFill>
          </a:ln>
        </p:spPr>
      </p:pic>
      <p:pic>
        <p:nvPicPr>
          <p:cNvPr id="9" name="Immagine 8">
            <a:extLst>
              <a:ext uri="{FF2B5EF4-FFF2-40B4-BE49-F238E27FC236}">
                <a16:creationId xmlns:a16="http://schemas.microsoft.com/office/drawing/2014/main" id="{BA682B60-269A-472F-B82B-C442E40E6F55}"/>
              </a:ext>
            </a:extLst>
          </p:cNvPr>
          <p:cNvPicPr>
            <a:picLocks noChangeAspect="1"/>
          </p:cNvPicPr>
          <p:nvPr/>
        </p:nvPicPr>
        <p:blipFill>
          <a:blip r:embed="rId3"/>
          <a:stretch>
            <a:fillRect/>
          </a:stretch>
        </p:blipFill>
        <p:spPr>
          <a:xfrm>
            <a:off x="5742491" y="4788137"/>
            <a:ext cx="6228080" cy="929167"/>
          </a:xfrm>
          <a:prstGeom prst="rect">
            <a:avLst/>
          </a:prstGeom>
          <a:ln>
            <a:solidFill>
              <a:srgbClr val="4472C4"/>
            </a:solidFill>
          </a:ln>
        </p:spPr>
      </p:pic>
      <p:sp>
        <p:nvSpPr>
          <p:cNvPr id="10" name="Triangolo isoscele 9">
            <a:extLst>
              <a:ext uri="{FF2B5EF4-FFF2-40B4-BE49-F238E27FC236}">
                <a16:creationId xmlns:a16="http://schemas.microsoft.com/office/drawing/2014/main" id="{3B293DFE-7C48-46B4-3934-31701998BE8D}"/>
              </a:ext>
            </a:extLst>
          </p:cNvPr>
          <p:cNvSpPr/>
          <p:nvPr/>
        </p:nvSpPr>
        <p:spPr>
          <a:xfrm>
            <a:off x="7134998" y="3556000"/>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dirty="0">
                <a:solidFill>
                  <a:schemeClr val="tx1"/>
                </a:solidFill>
                <a:latin typeface="Alef" panose="00000500000000000000" pitchFamily="2" charset="-79"/>
                <a:cs typeface="Alef" panose="00000500000000000000" pitchFamily="2" charset="-79"/>
              </a:rPr>
              <a:t>!</a:t>
            </a:r>
          </a:p>
        </p:txBody>
      </p:sp>
      <p:sp>
        <p:nvSpPr>
          <p:cNvPr id="11" name="Triangolo isoscele 10">
            <a:extLst>
              <a:ext uri="{FF2B5EF4-FFF2-40B4-BE49-F238E27FC236}">
                <a16:creationId xmlns:a16="http://schemas.microsoft.com/office/drawing/2014/main" id="{9DC94B75-B7B8-479B-3FE7-B038D216A5FB}"/>
              </a:ext>
            </a:extLst>
          </p:cNvPr>
          <p:cNvSpPr/>
          <p:nvPr/>
        </p:nvSpPr>
        <p:spPr>
          <a:xfrm>
            <a:off x="6094233" y="4624070"/>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dirty="0">
                <a:solidFill>
                  <a:schemeClr val="tx1"/>
                </a:solidFill>
                <a:latin typeface="Alef" panose="00000500000000000000" pitchFamily="2" charset="-79"/>
                <a:cs typeface="Alef" panose="00000500000000000000" pitchFamily="2" charset="-79"/>
              </a:rPr>
              <a:t>!</a:t>
            </a:r>
          </a:p>
        </p:txBody>
      </p:sp>
      <mc:AlternateContent xmlns:mc="http://schemas.openxmlformats.org/markup-compatibility/2006" xmlns:p14="http://schemas.microsoft.com/office/powerpoint/2010/main">
        <mc:Choice Requires="p14">
          <p:contentPart p14:bwMode="auto" r:id="rId4">
            <p14:nvContentPartPr>
              <p14:cNvPr id="8" name="Input penna 7">
                <a:extLst>
                  <a:ext uri="{FF2B5EF4-FFF2-40B4-BE49-F238E27FC236}">
                    <a16:creationId xmlns:a16="http://schemas.microsoft.com/office/drawing/2014/main" id="{D020C57D-76FB-40B8-642C-7930881A681F}"/>
                  </a:ext>
                </a:extLst>
              </p14:cNvPr>
              <p14:cNvContentPartPr/>
              <p14:nvPr/>
            </p14:nvContentPartPr>
            <p14:xfrm>
              <a:off x="9485485" y="3490698"/>
              <a:ext cx="830520" cy="720"/>
            </p14:xfrm>
          </p:contentPart>
        </mc:Choice>
        <mc:Fallback xmlns="">
          <p:pic>
            <p:nvPicPr>
              <p:cNvPr id="8" name="Input penna 7">
                <a:extLst>
                  <a:ext uri="{FF2B5EF4-FFF2-40B4-BE49-F238E27FC236}">
                    <a16:creationId xmlns:a16="http://schemas.microsoft.com/office/drawing/2014/main" id="{D020C57D-76FB-40B8-642C-7930881A681F}"/>
                  </a:ext>
                </a:extLst>
              </p:cNvPr>
              <p:cNvPicPr/>
              <p:nvPr/>
            </p:nvPicPr>
            <p:blipFill>
              <a:blip r:embed="rId5"/>
              <a:stretch>
                <a:fillRect/>
              </a:stretch>
            </p:blipFill>
            <p:spPr>
              <a:xfrm>
                <a:off x="9449469" y="3418698"/>
                <a:ext cx="902191" cy="144000"/>
              </a:xfrm>
              <a:prstGeom prst="rect">
                <a:avLst/>
              </a:prstGeom>
            </p:spPr>
          </p:pic>
        </mc:Fallback>
      </mc:AlternateContent>
      <p:grpSp>
        <p:nvGrpSpPr>
          <p:cNvPr id="14" name="Gruppo 13">
            <a:extLst>
              <a:ext uri="{FF2B5EF4-FFF2-40B4-BE49-F238E27FC236}">
                <a16:creationId xmlns:a16="http://schemas.microsoft.com/office/drawing/2014/main" id="{AE5A7834-D7CE-B3E8-D8EC-B6DCB486B351}"/>
              </a:ext>
            </a:extLst>
          </p:cNvPr>
          <p:cNvGrpSpPr/>
          <p:nvPr/>
        </p:nvGrpSpPr>
        <p:grpSpPr>
          <a:xfrm>
            <a:off x="9439765" y="3516737"/>
            <a:ext cx="880200" cy="25920"/>
            <a:chOff x="9417354" y="3507978"/>
            <a:chExt cx="880200" cy="25920"/>
          </a:xfrm>
        </p:grpSpPr>
        <mc:AlternateContent xmlns:mc="http://schemas.openxmlformats.org/markup-compatibility/2006" xmlns:p14="http://schemas.microsoft.com/office/powerpoint/2010/main">
          <mc:Choice Requires="p14">
            <p:contentPart p14:bwMode="auto" r:id="rId6">
              <p14:nvContentPartPr>
                <p14:cNvPr id="12" name="Input penna 11">
                  <a:extLst>
                    <a:ext uri="{FF2B5EF4-FFF2-40B4-BE49-F238E27FC236}">
                      <a16:creationId xmlns:a16="http://schemas.microsoft.com/office/drawing/2014/main" id="{0C612D5A-55A5-D0CE-160D-3FE4DDCF6EE5}"/>
                    </a:ext>
                  </a:extLst>
                </p14:cNvPr>
                <p14:cNvContentPartPr/>
                <p14:nvPr/>
              </p14:nvContentPartPr>
              <p14:xfrm>
                <a:off x="9417354" y="3524898"/>
                <a:ext cx="880200" cy="360"/>
              </p14:xfrm>
            </p:contentPart>
          </mc:Choice>
          <mc:Fallback xmlns="">
            <p:pic>
              <p:nvPicPr>
                <p:cNvPr id="12" name="Input penna 11">
                  <a:extLst>
                    <a:ext uri="{FF2B5EF4-FFF2-40B4-BE49-F238E27FC236}">
                      <a16:creationId xmlns:a16="http://schemas.microsoft.com/office/drawing/2014/main" id="{0C612D5A-55A5-D0CE-160D-3FE4DDCF6EE5}"/>
                    </a:ext>
                  </a:extLst>
                </p:cNvPr>
                <p:cNvPicPr/>
                <p:nvPr/>
              </p:nvPicPr>
              <p:blipFill>
                <a:blip r:embed="rId7"/>
                <a:stretch>
                  <a:fillRect/>
                </a:stretch>
              </p:blipFill>
              <p:spPr>
                <a:xfrm>
                  <a:off x="9381354" y="3489258"/>
                  <a:ext cx="951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put penna 12">
                  <a:extLst>
                    <a:ext uri="{FF2B5EF4-FFF2-40B4-BE49-F238E27FC236}">
                      <a16:creationId xmlns:a16="http://schemas.microsoft.com/office/drawing/2014/main" id="{15CBDFFF-F24F-BD1E-F0EB-D7C38CAC30DE}"/>
                    </a:ext>
                  </a:extLst>
                </p14:cNvPr>
                <p14:cNvContentPartPr/>
                <p14:nvPr/>
              </p14:nvContentPartPr>
              <p14:xfrm>
                <a:off x="9420594" y="3507978"/>
                <a:ext cx="82440" cy="25920"/>
              </p14:xfrm>
            </p:contentPart>
          </mc:Choice>
          <mc:Fallback xmlns="">
            <p:pic>
              <p:nvPicPr>
                <p:cNvPr id="13" name="Input penna 12">
                  <a:extLst>
                    <a:ext uri="{FF2B5EF4-FFF2-40B4-BE49-F238E27FC236}">
                      <a16:creationId xmlns:a16="http://schemas.microsoft.com/office/drawing/2014/main" id="{15CBDFFF-F24F-BD1E-F0EB-D7C38CAC30DE}"/>
                    </a:ext>
                  </a:extLst>
                </p:cNvPr>
                <p:cNvPicPr/>
                <p:nvPr/>
              </p:nvPicPr>
              <p:blipFill>
                <a:blip r:embed="rId9"/>
                <a:stretch>
                  <a:fillRect/>
                </a:stretch>
              </p:blipFill>
              <p:spPr>
                <a:xfrm>
                  <a:off x="9384594" y="3472338"/>
                  <a:ext cx="154080" cy="97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5" name="Input penna 14">
                <a:extLst>
                  <a:ext uri="{FF2B5EF4-FFF2-40B4-BE49-F238E27FC236}">
                    <a16:creationId xmlns:a16="http://schemas.microsoft.com/office/drawing/2014/main" id="{0D7451D3-401C-F637-08CE-ECEF4D5EAB7D}"/>
                  </a:ext>
                </a:extLst>
              </p14:cNvPr>
              <p14:cNvContentPartPr/>
              <p14:nvPr/>
            </p14:nvContentPartPr>
            <p14:xfrm>
              <a:off x="10196125" y="3448218"/>
              <a:ext cx="347400" cy="31320"/>
            </p14:xfrm>
          </p:contentPart>
        </mc:Choice>
        <mc:Fallback xmlns="">
          <p:pic>
            <p:nvPicPr>
              <p:cNvPr id="15" name="Input penna 14">
                <a:extLst>
                  <a:ext uri="{FF2B5EF4-FFF2-40B4-BE49-F238E27FC236}">
                    <a16:creationId xmlns:a16="http://schemas.microsoft.com/office/drawing/2014/main" id="{0D7451D3-401C-F637-08CE-ECEF4D5EAB7D}"/>
                  </a:ext>
                </a:extLst>
              </p:cNvPr>
              <p:cNvPicPr/>
              <p:nvPr/>
            </p:nvPicPr>
            <p:blipFill>
              <a:blip r:embed="rId11"/>
              <a:stretch>
                <a:fillRect/>
              </a:stretch>
            </p:blipFill>
            <p:spPr>
              <a:xfrm>
                <a:off x="10160125" y="3412218"/>
                <a:ext cx="419040" cy="102960"/>
              </a:xfrm>
              <a:prstGeom prst="rect">
                <a:avLst/>
              </a:prstGeom>
            </p:spPr>
          </p:pic>
        </mc:Fallback>
      </mc:AlternateContent>
      <p:sp>
        <p:nvSpPr>
          <p:cNvPr id="7" name="Rettangolo 6">
            <a:extLst>
              <a:ext uri="{FF2B5EF4-FFF2-40B4-BE49-F238E27FC236}">
                <a16:creationId xmlns:a16="http://schemas.microsoft.com/office/drawing/2014/main" id="{7E12A9F9-8EEF-6FC1-0278-0B8B8AB554B6}"/>
              </a:ext>
            </a:extLst>
          </p:cNvPr>
          <p:cNvSpPr/>
          <p:nvPr/>
        </p:nvSpPr>
        <p:spPr>
          <a:xfrm>
            <a:off x="226940" y="1711507"/>
            <a:ext cx="5256803" cy="498951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ea typeface="Calibri"/>
                <a:cs typeface="Arial"/>
              </a:rPr>
              <a:t>2. Prendi in Carico/Inserisci Certificato</a:t>
            </a:r>
            <a:br>
              <a:rPr lang="it-IT" sz="1400" b="1" dirty="0">
                <a:solidFill>
                  <a:srgbClr val="000000"/>
                </a:solidFill>
                <a:ea typeface="Calibri"/>
                <a:cs typeface="Arial"/>
              </a:rPr>
            </a:br>
            <a:r>
              <a:rPr lang="it-IT" sz="1400" b="1">
                <a:solidFill>
                  <a:srgbClr val="000000"/>
                </a:solidFill>
                <a:ea typeface="Calibri"/>
                <a:cs typeface="Arial"/>
              </a:rPr>
              <a:t>Qualora i contatti non siano comunicati dal paziente</a:t>
            </a:r>
            <a:r>
              <a:rPr lang="it-IT" sz="1400" b="1">
                <a:solidFill>
                  <a:srgbClr val="000000"/>
                </a:solidFill>
                <a:ea typeface="Times New Roman" panose="02020603050405020304" pitchFamily="18" charset="0"/>
                <a:cs typeface="Arial"/>
              </a:rPr>
              <a:t>, oppure il </a:t>
            </a:r>
            <a:r>
              <a:rPr lang="it-IT" sz="1400">
                <a:solidFill>
                  <a:srgbClr val="000000"/>
                </a:solidFill>
                <a:ea typeface="Times New Roman" panose="02020603050405020304" pitchFamily="18" charset="0"/>
                <a:cs typeface="Arial"/>
              </a:rPr>
              <a:t>paziente si rifiuti di fornire tali informazioni, o ancora il medico non li compili, per procedere all’inserimento di un nuovo certificato sarà necessario:</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 In caso di assenza del contatto email, selezionare la casella di controllo accanto alla dicitura: "Il paziente non acconsente alla fornitura dei suoi contatti email per consentire l'invio di comunicazioni via email".</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 In caso di assenza del recapito telefonico, selezionare la casella di controllo accanto alla dicitura: "Il paziente non acconsente alla fornitura dei suoi contatti telefonici".</a:t>
            </a:r>
            <a:endParaRPr lang="en-US" sz="1400">
              <a:solidFill>
                <a:srgbClr val="003D69"/>
              </a:solidFill>
              <a:ea typeface="Times New Roman" panose="02020603050405020304" pitchFamily="18" charset="0"/>
              <a:cs typeface="Arial"/>
            </a:endParaRPr>
          </a:p>
          <a:p>
            <a:pPr>
              <a:lnSpc>
                <a:spcPct val="150000"/>
              </a:lnSpc>
            </a:pPr>
            <a:br>
              <a:rPr lang="en-US" sz="1400" dirty="0">
                <a:solidFill>
                  <a:srgbClr val="003D69"/>
                </a:solidFill>
                <a:ea typeface="Times New Roman" panose="02020603050405020304" pitchFamily="18" charset="0"/>
                <a:cs typeface="Arial"/>
              </a:rPr>
            </a:br>
            <a:r>
              <a:rPr lang="it-IT" sz="1400">
                <a:solidFill>
                  <a:srgbClr val="000000"/>
                </a:solidFill>
                <a:ea typeface="Times New Roman" panose="02020603050405020304" pitchFamily="18" charset="0"/>
                <a:cs typeface="Arial"/>
              </a:rPr>
              <a:t>Per proseguire utilizzare la casella ‘Dichiaro di aver sottoposto al paziente l’Informativa sul Trattamento dei dati personali’.</a:t>
            </a:r>
            <a:endParaRPr lang="en-US" sz="1400">
              <a:solidFill>
                <a:srgbClr val="003D69"/>
              </a:solidFill>
              <a:ea typeface="Times New Roman" panose="02020603050405020304" pitchFamily="18" charset="0"/>
              <a:cs typeface="Arial"/>
            </a:endParaRPr>
          </a:p>
        </p:txBody>
      </p:sp>
      <p:sp>
        <p:nvSpPr>
          <p:cNvPr id="17" name="Rettangolo 16">
            <a:extLst>
              <a:ext uri="{FF2B5EF4-FFF2-40B4-BE49-F238E27FC236}">
                <a16:creationId xmlns:a16="http://schemas.microsoft.com/office/drawing/2014/main" id="{90995C21-2D0C-B76D-61EC-05909AFC78B8}"/>
              </a:ext>
            </a:extLst>
          </p:cNvPr>
          <p:cNvSpPr/>
          <p:nvPr/>
        </p:nvSpPr>
        <p:spPr>
          <a:xfrm>
            <a:off x="227364" y="1072037"/>
            <a:ext cx="11275947" cy="400110"/>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b="1">
                <a:solidFill>
                  <a:srgbClr val="003D6A"/>
                </a:solidFill>
                <a:cs typeface="Arial"/>
              </a:rPr>
              <a:t>Emissione Certificato – Prendi in Carico/Inserisci Certificato – Aggiornamento Contatti 5/16</a:t>
            </a:r>
            <a:endParaRPr lang="it-IT" sz="2000">
              <a:solidFill>
                <a:srgbClr val="000000"/>
              </a:solidFill>
              <a:cs typeface="Arial"/>
            </a:endParaRPr>
          </a:p>
        </p:txBody>
      </p:sp>
    </p:spTree>
    <p:extLst>
      <p:ext uri="{BB962C8B-B14F-4D97-AF65-F5344CB8AC3E}">
        <p14:creationId xmlns:p14="http://schemas.microsoft.com/office/powerpoint/2010/main" val="2092389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D8BFE-5534-0524-44A2-026244F69305}"/>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83864638-9DA6-D46C-1563-9A49E7CF6234}"/>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4" name="Rettangolo 3">
            <a:extLst>
              <a:ext uri="{FF2B5EF4-FFF2-40B4-BE49-F238E27FC236}">
                <a16:creationId xmlns:a16="http://schemas.microsoft.com/office/drawing/2014/main" id="{6464CF7A-F7D3-7214-75DC-88FF953E6147}"/>
              </a:ext>
            </a:extLst>
          </p:cNvPr>
          <p:cNvSpPr/>
          <p:nvPr/>
        </p:nvSpPr>
        <p:spPr>
          <a:xfrm>
            <a:off x="224182" y="1616856"/>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dirty="0">
                <a:solidFill>
                  <a:srgbClr val="000000"/>
                </a:solidFill>
                <a:ea typeface="Times New Roman" panose="02020603050405020304" pitchFamily="18" charset="0"/>
                <a:cs typeface="Calibri"/>
              </a:rPr>
              <a:t>2. Prendi in Carico/Inserisci Certificato</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È importante sottolineare che l’email dell’assistito è necessaria per inviare l’Informativa sul Trattamento dei Dati all’assistito stesso e per informarlo dell’avvenuta emissione del certificato.</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Pertanto, se il campo email non viene compilato, sarà obbligatorio scaricare, attraverso opportuno pulsante, il PDF relativo all’Informativa sul Trattamento dei Dati Personali, che consentirà di consegnare in formato cartaceo l’Informativa </a:t>
            </a:r>
            <a:r>
              <a:rPr lang="it-IT" sz="1400">
                <a:solidFill>
                  <a:srgbClr val="000000"/>
                </a:solidFill>
                <a:ea typeface="Times New Roman" panose="02020603050405020304" pitchFamily="18" charset="0"/>
                <a:cs typeface="Calibri"/>
              </a:rPr>
              <a:t>all’assistito.</a:t>
            </a:r>
          </a:p>
        </p:txBody>
      </p:sp>
      <p:pic>
        <p:nvPicPr>
          <p:cNvPr id="5" name="Immagine 4" descr="Immagine che contiene vestiti, uomo, cartone animato, illustrazione&#10;&#10;Il contenuto generato dall&amp;#39;IA potrebbe non essere corretto.">
            <a:extLst>
              <a:ext uri="{FF2B5EF4-FFF2-40B4-BE49-F238E27FC236}">
                <a16:creationId xmlns:a16="http://schemas.microsoft.com/office/drawing/2014/main" id="{9ED1D3D6-14C4-CE13-82AC-102125E92B50}"/>
              </a:ext>
            </a:extLst>
          </p:cNvPr>
          <p:cNvPicPr>
            <a:picLocks noChangeAspect="1"/>
          </p:cNvPicPr>
          <p:nvPr/>
        </p:nvPicPr>
        <p:blipFill>
          <a:blip r:embed="rId2"/>
          <a:stretch>
            <a:fillRect/>
          </a:stretch>
        </p:blipFill>
        <p:spPr>
          <a:xfrm>
            <a:off x="9287607" y="1722559"/>
            <a:ext cx="2702170" cy="1947497"/>
          </a:xfrm>
          <a:prstGeom prst="rect">
            <a:avLst/>
          </a:prstGeom>
        </p:spPr>
      </p:pic>
      <p:pic>
        <p:nvPicPr>
          <p:cNvPr id="6" name="Immagine 5">
            <a:extLst>
              <a:ext uri="{FF2B5EF4-FFF2-40B4-BE49-F238E27FC236}">
                <a16:creationId xmlns:a16="http://schemas.microsoft.com/office/drawing/2014/main" id="{EAFDD4B5-D40F-7F10-25C4-2587A0A53165}"/>
              </a:ext>
            </a:extLst>
          </p:cNvPr>
          <p:cNvPicPr>
            <a:picLocks noChangeAspect="1"/>
          </p:cNvPicPr>
          <p:nvPr/>
        </p:nvPicPr>
        <p:blipFill>
          <a:blip r:embed="rId3"/>
          <a:stretch>
            <a:fillRect/>
          </a:stretch>
        </p:blipFill>
        <p:spPr>
          <a:xfrm>
            <a:off x="5588245" y="4113700"/>
            <a:ext cx="4743450" cy="295275"/>
          </a:xfrm>
          <a:prstGeom prst="rect">
            <a:avLst/>
          </a:prstGeom>
        </p:spPr>
      </p:pic>
      <p:pic>
        <p:nvPicPr>
          <p:cNvPr id="7" name="Immagine 6" descr="Immagine che contiene testo, schermata, Carattere, algebra&#10;&#10;Il contenuto generato dall&amp;#39;IA potrebbe non essere corretto.">
            <a:extLst>
              <a:ext uri="{FF2B5EF4-FFF2-40B4-BE49-F238E27FC236}">
                <a16:creationId xmlns:a16="http://schemas.microsoft.com/office/drawing/2014/main" id="{07BFF123-EC6B-7A0E-A503-5D87D74B39DE}"/>
              </a:ext>
            </a:extLst>
          </p:cNvPr>
          <p:cNvPicPr>
            <a:picLocks noChangeAspect="1"/>
          </p:cNvPicPr>
          <p:nvPr/>
        </p:nvPicPr>
        <p:blipFill>
          <a:blip r:embed="rId4"/>
          <a:stretch>
            <a:fillRect/>
          </a:stretch>
        </p:blipFill>
        <p:spPr>
          <a:xfrm>
            <a:off x="6404830" y="5185996"/>
            <a:ext cx="5572125" cy="1409700"/>
          </a:xfrm>
          <a:prstGeom prst="rect">
            <a:avLst/>
          </a:prstGeom>
          <a:ln>
            <a:solidFill>
              <a:srgbClr val="4472C4"/>
            </a:solidFill>
          </a:ln>
        </p:spPr>
      </p:pic>
      <p:cxnSp>
        <p:nvCxnSpPr>
          <p:cNvPr id="8" name="Connettore 2 7">
            <a:extLst>
              <a:ext uri="{FF2B5EF4-FFF2-40B4-BE49-F238E27FC236}">
                <a16:creationId xmlns:a16="http://schemas.microsoft.com/office/drawing/2014/main" id="{C525079A-298E-E05E-5EDF-3CCF070BF33A}"/>
              </a:ext>
            </a:extLst>
          </p:cNvPr>
          <p:cNvCxnSpPr/>
          <p:nvPr/>
        </p:nvCxnSpPr>
        <p:spPr>
          <a:xfrm flipH="1">
            <a:off x="7716791" y="3126763"/>
            <a:ext cx="1432458" cy="93956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9" name="Connettore 2 8">
            <a:extLst>
              <a:ext uri="{FF2B5EF4-FFF2-40B4-BE49-F238E27FC236}">
                <a16:creationId xmlns:a16="http://schemas.microsoft.com/office/drawing/2014/main" id="{39301C10-EE4F-9DFE-D8E0-B1549D3E7D4B}"/>
              </a:ext>
            </a:extLst>
          </p:cNvPr>
          <p:cNvCxnSpPr/>
          <p:nvPr/>
        </p:nvCxnSpPr>
        <p:spPr>
          <a:xfrm>
            <a:off x="7840013" y="4451402"/>
            <a:ext cx="1509472" cy="60070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0" name="Triangolo isoscele 9">
            <a:extLst>
              <a:ext uri="{FF2B5EF4-FFF2-40B4-BE49-F238E27FC236}">
                <a16:creationId xmlns:a16="http://schemas.microsoft.com/office/drawing/2014/main" id="{5285981A-E88B-7008-AE31-3AFF559DB152}"/>
              </a:ext>
            </a:extLst>
          </p:cNvPr>
          <p:cNvSpPr/>
          <p:nvPr/>
        </p:nvSpPr>
        <p:spPr>
          <a:xfrm>
            <a:off x="10456984" y="4055017"/>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4" name="Rettangolo 13">
            <a:extLst>
              <a:ext uri="{FF2B5EF4-FFF2-40B4-BE49-F238E27FC236}">
                <a16:creationId xmlns:a16="http://schemas.microsoft.com/office/drawing/2014/main" id="{5FB0A883-217C-163C-CB40-3FBF676EB07F}"/>
              </a:ext>
            </a:extLst>
          </p:cNvPr>
          <p:cNvSpPr/>
          <p:nvPr/>
        </p:nvSpPr>
        <p:spPr>
          <a:xfrm>
            <a:off x="227364" y="1072037"/>
            <a:ext cx="11275947" cy="400110"/>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b="1">
                <a:solidFill>
                  <a:srgbClr val="003D6A"/>
                </a:solidFill>
                <a:cs typeface="Arial"/>
              </a:rPr>
              <a:t>Emissione Certificato – Prendi in Carico/Inserisci Certificato – Aggiornamento Contatti 6/16</a:t>
            </a:r>
            <a:endParaRPr lang="it-IT" sz="2000">
              <a:solidFill>
                <a:srgbClr val="000000"/>
              </a:solidFill>
              <a:cs typeface="Arial"/>
            </a:endParaRPr>
          </a:p>
        </p:txBody>
      </p:sp>
    </p:spTree>
    <p:extLst>
      <p:ext uri="{BB962C8B-B14F-4D97-AF65-F5344CB8AC3E}">
        <p14:creationId xmlns:p14="http://schemas.microsoft.com/office/powerpoint/2010/main" val="1993866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DBA28-2404-12C5-6935-616E7B0BB406}"/>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DE15C389-42B2-D5A1-DECA-2EA8F1B16AF8}"/>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2" name="Rettangolo 1">
            <a:extLst>
              <a:ext uri="{FF2B5EF4-FFF2-40B4-BE49-F238E27FC236}">
                <a16:creationId xmlns:a16="http://schemas.microsoft.com/office/drawing/2014/main" id="{6464CF7A-F7D3-7214-75DC-88FF953E6147}"/>
              </a:ext>
            </a:extLst>
          </p:cNvPr>
          <p:cNvSpPr/>
          <p:nvPr/>
        </p:nvSpPr>
        <p:spPr>
          <a:xfrm>
            <a:off x="222152" y="1614708"/>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ea typeface="Times New Roman" panose="02020603050405020304" pitchFamily="18" charset="0"/>
                <a:cs typeface="Calibri"/>
              </a:rPr>
              <a:t>Una volta visualizzato il Dettaglio dell'Assistito e aggiornati/inseriti i contatti, spuntate le caselle di controllo e, nel caso occorra, scaricato il PDF dell'Informativa sul Trattamento dei Dati Personali, si potrà procedere all'emissione mediante il bottone </a:t>
            </a:r>
            <a:r>
              <a:rPr lang="it-IT" sz="1400" b="1" dirty="0">
                <a:solidFill>
                  <a:srgbClr val="012B51"/>
                </a:solidFill>
                <a:ea typeface="Times New Roman" panose="02020603050405020304" pitchFamily="18" charset="0"/>
                <a:cs typeface="Calibri"/>
              </a:rPr>
              <a:t>'Procedi</a:t>
            </a:r>
            <a:r>
              <a:rPr lang="it-IT" sz="1400" dirty="0">
                <a:solidFill>
                  <a:sysClr val="windowText" lastClr="000000"/>
                </a:solidFill>
                <a:ea typeface="Times New Roman" panose="02020603050405020304" pitchFamily="18" charset="0"/>
                <a:cs typeface="Calibri"/>
              </a:rPr>
              <a:t>', annullare il processo utilizzando il bottone </a:t>
            </a:r>
            <a:r>
              <a:rPr lang="it-IT" sz="1400" b="1" dirty="0">
                <a:solidFill>
                  <a:srgbClr val="C00000"/>
                </a:solidFill>
                <a:ea typeface="Times New Roman" panose="02020603050405020304" pitchFamily="18" charset="0"/>
                <a:cs typeface="Calibri"/>
              </a:rPr>
              <a:t>'Annulla</a:t>
            </a:r>
            <a:r>
              <a:rPr lang="it-IT" sz="1400" dirty="0">
                <a:solidFill>
                  <a:sysClr val="windowText" lastClr="000000"/>
                </a:solidFill>
                <a:ea typeface="Times New Roman" panose="02020603050405020304" pitchFamily="18" charset="0"/>
                <a:cs typeface="Calibri"/>
              </a:rPr>
              <a:t>' oppure tornare alla schermata precedente mediante il bottone </a:t>
            </a:r>
            <a:r>
              <a:rPr lang="it-IT" sz="1400" b="1">
                <a:solidFill>
                  <a:srgbClr val="012B51"/>
                </a:solidFill>
                <a:ea typeface="Times New Roman" panose="02020603050405020304" pitchFamily="18" charset="0"/>
                <a:cs typeface="Calibri"/>
              </a:rPr>
              <a:t>'Indietro</a:t>
            </a:r>
            <a:r>
              <a:rPr lang="it-IT" sz="1400">
                <a:solidFill>
                  <a:sysClr val="windowText" lastClr="000000"/>
                </a:solidFill>
                <a:ea typeface="Times New Roman" panose="02020603050405020304" pitchFamily="18" charset="0"/>
                <a:cs typeface="Calibri"/>
              </a:rPr>
              <a:t>’.</a:t>
            </a:r>
          </a:p>
        </p:txBody>
      </p:sp>
      <p:pic>
        <p:nvPicPr>
          <p:cNvPr id="6" name="Immagine 5" descr="Immagine che contiene testo, schermata, software, Icona del computer&#10;&#10;Il contenuto generato dall&amp;#39;IA potrebbe non essere corretto.">
            <a:extLst>
              <a:ext uri="{FF2B5EF4-FFF2-40B4-BE49-F238E27FC236}">
                <a16:creationId xmlns:a16="http://schemas.microsoft.com/office/drawing/2014/main" id="{1B43E363-4C82-7532-9452-1B4F5B17E97D}"/>
              </a:ext>
            </a:extLst>
          </p:cNvPr>
          <p:cNvPicPr>
            <a:picLocks noChangeAspect="1"/>
          </p:cNvPicPr>
          <p:nvPr/>
        </p:nvPicPr>
        <p:blipFill>
          <a:blip r:embed="rId2"/>
          <a:stretch>
            <a:fillRect/>
          </a:stretch>
        </p:blipFill>
        <p:spPr>
          <a:xfrm>
            <a:off x="5648960" y="1599217"/>
            <a:ext cx="6167120" cy="2876648"/>
          </a:xfrm>
          <a:prstGeom prst="rect">
            <a:avLst/>
          </a:prstGeom>
          <a:ln>
            <a:solidFill>
              <a:srgbClr val="4472C4"/>
            </a:solidFill>
          </a:ln>
        </p:spPr>
      </p:pic>
      <p:grpSp>
        <p:nvGrpSpPr>
          <p:cNvPr id="8" name="Gruppo 7">
            <a:extLst>
              <a:ext uri="{FF2B5EF4-FFF2-40B4-BE49-F238E27FC236}">
                <a16:creationId xmlns:a16="http://schemas.microsoft.com/office/drawing/2014/main" id="{C94C9DF1-6090-5C47-C6B6-BED88002A1BF}"/>
              </a:ext>
            </a:extLst>
          </p:cNvPr>
          <p:cNvGrpSpPr/>
          <p:nvPr/>
        </p:nvGrpSpPr>
        <p:grpSpPr>
          <a:xfrm>
            <a:off x="9327714" y="3386337"/>
            <a:ext cx="897840" cy="43920"/>
            <a:chOff x="9327714" y="3464778"/>
            <a:chExt cx="897840" cy="43920"/>
          </a:xfrm>
        </p:grpSpPr>
        <mc:AlternateContent xmlns:mc="http://schemas.openxmlformats.org/markup-compatibility/2006" xmlns:p14="http://schemas.microsoft.com/office/powerpoint/2010/main">
          <mc:Choice Requires="p14">
            <p:contentPart p14:bwMode="auto" r:id="rId3">
              <p14:nvContentPartPr>
                <p14:cNvPr id="5" name="Input penna 4">
                  <a:extLst>
                    <a:ext uri="{FF2B5EF4-FFF2-40B4-BE49-F238E27FC236}">
                      <a16:creationId xmlns:a16="http://schemas.microsoft.com/office/drawing/2014/main" id="{B382A673-2A8C-A5D8-F7D6-56A8EC47CD00}"/>
                    </a:ext>
                  </a:extLst>
                </p14:cNvPr>
                <p14:cNvContentPartPr/>
                <p14:nvPr/>
              </p14:nvContentPartPr>
              <p14:xfrm>
                <a:off x="9327714" y="3464778"/>
                <a:ext cx="897840" cy="30600"/>
              </p14:xfrm>
            </p:contentPart>
          </mc:Choice>
          <mc:Fallback xmlns="">
            <p:pic>
              <p:nvPicPr>
                <p:cNvPr id="5" name="Input penna 4">
                  <a:extLst>
                    <a:ext uri="{FF2B5EF4-FFF2-40B4-BE49-F238E27FC236}">
                      <a16:creationId xmlns:a16="http://schemas.microsoft.com/office/drawing/2014/main" id="{B382A673-2A8C-A5D8-F7D6-56A8EC47CD00}"/>
                    </a:ext>
                  </a:extLst>
                </p:cNvPr>
                <p:cNvPicPr/>
                <p:nvPr/>
              </p:nvPicPr>
              <p:blipFill>
                <a:blip r:embed="rId4"/>
                <a:stretch>
                  <a:fillRect/>
                </a:stretch>
              </p:blipFill>
              <p:spPr>
                <a:xfrm>
                  <a:off x="9291714" y="3429138"/>
                  <a:ext cx="9694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put penna 6">
                  <a:extLst>
                    <a:ext uri="{FF2B5EF4-FFF2-40B4-BE49-F238E27FC236}">
                      <a16:creationId xmlns:a16="http://schemas.microsoft.com/office/drawing/2014/main" id="{8BF49703-1A83-524A-852B-5C2227C48619}"/>
                    </a:ext>
                  </a:extLst>
                </p14:cNvPr>
                <p14:cNvContentPartPr/>
                <p14:nvPr/>
              </p14:nvContentPartPr>
              <p14:xfrm>
                <a:off x="9327714" y="3484938"/>
                <a:ext cx="98280" cy="23760"/>
              </p14:xfrm>
            </p:contentPart>
          </mc:Choice>
          <mc:Fallback xmlns="">
            <p:pic>
              <p:nvPicPr>
                <p:cNvPr id="7" name="Input penna 6">
                  <a:extLst>
                    <a:ext uri="{FF2B5EF4-FFF2-40B4-BE49-F238E27FC236}">
                      <a16:creationId xmlns:a16="http://schemas.microsoft.com/office/drawing/2014/main" id="{8BF49703-1A83-524A-852B-5C2227C48619}"/>
                    </a:ext>
                  </a:extLst>
                </p:cNvPr>
                <p:cNvPicPr/>
                <p:nvPr/>
              </p:nvPicPr>
              <p:blipFill>
                <a:blip r:embed="rId6"/>
                <a:stretch>
                  <a:fillRect/>
                </a:stretch>
              </p:blipFill>
              <p:spPr>
                <a:xfrm>
                  <a:off x="9292074" y="3448938"/>
                  <a:ext cx="169920" cy="95400"/>
                </a:xfrm>
                <a:prstGeom prst="rect">
                  <a:avLst/>
                </a:prstGeom>
              </p:spPr>
            </p:pic>
          </mc:Fallback>
        </mc:AlternateContent>
      </p:grpSp>
      <p:sp>
        <p:nvSpPr>
          <p:cNvPr id="12" name="Rettangolo 11">
            <a:extLst>
              <a:ext uri="{FF2B5EF4-FFF2-40B4-BE49-F238E27FC236}">
                <a16:creationId xmlns:a16="http://schemas.microsoft.com/office/drawing/2014/main" id="{F4A27761-EE9C-BFEC-D78B-62343B9AE8D2}"/>
              </a:ext>
            </a:extLst>
          </p:cNvPr>
          <p:cNvSpPr/>
          <p:nvPr/>
        </p:nvSpPr>
        <p:spPr>
          <a:xfrm>
            <a:off x="227364" y="1072037"/>
            <a:ext cx="11275947" cy="400110"/>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000" b="1">
                <a:solidFill>
                  <a:srgbClr val="003D6A"/>
                </a:solidFill>
                <a:cs typeface="Arial"/>
              </a:rPr>
              <a:t>Emissione Certificato – Prendi in Carico/Inserisci Certificato – Aggiornamento Contatti 7/16</a:t>
            </a:r>
            <a:endParaRPr lang="it-IT" sz="2000">
              <a:solidFill>
                <a:srgbClr val="000000"/>
              </a:solidFill>
              <a:cs typeface="Arial"/>
            </a:endParaRPr>
          </a:p>
        </p:txBody>
      </p:sp>
    </p:spTree>
    <p:extLst>
      <p:ext uri="{BB962C8B-B14F-4D97-AF65-F5344CB8AC3E}">
        <p14:creationId xmlns:p14="http://schemas.microsoft.com/office/powerpoint/2010/main" val="112795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80131-550E-BD2E-7850-F66C0E065EC3}"/>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CDE3F42F-E5A2-4663-D1D3-3C4619B037A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8597CB18-6AE7-19CF-AC61-834D62538BEE}"/>
              </a:ext>
            </a:extLst>
          </p:cNvPr>
          <p:cNvPicPr>
            <a:picLocks noChangeAspect="1"/>
          </p:cNvPicPr>
          <p:nvPr/>
        </p:nvPicPr>
        <p:blipFill>
          <a:blip r:embed="rId2"/>
          <a:stretch>
            <a:fillRect/>
          </a:stretch>
        </p:blipFill>
        <p:spPr>
          <a:xfrm>
            <a:off x="5705736" y="1712430"/>
            <a:ext cx="6258560" cy="2761982"/>
          </a:xfrm>
          <a:prstGeom prst="rect">
            <a:avLst/>
          </a:prstGeom>
          <a:ln>
            <a:solidFill>
              <a:srgbClr val="4472C4"/>
            </a:solidFill>
          </a:ln>
        </p:spPr>
      </p:pic>
      <p:pic>
        <p:nvPicPr>
          <p:cNvPr id="6" name="Immagine 5">
            <a:extLst>
              <a:ext uri="{FF2B5EF4-FFF2-40B4-BE49-F238E27FC236}">
                <a16:creationId xmlns:a16="http://schemas.microsoft.com/office/drawing/2014/main" id="{10E47785-4444-65B0-1EB1-E6417E547317}"/>
              </a:ext>
            </a:extLst>
          </p:cNvPr>
          <p:cNvPicPr>
            <a:picLocks noChangeAspect="1"/>
          </p:cNvPicPr>
          <p:nvPr/>
        </p:nvPicPr>
        <p:blipFill>
          <a:blip r:embed="rId3"/>
          <a:stretch>
            <a:fillRect/>
          </a:stretch>
        </p:blipFill>
        <p:spPr>
          <a:xfrm>
            <a:off x="5421257" y="3459096"/>
            <a:ext cx="5963920" cy="2723051"/>
          </a:xfrm>
          <a:prstGeom prst="rect">
            <a:avLst/>
          </a:prstGeom>
          <a:ln>
            <a:solidFill>
              <a:srgbClr val="4472C4"/>
            </a:solidFill>
          </a:ln>
        </p:spPr>
      </p:pic>
      <p:sp>
        <p:nvSpPr>
          <p:cNvPr id="8" name="Rettangolo 7">
            <a:extLst>
              <a:ext uri="{FF2B5EF4-FFF2-40B4-BE49-F238E27FC236}">
                <a16:creationId xmlns:a16="http://schemas.microsoft.com/office/drawing/2014/main" id="{25B0D101-81B2-242A-2D6F-1FB83F5779C9}"/>
              </a:ext>
            </a:extLst>
          </p:cNvPr>
          <p:cNvSpPr/>
          <p:nvPr/>
        </p:nvSpPr>
        <p:spPr>
          <a:xfrm>
            <a:off x="226940" y="1711507"/>
            <a:ext cx="4898214" cy="359600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Calibri"/>
                <a:cs typeface="Arial"/>
              </a:rPr>
              <a:t>Per completare l’inserimento del certificato per l’assistito indicato, l’utente deve registrare a sistema </a:t>
            </a:r>
            <a:r>
              <a:rPr lang="it-IT" sz="1400">
                <a:solidFill>
                  <a:srgbClr val="000000"/>
                </a:solidFill>
                <a:ea typeface="Times New Roman" panose="02020603050405020304" pitchFamily="18" charset="0"/>
                <a:cs typeface="Arial"/>
              </a:rPr>
              <a:t>le seguenti informazioni:</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r>
              <a:rPr lang="it-IT" sz="1400" b="1" i="1">
                <a:solidFill>
                  <a:srgbClr val="000000"/>
                </a:solidFill>
                <a:ea typeface="Times New Roman" panose="02020603050405020304" pitchFamily="18" charset="0"/>
                <a:cs typeface="Arial"/>
              </a:rPr>
              <a:t>Malattia</a:t>
            </a:r>
            <a:r>
              <a:rPr lang="it-IT" sz="1400">
                <a:solidFill>
                  <a:srgbClr val="000000"/>
                </a:solidFill>
                <a:ea typeface="Times New Roman" panose="02020603050405020304" pitchFamily="18" charset="0"/>
                <a:cs typeface="Arial"/>
              </a:rPr>
              <a:t>: il campo verrà valorizzato una volta utilizzata l’icona lente. Cliccando sull'icona, si aprirà una maschera che consente di ricercare la malattia inserendo almeno 5 caratteri. Dopo aver individuato la malattia desiderata, è possibile selezionarla, confermandola con il relativo pulsante.</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Nella slide successiva il dettaglio della maschera.</a:t>
            </a:r>
            <a:endParaRPr lang="en-US" sz="1400">
              <a:solidFill>
                <a:srgbClr val="003D69"/>
              </a:solidFill>
              <a:ea typeface="Times New Roman" panose="02020603050405020304" pitchFamily="18" charset="0"/>
              <a:cs typeface="Arial"/>
            </a:endParaRPr>
          </a:p>
        </p:txBody>
      </p:sp>
      <p:sp>
        <p:nvSpPr>
          <p:cNvPr id="10" name="Rettangolo 9">
            <a:extLst>
              <a:ext uri="{FF2B5EF4-FFF2-40B4-BE49-F238E27FC236}">
                <a16:creationId xmlns:a16="http://schemas.microsoft.com/office/drawing/2014/main" id="{784920FC-D463-67BB-EEEA-2637C11D4E58}"/>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8/16</a:t>
            </a:r>
            <a:endParaRPr lang="it-IT" sz="2400">
              <a:solidFill>
                <a:srgbClr val="000000"/>
              </a:solidFill>
              <a:cs typeface="Arial"/>
            </a:endParaRPr>
          </a:p>
        </p:txBody>
      </p:sp>
    </p:spTree>
    <p:extLst>
      <p:ext uri="{BB962C8B-B14F-4D97-AF65-F5344CB8AC3E}">
        <p14:creationId xmlns:p14="http://schemas.microsoft.com/office/powerpoint/2010/main" val="1280579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5E70A-BA6D-5A8F-2174-40DD424C006B}"/>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B3F985AF-BE2E-EB81-87A6-9B88133B27A0}"/>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2" name="Rettangolo 1">
            <a:extLst>
              <a:ext uri="{FF2B5EF4-FFF2-40B4-BE49-F238E27FC236}">
                <a16:creationId xmlns:a16="http://schemas.microsoft.com/office/drawing/2014/main" id="{6464CF7A-F7D3-7214-75DC-88FF953E6147}"/>
              </a:ext>
            </a:extLst>
          </p:cNvPr>
          <p:cNvSpPr/>
          <p:nvPr/>
        </p:nvSpPr>
        <p:spPr>
          <a:xfrm>
            <a:off x="232056" y="1658691"/>
            <a:ext cx="4994734" cy="23210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cs typeface="Calibri" panose="020F0502020204030204" pitchFamily="34" charset="0"/>
              </a:rPr>
              <a:t>La maschera permetterà di visualizzare informazioni sulla malattia, come la </a:t>
            </a:r>
            <a:r>
              <a:rPr lang="it-IT" sz="1400" b="1" dirty="0">
                <a:solidFill>
                  <a:sysClr val="windowText" lastClr="000000"/>
                </a:solidFill>
                <a:cs typeface="Calibri" panose="020F0502020204030204" pitchFamily="34" charset="0"/>
              </a:rPr>
              <a:t>Descrizione</a:t>
            </a:r>
            <a:r>
              <a:rPr lang="it-IT" sz="1400" dirty="0">
                <a:solidFill>
                  <a:sysClr val="windowText" lastClr="000000"/>
                </a:solidFill>
                <a:cs typeface="Calibri" panose="020F0502020204030204" pitchFamily="34" charset="0"/>
              </a:rPr>
              <a:t>, il </a:t>
            </a:r>
            <a:r>
              <a:rPr lang="it-IT" sz="1400" b="1" dirty="0">
                <a:solidFill>
                  <a:sysClr val="windowText" lastClr="000000"/>
                </a:solidFill>
                <a:cs typeface="Calibri" panose="020F0502020204030204" pitchFamily="34" charset="0"/>
              </a:rPr>
              <a:t>Codice ICD9</a:t>
            </a:r>
            <a:r>
              <a:rPr lang="it-IT" sz="1400" dirty="0">
                <a:solidFill>
                  <a:sysClr val="windowText" lastClr="000000"/>
                </a:solidFill>
                <a:cs typeface="Calibri" panose="020F0502020204030204" pitchFamily="34" charset="0"/>
              </a:rPr>
              <a:t>, il </a:t>
            </a:r>
            <a:r>
              <a:rPr lang="it-IT" sz="1400" b="1" dirty="0">
                <a:solidFill>
                  <a:sysClr val="windowText" lastClr="000000"/>
                </a:solidFill>
                <a:cs typeface="Calibri" panose="020F0502020204030204" pitchFamily="34" charset="0"/>
              </a:rPr>
              <a:t>Codice ORPHA</a:t>
            </a:r>
            <a:r>
              <a:rPr lang="it-IT" sz="1400" dirty="0">
                <a:solidFill>
                  <a:sysClr val="windowText" lastClr="000000"/>
                </a:solidFill>
                <a:cs typeface="Calibri" panose="020F0502020204030204" pitchFamily="34" charset="0"/>
              </a:rPr>
              <a:t>, il </a:t>
            </a:r>
            <a:r>
              <a:rPr lang="it-IT" sz="1400" b="1" dirty="0">
                <a:solidFill>
                  <a:sysClr val="windowText" lastClr="000000"/>
                </a:solidFill>
                <a:cs typeface="Calibri" panose="020F0502020204030204" pitchFamily="34" charset="0"/>
              </a:rPr>
              <a:t>numero massimo di occorrenze di rinnovo</a:t>
            </a:r>
            <a:r>
              <a:rPr lang="it-IT" sz="1400" dirty="0">
                <a:solidFill>
                  <a:sysClr val="windowText" lastClr="000000"/>
                </a:solidFill>
                <a:cs typeface="Calibri" panose="020F0502020204030204" pitchFamily="34" charset="0"/>
              </a:rPr>
              <a:t>, la </a:t>
            </a:r>
            <a:r>
              <a:rPr lang="it-IT" sz="1400" b="1" dirty="0">
                <a:solidFill>
                  <a:sysClr val="windowText" lastClr="000000"/>
                </a:solidFill>
                <a:cs typeface="Calibri" panose="020F0502020204030204" pitchFamily="34" charset="0"/>
              </a:rPr>
              <a:t>durata del certificato in mesi </a:t>
            </a:r>
            <a:r>
              <a:rPr lang="it-IT" sz="1400" dirty="0">
                <a:solidFill>
                  <a:sysClr val="windowText" lastClr="000000"/>
                </a:solidFill>
                <a:cs typeface="Calibri" panose="020F0502020204030204" pitchFamily="34" charset="0"/>
              </a:rPr>
              <a:t>e la </a:t>
            </a:r>
            <a:r>
              <a:rPr lang="it-IT" sz="1400" b="1" dirty="0">
                <a:solidFill>
                  <a:sysClr val="windowText" lastClr="000000"/>
                </a:solidFill>
                <a:cs typeface="Calibri" panose="020F0502020204030204" pitchFamily="34" charset="0"/>
              </a:rPr>
              <a:t>rete di appartenenza</a:t>
            </a:r>
            <a:r>
              <a:rPr lang="it-IT" sz="1400" dirty="0">
                <a:solidFill>
                  <a:sysClr val="windowText" lastClr="000000"/>
                </a:solidFill>
                <a:cs typeface="Calibri" panose="020F0502020204030204" pitchFamily="34" charset="0"/>
              </a:rPr>
              <a:t>. </a:t>
            </a:r>
            <a:br>
              <a:rPr lang="it-IT" sz="1400" dirty="0">
                <a:solidFill>
                  <a:sysClr val="windowText" lastClr="000000"/>
                </a:solidFill>
                <a:cs typeface="Calibri" panose="020F0502020204030204" pitchFamily="34" charset="0"/>
              </a:rPr>
            </a:br>
            <a:r>
              <a:rPr lang="it-IT" sz="1400" dirty="0">
                <a:solidFill>
                  <a:sysClr val="windowText" lastClr="000000"/>
                </a:solidFill>
                <a:cs typeface="Calibri" panose="020F0502020204030204" pitchFamily="34" charset="0"/>
              </a:rPr>
              <a:t>Se la malattia è quella interessata, si utilizza il bottone </a:t>
            </a:r>
            <a:r>
              <a:rPr lang="it-IT" sz="1400" b="1" dirty="0">
                <a:solidFill>
                  <a:srgbClr val="012B51"/>
                </a:solidFill>
                <a:cs typeface="Calibri" panose="020F0502020204030204" pitchFamily="34" charset="0"/>
              </a:rPr>
              <a:t>'Conferma</a:t>
            </a:r>
            <a:r>
              <a:rPr lang="it-IT" sz="1400" dirty="0">
                <a:solidFill>
                  <a:sysClr val="windowText" lastClr="000000"/>
                </a:solidFill>
                <a:cs typeface="Calibri" panose="020F0502020204030204" pitchFamily="34" charset="0"/>
              </a:rPr>
              <a:t>’, in questo modo il campo 'Malattia' sarà valorizzato automaticamente.</a:t>
            </a:r>
          </a:p>
        </p:txBody>
      </p:sp>
      <p:pic>
        <p:nvPicPr>
          <p:cNvPr id="5" name="Immagine 4">
            <a:extLst>
              <a:ext uri="{FF2B5EF4-FFF2-40B4-BE49-F238E27FC236}">
                <a16:creationId xmlns:a16="http://schemas.microsoft.com/office/drawing/2014/main" id="{5AD21124-9635-BDF9-D453-CA50FF0721C6}"/>
              </a:ext>
            </a:extLst>
          </p:cNvPr>
          <p:cNvPicPr>
            <a:picLocks noChangeAspect="1"/>
          </p:cNvPicPr>
          <p:nvPr/>
        </p:nvPicPr>
        <p:blipFill>
          <a:blip r:embed="rId2"/>
          <a:srcRect t="-44" r="25417" b="19373"/>
          <a:stretch>
            <a:fillRect/>
          </a:stretch>
        </p:blipFill>
        <p:spPr>
          <a:xfrm>
            <a:off x="5607274" y="1659387"/>
            <a:ext cx="6217929" cy="2999782"/>
          </a:xfrm>
          <a:prstGeom prst="rect">
            <a:avLst/>
          </a:prstGeom>
          <a:ln>
            <a:solidFill>
              <a:srgbClr val="4472C4"/>
            </a:solidFill>
          </a:ln>
        </p:spPr>
      </p:pic>
      <p:sp>
        <p:nvSpPr>
          <p:cNvPr id="9" name="Rettangolo 8">
            <a:extLst>
              <a:ext uri="{FF2B5EF4-FFF2-40B4-BE49-F238E27FC236}">
                <a16:creationId xmlns:a16="http://schemas.microsoft.com/office/drawing/2014/main" id="{7172035D-DD09-E19B-74DA-F6557DCB0C5A}"/>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9/16</a:t>
            </a:r>
            <a:endParaRPr lang="it-IT" sz="2400">
              <a:solidFill>
                <a:srgbClr val="000000"/>
              </a:solidFill>
              <a:cs typeface="Arial"/>
            </a:endParaRPr>
          </a:p>
        </p:txBody>
      </p:sp>
    </p:spTree>
    <p:extLst>
      <p:ext uri="{BB962C8B-B14F-4D97-AF65-F5344CB8AC3E}">
        <p14:creationId xmlns:p14="http://schemas.microsoft.com/office/powerpoint/2010/main" val="17798781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947-5D8E-29FB-F5B1-8C997210D447}"/>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D9BA2657-4578-DC48-AC93-6E127738097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8B65DDCB-9F4B-0124-4A7F-EC3739920809}"/>
              </a:ext>
            </a:extLst>
          </p:cNvPr>
          <p:cNvPicPr>
            <a:picLocks noChangeAspect="1"/>
          </p:cNvPicPr>
          <p:nvPr/>
        </p:nvPicPr>
        <p:blipFill>
          <a:blip r:embed="rId2"/>
          <a:stretch>
            <a:fillRect/>
          </a:stretch>
        </p:blipFill>
        <p:spPr>
          <a:xfrm>
            <a:off x="6690060" y="1698317"/>
            <a:ext cx="5284695" cy="2394265"/>
          </a:xfrm>
          <a:prstGeom prst="rect">
            <a:avLst/>
          </a:prstGeom>
          <a:ln>
            <a:solidFill>
              <a:srgbClr val="4472C4"/>
            </a:solidFill>
          </a:ln>
        </p:spPr>
      </p:pic>
      <p:sp>
        <p:nvSpPr>
          <p:cNvPr id="7" name="Rettangolo 6">
            <a:extLst>
              <a:ext uri="{FF2B5EF4-FFF2-40B4-BE49-F238E27FC236}">
                <a16:creationId xmlns:a16="http://schemas.microsoft.com/office/drawing/2014/main" id="{9732FDD5-EC79-9F10-EF86-7D3619CEA6E7}"/>
              </a:ext>
            </a:extLst>
          </p:cNvPr>
          <p:cNvSpPr/>
          <p:nvPr/>
        </p:nvSpPr>
        <p:spPr>
          <a:xfrm>
            <a:off x="232056" y="1703513"/>
            <a:ext cx="6193763"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dietetici:</a:t>
            </a:r>
            <a:r>
              <a:rPr lang="it-IT" sz="1400" b="1" dirty="0">
                <a:solidFill>
                  <a:srgbClr val="0070C0"/>
                </a:solidFill>
                <a:cs typeface="Arial"/>
              </a:rPr>
              <a:t>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elemento di input per consentire all'utente di selezionare una sola opzione da un insieme di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farmaco orfano: </a:t>
            </a:r>
            <a:r>
              <a:rPr lang="it-IT" sz="1400" dirty="0">
                <a:solidFill>
                  <a:sysClr val="windowText" lastClr="000000"/>
                </a:solidFill>
                <a:cs typeface="Arial"/>
              </a:rPr>
              <a:t>analogamente al caso precedente, si utilizza il radio </a:t>
            </a:r>
            <a:r>
              <a:rPr lang="it-IT" sz="1400" dirty="0" err="1">
                <a:solidFill>
                  <a:sysClr val="windowText" lastClr="000000"/>
                </a:solidFill>
                <a:cs typeface="Arial"/>
              </a:rPr>
              <a:t>button</a:t>
            </a:r>
            <a:r>
              <a:rPr lang="it-IT" sz="1400" dirty="0">
                <a:solidFill>
                  <a:sysClr val="windowText" lastClr="000000"/>
                </a:solidFill>
                <a:cs typeface="Arial"/>
              </a:rPr>
              <a:t> per permettere all'utente di selezionare tra "SI" o "NO". Se l'utente seleziona "SI", una casella di testo viene abilitata per l'inserimento del nome del farmaco orfano.</a:t>
            </a:r>
            <a:endParaRPr lang="en-US" sz="1400" dirty="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Nome farmaco: </a:t>
            </a:r>
            <a:r>
              <a:rPr lang="it-IT" sz="1400">
                <a:solidFill>
                  <a:sysClr val="windowText" lastClr="000000"/>
                </a:solidFill>
                <a:cs typeface="Arial"/>
              </a:rPr>
              <a:t>casella di testo abilitata per inserire il nome del farmaco specifico nel caso di usa farmaco orfano "SI".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dispositivi medici: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per opzioni mutuamente esclusive.</a:t>
            </a:r>
            <a:endParaRPr lang="en-US" sz="1400" dirty="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Usa altri prodotti: </a:t>
            </a:r>
            <a:r>
              <a:rPr lang="it-IT" sz="1400">
                <a:solidFill>
                  <a:sysClr val="windowText" lastClr="000000"/>
                </a:solidFill>
                <a:cs typeface="Arial"/>
              </a:rPr>
              <a:t>si utilizza la casella di testo per consentire all'utente di inserire manualmente l'utilizzo di eventuali alte informazioni.</a:t>
            </a:r>
            <a:endParaRPr lang="en-US" sz="1400">
              <a:solidFill>
                <a:srgbClr val="003D69"/>
              </a:solidFill>
              <a:cs typeface="Arial"/>
            </a:endParaRPr>
          </a:p>
        </p:txBody>
      </p:sp>
      <p:sp>
        <p:nvSpPr>
          <p:cNvPr id="9" name="Rettangolo 8">
            <a:extLst>
              <a:ext uri="{FF2B5EF4-FFF2-40B4-BE49-F238E27FC236}">
                <a16:creationId xmlns:a16="http://schemas.microsoft.com/office/drawing/2014/main" id="{BFD4EE5B-D38B-7D72-F164-599A7A52C941}"/>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10/16</a:t>
            </a:r>
            <a:endParaRPr lang="it-IT" sz="2400">
              <a:solidFill>
                <a:srgbClr val="000000"/>
              </a:solidFill>
              <a:cs typeface="Arial"/>
            </a:endParaRPr>
          </a:p>
        </p:txBody>
      </p:sp>
    </p:spTree>
    <p:extLst>
      <p:ext uri="{BB962C8B-B14F-4D97-AF65-F5344CB8AC3E}">
        <p14:creationId xmlns:p14="http://schemas.microsoft.com/office/powerpoint/2010/main" val="39804437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A9C48-858A-B5BA-46E5-3A7D0565289D}"/>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4B880676-C101-CBA8-FAC4-137AFE8AC88F}"/>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85D1047E-3AAE-7362-318D-70B6B7A658CF}"/>
              </a:ext>
            </a:extLst>
          </p:cNvPr>
          <p:cNvPicPr>
            <a:picLocks noChangeAspect="1"/>
          </p:cNvPicPr>
          <p:nvPr/>
        </p:nvPicPr>
        <p:blipFill>
          <a:blip r:embed="rId2"/>
          <a:stretch>
            <a:fillRect/>
          </a:stretch>
        </p:blipFill>
        <p:spPr>
          <a:xfrm>
            <a:off x="6691854" y="1713274"/>
            <a:ext cx="5261535" cy="2428601"/>
          </a:xfrm>
          <a:prstGeom prst="rect">
            <a:avLst/>
          </a:prstGeom>
          <a:ln>
            <a:solidFill>
              <a:srgbClr val="4472C4"/>
            </a:solidFill>
          </a:ln>
        </p:spPr>
      </p:pic>
      <p:sp>
        <p:nvSpPr>
          <p:cNvPr id="7" name="Rettangolo 6">
            <a:extLst>
              <a:ext uri="{FF2B5EF4-FFF2-40B4-BE49-F238E27FC236}">
                <a16:creationId xmlns:a16="http://schemas.microsoft.com/office/drawing/2014/main" id="{652D7432-9440-0B01-9301-8D5D32C40C73}"/>
              </a:ext>
            </a:extLst>
          </p:cNvPr>
          <p:cNvSpPr/>
          <p:nvPr/>
        </p:nvSpPr>
        <p:spPr>
          <a:xfrm>
            <a:off x="232056" y="1703513"/>
            <a:ext cx="6193763"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 </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Codice Esenzione: </a:t>
            </a:r>
            <a:r>
              <a:rPr lang="it-IT" sz="1400">
                <a:solidFill>
                  <a:sysClr val="windowText" lastClr="000000"/>
                </a:solidFill>
                <a:cs typeface="Arial"/>
              </a:rPr>
              <a:t>mediante la malattia precedentemente inserita dall’utente, il sistema compila automaticamente il codice esenzione relativo.</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Font typeface="Symbol,sans-serif"/>
              <a:buChar char=""/>
            </a:pPr>
            <a:r>
              <a:rPr lang="it-IT" sz="1400" b="1" i="1">
                <a:solidFill>
                  <a:sysClr val="windowText" lastClr="000000"/>
                </a:solidFill>
                <a:cs typeface="Arial"/>
              </a:rPr>
              <a:t>Malattia di Riferimento: </a:t>
            </a:r>
            <a:r>
              <a:rPr lang="it-IT" sz="1400">
                <a:solidFill>
                  <a:sysClr val="windowText" lastClr="000000"/>
                </a:solidFill>
                <a:cs typeface="Arial"/>
              </a:rPr>
              <a:t>mediante la malattia precedentemente inserita dall’utente, il sistema compila automaticamente la malattia di riferimento relativa.</a:t>
            </a:r>
            <a:endParaRPr lang="it-IT" sz="1400" dirty="0">
              <a:solidFill>
                <a:srgbClr val="003D69"/>
              </a:solidFill>
              <a:cs typeface="Arial"/>
            </a:endParaRPr>
          </a:p>
        </p:txBody>
      </p:sp>
      <p:sp>
        <p:nvSpPr>
          <p:cNvPr id="9" name="Rettangolo 8">
            <a:extLst>
              <a:ext uri="{FF2B5EF4-FFF2-40B4-BE49-F238E27FC236}">
                <a16:creationId xmlns:a16="http://schemas.microsoft.com/office/drawing/2014/main" id="{A93C07CF-E2E6-8482-D2BD-3F3D15FC2603}"/>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11/16</a:t>
            </a:r>
            <a:endParaRPr lang="it-IT" sz="2400">
              <a:solidFill>
                <a:srgbClr val="000000"/>
              </a:solidFill>
              <a:cs typeface="Arial"/>
            </a:endParaRPr>
          </a:p>
        </p:txBody>
      </p:sp>
    </p:spTree>
    <p:extLst>
      <p:ext uri="{BB962C8B-B14F-4D97-AF65-F5344CB8AC3E}">
        <p14:creationId xmlns:p14="http://schemas.microsoft.com/office/powerpoint/2010/main" val="17310368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40851-BBF5-55F9-A6A5-A9FA134A8D49}"/>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1784D3F0-876A-8F85-48D6-4CAEC3FFC4A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970B0784-0E68-CCEF-2F0B-7DB3EDA3D10A}"/>
              </a:ext>
            </a:extLst>
          </p:cNvPr>
          <p:cNvPicPr>
            <a:picLocks noChangeAspect="1"/>
          </p:cNvPicPr>
          <p:nvPr/>
        </p:nvPicPr>
        <p:blipFill>
          <a:blip r:embed="rId2"/>
          <a:stretch>
            <a:fillRect/>
          </a:stretch>
        </p:blipFill>
        <p:spPr>
          <a:xfrm>
            <a:off x="6661823" y="1707460"/>
            <a:ext cx="5300682" cy="2392866"/>
          </a:xfrm>
          <a:prstGeom prst="rect">
            <a:avLst/>
          </a:prstGeom>
          <a:ln>
            <a:solidFill>
              <a:srgbClr val="4472C4"/>
            </a:solidFill>
          </a:ln>
        </p:spPr>
      </p:pic>
      <p:sp>
        <p:nvSpPr>
          <p:cNvPr id="7" name="Rettangolo 6">
            <a:extLst>
              <a:ext uri="{FF2B5EF4-FFF2-40B4-BE49-F238E27FC236}">
                <a16:creationId xmlns:a16="http://schemas.microsoft.com/office/drawing/2014/main" id="{1216ABBB-C5EC-281B-27A9-3A983EEF9558}"/>
              </a:ext>
            </a:extLst>
          </p:cNvPr>
          <p:cNvSpPr/>
          <p:nvPr/>
        </p:nvSpPr>
        <p:spPr>
          <a:xfrm>
            <a:off x="232056" y="1703513"/>
            <a:ext cx="6193763"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Primo Centro che ha effettuato la diagnosi: </a:t>
            </a:r>
            <a:r>
              <a:rPr lang="it-IT" sz="1400">
                <a:solidFill>
                  <a:sysClr val="windowText" lastClr="000000"/>
                </a:solidFill>
                <a:cs typeface="Arial"/>
              </a:rPr>
              <a:t>si inserisce mediante una casella di testo per indicare il nome del primo centro medico che ha effettuato la diagnosi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esordio malattia</a:t>
            </a:r>
            <a:r>
              <a:rPr lang="it-IT" sz="1400">
                <a:solidFill>
                  <a:srgbClr val="000000"/>
                </a:solidFill>
                <a:cs typeface="Arial"/>
              </a:rPr>
              <a:t>: utilizzando il selettore delle date, l'utente può inserire la data in termini di mese/anno dell'esordio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diagnosi: </a:t>
            </a:r>
            <a:r>
              <a:rPr lang="it-IT" sz="1400">
                <a:solidFill>
                  <a:sysClr val="windowText" lastClr="000000"/>
                </a:solidFill>
                <a:cs typeface="Arial"/>
              </a:rPr>
              <a:t>mediante il selettore delle date, l'utente può inserire la data della diagnosi della malattia in termini di giorno/mese/anno</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Fonte dati esordio: </a:t>
            </a:r>
            <a:r>
              <a:rPr lang="it-IT" sz="1400" dirty="0">
                <a:solidFill>
                  <a:sysClr val="windowText" lastClr="000000"/>
                </a:solidFill>
                <a:cs typeface="Arial"/>
              </a:rPr>
              <a:t>si utilizza la casella di </a:t>
            </a:r>
            <a:r>
              <a:rPr lang="it-IT" sz="1400" dirty="0" err="1">
                <a:solidFill>
                  <a:sysClr val="windowText" lastClr="000000"/>
                </a:solidFill>
                <a:cs typeface="Arial"/>
              </a:rPr>
              <a:t>checkbox</a:t>
            </a:r>
            <a:r>
              <a:rPr lang="it-IT" sz="1400" dirty="0">
                <a:solidFill>
                  <a:sysClr val="windowText" lastClr="000000"/>
                </a:solidFill>
                <a:cs typeface="Arial"/>
              </a:rPr>
              <a:t> per specificare la fonte attraverso cui sono stati ricevuti i dati sull'esordio. L'utente può selezionare tra le opzioni "Riferiti dal paziente" o "Da documentazione " oppure selezionarle entrambe.</a:t>
            </a:r>
            <a:endParaRPr lang="en-US" sz="1400" dirty="0">
              <a:solidFill>
                <a:sysClr val="windowText" lastClr="000000"/>
              </a:solidFill>
              <a:cs typeface="Arial"/>
            </a:endParaRPr>
          </a:p>
        </p:txBody>
      </p:sp>
      <p:sp>
        <p:nvSpPr>
          <p:cNvPr id="9" name="Rettangolo 8">
            <a:extLst>
              <a:ext uri="{FF2B5EF4-FFF2-40B4-BE49-F238E27FC236}">
                <a16:creationId xmlns:a16="http://schemas.microsoft.com/office/drawing/2014/main" id="{A0BD68D4-9BFF-8803-8417-322512880146}"/>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12/16</a:t>
            </a:r>
            <a:endParaRPr lang="it-IT" sz="2400">
              <a:solidFill>
                <a:srgbClr val="000000"/>
              </a:solidFill>
              <a:cs typeface="Arial"/>
            </a:endParaRPr>
          </a:p>
        </p:txBody>
      </p:sp>
    </p:spTree>
    <p:extLst>
      <p:ext uri="{BB962C8B-B14F-4D97-AF65-F5344CB8AC3E}">
        <p14:creationId xmlns:p14="http://schemas.microsoft.com/office/powerpoint/2010/main" val="9359038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BD12-7BAF-0911-2E0A-A51FFBB555A2}"/>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36495B80-A8C9-E764-A85C-1362A9A3EA41}"/>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descr="Immagine che contiene testo, schermata, software, Icona del computer&#10;&#10;Il contenuto generato dall&amp;#39;IA potrebbe non essere corretto.">
            <a:extLst>
              <a:ext uri="{FF2B5EF4-FFF2-40B4-BE49-F238E27FC236}">
                <a16:creationId xmlns:a16="http://schemas.microsoft.com/office/drawing/2014/main" id="{6F085D34-2A50-F62E-0601-BCEB7B2C0EDB}"/>
              </a:ext>
            </a:extLst>
          </p:cNvPr>
          <p:cNvPicPr>
            <a:picLocks noChangeAspect="1"/>
          </p:cNvPicPr>
          <p:nvPr/>
        </p:nvPicPr>
        <p:blipFill>
          <a:blip r:embed="rId2"/>
          <a:stretch>
            <a:fillRect/>
          </a:stretch>
        </p:blipFill>
        <p:spPr>
          <a:xfrm>
            <a:off x="6729058" y="1714482"/>
            <a:ext cx="5098975" cy="2303217"/>
          </a:xfrm>
          <a:prstGeom prst="rect">
            <a:avLst/>
          </a:prstGeom>
          <a:ln>
            <a:solidFill>
              <a:srgbClr val="4472C4"/>
            </a:solidFill>
          </a:ln>
        </p:spPr>
      </p:pic>
      <p:sp>
        <p:nvSpPr>
          <p:cNvPr id="7" name="Rettangolo 6">
            <a:extLst>
              <a:ext uri="{FF2B5EF4-FFF2-40B4-BE49-F238E27FC236}">
                <a16:creationId xmlns:a16="http://schemas.microsoft.com/office/drawing/2014/main" id="{199419EE-9CFF-C38B-A1CF-DC244B3FA9E9}"/>
              </a:ext>
            </a:extLst>
          </p:cNvPr>
          <p:cNvSpPr/>
          <p:nvPr/>
        </p:nvSpPr>
        <p:spPr>
          <a:xfrm>
            <a:off x="232056" y="1703513"/>
            <a:ext cx="6193763"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Dati medico certificatore</a:t>
            </a:r>
            <a:r>
              <a:rPr lang="it-IT" sz="1400">
                <a:solidFill>
                  <a:sysClr val="windowText" lastClr="000000"/>
                </a:solidFill>
                <a:cs typeface="Arial"/>
              </a:rPr>
              <a:t>: campi presenti, in sola lettura e non modificabili. È resa possibile la lettura dei dati quali Nome e Cognome del Medico Certificatore, dell’Unità Operativa, dello Stabilimento e dell’Istituto di Ricovero in cui presta servizio. </a:t>
            </a:r>
            <a:r>
              <a:rPr lang="it-IT" sz="1400">
                <a:solidFill>
                  <a:srgbClr val="000000"/>
                </a:solidFill>
                <a:cs typeface="Arial"/>
              </a:rPr>
              <a:t>Il Medico Certificatore corrisponde al Medico loggato e </a:t>
            </a:r>
            <a:r>
              <a:rPr lang="it-IT" sz="1400">
                <a:solidFill>
                  <a:sysClr val="windowText" lastClr="000000"/>
                </a:solidFill>
                <a:cs typeface="Arial"/>
              </a:rPr>
              <a:t>che </a:t>
            </a:r>
            <a:r>
              <a:rPr lang="it-IT" sz="1400">
                <a:solidFill>
                  <a:srgbClr val="000000"/>
                </a:solidFill>
                <a:cs typeface="Arial"/>
              </a:rPr>
              <a:t>sta effettuando l’operazione </a:t>
            </a:r>
            <a:r>
              <a:rPr lang="it-IT" sz="1400">
                <a:solidFill>
                  <a:sysClr val="windowText" lastClr="000000"/>
                </a:solidFill>
                <a:cs typeface="Arial"/>
              </a:rPr>
              <a:t>di </a:t>
            </a:r>
            <a:r>
              <a:rPr lang="it-IT" sz="1400">
                <a:solidFill>
                  <a:srgbClr val="000000"/>
                </a:solidFill>
                <a:cs typeface="Arial"/>
              </a:rPr>
              <a:t>inserimento. Si ricorda che il Medico Certificatore</a:t>
            </a:r>
            <a:r>
              <a:rPr lang="it-IT" sz="1400">
                <a:solidFill>
                  <a:sysClr val="windowText" lastClr="000000"/>
                </a:solidFill>
                <a:cs typeface="Arial"/>
              </a:rPr>
              <a:t> corrisponderà con il medico della Presa in Carico.</a:t>
            </a:r>
            <a:endParaRPr lang="en-US"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a:t>
            </a:r>
            <a:r>
              <a:rPr lang="it-IT" sz="1400" b="1" i="1">
                <a:solidFill>
                  <a:sysClr val="windowText" lastClr="000000"/>
                </a:solidFill>
                <a:cs typeface="Arial"/>
              </a:rPr>
              <a:t>certificato</a:t>
            </a:r>
            <a:r>
              <a:rPr lang="it-IT" sz="1400" b="1" i="1">
                <a:solidFill>
                  <a:srgbClr val="000000"/>
                </a:solidFill>
                <a:cs typeface="Arial"/>
              </a:rPr>
              <a:t>: </a:t>
            </a:r>
            <a:r>
              <a:rPr lang="it-IT" sz="1400">
                <a:solidFill>
                  <a:sysClr val="windowText" lastClr="000000"/>
                </a:solidFill>
                <a:cs typeface="Arial"/>
              </a:rPr>
              <a:t>campo presente in sola lettura e non modificabile. La data presente è </a:t>
            </a:r>
            <a:r>
              <a:rPr lang="it-IT" sz="1400">
                <a:solidFill>
                  <a:srgbClr val="000000"/>
                </a:solidFill>
                <a:cs typeface="Arial"/>
              </a:rPr>
              <a:t>la data di </a:t>
            </a:r>
            <a:r>
              <a:rPr lang="it-IT" sz="1400">
                <a:solidFill>
                  <a:sysClr val="windowText" lastClr="000000"/>
                </a:solidFill>
                <a:cs typeface="Arial"/>
              </a:rPr>
              <a:t>sistema e non potrà essere modificata. La data certificato corrisponderà alla data di emissione e alla data </a:t>
            </a:r>
            <a:r>
              <a:rPr lang="it-IT" sz="1400">
                <a:solidFill>
                  <a:srgbClr val="000000"/>
                </a:solidFill>
                <a:cs typeface="Arial"/>
              </a:rPr>
              <a:t>della </a:t>
            </a:r>
            <a:r>
              <a:rPr lang="it-IT" sz="1400">
                <a:solidFill>
                  <a:sysClr val="windowText" lastClr="000000"/>
                </a:solidFill>
                <a:cs typeface="Arial"/>
              </a:rPr>
              <a:t>presa in carico del certificato.</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fine: </a:t>
            </a:r>
            <a:r>
              <a:rPr lang="it-IT" sz="1400">
                <a:solidFill>
                  <a:sysClr val="windowText" lastClr="000000"/>
                </a:solidFill>
                <a:cs typeface="Arial"/>
              </a:rPr>
              <a:t>campo presente se la malattia lo prevede. È calcolato automaticamente dal sistema.</a:t>
            </a:r>
            <a:endParaRPr lang="en-US" sz="1400">
              <a:solidFill>
                <a:srgbClr val="003D69"/>
              </a:solidFill>
              <a:cs typeface="Arial"/>
            </a:endParaRPr>
          </a:p>
        </p:txBody>
      </p:sp>
      <p:sp>
        <p:nvSpPr>
          <p:cNvPr id="9" name="Rettangolo 8">
            <a:extLst>
              <a:ext uri="{FF2B5EF4-FFF2-40B4-BE49-F238E27FC236}">
                <a16:creationId xmlns:a16="http://schemas.microsoft.com/office/drawing/2014/main" id="{4EBCE20E-9BBB-5DBB-97A2-07F17BC2C223}"/>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13/16</a:t>
            </a:r>
            <a:endParaRPr lang="it-IT" sz="2400">
              <a:solidFill>
                <a:srgbClr val="000000"/>
              </a:solidFill>
              <a:cs typeface="Arial"/>
            </a:endParaRPr>
          </a:p>
        </p:txBody>
      </p:sp>
    </p:spTree>
    <p:extLst>
      <p:ext uri="{BB962C8B-B14F-4D97-AF65-F5344CB8AC3E}">
        <p14:creationId xmlns:p14="http://schemas.microsoft.com/office/powerpoint/2010/main" val="3465260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1E997-BC74-A0E5-4174-0338B1D68E0F}"/>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59E92C13-86F8-792D-7FBE-66DC855FBD0E}"/>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576585BE-58B1-1BA5-8BDB-9AC00E4C2518}"/>
              </a:ext>
            </a:extLst>
          </p:cNvPr>
          <p:cNvPicPr>
            <a:picLocks noChangeAspect="1"/>
          </p:cNvPicPr>
          <p:nvPr/>
        </p:nvPicPr>
        <p:blipFill>
          <a:blip r:embed="rId2"/>
          <a:srcRect l="44163" t="821" r="1828" b="-287"/>
          <a:stretch>
            <a:fillRect/>
          </a:stretch>
        </p:blipFill>
        <p:spPr>
          <a:xfrm>
            <a:off x="7385797" y="1717994"/>
            <a:ext cx="4030513" cy="3639043"/>
          </a:xfrm>
          <a:prstGeom prst="rect">
            <a:avLst/>
          </a:prstGeom>
          <a:ln>
            <a:solidFill>
              <a:srgbClr val="4472C4"/>
            </a:solidFill>
          </a:ln>
        </p:spPr>
      </p:pic>
      <p:sp>
        <p:nvSpPr>
          <p:cNvPr id="7" name="Rettangolo 6">
            <a:extLst>
              <a:ext uri="{FF2B5EF4-FFF2-40B4-BE49-F238E27FC236}">
                <a16:creationId xmlns:a16="http://schemas.microsoft.com/office/drawing/2014/main" id="{BF4A424D-6D53-2E3A-84AC-D6AD59540F91}"/>
              </a:ext>
            </a:extLst>
          </p:cNvPr>
          <p:cNvSpPr/>
          <p:nvPr/>
        </p:nvSpPr>
        <p:spPr>
          <a:xfrm>
            <a:off x="232056" y="1703513"/>
            <a:ext cx="6193763"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Completato</a:t>
            </a:r>
            <a:r>
              <a:rPr lang="it-IT" sz="1400">
                <a:solidFill>
                  <a:srgbClr val="000000"/>
                </a:solidFill>
                <a:cs typeface="Arial"/>
              </a:rPr>
              <a:t> il processo</a:t>
            </a:r>
            <a:r>
              <a:rPr lang="it-IT" sz="1400">
                <a:solidFill>
                  <a:sysClr val="windowText" lastClr="000000"/>
                </a:solidFill>
                <a:cs typeface="Arial"/>
              </a:rPr>
              <a:t> Prendi in Carico/Inserisci Certificato e salvato il</a:t>
            </a:r>
            <a:r>
              <a:rPr lang="it-IT" sz="1400" dirty="0">
                <a:solidFill>
                  <a:srgbClr val="000000"/>
                </a:solidFill>
                <a:cs typeface="Arial"/>
              </a:rPr>
              <a:t> </a:t>
            </a:r>
            <a:r>
              <a:rPr lang="it-IT" sz="1400">
                <a:solidFill>
                  <a:sysClr val="windowText" lastClr="000000"/>
                </a:solidFill>
                <a:cs typeface="Arial"/>
              </a:rPr>
              <a:t>certificato, l’utente potrà effettuare il download del Certificato appena creato mediante </a:t>
            </a:r>
            <a:r>
              <a:rPr lang="it-IT" sz="1400">
                <a:solidFill>
                  <a:srgbClr val="000000"/>
                </a:solidFill>
                <a:cs typeface="Arial"/>
              </a:rPr>
              <a:t>il pulsante </a:t>
            </a:r>
            <a:r>
              <a:rPr lang="it-IT" sz="1400" b="1">
                <a:solidFill>
                  <a:srgbClr val="012B51"/>
                </a:solidFill>
                <a:cs typeface="Arial"/>
              </a:rPr>
              <a:t>’Stampa’</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L’utente potrà stampare </a:t>
            </a:r>
            <a:r>
              <a:rPr lang="it-IT" sz="1400">
                <a:solidFill>
                  <a:sysClr val="windowText" lastClr="000000"/>
                </a:solidFill>
                <a:cs typeface="Arial"/>
              </a:rPr>
              <a:t>il certificato</a:t>
            </a:r>
            <a:r>
              <a:rPr lang="it-IT" sz="1400">
                <a:solidFill>
                  <a:srgbClr val="000000"/>
                </a:solidFill>
                <a:cs typeface="Arial"/>
              </a:rPr>
              <a:t> anche </a:t>
            </a:r>
            <a:r>
              <a:rPr lang="it-IT" sz="1400">
                <a:solidFill>
                  <a:sysClr val="windowText" lastClr="000000"/>
                </a:solidFill>
                <a:cs typeface="Arial"/>
              </a:rPr>
              <a:t>in un secondo momento attraverso </a:t>
            </a:r>
            <a:r>
              <a:rPr lang="it-IT" sz="1400">
                <a:solidFill>
                  <a:srgbClr val="000000"/>
                </a:solidFill>
                <a:cs typeface="Arial"/>
              </a:rPr>
              <a:t>la funzionalità di </a:t>
            </a:r>
            <a:r>
              <a:rPr lang="it-IT" sz="1400">
                <a:solidFill>
                  <a:sysClr val="windowText" lastClr="000000"/>
                </a:solidFill>
                <a:cs typeface="Arial"/>
              </a:rPr>
              <a:t>“Ricerca Certificato” descritta nelle slide precedenti.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Per tornare alla schermata precedente utilizzare il bottone </a:t>
            </a:r>
            <a:r>
              <a:rPr lang="it-IT" sz="1400" b="1">
                <a:solidFill>
                  <a:srgbClr val="012B51"/>
                </a:solidFill>
                <a:cs typeface="Arial"/>
              </a:rPr>
              <a:t>'Indietro</a:t>
            </a:r>
            <a:r>
              <a:rPr lang="it-IT" sz="1400">
                <a:solidFill>
                  <a:sysClr val="windowText" lastClr="000000"/>
                </a:solidFill>
                <a:cs typeface="Arial"/>
              </a:rPr>
              <a:t>'.</a:t>
            </a:r>
            <a:endParaRPr lang="en-US" sz="1400">
              <a:solidFill>
                <a:srgbClr val="003D69"/>
              </a:solidFill>
              <a:cs typeface="Arial"/>
            </a:endParaRPr>
          </a:p>
        </p:txBody>
      </p:sp>
      <p:sp>
        <p:nvSpPr>
          <p:cNvPr id="9" name="Rettangolo 8">
            <a:extLst>
              <a:ext uri="{FF2B5EF4-FFF2-40B4-BE49-F238E27FC236}">
                <a16:creationId xmlns:a16="http://schemas.microsoft.com/office/drawing/2014/main" id="{89B03E72-6245-309F-E088-754CD36B4FDF}"/>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Prendi in Carico/Inserisci Certificato 14/16</a:t>
            </a:r>
            <a:endParaRPr lang="it-IT" sz="2400">
              <a:solidFill>
                <a:srgbClr val="000000"/>
              </a:solidFill>
              <a:cs typeface="Arial"/>
            </a:endParaRPr>
          </a:p>
        </p:txBody>
      </p:sp>
    </p:spTree>
    <p:extLst>
      <p:ext uri="{BB962C8B-B14F-4D97-AF65-F5344CB8AC3E}">
        <p14:creationId xmlns:p14="http://schemas.microsoft.com/office/powerpoint/2010/main" val="14718017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02754-78C1-8C12-F374-635F7126B180}"/>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3183C240-7B22-BA5B-D60E-1540A6ADAEE5}"/>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5" name="Ovale 4">
            <a:extLst>
              <a:ext uri="{FF2B5EF4-FFF2-40B4-BE49-F238E27FC236}">
                <a16:creationId xmlns:a16="http://schemas.microsoft.com/office/drawing/2014/main" id="{AFF49F98-C0C9-4179-83F3-E8B454CF328B}"/>
              </a:ext>
            </a:extLst>
          </p:cNvPr>
          <p:cNvSpPr/>
          <p:nvPr/>
        </p:nvSpPr>
        <p:spPr>
          <a:xfrm>
            <a:off x="331766" y="309061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0E645A0C-3C22-247D-8FB6-394C8917237B}"/>
              </a:ext>
            </a:extLst>
          </p:cNvPr>
          <p:cNvPicPr>
            <a:picLocks noChangeAspect="1"/>
          </p:cNvPicPr>
          <p:nvPr/>
        </p:nvPicPr>
        <p:blipFill>
          <a:blip r:embed="rId2"/>
          <a:stretch>
            <a:fillRect/>
          </a:stretch>
        </p:blipFill>
        <p:spPr>
          <a:xfrm>
            <a:off x="5644776" y="1713211"/>
            <a:ext cx="6045200" cy="2801657"/>
          </a:xfrm>
          <a:prstGeom prst="rect">
            <a:avLst/>
          </a:prstGeom>
          <a:ln>
            <a:solidFill>
              <a:srgbClr val="4472C4"/>
            </a:solidFill>
          </a:ln>
        </p:spPr>
      </p:pic>
      <p:sp>
        <p:nvSpPr>
          <p:cNvPr id="9" name="Ovale 8">
            <a:extLst>
              <a:ext uri="{FF2B5EF4-FFF2-40B4-BE49-F238E27FC236}">
                <a16:creationId xmlns:a16="http://schemas.microsoft.com/office/drawing/2014/main" id="{7E16BBA7-1093-3602-D357-8C8862213391}"/>
              </a:ext>
            </a:extLst>
          </p:cNvPr>
          <p:cNvSpPr/>
          <p:nvPr/>
        </p:nvSpPr>
        <p:spPr>
          <a:xfrm>
            <a:off x="8981655" y="588943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endParaRPr lang="it-IT" sz="1600" b="1" dirty="0">
              <a:solidFill>
                <a:schemeClr val="bg1"/>
              </a:solidFill>
              <a:cs typeface="Arial"/>
            </a:endParaRPr>
          </a:p>
        </p:txBody>
      </p:sp>
      <p:pic>
        <p:nvPicPr>
          <p:cNvPr id="11" name="Immagine 10" descr="Immagine che contiene testo, Carattere, schermata, bianco&#10;&#10;Il contenuto generato dall&amp;#39;IA potrebbe non essere corretto.">
            <a:extLst>
              <a:ext uri="{FF2B5EF4-FFF2-40B4-BE49-F238E27FC236}">
                <a16:creationId xmlns:a16="http://schemas.microsoft.com/office/drawing/2014/main" id="{E9B69794-E895-602F-4950-79BD2748A5D3}"/>
              </a:ext>
            </a:extLst>
          </p:cNvPr>
          <p:cNvPicPr>
            <a:picLocks noChangeAspect="1"/>
          </p:cNvPicPr>
          <p:nvPr/>
        </p:nvPicPr>
        <p:blipFill>
          <a:blip r:embed="rId3"/>
          <a:stretch>
            <a:fillRect/>
          </a:stretch>
        </p:blipFill>
        <p:spPr>
          <a:xfrm>
            <a:off x="5934018" y="4918075"/>
            <a:ext cx="3038475" cy="1390650"/>
          </a:xfrm>
          <a:prstGeom prst="rect">
            <a:avLst/>
          </a:prstGeom>
          <a:ln>
            <a:solidFill>
              <a:srgbClr val="4472C4"/>
            </a:solidFill>
          </a:ln>
        </p:spPr>
      </p:pic>
      <p:cxnSp>
        <p:nvCxnSpPr>
          <p:cNvPr id="13" name="Connettore 2 12">
            <a:extLst>
              <a:ext uri="{FF2B5EF4-FFF2-40B4-BE49-F238E27FC236}">
                <a16:creationId xmlns:a16="http://schemas.microsoft.com/office/drawing/2014/main" id="{5FBC3BB3-F1A1-C52D-F028-807BB0DC0832}"/>
              </a:ext>
            </a:extLst>
          </p:cNvPr>
          <p:cNvCxnSpPr/>
          <p:nvPr/>
        </p:nvCxnSpPr>
        <p:spPr>
          <a:xfrm flipV="1">
            <a:off x="8967102" y="3864794"/>
            <a:ext cx="1648097" cy="1355444"/>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8" name="Input penna 7">
                <a:extLst>
                  <a:ext uri="{FF2B5EF4-FFF2-40B4-BE49-F238E27FC236}">
                    <a16:creationId xmlns:a16="http://schemas.microsoft.com/office/drawing/2014/main" id="{DAB39AE5-3D6D-225B-E900-B9C156976D93}"/>
                  </a:ext>
                </a:extLst>
              </p14:cNvPr>
              <p14:cNvContentPartPr/>
              <p14:nvPr/>
            </p14:nvContentPartPr>
            <p14:xfrm>
              <a:off x="6868370" y="2713098"/>
              <a:ext cx="431640" cy="4680"/>
            </p14:xfrm>
          </p:contentPart>
        </mc:Choice>
        <mc:Fallback xmlns="">
          <p:pic>
            <p:nvPicPr>
              <p:cNvPr id="8" name="Input penna 7">
                <a:extLst>
                  <a:ext uri="{FF2B5EF4-FFF2-40B4-BE49-F238E27FC236}">
                    <a16:creationId xmlns:a16="http://schemas.microsoft.com/office/drawing/2014/main" id="{DAB39AE5-3D6D-225B-E900-B9C156976D93}"/>
                  </a:ext>
                </a:extLst>
              </p:cNvPr>
              <p:cNvPicPr/>
              <p:nvPr/>
            </p:nvPicPr>
            <p:blipFill>
              <a:blip r:embed="rId5"/>
              <a:stretch>
                <a:fillRect/>
              </a:stretch>
            </p:blipFill>
            <p:spPr>
              <a:xfrm>
                <a:off x="6832370" y="2677098"/>
                <a:ext cx="5032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put penna 9">
                <a:extLst>
                  <a:ext uri="{FF2B5EF4-FFF2-40B4-BE49-F238E27FC236}">
                    <a16:creationId xmlns:a16="http://schemas.microsoft.com/office/drawing/2014/main" id="{A5A8E9D4-BA29-3FFE-FFE2-86978356D252}"/>
                  </a:ext>
                </a:extLst>
              </p14:cNvPr>
              <p14:cNvContentPartPr/>
              <p14:nvPr/>
            </p14:nvContentPartPr>
            <p14:xfrm>
              <a:off x="6787370" y="2717418"/>
              <a:ext cx="568440" cy="360"/>
            </p14:xfrm>
          </p:contentPart>
        </mc:Choice>
        <mc:Fallback xmlns="">
          <p:pic>
            <p:nvPicPr>
              <p:cNvPr id="10" name="Input penna 9">
                <a:extLst>
                  <a:ext uri="{FF2B5EF4-FFF2-40B4-BE49-F238E27FC236}">
                    <a16:creationId xmlns:a16="http://schemas.microsoft.com/office/drawing/2014/main" id="{A5A8E9D4-BA29-3FFE-FFE2-86978356D252}"/>
                  </a:ext>
                </a:extLst>
              </p:cNvPr>
              <p:cNvPicPr/>
              <p:nvPr/>
            </p:nvPicPr>
            <p:blipFill>
              <a:blip r:embed="rId7"/>
              <a:stretch>
                <a:fillRect/>
              </a:stretch>
            </p:blipFill>
            <p:spPr>
              <a:xfrm>
                <a:off x="6751370" y="2681418"/>
                <a:ext cx="6400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put penna 11">
                <a:extLst>
                  <a:ext uri="{FF2B5EF4-FFF2-40B4-BE49-F238E27FC236}">
                    <a16:creationId xmlns:a16="http://schemas.microsoft.com/office/drawing/2014/main" id="{011B9859-8EA8-8F78-A73C-1833C4DBD39C}"/>
                  </a:ext>
                </a:extLst>
              </p14:cNvPr>
              <p14:cNvContentPartPr/>
              <p14:nvPr/>
            </p14:nvContentPartPr>
            <p14:xfrm>
              <a:off x="8680250" y="3324734"/>
              <a:ext cx="499680" cy="360"/>
            </p14:xfrm>
          </p:contentPart>
        </mc:Choice>
        <mc:Fallback xmlns="">
          <p:pic>
            <p:nvPicPr>
              <p:cNvPr id="12" name="Input penna 11">
                <a:extLst>
                  <a:ext uri="{FF2B5EF4-FFF2-40B4-BE49-F238E27FC236}">
                    <a16:creationId xmlns:a16="http://schemas.microsoft.com/office/drawing/2014/main" id="{011B9859-8EA8-8F78-A73C-1833C4DBD39C}"/>
                  </a:ext>
                </a:extLst>
              </p:cNvPr>
              <p:cNvPicPr/>
              <p:nvPr/>
            </p:nvPicPr>
            <p:blipFill>
              <a:blip r:embed="rId9"/>
              <a:stretch>
                <a:fillRect/>
              </a:stretch>
            </p:blipFill>
            <p:spPr>
              <a:xfrm>
                <a:off x="8644250" y="3288734"/>
                <a:ext cx="571320" cy="72000"/>
              </a:xfrm>
              <a:prstGeom prst="rect">
                <a:avLst/>
              </a:prstGeom>
            </p:spPr>
          </p:pic>
        </mc:Fallback>
      </mc:AlternateContent>
      <p:sp>
        <p:nvSpPr>
          <p:cNvPr id="14" name="Rettangolo 13">
            <a:extLst>
              <a:ext uri="{FF2B5EF4-FFF2-40B4-BE49-F238E27FC236}">
                <a16:creationId xmlns:a16="http://schemas.microsoft.com/office/drawing/2014/main" id="{C80315DD-A762-8CB2-CB1B-7B59A19EA356}"/>
              </a:ext>
            </a:extLst>
          </p:cNvPr>
          <p:cNvSpPr/>
          <p:nvPr/>
        </p:nvSpPr>
        <p:spPr>
          <a:xfrm>
            <a:off x="232056" y="1714718"/>
            <a:ext cx="4748204"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Individuato l’assistito d’interesse, attraverso</a:t>
            </a:r>
            <a:r>
              <a:rPr lang="it-IT" sz="1400" dirty="0">
                <a:solidFill>
                  <a:srgbClr val="000000"/>
                </a:solidFill>
                <a:cs typeface="Arial"/>
              </a:rPr>
              <a:t> </a:t>
            </a:r>
            <a:r>
              <a:rPr lang="it-IT" sz="1400">
                <a:solidFill>
                  <a:sysClr val="windowText" lastClr="000000"/>
                </a:solidFill>
                <a:cs typeface="Arial"/>
              </a:rPr>
              <a:t>i campi suddetti, si potranno effettuare una serie di operazioni disponibili attraverso </a:t>
            </a:r>
            <a:r>
              <a:rPr lang="it-IT" sz="1400">
                <a:solidFill>
                  <a:srgbClr val="000000"/>
                </a:solidFill>
                <a:cs typeface="Arial"/>
              </a:rPr>
              <a:t>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Per l’assistito</a:t>
            </a:r>
            <a:r>
              <a:rPr lang="it-IT" sz="1400">
                <a:solidFill>
                  <a:sysClr val="windowText" lastClr="000000"/>
                </a:solidFill>
                <a:cs typeface="Arial"/>
              </a:rPr>
              <a:t> ricercato</a:t>
            </a:r>
            <a:r>
              <a:rPr lang="it-IT" sz="1400">
                <a:solidFill>
                  <a:srgbClr val="000000"/>
                </a:solidFill>
                <a:cs typeface="Arial"/>
              </a:rPr>
              <a:t>, sono </a:t>
            </a:r>
            <a:r>
              <a:rPr lang="it-IT" sz="1400">
                <a:solidFill>
                  <a:sysClr val="windowText" lastClr="000000"/>
                </a:solidFill>
                <a:cs typeface="Arial"/>
              </a:rPr>
              <a:t>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ysClr val="windowText" lastClr="000000"/>
                </a:solidFill>
                <a:cs typeface="Arial"/>
              </a:rPr>
              <a:t>3. </a:t>
            </a:r>
            <a:r>
              <a:rPr lang="it-IT" sz="1400" b="1">
                <a:solidFill>
                  <a:srgbClr val="000000"/>
                </a:solidFill>
                <a:cs typeface="Arial"/>
              </a:rPr>
              <a:t>Storico Certificati</a:t>
            </a:r>
            <a:r>
              <a:rPr lang="it-IT" sz="1400">
                <a:solidFill>
                  <a:srgbClr val="000000"/>
                </a:solidFill>
                <a:cs typeface="Arial"/>
              </a:rPr>
              <a:t>:</a:t>
            </a:r>
            <a:r>
              <a:rPr lang="it-IT" sz="1400">
                <a:solidFill>
                  <a:sysClr val="windowText" lastClr="000000"/>
                </a:solidFill>
                <a:cs typeface="Arial"/>
              </a:rPr>
              <a:t> permette all'utente autorizzato </a:t>
            </a:r>
            <a:r>
              <a:rPr lang="it-IT" sz="1400">
                <a:solidFill>
                  <a:srgbClr val="000000"/>
                </a:solidFill>
                <a:cs typeface="Arial"/>
              </a:rPr>
              <a:t>di </a:t>
            </a:r>
            <a:r>
              <a:rPr lang="it-IT" sz="1400">
                <a:solidFill>
                  <a:sysClr val="windowText" lastClr="000000"/>
                </a:solidFill>
                <a:cs typeface="Arial"/>
              </a:rPr>
              <a:t>consultare l'elenco completo dei certificati associati a quel determinato codice </a:t>
            </a:r>
            <a:r>
              <a:rPr lang="it-IT" sz="1400">
                <a:solidFill>
                  <a:srgbClr val="000000"/>
                </a:solidFill>
                <a:cs typeface="Arial"/>
              </a:rPr>
              <a:t>assistito</a:t>
            </a:r>
            <a:r>
              <a:rPr lang="it-IT" sz="1400">
                <a:solidFill>
                  <a:sysClr val="windowText" lastClr="000000"/>
                </a:solidFill>
                <a:cs typeface="Arial"/>
              </a:rPr>
              <a:t>.</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16" name="Rettangolo 15">
            <a:extLst>
              <a:ext uri="{FF2B5EF4-FFF2-40B4-BE49-F238E27FC236}">
                <a16:creationId xmlns:a16="http://schemas.microsoft.com/office/drawing/2014/main" id="{D2CDC037-F5DB-F69B-3E84-C307CDC05B30}"/>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Storico Certificati 15/16 </a:t>
            </a:r>
            <a:endParaRPr lang="it-IT" sz="2400">
              <a:solidFill>
                <a:srgbClr val="000000"/>
              </a:solidFill>
              <a:cs typeface="Arial"/>
            </a:endParaRPr>
          </a:p>
        </p:txBody>
      </p:sp>
    </p:spTree>
    <p:extLst>
      <p:ext uri="{BB962C8B-B14F-4D97-AF65-F5344CB8AC3E}">
        <p14:creationId xmlns:p14="http://schemas.microsoft.com/office/powerpoint/2010/main" val="1582286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2D692-471B-442F-B7A7-B53B1C9C8A58}"/>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9B47CA79-986E-5442-845A-6F201844B0A0}"/>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4A01CF9B-F292-A145-92D3-5F843DAB42F4}"/>
              </a:ext>
            </a:extLst>
          </p:cNvPr>
          <p:cNvPicPr>
            <a:picLocks noChangeAspect="1"/>
          </p:cNvPicPr>
          <p:nvPr/>
        </p:nvPicPr>
        <p:blipFill>
          <a:blip r:embed="rId2"/>
          <a:stretch>
            <a:fillRect/>
          </a:stretch>
        </p:blipFill>
        <p:spPr>
          <a:xfrm>
            <a:off x="6715590" y="1721383"/>
            <a:ext cx="5232252" cy="2349434"/>
          </a:xfrm>
          <a:prstGeom prst="rect">
            <a:avLst/>
          </a:prstGeom>
          <a:ln>
            <a:solidFill>
              <a:srgbClr val="4472C4"/>
            </a:solidFill>
          </a:ln>
        </p:spPr>
      </p:pic>
      <mc:AlternateContent xmlns:mc="http://schemas.openxmlformats.org/markup-compatibility/2006">
        <mc:Choice xmlns:p14="http://schemas.microsoft.com/office/powerpoint/2010/main" Requires="p14">
          <p:contentPart p14:bwMode="auto" r:id="rId3">
            <p14:nvContentPartPr>
              <p14:cNvPr id="6" name="Input penna 5">
                <a:extLst>
                  <a:ext uri="{FF2B5EF4-FFF2-40B4-BE49-F238E27FC236}">
                    <a16:creationId xmlns:a16="http://schemas.microsoft.com/office/drawing/2014/main" id="{5757536D-2CA7-3089-419D-DD2170A0D158}"/>
                  </a:ext>
                </a:extLst>
              </p14:cNvPr>
              <p14:cNvContentPartPr/>
              <p14:nvPr/>
            </p14:nvContentPartPr>
            <p14:xfrm>
              <a:off x="7745952" y="2429052"/>
              <a:ext cx="407514" cy="60617"/>
            </p14:xfrm>
          </p:contentPart>
        </mc:Choice>
        <mc:Fallback>
          <p:pic>
            <p:nvPicPr>
              <p:cNvPr id="6" name="Input penna 5">
                <a:extLst>
                  <a:ext uri="{FF2B5EF4-FFF2-40B4-BE49-F238E27FC236}">
                    <a16:creationId xmlns:a16="http://schemas.microsoft.com/office/drawing/2014/main" id="{5757536D-2CA7-3089-419D-DD2170A0D158}"/>
                  </a:ext>
                </a:extLst>
              </p:cNvPr>
              <p:cNvPicPr/>
              <p:nvPr/>
            </p:nvPicPr>
            <p:blipFill>
              <a:blip r:embed="rId4"/>
              <a:stretch>
                <a:fillRect/>
              </a:stretch>
            </p:blipFill>
            <p:spPr>
              <a:xfrm>
                <a:off x="7709953" y="2392314"/>
                <a:ext cx="479153" cy="133725"/>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put penna 6">
                <a:extLst>
                  <a:ext uri="{FF2B5EF4-FFF2-40B4-BE49-F238E27FC236}">
                    <a16:creationId xmlns:a16="http://schemas.microsoft.com/office/drawing/2014/main" id="{FB97921A-8246-EE90-9894-6DC8397FD98E}"/>
                  </a:ext>
                </a:extLst>
              </p14:cNvPr>
              <p14:cNvContentPartPr/>
              <p14:nvPr/>
            </p14:nvContentPartPr>
            <p14:xfrm>
              <a:off x="7765170" y="2528542"/>
              <a:ext cx="396714" cy="71057"/>
            </p14:xfrm>
          </p:contentPart>
        </mc:Choice>
        <mc:Fallback>
          <p:pic>
            <p:nvPicPr>
              <p:cNvPr id="7" name="Input penna 6">
                <a:extLst>
                  <a:ext uri="{FF2B5EF4-FFF2-40B4-BE49-F238E27FC236}">
                    <a16:creationId xmlns:a16="http://schemas.microsoft.com/office/drawing/2014/main" id="{FB97921A-8246-EE90-9894-6DC8397FD98E}"/>
                  </a:ext>
                </a:extLst>
              </p:cNvPr>
              <p:cNvPicPr/>
              <p:nvPr/>
            </p:nvPicPr>
            <p:blipFill>
              <a:blip r:embed="rId6"/>
              <a:stretch>
                <a:fillRect/>
              </a:stretch>
            </p:blipFill>
            <p:spPr>
              <a:xfrm>
                <a:off x="7729138" y="2492288"/>
                <a:ext cx="468418" cy="143202"/>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Input penna 7">
                <a:extLst>
                  <a:ext uri="{FF2B5EF4-FFF2-40B4-BE49-F238E27FC236}">
                    <a16:creationId xmlns:a16="http://schemas.microsoft.com/office/drawing/2014/main" id="{EB9DC6AB-FA4B-F0ED-3946-2331EE8C43D4}"/>
                  </a:ext>
                </a:extLst>
              </p14:cNvPr>
              <p14:cNvContentPartPr/>
              <p14:nvPr/>
            </p14:nvContentPartPr>
            <p14:xfrm>
              <a:off x="7751084" y="2652559"/>
              <a:ext cx="399594" cy="64937"/>
            </p14:xfrm>
          </p:contentPart>
        </mc:Choice>
        <mc:Fallback>
          <p:pic>
            <p:nvPicPr>
              <p:cNvPr id="8" name="Input penna 7">
                <a:extLst>
                  <a:ext uri="{FF2B5EF4-FFF2-40B4-BE49-F238E27FC236}">
                    <a16:creationId xmlns:a16="http://schemas.microsoft.com/office/drawing/2014/main" id="{EB9DC6AB-FA4B-F0ED-3946-2331EE8C43D4}"/>
                  </a:ext>
                </a:extLst>
              </p:cNvPr>
              <p:cNvPicPr/>
              <p:nvPr/>
            </p:nvPicPr>
            <p:blipFill>
              <a:blip r:embed="rId8"/>
              <a:stretch>
                <a:fillRect/>
              </a:stretch>
            </p:blipFill>
            <p:spPr>
              <a:xfrm>
                <a:off x="7715052" y="2616281"/>
                <a:ext cx="471298" cy="13713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Input penna 8">
                <a:extLst>
                  <a:ext uri="{FF2B5EF4-FFF2-40B4-BE49-F238E27FC236}">
                    <a16:creationId xmlns:a16="http://schemas.microsoft.com/office/drawing/2014/main" id="{36181F16-381F-0F24-F06B-5F2F67083503}"/>
                  </a:ext>
                </a:extLst>
              </p14:cNvPr>
              <p14:cNvContentPartPr/>
              <p14:nvPr/>
            </p14:nvContentPartPr>
            <p14:xfrm>
              <a:off x="7776690" y="2760376"/>
              <a:ext cx="406434" cy="63543"/>
            </p14:xfrm>
          </p:contentPart>
        </mc:Choice>
        <mc:Fallback>
          <p:pic>
            <p:nvPicPr>
              <p:cNvPr id="9" name="Input penna 8">
                <a:extLst>
                  <a:ext uri="{FF2B5EF4-FFF2-40B4-BE49-F238E27FC236}">
                    <a16:creationId xmlns:a16="http://schemas.microsoft.com/office/drawing/2014/main" id="{36181F16-381F-0F24-F06B-5F2F67083503}"/>
                  </a:ext>
                </a:extLst>
              </p:cNvPr>
              <p:cNvPicPr/>
              <p:nvPr/>
            </p:nvPicPr>
            <p:blipFill>
              <a:blip r:embed="rId10"/>
              <a:stretch>
                <a:fillRect/>
              </a:stretch>
            </p:blipFill>
            <p:spPr>
              <a:xfrm>
                <a:off x="7740722" y="2724678"/>
                <a:ext cx="478010" cy="134583"/>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Input penna 10">
                <a:extLst>
                  <a:ext uri="{FF2B5EF4-FFF2-40B4-BE49-F238E27FC236}">
                    <a16:creationId xmlns:a16="http://schemas.microsoft.com/office/drawing/2014/main" id="{C2CFC071-ED30-AFBF-877E-56C6069D291C}"/>
                  </a:ext>
                </a:extLst>
              </p14:cNvPr>
              <p14:cNvContentPartPr/>
              <p14:nvPr/>
            </p14:nvContentPartPr>
            <p14:xfrm>
              <a:off x="7789650" y="3002256"/>
              <a:ext cx="372234" cy="58725"/>
            </p14:xfrm>
          </p:contentPart>
        </mc:Choice>
        <mc:Fallback>
          <p:pic>
            <p:nvPicPr>
              <p:cNvPr id="11" name="Input penna 10">
                <a:extLst>
                  <a:ext uri="{FF2B5EF4-FFF2-40B4-BE49-F238E27FC236}">
                    <a16:creationId xmlns:a16="http://schemas.microsoft.com/office/drawing/2014/main" id="{C2CFC071-ED30-AFBF-877E-56C6069D291C}"/>
                  </a:ext>
                </a:extLst>
              </p:cNvPr>
              <p:cNvPicPr/>
              <p:nvPr/>
            </p:nvPicPr>
            <p:blipFill>
              <a:blip r:embed="rId12"/>
              <a:stretch>
                <a:fillRect/>
              </a:stretch>
            </p:blipFill>
            <p:spPr>
              <a:xfrm>
                <a:off x="7753616" y="2966228"/>
                <a:ext cx="443942" cy="130420"/>
              </a:xfrm>
              <a:prstGeom prst="rect">
                <a:avLst/>
              </a:prstGeom>
            </p:spPr>
          </p:pic>
        </mc:Fallback>
      </mc:AlternateContent>
      <p:grpSp>
        <p:nvGrpSpPr>
          <p:cNvPr id="17" name="Gruppo 16">
            <a:extLst>
              <a:ext uri="{FF2B5EF4-FFF2-40B4-BE49-F238E27FC236}">
                <a16:creationId xmlns:a16="http://schemas.microsoft.com/office/drawing/2014/main" id="{7BD17323-7C4C-AA4D-7BB8-8CAB2488A705}"/>
              </a:ext>
            </a:extLst>
          </p:cNvPr>
          <p:cNvGrpSpPr/>
          <p:nvPr/>
        </p:nvGrpSpPr>
        <p:grpSpPr>
          <a:xfrm>
            <a:off x="7732993" y="3066926"/>
            <a:ext cx="372234" cy="69571"/>
            <a:chOff x="6774954" y="3195858"/>
            <a:chExt cx="461880" cy="47160"/>
          </a:xfrm>
        </p:grpSpPr>
        <mc:AlternateContent xmlns:mc="http://schemas.openxmlformats.org/markup-compatibility/2006" xmlns:p14="http://schemas.microsoft.com/office/powerpoint/2010/main">
          <mc:Choice Requires="p14">
            <p:contentPart p14:bwMode="auto" r:id="rId13">
              <p14:nvContentPartPr>
                <p14:cNvPr id="12" name="Input penna 11">
                  <a:extLst>
                    <a:ext uri="{FF2B5EF4-FFF2-40B4-BE49-F238E27FC236}">
                      <a16:creationId xmlns:a16="http://schemas.microsoft.com/office/drawing/2014/main" id="{19DB1CB4-FE8E-34E6-140E-AD63298F9044}"/>
                    </a:ext>
                  </a:extLst>
                </p14:cNvPr>
                <p14:cNvContentPartPr/>
                <p14:nvPr/>
              </p14:nvContentPartPr>
              <p14:xfrm>
                <a:off x="6857394" y="3221418"/>
                <a:ext cx="77760" cy="21600"/>
              </p14:xfrm>
            </p:contentPart>
          </mc:Choice>
          <mc:Fallback xmlns="">
            <p:pic>
              <p:nvPicPr>
                <p:cNvPr id="12" name="Input penna 11">
                  <a:extLst>
                    <a:ext uri="{FF2B5EF4-FFF2-40B4-BE49-F238E27FC236}">
                      <a16:creationId xmlns:a16="http://schemas.microsoft.com/office/drawing/2014/main" id="{19DB1CB4-FE8E-34E6-140E-AD63298F9044}"/>
                    </a:ext>
                  </a:extLst>
                </p:cNvPr>
                <p:cNvPicPr/>
                <p:nvPr/>
              </p:nvPicPr>
              <p:blipFill>
                <a:blip r:embed="rId14"/>
                <a:stretch>
                  <a:fillRect/>
                </a:stretch>
              </p:blipFill>
              <p:spPr>
                <a:xfrm>
                  <a:off x="6821394" y="3185778"/>
                  <a:ext cx="1494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put penna 12">
                  <a:extLst>
                    <a:ext uri="{FF2B5EF4-FFF2-40B4-BE49-F238E27FC236}">
                      <a16:creationId xmlns:a16="http://schemas.microsoft.com/office/drawing/2014/main" id="{562A92DD-9900-7F60-7354-2DCFA1AAF624}"/>
                    </a:ext>
                  </a:extLst>
                </p14:cNvPr>
                <p14:cNvContentPartPr/>
                <p14:nvPr/>
              </p14:nvContentPartPr>
              <p14:xfrm>
                <a:off x="6801954" y="3199098"/>
                <a:ext cx="122760" cy="5760"/>
              </p14:xfrm>
            </p:contentPart>
          </mc:Choice>
          <mc:Fallback xmlns="">
            <p:pic>
              <p:nvPicPr>
                <p:cNvPr id="13" name="Input penna 12">
                  <a:extLst>
                    <a:ext uri="{FF2B5EF4-FFF2-40B4-BE49-F238E27FC236}">
                      <a16:creationId xmlns:a16="http://schemas.microsoft.com/office/drawing/2014/main" id="{562A92DD-9900-7F60-7354-2DCFA1AAF624}"/>
                    </a:ext>
                  </a:extLst>
                </p:cNvPr>
                <p:cNvPicPr/>
                <p:nvPr/>
              </p:nvPicPr>
              <p:blipFill>
                <a:blip r:embed="rId16"/>
                <a:stretch>
                  <a:fillRect/>
                </a:stretch>
              </p:blipFill>
              <p:spPr>
                <a:xfrm>
                  <a:off x="6765954" y="3163458"/>
                  <a:ext cx="19440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put penna 13">
                  <a:extLst>
                    <a:ext uri="{FF2B5EF4-FFF2-40B4-BE49-F238E27FC236}">
                      <a16:creationId xmlns:a16="http://schemas.microsoft.com/office/drawing/2014/main" id="{5AB5FD9D-647B-19F1-9B9F-C9647307D8C0}"/>
                    </a:ext>
                  </a:extLst>
                </p14:cNvPr>
                <p14:cNvContentPartPr/>
                <p14:nvPr/>
              </p14:nvContentPartPr>
              <p14:xfrm>
                <a:off x="6822114" y="3204498"/>
                <a:ext cx="2160" cy="360"/>
              </p14:xfrm>
            </p:contentPart>
          </mc:Choice>
          <mc:Fallback xmlns="">
            <p:pic>
              <p:nvPicPr>
                <p:cNvPr id="14" name="Input penna 13">
                  <a:extLst>
                    <a:ext uri="{FF2B5EF4-FFF2-40B4-BE49-F238E27FC236}">
                      <a16:creationId xmlns:a16="http://schemas.microsoft.com/office/drawing/2014/main" id="{5AB5FD9D-647B-19F1-9B9F-C9647307D8C0}"/>
                    </a:ext>
                  </a:extLst>
                </p:cNvPr>
                <p:cNvPicPr/>
                <p:nvPr/>
              </p:nvPicPr>
              <p:blipFill>
                <a:blip r:embed="rId18"/>
                <a:stretch>
                  <a:fillRect/>
                </a:stretch>
              </p:blipFill>
              <p:spPr>
                <a:xfrm>
                  <a:off x="6786114" y="3168498"/>
                  <a:ext cx="738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put penna 14">
                  <a:extLst>
                    <a:ext uri="{FF2B5EF4-FFF2-40B4-BE49-F238E27FC236}">
                      <a16:creationId xmlns:a16="http://schemas.microsoft.com/office/drawing/2014/main" id="{B71748C5-D4C7-9060-6C87-811976C94390}"/>
                    </a:ext>
                  </a:extLst>
                </p14:cNvPr>
                <p14:cNvContentPartPr/>
                <p14:nvPr/>
              </p14:nvContentPartPr>
              <p14:xfrm>
                <a:off x="6774954" y="3195858"/>
                <a:ext cx="2160" cy="360"/>
              </p14:xfrm>
            </p:contentPart>
          </mc:Choice>
          <mc:Fallback xmlns="">
            <p:pic>
              <p:nvPicPr>
                <p:cNvPr id="15" name="Input penna 14">
                  <a:extLst>
                    <a:ext uri="{FF2B5EF4-FFF2-40B4-BE49-F238E27FC236}">
                      <a16:creationId xmlns:a16="http://schemas.microsoft.com/office/drawing/2014/main" id="{B71748C5-D4C7-9060-6C87-811976C94390}"/>
                    </a:ext>
                  </a:extLst>
                </p:cNvPr>
                <p:cNvPicPr/>
                <p:nvPr/>
              </p:nvPicPr>
              <p:blipFill>
                <a:blip r:embed="rId20"/>
                <a:stretch>
                  <a:fillRect/>
                </a:stretch>
              </p:blipFill>
              <p:spPr>
                <a:xfrm>
                  <a:off x="6738954" y="3160218"/>
                  <a:ext cx="738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put penna 15">
                  <a:extLst>
                    <a:ext uri="{FF2B5EF4-FFF2-40B4-BE49-F238E27FC236}">
                      <a16:creationId xmlns:a16="http://schemas.microsoft.com/office/drawing/2014/main" id="{1FC621BB-C70D-F793-5DFE-829EF0A60A22}"/>
                    </a:ext>
                  </a:extLst>
                </p14:cNvPr>
                <p14:cNvContentPartPr/>
                <p14:nvPr/>
              </p14:nvContentPartPr>
              <p14:xfrm>
                <a:off x="6793674" y="3207018"/>
                <a:ext cx="443160" cy="27000"/>
              </p14:xfrm>
            </p:contentPart>
          </mc:Choice>
          <mc:Fallback xmlns="">
            <p:pic>
              <p:nvPicPr>
                <p:cNvPr id="16" name="Input penna 15">
                  <a:extLst>
                    <a:ext uri="{FF2B5EF4-FFF2-40B4-BE49-F238E27FC236}">
                      <a16:creationId xmlns:a16="http://schemas.microsoft.com/office/drawing/2014/main" id="{1FC621BB-C70D-F793-5DFE-829EF0A60A22}"/>
                    </a:ext>
                  </a:extLst>
                </p:cNvPr>
                <p:cNvPicPr/>
                <p:nvPr/>
              </p:nvPicPr>
              <p:blipFill>
                <a:blip r:embed="rId22"/>
                <a:stretch>
                  <a:fillRect/>
                </a:stretch>
              </p:blipFill>
              <p:spPr>
                <a:xfrm>
                  <a:off x="6758034" y="3171378"/>
                  <a:ext cx="514800" cy="98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
            <p14:nvContentPartPr>
              <p14:cNvPr id="18" name="Input penna 17">
                <a:extLst>
                  <a:ext uri="{FF2B5EF4-FFF2-40B4-BE49-F238E27FC236}">
                    <a16:creationId xmlns:a16="http://schemas.microsoft.com/office/drawing/2014/main" id="{BAEB2C20-4BE5-15C1-0C68-E832586AEB38}"/>
                  </a:ext>
                </a:extLst>
              </p14:cNvPr>
              <p14:cNvContentPartPr/>
              <p14:nvPr/>
            </p14:nvContentPartPr>
            <p14:xfrm>
              <a:off x="7751130" y="3266145"/>
              <a:ext cx="393474" cy="65657"/>
            </p14:xfrm>
          </p:contentPart>
        </mc:Choice>
        <mc:Fallback>
          <p:pic>
            <p:nvPicPr>
              <p:cNvPr id="18" name="Input penna 17">
                <a:extLst>
                  <a:ext uri="{FF2B5EF4-FFF2-40B4-BE49-F238E27FC236}">
                    <a16:creationId xmlns:a16="http://schemas.microsoft.com/office/drawing/2014/main" id="{BAEB2C20-4BE5-15C1-0C68-E832586AEB38}"/>
                  </a:ext>
                </a:extLst>
              </p:cNvPr>
              <p:cNvPicPr/>
              <p:nvPr/>
            </p:nvPicPr>
            <p:blipFill>
              <a:blip r:embed="rId24"/>
              <a:stretch>
                <a:fillRect/>
              </a:stretch>
            </p:blipFill>
            <p:spPr>
              <a:xfrm>
                <a:off x="7715131" y="3229870"/>
                <a:ext cx="465113" cy="137843"/>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9" name="Input penna 18">
                <a:extLst>
                  <a:ext uri="{FF2B5EF4-FFF2-40B4-BE49-F238E27FC236}">
                    <a16:creationId xmlns:a16="http://schemas.microsoft.com/office/drawing/2014/main" id="{51E5E92A-2D1E-6EF7-FFAB-0BC1F8CA6541}"/>
                  </a:ext>
                </a:extLst>
              </p14:cNvPr>
              <p14:cNvContentPartPr/>
              <p14:nvPr/>
            </p14:nvContentPartPr>
            <p14:xfrm>
              <a:off x="7736592" y="3378687"/>
              <a:ext cx="382314" cy="70651"/>
            </p14:xfrm>
          </p:contentPart>
        </mc:Choice>
        <mc:Fallback>
          <p:pic>
            <p:nvPicPr>
              <p:cNvPr id="19" name="Input penna 18">
                <a:extLst>
                  <a:ext uri="{FF2B5EF4-FFF2-40B4-BE49-F238E27FC236}">
                    <a16:creationId xmlns:a16="http://schemas.microsoft.com/office/drawing/2014/main" id="{51E5E92A-2D1E-6EF7-FFAB-0BC1F8CA6541}"/>
                  </a:ext>
                </a:extLst>
              </p:cNvPr>
              <p:cNvPicPr/>
              <p:nvPr/>
            </p:nvPicPr>
            <p:blipFill>
              <a:blip r:embed="rId26"/>
              <a:stretch>
                <a:fillRect/>
              </a:stretch>
            </p:blipFill>
            <p:spPr>
              <a:xfrm>
                <a:off x="7700593" y="3342824"/>
                <a:ext cx="453953" cy="142019"/>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 name="Input penna 19">
                <a:extLst>
                  <a:ext uri="{FF2B5EF4-FFF2-40B4-BE49-F238E27FC236}">
                    <a16:creationId xmlns:a16="http://schemas.microsoft.com/office/drawing/2014/main" id="{8FCBBE9B-6D78-7EF6-70C2-D5CF6FCB7B59}"/>
                  </a:ext>
                </a:extLst>
              </p14:cNvPr>
              <p14:cNvContentPartPr/>
              <p14:nvPr/>
            </p14:nvContentPartPr>
            <p14:xfrm>
              <a:off x="10357309" y="4186964"/>
              <a:ext cx="69394" cy="69394"/>
            </p14:xfrm>
          </p:contentPart>
        </mc:Choice>
        <mc:Fallback xmlns="">
          <p:pic>
            <p:nvPicPr>
              <p:cNvPr id="20" name="Input penna 19">
                <a:extLst>
                  <a:ext uri="{FF2B5EF4-FFF2-40B4-BE49-F238E27FC236}">
                    <a16:creationId xmlns:a16="http://schemas.microsoft.com/office/drawing/2014/main" id="{8FCBBE9B-6D78-7EF6-70C2-D5CF6FCB7B59}"/>
                  </a:ext>
                </a:extLst>
              </p:cNvPr>
              <p:cNvPicPr/>
              <p:nvPr/>
            </p:nvPicPr>
            <p:blipFill>
              <a:blip r:embed="rId28"/>
              <a:stretch>
                <a:fillRect/>
              </a:stretch>
            </p:blipFill>
            <p:spPr>
              <a:xfrm>
                <a:off x="10314473" y="4144128"/>
                <a:ext cx="154637" cy="154637"/>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1" name="Input penna 20">
                <a:extLst>
                  <a:ext uri="{FF2B5EF4-FFF2-40B4-BE49-F238E27FC236}">
                    <a16:creationId xmlns:a16="http://schemas.microsoft.com/office/drawing/2014/main" id="{A6559F6F-771A-F1FF-8864-AC36D88889E2}"/>
                  </a:ext>
                </a:extLst>
              </p14:cNvPr>
              <p14:cNvContentPartPr/>
              <p14:nvPr/>
            </p14:nvContentPartPr>
            <p14:xfrm>
              <a:off x="7741992" y="3529029"/>
              <a:ext cx="373314" cy="65297"/>
            </p14:xfrm>
          </p:contentPart>
        </mc:Choice>
        <mc:Fallback>
          <p:pic>
            <p:nvPicPr>
              <p:cNvPr id="21" name="Input penna 20">
                <a:extLst>
                  <a:ext uri="{FF2B5EF4-FFF2-40B4-BE49-F238E27FC236}">
                    <a16:creationId xmlns:a16="http://schemas.microsoft.com/office/drawing/2014/main" id="{A6559F6F-771A-F1FF-8864-AC36D88889E2}"/>
                  </a:ext>
                </a:extLst>
              </p:cNvPr>
              <p:cNvPicPr/>
              <p:nvPr/>
            </p:nvPicPr>
            <p:blipFill>
              <a:blip r:embed="rId30"/>
              <a:stretch>
                <a:fillRect/>
              </a:stretch>
            </p:blipFill>
            <p:spPr>
              <a:xfrm>
                <a:off x="7705993" y="3492753"/>
                <a:ext cx="444953" cy="137486"/>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2" name="Input penna 21">
                <a:extLst>
                  <a:ext uri="{FF2B5EF4-FFF2-40B4-BE49-F238E27FC236}">
                    <a16:creationId xmlns:a16="http://schemas.microsoft.com/office/drawing/2014/main" id="{31416D4E-A7AB-65F0-4E7E-A6146A298F2F}"/>
                  </a:ext>
                </a:extLst>
              </p14:cNvPr>
              <p14:cNvContentPartPr/>
              <p14:nvPr/>
            </p14:nvContentPartPr>
            <p14:xfrm>
              <a:off x="7753918" y="3664389"/>
              <a:ext cx="371514" cy="76051"/>
            </p14:xfrm>
          </p:contentPart>
        </mc:Choice>
        <mc:Fallback>
          <p:pic>
            <p:nvPicPr>
              <p:cNvPr id="22" name="Input penna 21">
                <a:extLst>
                  <a:ext uri="{FF2B5EF4-FFF2-40B4-BE49-F238E27FC236}">
                    <a16:creationId xmlns:a16="http://schemas.microsoft.com/office/drawing/2014/main" id="{31416D4E-A7AB-65F0-4E7E-A6146A298F2F}"/>
                  </a:ext>
                </a:extLst>
              </p:cNvPr>
              <p:cNvPicPr/>
              <p:nvPr/>
            </p:nvPicPr>
            <p:blipFill>
              <a:blip r:embed="rId32"/>
              <a:stretch>
                <a:fillRect/>
              </a:stretch>
            </p:blipFill>
            <p:spPr>
              <a:xfrm>
                <a:off x="7717919" y="3628346"/>
                <a:ext cx="443153" cy="147777"/>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Input penna 22">
                <a:extLst>
                  <a:ext uri="{FF2B5EF4-FFF2-40B4-BE49-F238E27FC236}">
                    <a16:creationId xmlns:a16="http://schemas.microsoft.com/office/drawing/2014/main" id="{6E027B89-9ADA-1AE4-18B7-E19E2155B658}"/>
                  </a:ext>
                </a:extLst>
              </p14:cNvPr>
              <p14:cNvContentPartPr/>
              <p14:nvPr/>
            </p14:nvContentPartPr>
            <p14:xfrm>
              <a:off x="7751306" y="3804291"/>
              <a:ext cx="344154" cy="68629"/>
            </p14:xfrm>
          </p:contentPart>
        </mc:Choice>
        <mc:Fallback>
          <p:pic>
            <p:nvPicPr>
              <p:cNvPr id="23" name="Input penna 22">
                <a:extLst>
                  <a:ext uri="{FF2B5EF4-FFF2-40B4-BE49-F238E27FC236}">
                    <a16:creationId xmlns:a16="http://schemas.microsoft.com/office/drawing/2014/main" id="{6E027B89-9ADA-1AE4-18B7-E19E2155B658}"/>
                  </a:ext>
                </a:extLst>
              </p:cNvPr>
              <p:cNvPicPr/>
              <p:nvPr/>
            </p:nvPicPr>
            <p:blipFill>
              <a:blip r:embed="rId34"/>
              <a:stretch>
                <a:fillRect/>
              </a:stretch>
            </p:blipFill>
            <p:spPr>
              <a:xfrm>
                <a:off x="7715307" y="3767394"/>
                <a:ext cx="415793" cy="142055"/>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Input penna 24">
                <a:extLst>
                  <a:ext uri="{FF2B5EF4-FFF2-40B4-BE49-F238E27FC236}">
                    <a16:creationId xmlns:a16="http://schemas.microsoft.com/office/drawing/2014/main" id="{B1B51DE1-7447-5AE7-B441-FEAF8E005E99}"/>
                  </a:ext>
                </a:extLst>
              </p14:cNvPr>
              <p14:cNvContentPartPr/>
              <p14:nvPr/>
            </p14:nvContentPartPr>
            <p14:xfrm>
              <a:off x="10388989" y="4810844"/>
              <a:ext cx="67594" cy="67594"/>
            </p14:xfrm>
          </p:contentPart>
        </mc:Choice>
        <mc:Fallback xmlns="">
          <p:pic>
            <p:nvPicPr>
              <p:cNvPr id="25" name="Input penna 24">
                <a:extLst>
                  <a:ext uri="{FF2B5EF4-FFF2-40B4-BE49-F238E27FC236}">
                    <a16:creationId xmlns:a16="http://schemas.microsoft.com/office/drawing/2014/main" id="{B1B51DE1-7447-5AE7-B441-FEAF8E005E99}"/>
                  </a:ext>
                </a:extLst>
              </p:cNvPr>
              <p:cNvPicPr/>
              <p:nvPr/>
            </p:nvPicPr>
            <p:blipFill>
              <a:blip r:embed="rId36"/>
              <a:stretch>
                <a:fillRect/>
              </a:stretch>
            </p:blipFill>
            <p:spPr>
              <a:xfrm>
                <a:off x="3629589" y="-1948556"/>
                <a:ext cx="13518800" cy="135188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0" name="Input penna 9">
                <a:extLst>
                  <a:ext uri="{FF2B5EF4-FFF2-40B4-BE49-F238E27FC236}">
                    <a16:creationId xmlns:a16="http://schemas.microsoft.com/office/drawing/2014/main" id="{B7207B86-2A50-CDDB-E476-C7A9616446B9}"/>
                  </a:ext>
                </a:extLst>
              </p14:cNvPr>
              <p14:cNvContentPartPr/>
              <p14:nvPr/>
            </p14:nvContentPartPr>
            <p14:xfrm>
              <a:off x="9834240" y="2086205"/>
              <a:ext cx="568729" cy="56631"/>
            </p14:xfrm>
          </p:contentPart>
        </mc:Choice>
        <mc:Fallback>
          <p:pic>
            <p:nvPicPr>
              <p:cNvPr id="10" name="Input penna 9">
                <a:extLst>
                  <a:ext uri="{FF2B5EF4-FFF2-40B4-BE49-F238E27FC236}">
                    <a16:creationId xmlns:a16="http://schemas.microsoft.com/office/drawing/2014/main" id="{B7207B86-2A50-CDDB-E476-C7A9616446B9}"/>
                  </a:ext>
                </a:extLst>
              </p:cNvPr>
              <p:cNvPicPr/>
              <p:nvPr/>
            </p:nvPicPr>
            <p:blipFill>
              <a:blip r:embed="rId38"/>
              <a:stretch>
                <a:fillRect/>
              </a:stretch>
            </p:blipFill>
            <p:spPr>
              <a:xfrm>
                <a:off x="9798244" y="2049191"/>
                <a:ext cx="640360" cy="130288"/>
              </a:xfrm>
              <a:prstGeom prst="rect">
                <a:avLst/>
              </a:prstGeom>
            </p:spPr>
          </p:pic>
        </mc:Fallback>
      </mc:AlternateContent>
      <p:sp>
        <p:nvSpPr>
          <p:cNvPr id="27" name="Rettangolo 26">
            <a:extLst>
              <a:ext uri="{FF2B5EF4-FFF2-40B4-BE49-F238E27FC236}">
                <a16:creationId xmlns:a16="http://schemas.microsoft.com/office/drawing/2014/main" id="{550E6DFB-D8EC-20FF-2E98-3B56AF729581}"/>
              </a:ext>
            </a:extLst>
          </p:cNvPr>
          <p:cNvSpPr/>
          <p:nvPr/>
        </p:nvSpPr>
        <p:spPr>
          <a:xfrm>
            <a:off x="232056" y="1703513"/>
            <a:ext cx="6193763"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ysClr val="windowText" lastClr="000000"/>
                </a:solidFill>
                <a:cs typeface="Arial"/>
              </a:rPr>
              <a:t>3. </a:t>
            </a:r>
            <a:r>
              <a:rPr lang="it-IT" sz="1400" b="1">
                <a:solidFill>
                  <a:srgbClr val="000000"/>
                </a:solidFill>
                <a:cs typeface="Arial"/>
              </a:rPr>
              <a:t>Storico Certificati</a:t>
            </a:r>
            <a:r>
              <a:rPr lang="it-IT" sz="1400">
                <a:solidFill>
                  <a:srgbClr val="000000"/>
                </a:solidFill>
                <a:cs typeface="Arial"/>
              </a:rPr>
              <a:t>:</a:t>
            </a:r>
            <a:r>
              <a:rPr lang="it-IT" sz="1400">
                <a:solidFill>
                  <a:sysClr val="windowText" lastClr="000000"/>
                </a:solidFill>
                <a:cs typeface="Arial"/>
              </a:rPr>
              <a:t> se selezionato il pulsante in oggetto comparirà una lista </a:t>
            </a:r>
            <a:r>
              <a:rPr lang="it-IT" sz="1400">
                <a:solidFill>
                  <a:srgbClr val="000000"/>
                </a:solidFill>
                <a:cs typeface="Arial"/>
              </a:rPr>
              <a:t>di </a:t>
            </a:r>
            <a:r>
              <a:rPr lang="it-IT" sz="1400">
                <a:solidFill>
                  <a:sysClr val="windowText" lastClr="000000"/>
                </a:solidFill>
                <a:cs typeface="Arial"/>
              </a:rPr>
              <a:t>certificati associati al singolo </a:t>
            </a:r>
            <a:r>
              <a:rPr lang="it-IT" sz="1400">
                <a:solidFill>
                  <a:srgbClr val="000000"/>
                </a:solidFill>
                <a:cs typeface="Arial"/>
              </a:rPr>
              <a:t>assistito</a:t>
            </a:r>
            <a:r>
              <a:rPr lang="it-IT" sz="1400">
                <a:solidFill>
                  <a:sysClr val="windowText" lastClr="000000"/>
                </a:solidFill>
                <a:cs typeface="Arial"/>
              </a:rPr>
              <a:t>; in particolare i seguenti dati: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Fiscale/STP/ENI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esenzione</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Stato Certificato</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Periodo di validità</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Il pulsante </a:t>
            </a:r>
            <a:r>
              <a:rPr lang="it-IT" sz="1400" b="1">
                <a:solidFill>
                  <a:srgbClr val="012B51"/>
                </a:solidFill>
                <a:cs typeface="Arial"/>
              </a:rPr>
              <a:t>'Indietro'</a:t>
            </a:r>
            <a:r>
              <a:rPr lang="it-IT" sz="1400">
                <a:solidFill>
                  <a:sysClr val="windowText" lastClr="000000"/>
                </a:solidFill>
                <a:cs typeface="Arial"/>
              </a:rPr>
              <a:t> consente di tornare alla precedente interfaccia.</a:t>
            </a:r>
            <a:endParaRPr lang="en-US" sz="1400">
              <a:solidFill>
                <a:srgbClr val="003D69"/>
              </a:solidFill>
              <a:cs typeface="Arial"/>
            </a:endParaRPr>
          </a:p>
        </p:txBody>
      </p:sp>
      <p:sp>
        <p:nvSpPr>
          <p:cNvPr id="41" name="Rettangolo 40">
            <a:extLst>
              <a:ext uri="{FF2B5EF4-FFF2-40B4-BE49-F238E27FC236}">
                <a16:creationId xmlns:a16="http://schemas.microsoft.com/office/drawing/2014/main" id="{C55EDBBF-75AD-F4CA-E946-4763DBB8CEF9}"/>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Emissione Certificato – Storico Certificati 16/16</a:t>
            </a:r>
            <a:endParaRPr lang="it-IT" sz="2400">
              <a:solidFill>
                <a:srgbClr val="000000"/>
              </a:solidFill>
              <a:cs typeface="Arial"/>
            </a:endParaRPr>
          </a:p>
        </p:txBody>
      </p:sp>
      <p:grpSp>
        <p:nvGrpSpPr>
          <p:cNvPr id="2" name="Gruppo 1">
            <a:extLst>
              <a:ext uri="{FF2B5EF4-FFF2-40B4-BE49-F238E27FC236}">
                <a16:creationId xmlns:a16="http://schemas.microsoft.com/office/drawing/2014/main" id="{29344EF0-49AB-B0FA-F17C-5139A3600D54}"/>
              </a:ext>
            </a:extLst>
          </p:cNvPr>
          <p:cNvGrpSpPr/>
          <p:nvPr/>
        </p:nvGrpSpPr>
        <p:grpSpPr>
          <a:xfrm>
            <a:off x="7721832" y="3167846"/>
            <a:ext cx="372237" cy="69572"/>
            <a:chOff x="6774954" y="3195858"/>
            <a:chExt cx="461880" cy="47160"/>
          </a:xfrm>
        </p:grpSpPr>
        <mc:AlternateContent xmlns:mc="http://schemas.openxmlformats.org/markup-compatibility/2006">
          <mc:Choice xmlns:p14="http://schemas.microsoft.com/office/powerpoint/2010/main" Requires="p14">
            <p:contentPart p14:bwMode="auto" r:id="rId39">
              <p14:nvContentPartPr>
                <p14:cNvPr id="4" name="Input penna 3">
                  <a:extLst>
                    <a:ext uri="{FF2B5EF4-FFF2-40B4-BE49-F238E27FC236}">
                      <a16:creationId xmlns:a16="http://schemas.microsoft.com/office/drawing/2014/main" id="{FC0327C8-5E8B-DC9B-5C63-D9F6CD86F90F}"/>
                    </a:ext>
                  </a:extLst>
                </p14:cNvPr>
                <p14:cNvContentPartPr/>
                <p14:nvPr/>
              </p14:nvContentPartPr>
              <p14:xfrm>
                <a:off x="6857394" y="3221418"/>
                <a:ext cx="77760" cy="21600"/>
              </p14:xfrm>
            </p:contentPart>
          </mc:Choice>
          <mc:Fallback>
            <p:pic>
              <p:nvPicPr>
                <p:cNvPr id="4" name="Input penna 3">
                  <a:extLst>
                    <a:ext uri="{FF2B5EF4-FFF2-40B4-BE49-F238E27FC236}">
                      <a16:creationId xmlns:a16="http://schemas.microsoft.com/office/drawing/2014/main" id="{FC0327C8-5E8B-DC9B-5C63-D9F6CD86F90F}"/>
                    </a:ext>
                  </a:extLst>
                </p:cNvPr>
                <p:cNvPicPr/>
                <p:nvPr/>
              </p:nvPicPr>
              <p:blipFill>
                <a:blip r:embed="rId40"/>
                <a:stretch>
                  <a:fillRect/>
                </a:stretch>
              </p:blipFill>
              <p:spPr>
                <a:xfrm>
                  <a:off x="6812704" y="3196873"/>
                  <a:ext cx="166692" cy="70445"/>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Input penna 23">
                  <a:extLst>
                    <a:ext uri="{FF2B5EF4-FFF2-40B4-BE49-F238E27FC236}">
                      <a16:creationId xmlns:a16="http://schemas.microsoft.com/office/drawing/2014/main" id="{3B8932EE-6A7A-4E7B-7F58-A7C36CB86DC7}"/>
                    </a:ext>
                  </a:extLst>
                </p14:cNvPr>
                <p14:cNvContentPartPr/>
                <p14:nvPr/>
              </p14:nvContentPartPr>
              <p14:xfrm>
                <a:off x="6801954" y="3199098"/>
                <a:ext cx="122760" cy="5760"/>
              </p14:xfrm>
            </p:contentPart>
          </mc:Choice>
          <mc:Fallback>
            <p:pic>
              <p:nvPicPr>
                <p:cNvPr id="24" name="Input penna 23">
                  <a:extLst>
                    <a:ext uri="{FF2B5EF4-FFF2-40B4-BE49-F238E27FC236}">
                      <a16:creationId xmlns:a16="http://schemas.microsoft.com/office/drawing/2014/main" id="{3B8932EE-6A7A-4E7B-7F58-A7C36CB86DC7}"/>
                    </a:ext>
                  </a:extLst>
                </p:cNvPr>
                <p:cNvPicPr/>
                <p:nvPr/>
              </p:nvPicPr>
              <p:blipFill>
                <a:blip r:embed="rId42"/>
                <a:stretch>
                  <a:fillRect/>
                </a:stretch>
              </p:blipFill>
              <p:spPr>
                <a:xfrm>
                  <a:off x="6757314" y="3174055"/>
                  <a:ext cx="211594" cy="55597"/>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6" name="Input penna 25">
                  <a:extLst>
                    <a:ext uri="{FF2B5EF4-FFF2-40B4-BE49-F238E27FC236}">
                      <a16:creationId xmlns:a16="http://schemas.microsoft.com/office/drawing/2014/main" id="{771D7813-1E59-7F86-DDC9-EE5E12B339EA}"/>
                    </a:ext>
                  </a:extLst>
                </p14:cNvPr>
                <p14:cNvContentPartPr/>
                <p14:nvPr/>
              </p14:nvContentPartPr>
              <p14:xfrm>
                <a:off x="6822114" y="3204498"/>
                <a:ext cx="2160" cy="360"/>
              </p14:xfrm>
            </p:contentPart>
          </mc:Choice>
          <mc:Fallback>
            <p:pic>
              <p:nvPicPr>
                <p:cNvPr id="26" name="Input penna 25">
                  <a:extLst>
                    <a:ext uri="{FF2B5EF4-FFF2-40B4-BE49-F238E27FC236}">
                      <a16:creationId xmlns:a16="http://schemas.microsoft.com/office/drawing/2014/main" id="{771D7813-1E59-7F86-DDC9-EE5E12B339EA}"/>
                    </a:ext>
                  </a:extLst>
                </p:cNvPr>
                <p:cNvPicPr/>
                <p:nvPr/>
              </p:nvPicPr>
              <p:blipFill>
                <a:blip r:embed="rId44"/>
                <a:stretch>
                  <a:fillRect/>
                </a:stretch>
              </p:blipFill>
              <p:spPr>
                <a:xfrm>
                  <a:off x="6778914" y="3168498"/>
                  <a:ext cx="88128"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8" name="Input penna 27">
                  <a:extLst>
                    <a:ext uri="{FF2B5EF4-FFF2-40B4-BE49-F238E27FC236}">
                      <a16:creationId xmlns:a16="http://schemas.microsoft.com/office/drawing/2014/main" id="{A979B71F-0909-2502-3B7F-BBEFB8C3718E}"/>
                    </a:ext>
                  </a:extLst>
                </p14:cNvPr>
                <p14:cNvContentPartPr/>
                <p14:nvPr/>
              </p14:nvContentPartPr>
              <p14:xfrm>
                <a:off x="6774954" y="3195858"/>
                <a:ext cx="2160" cy="360"/>
              </p14:xfrm>
            </p:contentPart>
          </mc:Choice>
          <mc:Fallback>
            <p:pic>
              <p:nvPicPr>
                <p:cNvPr id="28" name="Input penna 27">
                  <a:extLst>
                    <a:ext uri="{FF2B5EF4-FFF2-40B4-BE49-F238E27FC236}">
                      <a16:creationId xmlns:a16="http://schemas.microsoft.com/office/drawing/2014/main" id="{A979B71F-0909-2502-3B7F-BBEFB8C3718E}"/>
                    </a:ext>
                  </a:extLst>
                </p:cNvPr>
                <p:cNvPicPr/>
                <p:nvPr/>
              </p:nvPicPr>
              <p:blipFill>
                <a:blip r:embed="rId44"/>
                <a:stretch>
                  <a:fillRect/>
                </a:stretch>
              </p:blipFill>
              <p:spPr>
                <a:xfrm>
                  <a:off x="6731754" y="3159858"/>
                  <a:ext cx="88128"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9" name="Input penna 28">
                  <a:extLst>
                    <a:ext uri="{FF2B5EF4-FFF2-40B4-BE49-F238E27FC236}">
                      <a16:creationId xmlns:a16="http://schemas.microsoft.com/office/drawing/2014/main" id="{EB6AE18B-68D0-C3FF-C0D4-14E43DEB13FC}"/>
                    </a:ext>
                  </a:extLst>
                </p14:cNvPr>
                <p14:cNvContentPartPr/>
                <p14:nvPr/>
              </p14:nvContentPartPr>
              <p14:xfrm>
                <a:off x="6793674" y="3207018"/>
                <a:ext cx="443160" cy="27000"/>
              </p14:xfrm>
            </p:contentPart>
          </mc:Choice>
          <mc:Fallback>
            <p:pic>
              <p:nvPicPr>
                <p:cNvPr id="29" name="Input penna 28">
                  <a:extLst>
                    <a:ext uri="{FF2B5EF4-FFF2-40B4-BE49-F238E27FC236}">
                      <a16:creationId xmlns:a16="http://schemas.microsoft.com/office/drawing/2014/main" id="{EB6AE18B-68D0-C3FF-C0D4-14E43DEB13FC}"/>
                    </a:ext>
                  </a:extLst>
                </p:cNvPr>
                <p:cNvPicPr/>
                <p:nvPr/>
              </p:nvPicPr>
              <p:blipFill>
                <a:blip r:embed="rId47"/>
                <a:stretch>
                  <a:fillRect/>
                </a:stretch>
              </p:blipFill>
              <p:spPr>
                <a:xfrm>
                  <a:off x="6749001" y="3182473"/>
                  <a:ext cx="532060" cy="75845"/>
                </a:xfrm>
                <a:prstGeom prst="rect">
                  <a:avLst/>
                </a:prstGeom>
              </p:spPr>
            </p:pic>
          </mc:Fallback>
        </mc:AlternateContent>
      </p:grpSp>
      <p:grpSp>
        <p:nvGrpSpPr>
          <p:cNvPr id="30" name="Gruppo 29">
            <a:extLst>
              <a:ext uri="{FF2B5EF4-FFF2-40B4-BE49-F238E27FC236}">
                <a16:creationId xmlns:a16="http://schemas.microsoft.com/office/drawing/2014/main" id="{B8CCD1A8-6ECB-FA1A-C8C0-F558DC560BF1}"/>
              </a:ext>
            </a:extLst>
          </p:cNvPr>
          <p:cNvGrpSpPr/>
          <p:nvPr/>
        </p:nvGrpSpPr>
        <p:grpSpPr>
          <a:xfrm>
            <a:off x="7699421" y="2921316"/>
            <a:ext cx="372237" cy="69572"/>
            <a:chOff x="6774954" y="3195858"/>
            <a:chExt cx="461880" cy="47160"/>
          </a:xfrm>
        </p:grpSpPr>
        <mc:AlternateContent xmlns:mc="http://schemas.openxmlformats.org/markup-compatibility/2006">
          <mc:Choice xmlns:p14="http://schemas.microsoft.com/office/powerpoint/2010/main" Requires="p14">
            <p:contentPart p14:bwMode="auto" r:id="rId48">
              <p14:nvContentPartPr>
                <p14:cNvPr id="31" name="Input penna 30">
                  <a:extLst>
                    <a:ext uri="{FF2B5EF4-FFF2-40B4-BE49-F238E27FC236}">
                      <a16:creationId xmlns:a16="http://schemas.microsoft.com/office/drawing/2014/main" id="{69244A14-24D1-2442-D46C-A1AC8E3B196B}"/>
                    </a:ext>
                  </a:extLst>
                </p14:cNvPr>
                <p14:cNvContentPartPr/>
                <p14:nvPr/>
              </p14:nvContentPartPr>
              <p14:xfrm>
                <a:off x="6857394" y="3221418"/>
                <a:ext cx="77760" cy="21600"/>
              </p14:xfrm>
            </p:contentPart>
          </mc:Choice>
          <mc:Fallback>
            <p:pic>
              <p:nvPicPr>
                <p:cNvPr id="31" name="Input penna 30">
                  <a:extLst>
                    <a:ext uri="{FF2B5EF4-FFF2-40B4-BE49-F238E27FC236}">
                      <a16:creationId xmlns:a16="http://schemas.microsoft.com/office/drawing/2014/main" id="{69244A14-24D1-2442-D46C-A1AC8E3B196B}"/>
                    </a:ext>
                  </a:extLst>
                </p:cNvPr>
                <p:cNvPicPr/>
                <p:nvPr/>
              </p:nvPicPr>
              <p:blipFill>
                <a:blip r:embed="rId40"/>
                <a:stretch>
                  <a:fillRect/>
                </a:stretch>
              </p:blipFill>
              <p:spPr>
                <a:xfrm>
                  <a:off x="6812704" y="3196873"/>
                  <a:ext cx="166692" cy="70445"/>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2" name="Input penna 31">
                  <a:extLst>
                    <a:ext uri="{FF2B5EF4-FFF2-40B4-BE49-F238E27FC236}">
                      <a16:creationId xmlns:a16="http://schemas.microsoft.com/office/drawing/2014/main" id="{199E0E75-860E-AE7E-4429-94CE8C1BF5A3}"/>
                    </a:ext>
                  </a:extLst>
                </p14:cNvPr>
                <p14:cNvContentPartPr/>
                <p14:nvPr/>
              </p14:nvContentPartPr>
              <p14:xfrm>
                <a:off x="6801954" y="3199098"/>
                <a:ext cx="122760" cy="5760"/>
              </p14:xfrm>
            </p:contentPart>
          </mc:Choice>
          <mc:Fallback>
            <p:pic>
              <p:nvPicPr>
                <p:cNvPr id="32" name="Input penna 31">
                  <a:extLst>
                    <a:ext uri="{FF2B5EF4-FFF2-40B4-BE49-F238E27FC236}">
                      <a16:creationId xmlns:a16="http://schemas.microsoft.com/office/drawing/2014/main" id="{199E0E75-860E-AE7E-4429-94CE8C1BF5A3}"/>
                    </a:ext>
                  </a:extLst>
                </p:cNvPr>
                <p:cNvPicPr/>
                <p:nvPr/>
              </p:nvPicPr>
              <p:blipFill>
                <a:blip r:embed="rId42"/>
                <a:stretch>
                  <a:fillRect/>
                </a:stretch>
              </p:blipFill>
              <p:spPr>
                <a:xfrm>
                  <a:off x="6757314" y="3174055"/>
                  <a:ext cx="211594" cy="55597"/>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3" name="Input penna 32">
                  <a:extLst>
                    <a:ext uri="{FF2B5EF4-FFF2-40B4-BE49-F238E27FC236}">
                      <a16:creationId xmlns:a16="http://schemas.microsoft.com/office/drawing/2014/main" id="{B1C36590-FCD6-6640-6364-372C21992173}"/>
                    </a:ext>
                  </a:extLst>
                </p14:cNvPr>
                <p14:cNvContentPartPr/>
                <p14:nvPr/>
              </p14:nvContentPartPr>
              <p14:xfrm>
                <a:off x="6822114" y="3204498"/>
                <a:ext cx="2160" cy="360"/>
              </p14:xfrm>
            </p:contentPart>
          </mc:Choice>
          <mc:Fallback>
            <p:pic>
              <p:nvPicPr>
                <p:cNvPr id="33" name="Input penna 32">
                  <a:extLst>
                    <a:ext uri="{FF2B5EF4-FFF2-40B4-BE49-F238E27FC236}">
                      <a16:creationId xmlns:a16="http://schemas.microsoft.com/office/drawing/2014/main" id="{B1C36590-FCD6-6640-6364-372C21992173}"/>
                    </a:ext>
                  </a:extLst>
                </p:cNvPr>
                <p:cNvPicPr/>
                <p:nvPr/>
              </p:nvPicPr>
              <p:blipFill>
                <a:blip r:embed="rId44"/>
                <a:stretch>
                  <a:fillRect/>
                </a:stretch>
              </p:blipFill>
              <p:spPr>
                <a:xfrm>
                  <a:off x="6778914" y="3168498"/>
                  <a:ext cx="88128"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4" name="Input penna 33">
                  <a:extLst>
                    <a:ext uri="{FF2B5EF4-FFF2-40B4-BE49-F238E27FC236}">
                      <a16:creationId xmlns:a16="http://schemas.microsoft.com/office/drawing/2014/main" id="{161A1816-91CF-0DEA-3AF1-C5B79E61375C}"/>
                    </a:ext>
                  </a:extLst>
                </p14:cNvPr>
                <p14:cNvContentPartPr/>
                <p14:nvPr/>
              </p14:nvContentPartPr>
              <p14:xfrm>
                <a:off x="6774954" y="3195858"/>
                <a:ext cx="2160" cy="360"/>
              </p14:xfrm>
            </p:contentPart>
          </mc:Choice>
          <mc:Fallback>
            <p:pic>
              <p:nvPicPr>
                <p:cNvPr id="34" name="Input penna 33">
                  <a:extLst>
                    <a:ext uri="{FF2B5EF4-FFF2-40B4-BE49-F238E27FC236}">
                      <a16:creationId xmlns:a16="http://schemas.microsoft.com/office/drawing/2014/main" id="{161A1816-91CF-0DEA-3AF1-C5B79E61375C}"/>
                    </a:ext>
                  </a:extLst>
                </p:cNvPr>
                <p:cNvPicPr/>
                <p:nvPr/>
              </p:nvPicPr>
              <p:blipFill>
                <a:blip r:embed="rId44"/>
                <a:stretch>
                  <a:fillRect/>
                </a:stretch>
              </p:blipFill>
              <p:spPr>
                <a:xfrm>
                  <a:off x="6731754" y="3159858"/>
                  <a:ext cx="88128"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5" name="Input penna 34">
                  <a:extLst>
                    <a:ext uri="{FF2B5EF4-FFF2-40B4-BE49-F238E27FC236}">
                      <a16:creationId xmlns:a16="http://schemas.microsoft.com/office/drawing/2014/main" id="{06C856C3-B906-0B65-1AB9-B6358B59812A}"/>
                    </a:ext>
                  </a:extLst>
                </p14:cNvPr>
                <p14:cNvContentPartPr/>
                <p14:nvPr/>
              </p14:nvContentPartPr>
              <p14:xfrm>
                <a:off x="6793674" y="3207018"/>
                <a:ext cx="443160" cy="27000"/>
              </p14:xfrm>
            </p:contentPart>
          </mc:Choice>
          <mc:Fallback>
            <p:pic>
              <p:nvPicPr>
                <p:cNvPr id="35" name="Input penna 34">
                  <a:extLst>
                    <a:ext uri="{FF2B5EF4-FFF2-40B4-BE49-F238E27FC236}">
                      <a16:creationId xmlns:a16="http://schemas.microsoft.com/office/drawing/2014/main" id="{06C856C3-B906-0B65-1AB9-B6358B59812A}"/>
                    </a:ext>
                  </a:extLst>
                </p:cNvPr>
                <p:cNvPicPr/>
                <p:nvPr/>
              </p:nvPicPr>
              <p:blipFill>
                <a:blip r:embed="rId47"/>
                <a:stretch>
                  <a:fillRect/>
                </a:stretch>
              </p:blipFill>
              <p:spPr>
                <a:xfrm>
                  <a:off x="6749001" y="3182473"/>
                  <a:ext cx="532060" cy="75845"/>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3">
            <p14:nvContentPartPr>
              <p14:cNvPr id="36" name="Input penna 35">
                <a:extLst>
                  <a:ext uri="{FF2B5EF4-FFF2-40B4-BE49-F238E27FC236}">
                    <a16:creationId xmlns:a16="http://schemas.microsoft.com/office/drawing/2014/main" id="{D8BCF4A6-C628-0A13-28C3-C26361ED50B5}"/>
                  </a:ext>
                </a:extLst>
              </p14:cNvPr>
              <p14:cNvContentPartPr/>
              <p14:nvPr/>
            </p14:nvContentPartPr>
            <p14:xfrm>
              <a:off x="9778210" y="2131029"/>
              <a:ext cx="568729" cy="56631"/>
            </p14:xfrm>
          </p:contentPart>
        </mc:Choice>
        <mc:Fallback>
          <p:pic>
            <p:nvPicPr>
              <p:cNvPr id="36" name="Input penna 35">
                <a:extLst>
                  <a:ext uri="{FF2B5EF4-FFF2-40B4-BE49-F238E27FC236}">
                    <a16:creationId xmlns:a16="http://schemas.microsoft.com/office/drawing/2014/main" id="{D8BCF4A6-C628-0A13-28C3-C26361ED50B5}"/>
                  </a:ext>
                </a:extLst>
              </p:cNvPr>
              <p:cNvPicPr/>
              <p:nvPr/>
            </p:nvPicPr>
            <p:blipFill>
              <a:blip r:embed="rId38"/>
              <a:stretch>
                <a:fillRect/>
              </a:stretch>
            </p:blipFill>
            <p:spPr>
              <a:xfrm>
                <a:off x="9742214" y="2094015"/>
                <a:ext cx="640360" cy="130288"/>
              </a:xfrm>
              <a:prstGeom prst="rect">
                <a:avLst/>
              </a:prstGeom>
            </p:spPr>
          </p:pic>
        </mc:Fallback>
      </mc:AlternateContent>
    </p:spTree>
    <p:extLst>
      <p:ext uri="{BB962C8B-B14F-4D97-AF65-F5344CB8AC3E}">
        <p14:creationId xmlns:p14="http://schemas.microsoft.com/office/powerpoint/2010/main" val="13515445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EA2B0-FB59-41B3-2D7B-993440AF27A1}"/>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CC410037-DC88-FDC5-9EF2-A72A2F6EE01B}"/>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7BCC2D36-C075-471D-B793-77ACBB91B16A}"/>
              </a:ext>
            </a:extLst>
          </p:cNvPr>
          <p:cNvPicPr>
            <a:picLocks noChangeAspect="1"/>
          </p:cNvPicPr>
          <p:nvPr/>
        </p:nvPicPr>
        <p:blipFill>
          <a:blip r:embed="rId2"/>
          <a:stretch>
            <a:fillRect/>
          </a:stretch>
        </p:blipFill>
        <p:spPr>
          <a:xfrm>
            <a:off x="6602701" y="1709567"/>
            <a:ext cx="5416326" cy="2462939"/>
          </a:xfrm>
          <a:prstGeom prst="rect">
            <a:avLst/>
          </a:prstGeom>
          <a:ln>
            <a:solidFill>
              <a:srgbClr val="4472C4"/>
            </a:solidFill>
          </a:ln>
        </p:spPr>
      </p:pic>
      <mc:AlternateContent xmlns:mc="http://schemas.openxmlformats.org/markup-compatibility/2006">
        <mc:Choice xmlns:p14="http://schemas.microsoft.com/office/powerpoint/2010/main" Requires="p14">
          <p:contentPart p14:bwMode="auto" r:id="rId3">
            <p14:nvContentPartPr>
              <p14:cNvPr id="7" name="Input penna 6">
                <a:extLst>
                  <a:ext uri="{FF2B5EF4-FFF2-40B4-BE49-F238E27FC236}">
                    <a16:creationId xmlns:a16="http://schemas.microsoft.com/office/drawing/2014/main" id="{FC06D9CA-B0E9-EF34-C350-183BFBB216D8}"/>
                  </a:ext>
                </a:extLst>
              </p14:cNvPr>
              <p14:cNvContentPartPr/>
              <p14:nvPr/>
            </p14:nvContentPartPr>
            <p14:xfrm>
              <a:off x="7838190" y="2692619"/>
              <a:ext cx="301857" cy="56749"/>
            </p14:xfrm>
          </p:contentPart>
        </mc:Choice>
        <mc:Fallback>
          <p:pic>
            <p:nvPicPr>
              <p:cNvPr id="7" name="Input penna 6">
                <a:extLst>
                  <a:ext uri="{FF2B5EF4-FFF2-40B4-BE49-F238E27FC236}">
                    <a16:creationId xmlns:a16="http://schemas.microsoft.com/office/drawing/2014/main" id="{FC06D9CA-B0E9-EF34-C350-183BFBB216D8}"/>
                  </a:ext>
                </a:extLst>
              </p:cNvPr>
              <p:cNvPicPr/>
              <p:nvPr/>
            </p:nvPicPr>
            <p:blipFill>
              <a:blip r:embed="rId4"/>
              <a:stretch>
                <a:fillRect/>
              </a:stretch>
            </p:blipFill>
            <p:spPr>
              <a:xfrm>
                <a:off x="7802169" y="-2982281"/>
                <a:ext cx="373539" cy="113498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Input penna 8">
                <a:extLst>
                  <a:ext uri="{FF2B5EF4-FFF2-40B4-BE49-F238E27FC236}">
                    <a16:creationId xmlns:a16="http://schemas.microsoft.com/office/drawing/2014/main" id="{7A3E3FA9-F46A-C226-0A8E-D992B5DC9D6D}"/>
                  </a:ext>
                </a:extLst>
              </p14:cNvPr>
              <p14:cNvContentPartPr/>
              <p14:nvPr/>
            </p14:nvContentPartPr>
            <p14:xfrm>
              <a:off x="7701030" y="2665619"/>
              <a:ext cx="112635" cy="69211"/>
            </p14:xfrm>
          </p:contentPart>
        </mc:Choice>
        <mc:Fallback>
          <p:pic>
            <p:nvPicPr>
              <p:cNvPr id="9" name="Input penna 8">
                <a:extLst>
                  <a:ext uri="{FF2B5EF4-FFF2-40B4-BE49-F238E27FC236}">
                    <a16:creationId xmlns:a16="http://schemas.microsoft.com/office/drawing/2014/main" id="{7A3E3FA9-F46A-C226-0A8E-D992B5DC9D6D}"/>
                  </a:ext>
                </a:extLst>
              </p:cNvPr>
              <p:cNvPicPr/>
              <p:nvPr/>
            </p:nvPicPr>
            <p:blipFill>
              <a:blip r:embed="rId6"/>
              <a:stretch>
                <a:fillRect/>
              </a:stretch>
            </p:blipFill>
            <p:spPr>
              <a:xfrm>
                <a:off x="7665044" y="2629572"/>
                <a:ext cx="184246" cy="14094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put penna 10">
                <a:extLst>
                  <a:ext uri="{FF2B5EF4-FFF2-40B4-BE49-F238E27FC236}">
                    <a16:creationId xmlns:a16="http://schemas.microsoft.com/office/drawing/2014/main" id="{6091CC9A-D52C-1E0A-C3B9-AF672B4A1DED}"/>
                  </a:ext>
                </a:extLst>
              </p14:cNvPr>
              <p14:cNvContentPartPr/>
              <p14:nvPr/>
            </p14:nvContentPartPr>
            <p14:xfrm>
              <a:off x="8294768" y="3183487"/>
              <a:ext cx="56389" cy="58189"/>
            </p14:xfrm>
          </p:contentPart>
        </mc:Choice>
        <mc:Fallback xmlns="">
          <p:pic>
            <p:nvPicPr>
              <p:cNvPr id="11" name="Input penna 10">
                <a:extLst>
                  <a:ext uri="{FF2B5EF4-FFF2-40B4-BE49-F238E27FC236}">
                    <a16:creationId xmlns:a16="http://schemas.microsoft.com/office/drawing/2014/main" id="{6091CC9A-D52C-1E0A-C3B9-AF672B4A1DED}"/>
                  </a:ext>
                </a:extLst>
              </p:cNvPr>
              <p:cNvPicPr/>
              <p:nvPr/>
            </p:nvPicPr>
            <p:blipFill>
              <a:blip r:embed="rId8"/>
              <a:stretch>
                <a:fillRect/>
              </a:stretch>
            </p:blipFill>
            <p:spPr>
              <a:xfrm>
                <a:off x="2655868" y="3140701"/>
                <a:ext cx="11277800" cy="143333"/>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3" name="Input penna 12">
                <a:extLst>
                  <a:ext uri="{FF2B5EF4-FFF2-40B4-BE49-F238E27FC236}">
                    <a16:creationId xmlns:a16="http://schemas.microsoft.com/office/drawing/2014/main" id="{69D40432-2E35-DFB6-D431-071E253982F9}"/>
                  </a:ext>
                </a:extLst>
              </p14:cNvPr>
              <p14:cNvContentPartPr/>
              <p14:nvPr/>
            </p14:nvContentPartPr>
            <p14:xfrm>
              <a:off x="7701391" y="2697442"/>
              <a:ext cx="375971" cy="60709"/>
            </p14:xfrm>
          </p:contentPart>
        </mc:Choice>
        <mc:Fallback>
          <p:pic>
            <p:nvPicPr>
              <p:cNvPr id="13" name="Input penna 12">
                <a:extLst>
                  <a:ext uri="{FF2B5EF4-FFF2-40B4-BE49-F238E27FC236}">
                    <a16:creationId xmlns:a16="http://schemas.microsoft.com/office/drawing/2014/main" id="{69D40432-2E35-DFB6-D431-071E253982F9}"/>
                  </a:ext>
                </a:extLst>
              </p:cNvPr>
              <p:cNvPicPr/>
              <p:nvPr/>
            </p:nvPicPr>
            <p:blipFill>
              <a:blip r:embed="rId10"/>
              <a:stretch>
                <a:fillRect/>
              </a:stretch>
            </p:blipFill>
            <p:spPr>
              <a:xfrm>
                <a:off x="7665378" y="2658774"/>
                <a:ext cx="447636" cy="137659"/>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Input penna 14">
                <a:extLst>
                  <a:ext uri="{FF2B5EF4-FFF2-40B4-BE49-F238E27FC236}">
                    <a16:creationId xmlns:a16="http://schemas.microsoft.com/office/drawing/2014/main" id="{33CDA94D-F190-673B-8524-37FBC4ADD803}"/>
                  </a:ext>
                </a:extLst>
              </p14:cNvPr>
              <p14:cNvContentPartPr/>
              <p14:nvPr/>
            </p14:nvContentPartPr>
            <p14:xfrm>
              <a:off x="7705711" y="2991779"/>
              <a:ext cx="361617" cy="64669"/>
            </p14:xfrm>
          </p:contentPart>
        </mc:Choice>
        <mc:Fallback>
          <p:pic>
            <p:nvPicPr>
              <p:cNvPr id="15" name="Input penna 14">
                <a:extLst>
                  <a:ext uri="{FF2B5EF4-FFF2-40B4-BE49-F238E27FC236}">
                    <a16:creationId xmlns:a16="http://schemas.microsoft.com/office/drawing/2014/main" id="{33CDA94D-F190-673B-8524-37FBC4ADD803}"/>
                  </a:ext>
                </a:extLst>
              </p:cNvPr>
              <p:cNvPicPr/>
              <p:nvPr/>
            </p:nvPicPr>
            <p:blipFill>
              <a:blip r:embed="rId12"/>
              <a:stretch>
                <a:fillRect/>
              </a:stretch>
            </p:blipFill>
            <p:spPr>
              <a:xfrm>
                <a:off x="7669729" y="2956050"/>
                <a:ext cx="433221" cy="135769"/>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6" name="Input penna 15">
                <a:extLst>
                  <a:ext uri="{FF2B5EF4-FFF2-40B4-BE49-F238E27FC236}">
                    <a16:creationId xmlns:a16="http://schemas.microsoft.com/office/drawing/2014/main" id="{9775B070-327D-7655-3505-395DFA6E045B}"/>
                  </a:ext>
                </a:extLst>
              </p14:cNvPr>
              <p14:cNvContentPartPr/>
              <p14:nvPr/>
            </p14:nvContentPartPr>
            <p14:xfrm>
              <a:off x="7906951" y="3004739"/>
              <a:ext cx="187469" cy="56389"/>
            </p14:xfrm>
          </p:contentPart>
        </mc:Choice>
        <mc:Fallback>
          <p:pic>
            <p:nvPicPr>
              <p:cNvPr id="16" name="Input penna 15">
                <a:extLst>
                  <a:ext uri="{FF2B5EF4-FFF2-40B4-BE49-F238E27FC236}">
                    <a16:creationId xmlns:a16="http://schemas.microsoft.com/office/drawing/2014/main" id="{9775B070-327D-7655-3505-395DFA6E045B}"/>
                  </a:ext>
                </a:extLst>
              </p:cNvPr>
              <p:cNvPicPr/>
              <p:nvPr/>
            </p:nvPicPr>
            <p:blipFill>
              <a:blip r:embed="rId14"/>
              <a:stretch>
                <a:fillRect/>
              </a:stretch>
            </p:blipFill>
            <p:spPr>
              <a:xfrm>
                <a:off x="7870968" y="-2634161"/>
                <a:ext cx="259074" cy="112778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8" name="Input penna 17">
                <a:extLst>
                  <a:ext uri="{FF2B5EF4-FFF2-40B4-BE49-F238E27FC236}">
                    <a16:creationId xmlns:a16="http://schemas.microsoft.com/office/drawing/2014/main" id="{6CF7F77A-917F-E4B1-CDC9-4AD0BE0ABFBD}"/>
                  </a:ext>
                </a:extLst>
              </p14:cNvPr>
              <p14:cNvContentPartPr/>
              <p14:nvPr/>
            </p14:nvContentPartPr>
            <p14:xfrm>
              <a:off x="7701154" y="2860306"/>
              <a:ext cx="367331" cy="60709"/>
            </p14:xfrm>
          </p:contentPart>
        </mc:Choice>
        <mc:Fallback>
          <p:pic>
            <p:nvPicPr>
              <p:cNvPr id="18" name="Input penna 17">
                <a:extLst>
                  <a:ext uri="{FF2B5EF4-FFF2-40B4-BE49-F238E27FC236}">
                    <a16:creationId xmlns:a16="http://schemas.microsoft.com/office/drawing/2014/main" id="{6CF7F77A-917F-E4B1-CDC9-4AD0BE0ABFBD}"/>
                  </a:ext>
                </a:extLst>
              </p:cNvPr>
              <p:cNvPicPr/>
              <p:nvPr/>
            </p:nvPicPr>
            <p:blipFill>
              <a:blip r:embed="rId16"/>
              <a:stretch>
                <a:fillRect/>
              </a:stretch>
            </p:blipFill>
            <p:spPr>
              <a:xfrm>
                <a:off x="7665141" y="2821638"/>
                <a:ext cx="438997" cy="137659"/>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9" name="Input penna 18">
                <a:extLst>
                  <a:ext uri="{FF2B5EF4-FFF2-40B4-BE49-F238E27FC236}">
                    <a16:creationId xmlns:a16="http://schemas.microsoft.com/office/drawing/2014/main" id="{C277C884-DD2E-4720-A351-122206D17644}"/>
                  </a:ext>
                </a:extLst>
              </p14:cNvPr>
              <p14:cNvContentPartPr/>
              <p14:nvPr/>
            </p14:nvContentPartPr>
            <p14:xfrm>
              <a:off x="7702471" y="3320099"/>
              <a:ext cx="396131" cy="72543"/>
            </p14:xfrm>
          </p:contentPart>
        </mc:Choice>
        <mc:Fallback>
          <p:pic>
            <p:nvPicPr>
              <p:cNvPr id="19" name="Input penna 18">
                <a:extLst>
                  <a:ext uri="{FF2B5EF4-FFF2-40B4-BE49-F238E27FC236}">
                    <a16:creationId xmlns:a16="http://schemas.microsoft.com/office/drawing/2014/main" id="{C277C884-DD2E-4720-A351-122206D17644}"/>
                  </a:ext>
                </a:extLst>
              </p:cNvPr>
              <p:cNvPicPr/>
              <p:nvPr/>
            </p:nvPicPr>
            <p:blipFill>
              <a:blip r:embed="rId18"/>
              <a:stretch>
                <a:fillRect/>
              </a:stretch>
            </p:blipFill>
            <p:spPr>
              <a:xfrm>
                <a:off x="7666459" y="3283827"/>
                <a:ext cx="467795" cy="144723"/>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0" name="Input penna 19">
                <a:extLst>
                  <a:ext uri="{FF2B5EF4-FFF2-40B4-BE49-F238E27FC236}">
                    <a16:creationId xmlns:a16="http://schemas.microsoft.com/office/drawing/2014/main" id="{1FBABEE8-1EEE-24A4-8DAC-4CDA655E9C98}"/>
                  </a:ext>
                </a:extLst>
              </p14:cNvPr>
              <p14:cNvContentPartPr/>
              <p14:nvPr/>
            </p14:nvContentPartPr>
            <p14:xfrm>
              <a:off x="8027551" y="3438899"/>
              <a:ext cx="112275" cy="71149"/>
            </p14:xfrm>
          </p:contentPart>
        </mc:Choice>
        <mc:Fallback>
          <p:pic>
            <p:nvPicPr>
              <p:cNvPr id="20" name="Input penna 19">
                <a:extLst>
                  <a:ext uri="{FF2B5EF4-FFF2-40B4-BE49-F238E27FC236}">
                    <a16:creationId xmlns:a16="http://schemas.microsoft.com/office/drawing/2014/main" id="{1FBABEE8-1EEE-24A4-8DAC-4CDA655E9C98}"/>
                  </a:ext>
                </a:extLst>
              </p:cNvPr>
              <p:cNvPicPr/>
              <p:nvPr/>
            </p:nvPicPr>
            <p:blipFill>
              <a:blip r:embed="rId20"/>
              <a:stretch>
                <a:fillRect/>
              </a:stretch>
            </p:blipFill>
            <p:spPr>
              <a:xfrm>
                <a:off x="7991565" y="3402224"/>
                <a:ext cx="183886" cy="144132"/>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1" name="Input penna 20">
                <a:extLst>
                  <a:ext uri="{FF2B5EF4-FFF2-40B4-BE49-F238E27FC236}">
                    <a16:creationId xmlns:a16="http://schemas.microsoft.com/office/drawing/2014/main" id="{56B27418-1C46-249F-9F52-82B24E932536}"/>
                  </a:ext>
                </a:extLst>
              </p14:cNvPr>
              <p14:cNvContentPartPr/>
              <p14:nvPr/>
            </p14:nvContentPartPr>
            <p14:xfrm>
              <a:off x="7702830" y="3460503"/>
              <a:ext cx="387131" cy="66691"/>
            </p14:xfrm>
          </p:contentPart>
        </mc:Choice>
        <mc:Fallback>
          <p:pic>
            <p:nvPicPr>
              <p:cNvPr id="21" name="Input penna 20">
                <a:extLst>
                  <a:ext uri="{FF2B5EF4-FFF2-40B4-BE49-F238E27FC236}">
                    <a16:creationId xmlns:a16="http://schemas.microsoft.com/office/drawing/2014/main" id="{56B27418-1C46-249F-9F52-82B24E932536}"/>
                  </a:ext>
                </a:extLst>
              </p:cNvPr>
              <p:cNvPicPr/>
              <p:nvPr/>
            </p:nvPicPr>
            <p:blipFill>
              <a:blip r:embed="rId22"/>
              <a:stretch>
                <a:fillRect/>
              </a:stretch>
            </p:blipFill>
            <p:spPr>
              <a:xfrm>
                <a:off x="7666818" y="3424060"/>
                <a:ext cx="458795" cy="139213"/>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9" name="Input penna 28">
                <a:extLst>
                  <a:ext uri="{FF2B5EF4-FFF2-40B4-BE49-F238E27FC236}">
                    <a16:creationId xmlns:a16="http://schemas.microsoft.com/office/drawing/2014/main" id="{8C5A6329-5B77-7EC1-09F0-FF889D15B359}"/>
                  </a:ext>
                </a:extLst>
              </p14:cNvPr>
              <p14:cNvContentPartPr/>
              <p14:nvPr/>
            </p14:nvContentPartPr>
            <p14:xfrm>
              <a:off x="8328968" y="4021207"/>
              <a:ext cx="56389" cy="56389"/>
            </p14:xfrm>
          </p:contentPart>
        </mc:Choice>
        <mc:Fallback xmlns="">
          <p:pic>
            <p:nvPicPr>
              <p:cNvPr id="29" name="Input penna 28">
                <a:extLst>
                  <a:ext uri="{FF2B5EF4-FFF2-40B4-BE49-F238E27FC236}">
                    <a16:creationId xmlns:a16="http://schemas.microsoft.com/office/drawing/2014/main" id="{8C5A6329-5B77-7EC1-09F0-FF889D15B359}"/>
                  </a:ext>
                </a:extLst>
              </p:cNvPr>
              <p:cNvPicPr/>
              <p:nvPr/>
            </p:nvPicPr>
            <p:blipFill>
              <a:blip r:embed="rId24"/>
              <a:stretch>
                <a:fillRect/>
              </a:stretch>
            </p:blipFill>
            <p:spPr>
              <a:xfrm>
                <a:off x="2690068" y="-1617693"/>
                <a:ext cx="11277800" cy="112778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0" name="Input penna 29">
                <a:extLst>
                  <a:ext uri="{FF2B5EF4-FFF2-40B4-BE49-F238E27FC236}">
                    <a16:creationId xmlns:a16="http://schemas.microsoft.com/office/drawing/2014/main" id="{AE9D08EB-7790-AE48-1828-2F8DF36AC62E}"/>
                  </a:ext>
                </a:extLst>
              </p14:cNvPr>
              <p14:cNvContentPartPr/>
              <p14:nvPr/>
            </p14:nvContentPartPr>
            <p14:xfrm>
              <a:off x="7688430" y="3678774"/>
              <a:ext cx="401531" cy="68943"/>
            </p14:xfrm>
          </p:contentPart>
        </mc:Choice>
        <mc:Fallback>
          <p:pic>
            <p:nvPicPr>
              <p:cNvPr id="30" name="Input penna 29">
                <a:extLst>
                  <a:ext uri="{FF2B5EF4-FFF2-40B4-BE49-F238E27FC236}">
                    <a16:creationId xmlns:a16="http://schemas.microsoft.com/office/drawing/2014/main" id="{AE9D08EB-7790-AE48-1828-2F8DF36AC62E}"/>
                  </a:ext>
                </a:extLst>
              </p:cNvPr>
              <p:cNvPicPr/>
              <p:nvPr/>
            </p:nvPicPr>
            <p:blipFill>
              <a:blip r:embed="rId26"/>
              <a:stretch>
                <a:fillRect/>
              </a:stretch>
            </p:blipFill>
            <p:spPr>
              <a:xfrm>
                <a:off x="7652418" y="3641906"/>
                <a:ext cx="473194" cy="14231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2" name="Input penna 31">
                <a:extLst>
                  <a:ext uri="{FF2B5EF4-FFF2-40B4-BE49-F238E27FC236}">
                    <a16:creationId xmlns:a16="http://schemas.microsoft.com/office/drawing/2014/main" id="{B20899C7-6308-977D-BAB8-9C6055D75FEC}"/>
                  </a:ext>
                </a:extLst>
              </p14:cNvPr>
              <p14:cNvContentPartPr/>
              <p14:nvPr/>
            </p14:nvContentPartPr>
            <p14:xfrm>
              <a:off x="7674759" y="3579815"/>
              <a:ext cx="344337" cy="56749"/>
            </p14:xfrm>
          </p:contentPart>
        </mc:Choice>
        <mc:Fallback>
          <p:pic>
            <p:nvPicPr>
              <p:cNvPr id="32" name="Input penna 31">
                <a:extLst>
                  <a:ext uri="{FF2B5EF4-FFF2-40B4-BE49-F238E27FC236}">
                    <a16:creationId xmlns:a16="http://schemas.microsoft.com/office/drawing/2014/main" id="{B20899C7-6308-977D-BAB8-9C6055D75FEC}"/>
                  </a:ext>
                </a:extLst>
              </p:cNvPr>
              <p:cNvPicPr/>
              <p:nvPr/>
            </p:nvPicPr>
            <p:blipFill>
              <a:blip r:embed="rId28"/>
              <a:stretch>
                <a:fillRect/>
              </a:stretch>
            </p:blipFill>
            <p:spPr>
              <a:xfrm>
                <a:off x="7638778" y="-2095085"/>
                <a:ext cx="415939" cy="113498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3" name="Input penna 32">
                <a:extLst>
                  <a:ext uri="{FF2B5EF4-FFF2-40B4-BE49-F238E27FC236}">
                    <a16:creationId xmlns:a16="http://schemas.microsoft.com/office/drawing/2014/main" id="{49E33ABC-5A01-BE6C-07E4-23836A583E34}"/>
                  </a:ext>
                </a:extLst>
              </p14:cNvPr>
              <p14:cNvContentPartPr/>
              <p14:nvPr/>
            </p14:nvContentPartPr>
            <p14:xfrm>
              <a:off x="7732118" y="3813054"/>
              <a:ext cx="259783" cy="74389"/>
            </p14:xfrm>
          </p:contentPart>
        </mc:Choice>
        <mc:Fallback>
          <p:pic>
            <p:nvPicPr>
              <p:cNvPr id="33" name="Input penna 32">
                <a:extLst>
                  <a:ext uri="{FF2B5EF4-FFF2-40B4-BE49-F238E27FC236}">
                    <a16:creationId xmlns:a16="http://schemas.microsoft.com/office/drawing/2014/main" id="{49E33ABC-5A01-BE6C-07E4-23836A583E34}"/>
                  </a:ext>
                </a:extLst>
              </p:cNvPr>
              <p:cNvPicPr/>
              <p:nvPr/>
            </p:nvPicPr>
            <p:blipFill>
              <a:blip r:embed="rId30"/>
              <a:stretch>
                <a:fillRect/>
              </a:stretch>
            </p:blipFill>
            <p:spPr>
              <a:xfrm>
                <a:off x="7696137" y="3776589"/>
                <a:ext cx="331385" cy="146955"/>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4" name="Input penna 33">
                <a:extLst>
                  <a:ext uri="{FF2B5EF4-FFF2-40B4-BE49-F238E27FC236}">
                    <a16:creationId xmlns:a16="http://schemas.microsoft.com/office/drawing/2014/main" id="{140558F4-DBD0-3C9C-CCCB-75D690DED036}"/>
                  </a:ext>
                </a:extLst>
              </p14:cNvPr>
              <p14:cNvContentPartPr/>
              <p14:nvPr/>
            </p14:nvContentPartPr>
            <p14:xfrm>
              <a:off x="7709311" y="3932222"/>
              <a:ext cx="351897" cy="61743"/>
            </p14:xfrm>
          </p:contentPart>
        </mc:Choice>
        <mc:Fallback>
          <p:pic>
            <p:nvPicPr>
              <p:cNvPr id="34" name="Input penna 33">
                <a:extLst>
                  <a:ext uri="{FF2B5EF4-FFF2-40B4-BE49-F238E27FC236}">
                    <a16:creationId xmlns:a16="http://schemas.microsoft.com/office/drawing/2014/main" id="{140558F4-DBD0-3C9C-CCCB-75D690DED036}"/>
                  </a:ext>
                </a:extLst>
              </p:cNvPr>
              <p:cNvPicPr/>
              <p:nvPr/>
            </p:nvPicPr>
            <p:blipFill>
              <a:blip r:embed="rId32"/>
              <a:stretch>
                <a:fillRect/>
              </a:stretch>
            </p:blipFill>
            <p:spPr>
              <a:xfrm>
                <a:off x="7673330" y="3895688"/>
                <a:ext cx="423500" cy="134446"/>
              </a:xfrm>
              <a:prstGeom prst="rect">
                <a:avLst/>
              </a:prstGeom>
            </p:spPr>
          </p:pic>
        </mc:Fallback>
      </mc:AlternateContent>
      <p:grpSp>
        <p:nvGrpSpPr>
          <p:cNvPr id="38" name="Gruppo 37">
            <a:extLst>
              <a:ext uri="{FF2B5EF4-FFF2-40B4-BE49-F238E27FC236}">
                <a16:creationId xmlns:a16="http://schemas.microsoft.com/office/drawing/2014/main" id="{263562BD-ABB4-B9BC-B9B0-F8EEDC8095EC}"/>
              </a:ext>
            </a:extLst>
          </p:cNvPr>
          <p:cNvGrpSpPr/>
          <p:nvPr/>
        </p:nvGrpSpPr>
        <p:grpSpPr>
          <a:xfrm>
            <a:off x="7645117" y="2317343"/>
            <a:ext cx="454405" cy="70337"/>
            <a:chOff x="6878994" y="2366418"/>
            <a:chExt cx="521640" cy="36720"/>
          </a:xfrm>
        </p:grpSpPr>
        <mc:AlternateContent xmlns:mc="http://schemas.openxmlformats.org/markup-compatibility/2006" xmlns:p14="http://schemas.microsoft.com/office/powerpoint/2010/main">
          <mc:Choice Requires="p14">
            <p:contentPart p14:bwMode="auto" r:id="rId33">
              <p14:nvContentPartPr>
                <p14:cNvPr id="35" name="Input penna 34">
                  <a:extLst>
                    <a:ext uri="{FF2B5EF4-FFF2-40B4-BE49-F238E27FC236}">
                      <a16:creationId xmlns:a16="http://schemas.microsoft.com/office/drawing/2014/main" id="{47960D3E-2E00-0B62-B511-D04748B223E8}"/>
                    </a:ext>
                  </a:extLst>
                </p14:cNvPr>
                <p14:cNvContentPartPr/>
                <p14:nvPr/>
              </p14:nvContentPartPr>
              <p14:xfrm>
                <a:off x="6891954" y="2371458"/>
                <a:ext cx="508680" cy="31680"/>
              </p14:xfrm>
            </p:contentPart>
          </mc:Choice>
          <mc:Fallback xmlns="">
            <p:pic>
              <p:nvPicPr>
                <p:cNvPr id="35" name="Input penna 34">
                  <a:extLst>
                    <a:ext uri="{FF2B5EF4-FFF2-40B4-BE49-F238E27FC236}">
                      <a16:creationId xmlns:a16="http://schemas.microsoft.com/office/drawing/2014/main" id="{47960D3E-2E00-0B62-B511-D04748B223E8}"/>
                    </a:ext>
                  </a:extLst>
                </p:cNvPr>
                <p:cNvPicPr/>
                <p:nvPr/>
              </p:nvPicPr>
              <p:blipFill>
                <a:blip r:embed="rId34"/>
                <a:stretch>
                  <a:fillRect/>
                </a:stretch>
              </p:blipFill>
              <p:spPr>
                <a:xfrm>
                  <a:off x="6856314" y="2335458"/>
                  <a:ext cx="5803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6" name="Input penna 35">
                  <a:extLst>
                    <a:ext uri="{FF2B5EF4-FFF2-40B4-BE49-F238E27FC236}">
                      <a16:creationId xmlns:a16="http://schemas.microsoft.com/office/drawing/2014/main" id="{31E7F337-0674-BAA4-A32A-E992C1322684}"/>
                    </a:ext>
                  </a:extLst>
                </p14:cNvPr>
                <p14:cNvContentPartPr/>
                <p14:nvPr/>
              </p14:nvContentPartPr>
              <p14:xfrm>
                <a:off x="6878994" y="2366418"/>
                <a:ext cx="464040" cy="32760"/>
              </p14:xfrm>
            </p:contentPart>
          </mc:Choice>
          <mc:Fallback xmlns="">
            <p:pic>
              <p:nvPicPr>
                <p:cNvPr id="36" name="Input penna 35">
                  <a:extLst>
                    <a:ext uri="{FF2B5EF4-FFF2-40B4-BE49-F238E27FC236}">
                      <a16:creationId xmlns:a16="http://schemas.microsoft.com/office/drawing/2014/main" id="{31E7F337-0674-BAA4-A32A-E992C1322684}"/>
                    </a:ext>
                  </a:extLst>
                </p:cNvPr>
                <p:cNvPicPr/>
                <p:nvPr/>
              </p:nvPicPr>
              <p:blipFill>
                <a:blip r:embed="rId36"/>
                <a:stretch>
                  <a:fillRect/>
                </a:stretch>
              </p:blipFill>
              <p:spPr>
                <a:xfrm>
                  <a:off x="6843354" y="2330418"/>
                  <a:ext cx="5356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7" name="Input penna 36">
                  <a:extLst>
                    <a:ext uri="{FF2B5EF4-FFF2-40B4-BE49-F238E27FC236}">
                      <a16:creationId xmlns:a16="http://schemas.microsoft.com/office/drawing/2014/main" id="{697215F3-6F35-8F05-2524-31414FE92818}"/>
                    </a:ext>
                  </a:extLst>
                </p14:cNvPr>
                <p14:cNvContentPartPr/>
                <p14:nvPr/>
              </p14:nvContentPartPr>
              <p14:xfrm>
                <a:off x="7357794" y="2401338"/>
                <a:ext cx="38160" cy="360"/>
              </p14:xfrm>
            </p:contentPart>
          </mc:Choice>
          <mc:Fallback xmlns="">
            <p:pic>
              <p:nvPicPr>
                <p:cNvPr id="37" name="Input penna 36">
                  <a:extLst>
                    <a:ext uri="{FF2B5EF4-FFF2-40B4-BE49-F238E27FC236}">
                      <a16:creationId xmlns:a16="http://schemas.microsoft.com/office/drawing/2014/main" id="{697215F3-6F35-8F05-2524-31414FE92818}"/>
                    </a:ext>
                  </a:extLst>
                </p:cNvPr>
                <p:cNvPicPr/>
                <p:nvPr/>
              </p:nvPicPr>
              <p:blipFill>
                <a:blip r:embed="rId38"/>
                <a:stretch>
                  <a:fillRect/>
                </a:stretch>
              </p:blipFill>
              <p:spPr>
                <a:xfrm>
                  <a:off x="7321794" y="2365338"/>
                  <a:ext cx="109800" cy="72000"/>
                </a:xfrm>
                <a:prstGeom prst="rect">
                  <a:avLst/>
                </a:prstGeom>
              </p:spPr>
            </p:pic>
          </mc:Fallback>
        </mc:AlternateContent>
      </p:grpSp>
      <p:sp>
        <p:nvSpPr>
          <p:cNvPr id="8" name="Rettangolo 7">
            <a:extLst>
              <a:ext uri="{FF2B5EF4-FFF2-40B4-BE49-F238E27FC236}">
                <a16:creationId xmlns:a16="http://schemas.microsoft.com/office/drawing/2014/main" id="{E0C50000-03D8-0292-03AE-019BD98BCE58}"/>
              </a:ext>
            </a:extLst>
          </p:cNvPr>
          <p:cNvSpPr/>
          <p:nvPr/>
        </p:nvSpPr>
        <p:spPr>
          <a:xfrm>
            <a:off x="232056" y="1703513"/>
            <a:ext cx="6193763"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L’azione di Presa in Carico risulta possibile se l’Unità Operativa del medico loggato è abilitata all’emissione di un certificato per quella data malattia.</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L’azione </a:t>
            </a:r>
            <a:r>
              <a:rPr lang="it-IT" sz="1400">
                <a:solidFill>
                  <a:srgbClr val="000000"/>
                </a:solidFill>
                <a:cs typeface="Arial"/>
              </a:rPr>
              <a:t>di </a:t>
            </a:r>
            <a:r>
              <a:rPr lang="it-IT" sz="1400">
                <a:solidFill>
                  <a:sysClr val="windowText" lastClr="000000"/>
                </a:solidFill>
                <a:cs typeface="Arial"/>
              </a:rPr>
              <a:t>Presa in Carico è consentita alla valorizzazione del campo, quale:</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 Assistito, STP, ENI: </a:t>
            </a:r>
            <a:r>
              <a:rPr lang="it-IT" sz="1400">
                <a:solidFill>
                  <a:sysClr val="windowText" lastClr="000000"/>
                </a:solidFill>
                <a:cs typeface="Arial"/>
              </a:rPr>
              <a:t>inserire il codice fiscale o un suo analogo relativo all'assistito interessato.</a:t>
            </a:r>
            <a:endParaRPr lang="it-IT" sz="1400">
              <a:solidFill>
                <a:srgbClr val="003D69"/>
              </a:solidFill>
              <a:cs typeface="Arial"/>
            </a:endParaRPr>
          </a:p>
          <a:p>
            <a:pPr>
              <a:lnSpc>
                <a:spcPct val="150000"/>
              </a:lnSpc>
            </a:pPr>
            <a:r>
              <a:rPr lang="it-IT" sz="1400">
                <a:solidFill>
                  <a:sysClr val="windowText" lastClr="000000"/>
                </a:solidFill>
                <a:cs typeface="Arial"/>
              </a:rPr>
              <a:t>Sarà così possibile avviare la ricerca utilizzando il bottone </a:t>
            </a:r>
            <a:r>
              <a:rPr lang="it-IT" sz="1400" b="1">
                <a:solidFill>
                  <a:srgbClr val="012B51"/>
                </a:solidFill>
                <a:cs typeface="Arial"/>
              </a:rPr>
              <a:t>'Cerca</a:t>
            </a:r>
            <a:r>
              <a:rPr lang="it-IT" sz="1400">
                <a:solidFill>
                  <a:sysClr val="windowText" lastClr="000000"/>
                </a:solidFill>
                <a:cs typeface="Arial"/>
              </a:rPr>
              <a:t>'. In alternativa, è possibile annullare il processo di ricerca utilizzando il bottone </a:t>
            </a:r>
            <a:r>
              <a:rPr lang="it-IT" sz="1400" b="1">
                <a:solidFill>
                  <a:srgbClr val="C00000"/>
                </a:solidFill>
                <a:cs typeface="Arial"/>
              </a:rPr>
              <a:t>'Annulla</a:t>
            </a:r>
            <a:r>
              <a:rPr lang="it-IT" sz="1400">
                <a:solidFill>
                  <a:sysClr val="windowText" lastClr="000000"/>
                </a:solidFill>
                <a:cs typeface="Arial"/>
              </a:rPr>
              <a:t>'.</a:t>
            </a:r>
            <a:endParaRPr lang="en-US" sz="1400">
              <a:solidFill>
                <a:srgbClr val="003D69"/>
              </a:solidFill>
              <a:cs typeface="Arial"/>
            </a:endParaRPr>
          </a:p>
          <a:p>
            <a:pPr>
              <a:lnSpc>
                <a:spcPct val="150000"/>
              </a:lnSpc>
            </a:pPr>
            <a:r>
              <a:rPr lang="it-IT" sz="1400">
                <a:solidFill>
                  <a:sysClr val="windowText" lastClr="000000"/>
                </a:solidFill>
                <a:cs typeface="Arial"/>
              </a:rPr>
              <a:t>Una volta effettuata la ricerca, comparirà l’assistito nel box sottostante sotto i campi, quali Codice Fiscale Assistito, STP, ENI, Malattia, Esenzione, Periodi di riferimento (Da-a) con i valori corrispondenti all’assistito ricercato.</a:t>
            </a:r>
            <a:endParaRPr lang="en-US" sz="1400">
              <a:solidFill>
                <a:srgbClr val="003D69"/>
              </a:solidFill>
              <a:cs typeface="Arial"/>
            </a:endParaRPr>
          </a:p>
        </p:txBody>
      </p:sp>
      <p:sp>
        <p:nvSpPr>
          <p:cNvPr id="12" name="Rettangolo 11">
            <a:extLst>
              <a:ext uri="{FF2B5EF4-FFF2-40B4-BE49-F238E27FC236}">
                <a16:creationId xmlns:a16="http://schemas.microsoft.com/office/drawing/2014/main" id="{64540070-9E9A-9478-5337-250D9115D7A2}"/>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Presa in Carico per un Certificato emesso IN Regione Campania 1/5</a:t>
            </a:r>
            <a:endParaRPr lang="it-IT" sz="2400">
              <a:solidFill>
                <a:srgbClr val="000000"/>
              </a:solidFill>
              <a:cs typeface="Arial"/>
            </a:endParaRPr>
          </a:p>
        </p:txBody>
      </p:sp>
      <mc:AlternateContent xmlns:mc="http://schemas.openxmlformats.org/markup-compatibility/2006">
        <mc:Choice xmlns:p14="http://schemas.microsoft.com/office/powerpoint/2010/main" Requires="p14">
          <p:contentPart p14:bwMode="auto" r:id="rId39">
            <p14:nvContentPartPr>
              <p14:cNvPr id="2" name="Input penna 1">
                <a:extLst>
                  <a:ext uri="{FF2B5EF4-FFF2-40B4-BE49-F238E27FC236}">
                    <a16:creationId xmlns:a16="http://schemas.microsoft.com/office/drawing/2014/main" id="{2A9F53CB-5B78-C3B6-12ED-6CDA4200B942}"/>
                  </a:ext>
                </a:extLst>
              </p14:cNvPr>
              <p14:cNvContentPartPr/>
              <p14:nvPr/>
            </p14:nvContentPartPr>
            <p14:xfrm>
              <a:off x="7657597" y="2977717"/>
              <a:ext cx="375971" cy="60709"/>
            </p14:xfrm>
          </p:contentPart>
        </mc:Choice>
        <mc:Fallback>
          <p:pic>
            <p:nvPicPr>
              <p:cNvPr id="2" name="Input penna 1">
                <a:extLst>
                  <a:ext uri="{FF2B5EF4-FFF2-40B4-BE49-F238E27FC236}">
                    <a16:creationId xmlns:a16="http://schemas.microsoft.com/office/drawing/2014/main" id="{2A9F53CB-5B78-C3B6-12ED-6CDA4200B942}"/>
                  </a:ext>
                </a:extLst>
              </p:cNvPr>
              <p:cNvPicPr/>
              <p:nvPr/>
            </p:nvPicPr>
            <p:blipFill>
              <a:blip r:embed="rId10"/>
              <a:stretch>
                <a:fillRect/>
              </a:stretch>
            </p:blipFill>
            <p:spPr>
              <a:xfrm>
                <a:off x="7621584" y="2939049"/>
                <a:ext cx="447636" cy="137659"/>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4" name="Input penna 3">
                <a:extLst>
                  <a:ext uri="{FF2B5EF4-FFF2-40B4-BE49-F238E27FC236}">
                    <a16:creationId xmlns:a16="http://schemas.microsoft.com/office/drawing/2014/main" id="{D53E7E06-49A1-D370-BCA4-40EA3AE7F269}"/>
                  </a:ext>
                </a:extLst>
              </p14:cNvPr>
              <p14:cNvContentPartPr/>
              <p14:nvPr/>
            </p14:nvContentPartPr>
            <p14:xfrm>
              <a:off x="7718907" y="3135371"/>
              <a:ext cx="375971" cy="60709"/>
            </p14:xfrm>
          </p:contentPart>
        </mc:Choice>
        <mc:Fallback>
          <p:pic>
            <p:nvPicPr>
              <p:cNvPr id="4" name="Input penna 3">
                <a:extLst>
                  <a:ext uri="{FF2B5EF4-FFF2-40B4-BE49-F238E27FC236}">
                    <a16:creationId xmlns:a16="http://schemas.microsoft.com/office/drawing/2014/main" id="{D53E7E06-49A1-D370-BCA4-40EA3AE7F269}"/>
                  </a:ext>
                </a:extLst>
              </p:cNvPr>
              <p:cNvPicPr/>
              <p:nvPr/>
            </p:nvPicPr>
            <p:blipFill>
              <a:blip r:embed="rId10"/>
              <a:stretch>
                <a:fillRect/>
              </a:stretch>
            </p:blipFill>
            <p:spPr>
              <a:xfrm>
                <a:off x="7682894" y="3096703"/>
                <a:ext cx="447636" cy="137659"/>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6" name="Input penna 5">
                <a:extLst>
                  <a:ext uri="{FF2B5EF4-FFF2-40B4-BE49-F238E27FC236}">
                    <a16:creationId xmlns:a16="http://schemas.microsoft.com/office/drawing/2014/main" id="{40124A19-CA83-8380-C67F-3B1012B58BCA}"/>
                  </a:ext>
                </a:extLst>
              </p14:cNvPr>
              <p14:cNvContentPartPr/>
              <p14:nvPr/>
            </p14:nvContentPartPr>
            <p14:xfrm>
              <a:off x="7723359" y="3778019"/>
              <a:ext cx="259783" cy="74389"/>
            </p14:xfrm>
          </p:contentPart>
        </mc:Choice>
        <mc:Fallback>
          <p:pic>
            <p:nvPicPr>
              <p:cNvPr id="6" name="Input penna 5">
                <a:extLst>
                  <a:ext uri="{FF2B5EF4-FFF2-40B4-BE49-F238E27FC236}">
                    <a16:creationId xmlns:a16="http://schemas.microsoft.com/office/drawing/2014/main" id="{40124A19-CA83-8380-C67F-3B1012B58BCA}"/>
                  </a:ext>
                </a:extLst>
              </p:cNvPr>
              <p:cNvPicPr/>
              <p:nvPr/>
            </p:nvPicPr>
            <p:blipFill>
              <a:blip r:embed="rId30"/>
              <a:stretch>
                <a:fillRect/>
              </a:stretch>
            </p:blipFill>
            <p:spPr>
              <a:xfrm>
                <a:off x="7687378" y="3741554"/>
                <a:ext cx="331385" cy="146955"/>
              </a:xfrm>
              <a:prstGeom prst="rect">
                <a:avLst/>
              </a:prstGeom>
            </p:spPr>
          </p:pic>
        </mc:Fallback>
      </mc:AlternateContent>
    </p:spTree>
    <p:extLst>
      <p:ext uri="{BB962C8B-B14F-4D97-AF65-F5344CB8AC3E}">
        <p14:creationId xmlns:p14="http://schemas.microsoft.com/office/powerpoint/2010/main" val="33134089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57B8C-9926-ADA1-DC19-D26D19A248DC}"/>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CC4BDDA8-E4C0-094C-0730-62DD400C2E1F}"/>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descr="Immagine che contiene testo, schermata, software, numero&#10;&#10;Il contenuto generato dall&amp;#39;IA potrebbe non essere corretto.">
            <a:extLst>
              <a:ext uri="{FF2B5EF4-FFF2-40B4-BE49-F238E27FC236}">
                <a16:creationId xmlns:a16="http://schemas.microsoft.com/office/drawing/2014/main" id="{60D57750-5267-BBD7-9CA9-F55E0AEFF51B}"/>
              </a:ext>
            </a:extLst>
          </p:cNvPr>
          <p:cNvPicPr>
            <a:picLocks noChangeAspect="1"/>
          </p:cNvPicPr>
          <p:nvPr/>
        </p:nvPicPr>
        <p:blipFill>
          <a:blip r:embed="rId2"/>
          <a:stretch>
            <a:fillRect/>
          </a:stretch>
        </p:blipFill>
        <p:spPr>
          <a:xfrm>
            <a:off x="5679440" y="1643363"/>
            <a:ext cx="6167120" cy="2799115"/>
          </a:xfrm>
          <a:prstGeom prst="rect">
            <a:avLst/>
          </a:prstGeom>
          <a:ln>
            <a:solidFill>
              <a:srgbClr val="4472C4"/>
            </a:solidFill>
          </a:ln>
        </p:spPr>
      </p:pic>
      <p:pic>
        <p:nvPicPr>
          <p:cNvPr id="7" name="Immagine 6">
            <a:extLst>
              <a:ext uri="{FF2B5EF4-FFF2-40B4-BE49-F238E27FC236}">
                <a16:creationId xmlns:a16="http://schemas.microsoft.com/office/drawing/2014/main" id="{3FBADFDE-10D2-ADA5-D029-8574117658E5}"/>
              </a:ext>
            </a:extLst>
          </p:cNvPr>
          <p:cNvPicPr>
            <a:picLocks noChangeAspect="1"/>
          </p:cNvPicPr>
          <p:nvPr/>
        </p:nvPicPr>
        <p:blipFill>
          <a:blip r:embed="rId3"/>
          <a:stretch>
            <a:fillRect/>
          </a:stretch>
        </p:blipFill>
        <p:spPr>
          <a:xfrm>
            <a:off x="5923597" y="4866957"/>
            <a:ext cx="3819525" cy="1533525"/>
          </a:xfrm>
          <a:prstGeom prst="rect">
            <a:avLst/>
          </a:prstGeom>
          <a:ln>
            <a:solidFill>
              <a:srgbClr val="4472C4"/>
            </a:solidFill>
          </a:ln>
        </p:spPr>
      </p:pic>
      <p:cxnSp>
        <p:nvCxnSpPr>
          <p:cNvPr id="8" name="Connettore 2 7">
            <a:extLst>
              <a:ext uri="{FF2B5EF4-FFF2-40B4-BE49-F238E27FC236}">
                <a16:creationId xmlns:a16="http://schemas.microsoft.com/office/drawing/2014/main" id="{AEFC46F7-1185-D601-244E-56781669DBDC}"/>
              </a:ext>
            </a:extLst>
          </p:cNvPr>
          <p:cNvCxnSpPr/>
          <p:nvPr/>
        </p:nvCxnSpPr>
        <p:spPr>
          <a:xfrm flipV="1">
            <a:off x="9765034" y="3152977"/>
            <a:ext cx="1327243" cy="206856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5" name="Input penna 4">
                <a:extLst>
                  <a:ext uri="{FF2B5EF4-FFF2-40B4-BE49-F238E27FC236}">
                    <a16:creationId xmlns:a16="http://schemas.microsoft.com/office/drawing/2014/main" id="{80112A8C-45B7-B72D-327E-CBBF56E4FE61}"/>
                  </a:ext>
                </a:extLst>
              </p14:cNvPr>
              <p14:cNvContentPartPr/>
              <p14:nvPr/>
            </p14:nvContentPartPr>
            <p14:xfrm>
              <a:off x="6907074" y="2945658"/>
              <a:ext cx="433440" cy="59040"/>
            </p14:xfrm>
          </p:contentPart>
        </mc:Choice>
        <mc:Fallback xmlns="">
          <p:pic>
            <p:nvPicPr>
              <p:cNvPr id="5" name="Input penna 4">
                <a:extLst>
                  <a:ext uri="{FF2B5EF4-FFF2-40B4-BE49-F238E27FC236}">
                    <a16:creationId xmlns:a16="http://schemas.microsoft.com/office/drawing/2014/main" id="{80112A8C-45B7-B72D-327E-CBBF56E4FE61}"/>
                  </a:ext>
                </a:extLst>
              </p:cNvPr>
              <p:cNvPicPr/>
              <p:nvPr/>
            </p:nvPicPr>
            <p:blipFill>
              <a:blip r:embed="rId5"/>
              <a:stretch>
                <a:fillRect/>
              </a:stretch>
            </p:blipFill>
            <p:spPr>
              <a:xfrm>
                <a:off x="6871434" y="2910018"/>
                <a:ext cx="505080" cy="130680"/>
              </a:xfrm>
              <a:prstGeom prst="rect">
                <a:avLst/>
              </a:prstGeom>
            </p:spPr>
          </p:pic>
        </mc:Fallback>
      </mc:AlternateContent>
      <p:grpSp>
        <p:nvGrpSpPr>
          <p:cNvPr id="14" name="Gruppo 13">
            <a:extLst>
              <a:ext uri="{FF2B5EF4-FFF2-40B4-BE49-F238E27FC236}">
                <a16:creationId xmlns:a16="http://schemas.microsoft.com/office/drawing/2014/main" id="{6FF0D8D9-5FF2-0F77-89CA-4B8273C3EBA8}"/>
              </a:ext>
            </a:extLst>
          </p:cNvPr>
          <p:cNvGrpSpPr/>
          <p:nvPr/>
        </p:nvGrpSpPr>
        <p:grpSpPr>
          <a:xfrm>
            <a:off x="6885474" y="2375418"/>
            <a:ext cx="491760" cy="30960"/>
            <a:chOff x="6885474" y="2375418"/>
            <a:chExt cx="491760" cy="30960"/>
          </a:xfrm>
        </p:grpSpPr>
        <mc:AlternateContent xmlns:mc="http://schemas.openxmlformats.org/markup-compatibility/2006" xmlns:p14="http://schemas.microsoft.com/office/powerpoint/2010/main">
          <mc:Choice Requires="p14">
            <p:contentPart p14:bwMode="auto" r:id="rId6">
              <p14:nvContentPartPr>
                <p14:cNvPr id="10" name="Input penna 9">
                  <a:extLst>
                    <a:ext uri="{FF2B5EF4-FFF2-40B4-BE49-F238E27FC236}">
                      <a16:creationId xmlns:a16="http://schemas.microsoft.com/office/drawing/2014/main" id="{D12CE199-DA10-EA3D-4617-015D275D3F92}"/>
                    </a:ext>
                  </a:extLst>
                </p14:cNvPr>
                <p14:cNvContentPartPr/>
                <p14:nvPr/>
              </p14:nvContentPartPr>
              <p14:xfrm>
                <a:off x="6887634" y="2375418"/>
                <a:ext cx="489600" cy="17640"/>
              </p14:xfrm>
            </p:contentPart>
          </mc:Choice>
          <mc:Fallback xmlns="">
            <p:pic>
              <p:nvPicPr>
                <p:cNvPr id="10" name="Input penna 9">
                  <a:extLst>
                    <a:ext uri="{FF2B5EF4-FFF2-40B4-BE49-F238E27FC236}">
                      <a16:creationId xmlns:a16="http://schemas.microsoft.com/office/drawing/2014/main" id="{D12CE199-DA10-EA3D-4617-015D275D3F92}"/>
                    </a:ext>
                  </a:extLst>
                </p:cNvPr>
                <p:cNvPicPr/>
                <p:nvPr/>
              </p:nvPicPr>
              <p:blipFill>
                <a:blip r:embed="rId7"/>
                <a:stretch>
                  <a:fillRect/>
                </a:stretch>
              </p:blipFill>
              <p:spPr>
                <a:xfrm>
                  <a:off x="6851994" y="2339778"/>
                  <a:ext cx="5612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put penna 10">
                  <a:extLst>
                    <a:ext uri="{FF2B5EF4-FFF2-40B4-BE49-F238E27FC236}">
                      <a16:creationId xmlns:a16="http://schemas.microsoft.com/office/drawing/2014/main" id="{DEA6DEC4-B12C-BFAB-3AA4-E16EA138285B}"/>
                    </a:ext>
                  </a:extLst>
                </p14:cNvPr>
                <p14:cNvContentPartPr/>
                <p14:nvPr/>
              </p14:nvContentPartPr>
              <p14:xfrm>
                <a:off x="6885474" y="2384058"/>
                <a:ext cx="79200" cy="5400"/>
              </p14:xfrm>
            </p:contentPart>
          </mc:Choice>
          <mc:Fallback xmlns="">
            <p:pic>
              <p:nvPicPr>
                <p:cNvPr id="11" name="Input penna 10">
                  <a:extLst>
                    <a:ext uri="{FF2B5EF4-FFF2-40B4-BE49-F238E27FC236}">
                      <a16:creationId xmlns:a16="http://schemas.microsoft.com/office/drawing/2014/main" id="{DEA6DEC4-B12C-BFAB-3AA4-E16EA138285B}"/>
                    </a:ext>
                  </a:extLst>
                </p:cNvPr>
                <p:cNvPicPr/>
                <p:nvPr/>
              </p:nvPicPr>
              <p:blipFill>
                <a:blip r:embed="rId9"/>
                <a:stretch>
                  <a:fillRect/>
                </a:stretch>
              </p:blipFill>
              <p:spPr>
                <a:xfrm>
                  <a:off x="6849834" y="2348418"/>
                  <a:ext cx="15084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put penna 12">
                  <a:extLst>
                    <a:ext uri="{FF2B5EF4-FFF2-40B4-BE49-F238E27FC236}">
                      <a16:creationId xmlns:a16="http://schemas.microsoft.com/office/drawing/2014/main" id="{E5196E72-D754-1365-C0CB-E5A48430F10F}"/>
                    </a:ext>
                  </a:extLst>
                </p14:cNvPr>
                <p14:cNvContentPartPr/>
                <p14:nvPr/>
              </p14:nvContentPartPr>
              <p14:xfrm>
                <a:off x="6917514" y="2388378"/>
                <a:ext cx="196560" cy="18000"/>
              </p14:xfrm>
            </p:contentPart>
          </mc:Choice>
          <mc:Fallback xmlns="">
            <p:pic>
              <p:nvPicPr>
                <p:cNvPr id="13" name="Input penna 12">
                  <a:extLst>
                    <a:ext uri="{FF2B5EF4-FFF2-40B4-BE49-F238E27FC236}">
                      <a16:creationId xmlns:a16="http://schemas.microsoft.com/office/drawing/2014/main" id="{E5196E72-D754-1365-C0CB-E5A48430F10F}"/>
                    </a:ext>
                  </a:extLst>
                </p:cNvPr>
                <p:cNvPicPr/>
                <p:nvPr/>
              </p:nvPicPr>
              <p:blipFill>
                <a:blip r:embed="rId11"/>
                <a:stretch>
                  <a:fillRect/>
                </a:stretch>
              </p:blipFill>
              <p:spPr>
                <a:xfrm>
                  <a:off x="6881874" y="2352378"/>
                  <a:ext cx="268200" cy="89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5" name="Input penna 14">
                <a:extLst>
                  <a:ext uri="{FF2B5EF4-FFF2-40B4-BE49-F238E27FC236}">
                    <a16:creationId xmlns:a16="http://schemas.microsoft.com/office/drawing/2014/main" id="{DC666E0B-1C91-6629-CA67-1C25F4951F85}"/>
                  </a:ext>
                </a:extLst>
              </p14:cNvPr>
              <p14:cNvContentPartPr/>
              <p14:nvPr/>
            </p14:nvContentPartPr>
            <p14:xfrm>
              <a:off x="7387674" y="3080658"/>
              <a:ext cx="360" cy="360"/>
            </p14:xfrm>
          </p:contentPart>
        </mc:Choice>
        <mc:Fallback xmlns="">
          <p:pic>
            <p:nvPicPr>
              <p:cNvPr id="15" name="Input penna 14">
                <a:extLst>
                  <a:ext uri="{FF2B5EF4-FFF2-40B4-BE49-F238E27FC236}">
                    <a16:creationId xmlns:a16="http://schemas.microsoft.com/office/drawing/2014/main" id="{DC666E0B-1C91-6629-CA67-1C25F4951F85}"/>
                  </a:ext>
                </a:extLst>
              </p:cNvPr>
              <p:cNvPicPr/>
              <p:nvPr/>
            </p:nvPicPr>
            <p:blipFill>
              <a:blip r:embed="rId13"/>
              <a:stretch>
                <a:fillRect/>
              </a:stretch>
            </p:blipFill>
            <p:spPr>
              <a:xfrm>
                <a:off x="7351674" y="304465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Input penna 17">
                <a:extLst>
                  <a:ext uri="{FF2B5EF4-FFF2-40B4-BE49-F238E27FC236}">
                    <a16:creationId xmlns:a16="http://schemas.microsoft.com/office/drawing/2014/main" id="{89D72FE6-F5E2-B4B4-3DD3-C54C8A60F69B}"/>
                  </a:ext>
                </a:extLst>
              </p14:cNvPr>
              <p14:cNvContentPartPr/>
              <p14:nvPr/>
            </p14:nvContentPartPr>
            <p14:xfrm>
              <a:off x="6964674" y="3127458"/>
              <a:ext cx="380520" cy="21960"/>
            </p14:xfrm>
          </p:contentPart>
        </mc:Choice>
        <mc:Fallback xmlns="">
          <p:pic>
            <p:nvPicPr>
              <p:cNvPr id="18" name="Input penna 17">
                <a:extLst>
                  <a:ext uri="{FF2B5EF4-FFF2-40B4-BE49-F238E27FC236}">
                    <a16:creationId xmlns:a16="http://schemas.microsoft.com/office/drawing/2014/main" id="{89D72FE6-F5E2-B4B4-3DD3-C54C8A60F69B}"/>
                  </a:ext>
                </a:extLst>
              </p:cNvPr>
              <p:cNvPicPr/>
              <p:nvPr/>
            </p:nvPicPr>
            <p:blipFill>
              <a:blip r:embed="rId15"/>
              <a:stretch>
                <a:fillRect/>
              </a:stretch>
            </p:blipFill>
            <p:spPr>
              <a:xfrm>
                <a:off x="6928674" y="3091458"/>
                <a:ext cx="452160" cy="93600"/>
              </a:xfrm>
              <a:prstGeom prst="rect">
                <a:avLst/>
              </a:prstGeom>
            </p:spPr>
          </p:pic>
        </mc:Fallback>
      </mc:AlternateContent>
      <p:grpSp>
        <p:nvGrpSpPr>
          <p:cNvPr id="22" name="Gruppo 21">
            <a:extLst>
              <a:ext uri="{FF2B5EF4-FFF2-40B4-BE49-F238E27FC236}">
                <a16:creationId xmlns:a16="http://schemas.microsoft.com/office/drawing/2014/main" id="{678AA979-16A3-CFCF-012F-7B481BCE3A60}"/>
              </a:ext>
            </a:extLst>
          </p:cNvPr>
          <p:cNvGrpSpPr/>
          <p:nvPr/>
        </p:nvGrpSpPr>
        <p:grpSpPr>
          <a:xfrm>
            <a:off x="6891234" y="3110538"/>
            <a:ext cx="338760" cy="64080"/>
            <a:chOff x="6891234" y="3110538"/>
            <a:chExt cx="338760" cy="64080"/>
          </a:xfrm>
        </p:grpSpPr>
        <mc:AlternateContent xmlns:mc="http://schemas.openxmlformats.org/markup-compatibility/2006" xmlns:p14="http://schemas.microsoft.com/office/powerpoint/2010/main">
          <mc:Choice Requires="p14">
            <p:contentPart p14:bwMode="auto" r:id="rId16">
              <p14:nvContentPartPr>
                <p14:cNvPr id="16" name="Input penna 15">
                  <a:extLst>
                    <a:ext uri="{FF2B5EF4-FFF2-40B4-BE49-F238E27FC236}">
                      <a16:creationId xmlns:a16="http://schemas.microsoft.com/office/drawing/2014/main" id="{E9E0BC45-FE13-1983-9953-187E5F7B8DE7}"/>
                    </a:ext>
                  </a:extLst>
                </p14:cNvPr>
                <p14:cNvContentPartPr/>
                <p14:nvPr/>
              </p14:nvContentPartPr>
              <p14:xfrm>
                <a:off x="7229634" y="3110538"/>
                <a:ext cx="360" cy="360"/>
              </p14:xfrm>
            </p:contentPart>
          </mc:Choice>
          <mc:Fallback xmlns="">
            <p:pic>
              <p:nvPicPr>
                <p:cNvPr id="16" name="Input penna 15">
                  <a:extLst>
                    <a:ext uri="{FF2B5EF4-FFF2-40B4-BE49-F238E27FC236}">
                      <a16:creationId xmlns:a16="http://schemas.microsoft.com/office/drawing/2014/main" id="{E9E0BC45-FE13-1983-9953-187E5F7B8DE7}"/>
                    </a:ext>
                  </a:extLst>
                </p:cNvPr>
                <p:cNvPicPr/>
                <p:nvPr/>
              </p:nvPicPr>
              <p:blipFill>
                <a:blip r:embed="rId13"/>
                <a:stretch>
                  <a:fillRect/>
                </a:stretch>
              </p:blipFill>
              <p:spPr>
                <a:xfrm>
                  <a:off x="7193634" y="307453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Input penna 18">
                  <a:extLst>
                    <a:ext uri="{FF2B5EF4-FFF2-40B4-BE49-F238E27FC236}">
                      <a16:creationId xmlns:a16="http://schemas.microsoft.com/office/drawing/2014/main" id="{5E93EC8D-977D-340C-F35F-3B71BC230FB8}"/>
                    </a:ext>
                  </a:extLst>
                </p14:cNvPr>
                <p14:cNvContentPartPr/>
                <p14:nvPr/>
              </p14:nvContentPartPr>
              <p14:xfrm>
                <a:off x="6918234" y="3114858"/>
                <a:ext cx="119520" cy="20520"/>
              </p14:xfrm>
            </p:contentPart>
          </mc:Choice>
          <mc:Fallback xmlns="">
            <p:pic>
              <p:nvPicPr>
                <p:cNvPr id="19" name="Input penna 18">
                  <a:extLst>
                    <a:ext uri="{FF2B5EF4-FFF2-40B4-BE49-F238E27FC236}">
                      <a16:creationId xmlns:a16="http://schemas.microsoft.com/office/drawing/2014/main" id="{5E93EC8D-977D-340C-F35F-3B71BC230FB8}"/>
                    </a:ext>
                  </a:extLst>
                </p:cNvPr>
                <p:cNvPicPr/>
                <p:nvPr/>
              </p:nvPicPr>
              <p:blipFill>
                <a:blip r:embed="rId18"/>
                <a:stretch>
                  <a:fillRect/>
                </a:stretch>
              </p:blipFill>
              <p:spPr>
                <a:xfrm>
                  <a:off x="6882234" y="3078858"/>
                  <a:ext cx="1911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Input penna 19">
                  <a:extLst>
                    <a:ext uri="{FF2B5EF4-FFF2-40B4-BE49-F238E27FC236}">
                      <a16:creationId xmlns:a16="http://schemas.microsoft.com/office/drawing/2014/main" id="{2A38172D-86BE-7BD7-276E-28ABC23A4565}"/>
                    </a:ext>
                  </a:extLst>
                </p14:cNvPr>
                <p14:cNvContentPartPr/>
                <p14:nvPr/>
              </p14:nvContentPartPr>
              <p14:xfrm>
                <a:off x="6891234" y="3117378"/>
                <a:ext cx="295560" cy="57240"/>
              </p14:xfrm>
            </p:contentPart>
          </mc:Choice>
          <mc:Fallback xmlns="">
            <p:pic>
              <p:nvPicPr>
                <p:cNvPr id="20" name="Input penna 19">
                  <a:extLst>
                    <a:ext uri="{FF2B5EF4-FFF2-40B4-BE49-F238E27FC236}">
                      <a16:creationId xmlns:a16="http://schemas.microsoft.com/office/drawing/2014/main" id="{2A38172D-86BE-7BD7-276E-28ABC23A4565}"/>
                    </a:ext>
                  </a:extLst>
                </p:cNvPr>
                <p:cNvPicPr/>
                <p:nvPr/>
              </p:nvPicPr>
              <p:blipFill>
                <a:blip r:embed="rId20"/>
                <a:stretch>
                  <a:fillRect/>
                </a:stretch>
              </p:blipFill>
              <p:spPr>
                <a:xfrm>
                  <a:off x="6855234" y="3081378"/>
                  <a:ext cx="367200" cy="128880"/>
                </a:xfrm>
                <a:prstGeom prst="rect">
                  <a:avLst/>
                </a:prstGeom>
              </p:spPr>
            </p:pic>
          </mc:Fallback>
        </mc:AlternateContent>
      </p:grpSp>
      <p:grpSp>
        <p:nvGrpSpPr>
          <p:cNvPr id="25" name="Gruppo 24">
            <a:extLst>
              <a:ext uri="{FF2B5EF4-FFF2-40B4-BE49-F238E27FC236}">
                <a16:creationId xmlns:a16="http://schemas.microsoft.com/office/drawing/2014/main" id="{E3D713C3-C35E-4260-D244-A80DD425A7A1}"/>
              </a:ext>
            </a:extLst>
          </p:cNvPr>
          <p:cNvGrpSpPr/>
          <p:nvPr/>
        </p:nvGrpSpPr>
        <p:grpSpPr>
          <a:xfrm>
            <a:off x="6916434" y="3259938"/>
            <a:ext cx="416160" cy="34920"/>
            <a:chOff x="6916434" y="3259938"/>
            <a:chExt cx="416160" cy="34920"/>
          </a:xfrm>
        </p:grpSpPr>
        <mc:AlternateContent xmlns:mc="http://schemas.openxmlformats.org/markup-compatibility/2006" xmlns:p14="http://schemas.microsoft.com/office/powerpoint/2010/main">
          <mc:Choice Requires="p14">
            <p:contentPart p14:bwMode="auto" r:id="rId21">
              <p14:nvContentPartPr>
                <p14:cNvPr id="23" name="Input penna 22">
                  <a:extLst>
                    <a:ext uri="{FF2B5EF4-FFF2-40B4-BE49-F238E27FC236}">
                      <a16:creationId xmlns:a16="http://schemas.microsoft.com/office/drawing/2014/main" id="{9243EB56-C406-3951-3B18-AE332A508775}"/>
                    </a:ext>
                  </a:extLst>
                </p14:cNvPr>
                <p14:cNvContentPartPr/>
                <p14:nvPr/>
              </p14:nvContentPartPr>
              <p14:xfrm>
                <a:off x="7022274" y="3259938"/>
                <a:ext cx="310320" cy="34920"/>
              </p14:xfrm>
            </p:contentPart>
          </mc:Choice>
          <mc:Fallback xmlns="">
            <p:pic>
              <p:nvPicPr>
                <p:cNvPr id="23" name="Input penna 22">
                  <a:extLst>
                    <a:ext uri="{FF2B5EF4-FFF2-40B4-BE49-F238E27FC236}">
                      <a16:creationId xmlns:a16="http://schemas.microsoft.com/office/drawing/2014/main" id="{9243EB56-C406-3951-3B18-AE332A508775}"/>
                    </a:ext>
                  </a:extLst>
                </p:cNvPr>
                <p:cNvPicPr/>
                <p:nvPr/>
              </p:nvPicPr>
              <p:blipFill>
                <a:blip r:embed="rId22"/>
                <a:stretch>
                  <a:fillRect/>
                </a:stretch>
              </p:blipFill>
              <p:spPr>
                <a:xfrm>
                  <a:off x="6986634" y="3224298"/>
                  <a:ext cx="38196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4" name="Input penna 23">
                  <a:extLst>
                    <a:ext uri="{FF2B5EF4-FFF2-40B4-BE49-F238E27FC236}">
                      <a16:creationId xmlns:a16="http://schemas.microsoft.com/office/drawing/2014/main" id="{55929BFB-A2E6-A2E1-8EDD-CE4F6236399F}"/>
                    </a:ext>
                  </a:extLst>
                </p14:cNvPr>
                <p14:cNvContentPartPr/>
                <p14:nvPr/>
              </p14:nvContentPartPr>
              <p14:xfrm>
                <a:off x="6916434" y="3277218"/>
                <a:ext cx="104040" cy="9360"/>
              </p14:xfrm>
            </p:contentPart>
          </mc:Choice>
          <mc:Fallback xmlns="">
            <p:pic>
              <p:nvPicPr>
                <p:cNvPr id="24" name="Input penna 23">
                  <a:extLst>
                    <a:ext uri="{FF2B5EF4-FFF2-40B4-BE49-F238E27FC236}">
                      <a16:creationId xmlns:a16="http://schemas.microsoft.com/office/drawing/2014/main" id="{55929BFB-A2E6-A2E1-8EDD-CE4F6236399F}"/>
                    </a:ext>
                  </a:extLst>
                </p:cNvPr>
                <p:cNvPicPr/>
                <p:nvPr/>
              </p:nvPicPr>
              <p:blipFill>
                <a:blip r:embed="rId24"/>
                <a:stretch>
                  <a:fillRect/>
                </a:stretch>
              </p:blipFill>
              <p:spPr>
                <a:xfrm>
                  <a:off x="6880794" y="3241218"/>
                  <a:ext cx="175680" cy="81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26" name="Input penna 25">
                <a:extLst>
                  <a:ext uri="{FF2B5EF4-FFF2-40B4-BE49-F238E27FC236}">
                    <a16:creationId xmlns:a16="http://schemas.microsoft.com/office/drawing/2014/main" id="{F9C75F24-CCC8-9AC2-9A85-E06965DE68EC}"/>
                  </a:ext>
                </a:extLst>
              </p14:cNvPr>
              <p14:cNvContentPartPr/>
              <p14:nvPr/>
            </p14:nvContentPartPr>
            <p14:xfrm>
              <a:off x="6910314" y="3435258"/>
              <a:ext cx="401040" cy="36000"/>
            </p14:xfrm>
          </p:contentPart>
        </mc:Choice>
        <mc:Fallback xmlns="">
          <p:pic>
            <p:nvPicPr>
              <p:cNvPr id="26" name="Input penna 25">
                <a:extLst>
                  <a:ext uri="{FF2B5EF4-FFF2-40B4-BE49-F238E27FC236}">
                    <a16:creationId xmlns:a16="http://schemas.microsoft.com/office/drawing/2014/main" id="{F9C75F24-CCC8-9AC2-9A85-E06965DE68EC}"/>
                  </a:ext>
                </a:extLst>
              </p:cNvPr>
              <p:cNvPicPr/>
              <p:nvPr/>
            </p:nvPicPr>
            <p:blipFill>
              <a:blip r:embed="rId26"/>
              <a:stretch>
                <a:fillRect/>
              </a:stretch>
            </p:blipFill>
            <p:spPr>
              <a:xfrm>
                <a:off x="6874314" y="3399258"/>
                <a:ext cx="47268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8" name="Input penna 27">
                <a:extLst>
                  <a:ext uri="{FF2B5EF4-FFF2-40B4-BE49-F238E27FC236}">
                    <a16:creationId xmlns:a16="http://schemas.microsoft.com/office/drawing/2014/main" id="{CBF1B122-599E-2020-4328-4ED775A83474}"/>
                  </a:ext>
                </a:extLst>
              </p14:cNvPr>
              <p14:cNvContentPartPr/>
              <p14:nvPr/>
            </p14:nvContentPartPr>
            <p14:xfrm>
              <a:off x="7289394" y="3614538"/>
              <a:ext cx="25920" cy="9000"/>
            </p14:xfrm>
          </p:contentPart>
        </mc:Choice>
        <mc:Fallback xmlns="">
          <p:pic>
            <p:nvPicPr>
              <p:cNvPr id="28" name="Input penna 27">
                <a:extLst>
                  <a:ext uri="{FF2B5EF4-FFF2-40B4-BE49-F238E27FC236}">
                    <a16:creationId xmlns:a16="http://schemas.microsoft.com/office/drawing/2014/main" id="{CBF1B122-599E-2020-4328-4ED775A83474}"/>
                  </a:ext>
                </a:extLst>
              </p:cNvPr>
              <p:cNvPicPr/>
              <p:nvPr/>
            </p:nvPicPr>
            <p:blipFill>
              <a:blip r:embed="rId28"/>
              <a:stretch>
                <a:fillRect/>
              </a:stretch>
            </p:blipFill>
            <p:spPr>
              <a:xfrm>
                <a:off x="7253394" y="3578538"/>
                <a:ext cx="975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9" name="Input penna 28">
                <a:extLst>
                  <a:ext uri="{FF2B5EF4-FFF2-40B4-BE49-F238E27FC236}">
                    <a16:creationId xmlns:a16="http://schemas.microsoft.com/office/drawing/2014/main" id="{07943160-F55B-F056-2C87-802F4A2AE113}"/>
                  </a:ext>
                </a:extLst>
              </p14:cNvPr>
              <p14:cNvContentPartPr/>
              <p14:nvPr/>
            </p14:nvContentPartPr>
            <p14:xfrm>
              <a:off x="6890874" y="3597618"/>
              <a:ext cx="451080" cy="30960"/>
            </p14:xfrm>
          </p:contentPart>
        </mc:Choice>
        <mc:Fallback xmlns="">
          <p:pic>
            <p:nvPicPr>
              <p:cNvPr id="29" name="Input penna 28">
                <a:extLst>
                  <a:ext uri="{FF2B5EF4-FFF2-40B4-BE49-F238E27FC236}">
                    <a16:creationId xmlns:a16="http://schemas.microsoft.com/office/drawing/2014/main" id="{07943160-F55B-F056-2C87-802F4A2AE113}"/>
                  </a:ext>
                </a:extLst>
              </p:cNvPr>
              <p:cNvPicPr/>
              <p:nvPr/>
            </p:nvPicPr>
            <p:blipFill>
              <a:blip r:embed="rId30"/>
              <a:stretch>
                <a:fillRect/>
              </a:stretch>
            </p:blipFill>
            <p:spPr>
              <a:xfrm>
                <a:off x="6854874" y="3561618"/>
                <a:ext cx="5227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9" name="Input penna 38">
                <a:extLst>
                  <a:ext uri="{FF2B5EF4-FFF2-40B4-BE49-F238E27FC236}">
                    <a16:creationId xmlns:a16="http://schemas.microsoft.com/office/drawing/2014/main" id="{C07E0FED-200A-88A8-6EBC-01DFD1BFE661}"/>
                  </a:ext>
                </a:extLst>
              </p14:cNvPr>
              <p14:cNvContentPartPr/>
              <p14:nvPr/>
            </p14:nvContentPartPr>
            <p14:xfrm>
              <a:off x="6924714" y="3726138"/>
              <a:ext cx="433440" cy="63360"/>
            </p14:xfrm>
          </p:contentPart>
        </mc:Choice>
        <mc:Fallback xmlns="">
          <p:pic>
            <p:nvPicPr>
              <p:cNvPr id="39" name="Input penna 38">
                <a:extLst>
                  <a:ext uri="{FF2B5EF4-FFF2-40B4-BE49-F238E27FC236}">
                    <a16:creationId xmlns:a16="http://schemas.microsoft.com/office/drawing/2014/main" id="{C07E0FED-200A-88A8-6EBC-01DFD1BFE661}"/>
                  </a:ext>
                </a:extLst>
              </p:cNvPr>
              <p:cNvPicPr/>
              <p:nvPr/>
            </p:nvPicPr>
            <p:blipFill>
              <a:blip r:embed="rId32"/>
              <a:stretch>
                <a:fillRect/>
              </a:stretch>
            </p:blipFill>
            <p:spPr>
              <a:xfrm>
                <a:off x="6888714" y="3690498"/>
                <a:ext cx="5050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0" name="Input penna 39">
                <a:extLst>
                  <a:ext uri="{FF2B5EF4-FFF2-40B4-BE49-F238E27FC236}">
                    <a16:creationId xmlns:a16="http://schemas.microsoft.com/office/drawing/2014/main" id="{0084B5F0-FBB6-363A-3FEF-BFABC7B41391}"/>
                  </a:ext>
                </a:extLst>
              </p14:cNvPr>
              <p14:cNvContentPartPr/>
              <p14:nvPr/>
            </p14:nvContentPartPr>
            <p14:xfrm>
              <a:off x="6906354" y="3905418"/>
              <a:ext cx="407160" cy="35280"/>
            </p14:xfrm>
          </p:contentPart>
        </mc:Choice>
        <mc:Fallback xmlns="">
          <p:pic>
            <p:nvPicPr>
              <p:cNvPr id="40" name="Input penna 39">
                <a:extLst>
                  <a:ext uri="{FF2B5EF4-FFF2-40B4-BE49-F238E27FC236}">
                    <a16:creationId xmlns:a16="http://schemas.microsoft.com/office/drawing/2014/main" id="{0084B5F0-FBB6-363A-3FEF-BFABC7B41391}"/>
                  </a:ext>
                </a:extLst>
              </p:cNvPr>
              <p:cNvPicPr/>
              <p:nvPr/>
            </p:nvPicPr>
            <p:blipFill>
              <a:blip r:embed="rId34"/>
              <a:stretch>
                <a:fillRect/>
              </a:stretch>
            </p:blipFill>
            <p:spPr>
              <a:xfrm>
                <a:off x="6870714" y="3869418"/>
                <a:ext cx="4788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2" name="Input penna 41">
                <a:extLst>
                  <a:ext uri="{FF2B5EF4-FFF2-40B4-BE49-F238E27FC236}">
                    <a16:creationId xmlns:a16="http://schemas.microsoft.com/office/drawing/2014/main" id="{249352DA-D8E8-32C7-415A-97DABEFB70E6}"/>
                  </a:ext>
                </a:extLst>
              </p14:cNvPr>
              <p14:cNvContentPartPr/>
              <p14:nvPr/>
            </p14:nvContentPartPr>
            <p14:xfrm>
              <a:off x="6917514" y="4080378"/>
              <a:ext cx="423360" cy="720"/>
            </p14:xfrm>
          </p:contentPart>
        </mc:Choice>
        <mc:Fallback xmlns="">
          <p:pic>
            <p:nvPicPr>
              <p:cNvPr id="42" name="Input penna 41">
                <a:extLst>
                  <a:ext uri="{FF2B5EF4-FFF2-40B4-BE49-F238E27FC236}">
                    <a16:creationId xmlns:a16="http://schemas.microsoft.com/office/drawing/2014/main" id="{249352DA-D8E8-32C7-415A-97DABEFB70E6}"/>
                  </a:ext>
                </a:extLst>
              </p:cNvPr>
              <p:cNvPicPr/>
              <p:nvPr/>
            </p:nvPicPr>
            <p:blipFill>
              <a:blip r:embed="rId36"/>
              <a:stretch>
                <a:fillRect/>
              </a:stretch>
            </p:blipFill>
            <p:spPr>
              <a:xfrm>
                <a:off x="6881874" y="4008378"/>
                <a:ext cx="495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3" name="Input penna 42">
                <a:extLst>
                  <a:ext uri="{FF2B5EF4-FFF2-40B4-BE49-F238E27FC236}">
                    <a16:creationId xmlns:a16="http://schemas.microsoft.com/office/drawing/2014/main" id="{B4E90B64-97BB-0EF0-C23D-2DFA1AE862E2}"/>
                  </a:ext>
                </a:extLst>
              </p14:cNvPr>
              <p14:cNvContentPartPr/>
              <p14:nvPr/>
            </p14:nvContentPartPr>
            <p14:xfrm>
              <a:off x="7017234" y="4093338"/>
              <a:ext cx="20520" cy="8640"/>
            </p14:xfrm>
          </p:contentPart>
        </mc:Choice>
        <mc:Fallback xmlns="">
          <p:pic>
            <p:nvPicPr>
              <p:cNvPr id="43" name="Input penna 42">
                <a:extLst>
                  <a:ext uri="{FF2B5EF4-FFF2-40B4-BE49-F238E27FC236}">
                    <a16:creationId xmlns:a16="http://schemas.microsoft.com/office/drawing/2014/main" id="{B4E90B64-97BB-0EF0-C23D-2DFA1AE862E2}"/>
                  </a:ext>
                </a:extLst>
              </p:cNvPr>
              <p:cNvPicPr/>
              <p:nvPr/>
            </p:nvPicPr>
            <p:blipFill>
              <a:blip r:embed="rId38"/>
              <a:stretch>
                <a:fillRect/>
              </a:stretch>
            </p:blipFill>
            <p:spPr>
              <a:xfrm>
                <a:off x="6981594" y="4057338"/>
                <a:ext cx="9216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8" name="Input penna 47">
                <a:extLst>
                  <a:ext uri="{FF2B5EF4-FFF2-40B4-BE49-F238E27FC236}">
                    <a16:creationId xmlns:a16="http://schemas.microsoft.com/office/drawing/2014/main" id="{A1E5185E-9419-C29B-FB60-4B03E5C853A8}"/>
                  </a:ext>
                </a:extLst>
              </p14:cNvPr>
              <p14:cNvContentPartPr/>
              <p14:nvPr/>
            </p14:nvContentPartPr>
            <p14:xfrm>
              <a:off x="7139994" y="3644778"/>
              <a:ext cx="360" cy="360"/>
            </p14:xfrm>
          </p:contentPart>
        </mc:Choice>
        <mc:Fallback xmlns="">
          <p:pic>
            <p:nvPicPr>
              <p:cNvPr id="48" name="Input penna 47">
                <a:extLst>
                  <a:ext uri="{FF2B5EF4-FFF2-40B4-BE49-F238E27FC236}">
                    <a16:creationId xmlns:a16="http://schemas.microsoft.com/office/drawing/2014/main" id="{A1E5185E-9419-C29B-FB60-4B03E5C853A8}"/>
                  </a:ext>
                </a:extLst>
              </p:cNvPr>
              <p:cNvPicPr/>
              <p:nvPr/>
            </p:nvPicPr>
            <p:blipFill>
              <a:blip r:embed="rId13"/>
              <a:stretch>
                <a:fillRect/>
              </a:stretch>
            </p:blipFill>
            <p:spPr>
              <a:xfrm>
                <a:off x="7103994" y="36087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0" name="Input penna 49">
                <a:extLst>
                  <a:ext uri="{FF2B5EF4-FFF2-40B4-BE49-F238E27FC236}">
                    <a16:creationId xmlns:a16="http://schemas.microsoft.com/office/drawing/2014/main" id="{9C84D2E8-030D-731D-E314-D6D3EFAE68D9}"/>
                  </a:ext>
                </a:extLst>
              </p14:cNvPr>
              <p14:cNvContentPartPr/>
              <p14:nvPr/>
            </p14:nvContentPartPr>
            <p14:xfrm>
              <a:off x="6913194" y="4229778"/>
              <a:ext cx="440280" cy="9000"/>
            </p14:xfrm>
          </p:contentPart>
        </mc:Choice>
        <mc:Fallback xmlns="">
          <p:pic>
            <p:nvPicPr>
              <p:cNvPr id="50" name="Input penna 49">
                <a:extLst>
                  <a:ext uri="{FF2B5EF4-FFF2-40B4-BE49-F238E27FC236}">
                    <a16:creationId xmlns:a16="http://schemas.microsoft.com/office/drawing/2014/main" id="{9C84D2E8-030D-731D-E314-D6D3EFAE68D9}"/>
                  </a:ext>
                </a:extLst>
              </p:cNvPr>
              <p:cNvPicPr/>
              <p:nvPr/>
            </p:nvPicPr>
            <p:blipFill>
              <a:blip r:embed="rId41"/>
              <a:stretch>
                <a:fillRect/>
              </a:stretch>
            </p:blipFill>
            <p:spPr>
              <a:xfrm>
                <a:off x="6877554" y="4194138"/>
                <a:ext cx="51192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1" name="Input penna 50">
                <a:extLst>
                  <a:ext uri="{FF2B5EF4-FFF2-40B4-BE49-F238E27FC236}">
                    <a16:creationId xmlns:a16="http://schemas.microsoft.com/office/drawing/2014/main" id="{DB3B5FEB-E5D7-7468-07E5-24D510A7A76B}"/>
                  </a:ext>
                </a:extLst>
              </p14:cNvPr>
              <p14:cNvContentPartPr/>
              <p14:nvPr/>
            </p14:nvContentPartPr>
            <p14:xfrm>
              <a:off x="7212354" y="4225818"/>
              <a:ext cx="360" cy="360"/>
            </p14:xfrm>
          </p:contentPart>
        </mc:Choice>
        <mc:Fallback xmlns="">
          <p:pic>
            <p:nvPicPr>
              <p:cNvPr id="51" name="Input penna 50">
                <a:extLst>
                  <a:ext uri="{FF2B5EF4-FFF2-40B4-BE49-F238E27FC236}">
                    <a16:creationId xmlns:a16="http://schemas.microsoft.com/office/drawing/2014/main" id="{DB3B5FEB-E5D7-7468-07E5-24D510A7A76B}"/>
                  </a:ext>
                </a:extLst>
              </p:cNvPr>
              <p:cNvPicPr/>
              <p:nvPr/>
            </p:nvPicPr>
            <p:blipFill>
              <a:blip r:embed="rId13"/>
              <a:stretch>
                <a:fillRect/>
              </a:stretch>
            </p:blipFill>
            <p:spPr>
              <a:xfrm>
                <a:off x="7176714" y="4189818"/>
                <a:ext cx="72000" cy="72000"/>
              </a:xfrm>
              <a:prstGeom prst="rect">
                <a:avLst/>
              </a:prstGeom>
            </p:spPr>
          </p:pic>
        </mc:Fallback>
      </mc:AlternateContent>
      <p:sp>
        <p:nvSpPr>
          <p:cNvPr id="12" name="Rettangolo 11">
            <a:extLst>
              <a:ext uri="{FF2B5EF4-FFF2-40B4-BE49-F238E27FC236}">
                <a16:creationId xmlns:a16="http://schemas.microsoft.com/office/drawing/2014/main" id="{ECAFB21E-3230-CD48-97AF-6EF343F7B144}"/>
              </a:ext>
            </a:extLst>
          </p:cNvPr>
          <p:cNvSpPr/>
          <p:nvPr/>
        </p:nvSpPr>
        <p:spPr>
          <a:xfrm>
            <a:off x="232056" y="1714718"/>
            <a:ext cx="4949911"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cs typeface="Arial"/>
              </a:rPr>
              <a:t>Recuperato l’assistito di interesse, l’operatore potrà effettuare l’operazione di Presa in Carico del certificato/assistito attraverso il pulsante </a:t>
            </a:r>
            <a:r>
              <a:rPr lang="it-IT" sz="1400" b="1" dirty="0">
                <a:solidFill>
                  <a:srgbClr val="012B51"/>
                </a:solidFill>
                <a:cs typeface="Arial"/>
              </a:rPr>
              <a:t>’Presa</a:t>
            </a:r>
            <a:r>
              <a:rPr lang="it-IT" sz="1400" dirty="0">
                <a:solidFill>
                  <a:sysClr val="windowText" lastClr="000000"/>
                </a:solidFill>
                <a:cs typeface="Arial"/>
              </a:rPr>
              <a:t> </a:t>
            </a:r>
            <a:r>
              <a:rPr lang="it-IT" sz="1400" b="1" dirty="0">
                <a:solidFill>
                  <a:srgbClr val="012B51"/>
                </a:solidFill>
                <a:cs typeface="Arial"/>
              </a:rPr>
              <a:t>in</a:t>
            </a:r>
            <a:r>
              <a:rPr lang="it-IT" sz="1400" dirty="0">
                <a:solidFill>
                  <a:sysClr val="windowText" lastClr="000000"/>
                </a:solidFill>
                <a:cs typeface="Arial"/>
              </a:rPr>
              <a:t> </a:t>
            </a:r>
            <a:r>
              <a:rPr lang="it-IT" sz="1400" b="1" dirty="0" err="1">
                <a:solidFill>
                  <a:srgbClr val="012B51"/>
                </a:solidFill>
                <a:cs typeface="Arial"/>
              </a:rPr>
              <a:t>carico</a:t>
            </a:r>
            <a:r>
              <a:rPr lang="it-IT" sz="1400" dirty="0" err="1">
                <a:solidFill>
                  <a:sysClr val="windowText" lastClr="000000"/>
                </a:solidFill>
                <a:cs typeface="Arial"/>
              </a:rPr>
              <a:t>’</a:t>
            </a:r>
            <a:r>
              <a:rPr lang="it-IT" sz="1400" dirty="0">
                <a:solidFill>
                  <a:sysClr val="windowText" lastClr="000000"/>
                </a:solidFill>
                <a:cs typeface="Arial"/>
              </a:rPr>
              <a:t>. Dovrà confermare l’azione mediante il pulsante “</a:t>
            </a:r>
            <a:r>
              <a:rPr lang="it-IT" sz="1400" b="1" dirty="0">
                <a:solidFill>
                  <a:sysClr val="windowText" lastClr="000000"/>
                </a:solidFill>
                <a:cs typeface="Arial"/>
              </a:rPr>
              <a:t>Si</a:t>
            </a:r>
            <a:r>
              <a:rPr lang="it-IT" sz="1400" dirty="0">
                <a:solidFill>
                  <a:sysClr val="windowText" lastClr="000000"/>
                </a:solidFill>
                <a:cs typeface="Arial"/>
              </a:rPr>
              <a:t>” oppure annullarla mediante il pulsante “</a:t>
            </a:r>
            <a:r>
              <a:rPr lang="it-IT" sz="1400" b="1" dirty="0">
                <a:solidFill>
                  <a:sysClr val="windowText" lastClr="000000"/>
                </a:solidFill>
                <a:cs typeface="Arial"/>
              </a:rPr>
              <a:t>No</a:t>
            </a:r>
            <a:r>
              <a:rPr lang="it-IT" sz="1400" dirty="0">
                <a:solidFill>
                  <a:sysClr val="windowText" lastClr="000000"/>
                </a:solidFill>
                <a:cs typeface="Arial"/>
              </a:rPr>
              <a:t>”. L’azione </a:t>
            </a:r>
            <a:r>
              <a:rPr lang="it-IT" sz="1400" dirty="0">
                <a:solidFill>
                  <a:srgbClr val="000000"/>
                </a:solidFill>
                <a:cs typeface="Arial"/>
              </a:rPr>
              <a:t>di </a:t>
            </a:r>
            <a:r>
              <a:rPr lang="it-IT" sz="1400" dirty="0">
                <a:solidFill>
                  <a:sysClr val="windowText" lastClr="000000"/>
                </a:solidFill>
                <a:cs typeface="Arial"/>
              </a:rPr>
              <a:t>conferma corrisponderà </a:t>
            </a:r>
            <a:r>
              <a:rPr lang="it-IT" sz="1400" dirty="0">
                <a:solidFill>
                  <a:srgbClr val="000000"/>
                </a:solidFill>
                <a:cs typeface="Arial"/>
              </a:rPr>
              <a:t>all’invio dell’email al paziente relativa al</a:t>
            </a:r>
            <a:r>
              <a:rPr lang="it-IT" sz="1400" dirty="0">
                <a:solidFill>
                  <a:sysClr val="windowText" lastClr="000000"/>
                </a:solidFill>
                <a:cs typeface="Arial"/>
              </a:rPr>
              <a:t> trattamento dei dati, quale “Informativa sul Trattamento dei Dati Personali” se il contatto email risulta essere presente</a:t>
            </a:r>
            <a:r>
              <a:rPr lang="it-IT" sz="1400" dirty="0">
                <a:solidFill>
                  <a:srgbClr val="000000"/>
                </a:solidFill>
                <a:cs typeface="Arial"/>
              </a:rPr>
              <a:t>, </a:t>
            </a:r>
            <a:r>
              <a:rPr lang="it-IT" sz="1400" dirty="0">
                <a:solidFill>
                  <a:sysClr val="windowText" lastClr="000000"/>
                </a:solidFill>
                <a:cs typeface="Arial"/>
              </a:rPr>
              <a:t>altrimenti sarà disponibile la possibilità di effettuare il download del PDF dell'Informativa sul Trattamento </a:t>
            </a:r>
            <a:r>
              <a:rPr lang="it-IT" sz="1400" dirty="0">
                <a:solidFill>
                  <a:srgbClr val="000000"/>
                </a:solidFill>
                <a:cs typeface="Arial"/>
              </a:rPr>
              <a:t>dei Dati </a:t>
            </a:r>
            <a:r>
              <a:rPr lang="it-IT" sz="1400" dirty="0">
                <a:solidFill>
                  <a:sysClr val="windowText" lastClr="000000"/>
                </a:solidFill>
                <a:cs typeface="Arial"/>
              </a:rPr>
              <a:t>Personali</a:t>
            </a:r>
            <a:r>
              <a:rPr lang="it-IT" sz="1400" dirty="0">
                <a:solidFill>
                  <a:srgbClr val="000000"/>
                </a:solidFill>
                <a:cs typeface="Arial"/>
              </a:rPr>
              <a:t>, </a:t>
            </a:r>
            <a:r>
              <a:rPr lang="it-IT" sz="1400" dirty="0">
                <a:solidFill>
                  <a:sysClr val="windowText" lastClr="000000"/>
                </a:solidFill>
                <a:cs typeface="Arial"/>
              </a:rPr>
              <a:t>in modo da poter consegnare l’Informativa in formato cartaceo.</a:t>
            </a:r>
            <a:endParaRPr lang="en-US" sz="1400" dirty="0">
              <a:solidFill>
                <a:sysClr val="windowText" lastClr="000000"/>
              </a:solidFill>
              <a:cs typeface="Arial"/>
            </a:endParaRPr>
          </a:p>
          <a:p>
            <a:pPr>
              <a:lnSpc>
                <a:spcPct val="150000"/>
              </a:lnSpc>
            </a:pPr>
            <a:r>
              <a:rPr lang="it-IT" sz="1400">
                <a:solidFill>
                  <a:sysClr val="windowText" lastClr="000000"/>
                </a:solidFill>
                <a:cs typeface="Arial"/>
              </a:rPr>
              <a:t>Il sistema salverà l’ultimo medico della presa in carico, unico a detenere la visibilità del dettaglio del certificato e le azioni abilitate al certificato stesso.</a:t>
            </a:r>
            <a:endParaRPr lang="en-US" sz="1400">
              <a:solidFill>
                <a:srgbClr val="003D69"/>
              </a:solidFill>
              <a:cs typeface="Arial"/>
            </a:endParaRPr>
          </a:p>
          <a:p>
            <a:pPr>
              <a:lnSpc>
                <a:spcPct val="150000"/>
              </a:lnSpc>
            </a:pPr>
            <a:endParaRPr lang="it-IT" sz="1400" dirty="0">
              <a:solidFill>
                <a:sysClr val="windowText" lastClr="000000"/>
              </a:solidFill>
              <a:cs typeface="Arial"/>
            </a:endParaRPr>
          </a:p>
        </p:txBody>
      </p:sp>
      <p:sp>
        <p:nvSpPr>
          <p:cNvPr id="21" name="Rettangolo 20">
            <a:extLst>
              <a:ext uri="{FF2B5EF4-FFF2-40B4-BE49-F238E27FC236}">
                <a16:creationId xmlns:a16="http://schemas.microsoft.com/office/drawing/2014/main" id="{F6BA2C16-4CFC-A73A-0454-F70D508C21AF}"/>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Presa in Carico per un Certificato emesso IN Regione Campania 2/5</a:t>
            </a:r>
            <a:endParaRPr lang="it-IT" sz="2400">
              <a:solidFill>
                <a:srgbClr val="000000"/>
              </a:solidFill>
              <a:cs typeface="Arial"/>
            </a:endParaRPr>
          </a:p>
        </p:txBody>
      </p:sp>
    </p:spTree>
    <p:extLst>
      <p:ext uri="{BB962C8B-B14F-4D97-AF65-F5344CB8AC3E}">
        <p14:creationId xmlns:p14="http://schemas.microsoft.com/office/powerpoint/2010/main" val="2613010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9D79D-C09E-829B-E17E-E46EA4659CDD}"/>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6379E93F-65A3-C3F6-D0A9-95E65391C319}"/>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descr="Immagine che contiene testo, schermata, software, numero&#10;&#10;Il contenuto generato dall&amp;#39;IA potrebbe non essere corretto.">
            <a:extLst>
              <a:ext uri="{FF2B5EF4-FFF2-40B4-BE49-F238E27FC236}">
                <a16:creationId xmlns:a16="http://schemas.microsoft.com/office/drawing/2014/main" id="{0390FF41-09FE-7BB2-49AD-EAA394013857}"/>
              </a:ext>
            </a:extLst>
          </p:cNvPr>
          <p:cNvPicPr>
            <a:picLocks noChangeAspect="1"/>
          </p:cNvPicPr>
          <p:nvPr/>
        </p:nvPicPr>
        <p:blipFill>
          <a:blip r:embed="rId2"/>
          <a:stretch>
            <a:fillRect/>
          </a:stretch>
        </p:blipFill>
        <p:spPr>
          <a:xfrm>
            <a:off x="5699760" y="1663683"/>
            <a:ext cx="6167120" cy="2799115"/>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3">
            <p14:nvContentPartPr>
              <p14:cNvPr id="7" name="Input penna 6">
                <a:extLst>
                  <a:ext uri="{FF2B5EF4-FFF2-40B4-BE49-F238E27FC236}">
                    <a16:creationId xmlns:a16="http://schemas.microsoft.com/office/drawing/2014/main" id="{97E773EA-D9ED-AD42-1849-2FD385513812}"/>
                  </a:ext>
                </a:extLst>
              </p14:cNvPr>
              <p14:cNvContentPartPr/>
              <p14:nvPr/>
            </p14:nvContentPartPr>
            <p14:xfrm>
              <a:off x="6917514" y="2990658"/>
              <a:ext cx="435960" cy="4680"/>
            </p14:xfrm>
          </p:contentPart>
        </mc:Choice>
        <mc:Fallback xmlns="">
          <p:pic>
            <p:nvPicPr>
              <p:cNvPr id="7" name="Input penna 6">
                <a:extLst>
                  <a:ext uri="{FF2B5EF4-FFF2-40B4-BE49-F238E27FC236}">
                    <a16:creationId xmlns:a16="http://schemas.microsoft.com/office/drawing/2014/main" id="{97E773EA-D9ED-AD42-1849-2FD385513812}"/>
                  </a:ext>
                </a:extLst>
              </p:cNvPr>
              <p:cNvPicPr/>
              <p:nvPr/>
            </p:nvPicPr>
            <p:blipFill>
              <a:blip r:embed="rId4"/>
              <a:stretch>
                <a:fillRect/>
              </a:stretch>
            </p:blipFill>
            <p:spPr>
              <a:xfrm>
                <a:off x="6881874" y="2954658"/>
                <a:ext cx="50760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put penna 7">
                <a:extLst>
                  <a:ext uri="{FF2B5EF4-FFF2-40B4-BE49-F238E27FC236}">
                    <a16:creationId xmlns:a16="http://schemas.microsoft.com/office/drawing/2014/main" id="{3EA99B09-2200-9B55-0910-3B1F7D49FB24}"/>
                  </a:ext>
                </a:extLst>
              </p14:cNvPr>
              <p14:cNvContentPartPr/>
              <p14:nvPr/>
            </p14:nvContentPartPr>
            <p14:xfrm>
              <a:off x="6917154" y="3106218"/>
              <a:ext cx="436680" cy="64800"/>
            </p14:xfrm>
          </p:contentPart>
        </mc:Choice>
        <mc:Fallback xmlns="">
          <p:pic>
            <p:nvPicPr>
              <p:cNvPr id="8" name="Input penna 7">
                <a:extLst>
                  <a:ext uri="{FF2B5EF4-FFF2-40B4-BE49-F238E27FC236}">
                    <a16:creationId xmlns:a16="http://schemas.microsoft.com/office/drawing/2014/main" id="{3EA99B09-2200-9B55-0910-3B1F7D49FB24}"/>
                  </a:ext>
                </a:extLst>
              </p:cNvPr>
              <p:cNvPicPr/>
              <p:nvPr/>
            </p:nvPicPr>
            <p:blipFill>
              <a:blip r:embed="rId6"/>
              <a:stretch>
                <a:fillRect/>
              </a:stretch>
            </p:blipFill>
            <p:spPr>
              <a:xfrm>
                <a:off x="6881514" y="3070218"/>
                <a:ext cx="508320" cy="136440"/>
              </a:xfrm>
              <a:prstGeom prst="rect">
                <a:avLst/>
              </a:prstGeom>
            </p:spPr>
          </p:pic>
        </mc:Fallback>
      </mc:AlternateContent>
      <p:grpSp>
        <p:nvGrpSpPr>
          <p:cNvPr id="14" name="Gruppo 13">
            <a:extLst>
              <a:ext uri="{FF2B5EF4-FFF2-40B4-BE49-F238E27FC236}">
                <a16:creationId xmlns:a16="http://schemas.microsoft.com/office/drawing/2014/main" id="{BB8A571F-DD34-E366-8966-9CBFFCA73850}"/>
              </a:ext>
            </a:extLst>
          </p:cNvPr>
          <p:cNvGrpSpPr/>
          <p:nvPr/>
        </p:nvGrpSpPr>
        <p:grpSpPr>
          <a:xfrm>
            <a:off x="6943434" y="3289458"/>
            <a:ext cx="414720" cy="56520"/>
            <a:chOff x="6943434" y="3289458"/>
            <a:chExt cx="414720" cy="56520"/>
          </a:xfrm>
        </p:grpSpPr>
        <mc:AlternateContent xmlns:mc="http://schemas.openxmlformats.org/markup-compatibility/2006" xmlns:p14="http://schemas.microsoft.com/office/powerpoint/2010/main">
          <mc:Choice Requires="p14">
            <p:contentPart p14:bwMode="auto" r:id="rId7">
              <p14:nvContentPartPr>
                <p14:cNvPr id="10" name="Input penna 9">
                  <a:extLst>
                    <a:ext uri="{FF2B5EF4-FFF2-40B4-BE49-F238E27FC236}">
                      <a16:creationId xmlns:a16="http://schemas.microsoft.com/office/drawing/2014/main" id="{3E5BC82E-FA92-96AE-99D4-D76652E6FA46}"/>
                    </a:ext>
                  </a:extLst>
                </p14:cNvPr>
                <p14:cNvContentPartPr/>
                <p14:nvPr/>
              </p14:nvContentPartPr>
              <p14:xfrm>
                <a:off x="7116234" y="3289818"/>
                <a:ext cx="241920" cy="56160"/>
              </p14:xfrm>
            </p:contentPart>
          </mc:Choice>
          <mc:Fallback xmlns="">
            <p:pic>
              <p:nvPicPr>
                <p:cNvPr id="10" name="Input penna 9">
                  <a:extLst>
                    <a:ext uri="{FF2B5EF4-FFF2-40B4-BE49-F238E27FC236}">
                      <a16:creationId xmlns:a16="http://schemas.microsoft.com/office/drawing/2014/main" id="{3E5BC82E-FA92-96AE-99D4-D76652E6FA46}"/>
                    </a:ext>
                  </a:extLst>
                </p:cNvPr>
                <p:cNvPicPr/>
                <p:nvPr/>
              </p:nvPicPr>
              <p:blipFill>
                <a:blip r:embed="rId8"/>
                <a:stretch>
                  <a:fillRect/>
                </a:stretch>
              </p:blipFill>
              <p:spPr>
                <a:xfrm>
                  <a:off x="7080594" y="3254178"/>
                  <a:ext cx="3135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Input penna 10">
                  <a:extLst>
                    <a:ext uri="{FF2B5EF4-FFF2-40B4-BE49-F238E27FC236}">
                      <a16:creationId xmlns:a16="http://schemas.microsoft.com/office/drawing/2014/main" id="{FABF4C58-BAE8-C0ED-9C76-62986C922E83}"/>
                    </a:ext>
                  </a:extLst>
                </p14:cNvPr>
                <p14:cNvContentPartPr/>
                <p14:nvPr/>
              </p14:nvContentPartPr>
              <p14:xfrm>
                <a:off x="7058274" y="3311418"/>
                <a:ext cx="60480" cy="11880"/>
              </p14:xfrm>
            </p:contentPart>
          </mc:Choice>
          <mc:Fallback xmlns="">
            <p:pic>
              <p:nvPicPr>
                <p:cNvPr id="11" name="Input penna 10">
                  <a:extLst>
                    <a:ext uri="{FF2B5EF4-FFF2-40B4-BE49-F238E27FC236}">
                      <a16:creationId xmlns:a16="http://schemas.microsoft.com/office/drawing/2014/main" id="{FABF4C58-BAE8-C0ED-9C76-62986C922E83}"/>
                    </a:ext>
                  </a:extLst>
                </p:cNvPr>
                <p:cNvPicPr/>
                <p:nvPr/>
              </p:nvPicPr>
              <p:blipFill>
                <a:blip r:embed="rId10"/>
                <a:stretch>
                  <a:fillRect/>
                </a:stretch>
              </p:blipFill>
              <p:spPr>
                <a:xfrm>
                  <a:off x="7022634" y="3275418"/>
                  <a:ext cx="13212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put penna 11">
                  <a:extLst>
                    <a:ext uri="{FF2B5EF4-FFF2-40B4-BE49-F238E27FC236}">
                      <a16:creationId xmlns:a16="http://schemas.microsoft.com/office/drawing/2014/main" id="{BDA38B2B-9F08-F684-EB60-4AD0F17A292C}"/>
                    </a:ext>
                  </a:extLst>
                </p14:cNvPr>
                <p14:cNvContentPartPr/>
                <p14:nvPr/>
              </p14:nvContentPartPr>
              <p14:xfrm>
                <a:off x="6945954" y="3289458"/>
                <a:ext cx="175320" cy="27360"/>
              </p14:xfrm>
            </p:contentPart>
          </mc:Choice>
          <mc:Fallback xmlns="">
            <p:pic>
              <p:nvPicPr>
                <p:cNvPr id="12" name="Input penna 11">
                  <a:extLst>
                    <a:ext uri="{FF2B5EF4-FFF2-40B4-BE49-F238E27FC236}">
                      <a16:creationId xmlns:a16="http://schemas.microsoft.com/office/drawing/2014/main" id="{BDA38B2B-9F08-F684-EB60-4AD0F17A292C}"/>
                    </a:ext>
                  </a:extLst>
                </p:cNvPr>
                <p:cNvPicPr/>
                <p:nvPr/>
              </p:nvPicPr>
              <p:blipFill>
                <a:blip r:embed="rId12"/>
                <a:stretch>
                  <a:fillRect/>
                </a:stretch>
              </p:blipFill>
              <p:spPr>
                <a:xfrm>
                  <a:off x="6910314" y="3253458"/>
                  <a:ext cx="24696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put penna 12">
                  <a:extLst>
                    <a:ext uri="{FF2B5EF4-FFF2-40B4-BE49-F238E27FC236}">
                      <a16:creationId xmlns:a16="http://schemas.microsoft.com/office/drawing/2014/main" id="{B864D817-71C5-78C6-50BA-6BF131AE771E}"/>
                    </a:ext>
                  </a:extLst>
                </p14:cNvPr>
                <p14:cNvContentPartPr/>
                <p14:nvPr/>
              </p14:nvContentPartPr>
              <p14:xfrm>
                <a:off x="6943434" y="3296658"/>
                <a:ext cx="360" cy="2160"/>
              </p14:xfrm>
            </p:contentPart>
          </mc:Choice>
          <mc:Fallback xmlns="">
            <p:pic>
              <p:nvPicPr>
                <p:cNvPr id="13" name="Input penna 12">
                  <a:extLst>
                    <a:ext uri="{FF2B5EF4-FFF2-40B4-BE49-F238E27FC236}">
                      <a16:creationId xmlns:a16="http://schemas.microsoft.com/office/drawing/2014/main" id="{B864D817-71C5-78C6-50BA-6BF131AE771E}"/>
                    </a:ext>
                  </a:extLst>
                </p:cNvPr>
                <p:cNvPicPr/>
                <p:nvPr/>
              </p:nvPicPr>
              <p:blipFill>
                <a:blip r:embed="rId14"/>
                <a:stretch>
                  <a:fillRect/>
                </a:stretch>
              </p:blipFill>
              <p:spPr>
                <a:xfrm>
                  <a:off x="6907434" y="3261018"/>
                  <a:ext cx="72000" cy="73800"/>
                </a:xfrm>
                <a:prstGeom prst="rect">
                  <a:avLst/>
                </a:prstGeom>
              </p:spPr>
            </p:pic>
          </mc:Fallback>
        </mc:AlternateContent>
      </p:grpSp>
      <p:grpSp>
        <p:nvGrpSpPr>
          <p:cNvPr id="25" name="Gruppo 24">
            <a:extLst>
              <a:ext uri="{FF2B5EF4-FFF2-40B4-BE49-F238E27FC236}">
                <a16:creationId xmlns:a16="http://schemas.microsoft.com/office/drawing/2014/main" id="{5A2BD550-F2C2-C0D1-F3A9-3EBB306D27A6}"/>
              </a:ext>
            </a:extLst>
          </p:cNvPr>
          <p:cNvGrpSpPr/>
          <p:nvPr/>
        </p:nvGrpSpPr>
        <p:grpSpPr>
          <a:xfrm>
            <a:off x="6908874" y="3401058"/>
            <a:ext cx="457920" cy="90360"/>
            <a:chOff x="6908874" y="3401058"/>
            <a:chExt cx="457920" cy="90360"/>
          </a:xfrm>
        </p:grpSpPr>
        <mc:AlternateContent xmlns:mc="http://schemas.openxmlformats.org/markup-compatibility/2006" xmlns:p14="http://schemas.microsoft.com/office/powerpoint/2010/main">
          <mc:Choice Requires="p14">
            <p:contentPart p14:bwMode="auto" r:id="rId15">
              <p14:nvContentPartPr>
                <p14:cNvPr id="15" name="Input penna 14">
                  <a:extLst>
                    <a:ext uri="{FF2B5EF4-FFF2-40B4-BE49-F238E27FC236}">
                      <a16:creationId xmlns:a16="http://schemas.microsoft.com/office/drawing/2014/main" id="{3B7F81F2-3C4F-6F0A-3210-FAD33E02A82E}"/>
                    </a:ext>
                  </a:extLst>
                </p14:cNvPr>
                <p14:cNvContentPartPr/>
                <p14:nvPr/>
              </p14:nvContentPartPr>
              <p14:xfrm>
                <a:off x="7175634" y="3443898"/>
                <a:ext cx="191160" cy="42840"/>
              </p14:xfrm>
            </p:contentPart>
          </mc:Choice>
          <mc:Fallback xmlns="">
            <p:pic>
              <p:nvPicPr>
                <p:cNvPr id="15" name="Input penna 14">
                  <a:extLst>
                    <a:ext uri="{FF2B5EF4-FFF2-40B4-BE49-F238E27FC236}">
                      <a16:creationId xmlns:a16="http://schemas.microsoft.com/office/drawing/2014/main" id="{3B7F81F2-3C4F-6F0A-3210-FAD33E02A82E}"/>
                    </a:ext>
                  </a:extLst>
                </p:cNvPr>
                <p:cNvPicPr/>
                <p:nvPr/>
              </p:nvPicPr>
              <p:blipFill>
                <a:blip r:embed="rId16"/>
                <a:stretch>
                  <a:fillRect/>
                </a:stretch>
              </p:blipFill>
              <p:spPr>
                <a:xfrm>
                  <a:off x="7139634" y="3407898"/>
                  <a:ext cx="2628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put penna 15">
                  <a:extLst>
                    <a:ext uri="{FF2B5EF4-FFF2-40B4-BE49-F238E27FC236}">
                      <a16:creationId xmlns:a16="http://schemas.microsoft.com/office/drawing/2014/main" id="{376EBA16-A4C2-2B8B-6ACB-27002F5B8FA6}"/>
                    </a:ext>
                  </a:extLst>
                </p14:cNvPr>
                <p14:cNvContentPartPr/>
                <p14:nvPr/>
              </p14:nvContentPartPr>
              <p14:xfrm>
                <a:off x="7155834" y="3473778"/>
                <a:ext cx="18360" cy="3600"/>
              </p14:xfrm>
            </p:contentPart>
          </mc:Choice>
          <mc:Fallback xmlns="">
            <p:pic>
              <p:nvPicPr>
                <p:cNvPr id="16" name="Input penna 15">
                  <a:extLst>
                    <a:ext uri="{FF2B5EF4-FFF2-40B4-BE49-F238E27FC236}">
                      <a16:creationId xmlns:a16="http://schemas.microsoft.com/office/drawing/2014/main" id="{376EBA16-A4C2-2B8B-6ACB-27002F5B8FA6}"/>
                    </a:ext>
                  </a:extLst>
                </p:cNvPr>
                <p:cNvPicPr/>
                <p:nvPr/>
              </p:nvPicPr>
              <p:blipFill>
                <a:blip r:embed="rId18"/>
                <a:stretch>
                  <a:fillRect/>
                </a:stretch>
              </p:blipFill>
              <p:spPr>
                <a:xfrm>
                  <a:off x="7120194" y="3437778"/>
                  <a:ext cx="900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Input penna 17">
                  <a:extLst>
                    <a:ext uri="{FF2B5EF4-FFF2-40B4-BE49-F238E27FC236}">
                      <a16:creationId xmlns:a16="http://schemas.microsoft.com/office/drawing/2014/main" id="{E130DFAC-E5A6-5A0F-3ABD-70786A7B8D00}"/>
                    </a:ext>
                  </a:extLst>
                </p14:cNvPr>
                <p14:cNvContentPartPr/>
                <p14:nvPr/>
              </p14:nvContentPartPr>
              <p14:xfrm>
                <a:off x="6965034" y="3401058"/>
                <a:ext cx="291960" cy="90360"/>
              </p14:xfrm>
            </p:contentPart>
          </mc:Choice>
          <mc:Fallback xmlns="">
            <p:pic>
              <p:nvPicPr>
                <p:cNvPr id="18" name="Input penna 17">
                  <a:extLst>
                    <a:ext uri="{FF2B5EF4-FFF2-40B4-BE49-F238E27FC236}">
                      <a16:creationId xmlns:a16="http://schemas.microsoft.com/office/drawing/2014/main" id="{E130DFAC-E5A6-5A0F-3ABD-70786A7B8D00}"/>
                    </a:ext>
                  </a:extLst>
                </p:cNvPr>
                <p:cNvPicPr/>
                <p:nvPr/>
              </p:nvPicPr>
              <p:blipFill>
                <a:blip r:embed="rId20"/>
                <a:stretch>
                  <a:fillRect/>
                </a:stretch>
              </p:blipFill>
              <p:spPr>
                <a:xfrm>
                  <a:off x="6929394" y="3365058"/>
                  <a:ext cx="3636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 name="Input penna 18">
                  <a:extLst>
                    <a:ext uri="{FF2B5EF4-FFF2-40B4-BE49-F238E27FC236}">
                      <a16:creationId xmlns:a16="http://schemas.microsoft.com/office/drawing/2014/main" id="{54AE1471-CBE7-994D-3F34-2B43DB20C0AF}"/>
                    </a:ext>
                  </a:extLst>
                </p14:cNvPr>
                <p14:cNvContentPartPr/>
                <p14:nvPr/>
              </p14:nvContentPartPr>
              <p14:xfrm>
                <a:off x="6934794" y="3456498"/>
                <a:ext cx="360" cy="360"/>
              </p14:xfrm>
            </p:contentPart>
          </mc:Choice>
          <mc:Fallback xmlns="">
            <p:pic>
              <p:nvPicPr>
                <p:cNvPr id="19" name="Input penna 18">
                  <a:extLst>
                    <a:ext uri="{FF2B5EF4-FFF2-40B4-BE49-F238E27FC236}">
                      <a16:creationId xmlns:a16="http://schemas.microsoft.com/office/drawing/2014/main" id="{54AE1471-CBE7-994D-3F34-2B43DB20C0AF}"/>
                    </a:ext>
                  </a:extLst>
                </p:cNvPr>
                <p:cNvPicPr/>
                <p:nvPr/>
              </p:nvPicPr>
              <p:blipFill>
                <a:blip r:embed="rId22"/>
                <a:stretch>
                  <a:fillRect/>
                </a:stretch>
              </p:blipFill>
              <p:spPr>
                <a:xfrm>
                  <a:off x="6898794" y="342085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1" name="Input penna 20">
                  <a:extLst>
                    <a:ext uri="{FF2B5EF4-FFF2-40B4-BE49-F238E27FC236}">
                      <a16:creationId xmlns:a16="http://schemas.microsoft.com/office/drawing/2014/main" id="{F676F919-BA76-3EFA-0B29-891DB5E8D3E9}"/>
                    </a:ext>
                  </a:extLst>
                </p14:cNvPr>
                <p14:cNvContentPartPr/>
                <p14:nvPr/>
              </p14:nvContentPartPr>
              <p14:xfrm>
                <a:off x="6908874" y="3440298"/>
                <a:ext cx="9360" cy="27360"/>
              </p14:xfrm>
            </p:contentPart>
          </mc:Choice>
          <mc:Fallback xmlns="">
            <p:pic>
              <p:nvPicPr>
                <p:cNvPr id="21" name="Input penna 20">
                  <a:extLst>
                    <a:ext uri="{FF2B5EF4-FFF2-40B4-BE49-F238E27FC236}">
                      <a16:creationId xmlns:a16="http://schemas.microsoft.com/office/drawing/2014/main" id="{F676F919-BA76-3EFA-0B29-891DB5E8D3E9}"/>
                    </a:ext>
                  </a:extLst>
                </p:cNvPr>
                <p:cNvPicPr/>
                <p:nvPr/>
              </p:nvPicPr>
              <p:blipFill>
                <a:blip r:embed="rId24"/>
                <a:stretch>
                  <a:fillRect/>
                </a:stretch>
              </p:blipFill>
              <p:spPr>
                <a:xfrm>
                  <a:off x="6872874" y="3404298"/>
                  <a:ext cx="81000" cy="99000"/>
                </a:xfrm>
                <a:prstGeom prst="rect">
                  <a:avLst/>
                </a:prstGeom>
              </p:spPr>
            </p:pic>
          </mc:Fallback>
        </mc:AlternateContent>
      </p:grpSp>
      <p:grpSp>
        <p:nvGrpSpPr>
          <p:cNvPr id="27" name="Gruppo 26">
            <a:extLst>
              <a:ext uri="{FF2B5EF4-FFF2-40B4-BE49-F238E27FC236}">
                <a16:creationId xmlns:a16="http://schemas.microsoft.com/office/drawing/2014/main" id="{78F7F61E-5D9E-17B7-77D7-ED1653B13D66}"/>
              </a:ext>
            </a:extLst>
          </p:cNvPr>
          <p:cNvGrpSpPr/>
          <p:nvPr/>
        </p:nvGrpSpPr>
        <p:grpSpPr>
          <a:xfrm>
            <a:off x="6920394" y="3606258"/>
            <a:ext cx="429480" cy="39600"/>
            <a:chOff x="6920394" y="3606258"/>
            <a:chExt cx="429480" cy="39600"/>
          </a:xfrm>
        </p:grpSpPr>
        <mc:AlternateContent xmlns:mc="http://schemas.openxmlformats.org/markup-compatibility/2006" xmlns:p14="http://schemas.microsoft.com/office/powerpoint/2010/main">
          <mc:Choice Requires="p14">
            <p:contentPart p14:bwMode="auto" r:id="rId25">
              <p14:nvContentPartPr>
                <p14:cNvPr id="22" name="Input penna 21">
                  <a:extLst>
                    <a:ext uri="{FF2B5EF4-FFF2-40B4-BE49-F238E27FC236}">
                      <a16:creationId xmlns:a16="http://schemas.microsoft.com/office/drawing/2014/main" id="{C4023FDC-4B5A-7A98-AFF5-E5C72716D3E7}"/>
                    </a:ext>
                  </a:extLst>
                </p14:cNvPr>
                <p14:cNvContentPartPr/>
                <p14:nvPr/>
              </p14:nvContentPartPr>
              <p14:xfrm>
                <a:off x="7220994" y="3614538"/>
                <a:ext cx="128880" cy="31320"/>
              </p14:xfrm>
            </p:contentPart>
          </mc:Choice>
          <mc:Fallback xmlns="">
            <p:pic>
              <p:nvPicPr>
                <p:cNvPr id="22" name="Input penna 21">
                  <a:extLst>
                    <a:ext uri="{FF2B5EF4-FFF2-40B4-BE49-F238E27FC236}">
                      <a16:creationId xmlns:a16="http://schemas.microsoft.com/office/drawing/2014/main" id="{C4023FDC-4B5A-7A98-AFF5-E5C72716D3E7}"/>
                    </a:ext>
                  </a:extLst>
                </p:cNvPr>
                <p:cNvPicPr/>
                <p:nvPr/>
              </p:nvPicPr>
              <p:blipFill>
                <a:blip r:embed="rId26"/>
                <a:stretch>
                  <a:fillRect/>
                </a:stretch>
              </p:blipFill>
              <p:spPr>
                <a:xfrm>
                  <a:off x="7184994" y="3578898"/>
                  <a:ext cx="2005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3" name="Input penna 22">
                  <a:extLst>
                    <a:ext uri="{FF2B5EF4-FFF2-40B4-BE49-F238E27FC236}">
                      <a16:creationId xmlns:a16="http://schemas.microsoft.com/office/drawing/2014/main" id="{7A538493-0774-326C-45DF-486774C120EA}"/>
                    </a:ext>
                  </a:extLst>
                </p14:cNvPr>
                <p14:cNvContentPartPr/>
                <p14:nvPr/>
              </p14:nvContentPartPr>
              <p14:xfrm>
                <a:off x="6920394" y="3606258"/>
                <a:ext cx="259920" cy="27000"/>
              </p14:xfrm>
            </p:contentPart>
          </mc:Choice>
          <mc:Fallback xmlns="">
            <p:pic>
              <p:nvPicPr>
                <p:cNvPr id="23" name="Input penna 22">
                  <a:extLst>
                    <a:ext uri="{FF2B5EF4-FFF2-40B4-BE49-F238E27FC236}">
                      <a16:creationId xmlns:a16="http://schemas.microsoft.com/office/drawing/2014/main" id="{7A538493-0774-326C-45DF-486774C120EA}"/>
                    </a:ext>
                  </a:extLst>
                </p:cNvPr>
                <p:cNvPicPr/>
                <p:nvPr/>
              </p:nvPicPr>
              <p:blipFill>
                <a:blip r:embed="rId28"/>
                <a:stretch>
                  <a:fillRect/>
                </a:stretch>
              </p:blipFill>
              <p:spPr>
                <a:xfrm>
                  <a:off x="6884754" y="3570258"/>
                  <a:ext cx="33156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6" name="Input penna 25">
                  <a:extLst>
                    <a:ext uri="{FF2B5EF4-FFF2-40B4-BE49-F238E27FC236}">
                      <a16:creationId xmlns:a16="http://schemas.microsoft.com/office/drawing/2014/main" id="{2D502C7F-74FA-CF22-6CB1-CD9BC8A760B3}"/>
                    </a:ext>
                  </a:extLst>
                </p14:cNvPr>
                <p14:cNvContentPartPr/>
                <p14:nvPr/>
              </p14:nvContentPartPr>
              <p14:xfrm>
                <a:off x="7250874" y="3627498"/>
                <a:ext cx="93960" cy="360"/>
              </p14:xfrm>
            </p:contentPart>
          </mc:Choice>
          <mc:Fallback xmlns="">
            <p:pic>
              <p:nvPicPr>
                <p:cNvPr id="26" name="Input penna 25">
                  <a:extLst>
                    <a:ext uri="{FF2B5EF4-FFF2-40B4-BE49-F238E27FC236}">
                      <a16:creationId xmlns:a16="http://schemas.microsoft.com/office/drawing/2014/main" id="{2D502C7F-74FA-CF22-6CB1-CD9BC8A760B3}"/>
                    </a:ext>
                  </a:extLst>
                </p:cNvPr>
                <p:cNvPicPr/>
                <p:nvPr/>
              </p:nvPicPr>
              <p:blipFill>
                <a:blip r:embed="rId30"/>
                <a:stretch>
                  <a:fillRect/>
                </a:stretch>
              </p:blipFill>
              <p:spPr>
                <a:xfrm>
                  <a:off x="7215234" y="3591858"/>
                  <a:ext cx="1656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1">
            <p14:nvContentPartPr>
              <p14:cNvPr id="28" name="Input penna 27">
                <a:extLst>
                  <a:ext uri="{FF2B5EF4-FFF2-40B4-BE49-F238E27FC236}">
                    <a16:creationId xmlns:a16="http://schemas.microsoft.com/office/drawing/2014/main" id="{13132551-4B11-5ADB-9789-0EF00D6426DA}"/>
                  </a:ext>
                </a:extLst>
              </p14:cNvPr>
              <p14:cNvContentPartPr/>
              <p14:nvPr/>
            </p14:nvContentPartPr>
            <p14:xfrm>
              <a:off x="6918594" y="3760698"/>
              <a:ext cx="456480" cy="54000"/>
            </p14:xfrm>
          </p:contentPart>
        </mc:Choice>
        <mc:Fallback xmlns="">
          <p:pic>
            <p:nvPicPr>
              <p:cNvPr id="28" name="Input penna 27">
                <a:extLst>
                  <a:ext uri="{FF2B5EF4-FFF2-40B4-BE49-F238E27FC236}">
                    <a16:creationId xmlns:a16="http://schemas.microsoft.com/office/drawing/2014/main" id="{13132551-4B11-5ADB-9789-0EF00D6426DA}"/>
                  </a:ext>
                </a:extLst>
              </p:cNvPr>
              <p:cNvPicPr/>
              <p:nvPr/>
            </p:nvPicPr>
            <p:blipFill>
              <a:blip r:embed="rId32"/>
              <a:stretch>
                <a:fillRect/>
              </a:stretch>
            </p:blipFill>
            <p:spPr>
              <a:xfrm>
                <a:off x="6882594" y="3724698"/>
                <a:ext cx="5281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9" name="Input penna 28">
                <a:extLst>
                  <a:ext uri="{FF2B5EF4-FFF2-40B4-BE49-F238E27FC236}">
                    <a16:creationId xmlns:a16="http://schemas.microsoft.com/office/drawing/2014/main" id="{FB1FE2BC-A16A-C637-4815-64EECADB9069}"/>
                  </a:ext>
                </a:extLst>
              </p14:cNvPr>
              <p14:cNvContentPartPr/>
              <p14:nvPr/>
            </p14:nvContentPartPr>
            <p14:xfrm>
              <a:off x="6948474" y="3930618"/>
              <a:ext cx="371520" cy="21960"/>
            </p14:xfrm>
          </p:contentPart>
        </mc:Choice>
        <mc:Fallback xmlns="">
          <p:pic>
            <p:nvPicPr>
              <p:cNvPr id="29" name="Input penna 28">
                <a:extLst>
                  <a:ext uri="{FF2B5EF4-FFF2-40B4-BE49-F238E27FC236}">
                    <a16:creationId xmlns:a16="http://schemas.microsoft.com/office/drawing/2014/main" id="{FB1FE2BC-A16A-C637-4815-64EECADB9069}"/>
                  </a:ext>
                </a:extLst>
              </p:cNvPr>
              <p:cNvPicPr/>
              <p:nvPr/>
            </p:nvPicPr>
            <p:blipFill>
              <a:blip r:embed="rId34"/>
              <a:stretch>
                <a:fillRect/>
              </a:stretch>
            </p:blipFill>
            <p:spPr>
              <a:xfrm>
                <a:off x="6912474" y="3894618"/>
                <a:ext cx="4431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1" name="Input penna 30">
                <a:extLst>
                  <a:ext uri="{FF2B5EF4-FFF2-40B4-BE49-F238E27FC236}">
                    <a16:creationId xmlns:a16="http://schemas.microsoft.com/office/drawing/2014/main" id="{CBB06CE8-6900-20B1-4EC4-63B8307F5943}"/>
                  </a:ext>
                </a:extLst>
              </p14:cNvPr>
              <p14:cNvContentPartPr/>
              <p14:nvPr/>
            </p14:nvContentPartPr>
            <p14:xfrm>
              <a:off x="6947394" y="4038978"/>
              <a:ext cx="380520" cy="128880"/>
            </p14:xfrm>
          </p:contentPart>
        </mc:Choice>
        <mc:Fallback xmlns="">
          <p:pic>
            <p:nvPicPr>
              <p:cNvPr id="31" name="Input penna 30">
                <a:extLst>
                  <a:ext uri="{FF2B5EF4-FFF2-40B4-BE49-F238E27FC236}">
                    <a16:creationId xmlns:a16="http://schemas.microsoft.com/office/drawing/2014/main" id="{CBB06CE8-6900-20B1-4EC4-63B8307F5943}"/>
                  </a:ext>
                </a:extLst>
              </p:cNvPr>
              <p:cNvPicPr/>
              <p:nvPr/>
            </p:nvPicPr>
            <p:blipFill>
              <a:blip r:embed="rId36"/>
              <a:stretch>
                <a:fillRect/>
              </a:stretch>
            </p:blipFill>
            <p:spPr>
              <a:xfrm>
                <a:off x="6911754" y="4002978"/>
                <a:ext cx="452160" cy="200520"/>
              </a:xfrm>
              <a:prstGeom prst="rect">
                <a:avLst/>
              </a:prstGeom>
            </p:spPr>
          </p:pic>
        </mc:Fallback>
      </mc:AlternateContent>
      <p:grpSp>
        <p:nvGrpSpPr>
          <p:cNvPr id="34" name="Gruppo 33">
            <a:extLst>
              <a:ext uri="{FF2B5EF4-FFF2-40B4-BE49-F238E27FC236}">
                <a16:creationId xmlns:a16="http://schemas.microsoft.com/office/drawing/2014/main" id="{028BDC9F-BE42-6308-FC77-B3568465DF06}"/>
              </a:ext>
            </a:extLst>
          </p:cNvPr>
          <p:cNvGrpSpPr/>
          <p:nvPr/>
        </p:nvGrpSpPr>
        <p:grpSpPr>
          <a:xfrm>
            <a:off x="6913194" y="4084698"/>
            <a:ext cx="17640" cy="4680"/>
            <a:chOff x="6913194" y="4084698"/>
            <a:chExt cx="17640" cy="4680"/>
          </a:xfrm>
        </p:grpSpPr>
        <mc:AlternateContent xmlns:mc="http://schemas.openxmlformats.org/markup-compatibility/2006" xmlns:p14="http://schemas.microsoft.com/office/powerpoint/2010/main">
          <mc:Choice Requires="p14">
            <p:contentPart p14:bwMode="auto" r:id="rId37">
              <p14:nvContentPartPr>
                <p14:cNvPr id="32" name="Input penna 31">
                  <a:extLst>
                    <a:ext uri="{FF2B5EF4-FFF2-40B4-BE49-F238E27FC236}">
                      <a16:creationId xmlns:a16="http://schemas.microsoft.com/office/drawing/2014/main" id="{BF57C9CE-99B3-4CC5-F16D-AA648875ECDB}"/>
                    </a:ext>
                  </a:extLst>
                </p14:cNvPr>
                <p14:cNvContentPartPr/>
                <p14:nvPr/>
              </p14:nvContentPartPr>
              <p14:xfrm>
                <a:off x="6927234" y="4084698"/>
                <a:ext cx="3600" cy="2880"/>
              </p14:xfrm>
            </p:contentPart>
          </mc:Choice>
          <mc:Fallback xmlns="">
            <p:pic>
              <p:nvPicPr>
                <p:cNvPr id="32" name="Input penna 31">
                  <a:extLst>
                    <a:ext uri="{FF2B5EF4-FFF2-40B4-BE49-F238E27FC236}">
                      <a16:creationId xmlns:a16="http://schemas.microsoft.com/office/drawing/2014/main" id="{BF57C9CE-99B3-4CC5-F16D-AA648875ECDB}"/>
                    </a:ext>
                  </a:extLst>
                </p:cNvPr>
                <p:cNvPicPr/>
                <p:nvPr/>
              </p:nvPicPr>
              <p:blipFill>
                <a:blip r:embed="rId38"/>
                <a:stretch>
                  <a:fillRect/>
                </a:stretch>
              </p:blipFill>
              <p:spPr>
                <a:xfrm>
                  <a:off x="6891234" y="4049058"/>
                  <a:ext cx="7524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3" name="Input penna 32">
                  <a:extLst>
                    <a:ext uri="{FF2B5EF4-FFF2-40B4-BE49-F238E27FC236}">
                      <a16:creationId xmlns:a16="http://schemas.microsoft.com/office/drawing/2014/main" id="{9C09399C-2147-EFD8-048D-6CCFD13F8970}"/>
                    </a:ext>
                  </a:extLst>
                </p14:cNvPr>
                <p14:cNvContentPartPr/>
                <p14:nvPr/>
              </p14:nvContentPartPr>
              <p14:xfrm>
                <a:off x="6913194" y="4089018"/>
                <a:ext cx="360" cy="360"/>
              </p14:xfrm>
            </p:contentPart>
          </mc:Choice>
          <mc:Fallback xmlns="">
            <p:pic>
              <p:nvPicPr>
                <p:cNvPr id="33" name="Input penna 32">
                  <a:extLst>
                    <a:ext uri="{FF2B5EF4-FFF2-40B4-BE49-F238E27FC236}">
                      <a16:creationId xmlns:a16="http://schemas.microsoft.com/office/drawing/2014/main" id="{9C09399C-2147-EFD8-048D-6CCFD13F8970}"/>
                    </a:ext>
                  </a:extLst>
                </p:cNvPr>
                <p:cNvPicPr/>
                <p:nvPr/>
              </p:nvPicPr>
              <p:blipFill>
                <a:blip r:embed="rId22"/>
                <a:stretch>
                  <a:fillRect/>
                </a:stretch>
              </p:blipFill>
              <p:spPr>
                <a:xfrm>
                  <a:off x="6877554" y="4053018"/>
                  <a:ext cx="72000" cy="72000"/>
                </a:xfrm>
                <a:prstGeom prst="rect">
                  <a:avLst/>
                </a:prstGeom>
              </p:spPr>
            </p:pic>
          </mc:Fallback>
        </mc:AlternateContent>
      </p:grpSp>
      <p:grpSp>
        <p:nvGrpSpPr>
          <p:cNvPr id="55" name="Gruppo 54">
            <a:extLst>
              <a:ext uri="{FF2B5EF4-FFF2-40B4-BE49-F238E27FC236}">
                <a16:creationId xmlns:a16="http://schemas.microsoft.com/office/drawing/2014/main" id="{0AD243E8-F719-41DC-DDA4-980008917C06}"/>
              </a:ext>
            </a:extLst>
          </p:cNvPr>
          <p:cNvGrpSpPr/>
          <p:nvPr/>
        </p:nvGrpSpPr>
        <p:grpSpPr>
          <a:xfrm>
            <a:off x="6891954" y="4229778"/>
            <a:ext cx="414720" cy="51840"/>
            <a:chOff x="6891954" y="4229778"/>
            <a:chExt cx="414720" cy="51840"/>
          </a:xfrm>
        </p:grpSpPr>
        <mc:AlternateContent xmlns:mc="http://schemas.openxmlformats.org/markup-compatibility/2006" xmlns:p14="http://schemas.microsoft.com/office/powerpoint/2010/main">
          <mc:Choice Requires="p14">
            <p:contentPart p14:bwMode="auto" r:id="rId40">
              <p14:nvContentPartPr>
                <p14:cNvPr id="35" name="Input penna 34">
                  <a:extLst>
                    <a:ext uri="{FF2B5EF4-FFF2-40B4-BE49-F238E27FC236}">
                      <a16:creationId xmlns:a16="http://schemas.microsoft.com/office/drawing/2014/main" id="{80858B40-BFEA-848B-B3ED-4F4FDBD50009}"/>
                    </a:ext>
                  </a:extLst>
                </p14:cNvPr>
                <p14:cNvContentPartPr/>
                <p14:nvPr/>
              </p14:nvContentPartPr>
              <p14:xfrm>
                <a:off x="7228914" y="4238418"/>
                <a:ext cx="77760" cy="17280"/>
              </p14:xfrm>
            </p:contentPart>
          </mc:Choice>
          <mc:Fallback xmlns="">
            <p:pic>
              <p:nvPicPr>
                <p:cNvPr id="35" name="Input penna 34">
                  <a:extLst>
                    <a:ext uri="{FF2B5EF4-FFF2-40B4-BE49-F238E27FC236}">
                      <a16:creationId xmlns:a16="http://schemas.microsoft.com/office/drawing/2014/main" id="{80858B40-BFEA-848B-B3ED-4F4FDBD50009}"/>
                    </a:ext>
                  </a:extLst>
                </p:cNvPr>
                <p:cNvPicPr/>
                <p:nvPr/>
              </p:nvPicPr>
              <p:blipFill>
                <a:blip r:embed="rId41"/>
                <a:stretch>
                  <a:fillRect/>
                </a:stretch>
              </p:blipFill>
              <p:spPr>
                <a:xfrm>
                  <a:off x="7192914" y="4202778"/>
                  <a:ext cx="1494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6" name="Input penna 35">
                  <a:extLst>
                    <a:ext uri="{FF2B5EF4-FFF2-40B4-BE49-F238E27FC236}">
                      <a16:creationId xmlns:a16="http://schemas.microsoft.com/office/drawing/2014/main" id="{E1A9A0E0-1C8D-8C03-4DFB-DA5894E5A6DD}"/>
                    </a:ext>
                  </a:extLst>
                </p14:cNvPr>
                <p14:cNvContentPartPr/>
                <p14:nvPr/>
              </p14:nvContentPartPr>
              <p14:xfrm>
                <a:off x="7046754" y="4242738"/>
                <a:ext cx="243000" cy="17280"/>
              </p14:xfrm>
            </p:contentPart>
          </mc:Choice>
          <mc:Fallback xmlns="">
            <p:pic>
              <p:nvPicPr>
                <p:cNvPr id="36" name="Input penna 35">
                  <a:extLst>
                    <a:ext uri="{FF2B5EF4-FFF2-40B4-BE49-F238E27FC236}">
                      <a16:creationId xmlns:a16="http://schemas.microsoft.com/office/drawing/2014/main" id="{E1A9A0E0-1C8D-8C03-4DFB-DA5894E5A6DD}"/>
                    </a:ext>
                  </a:extLst>
                </p:cNvPr>
                <p:cNvPicPr/>
                <p:nvPr/>
              </p:nvPicPr>
              <p:blipFill>
                <a:blip r:embed="rId43"/>
                <a:stretch>
                  <a:fillRect/>
                </a:stretch>
              </p:blipFill>
              <p:spPr>
                <a:xfrm>
                  <a:off x="7010754" y="4207098"/>
                  <a:ext cx="31464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8" name="Input penna 37">
                  <a:extLst>
                    <a:ext uri="{FF2B5EF4-FFF2-40B4-BE49-F238E27FC236}">
                      <a16:creationId xmlns:a16="http://schemas.microsoft.com/office/drawing/2014/main" id="{0CA2A2BA-6512-436F-50AD-D56AB424A4EE}"/>
                    </a:ext>
                  </a:extLst>
                </p14:cNvPr>
                <p14:cNvContentPartPr/>
                <p14:nvPr/>
              </p14:nvContentPartPr>
              <p14:xfrm>
                <a:off x="6946674" y="4260018"/>
                <a:ext cx="73800" cy="11880"/>
              </p14:xfrm>
            </p:contentPart>
          </mc:Choice>
          <mc:Fallback xmlns="">
            <p:pic>
              <p:nvPicPr>
                <p:cNvPr id="38" name="Input penna 37">
                  <a:extLst>
                    <a:ext uri="{FF2B5EF4-FFF2-40B4-BE49-F238E27FC236}">
                      <a16:creationId xmlns:a16="http://schemas.microsoft.com/office/drawing/2014/main" id="{0CA2A2BA-6512-436F-50AD-D56AB424A4EE}"/>
                    </a:ext>
                  </a:extLst>
                </p:cNvPr>
                <p:cNvPicPr/>
                <p:nvPr/>
              </p:nvPicPr>
              <p:blipFill>
                <a:blip r:embed="rId45"/>
                <a:stretch>
                  <a:fillRect/>
                </a:stretch>
              </p:blipFill>
              <p:spPr>
                <a:xfrm>
                  <a:off x="6911034" y="4224018"/>
                  <a:ext cx="1454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9" name="Input penna 38">
                  <a:extLst>
                    <a:ext uri="{FF2B5EF4-FFF2-40B4-BE49-F238E27FC236}">
                      <a16:creationId xmlns:a16="http://schemas.microsoft.com/office/drawing/2014/main" id="{2C2EC1C1-4ADD-FB03-D538-B6892ABC584C}"/>
                    </a:ext>
                  </a:extLst>
                </p14:cNvPr>
                <p14:cNvContentPartPr/>
                <p14:nvPr/>
              </p14:nvContentPartPr>
              <p14:xfrm>
                <a:off x="6943434" y="4268298"/>
                <a:ext cx="360" cy="360"/>
              </p14:xfrm>
            </p:contentPart>
          </mc:Choice>
          <mc:Fallback xmlns="">
            <p:pic>
              <p:nvPicPr>
                <p:cNvPr id="39" name="Input penna 38">
                  <a:extLst>
                    <a:ext uri="{FF2B5EF4-FFF2-40B4-BE49-F238E27FC236}">
                      <a16:creationId xmlns:a16="http://schemas.microsoft.com/office/drawing/2014/main" id="{2C2EC1C1-4ADD-FB03-D538-B6892ABC584C}"/>
                    </a:ext>
                  </a:extLst>
                </p:cNvPr>
                <p:cNvPicPr/>
                <p:nvPr/>
              </p:nvPicPr>
              <p:blipFill>
                <a:blip r:embed="rId22"/>
                <a:stretch>
                  <a:fillRect/>
                </a:stretch>
              </p:blipFill>
              <p:spPr>
                <a:xfrm>
                  <a:off x="6907434" y="423265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0" name="Input penna 39">
                  <a:extLst>
                    <a:ext uri="{FF2B5EF4-FFF2-40B4-BE49-F238E27FC236}">
                      <a16:creationId xmlns:a16="http://schemas.microsoft.com/office/drawing/2014/main" id="{1346A0C8-D975-361B-D1D6-3F99863A9330}"/>
                    </a:ext>
                  </a:extLst>
                </p14:cNvPr>
                <p14:cNvContentPartPr/>
                <p14:nvPr/>
              </p14:nvContentPartPr>
              <p14:xfrm>
                <a:off x="6935514" y="4268298"/>
                <a:ext cx="7920" cy="4320"/>
              </p14:xfrm>
            </p:contentPart>
          </mc:Choice>
          <mc:Fallback xmlns="">
            <p:pic>
              <p:nvPicPr>
                <p:cNvPr id="40" name="Input penna 39">
                  <a:extLst>
                    <a:ext uri="{FF2B5EF4-FFF2-40B4-BE49-F238E27FC236}">
                      <a16:creationId xmlns:a16="http://schemas.microsoft.com/office/drawing/2014/main" id="{1346A0C8-D975-361B-D1D6-3F99863A9330}"/>
                    </a:ext>
                  </a:extLst>
                </p:cNvPr>
                <p:cNvPicPr/>
                <p:nvPr/>
              </p:nvPicPr>
              <p:blipFill>
                <a:blip r:embed="rId48"/>
                <a:stretch>
                  <a:fillRect/>
                </a:stretch>
              </p:blipFill>
              <p:spPr>
                <a:xfrm>
                  <a:off x="6899874" y="4232658"/>
                  <a:ext cx="7956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2" name="Input penna 41">
                  <a:extLst>
                    <a:ext uri="{FF2B5EF4-FFF2-40B4-BE49-F238E27FC236}">
                      <a16:creationId xmlns:a16="http://schemas.microsoft.com/office/drawing/2014/main" id="{02EC232C-E6DD-223F-EEAE-0AB679EBFD44}"/>
                    </a:ext>
                  </a:extLst>
                </p14:cNvPr>
                <p14:cNvContentPartPr/>
                <p14:nvPr/>
              </p14:nvContentPartPr>
              <p14:xfrm>
                <a:off x="6902754" y="4272618"/>
                <a:ext cx="47160" cy="360"/>
              </p14:xfrm>
            </p:contentPart>
          </mc:Choice>
          <mc:Fallback xmlns="">
            <p:pic>
              <p:nvPicPr>
                <p:cNvPr id="42" name="Input penna 41">
                  <a:extLst>
                    <a:ext uri="{FF2B5EF4-FFF2-40B4-BE49-F238E27FC236}">
                      <a16:creationId xmlns:a16="http://schemas.microsoft.com/office/drawing/2014/main" id="{02EC232C-E6DD-223F-EEAE-0AB679EBFD44}"/>
                    </a:ext>
                  </a:extLst>
                </p:cNvPr>
                <p:cNvPicPr/>
                <p:nvPr/>
              </p:nvPicPr>
              <p:blipFill>
                <a:blip r:embed="rId50"/>
                <a:stretch>
                  <a:fillRect/>
                </a:stretch>
              </p:blipFill>
              <p:spPr>
                <a:xfrm>
                  <a:off x="6867114" y="4236978"/>
                  <a:ext cx="1188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3" name="Input penna 42">
                  <a:extLst>
                    <a:ext uri="{FF2B5EF4-FFF2-40B4-BE49-F238E27FC236}">
                      <a16:creationId xmlns:a16="http://schemas.microsoft.com/office/drawing/2014/main" id="{46512D98-9804-CCCA-5B7F-B2C2889BCC4F}"/>
                    </a:ext>
                  </a:extLst>
                </p14:cNvPr>
                <p14:cNvContentPartPr/>
                <p14:nvPr/>
              </p14:nvContentPartPr>
              <p14:xfrm>
                <a:off x="6960354" y="4260018"/>
                <a:ext cx="7920" cy="4680"/>
              </p14:xfrm>
            </p:contentPart>
          </mc:Choice>
          <mc:Fallback xmlns="">
            <p:pic>
              <p:nvPicPr>
                <p:cNvPr id="43" name="Input penna 42">
                  <a:extLst>
                    <a:ext uri="{FF2B5EF4-FFF2-40B4-BE49-F238E27FC236}">
                      <a16:creationId xmlns:a16="http://schemas.microsoft.com/office/drawing/2014/main" id="{46512D98-9804-CCCA-5B7F-B2C2889BCC4F}"/>
                    </a:ext>
                  </a:extLst>
                </p:cNvPr>
                <p:cNvPicPr/>
                <p:nvPr/>
              </p:nvPicPr>
              <p:blipFill>
                <a:blip r:embed="rId52"/>
                <a:stretch>
                  <a:fillRect/>
                </a:stretch>
              </p:blipFill>
              <p:spPr>
                <a:xfrm>
                  <a:off x="6924714" y="4224018"/>
                  <a:ext cx="795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5" name="Input penna 44">
                  <a:extLst>
                    <a:ext uri="{FF2B5EF4-FFF2-40B4-BE49-F238E27FC236}">
                      <a16:creationId xmlns:a16="http://schemas.microsoft.com/office/drawing/2014/main" id="{31415789-52C5-D3E1-F70D-EF988F189599}"/>
                    </a:ext>
                  </a:extLst>
                </p14:cNvPr>
                <p14:cNvContentPartPr/>
                <p14:nvPr/>
              </p14:nvContentPartPr>
              <p14:xfrm>
                <a:off x="6935874" y="4255698"/>
                <a:ext cx="70200" cy="11160"/>
              </p14:xfrm>
            </p:contentPart>
          </mc:Choice>
          <mc:Fallback xmlns="">
            <p:pic>
              <p:nvPicPr>
                <p:cNvPr id="45" name="Input penna 44">
                  <a:extLst>
                    <a:ext uri="{FF2B5EF4-FFF2-40B4-BE49-F238E27FC236}">
                      <a16:creationId xmlns:a16="http://schemas.microsoft.com/office/drawing/2014/main" id="{31415789-52C5-D3E1-F70D-EF988F189599}"/>
                    </a:ext>
                  </a:extLst>
                </p:cNvPr>
                <p:cNvPicPr/>
                <p:nvPr/>
              </p:nvPicPr>
              <p:blipFill>
                <a:blip r:embed="rId54"/>
                <a:stretch>
                  <a:fillRect/>
                </a:stretch>
              </p:blipFill>
              <p:spPr>
                <a:xfrm>
                  <a:off x="6899874" y="4219698"/>
                  <a:ext cx="14184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6" name="Input penna 45">
                  <a:extLst>
                    <a:ext uri="{FF2B5EF4-FFF2-40B4-BE49-F238E27FC236}">
                      <a16:creationId xmlns:a16="http://schemas.microsoft.com/office/drawing/2014/main" id="{87CA5E1A-5A1B-02B1-30A7-A96561662E31}"/>
                    </a:ext>
                  </a:extLst>
                </p14:cNvPr>
                <p14:cNvContentPartPr/>
                <p14:nvPr/>
              </p14:nvContentPartPr>
              <p14:xfrm>
                <a:off x="6939114" y="4251378"/>
                <a:ext cx="360" cy="360"/>
              </p14:xfrm>
            </p:contentPart>
          </mc:Choice>
          <mc:Fallback xmlns="">
            <p:pic>
              <p:nvPicPr>
                <p:cNvPr id="46" name="Input penna 45">
                  <a:extLst>
                    <a:ext uri="{FF2B5EF4-FFF2-40B4-BE49-F238E27FC236}">
                      <a16:creationId xmlns:a16="http://schemas.microsoft.com/office/drawing/2014/main" id="{87CA5E1A-5A1B-02B1-30A7-A96561662E31}"/>
                    </a:ext>
                  </a:extLst>
                </p:cNvPr>
                <p:cNvPicPr/>
                <p:nvPr/>
              </p:nvPicPr>
              <p:blipFill>
                <a:blip r:embed="rId22"/>
                <a:stretch>
                  <a:fillRect/>
                </a:stretch>
              </p:blipFill>
              <p:spPr>
                <a:xfrm>
                  <a:off x="6903114" y="42153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7" name="Input penna 46">
                  <a:extLst>
                    <a:ext uri="{FF2B5EF4-FFF2-40B4-BE49-F238E27FC236}">
                      <a16:creationId xmlns:a16="http://schemas.microsoft.com/office/drawing/2014/main" id="{542C703D-C45F-9813-D60E-CBF1A136B717}"/>
                    </a:ext>
                  </a:extLst>
                </p14:cNvPr>
                <p14:cNvContentPartPr/>
                <p14:nvPr/>
              </p14:nvContentPartPr>
              <p14:xfrm>
                <a:off x="6939114" y="4251378"/>
                <a:ext cx="360" cy="360"/>
              </p14:xfrm>
            </p:contentPart>
          </mc:Choice>
          <mc:Fallback xmlns="">
            <p:pic>
              <p:nvPicPr>
                <p:cNvPr id="47" name="Input penna 46">
                  <a:extLst>
                    <a:ext uri="{FF2B5EF4-FFF2-40B4-BE49-F238E27FC236}">
                      <a16:creationId xmlns:a16="http://schemas.microsoft.com/office/drawing/2014/main" id="{542C703D-C45F-9813-D60E-CBF1A136B717}"/>
                    </a:ext>
                  </a:extLst>
                </p:cNvPr>
                <p:cNvPicPr/>
                <p:nvPr/>
              </p:nvPicPr>
              <p:blipFill>
                <a:blip r:embed="rId22"/>
                <a:stretch>
                  <a:fillRect/>
                </a:stretch>
              </p:blipFill>
              <p:spPr>
                <a:xfrm>
                  <a:off x="6903114" y="421537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8" name="Input penna 47">
                  <a:extLst>
                    <a:ext uri="{FF2B5EF4-FFF2-40B4-BE49-F238E27FC236}">
                      <a16:creationId xmlns:a16="http://schemas.microsoft.com/office/drawing/2014/main" id="{06597B14-DB85-14B1-4FD5-C31C34363A21}"/>
                    </a:ext>
                  </a:extLst>
                </p14:cNvPr>
                <p14:cNvContentPartPr/>
                <p14:nvPr/>
              </p14:nvContentPartPr>
              <p14:xfrm>
                <a:off x="6921834" y="4268298"/>
                <a:ext cx="360" cy="360"/>
              </p14:xfrm>
            </p:contentPart>
          </mc:Choice>
          <mc:Fallback xmlns="">
            <p:pic>
              <p:nvPicPr>
                <p:cNvPr id="48" name="Input penna 47">
                  <a:extLst>
                    <a:ext uri="{FF2B5EF4-FFF2-40B4-BE49-F238E27FC236}">
                      <a16:creationId xmlns:a16="http://schemas.microsoft.com/office/drawing/2014/main" id="{06597B14-DB85-14B1-4FD5-C31C34363A21}"/>
                    </a:ext>
                  </a:extLst>
                </p:cNvPr>
                <p:cNvPicPr/>
                <p:nvPr/>
              </p:nvPicPr>
              <p:blipFill>
                <a:blip r:embed="rId22"/>
                <a:stretch>
                  <a:fillRect/>
                </a:stretch>
              </p:blipFill>
              <p:spPr>
                <a:xfrm>
                  <a:off x="6886194" y="423265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9" name="Input penna 48">
                  <a:extLst>
                    <a:ext uri="{FF2B5EF4-FFF2-40B4-BE49-F238E27FC236}">
                      <a16:creationId xmlns:a16="http://schemas.microsoft.com/office/drawing/2014/main" id="{31944A79-4745-767C-BAC3-4E575B89A4E1}"/>
                    </a:ext>
                  </a:extLst>
                </p14:cNvPr>
                <p14:cNvContentPartPr/>
                <p14:nvPr/>
              </p14:nvContentPartPr>
              <p14:xfrm>
                <a:off x="6926154" y="4268298"/>
                <a:ext cx="360" cy="360"/>
              </p14:xfrm>
            </p:contentPart>
          </mc:Choice>
          <mc:Fallback xmlns="">
            <p:pic>
              <p:nvPicPr>
                <p:cNvPr id="49" name="Input penna 48">
                  <a:extLst>
                    <a:ext uri="{FF2B5EF4-FFF2-40B4-BE49-F238E27FC236}">
                      <a16:creationId xmlns:a16="http://schemas.microsoft.com/office/drawing/2014/main" id="{31944A79-4745-767C-BAC3-4E575B89A4E1}"/>
                    </a:ext>
                  </a:extLst>
                </p:cNvPr>
                <p:cNvPicPr/>
                <p:nvPr/>
              </p:nvPicPr>
              <p:blipFill>
                <a:blip r:embed="rId22"/>
                <a:stretch>
                  <a:fillRect/>
                </a:stretch>
              </p:blipFill>
              <p:spPr>
                <a:xfrm>
                  <a:off x="6890514" y="423265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0" name="Input penna 49">
                  <a:extLst>
                    <a:ext uri="{FF2B5EF4-FFF2-40B4-BE49-F238E27FC236}">
                      <a16:creationId xmlns:a16="http://schemas.microsoft.com/office/drawing/2014/main" id="{2510F2B3-CF83-4F94-376C-94E28BE0E483}"/>
                    </a:ext>
                  </a:extLst>
                </p14:cNvPr>
                <p14:cNvContentPartPr/>
                <p14:nvPr/>
              </p14:nvContentPartPr>
              <p14:xfrm>
                <a:off x="6907434" y="4275138"/>
                <a:ext cx="32040" cy="6480"/>
              </p14:xfrm>
            </p:contentPart>
          </mc:Choice>
          <mc:Fallback xmlns="">
            <p:pic>
              <p:nvPicPr>
                <p:cNvPr id="50" name="Input penna 49">
                  <a:extLst>
                    <a:ext uri="{FF2B5EF4-FFF2-40B4-BE49-F238E27FC236}">
                      <a16:creationId xmlns:a16="http://schemas.microsoft.com/office/drawing/2014/main" id="{2510F2B3-CF83-4F94-376C-94E28BE0E483}"/>
                    </a:ext>
                  </a:extLst>
                </p:cNvPr>
                <p:cNvPicPr/>
                <p:nvPr/>
              </p:nvPicPr>
              <p:blipFill>
                <a:blip r:embed="rId60"/>
                <a:stretch>
                  <a:fillRect/>
                </a:stretch>
              </p:blipFill>
              <p:spPr>
                <a:xfrm>
                  <a:off x="6871434" y="4239498"/>
                  <a:ext cx="10368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2" name="Input penna 51">
                  <a:extLst>
                    <a:ext uri="{FF2B5EF4-FFF2-40B4-BE49-F238E27FC236}">
                      <a16:creationId xmlns:a16="http://schemas.microsoft.com/office/drawing/2014/main" id="{60E96988-9E97-0D15-3645-03CA76745DEB}"/>
                    </a:ext>
                  </a:extLst>
                </p14:cNvPr>
                <p14:cNvContentPartPr/>
                <p14:nvPr/>
              </p14:nvContentPartPr>
              <p14:xfrm>
                <a:off x="6891954" y="4260378"/>
                <a:ext cx="11880" cy="8640"/>
              </p14:xfrm>
            </p:contentPart>
          </mc:Choice>
          <mc:Fallback xmlns="">
            <p:pic>
              <p:nvPicPr>
                <p:cNvPr id="52" name="Input penna 51">
                  <a:extLst>
                    <a:ext uri="{FF2B5EF4-FFF2-40B4-BE49-F238E27FC236}">
                      <a16:creationId xmlns:a16="http://schemas.microsoft.com/office/drawing/2014/main" id="{60E96988-9E97-0D15-3645-03CA76745DEB}"/>
                    </a:ext>
                  </a:extLst>
                </p:cNvPr>
                <p:cNvPicPr/>
                <p:nvPr/>
              </p:nvPicPr>
              <p:blipFill>
                <a:blip r:embed="rId62"/>
                <a:stretch>
                  <a:fillRect/>
                </a:stretch>
              </p:blipFill>
              <p:spPr>
                <a:xfrm>
                  <a:off x="6856314" y="4224378"/>
                  <a:ext cx="835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4" name="Input penna 53">
                  <a:extLst>
                    <a:ext uri="{FF2B5EF4-FFF2-40B4-BE49-F238E27FC236}">
                      <a16:creationId xmlns:a16="http://schemas.microsoft.com/office/drawing/2014/main" id="{07B136B1-2B53-934B-9D3B-A38CAEB1CDAB}"/>
                    </a:ext>
                  </a:extLst>
                </p14:cNvPr>
                <p14:cNvContentPartPr/>
                <p14:nvPr/>
              </p14:nvContentPartPr>
              <p14:xfrm>
                <a:off x="6895914" y="4229778"/>
                <a:ext cx="18000" cy="15480"/>
              </p14:xfrm>
            </p:contentPart>
          </mc:Choice>
          <mc:Fallback xmlns="">
            <p:pic>
              <p:nvPicPr>
                <p:cNvPr id="54" name="Input penna 53">
                  <a:extLst>
                    <a:ext uri="{FF2B5EF4-FFF2-40B4-BE49-F238E27FC236}">
                      <a16:creationId xmlns:a16="http://schemas.microsoft.com/office/drawing/2014/main" id="{07B136B1-2B53-934B-9D3B-A38CAEB1CDAB}"/>
                    </a:ext>
                  </a:extLst>
                </p:cNvPr>
                <p:cNvPicPr/>
                <p:nvPr/>
              </p:nvPicPr>
              <p:blipFill>
                <a:blip r:embed="rId64"/>
                <a:stretch>
                  <a:fillRect/>
                </a:stretch>
              </p:blipFill>
              <p:spPr>
                <a:xfrm>
                  <a:off x="6859914" y="4194138"/>
                  <a:ext cx="8964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5">
            <p14:nvContentPartPr>
              <p14:cNvPr id="57" name="Input penna 56">
                <a:extLst>
                  <a:ext uri="{FF2B5EF4-FFF2-40B4-BE49-F238E27FC236}">
                    <a16:creationId xmlns:a16="http://schemas.microsoft.com/office/drawing/2014/main" id="{37C5D7D4-8F16-9413-1660-9851DE9DD52F}"/>
                  </a:ext>
                </a:extLst>
              </p14:cNvPr>
              <p14:cNvContentPartPr/>
              <p14:nvPr/>
            </p14:nvContentPartPr>
            <p14:xfrm>
              <a:off x="6947394" y="2400978"/>
              <a:ext cx="478800" cy="12960"/>
            </p14:xfrm>
          </p:contentPart>
        </mc:Choice>
        <mc:Fallback xmlns="">
          <p:pic>
            <p:nvPicPr>
              <p:cNvPr id="57" name="Input penna 56">
                <a:extLst>
                  <a:ext uri="{FF2B5EF4-FFF2-40B4-BE49-F238E27FC236}">
                    <a16:creationId xmlns:a16="http://schemas.microsoft.com/office/drawing/2014/main" id="{37C5D7D4-8F16-9413-1660-9851DE9DD52F}"/>
                  </a:ext>
                </a:extLst>
              </p:cNvPr>
              <p:cNvPicPr/>
              <p:nvPr/>
            </p:nvPicPr>
            <p:blipFill>
              <a:blip r:embed="rId66"/>
              <a:stretch>
                <a:fillRect/>
              </a:stretch>
            </p:blipFill>
            <p:spPr>
              <a:xfrm>
                <a:off x="6911754" y="2365338"/>
                <a:ext cx="550440" cy="84600"/>
              </a:xfrm>
              <a:prstGeom prst="rect">
                <a:avLst/>
              </a:prstGeom>
            </p:spPr>
          </p:pic>
        </mc:Fallback>
      </mc:AlternateContent>
      <p:grpSp>
        <p:nvGrpSpPr>
          <p:cNvPr id="60" name="Gruppo 59">
            <a:extLst>
              <a:ext uri="{FF2B5EF4-FFF2-40B4-BE49-F238E27FC236}">
                <a16:creationId xmlns:a16="http://schemas.microsoft.com/office/drawing/2014/main" id="{B87FF942-64AB-B5B7-727C-90576FA57295}"/>
              </a:ext>
            </a:extLst>
          </p:cNvPr>
          <p:cNvGrpSpPr/>
          <p:nvPr/>
        </p:nvGrpSpPr>
        <p:grpSpPr>
          <a:xfrm>
            <a:off x="6909234" y="2388378"/>
            <a:ext cx="423000" cy="17280"/>
            <a:chOff x="6909234" y="2388378"/>
            <a:chExt cx="423000" cy="17280"/>
          </a:xfrm>
        </p:grpSpPr>
        <mc:AlternateContent xmlns:mc="http://schemas.openxmlformats.org/markup-compatibility/2006" xmlns:p14="http://schemas.microsoft.com/office/powerpoint/2010/main">
          <mc:Choice Requires="p14">
            <p:contentPart p14:bwMode="auto" r:id="rId67">
              <p14:nvContentPartPr>
                <p14:cNvPr id="58" name="Input penna 57">
                  <a:extLst>
                    <a:ext uri="{FF2B5EF4-FFF2-40B4-BE49-F238E27FC236}">
                      <a16:creationId xmlns:a16="http://schemas.microsoft.com/office/drawing/2014/main" id="{05E24EC2-34EE-7612-33A6-80D0FB1FBDDE}"/>
                    </a:ext>
                  </a:extLst>
                </p14:cNvPr>
                <p14:cNvContentPartPr/>
                <p14:nvPr/>
              </p14:nvContentPartPr>
              <p14:xfrm>
                <a:off x="6909234" y="2388378"/>
                <a:ext cx="423000" cy="4680"/>
              </p14:xfrm>
            </p:contentPart>
          </mc:Choice>
          <mc:Fallback xmlns="">
            <p:pic>
              <p:nvPicPr>
                <p:cNvPr id="58" name="Input penna 57">
                  <a:extLst>
                    <a:ext uri="{FF2B5EF4-FFF2-40B4-BE49-F238E27FC236}">
                      <a16:creationId xmlns:a16="http://schemas.microsoft.com/office/drawing/2014/main" id="{05E24EC2-34EE-7612-33A6-80D0FB1FBDDE}"/>
                    </a:ext>
                  </a:extLst>
                </p:cNvPr>
                <p:cNvPicPr/>
                <p:nvPr/>
              </p:nvPicPr>
              <p:blipFill>
                <a:blip r:embed="rId68"/>
                <a:stretch>
                  <a:fillRect/>
                </a:stretch>
              </p:blipFill>
              <p:spPr>
                <a:xfrm>
                  <a:off x="6873234" y="2352378"/>
                  <a:ext cx="4946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9" name="Input penna 58">
                  <a:extLst>
                    <a:ext uri="{FF2B5EF4-FFF2-40B4-BE49-F238E27FC236}">
                      <a16:creationId xmlns:a16="http://schemas.microsoft.com/office/drawing/2014/main" id="{579524A4-507F-AA72-0C84-1F928D7062B1}"/>
                    </a:ext>
                  </a:extLst>
                </p14:cNvPr>
                <p14:cNvContentPartPr/>
                <p14:nvPr/>
              </p14:nvContentPartPr>
              <p14:xfrm>
                <a:off x="6921834" y="2405298"/>
                <a:ext cx="90720" cy="360"/>
              </p14:xfrm>
            </p:contentPart>
          </mc:Choice>
          <mc:Fallback xmlns="">
            <p:pic>
              <p:nvPicPr>
                <p:cNvPr id="59" name="Input penna 58">
                  <a:extLst>
                    <a:ext uri="{FF2B5EF4-FFF2-40B4-BE49-F238E27FC236}">
                      <a16:creationId xmlns:a16="http://schemas.microsoft.com/office/drawing/2014/main" id="{579524A4-507F-AA72-0C84-1F928D7062B1}"/>
                    </a:ext>
                  </a:extLst>
                </p:cNvPr>
                <p:cNvPicPr/>
                <p:nvPr/>
              </p:nvPicPr>
              <p:blipFill>
                <a:blip r:embed="rId70"/>
                <a:stretch>
                  <a:fillRect/>
                </a:stretch>
              </p:blipFill>
              <p:spPr>
                <a:xfrm>
                  <a:off x="6886194" y="2369658"/>
                  <a:ext cx="162360" cy="72000"/>
                </a:xfrm>
                <a:prstGeom prst="rect">
                  <a:avLst/>
                </a:prstGeom>
              </p:spPr>
            </p:pic>
          </mc:Fallback>
        </mc:AlternateContent>
      </p:grpSp>
      <p:sp>
        <p:nvSpPr>
          <p:cNvPr id="9" name="Rettangolo 8">
            <a:extLst>
              <a:ext uri="{FF2B5EF4-FFF2-40B4-BE49-F238E27FC236}">
                <a16:creationId xmlns:a16="http://schemas.microsoft.com/office/drawing/2014/main" id="{4C3E06A5-ADB1-0959-9575-1AD50FDB0A53}"/>
              </a:ext>
            </a:extLst>
          </p:cNvPr>
          <p:cNvSpPr/>
          <p:nvPr/>
        </p:nvSpPr>
        <p:spPr>
          <a:xfrm>
            <a:off x="232056" y="1681101"/>
            <a:ext cx="5061969"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L’azione di Presa in Carico risulta possibile se l’Unità Operativa del medico loggato è abilitata alla presa </a:t>
            </a:r>
            <a:r>
              <a:rPr lang="it-IT" sz="1400">
                <a:solidFill>
                  <a:srgbClr val="000000"/>
                </a:solidFill>
                <a:cs typeface="Arial"/>
              </a:rPr>
              <a:t>in</a:t>
            </a:r>
            <a:r>
              <a:rPr lang="it-IT" sz="1400" dirty="0">
                <a:solidFill>
                  <a:sysClr val="windowText" lastClr="000000"/>
                </a:solidFill>
                <a:cs typeface="Arial"/>
              </a:rPr>
              <a:t> </a:t>
            </a:r>
            <a:r>
              <a:rPr lang="it-IT" sz="1400">
                <a:solidFill>
                  <a:srgbClr val="000000"/>
                </a:solidFill>
                <a:cs typeface="Arial"/>
              </a:rPr>
              <a:t>carico</a:t>
            </a:r>
            <a:r>
              <a:rPr lang="it-IT" sz="1400">
                <a:solidFill>
                  <a:sysClr val="windowText" lastClr="000000"/>
                </a:solidFill>
                <a:cs typeface="Arial"/>
              </a:rPr>
              <a:t> di un certificato per quella data malattia.</a:t>
            </a:r>
            <a:endParaRPr lang="en-US" sz="1400">
              <a:solidFill>
                <a:sysClr val="windowText" lastClr="000000"/>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L’azione </a:t>
            </a:r>
            <a:r>
              <a:rPr lang="it-IT" sz="1400">
                <a:solidFill>
                  <a:srgbClr val="000000"/>
                </a:solidFill>
                <a:cs typeface="Arial"/>
              </a:rPr>
              <a:t>di </a:t>
            </a:r>
            <a:r>
              <a:rPr lang="it-IT" sz="1400">
                <a:solidFill>
                  <a:sysClr val="windowText" lastClr="000000"/>
                </a:solidFill>
                <a:cs typeface="Arial"/>
              </a:rPr>
              <a:t>Presa in Carico è consentita alla valorizzazione del campo, quale</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 Assistito, STP, ENI: </a:t>
            </a:r>
            <a:r>
              <a:rPr lang="it-IT" sz="1400">
                <a:solidFill>
                  <a:sysClr val="windowText" lastClr="000000"/>
                </a:solidFill>
                <a:cs typeface="Arial"/>
              </a:rPr>
              <a:t>inserire il codice fiscale o un suo analogo relativo all'assistito interessato</a:t>
            </a:r>
            <a:endParaRPr lang="it-IT" sz="1400">
              <a:solidFill>
                <a:srgbClr val="003D69"/>
              </a:solidFill>
              <a:cs typeface="Arial"/>
            </a:endParaRPr>
          </a:p>
          <a:p>
            <a:pPr>
              <a:lnSpc>
                <a:spcPct val="150000"/>
              </a:lnSpc>
            </a:pPr>
            <a:r>
              <a:rPr lang="it-IT" sz="1400">
                <a:solidFill>
                  <a:sysClr val="windowText" lastClr="000000"/>
                </a:solidFill>
                <a:cs typeface="Arial"/>
              </a:rPr>
              <a:t>Sarà così possibile avviare la ricerca utilizzando il bottone </a:t>
            </a:r>
            <a:r>
              <a:rPr lang="it-IT" sz="1400" b="1">
                <a:solidFill>
                  <a:srgbClr val="012B51"/>
                </a:solidFill>
                <a:cs typeface="Arial"/>
              </a:rPr>
              <a:t>'Cerca</a:t>
            </a:r>
            <a:r>
              <a:rPr lang="it-IT" sz="1400">
                <a:solidFill>
                  <a:sysClr val="windowText" lastClr="000000"/>
                </a:solidFill>
                <a:cs typeface="Arial"/>
              </a:rPr>
              <a:t>'. In alternativa</a:t>
            </a:r>
            <a:r>
              <a:rPr lang="it-IT" sz="1400">
                <a:solidFill>
                  <a:srgbClr val="000000"/>
                </a:solidFill>
                <a:cs typeface="Arial"/>
              </a:rPr>
              <a:t>, </a:t>
            </a:r>
            <a:r>
              <a:rPr lang="it-IT" sz="1400">
                <a:solidFill>
                  <a:sysClr val="windowText" lastClr="000000"/>
                </a:solidFill>
                <a:cs typeface="Arial"/>
              </a:rPr>
              <a:t>è possibile annullare il processo di ricerca utilizzando il bottone </a:t>
            </a:r>
            <a:r>
              <a:rPr lang="it-IT" sz="1400" b="1">
                <a:solidFill>
                  <a:srgbClr val="C00000"/>
                </a:solidFill>
                <a:cs typeface="Arial"/>
              </a:rPr>
              <a:t>'Annulla</a:t>
            </a:r>
            <a:r>
              <a:rPr lang="it-IT" sz="1400">
                <a:solidFill>
                  <a:sysClr val="windowText" lastClr="000000"/>
                </a:solidFill>
                <a:cs typeface="Arial"/>
              </a:rPr>
              <a:t>'.</a:t>
            </a:r>
            <a:endParaRPr lang="en-US" sz="1400">
              <a:solidFill>
                <a:srgbClr val="003D69"/>
              </a:solidFill>
              <a:cs typeface="Arial"/>
            </a:endParaRPr>
          </a:p>
          <a:p>
            <a:pPr>
              <a:lnSpc>
                <a:spcPct val="150000"/>
              </a:lnSpc>
            </a:pPr>
            <a:r>
              <a:rPr lang="it-IT" sz="1400">
                <a:solidFill>
                  <a:sysClr val="windowText" lastClr="000000"/>
                </a:solidFill>
                <a:cs typeface="Arial"/>
              </a:rPr>
              <a:t>Una </a:t>
            </a:r>
            <a:r>
              <a:rPr lang="it-IT" sz="1400">
                <a:solidFill>
                  <a:srgbClr val="000000"/>
                </a:solidFill>
                <a:cs typeface="Arial"/>
              </a:rPr>
              <a:t>volta</a:t>
            </a:r>
            <a:r>
              <a:rPr lang="it-IT" sz="1400">
                <a:solidFill>
                  <a:sysClr val="windowText" lastClr="000000"/>
                </a:solidFill>
                <a:cs typeface="Arial"/>
              </a:rPr>
              <a:t> effettuata la ricerca, comparirà l’assistito nel box sottostante sotto i campi, quali Codice Fiscale Assistito, STP, ENI, Malattia</a:t>
            </a:r>
            <a:r>
              <a:rPr lang="it-IT" sz="1400">
                <a:solidFill>
                  <a:srgbClr val="000000"/>
                </a:solidFill>
                <a:cs typeface="Arial"/>
              </a:rPr>
              <a:t>, </a:t>
            </a:r>
            <a:r>
              <a:rPr lang="it-IT" sz="1400">
                <a:solidFill>
                  <a:sysClr val="windowText" lastClr="000000"/>
                </a:solidFill>
                <a:cs typeface="Arial"/>
              </a:rPr>
              <a:t>Esenzione, Periodi di riferimento (Da-a) con i valori corrispondenti all’assistito ricercato.</a:t>
            </a:r>
            <a:endParaRPr lang="en-US" sz="1400">
              <a:solidFill>
                <a:srgbClr val="003D69"/>
              </a:solidFill>
              <a:cs typeface="Arial"/>
            </a:endParaRPr>
          </a:p>
        </p:txBody>
      </p:sp>
      <p:sp>
        <p:nvSpPr>
          <p:cNvPr id="20" name="Rettangolo 19">
            <a:extLst>
              <a:ext uri="{FF2B5EF4-FFF2-40B4-BE49-F238E27FC236}">
                <a16:creationId xmlns:a16="http://schemas.microsoft.com/office/drawing/2014/main" id="{FAB10371-E48A-B9FD-CF7A-04676A6A91D8}"/>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Presa in Carico per Certificato emesso FUORI Regione Campania 3/5</a:t>
            </a:r>
            <a:endParaRPr lang="it-IT" sz="2400">
              <a:solidFill>
                <a:srgbClr val="000000"/>
              </a:solidFill>
              <a:cs typeface="Arial"/>
            </a:endParaRPr>
          </a:p>
        </p:txBody>
      </p:sp>
    </p:spTree>
    <p:extLst>
      <p:ext uri="{BB962C8B-B14F-4D97-AF65-F5344CB8AC3E}">
        <p14:creationId xmlns:p14="http://schemas.microsoft.com/office/powerpoint/2010/main" val="7507205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BA974-6EFF-AB57-1193-CC27506B2936}"/>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4C6357F7-3381-F761-4D94-1F149A9AD3E1}"/>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6" name="Immagine 5" descr="Immagine che contiene testo, schermata, software, numero&#10;&#10;Il contenuto generato dall&amp;#39;IA potrebbe non essere corretto.">
            <a:extLst>
              <a:ext uri="{FF2B5EF4-FFF2-40B4-BE49-F238E27FC236}">
                <a16:creationId xmlns:a16="http://schemas.microsoft.com/office/drawing/2014/main" id="{CCB3B3B3-1B34-14DB-BC6F-5F4D7E94556A}"/>
              </a:ext>
            </a:extLst>
          </p:cNvPr>
          <p:cNvPicPr>
            <a:picLocks noChangeAspect="1"/>
          </p:cNvPicPr>
          <p:nvPr/>
        </p:nvPicPr>
        <p:blipFill>
          <a:blip r:embed="rId2"/>
          <a:stretch>
            <a:fillRect/>
          </a:stretch>
        </p:blipFill>
        <p:spPr>
          <a:xfrm>
            <a:off x="5679440" y="1643363"/>
            <a:ext cx="6167120" cy="2799115"/>
          </a:xfrm>
          <a:prstGeom prst="rect">
            <a:avLst/>
          </a:prstGeom>
          <a:ln>
            <a:solidFill>
              <a:srgbClr val="4472C4"/>
            </a:solidFill>
          </a:ln>
        </p:spPr>
      </p:pic>
      <p:pic>
        <p:nvPicPr>
          <p:cNvPr id="8" name="Immagine 7" descr="Immagine che contiene testo, schermata, Carattere&#10;&#10;Il contenuto generato dall&amp;#39;IA potrebbe non essere corretto.">
            <a:extLst>
              <a:ext uri="{FF2B5EF4-FFF2-40B4-BE49-F238E27FC236}">
                <a16:creationId xmlns:a16="http://schemas.microsoft.com/office/drawing/2014/main" id="{71E7EC3C-9B7E-C39F-0EE9-3BA54CB43657}"/>
              </a:ext>
            </a:extLst>
          </p:cNvPr>
          <p:cNvPicPr>
            <a:picLocks noChangeAspect="1"/>
          </p:cNvPicPr>
          <p:nvPr/>
        </p:nvPicPr>
        <p:blipFill>
          <a:blip r:embed="rId3"/>
          <a:stretch>
            <a:fillRect/>
          </a:stretch>
        </p:blipFill>
        <p:spPr>
          <a:xfrm>
            <a:off x="5923597" y="4866957"/>
            <a:ext cx="3819525" cy="1533525"/>
          </a:xfrm>
          <a:prstGeom prst="rect">
            <a:avLst/>
          </a:prstGeom>
          <a:ln>
            <a:solidFill>
              <a:srgbClr val="4472C4"/>
            </a:solidFill>
          </a:ln>
        </p:spPr>
      </p:pic>
      <p:cxnSp>
        <p:nvCxnSpPr>
          <p:cNvPr id="10" name="Connettore 2 9">
            <a:extLst>
              <a:ext uri="{FF2B5EF4-FFF2-40B4-BE49-F238E27FC236}">
                <a16:creationId xmlns:a16="http://schemas.microsoft.com/office/drawing/2014/main" id="{84766920-01BB-C19F-2516-425B9C3488A5}"/>
              </a:ext>
            </a:extLst>
          </p:cNvPr>
          <p:cNvCxnSpPr/>
          <p:nvPr/>
        </p:nvCxnSpPr>
        <p:spPr>
          <a:xfrm flipV="1">
            <a:off x="9765034" y="3152977"/>
            <a:ext cx="1327243" cy="206856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grpSp>
        <p:nvGrpSpPr>
          <p:cNvPr id="13" name="Gruppo 12">
            <a:extLst>
              <a:ext uri="{FF2B5EF4-FFF2-40B4-BE49-F238E27FC236}">
                <a16:creationId xmlns:a16="http://schemas.microsoft.com/office/drawing/2014/main" id="{8A9EC7E4-B0D2-A591-9B5C-FCFE0A5C6781}"/>
              </a:ext>
            </a:extLst>
          </p:cNvPr>
          <p:cNvGrpSpPr/>
          <p:nvPr/>
        </p:nvGrpSpPr>
        <p:grpSpPr>
          <a:xfrm>
            <a:off x="6892314" y="2358498"/>
            <a:ext cx="499680" cy="38520"/>
            <a:chOff x="6892314" y="2358498"/>
            <a:chExt cx="499680" cy="38520"/>
          </a:xfrm>
        </p:grpSpPr>
        <mc:AlternateContent xmlns:mc="http://schemas.openxmlformats.org/markup-compatibility/2006" xmlns:p14="http://schemas.microsoft.com/office/powerpoint/2010/main">
          <mc:Choice Requires="p14">
            <p:contentPart p14:bwMode="auto" r:id="rId4">
              <p14:nvContentPartPr>
                <p14:cNvPr id="11" name="Input penna 10">
                  <a:extLst>
                    <a:ext uri="{FF2B5EF4-FFF2-40B4-BE49-F238E27FC236}">
                      <a16:creationId xmlns:a16="http://schemas.microsoft.com/office/drawing/2014/main" id="{263825D5-43A7-3E36-053A-D54FCA5A2C6E}"/>
                    </a:ext>
                  </a:extLst>
                </p14:cNvPr>
                <p14:cNvContentPartPr/>
                <p14:nvPr/>
              </p14:nvContentPartPr>
              <p14:xfrm>
                <a:off x="6892314" y="2358498"/>
                <a:ext cx="499680" cy="27720"/>
              </p14:xfrm>
            </p:contentPart>
          </mc:Choice>
          <mc:Fallback xmlns="">
            <p:pic>
              <p:nvPicPr>
                <p:cNvPr id="11" name="Input penna 10">
                  <a:extLst>
                    <a:ext uri="{FF2B5EF4-FFF2-40B4-BE49-F238E27FC236}">
                      <a16:creationId xmlns:a16="http://schemas.microsoft.com/office/drawing/2014/main" id="{263825D5-43A7-3E36-053A-D54FCA5A2C6E}"/>
                    </a:ext>
                  </a:extLst>
                </p:cNvPr>
                <p:cNvPicPr/>
                <p:nvPr/>
              </p:nvPicPr>
              <p:blipFill>
                <a:blip r:embed="rId5"/>
                <a:stretch>
                  <a:fillRect/>
                </a:stretch>
              </p:blipFill>
              <p:spPr>
                <a:xfrm>
                  <a:off x="6856674" y="2322498"/>
                  <a:ext cx="5713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put penna 11">
                  <a:extLst>
                    <a:ext uri="{FF2B5EF4-FFF2-40B4-BE49-F238E27FC236}">
                      <a16:creationId xmlns:a16="http://schemas.microsoft.com/office/drawing/2014/main" id="{5D9FA1BE-B76C-1F0F-A8D3-ED25DE0B7B72}"/>
                    </a:ext>
                  </a:extLst>
                </p14:cNvPr>
                <p14:cNvContentPartPr/>
                <p14:nvPr/>
              </p14:nvContentPartPr>
              <p14:xfrm>
                <a:off x="6960354" y="2383698"/>
                <a:ext cx="405720" cy="13320"/>
              </p14:xfrm>
            </p:contentPart>
          </mc:Choice>
          <mc:Fallback xmlns="">
            <p:pic>
              <p:nvPicPr>
                <p:cNvPr id="12" name="Input penna 11">
                  <a:extLst>
                    <a:ext uri="{FF2B5EF4-FFF2-40B4-BE49-F238E27FC236}">
                      <a16:creationId xmlns:a16="http://schemas.microsoft.com/office/drawing/2014/main" id="{5D9FA1BE-B76C-1F0F-A8D3-ED25DE0B7B72}"/>
                    </a:ext>
                  </a:extLst>
                </p:cNvPr>
                <p:cNvPicPr/>
                <p:nvPr/>
              </p:nvPicPr>
              <p:blipFill>
                <a:blip r:embed="rId7"/>
                <a:stretch>
                  <a:fillRect/>
                </a:stretch>
              </p:blipFill>
              <p:spPr>
                <a:xfrm>
                  <a:off x="6924714" y="2348058"/>
                  <a:ext cx="477360" cy="84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4" name="Input penna 13">
                <a:extLst>
                  <a:ext uri="{FF2B5EF4-FFF2-40B4-BE49-F238E27FC236}">
                    <a16:creationId xmlns:a16="http://schemas.microsoft.com/office/drawing/2014/main" id="{C4BA6BA4-8ABA-361F-942E-9362D41DA8F8}"/>
                  </a:ext>
                </a:extLst>
              </p14:cNvPr>
              <p14:cNvContentPartPr/>
              <p14:nvPr/>
            </p14:nvContentPartPr>
            <p14:xfrm>
              <a:off x="7385874" y="3007938"/>
              <a:ext cx="2160" cy="360"/>
            </p14:xfrm>
          </p:contentPart>
        </mc:Choice>
        <mc:Fallback xmlns="">
          <p:pic>
            <p:nvPicPr>
              <p:cNvPr id="14" name="Input penna 13">
                <a:extLst>
                  <a:ext uri="{FF2B5EF4-FFF2-40B4-BE49-F238E27FC236}">
                    <a16:creationId xmlns:a16="http://schemas.microsoft.com/office/drawing/2014/main" id="{C4BA6BA4-8ABA-361F-942E-9362D41DA8F8}"/>
                  </a:ext>
                </a:extLst>
              </p:cNvPr>
              <p:cNvPicPr/>
              <p:nvPr/>
            </p:nvPicPr>
            <p:blipFill>
              <a:blip r:embed="rId9"/>
              <a:stretch>
                <a:fillRect/>
              </a:stretch>
            </p:blipFill>
            <p:spPr>
              <a:xfrm>
                <a:off x="7350234" y="2972298"/>
                <a:ext cx="738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put penna 15">
                <a:extLst>
                  <a:ext uri="{FF2B5EF4-FFF2-40B4-BE49-F238E27FC236}">
                    <a16:creationId xmlns:a16="http://schemas.microsoft.com/office/drawing/2014/main" id="{4A7F00AC-A432-4587-505C-827AD5EBA4AE}"/>
                  </a:ext>
                </a:extLst>
              </p14:cNvPr>
              <p14:cNvContentPartPr/>
              <p14:nvPr/>
            </p14:nvContentPartPr>
            <p14:xfrm>
              <a:off x="6896274" y="2969418"/>
              <a:ext cx="440280" cy="360"/>
            </p14:xfrm>
          </p:contentPart>
        </mc:Choice>
        <mc:Fallback xmlns="">
          <p:pic>
            <p:nvPicPr>
              <p:cNvPr id="16" name="Input penna 15">
                <a:extLst>
                  <a:ext uri="{FF2B5EF4-FFF2-40B4-BE49-F238E27FC236}">
                    <a16:creationId xmlns:a16="http://schemas.microsoft.com/office/drawing/2014/main" id="{4A7F00AC-A432-4587-505C-827AD5EBA4AE}"/>
                  </a:ext>
                </a:extLst>
              </p:cNvPr>
              <p:cNvPicPr/>
              <p:nvPr/>
            </p:nvPicPr>
            <p:blipFill>
              <a:blip r:embed="rId11"/>
              <a:stretch>
                <a:fillRect/>
              </a:stretch>
            </p:blipFill>
            <p:spPr>
              <a:xfrm>
                <a:off x="6860274" y="2933418"/>
                <a:ext cx="5119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put penna 16">
                <a:extLst>
                  <a:ext uri="{FF2B5EF4-FFF2-40B4-BE49-F238E27FC236}">
                    <a16:creationId xmlns:a16="http://schemas.microsoft.com/office/drawing/2014/main" id="{D1559D04-D48C-2C12-E750-8122C37D3FD6}"/>
                  </a:ext>
                </a:extLst>
              </p14:cNvPr>
              <p14:cNvContentPartPr/>
              <p14:nvPr/>
            </p14:nvContentPartPr>
            <p14:xfrm>
              <a:off x="6902034" y="3104418"/>
              <a:ext cx="413640" cy="45000"/>
            </p14:xfrm>
          </p:contentPart>
        </mc:Choice>
        <mc:Fallback xmlns="">
          <p:pic>
            <p:nvPicPr>
              <p:cNvPr id="17" name="Input penna 16">
                <a:extLst>
                  <a:ext uri="{FF2B5EF4-FFF2-40B4-BE49-F238E27FC236}">
                    <a16:creationId xmlns:a16="http://schemas.microsoft.com/office/drawing/2014/main" id="{D1559D04-D48C-2C12-E750-8122C37D3FD6}"/>
                  </a:ext>
                </a:extLst>
              </p:cNvPr>
              <p:cNvPicPr/>
              <p:nvPr/>
            </p:nvPicPr>
            <p:blipFill>
              <a:blip r:embed="rId13"/>
              <a:stretch>
                <a:fillRect/>
              </a:stretch>
            </p:blipFill>
            <p:spPr>
              <a:xfrm>
                <a:off x="6866034" y="3068418"/>
                <a:ext cx="4852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Input penna 17">
                <a:extLst>
                  <a:ext uri="{FF2B5EF4-FFF2-40B4-BE49-F238E27FC236}">
                    <a16:creationId xmlns:a16="http://schemas.microsoft.com/office/drawing/2014/main" id="{3E851AAF-31C3-E075-671A-BD981B6BD616}"/>
                  </a:ext>
                </a:extLst>
              </p14:cNvPr>
              <p14:cNvContentPartPr/>
              <p14:nvPr/>
            </p14:nvContentPartPr>
            <p14:xfrm>
              <a:off x="6911754" y="3246618"/>
              <a:ext cx="407880" cy="54000"/>
            </p14:xfrm>
          </p:contentPart>
        </mc:Choice>
        <mc:Fallback xmlns="">
          <p:pic>
            <p:nvPicPr>
              <p:cNvPr id="18" name="Input penna 17">
                <a:extLst>
                  <a:ext uri="{FF2B5EF4-FFF2-40B4-BE49-F238E27FC236}">
                    <a16:creationId xmlns:a16="http://schemas.microsoft.com/office/drawing/2014/main" id="{3E851AAF-31C3-E075-671A-BD981B6BD616}"/>
                  </a:ext>
                </a:extLst>
              </p:cNvPr>
              <p:cNvPicPr/>
              <p:nvPr/>
            </p:nvPicPr>
            <p:blipFill>
              <a:blip r:embed="rId15"/>
              <a:stretch>
                <a:fillRect/>
              </a:stretch>
            </p:blipFill>
            <p:spPr>
              <a:xfrm>
                <a:off x="6875754" y="3210618"/>
                <a:ext cx="4795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put penna 18">
                <a:extLst>
                  <a:ext uri="{FF2B5EF4-FFF2-40B4-BE49-F238E27FC236}">
                    <a16:creationId xmlns:a16="http://schemas.microsoft.com/office/drawing/2014/main" id="{62931E51-7F0C-39EF-B215-918B2A2C2C13}"/>
                  </a:ext>
                </a:extLst>
              </p14:cNvPr>
              <p14:cNvContentPartPr/>
              <p14:nvPr/>
            </p14:nvContentPartPr>
            <p14:xfrm>
              <a:off x="6916794" y="3430938"/>
              <a:ext cx="394200" cy="29880"/>
            </p14:xfrm>
          </p:contentPart>
        </mc:Choice>
        <mc:Fallback xmlns="">
          <p:pic>
            <p:nvPicPr>
              <p:cNvPr id="19" name="Input penna 18">
                <a:extLst>
                  <a:ext uri="{FF2B5EF4-FFF2-40B4-BE49-F238E27FC236}">
                    <a16:creationId xmlns:a16="http://schemas.microsoft.com/office/drawing/2014/main" id="{62931E51-7F0C-39EF-B215-918B2A2C2C13}"/>
                  </a:ext>
                </a:extLst>
              </p:cNvPr>
              <p:cNvPicPr/>
              <p:nvPr/>
            </p:nvPicPr>
            <p:blipFill>
              <a:blip r:embed="rId17"/>
              <a:stretch>
                <a:fillRect/>
              </a:stretch>
            </p:blipFill>
            <p:spPr>
              <a:xfrm>
                <a:off x="6881154" y="3395298"/>
                <a:ext cx="4658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Input penna 19">
                <a:extLst>
                  <a:ext uri="{FF2B5EF4-FFF2-40B4-BE49-F238E27FC236}">
                    <a16:creationId xmlns:a16="http://schemas.microsoft.com/office/drawing/2014/main" id="{9840A102-6E95-E148-33D7-1C63A3B099E7}"/>
                  </a:ext>
                </a:extLst>
              </p14:cNvPr>
              <p14:cNvContentPartPr/>
              <p14:nvPr/>
            </p14:nvContentPartPr>
            <p14:xfrm>
              <a:off x="6914994" y="3597618"/>
              <a:ext cx="388440" cy="19800"/>
            </p14:xfrm>
          </p:contentPart>
        </mc:Choice>
        <mc:Fallback xmlns="">
          <p:pic>
            <p:nvPicPr>
              <p:cNvPr id="20" name="Input penna 19">
                <a:extLst>
                  <a:ext uri="{FF2B5EF4-FFF2-40B4-BE49-F238E27FC236}">
                    <a16:creationId xmlns:a16="http://schemas.microsoft.com/office/drawing/2014/main" id="{9840A102-6E95-E148-33D7-1C63A3B099E7}"/>
                  </a:ext>
                </a:extLst>
              </p:cNvPr>
              <p:cNvPicPr/>
              <p:nvPr/>
            </p:nvPicPr>
            <p:blipFill>
              <a:blip r:embed="rId19"/>
              <a:stretch>
                <a:fillRect/>
              </a:stretch>
            </p:blipFill>
            <p:spPr>
              <a:xfrm>
                <a:off x="6879354" y="3561618"/>
                <a:ext cx="4600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Input penna 20">
                <a:extLst>
                  <a:ext uri="{FF2B5EF4-FFF2-40B4-BE49-F238E27FC236}">
                    <a16:creationId xmlns:a16="http://schemas.microsoft.com/office/drawing/2014/main" id="{645EC80D-82E0-5009-5F6F-52C2693B4833}"/>
                  </a:ext>
                </a:extLst>
              </p14:cNvPr>
              <p14:cNvContentPartPr/>
              <p14:nvPr/>
            </p14:nvContentPartPr>
            <p14:xfrm>
              <a:off x="6921474" y="3751338"/>
              <a:ext cx="378000" cy="18360"/>
            </p14:xfrm>
          </p:contentPart>
        </mc:Choice>
        <mc:Fallback xmlns="">
          <p:pic>
            <p:nvPicPr>
              <p:cNvPr id="21" name="Input penna 20">
                <a:extLst>
                  <a:ext uri="{FF2B5EF4-FFF2-40B4-BE49-F238E27FC236}">
                    <a16:creationId xmlns:a16="http://schemas.microsoft.com/office/drawing/2014/main" id="{645EC80D-82E0-5009-5F6F-52C2693B4833}"/>
                  </a:ext>
                </a:extLst>
              </p:cNvPr>
              <p:cNvPicPr/>
              <p:nvPr/>
            </p:nvPicPr>
            <p:blipFill>
              <a:blip r:embed="rId21"/>
              <a:stretch>
                <a:fillRect/>
              </a:stretch>
            </p:blipFill>
            <p:spPr>
              <a:xfrm>
                <a:off x="6885474" y="3715698"/>
                <a:ext cx="44964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put penna 21">
                <a:extLst>
                  <a:ext uri="{FF2B5EF4-FFF2-40B4-BE49-F238E27FC236}">
                    <a16:creationId xmlns:a16="http://schemas.microsoft.com/office/drawing/2014/main" id="{B22425D7-7065-5832-6B7B-D6AC95682F3E}"/>
                  </a:ext>
                </a:extLst>
              </p14:cNvPr>
              <p14:cNvContentPartPr/>
              <p14:nvPr/>
            </p14:nvContentPartPr>
            <p14:xfrm>
              <a:off x="6916794" y="3893178"/>
              <a:ext cx="374400" cy="43200"/>
            </p14:xfrm>
          </p:contentPart>
        </mc:Choice>
        <mc:Fallback xmlns="">
          <p:pic>
            <p:nvPicPr>
              <p:cNvPr id="22" name="Input penna 21">
                <a:extLst>
                  <a:ext uri="{FF2B5EF4-FFF2-40B4-BE49-F238E27FC236}">
                    <a16:creationId xmlns:a16="http://schemas.microsoft.com/office/drawing/2014/main" id="{B22425D7-7065-5832-6B7B-D6AC95682F3E}"/>
                  </a:ext>
                </a:extLst>
              </p:cNvPr>
              <p:cNvPicPr/>
              <p:nvPr/>
            </p:nvPicPr>
            <p:blipFill>
              <a:blip r:embed="rId23"/>
              <a:stretch>
                <a:fillRect/>
              </a:stretch>
            </p:blipFill>
            <p:spPr>
              <a:xfrm>
                <a:off x="6880794" y="3857538"/>
                <a:ext cx="4460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Input penna 22">
                <a:extLst>
                  <a:ext uri="{FF2B5EF4-FFF2-40B4-BE49-F238E27FC236}">
                    <a16:creationId xmlns:a16="http://schemas.microsoft.com/office/drawing/2014/main" id="{4903F406-F9CC-468E-BE46-382DC7FF6364}"/>
                  </a:ext>
                </a:extLst>
              </p14:cNvPr>
              <p14:cNvContentPartPr/>
              <p14:nvPr/>
            </p14:nvContentPartPr>
            <p14:xfrm>
              <a:off x="6914274" y="4062738"/>
              <a:ext cx="392760" cy="54000"/>
            </p14:xfrm>
          </p:contentPart>
        </mc:Choice>
        <mc:Fallback xmlns="">
          <p:pic>
            <p:nvPicPr>
              <p:cNvPr id="23" name="Input penna 22">
                <a:extLst>
                  <a:ext uri="{FF2B5EF4-FFF2-40B4-BE49-F238E27FC236}">
                    <a16:creationId xmlns:a16="http://schemas.microsoft.com/office/drawing/2014/main" id="{4903F406-F9CC-468E-BE46-382DC7FF6364}"/>
                  </a:ext>
                </a:extLst>
              </p:cNvPr>
              <p:cNvPicPr/>
              <p:nvPr/>
            </p:nvPicPr>
            <p:blipFill>
              <a:blip r:embed="rId25"/>
              <a:stretch>
                <a:fillRect/>
              </a:stretch>
            </p:blipFill>
            <p:spPr>
              <a:xfrm>
                <a:off x="6878274" y="4027098"/>
                <a:ext cx="4644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put penna 24">
                <a:extLst>
                  <a:ext uri="{FF2B5EF4-FFF2-40B4-BE49-F238E27FC236}">
                    <a16:creationId xmlns:a16="http://schemas.microsoft.com/office/drawing/2014/main" id="{3733E76A-960F-7B85-3A02-10F6DAF3E1CD}"/>
                  </a:ext>
                </a:extLst>
              </p14:cNvPr>
              <p14:cNvContentPartPr/>
              <p14:nvPr/>
            </p14:nvContentPartPr>
            <p14:xfrm>
              <a:off x="6923994" y="4227258"/>
              <a:ext cx="397080" cy="24480"/>
            </p14:xfrm>
          </p:contentPart>
        </mc:Choice>
        <mc:Fallback xmlns="">
          <p:pic>
            <p:nvPicPr>
              <p:cNvPr id="25" name="Input penna 24">
                <a:extLst>
                  <a:ext uri="{FF2B5EF4-FFF2-40B4-BE49-F238E27FC236}">
                    <a16:creationId xmlns:a16="http://schemas.microsoft.com/office/drawing/2014/main" id="{3733E76A-960F-7B85-3A02-10F6DAF3E1CD}"/>
                  </a:ext>
                </a:extLst>
              </p:cNvPr>
              <p:cNvPicPr/>
              <p:nvPr/>
            </p:nvPicPr>
            <p:blipFill>
              <a:blip r:embed="rId27"/>
              <a:stretch>
                <a:fillRect/>
              </a:stretch>
            </p:blipFill>
            <p:spPr>
              <a:xfrm>
                <a:off x="6888354" y="4191258"/>
                <a:ext cx="468720" cy="96120"/>
              </a:xfrm>
              <a:prstGeom prst="rect">
                <a:avLst/>
              </a:prstGeom>
            </p:spPr>
          </p:pic>
        </mc:Fallback>
      </mc:AlternateContent>
      <p:sp>
        <p:nvSpPr>
          <p:cNvPr id="7" name="Rettangolo 6">
            <a:extLst>
              <a:ext uri="{FF2B5EF4-FFF2-40B4-BE49-F238E27FC236}">
                <a16:creationId xmlns:a16="http://schemas.microsoft.com/office/drawing/2014/main" id="{240520D3-2A15-542F-C8CF-E4C390C09186}"/>
              </a:ext>
            </a:extLst>
          </p:cNvPr>
          <p:cNvSpPr/>
          <p:nvPr/>
        </p:nvSpPr>
        <p:spPr>
          <a:xfrm>
            <a:off x="232056" y="1714718"/>
            <a:ext cx="5061969"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cs typeface="Arial"/>
              </a:rPr>
              <a:t>Recuperato l’assistito di interesse, l’operatore potrà effettuare l’operazione di Presa in Carico del certificato/assistito attraverso il pulsante </a:t>
            </a:r>
            <a:r>
              <a:rPr lang="it-IT" sz="1400" b="1" dirty="0">
                <a:solidFill>
                  <a:srgbClr val="012B51"/>
                </a:solidFill>
                <a:cs typeface="Arial"/>
              </a:rPr>
              <a:t>’Presa</a:t>
            </a:r>
            <a:r>
              <a:rPr lang="it-IT" sz="1400" dirty="0">
                <a:solidFill>
                  <a:sysClr val="windowText" lastClr="000000"/>
                </a:solidFill>
                <a:cs typeface="Arial"/>
              </a:rPr>
              <a:t> </a:t>
            </a:r>
            <a:r>
              <a:rPr lang="it-IT" sz="1400" b="1" dirty="0">
                <a:solidFill>
                  <a:srgbClr val="012B51"/>
                </a:solidFill>
                <a:cs typeface="Arial"/>
              </a:rPr>
              <a:t>in</a:t>
            </a:r>
            <a:r>
              <a:rPr lang="it-IT" sz="1400" dirty="0">
                <a:solidFill>
                  <a:sysClr val="windowText" lastClr="000000"/>
                </a:solidFill>
                <a:cs typeface="Arial"/>
              </a:rPr>
              <a:t> </a:t>
            </a:r>
            <a:r>
              <a:rPr lang="it-IT" sz="1400" b="1" dirty="0" err="1">
                <a:solidFill>
                  <a:srgbClr val="012B51"/>
                </a:solidFill>
                <a:cs typeface="Arial"/>
              </a:rPr>
              <a:t>carico</a:t>
            </a:r>
            <a:r>
              <a:rPr lang="it-IT" sz="1400" dirty="0" err="1">
                <a:solidFill>
                  <a:sysClr val="windowText" lastClr="000000"/>
                </a:solidFill>
                <a:cs typeface="Arial"/>
              </a:rPr>
              <a:t>’</a:t>
            </a:r>
            <a:r>
              <a:rPr lang="it-IT" sz="1400" dirty="0">
                <a:solidFill>
                  <a:sysClr val="windowText" lastClr="000000"/>
                </a:solidFill>
                <a:cs typeface="Arial"/>
              </a:rPr>
              <a:t>. Dovrà confermare l’azione mediante il pulsante “</a:t>
            </a:r>
            <a:r>
              <a:rPr lang="it-IT" sz="1400" b="1" dirty="0">
                <a:solidFill>
                  <a:sysClr val="windowText" lastClr="000000"/>
                </a:solidFill>
                <a:cs typeface="Arial"/>
              </a:rPr>
              <a:t>Si</a:t>
            </a:r>
            <a:r>
              <a:rPr lang="it-IT" sz="1400" dirty="0">
                <a:solidFill>
                  <a:sysClr val="windowText" lastClr="000000"/>
                </a:solidFill>
                <a:cs typeface="Arial"/>
              </a:rPr>
              <a:t>” oppure annullarla mediante il pulsante “</a:t>
            </a:r>
            <a:r>
              <a:rPr lang="it-IT" sz="1400" b="1" dirty="0">
                <a:solidFill>
                  <a:sysClr val="windowText" lastClr="000000"/>
                </a:solidFill>
                <a:cs typeface="Arial"/>
              </a:rPr>
              <a:t>No</a:t>
            </a:r>
            <a:r>
              <a:rPr lang="it-IT" sz="1400" dirty="0">
                <a:solidFill>
                  <a:sysClr val="windowText" lastClr="000000"/>
                </a:solidFill>
                <a:cs typeface="Arial"/>
              </a:rPr>
              <a:t>”. L’azione </a:t>
            </a:r>
            <a:r>
              <a:rPr lang="it-IT" sz="1400" dirty="0">
                <a:solidFill>
                  <a:srgbClr val="000000"/>
                </a:solidFill>
                <a:cs typeface="Arial"/>
              </a:rPr>
              <a:t>di </a:t>
            </a:r>
            <a:r>
              <a:rPr lang="it-IT" sz="1400" dirty="0">
                <a:solidFill>
                  <a:sysClr val="windowText" lastClr="000000"/>
                </a:solidFill>
                <a:cs typeface="Arial"/>
              </a:rPr>
              <a:t>conferma corrisponderà </a:t>
            </a:r>
            <a:r>
              <a:rPr lang="it-IT" sz="1400" dirty="0">
                <a:solidFill>
                  <a:srgbClr val="000000"/>
                </a:solidFill>
                <a:cs typeface="Arial"/>
              </a:rPr>
              <a:t>all’invio dell’email al paziente relativa al</a:t>
            </a:r>
            <a:r>
              <a:rPr lang="it-IT" sz="1400" dirty="0">
                <a:solidFill>
                  <a:sysClr val="windowText" lastClr="000000"/>
                </a:solidFill>
                <a:cs typeface="Arial"/>
              </a:rPr>
              <a:t> trattamento dei dati, quale “Informativa sul Trattamento dei Dati Personali” se il contatto email risulta essere presente</a:t>
            </a:r>
            <a:r>
              <a:rPr lang="it-IT" sz="1400" dirty="0">
                <a:solidFill>
                  <a:srgbClr val="000000"/>
                </a:solidFill>
                <a:cs typeface="Arial"/>
              </a:rPr>
              <a:t>, </a:t>
            </a:r>
            <a:r>
              <a:rPr lang="it-IT" sz="1400" dirty="0">
                <a:solidFill>
                  <a:sysClr val="windowText" lastClr="000000"/>
                </a:solidFill>
                <a:cs typeface="Arial"/>
              </a:rPr>
              <a:t>altrimenti sarà disponibile la possibilità di effettuare il download del PDF dell'Informativa sul Trattamento </a:t>
            </a:r>
            <a:r>
              <a:rPr lang="it-IT" sz="1400" dirty="0">
                <a:solidFill>
                  <a:srgbClr val="000000"/>
                </a:solidFill>
                <a:cs typeface="Arial"/>
              </a:rPr>
              <a:t>dei Dati</a:t>
            </a:r>
            <a:r>
              <a:rPr lang="it-IT" sz="1400" dirty="0">
                <a:solidFill>
                  <a:sysClr val="windowText" lastClr="000000"/>
                </a:solidFill>
                <a:cs typeface="Arial"/>
              </a:rPr>
              <a:t> </a:t>
            </a:r>
            <a:r>
              <a:rPr lang="it-IT" sz="1400" dirty="0">
                <a:solidFill>
                  <a:srgbClr val="000000"/>
                </a:solidFill>
                <a:cs typeface="Arial"/>
              </a:rPr>
              <a:t>Personali, </a:t>
            </a:r>
            <a:r>
              <a:rPr lang="it-IT" sz="1400" dirty="0">
                <a:solidFill>
                  <a:sysClr val="windowText" lastClr="000000"/>
                </a:solidFill>
                <a:cs typeface="Arial"/>
              </a:rPr>
              <a:t>in modo da poter consegnare l’Informativa in formato cartaceo.</a:t>
            </a:r>
            <a:endParaRPr lang="en-US" sz="1400">
              <a:solidFill>
                <a:sysClr val="windowText" lastClr="000000"/>
              </a:solidFill>
              <a:cs typeface="Arial"/>
            </a:endParaRPr>
          </a:p>
          <a:p>
            <a:pPr>
              <a:lnSpc>
                <a:spcPct val="150000"/>
              </a:lnSpc>
            </a:pPr>
            <a:r>
              <a:rPr lang="it-IT" sz="1400">
                <a:solidFill>
                  <a:sysClr val="windowText" lastClr="000000"/>
                </a:solidFill>
                <a:cs typeface="Arial"/>
              </a:rPr>
              <a:t>Il sistema salverà l’ultimo medico della presa in carico, unico a detenere la visibilità del dettaglio del certificato e le azioni abilitate al certificato stesso.</a:t>
            </a:r>
            <a:endParaRPr lang="en-US" sz="1400">
              <a:solidFill>
                <a:srgbClr val="003D69"/>
              </a:solidFill>
              <a:cs typeface="Arial"/>
            </a:endParaRPr>
          </a:p>
        </p:txBody>
      </p:sp>
      <p:sp>
        <p:nvSpPr>
          <p:cNvPr id="15" name="Rettangolo 14">
            <a:extLst>
              <a:ext uri="{FF2B5EF4-FFF2-40B4-BE49-F238E27FC236}">
                <a16:creationId xmlns:a16="http://schemas.microsoft.com/office/drawing/2014/main" id="{18CEC5AE-9CA6-B2E5-4637-BC01803A6FCA}"/>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Presa in Carico per Certificato emesso FUORI Regione Campania 4/5</a:t>
            </a:r>
            <a:endParaRPr lang="it-IT" sz="2400">
              <a:solidFill>
                <a:srgbClr val="000000"/>
              </a:solidFill>
              <a:cs typeface="Arial"/>
            </a:endParaRPr>
          </a:p>
        </p:txBody>
      </p:sp>
    </p:spTree>
    <p:extLst>
      <p:ext uri="{BB962C8B-B14F-4D97-AF65-F5344CB8AC3E}">
        <p14:creationId xmlns:p14="http://schemas.microsoft.com/office/powerpoint/2010/main" val="3672414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D9032-1BC4-AD9B-54CF-B47D8A244949}"/>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A3B456E6-C9C4-A93F-C841-B4DBC582516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2" name="Immagine 1">
            <a:extLst>
              <a:ext uri="{FF2B5EF4-FFF2-40B4-BE49-F238E27FC236}">
                <a16:creationId xmlns:a16="http://schemas.microsoft.com/office/drawing/2014/main" id="{656E2B40-922F-C514-455C-A1557988AC3F}"/>
              </a:ext>
            </a:extLst>
          </p:cNvPr>
          <p:cNvPicPr>
            <a:picLocks noChangeAspect="1"/>
          </p:cNvPicPr>
          <p:nvPr/>
        </p:nvPicPr>
        <p:blipFill>
          <a:blip r:embed="rId2"/>
          <a:stretch>
            <a:fillRect/>
          </a:stretch>
        </p:blipFill>
        <p:spPr>
          <a:xfrm>
            <a:off x="5760720" y="1716393"/>
            <a:ext cx="6085840" cy="2754654"/>
          </a:xfrm>
          <a:prstGeom prst="rect">
            <a:avLst/>
          </a:prstGeom>
          <a:ln>
            <a:solidFill>
              <a:srgbClr val="4472C4"/>
            </a:solidFill>
          </a:ln>
        </p:spPr>
      </p:pic>
      <p:pic>
        <p:nvPicPr>
          <p:cNvPr id="4" name="Immagine 3">
            <a:extLst>
              <a:ext uri="{FF2B5EF4-FFF2-40B4-BE49-F238E27FC236}">
                <a16:creationId xmlns:a16="http://schemas.microsoft.com/office/drawing/2014/main" id="{F070735E-DA4F-05B0-B489-91A756845377}"/>
              </a:ext>
            </a:extLst>
          </p:cNvPr>
          <p:cNvPicPr>
            <a:picLocks noChangeAspect="1"/>
          </p:cNvPicPr>
          <p:nvPr/>
        </p:nvPicPr>
        <p:blipFill>
          <a:blip r:embed="rId3"/>
          <a:stretch>
            <a:fillRect/>
          </a:stretch>
        </p:blipFill>
        <p:spPr>
          <a:xfrm>
            <a:off x="6591300" y="4882832"/>
            <a:ext cx="1752600" cy="1400175"/>
          </a:xfrm>
          <a:prstGeom prst="rect">
            <a:avLst/>
          </a:prstGeom>
          <a:ln>
            <a:solidFill>
              <a:srgbClr val="4472C4"/>
            </a:solidFill>
          </a:ln>
        </p:spPr>
      </p:pic>
      <p:cxnSp>
        <p:nvCxnSpPr>
          <p:cNvPr id="7" name="Connettore 2 6">
            <a:extLst>
              <a:ext uri="{FF2B5EF4-FFF2-40B4-BE49-F238E27FC236}">
                <a16:creationId xmlns:a16="http://schemas.microsoft.com/office/drawing/2014/main" id="{F24E05E3-5274-75C5-34BD-01220E744D9E}"/>
              </a:ext>
            </a:extLst>
          </p:cNvPr>
          <p:cNvCxnSpPr/>
          <p:nvPr/>
        </p:nvCxnSpPr>
        <p:spPr>
          <a:xfrm flipV="1">
            <a:off x="8358464" y="3912631"/>
            <a:ext cx="2849839" cy="1278104"/>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8" name="Input penna 7">
                <a:extLst>
                  <a:ext uri="{FF2B5EF4-FFF2-40B4-BE49-F238E27FC236}">
                    <a16:creationId xmlns:a16="http://schemas.microsoft.com/office/drawing/2014/main" id="{2E5E69D2-3645-A1B1-F59E-8B69379974BE}"/>
                  </a:ext>
                </a:extLst>
              </p14:cNvPr>
              <p14:cNvContentPartPr/>
              <p14:nvPr/>
            </p14:nvContentPartPr>
            <p14:xfrm>
              <a:off x="6965034" y="3333378"/>
              <a:ext cx="439920" cy="58320"/>
            </p14:xfrm>
          </p:contentPart>
        </mc:Choice>
        <mc:Fallback xmlns="">
          <p:pic>
            <p:nvPicPr>
              <p:cNvPr id="8" name="Input penna 7">
                <a:extLst>
                  <a:ext uri="{FF2B5EF4-FFF2-40B4-BE49-F238E27FC236}">
                    <a16:creationId xmlns:a16="http://schemas.microsoft.com/office/drawing/2014/main" id="{2E5E69D2-3645-A1B1-F59E-8B69379974BE}"/>
                  </a:ext>
                </a:extLst>
              </p:cNvPr>
              <p:cNvPicPr/>
              <p:nvPr/>
            </p:nvPicPr>
            <p:blipFill>
              <a:blip r:embed="rId5"/>
              <a:stretch>
                <a:fillRect/>
              </a:stretch>
            </p:blipFill>
            <p:spPr>
              <a:xfrm>
                <a:off x="6929034" y="3297378"/>
                <a:ext cx="5115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put penna 11">
                <a:extLst>
                  <a:ext uri="{FF2B5EF4-FFF2-40B4-BE49-F238E27FC236}">
                    <a16:creationId xmlns:a16="http://schemas.microsoft.com/office/drawing/2014/main" id="{6A93CF99-CD68-4DCF-BE7F-28237DCF7F12}"/>
                  </a:ext>
                </a:extLst>
              </p14:cNvPr>
              <p14:cNvContentPartPr/>
              <p14:nvPr/>
            </p14:nvContentPartPr>
            <p14:xfrm>
              <a:off x="7362114" y="3554778"/>
              <a:ext cx="360" cy="360"/>
            </p14:xfrm>
          </p:contentPart>
        </mc:Choice>
        <mc:Fallback xmlns="">
          <p:pic>
            <p:nvPicPr>
              <p:cNvPr id="12" name="Input penna 11">
                <a:extLst>
                  <a:ext uri="{FF2B5EF4-FFF2-40B4-BE49-F238E27FC236}">
                    <a16:creationId xmlns:a16="http://schemas.microsoft.com/office/drawing/2014/main" id="{6A93CF99-CD68-4DCF-BE7F-28237DCF7F12}"/>
                  </a:ext>
                </a:extLst>
              </p:cNvPr>
              <p:cNvPicPr/>
              <p:nvPr/>
            </p:nvPicPr>
            <p:blipFill>
              <a:blip r:embed="rId7"/>
              <a:stretch>
                <a:fillRect/>
              </a:stretch>
            </p:blipFill>
            <p:spPr>
              <a:xfrm>
                <a:off x="7326114" y="3519138"/>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put penna 13">
                <a:extLst>
                  <a:ext uri="{FF2B5EF4-FFF2-40B4-BE49-F238E27FC236}">
                    <a16:creationId xmlns:a16="http://schemas.microsoft.com/office/drawing/2014/main" id="{C837C4C6-3DD2-3F5D-48C2-690FE3CBAB4E}"/>
                  </a:ext>
                </a:extLst>
              </p14:cNvPr>
              <p14:cNvContentPartPr/>
              <p14:nvPr/>
            </p14:nvContentPartPr>
            <p14:xfrm>
              <a:off x="6977634" y="3438138"/>
              <a:ext cx="440280" cy="128880"/>
            </p14:xfrm>
          </p:contentPart>
        </mc:Choice>
        <mc:Fallback xmlns="">
          <p:pic>
            <p:nvPicPr>
              <p:cNvPr id="14" name="Input penna 13">
                <a:extLst>
                  <a:ext uri="{FF2B5EF4-FFF2-40B4-BE49-F238E27FC236}">
                    <a16:creationId xmlns:a16="http://schemas.microsoft.com/office/drawing/2014/main" id="{C837C4C6-3DD2-3F5D-48C2-690FE3CBAB4E}"/>
                  </a:ext>
                </a:extLst>
              </p:cNvPr>
              <p:cNvPicPr/>
              <p:nvPr/>
            </p:nvPicPr>
            <p:blipFill>
              <a:blip r:embed="rId9"/>
              <a:stretch>
                <a:fillRect/>
              </a:stretch>
            </p:blipFill>
            <p:spPr>
              <a:xfrm>
                <a:off x="6941634" y="3402138"/>
                <a:ext cx="5119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put penna 14">
                <a:extLst>
                  <a:ext uri="{FF2B5EF4-FFF2-40B4-BE49-F238E27FC236}">
                    <a16:creationId xmlns:a16="http://schemas.microsoft.com/office/drawing/2014/main" id="{25F61B08-A069-C135-1051-C514FFD20AFC}"/>
                  </a:ext>
                </a:extLst>
              </p14:cNvPr>
              <p14:cNvContentPartPr/>
              <p14:nvPr/>
            </p14:nvContentPartPr>
            <p14:xfrm>
              <a:off x="6960354" y="3524898"/>
              <a:ext cx="22320" cy="30600"/>
            </p14:xfrm>
          </p:contentPart>
        </mc:Choice>
        <mc:Fallback xmlns="">
          <p:pic>
            <p:nvPicPr>
              <p:cNvPr id="15" name="Input penna 14">
                <a:extLst>
                  <a:ext uri="{FF2B5EF4-FFF2-40B4-BE49-F238E27FC236}">
                    <a16:creationId xmlns:a16="http://schemas.microsoft.com/office/drawing/2014/main" id="{25F61B08-A069-C135-1051-C514FFD20AFC}"/>
                  </a:ext>
                </a:extLst>
              </p:cNvPr>
              <p:cNvPicPr/>
              <p:nvPr/>
            </p:nvPicPr>
            <p:blipFill>
              <a:blip r:embed="rId11"/>
              <a:stretch>
                <a:fillRect/>
              </a:stretch>
            </p:blipFill>
            <p:spPr>
              <a:xfrm>
                <a:off x="6924714" y="3489258"/>
                <a:ext cx="93960" cy="102240"/>
              </a:xfrm>
              <a:prstGeom prst="rect">
                <a:avLst/>
              </a:prstGeom>
            </p:spPr>
          </p:pic>
        </mc:Fallback>
      </mc:AlternateContent>
      <p:sp>
        <p:nvSpPr>
          <p:cNvPr id="10" name="Rettangolo 9">
            <a:extLst>
              <a:ext uri="{FF2B5EF4-FFF2-40B4-BE49-F238E27FC236}">
                <a16:creationId xmlns:a16="http://schemas.microsoft.com/office/drawing/2014/main" id="{F04A8BE1-5378-020F-E4B7-D500E76D8C84}"/>
              </a:ext>
            </a:extLst>
          </p:cNvPr>
          <p:cNvSpPr/>
          <p:nvPr/>
        </p:nvSpPr>
        <p:spPr>
          <a:xfrm>
            <a:off x="232056" y="1714718"/>
            <a:ext cx="5061969"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Una volta effettuata la Presa in Carico </a:t>
            </a:r>
            <a:r>
              <a:rPr lang="it-IT" sz="1400">
                <a:solidFill>
                  <a:srgbClr val="000000"/>
                </a:solidFill>
                <a:cs typeface="Arial"/>
              </a:rPr>
              <a:t>di </a:t>
            </a:r>
            <a:r>
              <a:rPr lang="it-IT" sz="1400">
                <a:solidFill>
                  <a:sysClr val="windowText" lastClr="000000"/>
                </a:solidFill>
                <a:cs typeface="Arial"/>
              </a:rPr>
              <a:t>un certificato emesso </a:t>
            </a:r>
            <a:r>
              <a:rPr lang="it-IT" sz="1400">
                <a:solidFill>
                  <a:srgbClr val="000000"/>
                </a:solidFill>
                <a:cs typeface="Arial"/>
              </a:rPr>
              <a:t>al</a:t>
            </a:r>
            <a:r>
              <a:rPr lang="it-IT" sz="1400">
                <a:solidFill>
                  <a:sysClr val="windowText" lastClr="000000"/>
                </a:solidFill>
                <a:cs typeface="Arial"/>
              </a:rPr>
              <a:t> di fuori della Regione Campania e successivamente caricato nel sistema dai Referenti di Distretto o Referenti di Asl, il medico potrà visualizzarlo nella sua totalità.</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Mediante la funzionalità di Ricerca Certificato, utilizzando i filtri presenti nella schermata mostrata nella figura seguente e</a:t>
            </a:r>
            <a:r>
              <a:rPr lang="it-IT" sz="1400">
                <a:solidFill>
                  <a:srgbClr val="000000"/>
                </a:solidFill>
                <a:cs typeface="Arial"/>
              </a:rPr>
              <a:t>, </a:t>
            </a:r>
            <a:r>
              <a:rPr lang="it-IT" sz="1400">
                <a:solidFill>
                  <a:sysClr val="windowText" lastClr="000000"/>
                </a:solidFill>
                <a:cs typeface="Arial"/>
              </a:rPr>
              <a:t>in particolare, il filtro ‘Emesso fuori regione’, l’utente potrà:</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Visualizzare il certificato con campi recuperati dal processo del caricamento mediante il pulsante opportuno.</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Visualizzare la cronologia del certificato.</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Stampare l’attestato di Presa in Carico mediante il pulsante opportuno.</a:t>
            </a:r>
            <a:endParaRPr lang="en-US" sz="1400">
              <a:solidFill>
                <a:srgbClr val="003D69"/>
              </a:solidFill>
              <a:cs typeface="Arial"/>
            </a:endParaRPr>
          </a:p>
          <a:p>
            <a:pPr>
              <a:lnSpc>
                <a:spcPct val="150000"/>
              </a:lnSpc>
            </a:pPr>
            <a:endParaRPr lang="it-IT" sz="1400" dirty="0">
              <a:solidFill>
                <a:sysClr val="windowText" lastClr="000000"/>
              </a:solidFill>
              <a:cs typeface="Arial"/>
            </a:endParaRPr>
          </a:p>
        </p:txBody>
      </p:sp>
      <p:sp>
        <p:nvSpPr>
          <p:cNvPr id="13" name="Rettangolo 12">
            <a:extLst>
              <a:ext uri="{FF2B5EF4-FFF2-40B4-BE49-F238E27FC236}">
                <a16:creationId xmlns:a16="http://schemas.microsoft.com/office/drawing/2014/main" id="{B27F053A-D62A-0819-D2C8-ED9A9FB04BA3}"/>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Presa in Carico per Certificato emesso FUORI Regione Campania 5/5</a:t>
            </a:r>
            <a:endParaRPr lang="it-IT" sz="2400">
              <a:solidFill>
                <a:srgbClr val="000000"/>
              </a:solidFill>
              <a:cs typeface="Arial"/>
            </a:endParaRPr>
          </a:p>
        </p:txBody>
      </p:sp>
    </p:spTree>
    <p:extLst>
      <p:ext uri="{BB962C8B-B14F-4D97-AF65-F5344CB8AC3E}">
        <p14:creationId xmlns:p14="http://schemas.microsoft.com/office/powerpoint/2010/main" val="2220978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D9032-1BC4-AD9B-54CF-B47D8A244949}"/>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A3B456E6-C9C4-A93F-C841-B4DBC582516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9B52FA3E-01E5-5485-11B1-240B04795FAC}"/>
              </a:ext>
            </a:extLst>
          </p:cNvPr>
          <p:cNvPicPr>
            <a:picLocks noChangeAspect="1"/>
          </p:cNvPicPr>
          <p:nvPr/>
        </p:nvPicPr>
        <p:blipFill>
          <a:blip r:embed="rId2"/>
          <a:stretch>
            <a:fillRect/>
          </a:stretch>
        </p:blipFill>
        <p:spPr>
          <a:xfrm>
            <a:off x="5527040" y="1649070"/>
            <a:ext cx="6421120" cy="2909620"/>
          </a:xfrm>
          <a:prstGeom prst="rect">
            <a:avLst/>
          </a:prstGeom>
          <a:ln>
            <a:solidFill>
              <a:srgbClr val="4472C4"/>
            </a:solidFill>
          </a:ln>
        </p:spPr>
      </p:pic>
      <p:sp>
        <p:nvSpPr>
          <p:cNvPr id="7" name="Rettangolo 6">
            <a:extLst>
              <a:ext uri="{FF2B5EF4-FFF2-40B4-BE49-F238E27FC236}">
                <a16:creationId xmlns:a16="http://schemas.microsoft.com/office/drawing/2014/main" id="{82F07EC8-009F-6755-A38C-8933F980F947}"/>
              </a:ext>
            </a:extLst>
          </p:cNvPr>
          <p:cNvSpPr/>
          <p:nvPr/>
        </p:nvSpPr>
        <p:spPr>
          <a:xfrm>
            <a:off x="232056" y="1714718"/>
            <a:ext cx="4972322"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Questa funzionalità offre </a:t>
            </a:r>
            <a:r>
              <a:rPr lang="it-IT" sz="1400">
                <a:solidFill>
                  <a:srgbClr val="000000"/>
                </a:solidFill>
                <a:cs typeface="Arial"/>
              </a:rPr>
              <a:t>al</a:t>
            </a:r>
            <a:r>
              <a:rPr lang="it-IT" sz="1400">
                <a:solidFill>
                  <a:sysClr val="windowText" lastClr="000000"/>
                </a:solidFill>
                <a:cs typeface="Arial"/>
              </a:rPr>
              <a:t> medico certificatore la possibilità di consultare sia i certificati </a:t>
            </a:r>
            <a:r>
              <a:rPr lang="it-IT" sz="1400" b="1">
                <a:solidFill>
                  <a:sysClr val="windowText" lastClr="000000"/>
                </a:solidFill>
                <a:cs typeface="Arial"/>
              </a:rPr>
              <a:t>IN</a:t>
            </a:r>
            <a:r>
              <a:rPr lang="it-IT" sz="1400" dirty="0">
                <a:solidFill>
                  <a:sysClr val="windowText" lastClr="000000"/>
                </a:solidFill>
                <a:cs typeface="Arial"/>
              </a:rPr>
              <a:t> </a:t>
            </a:r>
            <a:r>
              <a:rPr lang="it-IT" sz="1400" b="1">
                <a:solidFill>
                  <a:sysClr val="windowText" lastClr="000000"/>
                </a:solidFill>
                <a:cs typeface="Arial"/>
              </a:rPr>
              <a:t>SCADENZA</a:t>
            </a:r>
            <a:r>
              <a:rPr lang="it-IT" sz="1400">
                <a:solidFill>
                  <a:sysClr val="windowText" lastClr="000000"/>
                </a:solidFill>
                <a:cs typeface="Arial"/>
              </a:rPr>
              <a:t> sia </a:t>
            </a:r>
            <a:r>
              <a:rPr lang="it-IT" sz="1400" b="1">
                <a:solidFill>
                  <a:sysClr val="windowText" lastClr="000000"/>
                </a:solidFill>
                <a:cs typeface="Arial"/>
              </a:rPr>
              <a:t>SCADUTI</a:t>
            </a:r>
            <a:r>
              <a:rPr lang="it-IT" sz="1400">
                <a:solidFill>
                  <a:sysClr val="windowText" lastClr="000000"/>
                </a:solidFill>
                <a:cs typeface="Arial"/>
              </a:rPr>
              <a:t>.</a:t>
            </a:r>
            <a:endParaRPr lang="en-US" sz="1400">
              <a:solidFill>
                <a:sysClr val="windowText" lastClr="000000"/>
              </a:solidFill>
              <a:cs typeface="Arial"/>
            </a:endParaRPr>
          </a:p>
          <a:p>
            <a:pPr>
              <a:lnSpc>
                <a:spcPct val="150000"/>
              </a:lnSpc>
            </a:pPr>
            <a:r>
              <a:rPr lang="it-IT" sz="1400">
                <a:solidFill>
                  <a:srgbClr val="000000"/>
                </a:solidFill>
                <a:cs typeface="Arial"/>
              </a:rPr>
              <a:t>Per facilitare </a:t>
            </a:r>
            <a:r>
              <a:rPr lang="it-IT" sz="1400">
                <a:solidFill>
                  <a:sysClr val="windowText" lastClr="000000"/>
                </a:solidFill>
                <a:cs typeface="Arial"/>
              </a:rPr>
              <a:t>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ysClr val="windowText" lastClr="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ysClr val="windowText" lastClr="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Scadenza</a:t>
            </a:r>
            <a:r>
              <a:rPr lang="it-IT" sz="1400">
                <a:solidFill>
                  <a:sysClr val="windowText" lastClr="000000"/>
                </a:solidFill>
                <a:cs typeface="Arial"/>
              </a:rPr>
              <a:t>: consente di scegliere se effettuare la ricerca per i certificati in scadenza o quelli già scaduti</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Giorni alla scadenza</a:t>
            </a:r>
            <a:r>
              <a:rPr lang="it-IT" sz="1400">
                <a:solidFill>
                  <a:sysClr val="windowText" lastClr="000000"/>
                </a:solidFill>
                <a:cs typeface="Arial"/>
              </a:rPr>
              <a:t>: inserire i giorni rimanenti alla scadenza del certificato</a:t>
            </a:r>
            <a:endParaRPr lang="en-US" sz="1400">
              <a:solidFill>
                <a:srgbClr val="003D69"/>
              </a:solidFill>
              <a:cs typeface="Arial"/>
            </a:endParaRPr>
          </a:p>
          <a:p>
            <a:pPr>
              <a:lnSpc>
                <a:spcPct val="150000"/>
              </a:lnSpc>
            </a:pPr>
            <a:r>
              <a:rPr lang="it-IT" sz="1400">
                <a:solidFill>
                  <a:sysClr val="windowText" lastClr="000000"/>
                </a:solidFill>
                <a:cs typeface="Arial"/>
              </a:rPr>
              <a:t>Sarà così possibile avviare la ricerca utilizzando il bottone </a:t>
            </a:r>
            <a:r>
              <a:rPr lang="it-IT" sz="1400" b="1">
                <a:solidFill>
                  <a:srgbClr val="012B51"/>
                </a:solidFill>
                <a:cs typeface="Arial"/>
              </a:rPr>
              <a:t>'Cerca</a:t>
            </a:r>
            <a:r>
              <a:rPr lang="it-IT" sz="1400">
                <a:solidFill>
                  <a:sysClr val="windowText" lastClr="000000"/>
                </a:solidFill>
                <a:cs typeface="Arial"/>
              </a:rPr>
              <a:t>'. In alternativa, è possibile annullare il processo di ricerca utilizzando il bottone </a:t>
            </a:r>
            <a:r>
              <a:rPr lang="it-IT" sz="1400" b="1">
                <a:solidFill>
                  <a:srgbClr val="C00000"/>
                </a:solidFill>
                <a:cs typeface="Arial"/>
              </a:rPr>
              <a:t>'Annulla</a:t>
            </a:r>
            <a:r>
              <a:rPr lang="it-IT" sz="1400">
                <a:solidFill>
                  <a:sysClr val="windowText" lastClr="000000"/>
                </a:solidFill>
                <a:cs typeface="Arial"/>
              </a:rPr>
              <a:t>'.</a:t>
            </a:r>
            <a:endParaRPr lang="en-US" sz="1400">
              <a:solidFill>
                <a:srgbClr val="003D69"/>
              </a:solidFill>
              <a:cs typeface="Arial"/>
            </a:endParaRPr>
          </a:p>
        </p:txBody>
      </p:sp>
      <p:sp>
        <p:nvSpPr>
          <p:cNvPr id="9" name="Rettangolo 8">
            <a:extLst>
              <a:ext uri="{FF2B5EF4-FFF2-40B4-BE49-F238E27FC236}">
                <a16:creationId xmlns:a16="http://schemas.microsoft.com/office/drawing/2014/main" id="{4D5061BB-019B-8CEB-F790-5967AC3A03A5}"/>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Scadenzario Certificato 1/4</a:t>
            </a:r>
            <a:endParaRPr lang="it-IT" sz="2400">
              <a:solidFill>
                <a:srgbClr val="000000"/>
              </a:solidFill>
              <a:cs typeface="Arial"/>
            </a:endParaRPr>
          </a:p>
        </p:txBody>
      </p:sp>
    </p:spTree>
    <p:extLst>
      <p:ext uri="{BB962C8B-B14F-4D97-AF65-F5344CB8AC3E}">
        <p14:creationId xmlns:p14="http://schemas.microsoft.com/office/powerpoint/2010/main" val="37047932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D9032-1BC4-AD9B-54CF-B47D8A244949}"/>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A3B456E6-C9C4-A93F-C841-B4DBC5825166}"/>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743CC212-8400-BEEA-6E00-9B51E9727E30}"/>
              </a:ext>
            </a:extLst>
          </p:cNvPr>
          <p:cNvPicPr>
            <a:picLocks noChangeAspect="1"/>
          </p:cNvPicPr>
          <p:nvPr/>
        </p:nvPicPr>
        <p:blipFill>
          <a:blip r:embed="rId2"/>
          <a:srcRect l="22642" r="1715"/>
          <a:stretch>
            <a:fillRect/>
          </a:stretch>
        </p:blipFill>
        <p:spPr>
          <a:xfrm>
            <a:off x="6882765" y="1716405"/>
            <a:ext cx="5050486" cy="3272794"/>
          </a:xfrm>
          <a:prstGeom prst="rect">
            <a:avLst/>
          </a:prstGeom>
          <a:ln>
            <a:solidFill>
              <a:srgbClr val="4472C4"/>
            </a:solidFill>
          </a:ln>
        </p:spPr>
      </p:pic>
      <p:pic>
        <p:nvPicPr>
          <p:cNvPr id="6" name="Immagine 5">
            <a:extLst>
              <a:ext uri="{FF2B5EF4-FFF2-40B4-BE49-F238E27FC236}">
                <a16:creationId xmlns:a16="http://schemas.microsoft.com/office/drawing/2014/main" id="{1A840E73-4839-DDA6-6464-0AB3C5181EE7}"/>
              </a:ext>
            </a:extLst>
          </p:cNvPr>
          <p:cNvPicPr>
            <a:picLocks noChangeAspect="1"/>
          </p:cNvPicPr>
          <p:nvPr/>
        </p:nvPicPr>
        <p:blipFill>
          <a:blip r:embed="rId3"/>
          <a:srcRect l="22203" r="1893"/>
          <a:stretch>
            <a:fillRect/>
          </a:stretch>
        </p:blipFill>
        <p:spPr>
          <a:xfrm>
            <a:off x="6094413" y="4104640"/>
            <a:ext cx="4068862" cy="2590786"/>
          </a:xfrm>
          <a:prstGeom prst="rect">
            <a:avLst/>
          </a:prstGeom>
          <a:ln>
            <a:solidFill>
              <a:srgbClr val="4472C4"/>
            </a:solidFill>
          </a:ln>
        </p:spPr>
      </p:pic>
      <p:sp>
        <p:nvSpPr>
          <p:cNvPr id="8" name="Rettangolo 7">
            <a:extLst>
              <a:ext uri="{FF2B5EF4-FFF2-40B4-BE49-F238E27FC236}">
                <a16:creationId xmlns:a16="http://schemas.microsoft.com/office/drawing/2014/main" id="{B76762E4-5103-AA62-D67F-162E4AA16FEC}"/>
              </a:ext>
            </a:extLst>
          </p:cNvPr>
          <p:cNvSpPr/>
          <p:nvPr/>
        </p:nvSpPr>
        <p:spPr>
          <a:xfrm>
            <a:off x="232056" y="1714718"/>
            <a:ext cx="565588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Attraverso l'interfaccia precedentemente illustrata e dopo aver selezionato il certificato pertinente per l'assistito in questione, nel caso in cui il certificato sia </a:t>
            </a:r>
            <a:r>
              <a:rPr lang="it-IT" sz="1400" b="1">
                <a:solidFill>
                  <a:sysClr val="windowText" lastClr="000000"/>
                </a:solidFill>
                <a:cs typeface="Arial"/>
              </a:rPr>
              <a:t>SCADUTO</a:t>
            </a:r>
            <a:r>
              <a:rPr lang="it-IT" sz="1400">
                <a:solidFill>
                  <a:sysClr val="windowText" lastClr="000000"/>
                </a:solidFill>
                <a:cs typeface="Arial"/>
              </a:rPr>
              <a:t>, sarà possibile procedere con l'attività di </a:t>
            </a:r>
            <a:r>
              <a:rPr lang="it-IT" sz="1400" b="1">
                <a:solidFill>
                  <a:sysClr val="windowText" lastClr="000000"/>
                </a:solidFill>
                <a:cs typeface="Arial"/>
              </a:rPr>
              <a:t>Rinnovo</a:t>
            </a:r>
            <a:r>
              <a:rPr lang="it-IT" sz="1400">
                <a:solidFill>
                  <a:sysClr val="windowText" lastClr="000000"/>
                </a:solidFill>
                <a:cs typeface="Arial"/>
              </a:rPr>
              <a:t> tramite l'apposito pulsante </a:t>
            </a:r>
            <a:br>
              <a:rPr lang="it-IT" sz="1400" dirty="0">
                <a:solidFill>
                  <a:sysClr val="windowText" lastClr="000000"/>
                </a:solidFill>
                <a:cs typeface="Arial"/>
              </a:rPr>
            </a:br>
            <a:r>
              <a:rPr lang="it-IT" sz="1400">
                <a:solidFill>
                  <a:sysClr val="windowText" lastClr="000000"/>
                </a:solidFill>
                <a:cs typeface="Arial"/>
              </a:rPr>
              <a:t>‘</a:t>
            </a:r>
            <a:r>
              <a:rPr lang="it-IT" sz="1400" b="1">
                <a:solidFill>
                  <a:srgbClr val="012B51"/>
                </a:solidFill>
                <a:cs typeface="Arial"/>
              </a:rPr>
              <a:t>Rinnova</a:t>
            </a:r>
            <a:r>
              <a:rPr lang="it-IT" sz="1400" dirty="0">
                <a:solidFill>
                  <a:sysClr val="windowText" lastClr="000000"/>
                </a:solidFill>
                <a:cs typeface="Arial"/>
              </a:rPr>
              <a:t> </a:t>
            </a:r>
            <a:r>
              <a:rPr lang="it-IT" sz="1400" b="1">
                <a:solidFill>
                  <a:srgbClr val="012B51"/>
                </a:solidFill>
                <a:cs typeface="Arial"/>
              </a:rPr>
              <a:t>certificato</a:t>
            </a:r>
            <a:r>
              <a:rPr lang="it-IT" sz="1400">
                <a:solidFill>
                  <a:sysClr val="windowText" lastClr="000000"/>
                </a:solidFill>
                <a:cs typeface="Arial"/>
              </a:rPr>
              <a:t>’. Tuttavia, nel caso di un certificato prossimo alla scadenza, non sarà consentito effettuare alcun tipo di rinnovo.</a:t>
            </a:r>
            <a:endParaRPr lang="en-US" sz="1400">
              <a:solidFill>
                <a:sysClr val="windowText" lastClr="000000"/>
              </a:solidFill>
              <a:cs typeface="Arial"/>
            </a:endParaRPr>
          </a:p>
          <a:p>
            <a:pPr>
              <a:lnSpc>
                <a:spcPct val="150000"/>
              </a:lnSpc>
            </a:pPr>
            <a:r>
              <a:rPr lang="it-IT" sz="1400">
                <a:solidFill>
                  <a:sysClr val="windowText" lastClr="000000"/>
                </a:solidFill>
                <a:cs typeface="Arial"/>
              </a:rPr>
              <a:t>L’utente dovrà confermare l’azione mediante il pulsante “</a:t>
            </a:r>
            <a:r>
              <a:rPr lang="it-IT" sz="1400" b="1">
                <a:solidFill>
                  <a:sysClr val="windowText" lastClr="000000"/>
                </a:solidFill>
                <a:cs typeface="Arial"/>
              </a:rPr>
              <a:t>Si</a:t>
            </a:r>
            <a:r>
              <a:rPr lang="it-IT" sz="1400">
                <a:solidFill>
                  <a:sysClr val="windowText" lastClr="000000"/>
                </a:solidFill>
                <a:cs typeface="Arial"/>
              </a:rPr>
              <a:t>” oppure annullarla mediante il pulsante “</a:t>
            </a:r>
            <a:r>
              <a:rPr lang="it-IT" sz="1400" b="1">
                <a:solidFill>
                  <a:sysClr val="windowText" lastClr="000000"/>
                </a:solidFill>
                <a:cs typeface="Arial"/>
              </a:rPr>
              <a:t>No</a:t>
            </a:r>
            <a:r>
              <a:rPr lang="it-IT" sz="1400">
                <a:solidFill>
                  <a:sysClr val="windowText" lastClr="000000"/>
                </a:solidFill>
                <a:cs typeface="Arial"/>
              </a:rPr>
              <a:t>”. L’azione di conferma corrisponderà al salvataggio del certificato rinnovato.</a:t>
            </a:r>
            <a:endParaRPr lang="en-US" sz="1400">
              <a:solidFill>
                <a:srgbClr val="003D69"/>
              </a:solidFill>
              <a:cs typeface="Arial"/>
            </a:endParaRPr>
          </a:p>
          <a:p>
            <a:pPr>
              <a:lnSpc>
                <a:spcPct val="150000"/>
              </a:lnSpc>
            </a:pPr>
            <a:r>
              <a:rPr lang="it-IT" sz="1400">
                <a:solidFill>
                  <a:sysClr val="windowText" lastClr="000000"/>
                </a:solidFill>
                <a:cs typeface="Arial"/>
              </a:rPr>
              <a:t>Ad ogni rinnovo del certificato di malattia rara, il sistema prevede l’invio al paziente del modulo dell’informativa sul trattamento dei dati personali se il contatto email risulta a sistema, altrimenti sarà resa disponibile la possibilità di effettuare il download del PDF dell'Informativa al Trattamento dei Dati Personali mediante opportuno</a:t>
            </a:r>
            <a:r>
              <a:rPr lang="it-IT" sz="1400" dirty="0">
                <a:solidFill>
                  <a:srgbClr val="000000"/>
                </a:solidFill>
                <a:cs typeface="Arial"/>
              </a:rPr>
              <a:t> </a:t>
            </a:r>
            <a:r>
              <a:rPr lang="it-IT" sz="1400">
                <a:solidFill>
                  <a:sysClr val="windowText" lastClr="000000"/>
                </a:solidFill>
                <a:cs typeface="Arial"/>
              </a:rPr>
              <a:t>pulsante.</a:t>
            </a:r>
            <a:endParaRPr lang="en-US" sz="1400">
              <a:solidFill>
                <a:sysClr val="windowText" lastClr="000000"/>
              </a:solidFill>
              <a:cs typeface="Arial"/>
            </a:endParaRPr>
          </a:p>
        </p:txBody>
      </p:sp>
      <p:sp>
        <p:nvSpPr>
          <p:cNvPr id="10" name="Rettangolo 9">
            <a:extLst>
              <a:ext uri="{FF2B5EF4-FFF2-40B4-BE49-F238E27FC236}">
                <a16:creationId xmlns:a16="http://schemas.microsoft.com/office/drawing/2014/main" id="{A547B8D8-8532-0668-3CDC-44841EE1078F}"/>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Scadenzario Certificato – Rinnovo Certificato 2/4</a:t>
            </a:r>
            <a:endParaRPr lang="it-IT" sz="2400">
              <a:solidFill>
                <a:srgbClr val="000000"/>
              </a:solidFill>
              <a:cs typeface="Arial"/>
            </a:endParaRPr>
          </a:p>
        </p:txBody>
      </p:sp>
    </p:spTree>
    <p:extLst>
      <p:ext uri="{BB962C8B-B14F-4D97-AF65-F5344CB8AC3E}">
        <p14:creationId xmlns:p14="http://schemas.microsoft.com/office/powerpoint/2010/main" val="35081744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DFEF6-13B0-65C1-A9DB-75FDB87BFD6E}"/>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EDB85014-7935-2454-25C2-772FF684B4E8}"/>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sp>
        <p:nvSpPr>
          <p:cNvPr id="4" name="Rettangolo 3">
            <a:extLst>
              <a:ext uri="{FF2B5EF4-FFF2-40B4-BE49-F238E27FC236}">
                <a16:creationId xmlns:a16="http://schemas.microsoft.com/office/drawing/2014/main" id="{6464CF7A-F7D3-7214-75DC-88FF953E6147}"/>
              </a:ext>
            </a:extLst>
          </p:cNvPr>
          <p:cNvSpPr/>
          <p:nvPr/>
        </p:nvSpPr>
        <p:spPr>
          <a:xfrm>
            <a:off x="225526" y="1705457"/>
            <a:ext cx="4994734"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cs typeface="Calibri"/>
              </a:rPr>
              <a:t>Attraverso l'interfaccia precedentemente illustrata e dopo aver selezionato il certificato pertinente per l'assistito in questione, nel caso in cui il certificato sia di tipologia </a:t>
            </a:r>
            <a:r>
              <a:rPr lang="it-IT" sz="1400" b="1" dirty="0">
                <a:solidFill>
                  <a:sysClr val="windowText" lastClr="000000"/>
                </a:solidFill>
                <a:cs typeface="Calibri"/>
              </a:rPr>
              <a:t>PROVVISORIA</a:t>
            </a:r>
            <a:r>
              <a:rPr lang="it-IT" sz="1400" dirty="0">
                <a:solidFill>
                  <a:sysClr val="windowText" lastClr="000000"/>
                </a:solidFill>
                <a:cs typeface="Calibri"/>
              </a:rPr>
              <a:t> e </a:t>
            </a:r>
            <a:r>
              <a:rPr lang="it-IT" sz="1400" b="1" dirty="0">
                <a:solidFill>
                  <a:sysClr val="windowText" lastClr="000000"/>
                </a:solidFill>
                <a:cs typeface="Calibri"/>
              </a:rPr>
              <a:t>IN</a:t>
            </a:r>
            <a:r>
              <a:rPr lang="it-IT" sz="1400" dirty="0">
                <a:solidFill>
                  <a:sysClr val="windowText" lastClr="000000"/>
                </a:solidFill>
                <a:cs typeface="Calibri"/>
              </a:rPr>
              <a:t> </a:t>
            </a:r>
            <a:r>
              <a:rPr lang="it-IT" sz="1400" b="1" dirty="0">
                <a:solidFill>
                  <a:sysClr val="windowText" lastClr="000000"/>
                </a:solidFill>
                <a:cs typeface="Calibri"/>
              </a:rPr>
              <a:t>SCADENZA</a:t>
            </a:r>
            <a:r>
              <a:rPr lang="it-IT" sz="1400" dirty="0">
                <a:solidFill>
                  <a:sysClr val="windowText" lastClr="000000"/>
                </a:solidFill>
                <a:cs typeface="Calibri"/>
              </a:rPr>
              <a:t>, sarà possibile procedere con l'attività di </a:t>
            </a:r>
            <a:r>
              <a:rPr lang="it-IT" sz="1400" b="1" dirty="0">
                <a:solidFill>
                  <a:sysClr val="windowText" lastClr="000000"/>
                </a:solidFill>
                <a:cs typeface="Calibri"/>
              </a:rPr>
              <a:t>Conferma</a:t>
            </a:r>
            <a:r>
              <a:rPr lang="it-IT" sz="1400" dirty="0">
                <a:solidFill>
                  <a:sysClr val="windowText" lastClr="000000"/>
                </a:solidFill>
                <a:cs typeface="Calibri"/>
              </a:rPr>
              <a:t> tramite l'apposito pulsante ‘</a:t>
            </a:r>
            <a:r>
              <a:rPr lang="it-IT" sz="1400" b="1" dirty="0">
                <a:solidFill>
                  <a:srgbClr val="012B51"/>
                </a:solidFill>
                <a:cs typeface="Calibri"/>
              </a:rPr>
              <a:t>Conferma</a:t>
            </a:r>
            <a:r>
              <a:rPr lang="it-IT" sz="1400" dirty="0">
                <a:solidFill>
                  <a:sysClr val="windowText" lastClr="000000"/>
                </a:solidFill>
                <a:cs typeface="Calibri"/>
              </a:rPr>
              <a:t> </a:t>
            </a:r>
            <a:r>
              <a:rPr lang="it-IT" sz="1400" b="1" dirty="0">
                <a:solidFill>
                  <a:srgbClr val="012B51"/>
                </a:solidFill>
                <a:cs typeface="Calibri"/>
              </a:rPr>
              <a:t>certificato</a:t>
            </a:r>
            <a:r>
              <a:rPr lang="it-IT" sz="1400" dirty="0">
                <a:solidFill>
                  <a:sysClr val="windowText" lastClr="000000"/>
                </a:solidFill>
                <a:cs typeface="Calibri"/>
              </a:rPr>
              <a:t>’. Tuttavia, nel caso in cui il certificato sia già scaduto o di tipo definitivo, non sarà possibile procedere con alcuna forma di conferma.</a:t>
            </a:r>
            <a:br>
              <a:rPr lang="it-IT" sz="1400" dirty="0">
                <a:cs typeface="Calibri" panose="020F0502020204030204" pitchFamily="34" charset="0"/>
              </a:rPr>
            </a:br>
            <a:r>
              <a:rPr lang="it-IT" sz="1400" dirty="0">
                <a:solidFill>
                  <a:sysClr val="windowText" lastClr="000000"/>
                </a:solidFill>
                <a:cs typeface="Calibri"/>
              </a:rPr>
              <a:t>Si precisa che l’utente Medico Certificatore dell’unità operativa Hub sarà abilitato all’azione in oggetto solo se il certificato da confermare è stato emesso da un Medico Certificatore di un’unità operativa </a:t>
            </a:r>
            <a:r>
              <a:rPr lang="it-IT" sz="1400" dirty="0" err="1">
                <a:solidFill>
                  <a:sysClr val="windowText" lastClr="000000"/>
                </a:solidFill>
                <a:cs typeface="Calibri"/>
              </a:rPr>
              <a:t>Spoke</a:t>
            </a:r>
            <a:r>
              <a:rPr lang="it-IT" sz="1400" dirty="0">
                <a:solidFill>
                  <a:sysClr val="windowText" lastClr="000000"/>
                </a:solidFill>
                <a:cs typeface="Calibri"/>
              </a:rPr>
              <a:t> a cui esso è legato e se la malattia indicata nel certificato provvisorio sia correlata all'Unità Operativa del medico Hub che lo sta confermando.</a:t>
            </a:r>
          </a:p>
        </p:txBody>
      </p:sp>
      <p:pic>
        <p:nvPicPr>
          <p:cNvPr id="5" name="Immagine 4">
            <a:extLst>
              <a:ext uri="{FF2B5EF4-FFF2-40B4-BE49-F238E27FC236}">
                <a16:creationId xmlns:a16="http://schemas.microsoft.com/office/drawing/2014/main" id="{AA018CBB-0F0B-BFFD-5CA4-FB57B575A4D8}"/>
              </a:ext>
            </a:extLst>
          </p:cNvPr>
          <p:cNvPicPr>
            <a:picLocks noChangeAspect="1"/>
          </p:cNvPicPr>
          <p:nvPr/>
        </p:nvPicPr>
        <p:blipFill>
          <a:blip r:embed="rId2"/>
          <a:srcRect l="22427" t="1107" r="1892"/>
          <a:stretch>
            <a:fillRect/>
          </a:stretch>
        </p:blipFill>
        <p:spPr>
          <a:xfrm>
            <a:off x="5983324" y="1712044"/>
            <a:ext cx="5517975" cy="3587262"/>
          </a:xfrm>
          <a:prstGeom prst="rect">
            <a:avLst/>
          </a:prstGeom>
          <a:ln>
            <a:solidFill>
              <a:srgbClr val="4472C4"/>
            </a:solidFill>
          </a:ln>
        </p:spPr>
      </p:pic>
      <p:sp>
        <p:nvSpPr>
          <p:cNvPr id="9" name="Rettangolo 8">
            <a:extLst>
              <a:ext uri="{FF2B5EF4-FFF2-40B4-BE49-F238E27FC236}">
                <a16:creationId xmlns:a16="http://schemas.microsoft.com/office/drawing/2014/main" id="{CB50C671-8A80-5A22-5EAD-084998419565}"/>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Scadenzario Certificato – Conferma Certificato 3/4</a:t>
            </a:r>
            <a:endParaRPr lang="it-IT" sz="2400">
              <a:solidFill>
                <a:srgbClr val="000000"/>
              </a:solidFill>
              <a:cs typeface="Arial"/>
            </a:endParaRPr>
          </a:p>
        </p:txBody>
      </p:sp>
    </p:spTree>
    <p:extLst>
      <p:ext uri="{BB962C8B-B14F-4D97-AF65-F5344CB8AC3E}">
        <p14:creationId xmlns:p14="http://schemas.microsoft.com/office/powerpoint/2010/main" val="25785682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E2467-8547-7AD3-5DF1-97169177D6E0}"/>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CD24E6C3-9A7E-66E7-E9C7-59A82C703181}"/>
              </a:ext>
            </a:extLst>
          </p:cNvPr>
          <p:cNvSpPr txBox="1"/>
          <p:nvPr/>
        </p:nvSpPr>
        <p:spPr>
          <a:xfrm>
            <a:off x="977245" y="174022"/>
            <a:ext cx="1148937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600" b="1" dirty="0">
                <a:solidFill>
                  <a:schemeClr val="bg1"/>
                </a:solidFill>
                <a:latin typeface="Arial"/>
                <a:ea typeface="Calibri"/>
                <a:cs typeface="Arial"/>
              </a:rPr>
              <a:t>05 - Profilo applicativo – Medico Certificatore Unità Operativa HUB</a:t>
            </a:r>
          </a:p>
        </p:txBody>
      </p:sp>
      <p:pic>
        <p:nvPicPr>
          <p:cNvPr id="5" name="Immagine 4">
            <a:extLst>
              <a:ext uri="{FF2B5EF4-FFF2-40B4-BE49-F238E27FC236}">
                <a16:creationId xmlns:a16="http://schemas.microsoft.com/office/drawing/2014/main" id="{08587DC4-B96E-C01D-6F0F-F90BE4F9660C}"/>
              </a:ext>
            </a:extLst>
          </p:cNvPr>
          <p:cNvPicPr>
            <a:picLocks noChangeAspect="1"/>
          </p:cNvPicPr>
          <p:nvPr/>
        </p:nvPicPr>
        <p:blipFill>
          <a:blip r:embed="rId2"/>
          <a:srcRect l="22166" t="1003" r="2000" b="687"/>
          <a:stretch>
            <a:fillRect/>
          </a:stretch>
        </p:blipFill>
        <p:spPr>
          <a:xfrm>
            <a:off x="6098241" y="1765700"/>
            <a:ext cx="5419584" cy="3449021"/>
          </a:xfrm>
          <a:prstGeom prst="rect">
            <a:avLst/>
          </a:prstGeom>
          <a:ln>
            <a:solidFill>
              <a:srgbClr val="4472C4"/>
            </a:solidFill>
          </a:ln>
        </p:spPr>
      </p:pic>
      <p:sp>
        <p:nvSpPr>
          <p:cNvPr id="7" name="Rettangolo 6">
            <a:extLst>
              <a:ext uri="{FF2B5EF4-FFF2-40B4-BE49-F238E27FC236}">
                <a16:creationId xmlns:a16="http://schemas.microsoft.com/office/drawing/2014/main" id="{E5EA1DBE-2876-39A2-AE89-CF4824274BDA}"/>
              </a:ext>
            </a:extLst>
          </p:cNvPr>
          <p:cNvSpPr/>
          <p:nvPr/>
        </p:nvSpPr>
        <p:spPr>
          <a:xfrm>
            <a:off x="225526" y="1705457"/>
            <a:ext cx="4994734"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cs typeface="Arial"/>
              </a:rPr>
              <a:t>L’utente dovrà confermare l’azione mediante il pulsante “</a:t>
            </a:r>
            <a:r>
              <a:rPr lang="it-IT" sz="1400" b="1" dirty="0">
                <a:solidFill>
                  <a:sysClr val="windowText" lastClr="000000"/>
                </a:solidFill>
                <a:cs typeface="Arial"/>
              </a:rPr>
              <a:t>Si</a:t>
            </a:r>
            <a:r>
              <a:rPr lang="it-IT" sz="1400" dirty="0">
                <a:solidFill>
                  <a:sysClr val="windowText" lastClr="000000"/>
                </a:solidFill>
                <a:cs typeface="Arial"/>
              </a:rPr>
              <a:t>” oppure annullarla mediante il pulsante “</a:t>
            </a:r>
            <a:r>
              <a:rPr lang="it-IT" sz="1400" b="1" dirty="0">
                <a:solidFill>
                  <a:sysClr val="windowText" lastClr="000000"/>
                </a:solidFill>
                <a:cs typeface="Arial"/>
              </a:rPr>
              <a:t>No</a:t>
            </a:r>
            <a:r>
              <a:rPr lang="it-IT" sz="1400" dirty="0">
                <a:solidFill>
                  <a:sysClr val="windowText" lastClr="000000"/>
                </a:solidFill>
                <a:cs typeface="Arial"/>
              </a:rPr>
              <a:t>”. L’azione di conferma corrisponderà alla trasformazione del </a:t>
            </a:r>
            <a:r>
              <a:rPr lang="it-IT" sz="1400" dirty="0">
                <a:solidFill>
                  <a:srgbClr val="000000"/>
                </a:solidFill>
                <a:cs typeface="Arial"/>
              </a:rPr>
              <a:t>certificato</a:t>
            </a:r>
            <a:r>
              <a:rPr lang="it-IT" sz="1400" dirty="0">
                <a:solidFill>
                  <a:sysClr val="windowText" lastClr="000000"/>
                </a:solidFill>
                <a:cs typeface="Arial"/>
              </a:rPr>
              <a:t> da provvisorio a </a:t>
            </a:r>
            <a:r>
              <a:rPr lang="it-IT" sz="1400" b="1" dirty="0">
                <a:solidFill>
                  <a:sysClr val="windowText" lastClr="000000"/>
                </a:solidFill>
                <a:cs typeface="Arial"/>
              </a:rPr>
              <a:t>DEFINITIVO</a:t>
            </a:r>
            <a:r>
              <a:rPr lang="it-IT" sz="1400" dirty="0">
                <a:solidFill>
                  <a:sysClr val="windowText" lastClr="000000"/>
                </a:solidFill>
                <a:cs typeface="Arial"/>
              </a:rPr>
              <a:t> ed attiverà automaticamente una presa in carico di tipo "H", senza però invalidare la presa in carico di tipo "S" precedentemente effettuata dal Medico Certificatore Unità Operativa </a:t>
            </a:r>
            <a:r>
              <a:rPr lang="it-IT" sz="1400" dirty="0" err="1">
                <a:solidFill>
                  <a:sysClr val="windowText" lastClr="000000"/>
                </a:solidFill>
                <a:cs typeface="Arial"/>
              </a:rPr>
              <a:t>Spoke</a:t>
            </a:r>
            <a:r>
              <a:rPr lang="it-IT" sz="1400" dirty="0">
                <a:solidFill>
                  <a:sysClr val="windowText" lastClr="000000"/>
                </a:solidFill>
                <a:cs typeface="Arial"/>
              </a:rPr>
              <a:t> che ha emesso il certificato provvisorio.</a:t>
            </a:r>
            <a:endParaRPr lang="en-US" sz="1400" dirty="0">
              <a:solidFill>
                <a:srgbClr val="003D69"/>
              </a:solidFill>
              <a:cs typeface="Arial"/>
            </a:endParaRPr>
          </a:p>
          <a:p>
            <a:pPr>
              <a:lnSpc>
                <a:spcPct val="150000"/>
              </a:lnSpc>
            </a:pPr>
            <a:r>
              <a:rPr lang="it-IT" sz="1400">
                <a:solidFill>
                  <a:sysClr val="windowText" lastClr="000000"/>
                </a:solidFill>
                <a:cs typeface="Arial"/>
              </a:rPr>
              <a:t>Effettuata l’azione di "Conferma Certificato", sarà trasmessa via email al paziente l’Informativa sul Trattamento dei dati Personali se il contatto email risulta essere presente, altrimenti sarà resa disponibile la possibilità di effettuare il download del PDF dell'Informativa al Trattamento dei Dati Personali mediante opportuno pulsante.</a:t>
            </a:r>
            <a:endParaRPr lang="en-US" sz="1400">
              <a:solidFill>
                <a:srgbClr val="003D69"/>
              </a:solidFill>
              <a:cs typeface="Arial"/>
            </a:endParaRPr>
          </a:p>
        </p:txBody>
      </p:sp>
      <p:sp>
        <p:nvSpPr>
          <p:cNvPr id="9" name="Rettangolo 8">
            <a:extLst>
              <a:ext uri="{FF2B5EF4-FFF2-40B4-BE49-F238E27FC236}">
                <a16:creationId xmlns:a16="http://schemas.microsoft.com/office/drawing/2014/main" id="{ED99F4BE-59C2-A1AD-AB13-79F135DB3EE5}"/>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Scadenzario Certificato – Conferma Certificato 4/4</a:t>
            </a:r>
            <a:endParaRPr lang="it-IT" sz="2400">
              <a:solidFill>
                <a:srgbClr val="000000"/>
              </a:solidFill>
              <a:cs typeface="Arial"/>
            </a:endParaRPr>
          </a:p>
        </p:txBody>
      </p:sp>
    </p:spTree>
    <p:extLst>
      <p:ext uri="{BB962C8B-B14F-4D97-AF65-F5344CB8AC3E}">
        <p14:creationId xmlns:p14="http://schemas.microsoft.com/office/powerpoint/2010/main" val="6756880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BE0D2-D184-FDC1-8D0F-B53C9C42AF09}"/>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19052C1D-E129-4D6D-0F14-9A44E9425EE7}"/>
              </a:ext>
            </a:extLst>
          </p:cNvPr>
          <p:cNvSpPr txBox="1"/>
          <p:nvPr/>
        </p:nvSpPr>
        <p:spPr>
          <a:xfrm>
            <a:off x="977245" y="174022"/>
            <a:ext cx="114893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p>
        </p:txBody>
      </p:sp>
      <p:grpSp>
        <p:nvGrpSpPr>
          <p:cNvPr id="2" name="Gruppo 1">
            <a:extLst>
              <a:ext uri="{FF2B5EF4-FFF2-40B4-BE49-F238E27FC236}">
                <a16:creationId xmlns:a16="http://schemas.microsoft.com/office/drawing/2014/main" id="{F3F33925-B997-46D1-75AF-22D333C21120}"/>
              </a:ext>
            </a:extLst>
          </p:cNvPr>
          <p:cNvGrpSpPr/>
          <p:nvPr/>
        </p:nvGrpSpPr>
        <p:grpSpPr>
          <a:xfrm>
            <a:off x="970500" y="2406187"/>
            <a:ext cx="500793" cy="2611855"/>
            <a:chOff x="442181" y="1593387"/>
            <a:chExt cx="488380" cy="2669843"/>
          </a:xfrm>
        </p:grpSpPr>
        <p:sp>
          <p:nvSpPr>
            <p:cNvPr id="4" name="Rettangolo 3">
              <a:extLst>
                <a:ext uri="{FF2B5EF4-FFF2-40B4-BE49-F238E27FC236}">
                  <a16:creationId xmlns:a16="http://schemas.microsoft.com/office/drawing/2014/main" id="{E9C1A043-F882-B825-A28D-E28AFCCDEF80}"/>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ttangolo 4">
              <a:extLst>
                <a:ext uri="{FF2B5EF4-FFF2-40B4-BE49-F238E27FC236}">
                  <a16:creationId xmlns:a16="http://schemas.microsoft.com/office/drawing/2014/main" id="{EF0858EA-0EF3-69D2-8B9E-1A69CD9D0974}"/>
                </a:ext>
              </a:extLst>
            </p:cNvPr>
            <p:cNvSpPr/>
            <p:nvPr/>
          </p:nvSpPr>
          <p:spPr>
            <a:xfrm>
              <a:off x="516729" y="4155229"/>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6" name="Rettangolo 5">
            <a:extLst>
              <a:ext uri="{FF2B5EF4-FFF2-40B4-BE49-F238E27FC236}">
                <a16:creationId xmlns:a16="http://schemas.microsoft.com/office/drawing/2014/main" id="{BA3C224E-EAAE-8720-FC17-ACF78CED503E}"/>
              </a:ext>
            </a:extLst>
          </p:cNvPr>
          <p:cNvSpPr/>
          <p:nvPr/>
        </p:nvSpPr>
        <p:spPr>
          <a:xfrm>
            <a:off x="970501" y="2667739"/>
            <a:ext cx="110745" cy="2570703"/>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CasellaDiTesto 1">
            <a:extLst>
              <a:ext uri="{FF2B5EF4-FFF2-40B4-BE49-F238E27FC236}">
                <a16:creationId xmlns:a16="http://schemas.microsoft.com/office/drawing/2014/main" id="{612E8B59-4455-950B-B0B7-D24CCD09C666}"/>
              </a:ext>
            </a:extLst>
          </p:cNvPr>
          <p:cNvSpPr txBox="1"/>
          <p:nvPr/>
        </p:nvSpPr>
        <p:spPr>
          <a:xfrm>
            <a:off x="1598115" y="288030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8" name="CasellaDiTesto 9">
            <a:extLst>
              <a:ext uri="{FF2B5EF4-FFF2-40B4-BE49-F238E27FC236}">
                <a16:creationId xmlns:a16="http://schemas.microsoft.com/office/drawing/2014/main" id="{34ED3C08-8497-4D9C-BBCF-AB52BDEF4FD6}"/>
              </a:ext>
            </a:extLst>
          </p:cNvPr>
          <p:cNvSpPr txBox="1"/>
          <p:nvPr/>
        </p:nvSpPr>
        <p:spPr>
          <a:xfrm>
            <a:off x="1598115" y="335442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9" name="CasellaDiTesto 9">
            <a:extLst>
              <a:ext uri="{FF2B5EF4-FFF2-40B4-BE49-F238E27FC236}">
                <a16:creationId xmlns:a16="http://schemas.microsoft.com/office/drawing/2014/main" id="{9C3DE8F8-EA85-4F96-A24F-9444A87939F8}"/>
              </a:ext>
            </a:extLst>
          </p:cNvPr>
          <p:cNvSpPr txBox="1"/>
          <p:nvPr/>
        </p:nvSpPr>
        <p:spPr>
          <a:xfrm>
            <a:off x="1598115" y="382854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10" name="CasellaDiTesto 9">
            <a:extLst>
              <a:ext uri="{FF2B5EF4-FFF2-40B4-BE49-F238E27FC236}">
                <a16:creationId xmlns:a16="http://schemas.microsoft.com/office/drawing/2014/main" id="{7D007E76-AC74-40AB-972F-30BA53CD3799}"/>
              </a:ext>
            </a:extLst>
          </p:cNvPr>
          <p:cNvSpPr txBox="1"/>
          <p:nvPr/>
        </p:nvSpPr>
        <p:spPr>
          <a:xfrm>
            <a:off x="1598115" y="430265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Medico Certificatore Unità Operativa HUB </a:t>
            </a:r>
          </a:p>
        </p:txBody>
      </p:sp>
      <p:sp>
        <p:nvSpPr>
          <p:cNvPr id="11" name="CasellaDiTesto 9">
            <a:extLst>
              <a:ext uri="{FF2B5EF4-FFF2-40B4-BE49-F238E27FC236}">
                <a16:creationId xmlns:a16="http://schemas.microsoft.com/office/drawing/2014/main" id="{A2750B31-D67A-DC43-8378-278731AF93C2}"/>
              </a:ext>
            </a:extLst>
          </p:cNvPr>
          <p:cNvSpPr txBox="1"/>
          <p:nvPr/>
        </p:nvSpPr>
        <p:spPr>
          <a:xfrm>
            <a:off x="1598115" y="240618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12" name="CasellaDiTesto 9">
            <a:extLst>
              <a:ext uri="{FF2B5EF4-FFF2-40B4-BE49-F238E27FC236}">
                <a16:creationId xmlns:a16="http://schemas.microsoft.com/office/drawing/2014/main" id="{A708A207-B0A2-7B51-DA74-1B7253732487}"/>
              </a:ext>
            </a:extLst>
          </p:cNvPr>
          <p:cNvSpPr txBox="1"/>
          <p:nvPr/>
        </p:nvSpPr>
        <p:spPr>
          <a:xfrm>
            <a:off x="1598112" y="477677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7267746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6E753-2295-2C91-A31D-FA8F01AD0FFE}"/>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D825454D-F7A8-EE8F-F5BF-91AC2C050376}"/>
              </a:ext>
            </a:extLst>
          </p:cNvPr>
          <p:cNvSpPr txBox="1"/>
          <p:nvPr/>
        </p:nvSpPr>
        <p:spPr>
          <a:xfrm>
            <a:off x="977245" y="174022"/>
            <a:ext cx="114893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06 – Canale di Assistenza</a:t>
            </a:r>
          </a:p>
        </p:txBody>
      </p:sp>
      <p:pic>
        <p:nvPicPr>
          <p:cNvPr id="5" name="Immagine 4">
            <a:extLst>
              <a:ext uri="{FF2B5EF4-FFF2-40B4-BE49-F238E27FC236}">
                <a16:creationId xmlns:a16="http://schemas.microsoft.com/office/drawing/2014/main" id="{E071B032-96F8-3A23-804C-8798F788FE41}"/>
              </a:ext>
            </a:extLst>
          </p:cNvPr>
          <p:cNvPicPr>
            <a:picLocks noChangeAspect="1"/>
          </p:cNvPicPr>
          <p:nvPr/>
        </p:nvPicPr>
        <p:blipFill>
          <a:blip r:embed="rId2"/>
          <a:stretch>
            <a:fillRect/>
          </a:stretch>
        </p:blipFill>
        <p:spPr>
          <a:xfrm>
            <a:off x="5625353" y="1659599"/>
            <a:ext cx="6342530" cy="2799215"/>
          </a:xfrm>
          <a:prstGeom prst="rect">
            <a:avLst/>
          </a:prstGeom>
          <a:ln>
            <a:solidFill>
              <a:srgbClr val="4472C4"/>
            </a:solidFill>
          </a:ln>
        </p:spPr>
      </p:pic>
      <p:sp>
        <p:nvSpPr>
          <p:cNvPr id="6" name="Ovale 5">
            <a:extLst>
              <a:ext uri="{FF2B5EF4-FFF2-40B4-BE49-F238E27FC236}">
                <a16:creationId xmlns:a16="http://schemas.microsoft.com/office/drawing/2014/main" id="{418C6DF5-C1B6-68E4-BDED-E22E1A15685E}"/>
              </a:ext>
            </a:extLst>
          </p:cNvPr>
          <p:cNvSpPr/>
          <p:nvPr/>
        </p:nvSpPr>
        <p:spPr>
          <a:xfrm>
            <a:off x="11648787" y="3964834"/>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sp>
        <p:nvSpPr>
          <p:cNvPr id="8" name="Rettangolo 7">
            <a:extLst>
              <a:ext uri="{FF2B5EF4-FFF2-40B4-BE49-F238E27FC236}">
                <a16:creationId xmlns:a16="http://schemas.microsoft.com/office/drawing/2014/main" id="{8F80C6D2-2976-65D5-A268-A96BB89DAD6B}"/>
              </a:ext>
            </a:extLst>
          </p:cNvPr>
          <p:cNvSpPr/>
          <p:nvPr/>
        </p:nvSpPr>
        <p:spPr>
          <a:xfrm>
            <a:off x="225526" y="1716662"/>
            <a:ext cx="5185234"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ysClr val="windowText" lastClr="000000"/>
                </a:solidFill>
                <a:cs typeface="Arial"/>
              </a:rPr>
              <a:t>In qualsiasi interfaccia </a:t>
            </a:r>
            <a:r>
              <a:rPr lang="it-IT" sz="1400">
                <a:solidFill>
                  <a:srgbClr val="000000"/>
                </a:solidFill>
                <a:cs typeface="Arial"/>
              </a:rPr>
              <a:t>dell'applicativo</a:t>
            </a:r>
            <a:r>
              <a:rPr lang="it-IT" sz="1400">
                <a:solidFill>
                  <a:sysClr val="windowText" lastClr="000000"/>
                </a:solidFill>
                <a:cs typeface="Arial"/>
              </a:rPr>
              <a:t>, cercare il pulsante </a:t>
            </a:r>
            <a:r>
              <a:rPr lang="it-IT" sz="1400" b="1">
                <a:solidFill>
                  <a:srgbClr val="003D6A"/>
                </a:solidFill>
                <a:cs typeface="Arial"/>
              </a:rPr>
              <a:t>‘Supporto</a:t>
            </a:r>
            <a:r>
              <a:rPr lang="it-IT" sz="1400" dirty="0">
                <a:solidFill>
                  <a:sysClr val="windowText" lastClr="000000"/>
                </a:solidFill>
                <a:cs typeface="Arial"/>
              </a:rPr>
              <a:t> </a:t>
            </a:r>
            <a:r>
              <a:rPr lang="it-IT" sz="1400" b="1">
                <a:solidFill>
                  <a:srgbClr val="003D6A"/>
                </a:solidFill>
                <a:cs typeface="Arial"/>
              </a:rPr>
              <a:t>Tecnico’</a:t>
            </a:r>
            <a:r>
              <a:rPr lang="it-IT" sz="1400">
                <a:solidFill>
                  <a:sysClr val="windowText" lastClr="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ysClr val="windowText" lastClr="000000"/>
                </a:solidFill>
                <a:cs typeface="Arial"/>
              </a:rPr>
              <a:t>può essere attivato con il cursore del mouse.</a:t>
            </a:r>
            <a:endParaRPr lang="en-US" sz="1400">
              <a:solidFill>
                <a:sysClr val="windowText" lastClr="000000"/>
              </a:solidFill>
              <a:cs typeface="Arial"/>
            </a:endParaRPr>
          </a:p>
          <a:p>
            <a:pPr>
              <a:lnSpc>
                <a:spcPct val="150000"/>
              </a:lnSpc>
            </a:pPr>
            <a:r>
              <a:rPr lang="it-IT" sz="1400">
                <a:solidFill>
                  <a:sysClr val="windowText" lastClr="000000"/>
                </a:solidFill>
                <a:cs typeface="Arial"/>
              </a:rPr>
              <a:t>Fare clic sul pulsante </a:t>
            </a:r>
            <a:r>
              <a:rPr lang="it-IT" sz="1400" b="1">
                <a:solidFill>
                  <a:srgbClr val="003D6A"/>
                </a:solidFill>
                <a:cs typeface="Arial"/>
              </a:rPr>
              <a:t>‘Supporto</a:t>
            </a:r>
            <a:r>
              <a:rPr lang="it-IT" sz="1400" dirty="0">
                <a:solidFill>
                  <a:sysClr val="windowText" lastClr="000000"/>
                </a:solidFill>
                <a:cs typeface="Arial"/>
              </a:rPr>
              <a:t> </a:t>
            </a:r>
            <a:r>
              <a:rPr lang="it-IT" sz="1400" b="1">
                <a:solidFill>
                  <a:srgbClr val="003D6A"/>
                </a:solidFill>
                <a:cs typeface="Arial"/>
              </a:rPr>
              <a:t>Tecnico’</a:t>
            </a:r>
            <a:r>
              <a:rPr lang="it-IT" sz="1400">
                <a:solidFill>
                  <a:sysClr val="windowText" lastClr="000000"/>
                </a:solidFill>
                <a:cs typeface="Arial"/>
              </a:rPr>
              <a:t>. Si aprirà una nuova pagina.</a:t>
            </a:r>
            <a:endParaRPr lang="en-US" sz="1400">
              <a:solidFill>
                <a:sysClr val="windowText" lastClr="000000"/>
              </a:solidFill>
              <a:cs typeface="Arial"/>
            </a:endParaRPr>
          </a:p>
          <a:p>
            <a:pPr>
              <a:lnSpc>
                <a:spcPct val="150000"/>
              </a:lnSpc>
            </a:pPr>
            <a:r>
              <a:rPr lang="it-IT" sz="1400">
                <a:solidFill>
                  <a:sysClr val="windowText" lastClr="000000"/>
                </a:solidFill>
                <a:cs typeface="Arial"/>
              </a:rPr>
              <a:t>Nella pagina che si aprirà, saranno disponibili i dettagli di contatto per il supporto tecnico. Utilizzare l'email indicata nei punti elencati con il nome "</a:t>
            </a:r>
            <a:r>
              <a:rPr lang="it-IT" sz="1400" b="1">
                <a:solidFill>
                  <a:sysClr val="windowText" lastClr="000000"/>
                </a:solidFill>
                <a:cs typeface="Arial"/>
              </a:rPr>
              <a:t>Malattie Rare</a:t>
            </a:r>
            <a:r>
              <a:rPr lang="it-IT" sz="1400">
                <a:solidFill>
                  <a:sysClr val="windowText" lastClr="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ysClr val="windowText" lastClr="000000"/>
                </a:solidFill>
                <a:cs typeface="Arial"/>
              </a:rPr>
              <a:t>Comporre un'email dettagliata descrivendo il problema riscontrato o la richiesta di supporto necessaria e inviarla utilizzando l'indirizzo email fornito.</a:t>
            </a:r>
            <a:endParaRPr lang="en-US" sz="1400">
              <a:solidFill>
                <a:srgbClr val="003D69"/>
              </a:solidFill>
              <a:cs typeface="Arial"/>
            </a:endParaRPr>
          </a:p>
        </p:txBody>
      </p:sp>
      <p:sp>
        <p:nvSpPr>
          <p:cNvPr id="10" name="Rettangolo 9">
            <a:extLst>
              <a:ext uri="{FF2B5EF4-FFF2-40B4-BE49-F238E27FC236}">
                <a16:creationId xmlns:a16="http://schemas.microsoft.com/office/drawing/2014/main" id="{8C401754-9BD0-2F6C-FADB-26DBF85548D3}"/>
              </a:ext>
            </a:extLst>
          </p:cNvPr>
          <p:cNvSpPr/>
          <p:nvPr/>
        </p:nvSpPr>
        <p:spPr>
          <a:xfrm>
            <a:off x="227364" y="1044099"/>
            <a:ext cx="10155359"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Tree>
    <p:extLst>
      <p:ext uri="{BB962C8B-B14F-4D97-AF65-F5344CB8AC3E}">
        <p14:creationId xmlns:p14="http://schemas.microsoft.com/office/powerpoint/2010/main" val="3064891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56E8DC7-761E-42C6-AD8C-0C8B595A2D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TotalTime>
  <Words>5973</Words>
  <Application>Microsoft Office PowerPoint</Application>
  <PresentationFormat>Widescreen</PresentationFormat>
  <Paragraphs>443</Paragraphs>
  <Slides>58</Slides>
  <Notes>0</Notes>
  <HiddenSlides>0</HiddenSlides>
  <MMClips>0</MMClips>
  <ScaleCrop>false</ScaleCrop>
  <HeadingPairs>
    <vt:vector size="4" baseType="variant">
      <vt:variant>
        <vt:lpstr>Tema</vt:lpstr>
      </vt:variant>
      <vt:variant>
        <vt:i4>1</vt:i4>
      </vt:variant>
      <vt:variant>
        <vt:lpstr>Titoli diapositive</vt:lpstr>
      </vt:variant>
      <vt:variant>
        <vt:i4>58</vt:i4>
      </vt:variant>
    </vt:vector>
  </HeadingPairs>
  <TitlesOfParts>
    <vt:vector size="59"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1494</cp:revision>
  <dcterms:created xsi:type="dcterms:W3CDTF">2020-04-07T10:41:41Z</dcterms:created>
  <dcterms:modified xsi:type="dcterms:W3CDTF">2026-10-09T15:31:54Z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