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3"/>
  </p:notesMasterIdLst>
  <p:handoutMasterIdLst>
    <p:handoutMasterId r:id="rId54"/>
  </p:handoutMasterIdLst>
  <p:sldIdLst>
    <p:sldId id="2147377771" r:id="rId5"/>
    <p:sldId id="2147377772" r:id="rId6"/>
    <p:sldId id="2147377823" r:id="rId7"/>
    <p:sldId id="2147377774" r:id="rId8"/>
    <p:sldId id="2147377777" r:id="rId9"/>
    <p:sldId id="2147377778" r:id="rId10"/>
    <p:sldId id="2147377779" r:id="rId11"/>
    <p:sldId id="2147377780" r:id="rId12"/>
    <p:sldId id="2147377781" r:id="rId13"/>
    <p:sldId id="2147377824" r:id="rId14"/>
    <p:sldId id="2147377783" r:id="rId15"/>
    <p:sldId id="2147377784" r:id="rId16"/>
    <p:sldId id="2147377786" r:id="rId17"/>
    <p:sldId id="2147377787" r:id="rId18"/>
    <p:sldId id="2147377788" r:id="rId19"/>
    <p:sldId id="2147377789" r:id="rId20"/>
    <p:sldId id="2147377790" r:id="rId21"/>
    <p:sldId id="2147377791" r:id="rId22"/>
    <p:sldId id="2147377792" r:id="rId23"/>
    <p:sldId id="2147377793" r:id="rId24"/>
    <p:sldId id="2147377794" r:id="rId25"/>
    <p:sldId id="2147377795" r:id="rId26"/>
    <p:sldId id="2147377796" r:id="rId27"/>
    <p:sldId id="2147377819" r:id="rId28"/>
    <p:sldId id="2147377820" r:id="rId29"/>
    <p:sldId id="2147377821" r:id="rId30"/>
    <p:sldId id="2147377822" r:id="rId31"/>
    <p:sldId id="2147377797" r:id="rId32"/>
    <p:sldId id="2147377799" r:id="rId33"/>
    <p:sldId id="2147377800" r:id="rId34"/>
    <p:sldId id="2147377801" r:id="rId35"/>
    <p:sldId id="2147377802" r:id="rId36"/>
    <p:sldId id="2147377803" r:id="rId37"/>
    <p:sldId id="2147377804" r:id="rId38"/>
    <p:sldId id="2147377805" r:id="rId39"/>
    <p:sldId id="2147377806" r:id="rId40"/>
    <p:sldId id="2147377807" r:id="rId41"/>
    <p:sldId id="2147377808" r:id="rId42"/>
    <p:sldId id="2147377809" r:id="rId43"/>
    <p:sldId id="2147377810" r:id="rId44"/>
    <p:sldId id="2147377811" r:id="rId45"/>
    <p:sldId id="2147377812" r:id="rId46"/>
    <p:sldId id="2147377813" r:id="rId47"/>
    <p:sldId id="2147377814" r:id="rId48"/>
    <p:sldId id="2147377816" r:id="rId49"/>
    <p:sldId id="2147377817" r:id="rId50"/>
    <p:sldId id="2147377818" r:id="rId51"/>
    <p:sldId id="2147377741" r:id="rId5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72"/>
            <p14:sldId id="2147377823"/>
            <p14:sldId id="2147377774"/>
            <p14:sldId id="2147377777"/>
            <p14:sldId id="2147377778"/>
            <p14:sldId id="2147377779"/>
            <p14:sldId id="2147377780"/>
            <p14:sldId id="2147377781"/>
            <p14:sldId id="2147377824"/>
            <p14:sldId id="2147377783"/>
            <p14:sldId id="2147377784"/>
            <p14:sldId id="2147377786"/>
            <p14:sldId id="2147377787"/>
            <p14:sldId id="2147377788"/>
            <p14:sldId id="2147377789"/>
            <p14:sldId id="2147377790"/>
            <p14:sldId id="2147377791"/>
            <p14:sldId id="2147377792"/>
            <p14:sldId id="2147377793"/>
            <p14:sldId id="2147377794"/>
            <p14:sldId id="2147377795"/>
            <p14:sldId id="2147377796"/>
            <p14:sldId id="2147377819"/>
            <p14:sldId id="2147377820"/>
            <p14:sldId id="2147377821"/>
            <p14:sldId id="2147377822"/>
            <p14:sldId id="2147377797"/>
            <p14:sldId id="2147377799"/>
            <p14:sldId id="2147377800"/>
            <p14:sldId id="2147377801"/>
            <p14:sldId id="2147377802"/>
            <p14:sldId id="2147377803"/>
            <p14:sldId id="2147377804"/>
            <p14:sldId id="2147377805"/>
            <p14:sldId id="2147377806"/>
            <p14:sldId id="2147377807"/>
            <p14:sldId id="2147377808"/>
            <p14:sldId id="2147377809"/>
            <p14:sldId id="2147377810"/>
            <p14:sldId id="2147377811"/>
            <p14:sldId id="2147377812"/>
            <p14:sldId id="2147377813"/>
            <p14:sldId id="2147377814"/>
            <p14:sldId id="2147377816"/>
            <p14:sldId id="2147377817"/>
            <p14:sldId id="2147377818"/>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34B74"/>
    <a:srgbClr val="2E4E84"/>
    <a:srgbClr val="2F568D"/>
    <a:srgbClr val="3093BD"/>
    <a:srgbClr val="B94619"/>
    <a:srgbClr val="E66216"/>
    <a:srgbClr val="FFF9C4"/>
    <a:srgbClr val="E8F5E9"/>
    <a:srgbClr val="FCE4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D796DF-0EB1-8789-4237-68FBD7B5967C}" v="47" dt="2026-10-13T11:03:45.1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79" d="100"/>
          <a:sy n="179" d="100"/>
        </p:scale>
        <p:origin x="-5909" y="-2318"/>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E743C6E4-0E64-2757-7AF8-BA293378794B}"/>
    <pc:docChg chg="delSld modSection">
      <pc:chgData name="" userId="" providerId="" clId="Web-{E743C6E4-0E64-2757-7AF8-BA293378794B}" dt="2026-10-07T14:16:57.051" v="0"/>
      <pc:docMkLst>
        <pc:docMk/>
      </pc:docMkLst>
    </pc:docChg>
  </pc:docChgLst>
  <pc:docChgLst>
    <pc:chgData name="Gaita Matteo" userId="S::matteo.gaita@exprivia.com::3b34493c-787a-4579-8e1b-874cb6e86215" providerId="AD" clId="Web-{97FE999F-AFA3-5468-1443-6415BB3490F4}"/>
    <pc:docChg chg="modSld">
      <pc:chgData name="Gaita Matteo" userId="S::matteo.gaita@exprivia.com::3b34493c-787a-4579-8e1b-874cb6e86215" providerId="AD" clId="Web-{97FE999F-AFA3-5468-1443-6415BB3490F4}" dt="2026-10-05T13:40:53.872" v="33"/>
      <pc:docMkLst>
        <pc:docMk/>
      </pc:docMkLst>
      <pc:sldChg chg="addSp delSp">
        <pc:chgData name="Gaita Matteo" userId="S::matteo.gaita@exprivia.com::3b34493c-787a-4579-8e1b-874cb6e86215" providerId="AD" clId="Web-{97FE999F-AFA3-5468-1443-6415BB3490F4}" dt="2026-10-05T13:40:34.981" v="28"/>
        <pc:sldMkLst>
          <pc:docMk/>
          <pc:sldMk cId="1157445324" sldId="2147377779"/>
        </pc:sldMkLst>
        <pc:spChg chg="add">
          <ac:chgData name="Gaita Matteo" userId="S::matteo.gaita@exprivia.com::3b34493c-787a-4579-8e1b-874cb6e86215" providerId="AD" clId="Web-{97FE999F-AFA3-5468-1443-6415BB3490F4}" dt="2026-10-05T13:40:34.981" v="28"/>
          <ac:spMkLst>
            <pc:docMk/>
            <pc:sldMk cId="1157445324" sldId="2147377779"/>
            <ac:spMk id="4" creationId="{B02F3027-3427-1AFE-4190-E07F05F80D4E}"/>
          </ac:spMkLst>
        </pc:spChg>
        <pc:spChg chg="add">
          <ac:chgData name="Gaita Matteo" userId="S::matteo.gaita@exprivia.com::3b34493c-787a-4579-8e1b-874cb6e86215" providerId="AD" clId="Web-{97FE999F-AFA3-5468-1443-6415BB3490F4}" dt="2026-10-05T13:40:34.981" v="28"/>
          <ac:spMkLst>
            <pc:docMk/>
            <pc:sldMk cId="1157445324" sldId="2147377779"/>
            <ac:spMk id="32" creationId="{CCEBCB51-E2A9-E483-B4D8-4F14C6B5FACE}"/>
          </ac:spMkLst>
        </pc:spChg>
        <pc:grpChg chg="add">
          <ac:chgData name="Gaita Matteo" userId="S::matteo.gaita@exprivia.com::3b34493c-787a-4579-8e1b-874cb6e86215" providerId="AD" clId="Web-{97FE999F-AFA3-5468-1443-6415BB3490F4}" dt="2026-10-05T13:40:34.981" v="28"/>
          <ac:grpSpMkLst>
            <pc:docMk/>
            <pc:sldMk cId="1157445324" sldId="2147377779"/>
            <ac:grpSpMk id="33" creationId="{322B589F-B980-1430-354E-289897794A48}"/>
          </ac:grpSpMkLst>
        </pc:grpChg>
        <pc:cxnChg chg="add">
          <ac:chgData name="Gaita Matteo" userId="S::matteo.gaita@exprivia.com::3b34493c-787a-4579-8e1b-874cb6e86215" providerId="AD" clId="Web-{97FE999F-AFA3-5468-1443-6415BB3490F4}" dt="2026-10-05T13:40:34.981" v="28"/>
          <ac:cxnSpMkLst>
            <pc:docMk/>
            <pc:sldMk cId="1157445324" sldId="2147377779"/>
            <ac:cxnSpMk id="31" creationId="{48B12119-A211-6CAA-8AF1-FF70DAC9C8F1}"/>
          </ac:cxnSpMkLst>
        </pc:cxnChg>
      </pc:sldChg>
      <pc:sldChg chg="addSp delSp">
        <pc:chgData name="Gaita Matteo" userId="S::matteo.gaita@exprivia.com::3b34493c-787a-4579-8e1b-874cb6e86215" providerId="AD" clId="Web-{97FE999F-AFA3-5468-1443-6415BB3490F4}" dt="2026-10-05T13:40:53.872" v="33"/>
        <pc:sldMkLst>
          <pc:docMk/>
          <pc:sldMk cId="4267132691" sldId="2147377780"/>
        </pc:sldMkLst>
        <pc:spChg chg="add">
          <ac:chgData name="Gaita Matteo" userId="S::matteo.gaita@exprivia.com::3b34493c-787a-4579-8e1b-874cb6e86215" providerId="AD" clId="Web-{97FE999F-AFA3-5468-1443-6415BB3490F4}" dt="2026-10-05T13:40:53.872" v="33"/>
          <ac:spMkLst>
            <pc:docMk/>
            <pc:sldMk cId="4267132691" sldId="2147377780"/>
            <ac:spMk id="4" creationId="{CCEBCB51-E2A9-E483-B4D8-4F14C6B5FACE}"/>
          </ac:spMkLst>
        </pc:spChg>
        <pc:grpChg chg="add">
          <ac:chgData name="Gaita Matteo" userId="S::matteo.gaita@exprivia.com::3b34493c-787a-4579-8e1b-874cb6e86215" providerId="AD" clId="Web-{97FE999F-AFA3-5468-1443-6415BB3490F4}" dt="2026-10-05T13:40:53.872" v="33"/>
          <ac:grpSpMkLst>
            <pc:docMk/>
            <pc:sldMk cId="4267132691" sldId="2147377780"/>
            <ac:grpSpMk id="5" creationId="{CA0DA6AC-51C6-DF9B-675C-89AE5ACA2235}"/>
          </ac:grpSpMkLst>
        </pc:grpChg>
        <pc:cxnChg chg="add">
          <ac:chgData name="Gaita Matteo" userId="S::matteo.gaita@exprivia.com::3b34493c-787a-4579-8e1b-874cb6e86215" providerId="AD" clId="Web-{97FE999F-AFA3-5468-1443-6415BB3490F4}" dt="2026-10-05T13:40:53.872" v="33"/>
          <ac:cxnSpMkLst>
            <pc:docMk/>
            <pc:sldMk cId="4267132691" sldId="2147377780"/>
            <ac:cxnSpMk id="3" creationId="{48B12119-A211-6CAA-8AF1-FF70DAC9C8F1}"/>
          </ac:cxnSpMkLst>
        </pc:cxnChg>
      </pc:sldChg>
    </pc:docChg>
  </pc:docChgLst>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sldChg chg="addSp modSp">
        <pc:chgData name="Gaita Matteo" userId="S::matteo.gaita@exprivia.com::3b34493c-787a-4579-8e1b-874cb6e86215" providerId="AD" clId="Web-{A50723B3-CC3D-9AB1-05CF-F46DB22822B3}" dt="2026-10-05T09:49:43.617" v="303"/>
        <pc:sldMkLst>
          <pc:docMk/>
          <pc:sldMk cId="3279586391" sldId="2147377787"/>
        </pc:sldMkLst>
        <pc:picChg chg="add mod">
          <ac:chgData name="Gaita Matteo" userId="S::matteo.gaita@exprivia.com::3b34493c-787a-4579-8e1b-874cb6e86215" providerId="AD" clId="Web-{A50723B3-CC3D-9AB1-05CF-F46DB22822B3}" dt="2026-10-05T09:49:43.617" v="303"/>
          <ac:picMkLst>
            <pc:docMk/>
            <pc:sldMk cId="3279586391" sldId="2147377787"/>
            <ac:picMk id="2" creationId="{812E5332-0D64-B1BB-B273-B965760F6FF0}"/>
          </ac:picMkLst>
        </pc:picChg>
      </pc:sldChg>
      <pc:sldChg chg="addSp modSp">
        <pc:chgData name="Gaita Matteo" userId="S::matteo.gaita@exprivia.com::3b34493c-787a-4579-8e1b-874cb6e86215" providerId="AD" clId="Web-{A50723B3-CC3D-9AB1-05CF-F46DB22822B3}" dt="2026-10-05T09:50:04.274" v="307"/>
        <pc:sldMkLst>
          <pc:docMk/>
          <pc:sldMk cId="2163049176" sldId="2147377788"/>
        </pc:sldMkLst>
        <pc:picChg chg="add mod">
          <ac:chgData name="Gaita Matteo" userId="S::matteo.gaita@exprivia.com::3b34493c-787a-4579-8e1b-874cb6e86215" providerId="AD" clId="Web-{A50723B3-CC3D-9AB1-05CF-F46DB22822B3}" dt="2026-10-05T09:50:04.274" v="307"/>
          <ac:picMkLst>
            <pc:docMk/>
            <pc:sldMk cId="2163049176" sldId="2147377788"/>
            <ac:picMk id="4" creationId="{0BFBAC63-9A4D-C593-9DEA-BEBE2258D190}"/>
          </ac:picMkLst>
        </pc:picChg>
      </pc:sldChg>
      <pc:sldChg chg="addSp modSp">
        <pc:chgData name="Gaita Matteo" userId="S::matteo.gaita@exprivia.com::3b34493c-787a-4579-8e1b-874cb6e86215" providerId="AD" clId="Web-{A50723B3-CC3D-9AB1-05CF-F46DB22822B3}" dt="2026-10-05T10:18:18.701" v="587"/>
        <pc:sldMkLst>
          <pc:docMk/>
          <pc:sldMk cId="670754660" sldId="2147377789"/>
        </pc:sldMkLst>
        <pc:picChg chg="add">
          <ac:chgData name="Gaita Matteo" userId="S::matteo.gaita@exprivia.com::3b34493c-787a-4579-8e1b-874cb6e86215" providerId="AD" clId="Web-{A50723B3-CC3D-9AB1-05CF-F46DB22822B3}" dt="2026-10-05T10:18:18.701" v="587"/>
          <ac:picMkLst>
            <pc:docMk/>
            <pc:sldMk cId="670754660" sldId="2147377789"/>
            <ac:picMk id="5" creationId="{C1AC610D-06E8-56BF-5861-50592E0CBA76}"/>
          </ac:picMkLst>
        </pc:picChg>
      </pc:sldChg>
      <pc:sldChg chg="addSp modSp ord">
        <pc:chgData name="Gaita Matteo" userId="S::matteo.gaita@exprivia.com::3b34493c-787a-4579-8e1b-874cb6e86215" providerId="AD" clId="Web-{A50723B3-CC3D-9AB1-05CF-F46DB22822B3}" dt="2026-10-05T09:55:20.568" v="357" actId="1076"/>
        <pc:sldMkLst>
          <pc:docMk/>
          <pc:sldMk cId="1783400086" sldId="2147377790"/>
        </pc:sldMkLst>
      </pc:sldChg>
      <pc:sldChg chg="addSp delSp modSp">
        <pc:chgData name="Gaita Matteo" userId="S::matteo.gaita@exprivia.com::3b34493c-787a-4579-8e1b-874cb6e86215" providerId="AD" clId="Web-{A50723B3-CC3D-9AB1-05CF-F46DB22822B3}" dt="2026-10-05T10:03:24.712" v="413"/>
        <pc:sldMkLst>
          <pc:docMk/>
          <pc:sldMk cId="229927181" sldId="2147377791"/>
        </pc:sldMkLst>
        <pc:spChg chg="add mod">
          <ac:chgData name="Gaita Matteo" userId="S::matteo.gaita@exprivia.com::3b34493c-787a-4579-8e1b-874cb6e86215" providerId="AD" clId="Web-{A50723B3-CC3D-9AB1-05CF-F46DB22822B3}" dt="2026-10-05T10:00:47.393" v="397" actId="1076"/>
          <ac:spMkLst>
            <pc:docMk/>
            <pc:sldMk cId="229927181" sldId="2147377791"/>
            <ac:spMk id="13" creationId="{4C7422E6-F7C0-CD27-8BB3-A32A9556CBE5}"/>
          </ac:spMkLst>
        </pc:spChg>
      </pc:sldChg>
      <pc:sldChg chg="addSp delSp modSp new">
        <pc:chgData name="Gaita Matteo" userId="S::matteo.gaita@exprivia.com::3b34493c-787a-4579-8e1b-874cb6e86215" providerId="AD" clId="Web-{A50723B3-CC3D-9AB1-05CF-F46DB22822B3}" dt="2026-10-05T10:03:20.024" v="412"/>
        <pc:sldMkLst>
          <pc:docMk/>
          <pc:sldMk cId="1954104909" sldId="2147377792"/>
        </pc:sldMkLst>
        <pc:picChg chg="add mod">
          <ac:chgData name="Gaita Matteo" userId="S::matteo.gaita@exprivia.com::3b34493c-787a-4579-8e1b-874cb6e86215" providerId="AD" clId="Web-{A50723B3-CC3D-9AB1-05CF-F46DB22822B3}" dt="2026-10-05T10:03:20.024" v="412"/>
          <ac:picMkLst>
            <pc:docMk/>
            <pc:sldMk cId="1954104909" sldId="2147377792"/>
            <ac:picMk id="9" creationId="{3ECBCAB0-AAFB-E59C-3C92-B82AFFDC5594}"/>
          </ac:picMkLst>
        </pc:picChg>
      </pc:sldChg>
      <pc:sldChg chg="addSp delSp modSp new">
        <pc:chgData name="Gaita Matteo" userId="S::matteo.gaita@exprivia.com::3b34493c-787a-4579-8e1b-874cb6e86215" providerId="AD" clId="Web-{A50723B3-CC3D-9AB1-05CF-F46DB22822B3}" dt="2026-10-05T10:06:56.611" v="423" actId="1076"/>
        <pc:sldMkLst>
          <pc:docMk/>
          <pc:sldMk cId="3567224976" sldId="2147377793"/>
        </pc:sldMkLst>
        <pc:picChg chg="add mod">
          <ac:chgData name="Gaita Matteo" userId="S::matteo.gaita@exprivia.com::3b34493c-787a-4579-8e1b-874cb6e86215" providerId="AD" clId="Web-{A50723B3-CC3D-9AB1-05CF-F46DB22822B3}" dt="2026-10-05T10:06:56.611" v="423" actId="1076"/>
          <ac:picMkLst>
            <pc:docMk/>
            <pc:sldMk cId="3567224976" sldId="2147377793"/>
            <ac:picMk id="9" creationId="{D140672F-1D01-8FA7-0EE6-5CE8BBF02A68}"/>
          </ac:picMkLst>
        </pc:picChg>
      </pc:sldChg>
      <pc:sldChg chg="addSp delSp modSp new">
        <pc:chgData name="Gaita Matteo" userId="S::matteo.gaita@exprivia.com::3b34493c-787a-4579-8e1b-874cb6e86215" providerId="AD" clId="Web-{A50723B3-CC3D-9AB1-05CF-F46DB22822B3}" dt="2026-10-05T10:08:10.052" v="442" actId="1076"/>
        <pc:sldMkLst>
          <pc:docMk/>
          <pc:sldMk cId="199330230" sldId="2147377794"/>
        </pc:sldMkLst>
      </pc:sldChg>
      <pc:sldChg chg="addSp delSp modSp new ord">
        <pc:chgData name="Gaita Matteo" userId="S::matteo.gaita@exprivia.com::3b34493c-787a-4579-8e1b-874cb6e86215" providerId="AD" clId="Web-{A50723B3-CC3D-9AB1-05CF-F46DB22822B3}" dt="2026-10-05T10:17:40.277" v="586"/>
        <pc:sldMkLst>
          <pc:docMk/>
          <pc:sldMk cId="268744890" sldId="2147377795"/>
        </pc:sldMkLst>
        <pc:picChg chg="add mod">
          <ac:chgData name="Gaita Matteo" userId="S::matteo.gaita@exprivia.com::3b34493c-787a-4579-8e1b-874cb6e86215" providerId="AD" clId="Web-{A50723B3-CC3D-9AB1-05CF-F46DB22822B3}" dt="2026-10-05T10:17:40.277" v="586"/>
          <ac:picMkLst>
            <pc:docMk/>
            <pc:sldMk cId="268744890" sldId="2147377795"/>
            <ac:picMk id="7" creationId="{9AD8B602-38A8-31AA-AC2D-539B1F00E32D}"/>
          </ac:picMkLst>
        </pc:picChg>
      </pc:sldChg>
      <pc:sldChg chg="addSp delSp modSp new">
        <pc:chgData name="Gaita Matteo" userId="S::matteo.gaita@exprivia.com::3b34493c-787a-4579-8e1b-874cb6e86215" providerId="AD" clId="Web-{A50723B3-CC3D-9AB1-05CF-F46DB22822B3}" dt="2026-10-05T10:12:36.094" v="502" actId="1076"/>
        <pc:sldMkLst>
          <pc:docMk/>
          <pc:sldMk cId="3404781631" sldId="2147377796"/>
        </pc:sldMkLst>
      </pc:sldChg>
      <pc:sldChg chg="addSp delSp modSp new">
        <pc:chgData name="Gaita Matteo" userId="S::matteo.gaita@exprivia.com::3b34493c-787a-4579-8e1b-874cb6e86215" providerId="AD" clId="Web-{A50723B3-CC3D-9AB1-05CF-F46DB22822B3}" dt="2026-10-05T10:27:44.505" v="600"/>
        <pc:sldMkLst>
          <pc:docMk/>
          <pc:sldMk cId="1953713917" sldId="2147377797"/>
        </pc:sldMkLst>
        <pc:picChg chg="add mod">
          <ac:chgData name="Gaita Matteo" userId="S::matteo.gaita@exprivia.com::3b34493c-787a-4579-8e1b-874cb6e86215" providerId="AD" clId="Web-{A50723B3-CC3D-9AB1-05CF-F46DB22822B3}" dt="2026-10-05T10:27:44.505" v="600"/>
          <ac:picMkLst>
            <pc:docMk/>
            <pc:sldMk cId="1953713917" sldId="2147377797"/>
            <ac:picMk id="17" creationId="{FA465696-7BA2-9880-BC5E-AEE252BE507A}"/>
          </ac:picMkLst>
        </pc:picChg>
      </pc:sldChg>
      <pc:sldChg chg="addSp delSp modSp new">
        <pc:chgData name="Gaita Matteo" userId="S::matteo.gaita@exprivia.com::3b34493c-787a-4579-8e1b-874cb6e86215" providerId="AD" clId="Web-{A50723B3-CC3D-9AB1-05CF-F46DB22822B3}" dt="2026-10-05T10:33:00.548" v="654" actId="1076"/>
        <pc:sldMkLst>
          <pc:docMk/>
          <pc:sldMk cId="1067501741" sldId="2147377799"/>
        </pc:sldMkLst>
        <pc:spChg chg="add mod">
          <ac:chgData name="Gaita Matteo" userId="S::matteo.gaita@exprivia.com::3b34493c-787a-4579-8e1b-874cb6e86215" providerId="AD" clId="Web-{A50723B3-CC3D-9AB1-05CF-F46DB22822B3}" dt="2026-10-05T10:33:00.548" v="654" actId="1076"/>
          <ac:spMkLst>
            <pc:docMk/>
            <pc:sldMk cId="1067501741" sldId="2147377799"/>
            <ac:spMk id="12" creationId="{610F502D-E11C-DD63-7673-E7C1BD06889C}"/>
          </ac:spMkLst>
        </pc:spChg>
        <pc:picChg chg="add mod">
          <ac:chgData name="Gaita Matteo" userId="S::matteo.gaita@exprivia.com::3b34493c-787a-4579-8e1b-874cb6e86215" providerId="AD" clId="Web-{A50723B3-CC3D-9AB1-05CF-F46DB22822B3}" dt="2026-10-05T10:29:36.837" v="626"/>
          <ac:picMkLst>
            <pc:docMk/>
            <pc:sldMk cId="1067501741" sldId="2147377799"/>
            <ac:picMk id="9" creationId="{3E2A98D1-C816-F9E7-5C2D-208E6FF88CCA}"/>
          </ac:picMkLst>
        </pc:picChg>
        <pc:picChg chg="add mod">
          <ac:chgData name="Gaita Matteo" userId="S::matteo.gaita@exprivia.com::3b34493c-787a-4579-8e1b-874cb6e86215" providerId="AD" clId="Web-{A50723B3-CC3D-9AB1-05CF-F46DB22822B3}" dt="2026-10-05T10:29:57.057" v="629"/>
          <ac:picMkLst>
            <pc:docMk/>
            <pc:sldMk cId="1067501741" sldId="2147377799"/>
            <ac:picMk id="10" creationId="{43990E76-2E7A-CEFE-C2D5-E8D36DA02ABB}"/>
          </ac:picMkLst>
        </pc:picChg>
        <pc:cxnChg chg="add mod">
          <ac:chgData name="Gaita Matteo" userId="S::matteo.gaita@exprivia.com::3b34493c-787a-4579-8e1b-874cb6e86215" providerId="AD" clId="Web-{A50723B3-CC3D-9AB1-05CF-F46DB22822B3}" dt="2026-10-05T10:30:13.792" v="631"/>
          <ac:cxnSpMkLst>
            <pc:docMk/>
            <pc:sldMk cId="1067501741" sldId="2147377799"/>
            <ac:cxnSpMk id="11" creationId="{4D3A23EA-0155-45D7-3A7F-5F50EB724413}"/>
          </ac:cxnSpMkLst>
        </pc:cxnChg>
      </pc:sldChg>
      <pc:sldChg chg="addSp delSp modSp new">
        <pc:chgData name="Gaita Matteo" userId="S::matteo.gaita@exprivia.com::3b34493c-787a-4579-8e1b-874cb6e86215" providerId="AD" clId="Web-{A50723B3-CC3D-9AB1-05CF-F46DB22822B3}" dt="2026-10-05T10:41:56.179" v="695"/>
        <pc:sldMkLst>
          <pc:docMk/>
          <pc:sldMk cId="643344261" sldId="2147377800"/>
        </pc:sldMkLst>
        <pc:spChg chg="add mod">
          <ac:chgData name="Gaita Matteo" userId="S::matteo.gaita@exprivia.com::3b34493c-787a-4579-8e1b-874cb6e86215" providerId="AD" clId="Web-{A50723B3-CC3D-9AB1-05CF-F46DB22822B3}" dt="2026-10-05T10:32:55.579" v="653" actId="1076"/>
          <ac:spMkLst>
            <pc:docMk/>
            <pc:sldMk cId="643344261" sldId="2147377800"/>
            <ac:spMk id="16" creationId="{C3DAF415-BFC4-7D4E-DF86-E70F467B34F4}"/>
          </ac:spMkLst>
        </pc:spChg>
        <pc:picChg chg="add">
          <ac:chgData name="Gaita Matteo" userId="S::matteo.gaita@exprivia.com::3b34493c-787a-4579-8e1b-874cb6e86215" providerId="AD" clId="Web-{A50723B3-CC3D-9AB1-05CF-F46DB22822B3}" dt="2026-10-05T10:32:36.766" v="647"/>
          <ac:picMkLst>
            <pc:docMk/>
            <pc:sldMk cId="643344261" sldId="2147377800"/>
            <ac:picMk id="12" creationId="{DA12D49D-F78B-7709-6506-146500A65680}"/>
          </ac:picMkLst>
        </pc:picChg>
      </pc:sldChg>
      <pc:sldChg chg="addSp delSp modSp new ord">
        <pc:chgData name="Gaita Matteo" userId="S::matteo.gaita@exprivia.com::3b34493c-787a-4579-8e1b-874cb6e86215" providerId="AD" clId="Web-{A50723B3-CC3D-9AB1-05CF-F46DB22822B3}" dt="2026-10-05T10:41:53.116" v="694"/>
        <pc:sldMkLst>
          <pc:docMk/>
          <pc:sldMk cId="4105062825" sldId="2147377801"/>
        </pc:sldMkLst>
        <pc:picChg chg="add mod">
          <ac:chgData name="Gaita Matteo" userId="S::matteo.gaita@exprivia.com::3b34493c-787a-4579-8e1b-874cb6e86215" providerId="AD" clId="Web-{A50723B3-CC3D-9AB1-05CF-F46DB22822B3}" dt="2026-10-05T10:41:53.116" v="694"/>
          <ac:picMkLst>
            <pc:docMk/>
            <pc:sldMk cId="4105062825" sldId="2147377801"/>
            <ac:picMk id="9" creationId="{7CF2D010-8842-67FE-A9B1-51AE6E9BA6FD}"/>
          </ac:picMkLst>
        </pc:picChg>
      </pc:sldChg>
      <pc:sldChg chg="addSp delSp modSp new">
        <pc:chgData name="Gaita Matteo" userId="S::matteo.gaita@exprivia.com::3b34493c-787a-4579-8e1b-874cb6e86215" providerId="AD" clId="Web-{A50723B3-CC3D-9AB1-05CF-F46DB22822B3}" dt="2026-10-05T10:45:05.015" v="722" actId="1076"/>
        <pc:sldMkLst>
          <pc:docMk/>
          <pc:sldMk cId="235951082" sldId="2147377802"/>
        </pc:sldMkLst>
        <pc:spChg chg="add mod">
          <ac:chgData name="Gaita Matteo" userId="S::matteo.gaita@exprivia.com::3b34493c-787a-4579-8e1b-874cb6e86215" providerId="AD" clId="Web-{A50723B3-CC3D-9AB1-05CF-F46DB22822B3}" dt="2026-10-05T10:44:58.655" v="720" actId="1076"/>
          <ac:spMkLst>
            <pc:docMk/>
            <pc:sldMk cId="235951082" sldId="2147377802"/>
            <ac:spMk id="13" creationId="{3770895C-9717-1475-834E-9880226B1492}"/>
          </ac:spMkLst>
        </pc:spChg>
        <pc:spChg chg="add mod">
          <ac:chgData name="Gaita Matteo" userId="S::matteo.gaita@exprivia.com::3b34493c-787a-4579-8e1b-874cb6e86215" providerId="AD" clId="Web-{A50723B3-CC3D-9AB1-05CF-F46DB22822B3}" dt="2026-10-05T10:45:05.015" v="722" actId="1076"/>
          <ac:spMkLst>
            <pc:docMk/>
            <pc:sldMk cId="235951082" sldId="2147377802"/>
            <ac:spMk id="14" creationId="{C582E673-4B4E-A5CE-BECC-F52C4510BBA6}"/>
          </ac:spMkLst>
        </pc:spChg>
        <pc:picChg chg="add mod">
          <ac:chgData name="Gaita Matteo" userId="S::matteo.gaita@exprivia.com::3b34493c-787a-4579-8e1b-874cb6e86215" providerId="AD" clId="Web-{A50723B3-CC3D-9AB1-05CF-F46DB22822B3}" dt="2026-10-05T10:43:51.637" v="708" actId="1076"/>
          <ac:picMkLst>
            <pc:docMk/>
            <pc:sldMk cId="235951082" sldId="2147377802"/>
            <ac:picMk id="10" creationId="{B759674B-503E-491F-CECD-A36BEA542A70}"/>
          </ac:picMkLst>
        </pc:picChg>
        <pc:picChg chg="add mod">
          <ac:chgData name="Gaita Matteo" userId="S::matteo.gaita@exprivia.com::3b34493c-787a-4579-8e1b-874cb6e86215" providerId="AD" clId="Web-{A50723B3-CC3D-9AB1-05CF-F46DB22822B3}" dt="2026-10-05T10:44:21.529" v="715"/>
          <ac:picMkLst>
            <pc:docMk/>
            <pc:sldMk cId="235951082" sldId="2147377802"/>
            <ac:picMk id="11" creationId="{98FD38DE-B911-AA77-EF79-062A0BDA9D5B}"/>
          </ac:picMkLst>
        </pc:picChg>
      </pc:sldChg>
      <pc:sldChg chg="addSp delSp modSp new">
        <pc:chgData name="Gaita Matteo" userId="S::matteo.gaita@exprivia.com::3b34493c-787a-4579-8e1b-874cb6e86215" providerId="AD" clId="Web-{A50723B3-CC3D-9AB1-05CF-F46DB22822B3}" dt="2026-10-05T11:28:04.842" v="780"/>
        <pc:sldMkLst>
          <pc:docMk/>
          <pc:sldMk cId="2061572279" sldId="2147377803"/>
        </pc:sldMkLst>
        <pc:spChg chg="add mod">
          <ac:chgData name="Gaita Matteo" userId="S::matteo.gaita@exprivia.com::3b34493c-787a-4579-8e1b-874cb6e86215" providerId="AD" clId="Web-{A50723B3-CC3D-9AB1-05CF-F46DB22822B3}" dt="2026-10-05T11:24:42.902" v="764" actId="1076"/>
          <ac:spMkLst>
            <pc:docMk/>
            <pc:sldMk cId="2061572279" sldId="2147377803"/>
            <ac:spMk id="4" creationId="{5285981A-E88B-7008-AE31-3AFF559DB152}"/>
          </ac:spMkLst>
        </pc:spChg>
        <pc:picChg chg="add mod">
          <ac:chgData name="Gaita Matteo" userId="S::matteo.gaita@exprivia.com::3b34493c-787a-4579-8e1b-874cb6e86215" providerId="AD" clId="Web-{A50723B3-CC3D-9AB1-05CF-F46DB22822B3}" dt="2026-10-05T11:22:23.119" v="750" actId="1076"/>
          <ac:picMkLst>
            <pc:docMk/>
            <pc:sldMk cId="2061572279" sldId="2147377803"/>
            <ac:picMk id="9" creationId="{9ED1D3D6-14C4-CE13-82AC-102125E92B50}"/>
          </ac:picMkLst>
        </pc:picChg>
        <pc:picChg chg="add mod">
          <ac:chgData name="Gaita Matteo" userId="S::matteo.gaita@exprivia.com::3b34493c-787a-4579-8e1b-874cb6e86215" providerId="AD" clId="Web-{A50723B3-CC3D-9AB1-05CF-F46DB22822B3}" dt="2026-10-05T11:22:35.245" v="753" actId="1076"/>
          <ac:picMkLst>
            <pc:docMk/>
            <pc:sldMk cId="2061572279" sldId="2147377803"/>
            <ac:picMk id="10" creationId="{EAFDD4B5-D40F-7F10-25C4-2587A0A53165}"/>
          </ac:picMkLst>
        </pc:picChg>
        <pc:picChg chg="add mod">
          <ac:chgData name="Gaita Matteo" userId="S::matteo.gaita@exprivia.com::3b34493c-787a-4579-8e1b-874cb6e86215" providerId="AD" clId="Web-{A50723B3-CC3D-9AB1-05CF-F46DB22822B3}" dt="2026-10-05T11:28:04.842" v="780"/>
          <ac:picMkLst>
            <pc:docMk/>
            <pc:sldMk cId="2061572279" sldId="2147377803"/>
            <ac:picMk id="11" creationId="{07BFF123-EC6B-7A0E-A503-5D87D74B39DE}"/>
          </ac:picMkLst>
        </pc:picChg>
        <pc:cxnChg chg="add mod">
          <ac:chgData name="Gaita Matteo" userId="S::matteo.gaita@exprivia.com::3b34493c-787a-4579-8e1b-874cb6e86215" providerId="AD" clId="Web-{A50723B3-CC3D-9AB1-05CF-F46DB22822B3}" dt="2026-10-05T11:23:06.886" v="757"/>
          <ac:cxnSpMkLst>
            <pc:docMk/>
            <pc:sldMk cId="2061572279" sldId="2147377803"/>
            <ac:cxnSpMk id="2" creationId="{C525079A-298E-E05E-5EDF-3CCF070BF33A}"/>
          </ac:cxnSpMkLst>
        </pc:cxnChg>
        <pc:cxnChg chg="add mod">
          <ac:chgData name="Gaita Matteo" userId="S::matteo.gaita@exprivia.com::3b34493c-787a-4579-8e1b-874cb6e86215" providerId="AD" clId="Web-{A50723B3-CC3D-9AB1-05CF-F46DB22822B3}" dt="2026-10-05T11:23:19.745" v="759"/>
          <ac:cxnSpMkLst>
            <pc:docMk/>
            <pc:sldMk cId="2061572279" sldId="2147377803"/>
            <ac:cxnSpMk id="3" creationId="{39301C10-EE4F-9DFE-D8E0-B1549D3E7D4B}"/>
          </ac:cxnSpMkLst>
        </pc:cxnChg>
      </pc:sldChg>
      <pc:sldChg chg="addSp delSp modSp new">
        <pc:chgData name="Gaita Matteo" userId="S::matteo.gaita@exprivia.com::3b34493c-787a-4579-8e1b-874cb6e86215" providerId="AD" clId="Web-{A50723B3-CC3D-9AB1-05CF-F46DB22822B3}" dt="2026-10-05T11:27:59.264" v="779"/>
        <pc:sldMkLst>
          <pc:docMk/>
          <pc:sldMk cId="1231175799" sldId="2147377804"/>
        </pc:sldMkLst>
        <pc:picChg chg="add mod">
          <ac:chgData name="Gaita Matteo" userId="S::matteo.gaita@exprivia.com::3b34493c-787a-4579-8e1b-874cb6e86215" providerId="AD" clId="Web-{A50723B3-CC3D-9AB1-05CF-F46DB22822B3}" dt="2026-10-05T11:27:59.264" v="779"/>
          <ac:picMkLst>
            <pc:docMk/>
            <pc:sldMk cId="1231175799" sldId="2147377804"/>
            <ac:picMk id="5" creationId="{16F64268-32B2-5944-8650-0857A8C1CF00}"/>
          </ac:picMkLst>
        </pc:picChg>
      </pc:sldChg>
      <pc:sldChg chg="addSp delSp modSp new">
        <pc:chgData name="Gaita Matteo" userId="S::matteo.gaita@exprivia.com::3b34493c-787a-4579-8e1b-874cb6e86215" providerId="AD" clId="Web-{A50723B3-CC3D-9AB1-05CF-F46DB22822B3}" dt="2026-10-05T11:28:57.296" v="789" actId="1076"/>
        <pc:sldMkLst>
          <pc:docMk/>
          <pc:sldMk cId="3814144985" sldId="2147377805"/>
        </pc:sldMkLst>
      </pc:sldChg>
      <pc:sldChg chg="addSp delSp modSp new">
        <pc:chgData name="Gaita Matteo" userId="S::matteo.gaita@exprivia.com::3b34493c-787a-4579-8e1b-874cb6e86215" providerId="AD" clId="Web-{A50723B3-CC3D-9AB1-05CF-F46DB22822B3}" dt="2026-10-05T11:29:43.266" v="795" actId="1076"/>
        <pc:sldMkLst>
          <pc:docMk/>
          <pc:sldMk cId="1479746515" sldId="2147377806"/>
        </pc:sldMkLst>
      </pc:sldChg>
      <pc:sldChg chg="addSp delSp modSp new">
        <pc:chgData name="Gaita Matteo" userId="S::matteo.gaita@exprivia.com::3b34493c-787a-4579-8e1b-874cb6e86215" providerId="AD" clId="Web-{A50723B3-CC3D-9AB1-05CF-F46DB22822B3}" dt="2026-10-05T11:30:27.907" v="803" actId="14100"/>
        <pc:sldMkLst>
          <pc:docMk/>
          <pc:sldMk cId="1653490881" sldId="2147377807"/>
        </pc:sldMkLst>
      </pc:sldChg>
      <pc:sldChg chg="addSp delSp modSp new">
        <pc:chgData name="Gaita Matteo" userId="S::matteo.gaita@exprivia.com::3b34493c-787a-4579-8e1b-874cb6e86215" providerId="AD" clId="Web-{A50723B3-CC3D-9AB1-05CF-F46DB22822B3}" dt="2026-10-05T11:31:10.501" v="818" actId="1076"/>
        <pc:sldMkLst>
          <pc:docMk/>
          <pc:sldMk cId="233075885" sldId="2147377808"/>
        </pc:sldMkLst>
      </pc:sldChg>
      <pc:sldChg chg="addSp delSp modSp new">
        <pc:chgData name="Gaita Matteo" userId="S::matteo.gaita@exprivia.com::3b34493c-787a-4579-8e1b-874cb6e86215" providerId="AD" clId="Web-{A50723B3-CC3D-9AB1-05CF-F46DB22822B3}" dt="2026-10-05T11:31:46.049" v="828" actId="1076"/>
        <pc:sldMkLst>
          <pc:docMk/>
          <pc:sldMk cId="565148764" sldId="2147377809"/>
        </pc:sldMkLst>
      </pc:sldChg>
      <pc:sldChg chg="addSp delSp modSp new">
        <pc:chgData name="Gaita Matteo" userId="S::matteo.gaita@exprivia.com::3b34493c-787a-4579-8e1b-874cb6e86215" providerId="AD" clId="Web-{A50723B3-CC3D-9AB1-05CF-F46DB22822B3}" dt="2026-10-05T11:32:40.925" v="844" actId="1076"/>
        <pc:sldMkLst>
          <pc:docMk/>
          <pc:sldMk cId="384876684" sldId="2147377810"/>
        </pc:sldMkLst>
      </pc:sldChg>
      <pc:sldChg chg="addSp delSp modSp new">
        <pc:chgData name="Gaita Matteo" userId="S::matteo.gaita@exprivia.com::3b34493c-787a-4579-8e1b-874cb6e86215" providerId="AD" clId="Web-{A50723B3-CC3D-9AB1-05CF-F46DB22822B3}" dt="2026-10-05T11:33:18.659" v="855" actId="1076"/>
        <pc:sldMkLst>
          <pc:docMk/>
          <pc:sldMk cId="4048525866" sldId="2147377811"/>
        </pc:sldMkLst>
      </pc:sldChg>
      <pc:sldChg chg="addSp delSp modSp new">
        <pc:chgData name="Gaita Matteo" userId="S::matteo.gaita@exprivia.com::3b34493c-787a-4579-8e1b-874cb6e86215" providerId="AD" clId="Web-{A50723B3-CC3D-9AB1-05CF-F46DB22822B3}" dt="2026-10-05T11:33:55.551" v="862" actId="1076"/>
        <pc:sldMkLst>
          <pc:docMk/>
          <pc:sldMk cId="2415983711" sldId="2147377812"/>
        </pc:sldMkLst>
      </pc:sldChg>
      <pc:sldChg chg="addSp delSp modSp new">
        <pc:chgData name="Gaita Matteo" userId="S::matteo.gaita@exprivia.com::3b34493c-787a-4579-8e1b-874cb6e86215" providerId="AD" clId="Web-{A50723B3-CC3D-9AB1-05CF-F46DB22822B3}" dt="2026-10-05T11:34:23.067" v="868" actId="1076"/>
        <pc:sldMkLst>
          <pc:docMk/>
          <pc:sldMk cId="2307113523" sldId="2147377813"/>
        </pc:sldMkLst>
      </pc:sldChg>
      <pc:sldChg chg="addSp delSp modSp new">
        <pc:chgData name="Gaita Matteo" userId="S::matteo.gaita@exprivia.com::3b34493c-787a-4579-8e1b-874cb6e86215" providerId="AD" clId="Web-{A50723B3-CC3D-9AB1-05CF-F46DB22822B3}" dt="2026-10-05T11:34:52.786" v="874" actId="1076"/>
        <pc:sldMkLst>
          <pc:docMk/>
          <pc:sldMk cId="1677657646" sldId="2147377814"/>
        </pc:sldMkLst>
      </pc:sldChg>
      <pc:sldChg chg="addSp delSp modSp new">
        <pc:chgData name="Gaita Matteo" userId="S::matteo.gaita@exprivia.com::3b34493c-787a-4579-8e1b-874cb6e86215" providerId="AD" clId="Web-{A50723B3-CC3D-9AB1-05CF-F46DB22822B3}" dt="2026-10-05T11:37:40.819" v="911" actId="1076"/>
        <pc:sldMkLst>
          <pc:docMk/>
          <pc:sldMk cId="1914358078" sldId="2147377816"/>
        </pc:sldMkLst>
      </pc:sldChg>
      <pc:sldChg chg="addSp delSp modSp new">
        <pc:chgData name="Gaita Matteo" userId="S::matteo.gaita@exprivia.com::3b34493c-787a-4579-8e1b-874cb6e86215" providerId="AD" clId="Web-{A50723B3-CC3D-9AB1-05CF-F46DB22822B3}" dt="2026-10-05T11:38:16.617" v="920" actId="1076"/>
        <pc:sldMkLst>
          <pc:docMk/>
          <pc:sldMk cId="2331556838" sldId="2147377817"/>
        </pc:sldMkLst>
      </pc:sldChg>
      <pc:sldChg chg="addSp delSp modSp new">
        <pc:chgData name="Gaita Matteo" userId="S::matteo.gaita@exprivia.com::3b34493c-787a-4579-8e1b-874cb6e86215" providerId="AD" clId="Web-{A50723B3-CC3D-9AB1-05CF-F46DB22822B3}" dt="2026-10-05T11:38:37.711" v="924" actId="1076"/>
        <pc:sldMkLst>
          <pc:docMk/>
          <pc:sldMk cId="2333296320" sldId="2147377818"/>
        </pc:sldMkLst>
      </pc:sldChg>
    </pc:docChg>
  </pc:docChgLst>
  <pc:docChgLst>
    <pc:chgData name="Gaita Matteo" userId="S::matteo.gaita@exprivia.com::3b34493c-787a-4579-8e1b-874cb6e86215" providerId="AD" clId="Web-{E391CED2-7B0E-AC4C-7EDE-7B100B943E0A}"/>
    <pc:docChg chg="modSld">
      <pc:chgData name="Gaita Matteo" userId="S::matteo.gaita@exprivia.com::3b34493c-787a-4579-8e1b-874cb6e86215" providerId="AD" clId="Web-{E391CED2-7B0E-AC4C-7EDE-7B100B943E0A}" dt="2026-10-07T10:06:23.591" v="3" actId="1076"/>
      <pc:docMkLst>
        <pc:docMk/>
      </pc:docMkLst>
      <pc:sldChg chg="modSp">
        <pc:chgData name="Gaita Matteo" userId="S::matteo.gaita@exprivia.com::3b34493c-787a-4579-8e1b-874cb6e86215" providerId="AD" clId="Web-{E391CED2-7B0E-AC4C-7EDE-7B100B943E0A}" dt="2026-10-07T10:06:23.591" v="3" actId="1076"/>
        <pc:sldMkLst>
          <pc:docMk/>
          <pc:sldMk cId="1519319138" sldId="2147377771"/>
        </pc:sldMkLst>
        <pc:spChg chg="mod">
          <ac:chgData name="Gaita Matteo" userId="S::matteo.gaita@exprivia.com::3b34493c-787a-4579-8e1b-874cb6e86215" providerId="AD" clId="Web-{E391CED2-7B0E-AC4C-7EDE-7B100B943E0A}" dt="2026-10-07T10:06:23.591" v="3" actId="1076"/>
          <ac:spMkLst>
            <pc:docMk/>
            <pc:sldMk cId="1519319138" sldId="2147377771"/>
            <ac:spMk id="2" creationId="{3AD9383C-CC10-41BF-B773-E89510A3E2BC}"/>
          </ac:spMkLst>
        </pc:spChg>
        <pc:spChg chg="mod">
          <ac:chgData name="Gaita Matteo" userId="S::matteo.gaita@exprivia.com::3b34493c-787a-4579-8e1b-874cb6e86215" providerId="AD" clId="Web-{E391CED2-7B0E-AC4C-7EDE-7B100B943E0A}" dt="2026-10-07T10:06:18.841" v="2" actId="1076"/>
          <ac:spMkLst>
            <pc:docMk/>
            <pc:sldMk cId="1519319138" sldId="2147377771"/>
            <ac:spMk id="3" creationId="{1A70262C-31D1-02C0-6C19-1A728C995C0D}"/>
          </ac:spMkLst>
        </pc:spChg>
      </pc:sldChg>
    </pc:docChg>
  </pc:docChgLst>
  <pc:docChgLst>
    <pc:chgData name="Federica Borgia" userId="S::federica.borgia@exprivia.com::015d5596-a833-4dda-9dc2-e3e055a1dc4d" providerId="AD" clId="Web-{E743C6E4-0E64-2757-7AF8-BA293378794B}"/>
    <pc:docChg chg="addSld delSld modSld modSection">
      <pc:chgData name="Federica Borgia" userId="S::federica.borgia@exprivia.com::015d5596-a833-4dda-9dc2-e3e055a1dc4d" providerId="AD" clId="Web-{E743C6E4-0E64-2757-7AF8-BA293378794B}" dt="2026-10-07T14:42:57.042" v="18" actId="20577"/>
      <pc:docMkLst>
        <pc:docMk/>
      </pc:docMkLst>
      <pc:sldChg chg="modSp">
        <pc:chgData name="Federica Borgia" userId="S::federica.borgia@exprivia.com::015d5596-a833-4dda-9dc2-e3e055a1dc4d" providerId="AD" clId="Web-{E743C6E4-0E64-2757-7AF8-BA293378794B}" dt="2026-10-07T14:39:02.769" v="11" actId="20577"/>
        <pc:sldMkLst>
          <pc:docMk/>
          <pc:sldMk cId="809465148" sldId="2147377772"/>
        </pc:sldMkLst>
        <pc:spChg chg="mod">
          <ac:chgData name="Federica Borgia" userId="S::federica.borgia@exprivia.com::015d5596-a833-4dda-9dc2-e3e055a1dc4d" providerId="AD" clId="Web-{E743C6E4-0E64-2757-7AF8-BA293378794B}" dt="2026-10-07T14:39:02.769" v="11" actId="20577"/>
          <ac:spMkLst>
            <pc:docMk/>
            <pc:sldMk cId="809465148" sldId="2147377772"/>
            <ac:spMk id="15" creationId="{612E8B59-4455-950B-B0B7-D24CCD09C666}"/>
          </ac:spMkLst>
        </pc:spChg>
      </pc:sldChg>
      <pc:sldChg chg="modSp">
        <pc:chgData name="Federica Borgia" userId="S::federica.borgia@exprivia.com::015d5596-a833-4dda-9dc2-e3e055a1dc4d" providerId="AD" clId="Web-{E743C6E4-0E64-2757-7AF8-BA293378794B}" dt="2026-10-07T14:38:47.221" v="4" actId="20577"/>
        <pc:sldMkLst>
          <pc:docMk/>
          <pc:sldMk cId="910269131" sldId="2147377774"/>
        </pc:sldMkLst>
        <pc:spChg chg="mod">
          <ac:chgData name="Federica Borgia" userId="S::federica.borgia@exprivia.com::015d5596-a833-4dda-9dc2-e3e055a1dc4d" providerId="AD" clId="Web-{E743C6E4-0E64-2757-7AF8-BA293378794B}" dt="2026-10-07T14:38:47.221" v="4" actId="20577"/>
          <ac:spMkLst>
            <pc:docMk/>
            <pc:sldMk cId="910269131" sldId="2147377774"/>
            <ac:spMk id="17" creationId="{612E8B59-4455-950B-B0B7-D24CCD09C666}"/>
          </ac:spMkLst>
        </pc:spChg>
      </pc:sldChg>
      <pc:sldChg chg="modSp">
        <pc:chgData name="Federica Borgia" userId="S::federica.borgia@exprivia.com::015d5596-a833-4dda-9dc2-e3e055a1dc4d" providerId="AD" clId="Web-{E743C6E4-0E64-2757-7AF8-BA293378794B}" dt="2026-10-07T14:42:57.042" v="18" actId="20577"/>
        <pc:sldMkLst>
          <pc:docMk/>
          <pc:sldMk cId="1186085868" sldId="2147377777"/>
        </pc:sldMkLst>
        <pc:spChg chg="mod">
          <ac:chgData name="Federica Borgia" userId="S::federica.borgia@exprivia.com::015d5596-a833-4dda-9dc2-e3e055a1dc4d" providerId="AD" clId="Web-{E743C6E4-0E64-2757-7AF8-BA293378794B}" dt="2026-10-07T14:42:57.042" v="18" actId="20577"/>
          <ac:spMkLst>
            <pc:docMk/>
            <pc:sldMk cId="1186085868" sldId="2147377777"/>
            <ac:spMk id="6" creationId="{9383A24A-2F5F-438C-971B-CEC5489AAA66}"/>
          </ac:spMkLst>
        </pc:spChg>
      </pc:sldChg>
      <pc:sldChg chg="modSp">
        <pc:chgData name="Federica Borgia" userId="S::federica.borgia@exprivia.com::015d5596-a833-4dda-9dc2-e3e055a1dc4d" providerId="AD" clId="Web-{E743C6E4-0E64-2757-7AF8-BA293378794B}" dt="2026-10-07T14:39:10.238" v="12" actId="20577"/>
        <pc:sldMkLst>
          <pc:docMk/>
          <pc:sldMk cId="1955832272" sldId="2147377778"/>
        </pc:sldMkLst>
        <pc:spChg chg="mod">
          <ac:chgData name="Federica Borgia" userId="S::federica.borgia@exprivia.com::015d5596-a833-4dda-9dc2-e3e055a1dc4d" providerId="AD" clId="Web-{E743C6E4-0E64-2757-7AF8-BA293378794B}" dt="2026-10-07T14:39:10.238" v="12" actId="20577"/>
          <ac:spMkLst>
            <pc:docMk/>
            <pc:sldMk cId="1955832272" sldId="2147377778"/>
            <ac:spMk id="17" creationId="{612E8B59-4455-950B-B0B7-D24CCD09C666}"/>
          </ac:spMkLst>
        </pc:spChg>
      </pc:sldChg>
      <pc:sldChg chg="modSp">
        <pc:chgData name="Federica Borgia" userId="S::federica.borgia@exprivia.com::015d5596-a833-4dda-9dc2-e3e055a1dc4d" providerId="AD" clId="Web-{E743C6E4-0E64-2757-7AF8-BA293378794B}" dt="2026-10-07T14:39:19.925" v="13" actId="20577"/>
        <pc:sldMkLst>
          <pc:docMk/>
          <pc:sldMk cId="79705170" sldId="2147377781"/>
        </pc:sldMkLst>
        <pc:spChg chg="mod">
          <ac:chgData name="Federica Borgia" userId="S::federica.borgia@exprivia.com::015d5596-a833-4dda-9dc2-e3e055a1dc4d" providerId="AD" clId="Web-{E743C6E4-0E64-2757-7AF8-BA293378794B}" dt="2026-10-07T14:39:19.925" v="13" actId="20577"/>
          <ac:spMkLst>
            <pc:docMk/>
            <pc:sldMk cId="79705170" sldId="2147377781"/>
            <ac:spMk id="16" creationId="{2E793A18-DF5F-57E1-1187-7E42E8731AB2}"/>
          </ac:spMkLst>
        </pc:spChg>
      </pc:sldChg>
      <pc:sldChg chg="modSp">
        <pc:chgData name="Federica Borgia" userId="S::federica.borgia@exprivia.com::015d5596-a833-4dda-9dc2-e3e055a1dc4d" providerId="AD" clId="Web-{E743C6E4-0E64-2757-7AF8-BA293378794B}" dt="2026-10-07T14:39:24.816" v="14" actId="20577"/>
        <pc:sldMkLst>
          <pc:docMk/>
          <pc:sldMk cId="2497131579" sldId="2147377786"/>
        </pc:sldMkLst>
        <pc:spChg chg="mod">
          <ac:chgData name="Federica Borgia" userId="S::federica.borgia@exprivia.com::015d5596-a833-4dda-9dc2-e3e055a1dc4d" providerId="AD" clId="Web-{E743C6E4-0E64-2757-7AF8-BA293378794B}" dt="2026-10-07T14:39:24.816" v="14" actId="20577"/>
          <ac:spMkLst>
            <pc:docMk/>
            <pc:sldMk cId="2497131579" sldId="2147377786"/>
            <ac:spMk id="27" creationId="{612E8B59-4455-950B-B0B7-D24CCD09C666}"/>
          </ac:spMkLst>
        </pc:spChg>
      </pc:sldChg>
      <pc:sldChg chg="modSp">
        <pc:chgData name="Federica Borgia" userId="S::federica.borgia@exprivia.com::015d5596-a833-4dda-9dc2-e3e055a1dc4d" providerId="AD" clId="Web-{E743C6E4-0E64-2757-7AF8-BA293378794B}" dt="2026-10-07T14:39:37.895" v="15" actId="20577"/>
        <pc:sldMkLst>
          <pc:docMk/>
          <pc:sldMk cId="2331556838" sldId="2147377817"/>
        </pc:sldMkLst>
        <pc:spChg chg="mod">
          <ac:chgData name="Federica Borgia" userId="S::federica.borgia@exprivia.com::015d5596-a833-4dda-9dc2-e3e055a1dc4d" providerId="AD" clId="Web-{E743C6E4-0E64-2757-7AF8-BA293378794B}" dt="2026-10-07T14:39:37.895" v="15" actId="20577"/>
          <ac:spMkLst>
            <pc:docMk/>
            <pc:sldMk cId="2331556838" sldId="2147377817"/>
            <ac:spMk id="17" creationId="{612E8B59-4455-950B-B0B7-D24CCD09C666}"/>
          </ac:spMkLst>
        </pc:spChg>
      </pc:sldChg>
      <pc:sldChg chg="add">
        <pc:chgData name="Federica Borgia" userId="S::federica.borgia@exprivia.com::015d5596-a833-4dda-9dc2-e3e055a1dc4d" providerId="AD" clId="Web-{E743C6E4-0E64-2757-7AF8-BA293378794B}" dt="2026-10-07T14:17:01.848" v="0"/>
        <pc:sldMkLst>
          <pc:docMk/>
          <pc:sldMk cId="3598641697" sldId="2147377823"/>
        </pc:sldMkLst>
      </pc:sldChg>
      <pc:sldChg chg="add">
        <pc:chgData name="Federica Borgia" userId="S::federica.borgia@exprivia.com::015d5596-a833-4dda-9dc2-e3e055a1dc4d" providerId="AD" clId="Web-{E743C6E4-0E64-2757-7AF8-BA293378794B}" dt="2026-10-07T14:23:59.331" v="1"/>
        <pc:sldMkLst>
          <pc:docMk/>
          <pc:sldMk cId="1349934898" sldId="2147377824"/>
        </pc:sldMkLst>
      </pc:sldChg>
    </pc:docChg>
  </pc:docChgLst>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3:19:10.952" v="159" actId="1076"/>
      <pc:docMkLst>
        <pc:docMk/>
      </pc:docMkLst>
      <pc:sldChg chg="modSp">
        <pc:chgData name="Gaita Matteo" userId="S::matteo.gaita@exprivia.com::3b34493c-787a-4579-8e1b-874cb6e86215" providerId="AD" clId="Web-{2430851B-45E4-138D-51A4-8D8DCEC1832C}" dt="2026-10-05T12:58:09.389" v="101"/>
        <pc:sldMkLst>
          <pc:docMk/>
          <pc:sldMk cId="1953713917" sldId="2147377797"/>
        </pc:sldMkLst>
        <pc:picChg chg="mod">
          <ac:chgData name="Gaita Matteo" userId="S::matteo.gaita@exprivia.com::3b34493c-787a-4579-8e1b-874cb6e86215" providerId="AD" clId="Web-{2430851B-45E4-138D-51A4-8D8DCEC1832C}" dt="2026-10-05T12:58:09.389" v="101"/>
          <ac:picMkLst>
            <pc:docMk/>
            <pc:sldMk cId="1953713917" sldId="2147377797"/>
            <ac:picMk id="17" creationId="{FA465696-7BA2-9880-BC5E-AEE252BE507A}"/>
          </ac:picMkLst>
        </pc:picChg>
      </pc:sldChg>
      <pc:sldChg chg="modSp">
        <pc:chgData name="Gaita Matteo" userId="S::matteo.gaita@exprivia.com::3b34493c-787a-4579-8e1b-874cb6e86215" providerId="AD" clId="Web-{2430851B-45E4-138D-51A4-8D8DCEC1832C}" dt="2026-10-05T12:59:49.156" v="102"/>
        <pc:sldMkLst>
          <pc:docMk/>
          <pc:sldMk cId="1067501741" sldId="2147377799"/>
        </pc:sldMkLst>
        <pc:picChg chg="mod">
          <ac:chgData name="Gaita Matteo" userId="S::matteo.gaita@exprivia.com::3b34493c-787a-4579-8e1b-874cb6e86215" providerId="AD" clId="Web-{2430851B-45E4-138D-51A4-8D8DCEC1832C}" dt="2026-10-05T12:59:49.156" v="102"/>
          <ac:picMkLst>
            <pc:docMk/>
            <pc:sldMk cId="1067501741" sldId="2147377799"/>
            <ac:picMk id="9" creationId="{3E2A98D1-C816-F9E7-5C2D-208E6FF88CCA}"/>
          </ac:picMkLst>
        </pc:picChg>
      </pc:sldChg>
      <pc:sldChg chg="addSp delSp modSp">
        <pc:chgData name="Gaita Matteo" userId="S::matteo.gaita@exprivia.com::3b34493c-787a-4579-8e1b-874cb6e86215" providerId="AD" clId="Web-{2430851B-45E4-138D-51A4-8D8DCEC1832C}" dt="2026-10-05T13:01:02.751" v="111"/>
        <pc:sldMkLst>
          <pc:docMk/>
          <pc:sldMk cId="643344261" sldId="2147377800"/>
        </pc:sldMkLst>
        <pc:picChg chg="add mod">
          <ac:chgData name="Gaita Matteo" userId="S::matteo.gaita@exprivia.com::3b34493c-787a-4579-8e1b-874cb6e86215" providerId="AD" clId="Web-{2430851B-45E4-138D-51A4-8D8DCEC1832C}" dt="2026-10-05T13:00:36.016" v="107" actId="1076"/>
          <ac:picMkLst>
            <pc:docMk/>
            <pc:sldMk cId="643344261" sldId="2147377800"/>
            <ac:picMk id="3" creationId="{13D2445B-6237-233D-C9AC-B1F6ECC02606}"/>
          </ac:picMkLst>
        </pc:picChg>
        <pc:cxnChg chg="add mod">
          <ac:chgData name="Gaita Matteo" userId="S::matteo.gaita@exprivia.com::3b34493c-787a-4579-8e1b-874cb6e86215" providerId="AD" clId="Web-{2430851B-45E4-138D-51A4-8D8DCEC1832C}" dt="2026-10-05T13:01:02.751" v="111"/>
          <ac:cxnSpMkLst>
            <pc:docMk/>
            <pc:sldMk cId="643344261" sldId="2147377800"/>
            <ac:cxnSpMk id="4" creationId="{FC346AB3-CBCB-BF44-530D-D5A415BB1634}"/>
          </ac:cxnSpMkLst>
        </pc:cxnChg>
      </pc:sldChg>
      <pc:sldChg chg="addSp modSp">
        <pc:chgData name="Gaita Matteo" userId="S::matteo.gaita@exprivia.com::3b34493c-787a-4579-8e1b-874cb6e86215" providerId="AD" clId="Web-{2430851B-45E4-138D-51A4-8D8DCEC1832C}" dt="2026-10-05T12:35:50.873" v="14"/>
        <pc:sldMkLst>
          <pc:docMk/>
          <pc:sldMk cId="3814144985" sldId="2147377805"/>
        </pc:sldMkLst>
        <pc:picChg chg="add mod">
          <ac:chgData name="Gaita Matteo" userId="S::matteo.gaita@exprivia.com::3b34493c-787a-4579-8e1b-874cb6e86215" providerId="AD" clId="Web-{2430851B-45E4-138D-51A4-8D8DCEC1832C}" dt="2026-10-05T12:35:50.873" v="14"/>
          <ac:picMkLst>
            <pc:docMk/>
            <pc:sldMk cId="3814144985" sldId="2147377805"/>
            <ac:picMk id="4" creationId="{C28BEB7E-4551-8425-BA68-CFA4E92A97C2}"/>
          </ac:picMkLst>
        </pc:picChg>
        <pc:picChg chg="add mod">
          <ac:chgData name="Gaita Matteo" userId="S::matteo.gaita@exprivia.com::3b34493c-787a-4579-8e1b-874cb6e86215" providerId="AD" clId="Web-{2430851B-45E4-138D-51A4-8D8DCEC1832C}" dt="2026-10-05T12:35:49.138" v="13"/>
          <ac:picMkLst>
            <pc:docMk/>
            <pc:sldMk cId="3814144985" sldId="2147377805"/>
            <ac:picMk id="5" creationId="{75EFBD02-DF36-1233-31F4-1B7A6202BC64}"/>
          </ac:picMkLst>
        </pc:picChg>
      </pc:sldChg>
      <pc:sldChg chg="addSp delSp modSp">
        <pc:chgData name="Gaita Matteo" userId="S::matteo.gaita@exprivia.com::3b34493c-787a-4579-8e1b-874cb6e86215" providerId="AD" clId="Web-{2430851B-45E4-138D-51A4-8D8DCEC1832C}" dt="2026-10-05T12:40:02.579" v="39"/>
        <pc:sldMkLst>
          <pc:docMk/>
          <pc:sldMk cId="1479746515" sldId="2147377806"/>
        </pc:sldMkLst>
        <pc:picChg chg="add mod">
          <ac:chgData name="Gaita Matteo" userId="S::matteo.gaita@exprivia.com::3b34493c-787a-4579-8e1b-874cb6e86215" providerId="AD" clId="Web-{2430851B-45E4-138D-51A4-8D8DCEC1832C}" dt="2026-10-05T12:40:02.579" v="39"/>
          <ac:picMkLst>
            <pc:docMk/>
            <pc:sldMk cId="1479746515" sldId="2147377806"/>
            <ac:picMk id="5" creationId="{2B041B8B-6CF7-44C7-8EDB-109B5B1A2042}"/>
          </ac:picMkLst>
        </pc:picChg>
      </pc:sldChg>
      <pc:sldChg chg="addSp modSp">
        <pc:chgData name="Gaita Matteo" userId="S::matteo.gaita@exprivia.com::3b34493c-787a-4579-8e1b-874cb6e86215" providerId="AD" clId="Web-{2430851B-45E4-138D-51A4-8D8DCEC1832C}" dt="2026-10-05T12:41:11.064" v="43"/>
        <pc:sldMkLst>
          <pc:docMk/>
          <pc:sldMk cId="1653490881" sldId="2147377807"/>
        </pc:sldMkLst>
        <pc:picChg chg="add mod">
          <ac:chgData name="Gaita Matteo" userId="S::matteo.gaita@exprivia.com::3b34493c-787a-4579-8e1b-874cb6e86215" providerId="AD" clId="Web-{2430851B-45E4-138D-51A4-8D8DCEC1832C}" dt="2026-10-05T12:41:11.064" v="43"/>
          <ac:picMkLst>
            <pc:docMk/>
            <pc:sldMk cId="1653490881" sldId="2147377807"/>
            <ac:picMk id="4" creationId="{5DE69696-83D2-10A2-8CC4-BEFAFAC5C478}"/>
          </ac:picMkLst>
        </pc:picChg>
      </pc:sldChg>
      <pc:sldChg chg="addSp modSp">
        <pc:chgData name="Gaita Matteo" userId="S::matteo.gaita@exprivia.com::3b34493c-787a-4579-8e1b-874cb6e86215" providerId="AD" clId="Web-{2430851B-45E4-138D-51A4-8D8DCEC1832C}" dt="2026-10-05T12:42:31.393" v="48"/>
        <pc:sldMkLst>
          <pc:docMk/>
          <pc:sldMk cId="233075885" sldId="2147377808"/>
        </pc:sldMkLst>
        <pc:picChg chg="add mod">
          <ac:chgData name="Gaita Matteo" userId="S::matteo.gaita@exprivia.com::3b34493c-787a-4579-8e1b-874cb6e86215" providerId="AD" clId="Web-{2430851B-45E4-138D-51A4-8D8DCEC1832C}" dt="2026-10-05T12:42:31.393" v="48"/>
          <ac:picMkLst>
            <pc:docMk/>
            <pc:sldMk cId="233075885" sldId="2147377808"/>
            <ac:picMk id="4" creationId="{2B3FC740-7E26-408F-B59C-131278FA4FF5}"/>
          </ac:picMkLst>
        </pc:picChg>
      </pc:sldChg>
      <pc:sldChg chg="addSp modSp">
        <pc:chgData name="Gaita Matteo" userId="S::matteo.gaita@exprivia.com::3b34493c-787a-4579-8e1b-874cb6e86215" providerId="AD" clId="Web-{2430851B-45E4-138D-51A4-8D8DCEC1832C}" dt="2026-10-05T12:43:32.394" v="57" actId="1076"/>
        <pc:sldMkLst>
          <pc:docMk/>
          <pc:sldMk cId="565148764" sldId="2147377809"/>
        </pc:sldMkLst>
        <pc:picChg chg="add mod">
          <ac:chgData name="Gaita Matteo" userId="S::matteo.gaita@exprivia.com::3b34493c-787a-4579-8e1b-874cb6e86215" providerId="AD" clId="Web-{2430851B-45E4-138D-51A4-8D8DCEC1832C}" dt="2026-10-05T12:43:32.394" v="57" actId="1076"/>
          <ac:picMkLst>
            <pc:docMk/>
            <pc:sldMk cId="565148764" sldId="2147377809"/>
            <ac:picMk id="4" creationId="{148DC9DF-00A3-E00F-3E03-16245975830D}"/>
          </ac:picMkLst>
        </pc:picChg>
      </pc:sldChg>
      <pc:sldChg chg="addSp modSp">
        <pc:chgData name="Gaita Matteo" userId="S::matteo.gaita@exprivia.com::3b34493c-787a-4579-8e1b-874cb6e86215" providerId="AD" clId="Web-{2430851B-45E4-138D-51A4-8D8DCEC1832C}" dt="2026-10-05T12:45:09.614" v="64"/>
        <pc:sldMkLst>
          <pc:docMk/>
          <pc:sldMk cId="384876684" sldId="2147377810"/>
        </pc:sldMkLst>
        <pc:picChg chg="add mod">
          <ac:chgData name="Gaita Matteo" userId="S::matteo.gaita@exprivia.com::3b34493c-787a-4579-8e1b-874cb6e86215" providerId="AD" clId="Web-{2430851B-45E4-138D-51A4-8D8DCEC1832C}" dt="2026-10-05T12:45:09.614" v="64"/>
          <ac:picMkLst>
            <pc:docMk/>
            <pc:sldMk cId="384876684" sldId="2147377810"/>
            <ac:picMk id="4" creationId="{4F49F2C0-78AA-5654-9D36-D8C1044386DE}"/>
          </ac:picMkLst>
        </pc:picChg>
      </pc:sldChg>
      <pc:sldChg chg="addSp modSp">
        <pc:chgData name="Gaita Matteo" userId="S::matteo.gaita@exprivia.com::3b34493c-787a-4579-8e1b-874cb6e86215" providerId="AD" clId="Web-{2430851B-45E4-138D-51A4-8D8DCEC1832C}" dt="2026-10-05T12:45:25.286" v="67" actId="1076"/>
        <pc:sldMkLst>
          <pc:docMk/>
          <pc:sldMk cId="4048525866" sldId="2147377811"/>
        </pc:sldMkLst>
        <pc:picChg chg="add mod">
          <ac:chgData name="Gaita Matteo" userId="S::matteo.gaita@exprivia.com::3b34493c-787a-4579-8e1b-874cb6e86215" providerId="AD" clId="Web-{2430851B-45E4-138D-51A4-8D8DCEC1832C}" dt="2026-10-05T12:45:25.286" v="67" actId="1076"/>
          <ac:picMkLst>
            <pc:docMk/>
            <pc:sldMk cId="4048525866" sldId="2147377811"/>
            <ac:picMk id="3" creationId="{B19132F4-3001-4EC2-CCFF-100C8B8CA6DF}"/>
          </ac:picMkLst>
        </pc:picChg>
      </pc:sldChg>
      <pc:sldChg chg="addSp modSp">
        <pc:chgData name="Gaita Matteo" userId="S::matteo.gaita@exprivia.com::3b34493c-787a-4579-8e1b-874cb6e86215" providerId="AD" clId="Web-{2430851B-45E4-138D-51A4-8D8DCEC1832C}" dt="2026-10-05T12:46:09.943" v="72" actId="1076"/>
        <pc:sldMkLst>
          <pc:docMk/>
          <pc:sldMk cId="2415983711" sldId="2147377812"/>
        </pc:sldMkLst>
        <pc:picChg chg="add mod">
          <ac:chgData name="Gaita Matteo" userId="S::matteo.gaita@exprivia.com::3b34493c-787a-4579-8e1b-874cb6e86215" providerId="AD" clId="Web-{2430851B-45E4-138D-51A4-8D8DCEC1832C}" dt="2026-10-05T12:46:09.943" v="72" actId="1076"/>
          <ac:picMkLst>
            <pc:docMk/>
            <pc:sldMk cId="2415983711" sldId="2147377812"/>
            <ac:picMk id="5" creationId="{4331E8F5-E78A-B58E-0AB7-7794E6D36036}"/>
          </ac:picMkLst>
        </pc:picChg>
      </pc:sldChg>
      <pc:sldChg chg="addSp delSp modSp">
        <pc:chgData name="Gaita Matteo" userId="S::matteo.gaita@exprivia.com::3b34493c-787a-4579-8e1b-874cb6e86215" providerId="AD" clId="Web-{2430851B-45E4-138D-51A4-8D8DCEC1832C}" dt="2026-10-05T13:02:37.596" v="116"/>
        <pc:sldMkLst>
          <pc:docMk/>
          <pc:sldMk cId="2307113523" sldId="2147377813"/>
        </pc:sldMkLst>
        <pc:spChg chg="add del mod">
          <ac:chgData name="Gaita Matteo" userId="S::matteo.gaita@exprivia.com::3b34493c-787a-4579-8e1b-874cb6e86215" providerId="AD" clId="Web-{2430851B-45E4-138D-51A4-8D8DCEC1832C}" dt="2026-10-05T12:48:22.195" v="87" actId="20577"/>
          <ac:spMkLst>
            <pc:docMk/>
            <pc:sldMk cId="2307113523" sldId="2147377813"/>
            <ac:spMk id="12" creationId="{C2DB1000-BC31-C1AD-ECB0-0D03633433D7}"/>
          </ac:spMkLst>
        </pc:spChg>
        <pc:picChg chg="add mod">
          <ac:chgData name="Gaita Matteo" userId="S::matteo.gaita@exprivia.com::3b34493c-787a-4579-8e1b-874cb6e86215" providerId="AD" clId="Web-{2430851B-45E4-138D-51A4-8D8DCEC1832C}" dt="2026-10-05T12:48:04.741" v="78" actId="1076"/>
          <ac:picMkLst>
            <pc:docMk/>
            <pc:sldMk cId="2307113523" sldId="2147377813"/>
            <ac:picMk id="8" creationId="{AABACC75-7FD3-C7C0-A548-8BB86FD96E7F}"/>
          </ac:picMkLst>
        </pc:picChg>
        <pc:picChg chg="add">
          <ac:chgData name="Gaita Matteo" userId="S::matteo.gaita@exprivia.com::3b34493c-787a-4579-8e1b-874cb6e86215" providerId="AD" clId="Web-{2430851B-45E4-138D-51A4-8D8DCEC1832C}" dt="2026-10-05T13:02:21.846" v="113"/>
          <ac:picMkLst>
            <pc:docMk/>
            <pc:sldMk cId="2307113523" sldId="2147377813"/>
            <ac:picMk id="15" creationId="{8E37685B-31F9-69A8-FEBC-39BFC3A40099}"/>
          </ac:picMkLst>
        </pc:picChg>
        <pc:cxnChg chg="add mod">
          <ac:chgData name="Gaita Matteo" userId="S::matteo.gaita@exprivia.com::3b34493c-787a-4579-8e1b-874cb6e86215" providerId="AD" clId="Web-{2430851B-45E4-138D-51A4-8D8DCEC1832C}" dt="2026-10-05T13:02:37.596" v="116"/>
          <ac:cxnSpMkLst>
            <pc:docMk/>
            <pc:sldMk cId="2307113523" sldId="2147377813"/>
            <ac:cxnSpMk id="16" creationId="{18AD38CC-D5C2-1DF8-081F-9F147D521670}"/>
          </ac:cxnSpMkLst>
        </pc:cxnChg>
      </pc:sldChg>
      <pc:sldChg chg="addSp delSp modSp">
        <pc:chgData name="Gaita Matteo" userId="S::matteo.gaita@exprivia.com::3b34493c-787a-4579-8e1b-874cb6e86215" providerId="AD" clId="Web-{2430851B-45E4-138D-51A4-8D8DCEC1832C}" dt="2026-10-05T13:04:58.363" v="126"/>
        <pc:sldMkLst>
          <pc:docMk/>
          <pc:sldMk cId="1677657646" sldId="2147377814"/>
        </pc:sldMkLst>
        <pc:picChg chg="add mod">
          <ac:chgData name="Gaita Matteo" userId="S::matteo.gaita@exprivia.com::3b34493c-787a-4579-8e1b-874cb6e86215" providerId="AD" clId="Web-{2430851B-45E4-138D-51A4-8D8DCEC1832C}" dt="2026-10-05T13:04:58.363" v="126"/>
          <ac:picMkLst>
            <pc:docMk/>
            <pc:sldMk cId="1677657646" sldId="2147377814"/>
            <ac:picMk id="5" creationId="{D1CFDBC2-AB09-47B3-344C-128D6AA50362}"/>
          </ac:picMkLst>
        </pc:picChg>
      </pc:sldChg>
      <pc:sldChg chg="addSp modSp">
        <pc:chgData name="Gaita Matteo" userId="S::matteo.gaita@exprivia.com::3b34493c-787a-4579-8e1b-874cb6e86215" providerId="AD" clId="Web-{2430851B-45E4-138D-51A4-8D8DCEC1832C}" dt="2026-10-05T13:19:10.952" v="159" actId="1076"/>
        <pc:sldMkLst>
          <pc:docMk/>
          <pc:sldMk cId="2333296320" sldId="2147377818"/>
        </pc:sldMkLst>
        <pc:spChg chg="add mod">
          <ac:chgData name="Gaita Matteo" userId="S::matteo.gaita@exprivia.com::3b34493c-787a-4579-8e1b-874cb6e86215" providerId="AD" clId="Web-{2430851B-45E4-138D-51A4-8D8DCEC1832C}" dt="2026-10-05T13:19:10.952" v="159" actId="1076"/>
          <ac:spMkLst>
            <pc:docMk/>
            <pc:sldMk cId="2333296320" sldId="2147377818"/>
            <ac:spMk id="3" creationId="{418C6DF5-C1B6-68E4-BDED-E22E1A15685E}"/>
          </ac:spMkLst>
        </pc:spChg>
        <pc:picChg chg="add mod">
          <ac:chgData name="Gaita Matteo" userId="S::matteo.gaita@exprivia.com::3b34493c-787a-4579-8e1b-874cb6e86215" providerId="AD" clId="Web-{2430851B-45E4-138D-51A4-8D8DCEC1832C}" dt="2026-10-05T13:18:33.498" v="157"/>
          <ac:picMkLst>
            <pc:docMk/>
            <pc:sldMk cId="2333296320" sldId="2147377818"/>
            <ac:picMk id="2" creationId="{D4C02625-611D-3420-5A86-DFF795BE574E}"/>
          </ac:picMkLst>
        </pc:picChg>
      </pc:sldChg>
    </pc:docChg>
  </pc:docChgLst>
  <pc:docChgLst>
    <pc:chgData name="Gaita Matteo" userId="S::matteo.gaita@exprivia.com::3b34493c-787a-4579-8e1b-874cb6e86215" providerId="AD" clId="Web-{4665D119-9542-CD31-5FCD-779916A795E2}"/>
    <pc:docChg chg="delSld modSld modSection">
      <pc:chgData name="Gaita Matteo" userId="S::matteo.gaita@exprivia.com::3b34493c-787a-4579-8e1b-874cb6e86215" providerId="AD" clId="Web-{4665D119-9542-CD31-5FCD-779916A795E2}" dt="2026-10-06T08:53:36.175" v="15"/>
      <pc:docMkLst>
        <pc:docMk/>
      </pc:docMkLst>
      <pc:sldChg chg="modSp">
        <pc:chgData name="Gaita Matteo" userId="S::matteo.gaita@exprivia.com::3b34493c-787a-4579-8e1b-874cb6e86215" providerId="AD" clId="Web-{4665D119-9542-CD31-5FCD-779916A795E2}" dt="2026-10-06T08:43:28.844" v="14" actId="20577"/>
        <pc:sldMkLst>
          <pc:docMk/>
          <pc:sldMk cId="1519319138" sldId="2147377771"/>
        </pc:sldMkLst>
        <pc:spChg chg="mod">
          <ac:chgData name="Gaita Matteo" userId="S::matteo.gaita@exprivia.com::3b34493c-787a-4579-8e1b-874cb6e86215" providerId="AD" clId="Web-{4665D119-9542-CD31-5FCD-779916A795E2}" dt="2026-10-06T08:43:28.844" v="14" actId="20577"/>
          <ac:spMkLst>
            <pc:docMk/>
            <pc:sldMk cId="1519319138" sldId="2147377771"/>
            <ac:spMk id="2" creationId="{3AD9383C-CC10-41BF-B773-E89510A3E2BC}"/>
          </ac:spMkLst>
        </pc:spChg>
      </pc:sldChg>
    </pc:docChg>
  </pc:docChgLst>
  <pc:docChgLst>
    <pc:chgData name="Gaita Matteo" userId="S::matteo.gaita@exprivia.com::3b34493c-787a-4579-8e1b-874cb6e86215" providerId="AD" clId="Web-{28FD5F9B-248A-82DF-9A4F-B1E976874A1D}"/>
    <pc:docChg chg="modSld">
      <pc:chgData name="Gaita Matteo" userId="S::matteo.gaita@exprivia.com::3b34493c-787a-4579-8e1b-874cb6e86215" providerId="AD" clId="Web-{28FD5F9B-248A-82DF-9A4F-B1E976874A1D}" dt="2026-10-09T14:27:28.056" v="66" actId="1076"/>
      <pc:docMkLst>
        <pc:docMk/>
      </pc:docMkLst>
      <pc:sldChg chg="modSp">
        <pc:chgData name="Gaita Matteo" userId="S::matteo.gaita@exprivia.com::3b34493c-787a-4579-8e1b-874cb6e86215" providerId="AD" clId="Web-{28FD5F9B-248A-82DF-9A4F-B1E976874A1D}" dt="2026-10-09T14:20:21.929" v="3" actId="1076"/>
        <pc:sldMkLst>
          <pc:docMk/>
          <pc:sldMk cId="2548431930" sldId="2147377783"/>
        </pc:sldMkLst>
        <pc:spChg chg="mod">
          <ac:chgData name="Gaita Matteo" userId="S::matteo.gaita@exprivia.com::3b34493c-787a-4579-8e1b-874cb6e86215" providerId="AD" clId="Web-{28FD5F9B-248A-82DF-9A4F-B1E976874A1D}" dt="2026-10-09T14:20:21.929" v="3" actId="1076"/>
          <ac:spMkLst>
            <pc:docMk/>
            <pc:sldMk cId="2548431930" sldId="2147377783"/>
            <ac:spMk id="10" creationId="{F3FC02AD-9C2B-27D3-8C78-B3094CCC7DE9}"/>
          </ac:spMkLst>
        </pc:spChg>
      </pc:sldChg>
      <pc:sldChg chg="addSp delSp modSp">
        <pc:chgData name="Gaita Matteo" userId="S::matteo.gaita@exprivia.com::3b34493c-787a-4579-8e1b-874cb6e86215" providerId="AD" clId="Web-{28FD5F9B-248A-82DF-9A4F-B1E976874A1D}" dt="2026-10-09T14:22:58.649" v="36" actId="1076"/>
        <pc:sldMkLst>
          <pc:docMk/>
          <pc:sldMk cId="1783400086" sldId="2147377790"/>
        </pc:sldMkLst>
        <pc:spChg chg="mod">
          <ac:chgData name="Gaita Matteo" userId="S::matteo.gaita@exprivia.com::3b34493c-787a-4579-8e1b-874cb6e86215" providerId="AD" clId="Web-{28FD5F9B-248A-82DF-9A4F-B1E976874A1D}" dt="2026-10-09T14:21:37.351" v="17" actId="1076"/>
          <ac:spMkLst>
            <pc:docMk/>
            <pc:sldMk cId="1783400086" sldId="2147377790"/>
            <ac:spMk id="7" creationId="{2E8315A5-7ED4-ADCE-3AFE-7623194D19E8}"/>
          </ac:spMkLst>
        </pc:spChg>
        <pc:spChg chg="add mod">
          <ac:chgData name="Gaita Matteo" userId="S::matteo.gaita@exprivia.com::3b34493c-787a-4579-8e1b-874cb6e86215" providerId="AD" clId="Web-{28FD5F9B-248A-82DF-9A4F-B1E976874A1D}" dt="2026-10-09T14:21:46.539" v="28" actId="20577"/>
          <ac:spMkLst>
            <pc:docMk/>
            <pc:sldMk cId="1783400086" sldId="2147377790"/>
            <ac:spMk id="9" creationId="{A6EAB415-D428-5B04-328B-3C4504A00B00}"/>
          </ac:spMkLst>
        </pc:spChg>
        <pc:grpChg chg="mod">
          <ac:chgData name="Gaita Matteo" userId="S::matteo.gaita@exprivia.com::3b34493c-787a-4579-8e1b-874cb6e86215" providerId="AD" clId="Web-{28FD5F9B-248A-82DF-9A4F-B1E976874A1D}" dt="2026-10-09T14:22:17.133" v="31" actId="1076"/>
          <ac:grpSpMkLst>
            <pc:docMk/>
            <pc:sldMk cId="1783400086" sldId="2147377790"/>
            <ac:grpSpMk id="21" creationId="{E7802BB5-A757-A361-3148-96A24C481706}"/>
          </ac:grpSpMkLst>
        </pc:grpChg>
        <pc:grpChg chg="mod">
          <ac:chgData name="Gaita Matteo" userId="S::matteo.gaita@exprivia.com::3b34493c-787a-4579-8e1b-874cb6e86215" providerId="AD" clId="Web-{28FD5F9B-248A-82DF-9A4F-B1E976874A1D}" dt="2026-10-09T14:22:58.649" v="36" actId="1076"/>
          <ac:grpSpMkLst>
            <pc:docMk/>
            <pc:sldMk cId="1783400086" sldId="2147377790"/>
            <ac:grpSpMk id="31" creationId="{AE3C1CEA-2451-AC63-8E2A-D74E42851A5D}"/>
          </ac:grpSpMkLst>
        </pc:grpChg>
        <pc:grpChg chg="mod">
          <ac:chgData name="Gaita Matteo" userId="S::matteo.gaita@exprivia.com::3b34493c-787a-4579-8e1b-874cb6e86215" providerId="AD" clId="Web-{28FD5F9B-248A-82DF-9A4F-B1E976874A1D}" dt="2026-10-09T14:21:11.945" v="16" actId="1076"/>
          <ac:grpSpMkLst>
            <pc:docMk/>
            <pc:sldMk cId="1783400086" sldId="2147377790"/>
            <ac:grpSpMk id="33" creationId="{693D4667-B784-2A53-7FF5-5D7927756B67}"/>
          </ac:grpSpMkLst>
        </pc:grpChg>
        <pc:picChg chg="mod">
          <ac:chgData name="Gaita Matteo" userId="S::matteo.gaita@exprivia.com::3b34493c-787a-4579-8e1b-874cb6e86215" providerId="AD" clId="Web-{28FD5F9B-248A-82DF-9A4F-B1E976874A1D}" dt="2026-10-09T14:21:37.351" v="18" actId="1076"/>
          <ac:picMkLst>
            <pc:docMk/>
            <pc:sldMk cId="1783400086" sldId="2147377790"/>
            <ac:picMk id="10" creationId="{2B1786E1-237F-9679-410E-109B55F78496}"/>
          </ac:picMkLst>
        </pc:picChg>
        <pc:inkChg chg="mod">
          <ac:chgData name="Gaita Matteo" userId="S::matteo.gaita@exprivia.com::3b34493c-787a-4579-8e1b-874cb6e86215" providerId="AD" clId="Web-{28FD5F9B-248A-82DF-9A4F-B1E976874A1D}" dt="2026-10-09T14:22:24.742" v="34" actId="1076"/>
          <ac:inkMkLst>
            <pc:docMk/>
            <pc:sldMk cId="1783400086" sldId="2147377790"/>
            <ac:inkMk id="3" creationId="{8CEDDE8F-DCE2-2A7B-C946-2E39F734E251}"/>
          </ac:inkMkLst>
        </pc:inkChg>
        <pc:inkChg chg="mod">
          <ac:chgData name="Gaita Matteo" userId="S::matteo.gaita@exprivia.com::3b34493c-787a-4579-8e1b-874cb6e86215" providerId="AD" clId="Web-{28FD5F9B-248A-82DF-9A4F-B1E976874A1D}" dt="2026-10-09T14:21:37.367" v="20" actId="1076"/>
          <ac:inkMkLst>
            <pc:docMk/>
            <pc:sldMk cId="1783400086" sldId="2147377790"/>
            <ac:inkMk id="4" creationId="{2DF29525-F88C-E398-2850-DBAC1329DFDE}"/>
          </ac:inkMkLst>
        </pc:inkChg>
        <pc:inkChg chg="mod">
          <ac:chgData name="Gaita Matteo" userId="S::matteo.gaita@exprivia.com::3b34493c-787a-4579-8e1b-874cb6e86215" providerId="AD" clId="Web-{28FD5F9B-248A-82DF-9A4F-B1E976874A1D}" dt="2026-10-09T14:22:22.836" v="33" actId="1076"/>
          <ac:inkMkLst>
            <pc:docMk/>
            <pc:sldMk cId="1783400086" sldId="2147377790"/>
            <ac:inkMk id="12" creationId="{CDA1571F-A9C8-EEE2-8EB2-AA499E7AF173}"/>
          </ac:inkMkLst>
        </pc:inkChg>
        <pc:inkChg chg="mod">
          <ac:chgData name="Gaita Matteo" userId="S::matteo.gaita@exprivia.com::3b34493c-787a-4579-8e1b-874cb6e86215" providerId="AD" clId="Web-{28FD5F9B-248A-82DF-9A4F-B1E976874A1D}" dt="2026-10-09T14:22:20.523" v="32" actId="1076"/>
          <ac:inkMkLst>
            <pc:docMk/>
            <pc:sldMk cId="1783400086" sldId="2147377790"/>
            <ac:inkMk id="14" creationId="{B41FE961-80B2-5F7C-8A90-C10853B00DBC}"/>
          </ac:inkMkLst>
        </pc:inkChg>
        <pc:inkChg chg="mod">
          <ac:chgData name="Gaita Matteo" userId="S::matteo.gaita@exprivia.com::3b34493c-787a-4579-8e1b-874cb6e86215" providerId="AD" clId="Web-{28FD5F9B-248A-82DF-9A4F-B1E976874A1D}" dt="2026-10-09T14:22:14.883" v="30" actId="1076"/>
          <ac:inkMkLst>
            <pc:docMk/>
            <pc:sldMk cId="1783400086" sldId="2147377790"/>
            <ac:inkMk id="16" creationId="{AEB6EEC1-05A1-8D04-18B9-97A619390249}"/>
          </ac:inkMkLst>
        </pc:inkChg>
        <pc:inkChg chg="mod">
          <ac:chgData name="Gaita Matteo" userId="S::matteo.gaita@exprivia.com::3b34493c-787a-4579-8e1b-874cb6e86215" providerId="AD" clId="Web-{28FD5F9B-248A-82DF-9A4F-B1E976874A1D}" dt="2026-10-09T14:21:11.913" v="11" actId="1076"/>
          <ac:inkMkLst>
            <pc:docMk/>
            <pc:sldMk cId="1783400086" sldId="2147377790"/>
            <ac:inkMk id="20" creationId="{90DB621F-A7B5-2682-223C-10CE9452CD07}"/>
          </ac:inkMkLst>
        </pc:inkChg>
        <pc:inkChg chg="mod">
          <ac:chgData name="Gaita Matteo" userId="S::matteo.gaita@exprivia.com::3b34493c-787a-4579-8e1b-874cb6e86215" providerId="AD" clId="Web-{28FD5F9B-248A-82DF-9A4F-B1E976874A1D}" dt="2026-10-09T14:21:11.913" v="12" actId="1076"/>
          <ac:inkMkLst>
            <pc:docMk/>
            <pc:sldMk cId="1783400086" sldId="2147377790"/>
            <ac:inkMk id="22" creationId="{90A7832D-9C72-9513-D6EA-680EBC71D415}"/>
          </ac:inkMkLst>
        </pc:inkChg>
        <pc:inkChg chg="mod">
          <ac:chgData name="Gaita Matteo" userId="S::matteo.gaita@exprivia.com::3b34493c-787a-4579-8e1b-874cb6e86215" providerId="AD" clId="Web-{28FD5F9B-248A-82DF-9A4F-B1E976874A1D}" dt="2026-10-09T14:21:11.913" v="13" actId="1076"/>
          <ac:inkMkLst>
            <pc:docMk/>
            <pc:sldMk cId="1783400086" sldId="2147377790"/>
            <ac:inkMk id="23" creationId="{79AD2213-C531-A48B-11BE-B2B58873E8AB}"/>
          </ac:inkMkLst>
        </pc:inkChg>
        <pc:inkChg chg="mod">
          <ac:chgData name="Gaita Matteo" userId="S::matteo.gaita@exprivia.com::3b34493c-787a-4579-8e1b-874cb6e86215" providerId="AD" clId="Web-{28FD5F9B-248A-82DF-9A4F-B1E976874A1D}" dt="2026-10-09T14:21:11.929" v="14" actId="1076"/>
          <ac:inkMkLst>
            <pc:docMk/>
            <pc:sldMk cId="1783400086" sldId="2147377790"/>
            <ac:inkMk id="24" creationId="{DF8227E7-9444-6771-C16D-3C55962E926A}"/>
          </ac:inkMkLst>
        </pc:inkChg>
      </pc:sldChg>
      <pc:sldChg chg="modSp">
        <pc:chgData name="Gaita Matteo" userId="S::matteo.gaita@exprivia.com::3b34493c-787a-4579-8e1b-874cb6e86215" providerId="AD" clId="Web-{28FD5F9B-248A-82DF-9A4F-B1E976874A1D}" dt="2026-10-09T14:23:42.368" v="40" actId="1076"/>
        <pc:sldMkLst>
          <pc:docMk/>
          <pc:sldMk cId="199330230" sldId="2147377794"/>
        </pc:sldMkLst>
        <pc:grpChg chg="mod">
          <ac:chgData name="Gaita Matteo" userId="S::matteo.gaita@exprivia.com::3b34493c-787a-4579-8e1b-874cb6e86215" providerId="AD" clId="Web-{28FD5F9B-248A-82DF-9A4F-B1E976874A1D}" dt="2026-10-09T14:23:42.368" v="40" actId="1076"/>
          <ac:grpSpMkLst>
            <pc:docMk/>
            <pc:sldMk cId="199330230" sldId="2147377794"/>
            <ac:grpSpMk id="9" creationId="{7F81E849-BE36-D62C-C3CA-308042434813}"/>
          </ac:grpSpMkLst>
        </pc:grpChg>
        <pc:grpChg chg="mod">
          <ac:chgData name="Gaita Matteo" userId="S::matteo.gaita@exprivia.com::3b34493c-787a-4579-8e1b-874cb6e86215" providerId="AD" clId="Web-{28FD5F9B-248A-82DF-9A4F-B1E976874A1D}" dt="2026-10-09T14:23:33.774" v="37" actId="1076"/>
          <ac:grpSpMkLst>
            <pc:docMk/>
            <pc:sldMk cId="199330230" sldId="2147377794"/>
            <ac:grpSpMk id="20" creationId="{43177A54-4586-671A-60F7-B6C527702CD4}"/>
          </ac:grpSpMkLst>
        </pc:grpChg>
        <pc:inkChg chg="mod">
          <ac:chgData name="Gaita Matteo" userId="S::matteo.gaita@exprivia.com::3b34493c-787a-4579-8e1b-874cb6e86215" providerId="AD" clId="Web-{28FD5F9B-248A-82DF-9A4F-B1E976874A1D}" dt="2026-10-09T14:23:39.649" v="39" actId="1076"/>
          <ac:inkMkLst>
            <pc:docMk/>
            <pc:sldMk cId="199330230" sldId="2147377794"/>
            <ac:inkMk id="10" creationId="{0927D141-A051-BCB5-9860-593311AC621A}"/>
          </ac:inkMkLst>
        </pc:inkChg>
        <pc:inkChg chg="mod">
          <ac:chgData name="Gaita Matteo" userId="S::matteo.gaita@exprivia.com::3b34493c-787a-4579-8e1b-874cb6e86215" providerId="AD" clId="Web-{28FD5F9B-248A-82DF-9A4F-B1E976874A1D}" dt="2026-10-09T14:23:37.680" v="38" actId="1076"/>
          <ac:inkMkLst>
            <pc:docMk/>
            <pc:sldMk cId="199330230" sldId="2147377794"/>
            <ac:inkMk id="13" creationId="{328F084B-5DE9-1A6F-140A-E4415C2140D3}"/>
          </ac:inkMkLst>
        </pc:inkChg>
      </pc:sldChg>
      <pc:sldChg chg="modSp">
        <pc:chgData name="Gaita Matteo" userId="S::matteo.gaita@exprivia.com::3b34493c-787a-4579-8e1b-874cb6e86215" providerId="AD" clId="Web-{28FD5F9B-248A-82DF-9A4F-B1E976874A1D}" dt="2026-10-09T14:24:00.915" v="42" actId="1076"/>
        <pc:sldMkLst>
          <pc:docMk/>
          <pc:sldMk cId="3404781631" sldId="2147377796"/>
        </pc:sldMkLst>
        <pc:inkChg chg="mod">
          <ac:chgData name="Gaita Matteo" userId="S::matteo.gaita@exprivia.com::3b34493c-787a-4579-8e1b-874cb6e86215" providerId="AD" clId="Web-{28FD5F9B-248A-82DF-9A4F-B1E976874A1D}" dt="2026-10-09T14:24:00.915" v="42" actId="1076"/>
          <ac:inkMkLst>
            <pc:docMk/>
            <pc:sldMk cId="3404781631" sldId="2147377796"/>
            <ac:inkMk id="6" creationId="{6E86FFDA-9F33-0C90-D77D-DAD9FE72DF27}"/>
          </ac:inkMkLst>
        </pc:inkChg>
        <pc:inkChg chg="mod">
          <ac:chgData name="Gaita Matteo" userId="S::matteo.gaita@exprivia.com::3b34493c-787a-4579-8e1b-874cb6e86215" providerId="AD" clId="Web-{28FD5F9B-248A-82DF-9A4F-B1E976874A1D}" dt="2026-10-09T14:23:59.477" v="41" actId="1076"/>
          <ac:inkMkLst>
            <pc:docMk/>
            <pc:sldMk cId="3404781631" sldId="2147377796"/>
            <ac:inkMk id="17" creationId="{A6756B07-68C3-5BB7-267D-734571E4CF0C}"/>
          </ac:inkMkLst>
        </pc:inkChg>
      </pc:sldChg>
      <pc:sldChg chg="delSp modSp">
        <pc:chgData name="Gaita Matteo" userId="S::matteo.gaita@exprivia.com::3b34493c-787a-4579-8e1b-874cb6e86215" providerId="AD" clId="Web-{28FD5F9B-248A-82DF-9A4F-B1E976874A1D}" dt="2026-10-09T14:25:15.962" v="45"/>
        <pc:sldMkLst>
          <pc:docMk/>
          <pc:sldMk cId="4105062825" sldId="2147377801"/>
        </pc:sldMkLst>
        <pc:grpChg chg="mod">
          <ac:chgData name="Gaita Matteo" userId="S::matteo.gaita@exprivia.com::3b34493c-787a-4579-8e1b-874cb6e86215" providerId="AD" clId="Web-{28FD5F9B-248A-82DF-9A4F-B1E976874A1D}" dt="2026-10-09T14:25:07.415" v="44" actId="1076"/>
          <ac:grpSpMkLst>
            <pc:docMk/>
            <pc:sldMk cId="4105062825" sldId="2147377801"/>
            <ac:grpSpMk id="15" creationId="{B235CA73-CEB2-A656-61B3-95129BE0E68E}"/>
          </ac:grpSpMkLst>
        </pc:grpChg>
      </pc:sldChg>
      <pc:sldChg chg="delSp modSp">
        <pc:chgData name="Gaita Matteo" userId="S::matteo.gaita@exprivia.com::3b34493c-787a-4579-8e1b-874cb6e86215" providerId="AD" clId="Web-{28FD5F9B-248A-82DF-9A4F-B1E976874A1D}" dt="2026-10-09T14:25:47.337" v="50" actId="1076"/>
        <pc:sldMkLst>
          <pc:docMk/>
          <pc:sldMk cId="1231175799" sldId="2147377804"/>
        </pc:sldMkLst>
        <pc:grpChg chg="mod">
          <ac:chgData name="Gaita Matteo" userId="S::matteo.gaita@exprivia.com::3b34493c-787a-4579-8e1b-874cb6e86215" providerId="AD" clId="Web-{28FD5F9B-248A-82DF-9A4F-B1E976874A1D}" dt="2026-10-09T14:25:47.337" v="50" actId="1076"/>
          <ac:grpSpMkLst>
            <pc:docMk/>
            <pc:sldMk cId="1231175799" sldId="2147377804"/>
            <ac:grpSpMk id="13" creationId="{48F39A30-07C1-B959-C257-A2E161956B10}"/>
          </ac:grpSpMkLst>
        </pc:grpChg>
      </pc:sldChg>
      <pc:sldChg chg="modSp">
        <pc:chgData name="Gaita Matteo" userId="S::matteo.gaita@exprivia.com::3b34493c-787a-4579-8e1b-874cb6e86215" providerId="AD" clId="Web-{28FD5F9B-248A-82DF-9A4F-B1E976874A1D}" dt="2026-10-09T14:27:28.056" v="66" actId="1076"/>
        <pc:sldMkLst>
          <pc:docMk/>
          <pc:sldMk cId="1677657646" sldId="2147377814"/>
        </pc:sldMkLst>
        <pc:grpChg chg="mod">
          <ac:chgData name="Gaita Matteo" userId="S::matteo.gaita@exprivia.com::3b34493c-787a-4579-8e1b-874cb6e86215" providerId="AD" clId="Web-{28FD5F9B-248A-82DF-9A4F-B1E976874A1D}" dt="2026-10-09T14:26:24.072" v="52" actId="1076"/>
          <ac:grpSpMkLst>
            <pc:docMk/>
            <pc:sldMk cId="1677657646" sldId="2147377814"/>
            <ac:grpSpMk id="10" creationId="{3A376681-E93A-C7E6-6D16-077D8D774DDC}"/>
          </ac:grpSpMkLst>
        </pc:grpChg>
        <pc:grpChg chg="mod">
          <ac:chgData name="Gaita Matteo" userId="S::matteo.gaita@exprivia.com::3b34493c-787a-4579-8e1b-874cb6e86215" providerId="AD" clId="Web-{28FD5F9B-248A-82DF-9A4F-B1E976874A1D}" dt="2026-10-09T14:27:06.431" v="61" actId="1076"/>
          <ac:grpSpMkLst>
            <pc:docMk/>
            <pc:sldMk cId="1677657646" sldId="2147377814"/>
            <ac:grpSpMk id="22" creationId="{32A22A89-6410-32F1-55F7-E48F8383717D}"/>
          </ac:grpSpMkLst>
        </pc:grpChg>
        <pc:grpChg chg="mod">
          <ac:chgData name="Gaita Matteo" userId="S::matteo.gaita@exprivia.com::3b34493c-787a-4579-8e1b-874cb6e86215" providerId="AD" clId="Web-{28FD5F9B-248A-82DF-9A4F-B1E976874A1D}" dt="2026-10-09T14:27:18.400" v="65" actId="1076"/>
          <ac:grpSpMkLst>
            <pc:docMk/>
            <pc:sldMk cId="1677657646" sldId="2147377814"/>
            <ac:grpSpMk id="53" creationId="{6EA04E25-756D-F8E0-A3BB-2B658CF9CA51}"/>
          </ac:grpSpMkLst>
        </pc:grpChg>
        <pc:inkChg chg="mod">
          <ac:chgData name="Gaita Matteo" userId="S::matteo.gaita@exprivia.com::3b34493c-787a-4579-8e1b-874cb6e86215" providerId="AD" clId="Web-{28FD5F9B-248A-82DF-9A4F-B1E976874A1D}" dt="2026-10-09T14:26:28.400" v="53" actId="1076"/>
          <ac:inkMkLst>
            <pc:docMk/>
            <pc:sldMk cId="1677657646" sldId="2147377814"/>
            <ac:inkMk id="4" creationId="{FFFF87CC-F79F-CA78-752D-55BFB012E1C7}"/>
          </ac:inkMkLst>
        </pc:inkChg>
        <pc:inkChg chg="mod">
          <ac:chgData name="Gaita Matteo" userId="S::matteo.gaita@exprivia.com::3b34493c-787a-4579-8e1b-874cb6e86215" providerId="AD" clId="Web-{28FD5F9B-248A-82DF-9A4F-B1E976874A1D}" dt="2026-10-09T14:27:09.838" v="62" actId="1076"/>
          <ac:inkMkLst>
            <pc:docMk/>
            <pc:sldMk cId="1677657646" sldId="2147377814"/>
            <ac:inkMk id="9" creationId="{CEC77492-8400-912D-D869-B7F22B240CAB}"/>
          </ac:inkMkLst>
        </pc:inkChg>
        <pc:inkChg chg="mod">
          <ac:chgData name="Gaita Matteo" userId="S::matteo.gaita@exprivia.com::3b34493c-787a-4579-8e1b-874cb6e86215" providerId="AD" clId="Web-{28FD5F9B-248A-82DF-9A4F-B1E976874A1D}" dt="2026-10-09T14:26:35.556" v="55" actId="1076"/>
          <ac:inkMkLst>
            <pc:docMk/>
            <pc:sldMk cId="1677657646" sldId="2147377814"/>
            <ac:inkMk id="12" creationId="{AF67B9A4-4288-C9BF-6397-4B10925E39D6}"/>
          </ac:inkMkLst>
        </pc:inkChg>
        <pc:inkChg chg="mod">
          <ac:chgData name="Gaita Matteo" userId="S::matteo.gaita@exprivia.com::3b34493c-787a-4579-8e1b-874cb6e86215" providerId="AD" clId="Web-{28FD5F9B-248A-82DF-9A4F-B1E976874A1D}" dt="2026-10-09T14:27:14.775" v="63" actId="1076"/>
          <ac:inkMkLst>
            <pc:docMk/>
            <pc:sldMk cId="1677657646" sldId="2147377814"/>
            <ac:inkMk id="13" creationId="{A9772A48-78DC-EA7B-AB53-E2BEB68B65C2}"/>
          </ac:inkMkLst>
        </pc:inkChg>
        <pc:inkChg chg="mod">
          <ac:chgData name="Gaita Matteo" userId="S::matteo.gaita@exprivia.com::3b34493c-787a-4579-8e1b-874cb6e86215" providerId="AD" clId="Web-{28FD5F9B-248A-82DF-9A4F-B1E976874A1D}" dt="2026-10-09T14:26:55.259" v="59" actId="1076"/>
          <ac:inkMkLst>
            <pc:docMk/>
            <pc:sldMk cId="1677657646" sldId="2147377814"/>
            <ac:inkMk id="23" creationId="{07AC6D0D-D0F8-EBF7-6AC0-3D5364C5A166}"/>
          </ac:inkMkLst>
        </pc:inkChg>
        <pc:inkChg chg="mod">
          <ac:chgData name="Gaita Matteo" userId="S::matteo.gaita@exprivia.com::3b34493c-787a-4579-8e1b-874cb6e86215" providerId="AD" clId="Web-{28FD5F9B-248A-82DF-9A4F-B1E976874A1D}" dt="2026-10-09T14:26:51.572" v="58" actId="1076"/>
          <ac:inkMkLst>
            <pc:docMk/>
            <pc:sldMk cId="1677657646" sldId="2147377814"/>
            <ac:inkMk id="24" creationId="{2714D851-6933-75C4-3DD8-15A5210A7C3F}"/>
          </ac:inkMkLst>
        </pc:inkChg>
        <pc:inkChg chg="mod">
          <ac:chgData name="Gaita Matteo" userId="S::matteo.gaita@exprivia.com::3b34493c-787a-4579-8e1b-874cb6e86215" providerId="AD" clId="Web-{28FD5F9B-248A-82DF-9A4F-B1E976874A1D}" dt="2026-10-09T14:27:16.681" v="64" actId="1076"/>
          <ac:inkMkLst>
            <pc:docMk/>
            <pc:sldMk cId="1677657646" sldId="2147377814"/>
            <ac:inkMk id="25" creationId="{3A6D657F-075D-57AD-AA30-609E9D6A2ADB}"/>
          </ac:inkMkLst>
        </pc:inkChg>
        <pc:inkChg chg="mod">
          <ac:chgData name="Gaita Matteo" userId="S::matteo.gaita@exprivia.com::3b34493c-787a-4579-8e1b-874cb6e86215" providerId="AD" clId="Web-{28FD5F9B-248A-82DF-9A4F-B1E976874A1D}" dt="2026-10-09T14:27:28.056" v="66" actId="1076"/>
          <ac:inkMkLst>
            <pc:docMk/>
            <pc:sldMk cId="1677657646" sldId="2147377814"/>
            <ac:inkMk id="34" creationId="{4163EB28-430D-38BB-4B8E-EDECD3040AA4}"/>
          </ac:inkMkLst>
        </pc:inkChg>
      </pc:sldChg>
      <pc:sldChg chg="modSp">
        <pc:chgData name="Gaita Matteo" userId="S::matteo.gaita@exprivia.com::3b34493c-787a-4579-8e1b-874cb6e86215" providerId="AD" clId="Web-{28FD5F9B-248A-82DF-9A4F-B1E976874A1D}" dt="2026-10-09T14:20:06.241" v="2" actId="1076"/>
        <pc:sldMkLst>
          <pc:docMk/>
          <pc:sldMk cId="1349934898" sldId="2147377824"/>
        </pc:sldMkLst>
        <pc:spChg chg="mod">
          <ac:chgData name="Gaita Matteo" userId="S::matteo.gaita@exprivia.com::3b34493c-787a-4579-8e1b-874cb6e86215" providerId="AD" clId="Web-{28FD5F9B-248A-82DF-9A4F-B1E976874A1D}" dt="2026-10-09T14:20:06.226" v="1" actId="1076"/>
          <ac:spMkLst>
            <pc:docMk/>
            <pc:sldMk cId="1349934898" sldId="2147377824"/>
            <ac:spMk id="31" creationId="{E8D90792-7F20-3400-6622-467F1C3145A4}"/>
          </ac:spMkLst>
        </pc:spChg>
        <pc:spChg chg="mod">
          <ac:chgData name="Gaita Matteo" userId="S::matteo.gaita@exprivia.com::3b34493c-787a-4579-8e1b-874cb6e86215" providerId="AD" clId="Web-{28FD5F9B-248A-82DF-9A4F-B1E976874A1D}" dt="2026-10-09T14:20:06.241" v="2" actId="1076"/>
          <ac:spMkLst>
            <pc:docMk/>
            <pc:sldMk cId="1349934898" sldId="2147377824"/>
            <ac:spMk id="32" creationId="{3DB9E6BB-E977-89AA-9217-549E355B9B64}"/>
          </ac:spMkLst>
        </pc:spChg>
        <pc:picChg chg="mod">
          <ac:chgData name="Gaita Matteo" userId="S::matteo.gaita@exprivia.com::3b34493c-787a-4579-8e1b-874cb6e86215" providerId="AD" clId="Web-{28FD5F9B-248A-82DF-9A4F-B1E976874A1D}" dt="2026-10-09T14:20:06.210" v="0" actId="1076"/>
          <ac:picMkLst>
            <pc:docMk/>
            <pc:sldMk cId="1349934898" sldId="2147377824"/>
            <ac:picMk id="30" creationId="{205D6C9E-A213-67B1-082F-86D55BAFA63D}"/>
          </ac:picMkLst>
        </pc:picChg>
      </pc:sldChg>
    </pc:docChg>
  </pc:docChgLst>
  <pc:docChgLst>
    <pc:chgData name="Gaita Matteo" userId="S::matteo.gaita@exprivia.com::3b34493c-787a-4579-8e1b-874cb6e86215" providerId="AD" clId="Web-{00000000-0000-0000-0000-000000000000}"/>
    <pc:docChg chg="addSld modSld modSection">
      <pc:chgData name="Gaita Matteo" userId="S::matteo.gaita@exprivia.com::3b34493c-787a-4579-8e1b-874cb6e86215" providerId="AD" clId="Web-{00000000-0000-0000-0000-000000000000}" dt="2026-10-08T15:45:35.120" v="425" actId="1076"/>
      <pc:docMkLst>
        <pc:docMk/>
      </pc:docMkLst>
      <pc:sldChg chg="modSp">
        <pc:chgData name="Gaita Matteo" userId="S::matteo.gaita@exprivia.com::3b34493c-787a-4579-8e1b-874cb6e86215" providerId="AD" clId="Web-{00000000-0000-0000-0000-000000000000}" dt="2026-10-05T14:05:08.718" v="112" actId="20577"/>
        <pc:sldMkLst>
          <pc:docMk/>
          <pc:sldMk cId="1519319138" sldId="2147377771"/>
        </pc:sldMkLst>
        <pc:spChg chg="mod">
          <ac:chgData name="Gaita Matteo" userId="S::matteo.gaita@exprivia.com::3b34493c-787a-4579-8e1b-874cb6e86215" providerId="AD" clId="Web-{00000000-0000-0000-0000-000000000000}" dt="2026-10-05T14:05:08.718" v="112" actId="20577"/>
          <ac:spMkLst>
            <pc:docMk/>
            <pc:sldMk cId="1519319138" sldId="2147377771"/>
            <ac:spMk id="2" creationId="{3AD9383C-CC10-41BF-B773-E89510A3E2BC}"/>
          </ac:spMkLst>
        </pc:spChg>
      </pc:sldChg>
      <pc:sldChg chg="addSp delSp modSp">
        <pc:chgData name="Gaita Matteo" userId="S::matteo.gaita@exprivia.com::3b34493c-787a-4579-8e1b-874cb6e86215" providerId="AD" clId="Web-{00000000-0000-0000-0000-000000000000}" dt="2026-10-05T14:11:51.745" v="236" actId="1076"/>
        <pc:sldMkLst>
          <pc:docMk/>
          <pc:sldMk cId="809465148" sldId="2147377772"/>
        </pc:sldMkLst>
        <pc:spChg chg="add mod">
          <ac:chgData name="Gaita Matteo" userId="S::matteo.gaita@exprivia.com::3b34493c-787a-4579-8e1b-874cb6e86215" providerId="AD" clId="Web-{00000000-0000-0000-0000-000000000000}" dt="2026-10-05T14:11:51.698" v="230" actId="1076"/>
          <ac:spMkLst>
            <pc:docMk/>
            <pc:sldMk cId="809465148" sldId="2147377772"/>
            <ac:spMk id="8" creationId="{BA3C224E-EAAE-8720-FC17-ACF78CED503E}"/>
          </ac:spMkLst>
        </pc:spChg>
        <pc:spChg chg="add mod">
          <ac:chgData name="Gaita Matteo" userId="S::matteo.gaita@exprivia.com::3b34493c-787a-4579-8e1b-874cb6e86215" providerId="AD" clId="Web-{00000000-0000-0000-0000-000000000000}" dt="2026-10-05T14:11:51.713" v="231" actId="1076"/>
          <ac:spMkLst>
            <pc:docMk/>
            <pc:sldMk cId="809465148" sldId="2147377772"/>
            <ac:spMk id="15" creationId="{612E8B59-4455-950B-B0B7-D24CCD09C666}"/>
          </ac:spMkLst>
        </pc:spChg>
        <pc:spChg chg="add mod">
          <ac:chgData name="Gaita Matteo" userId="S::matteo.gaita@exprivia.com::3b34493c-787a-4579-8e1b-874cb6e86215" providerId="AD" clId="Web-{00000000-0000-0000-0000-000000000000}" dt="2026-10-05T14:11:51.713" v="232" actId="1076"/>
          <ac:spMkLst>
            <pc:docMk/>
            <pc:sldMk cId="809465148" sldId="2147377772"/>
            <ac:spMk id="17" creationId="{34ED3C08-8497-4D9C-BBCF-AB52BDEF4FD6}"/>
          </ac:spMkLst>
        </pc:spChg>
        <pc:spChg chg="add mod">
          <ac:chgData name="Gaita Matteo" userId="S::matteo.gaita@exprivia.com::3b34493c-787a-4579-8e1b-874cb6e86215" providerId="AD" clId="Web-{00000000-0000-0000-0000-000000000000}" dt="2026-10-05T14:11:51.729" v="233" actId="1076"/>
          <ac:spMkLst>
            <pc:docMk/>
            <pc:sldMk cId="809465148" sldId="2147377772"/>
            <ac:spMk id="18" creationId="{9C3DE8F8-EA85-4F96-A24F-9444A87939F8}"/>
          </ac:spMkLst>
        </pc:spChg>
        <pc:spChg chg="add mod">
          <ac:chgData name="Gaita Matteo" userId="S::matteo.gaita@exprivia.com::3b34493c-787a-4579-8e1b-874cb6e86215" providerId="AD" clId="Web-{00000000-0000-0000-0000-000000000000}" dt="2026-10-05T14:11:51.729" v="234" actId="1076"/>
          <ac:spMkLst>
            <pc:docMk/>
            <pc:sldMk cId="809465148" sldId="2147377772"/>
            <ac:spMk id="19" creationId="{7D007E76-AC74-40AB-972F-30BA53CD3799}"/>
          </ac:spMkLst>
        </pc:spChg>
        <pc:spChg chg="add mod">
          <ac:chgData name="Gaita Matteo" userId="S::matteo.gaita@exprivia.com::3b34493c-787a-4579-8e1b-874cb6e86215" providerId="AD" clId="Web-{00000000-0000-0000-0000-000000000000}" dt="2026-10-05T14:11:51.745" v="235" actId="1076"/>
          <ac:spMkLst>
            <pc:docMk/>
            <pc:sldMk cId="809465148" sldId="2147377772"/>
            <ac:spMk id="20" creationId="{A2750B31-D67A-DC43-8378-278731AF93C2}"/>
          </ac:spMkLst>
        </pc:spChg>
        <pc:spChg chg="add mod">
          <ac:chgData name="Gaita Matteo" userId="S::matteo.gaita@exprivia.com::3b34493c-787a-4579-8e1b-874cb6e86215" providerId="AD" clId="Web-{00000000-0000-0000-0000-000000000000}" dt="2026-10-05T14:11:51.745" v="236" actId="1076"/>
          <ac:spMkLst>
            <pc:docMk/>
            <pc:sldMk cId="809465148" sldId="2147377772"/>
            <ac:spMk id="21" creationId="{A708A207-B0A2-7B51-DA74-1B7253732487}"/>
          </ac:spMkLst>
        </pc:spChg>
        <pc:grpChg chg="add mod">
          <ac:chgData name="Gaita Matteo" userId="S::matteo.gaita@exprivia.com::3b34493c-787a-4579-8e1b-874cb6e86215" providerId="AD" clId="Web-{00000000-0000-0000-0000-000000000000}" dt="2026-10-05T14:11:51.682" v="229" actId="1076"/>
          <ac:grpSpMkLst>
            <pc:docMk/>
            <pc:sldMk cId="809465148" sldId="2147377772"/>
            <ac:grpSpMk id="2" creationId="{0FAB53FB-8236-37AB-F6CC-9EAE483EC090}"/>
          </ac:grpSpMkLst>
        </pc:grpChg>
      </pc:sldChg>
      <pc:sldChg chg="addSp delSp modSp">
        <pc:chgData name="Gaita Matteo" userId="S::matteo.gaita@exprivia.com::3b34493c-787a-4579-8e1b-874cb6e86215" providerId="AD" clId="Web-{00000000-0000-0000-0000-000000000000}" dt="2026-10-05T14:09:08.249" v="148" actId="1076"/>
        <pc:sldMkLst>
          <pc:docMk/>
          <pc:sldMk cId="910269131" sldId="2147377774"/>
        </pc:sldMkLst>
        <pc:spChg chg="add mod">
          <ac:chgData name="Gaita Matteo" userId="S::matteo.gaita@exprivia.com::3b34493c-787a-4579-8e1b-874cb6e86215" providerId="AD" clId="Web-{00000000-0000-0000-0000-000000000000}" dt="2026-10-05T14:09:08.187" v="142" actId="1076"/>
          <ac:spMkLst>
            <pc:docMk/>
            <pc:sldMk cId="910269131" sldId="2147377774"/>
            <ac:spMk id="15" creationId="{BA3C224E-EAAE-8720-FC17-ACF78CED503E}"/>
          </ac:spMkLst>
        </pc:spChg>
        <pc:spChg chg="add mod">
          <ac:chgData name="Gaita Matteo" userId="S::matteo.gaita@exprivia.com::3b34493c-787a-4579-8e1b-874cb6e86215" providerId="AD" clId="Web-{00000000-0000-0000-0000-000000000000}" dt="2026-10-05T14:09:08.203" v="143" actId="1076"/>
          <ac:spMkLst>
            <pc:docMk/>
            <pc:sldMk cId="910269131" sldId="2147377774"/>
            <ac:spMk id="17" creationId="{612E8B59-4455-950B-B0B7-D24CCD09C666}"/>
          </ac:spMkLst>
        </pc:spChg>
        <pc:spChg chg="add mod">
          <ac:chgData name="Gaita Matteo" userId="S::matteo.gaita@exprivia.com::3b34493c-787a-4579-8e1b-874cb6e86215" providerId="AD" clId="Web-{00000000-0000-0000-0000-000000000000}" dt="2026-10-05T14:09:08.203" v="144" actId="1076"/>
          <ac:spMkLst>
            <pc:docMk/>
            <pc:sldMk cId="910269131" sldId="2147377774"/>
            <ac:spMk id="18" creationId="{34ED3C08-8497-4D9C-BBCF-AB52BDEF4FD6}"/>
          </ac:spMkLst>
        </pc:spChg>
        <pc:spChg chg="add mod">
          <ac:chgData name="Gaita Matteo" userId="S::matteo.gaita@exprivia.com::3b34493c-787a-4579-8e1b-874cb6e86215" providerId="AD" clId="Web-{00000000-0000-0000-0000-000000000000}" dt="2026-10-05T14:09:08.218" v="145" actId="1076"/>
          <ac:spMkLst>
            <pc:docMk/>
            <pc:sldMk cId="910269131" sldId="2147377774"/>
            <ac:spMk id="19" creationId="{9C3DE8F8-EA85-4F96-A24F-9444A87939F8}"/>
          </ac:spMkLst>
        </pc:spChg>
        <pc:spChg chg="add mod">
          <ac:chgData name="Gaita Matteo" userId="S::matteo.gaita@exprivia.com::3b34493c-787a-4579-8e1b-874cb6e86215" providerId="AD" clId="Web-{00000000-0000-0000-0000-000000000000}" dt="2026-10-05T14:09:08.234" v="146" actId="1076"/>
          <ac:spMkLst>
            <pc:docMk/>
            <pc:sldMk cId="910269131" sldId="2147377774"/>
            <ac:spMk id="20" creationId="{7D007E76-AC74-40AB-972F-30BA53CD3799}"/>
          </ac:spMkLst>
        </pc:spChg>
        <pc:spChg chg="add mod">
          <ac:chgData name="Gaita Matteo" userId="S::matteo.gaita@exprivia.com::3b34493c-787a-4579-8e1b-874cb6e86215" providerId="AD" clId="Web-{00000000-0000-0000-0000-000000000000}" dt="2026-10-05T14:09:08.234" v="147" actId="1076"/>
          <ac:spMkLst>
            <pc:docMk/>
            <pc:sldMk cId="910269131" sldId="2147377774"/>
            <ac:spMk id="21" creationId="{A2750B31-D67A-DC43-8378-278731AF93C2}"/>
          </ac:spMkLst>
        </pc:spChg>
        <pc:spChg chg="add mod">
          <ac:chgData name="Gaita Matteo" userId="S::matteo.gaita@exprivia.com::3b34493c-787a-4579-8e1b-874cb6e86215" providerId="AD" clId="Web-{00000000-0000-0000-0000-000000000000}" dt="2026-10-05T14:09:08.249" v="148" actId="1076"/>
          <ac:spMkLst>
            <pc:docMk/>
            <pc:sldMk cId="910269131" sldId="2147377774"/>
            <ac:spMk id="22" creationId="{A708A207-B0A2-7B51-DA74-1B7253732487}"/>
          </ac:spMkLst>
        </pc:spChg>
        <pc:grpChg chg="add mod">
          <ac:chgData name="Gaita Matteo" userId="S::matteo.gaita@exprivia.com::3b34493c-787a-4579-8e1b-874cb6e86215" providerId="AD" clId="Web-{00000000-0000-0000-0000-000000000000}" dt="2026-10-05T14:09:08.171" v="141" actId="1076"/>
          <ac:grpSpMkLst>
            <pc:docMk/>
            <pc:sldMk cId="910269131" sldId="2147377774"/>
            <ac:grpSpMk id="2" creationId="{214270ED-F743-FB52-92AD-88E50AB65AD5}"/>
          </ac:grpSpMkLst>
        </pc:grpChg>
      </pc:sldChg>
      <pc:sldChg chg="addSp delSp modSp">
        <pc:chgData name="Gaita Matteo" userId="S::matteo.gaita@exprivia.com::3b34493c-787a-4579-8e1b-874cb6e86215" providerId="AD" clId="Web-{00000000-0000-0000-0000-000000000000}" dt="2026-10-05T14:09:35.939" v="165" actId="1076"/>
        <pc:sldMkLst>
          <pc:docMk/>
          <pc:sldMk cId="1955832272" sldId="2147377778"/>
        </pc:sldMkLst>
        <pc:spChg chg="add mod">
          <ac:chgData name="Gaita Matteo" userId="S::matteo.gaita@exprivia.com::3b34493c-787a-4579-8e1b-874cb6e86215" providerId="AD" clId="Web-{00000000-0000-0000-0000-000000000000}" dt="2026-10-05T14:09:35.876" v="159" actId="1076"/>
          <ac:spMkLst>
            <pc:docMk/>
            <pc:sldMk cId="1955832272" sldId="2147377778"/>
            <ac:spMk id="15" creationId="{BA3C224E-EAAE-8720-FC17-ACF78CED503E}"/>
          </ac:spMkLst>
        </pc:spChg>
        <pc:spChg chg="add mod">
          <ac:chgData name="Gaita Matteo" userId="S::matteo.gaita@exprivia.com::3b34493c-787a-4579-8e1b-874cb6e86215" providerId="AD" clId="Web-{00000000-0000-0000-0000-000000000000}" dt="2026-10-05T14:09:35.876" v="160" actId="1076"/>
          <ac:spMkLst>
            <pc:docMk/>
            <pc:sldMk cId="1955832272" sldId="2147377778"/>
            <ac:spMk id="17" creationId="{612E8B59-4455-950B-B0B7-D24CCD09C666}"/>
          </ac:spMkLst>
        </pc:spChg>
        <pc:spChg chg="add mod">
          <ac:chgData name="Gaita Matteo" userId="S::matteo.gaita@exprivia.com::3b34493c-787a-4579-8e1b-874cb6e86215" providerId="AD" clId="Web-{00000000-0000-0000-0000-000000000000}" dt="2026-10-05T14:09:35.907" v="161" actId="1076"/>
          <ac:spMkLst>
            <pc:docMk/>
            <pc:sldMk cId="1955832272" sldId="2147377778"/>
            <ac:spMk id="18" creationId="{34ED3C08-8497-4D9C-BBCF-AB52BDEF4FD6}"/>
          </ac:spMkLst>
        </pc:spChg>
        <pc:spChg chg="add mod">
          <ac:chgData name="Gaita Matteo" userId="S::matteo.gaita@exprivia.com::3b34493c-787a-4579-8e1b-874cb6e86215" providerId="AD" clId="Web-{00000000-0000-0000-0000-000000000000}" dt="2026-10-05T14:09:35.907" v="162" actId="1076"/>
          <ac:spMkLst>
            <pc:docMk/>
            <pc:sldMk cId="1955832272" sldId="2147377778"/>
            <ac:spMk id="19" creationId="{9C3DE8F8-EA85-4F96-A24F-9444A87939F8}"/>
          </ac:spMkLst>
        </pc:spChg>
        <pc:spChg chg="add mod">
          <ac:chgData name="Gaita Matteo" userId="S::matteo.gaita@exprivia.com::3b34493c-787a-4579-8e1b-874cb6e86215" providerId="AD" clId="Web-{00000000-0000-0000-0000-000000000000}" dt="2026-10-05T14:09:35.923" v="163" actId="1076"/>
          <ac:spMkLst>
            <pc:docMk/>
            <pc:sldMk cId="1955832272" sldId="2147377778"/>
            <ac:spMk id="20" creationId="{7D007E76-AC74-40AB-972F-30BA53CD3799}"/>
          </ac:spMkLst>
        </pc:spChg>
        <pc:spChg chg="add mod">
          <ac:chgData name="Gaita Matteo" userId="S::matteo.gaita@exprivia.com::3b34493c-787a-4579-8e1b-874cb6e86215" providerId="AD" clId="Web-{00000000-0000-0000-0000-000000000000}" dt="2026-10-05T14:09:35.939" v="164" actId="1076"/>
          <ac:spMkLst>
            <pc:docMk/>
            <pc:sldMk cId="1955832272" sldId="2147377778"/>
            <ac:spMk id="21" creationId="{A2750B31-D67A-DC43-8378-278731AF93C2}"/>
          </ac:spMkLst>
        </pc:spChg>
        <pc:spChg chg="add mod">
          <ac:chgData name="Gaita Matteo" userId="S::matteo.gaita@exprivia.com::3b34493c-787a-4579-8e1b-874cb6e86215" providerId="AD" clId="Web-{00000000-0000-0000-0000-000000000000}" dt="2026-10-05T14:09:35.939" v="165" actId="1076"/>
          <ac:spMkLst>
            <pc:docMk/>
            <pc:sldMk cId="1955832272" sldId="2147377778"/>
            <ac:spMk id="22" creationId="{A708A207-B0A2-7B51-DA74-1B7253732487}"/>
          </ac:spMkLst>
        </pc:spChg>
        <pc:grpChg chg="add mod">
          <ac:chgData name="Gaita Matteo" userId="S::matteo.gaita@exprivia.com::3b34493c-787a-4579-8e1b-874cb6e86215" providerId="AD" clId="Web-{00000000-0000-0000-0000-000000000000}" dt="2026-10-05T14:09:35.861" v="158" actId="1076"/>
          <ac:grpSpMkLst>
            <pc:docMk/>
            <pc:sldMk cId="1955832272" sldId="2147377778"/>
            <ac:grpSpMk id="2" creationId="{684735BC-6DEE-43C5-973E-79DF870DB72E}"/>
          </ac:grpSpMkLst>
        </pc:grpChg>
      </pc:sldChg>
      <pc:sldChg chg="modSp">
        <pc:chgData name="Gaita Matteo" userId="S::matteo.gaita@exprivia.com::3b34493c-787a-4579-8e1b-874cb6e86215" providerId="AD" clId="Web-{00000000-0000-0000-0000-000000000000}" dt="2026-10-05T14:06:53.006" v="114" actId="20577"/>
        <pc:sldMkLst>
          <pc:docMk/>
          <pc:sldMk cId="1157445324" sldId="2147377779"/>
        </pc:sldMkLst>
      </pc:sldChg>
      <pc:sldChg chg="addSp delSp modSp">
        <pc:chgData name="Gaita Matteo" userId="S::matteo.gaita@exprivia.com::3b34493c-787a-4579-8e1b-874cb6e86215" providerId="AD" clId="Web-{00000000-0000-0000-0000-000000000000}" dt="2026-10-05T14:10:01.659" v="203" actId="1076"/>
        <pc:sldMkLst>
          <pc:docMk/>
          <pc:sldMk cId="79705170" sldId="2147377781"/>
        </pc:sldMkLst>
        <pc:spChg chg="add mod">
          <ac:chgData name="Gaita Matteo" userId="S::matteo.gaita@exprivia.com::3b34493c-787a-4579-8e1b-874cb6e86215" providerId="AD" clId="Web-{00000000-0000-0000-0000-000000000000}" dt="2026-10-05T14:10:01.597" v="197" actId="1076"/>
          <ac:spMkLst>
            <pc:docMk/>
            <pc:sldMk cId="79705170" sldId="2147377781"/>
            <ac:spMk id="15" creationId="{7FCB0593-C816-CFC2-EC1F-9A1A7369EFB2}"/>
          </ac:spMkLst>
        </pc:spChg>
        <pc:spChg chg="add mod">
          <ac:chgData name="Gaita Matteo" userId="S::matteo.gaita@exprivia.com::3b34493c-787a-4579-8e1b-874cb6e86215" providerId="AD" clId="Web-{00000000-0000-0000-0000-000000000000}" dt="2026-10-05T14:10:01.612" v="198" actId="1076"/>
          <ac:spMkLst>
            <pc:docMk/>
            <pc:sldMk cId="79705170" sldId="2147377781"/>
            <ac:spMk id="16" creationId="{2E793A18-DF5F-57E1-1187-7E42E8731AB2}"/>
          </ac:spMkLst>
        </pc:spChg>
        <pc:spChg chg="add mod">
          <ac:chgData name="Gaita Matteo" userId="S::matteo.gaita@exprivia.com::3b34493c-787a-4579-8e1b-874cb6e86215" providerId="AD" clId="Web-{00000000-0000-0000-0000-000000000000}" dt="2026-10-05T14:10:01.612" v="199" actId="1076"/>
          <ac:spMkLst>
            <pc:docMk/>
            <pc:sldMk cId="79705170" sldId="2147377781"/>
            <ac:spMk id="17" creationId="{52FC3F61-F756-2E66-0E8B-2D0B3C44E9E0}"/>
          </ac:spMkLst>
        </pc:spChg>
        <pc:spChg chg="add mod">
          <ac:chgData name="Gaita Matteo" userId="S::matteo.gaita@exprivia.com::3b34493c-787a-4579-8e1b-874cb6e86215" providerId="AD" clId="Web-{00000000-0000-0000-0000-000000000000}" dt="2026-10-05T14:10:01.628" v="200" actId="1076"/>
          <ac:spMkLst>
            <pc:docMk/>
            <pc:sldMk cId="79705170" sldId="2147377781"/>
            <ac:spMk id="18" creationId="{2A6FBFAB-6DCF-E19D-48EB-8B3A44E927FD}"/>
          </ac:spMkLst>
        </pc:spChg>
        <pc:spChg chg="add mod">
          <ac:chgData name="Gaita Matteo" userId="S::matteo.gaita@exprivia.com::3b34493c-787a-4579-8e1b-874cb6e86215" providerId="AD" clId="Web-{00000000-0000-0000-0000-000000000000}" dt="2026-10-05T14:10:01.644" v="201" actId="1076"/>
          <ac:spMkLst>
            <pc:docMk/>
            <pc:sldMk cId="79705170" sldId="2147377781"/>
            <ac:spMk id="25" creationId="{9F53E907-3FA2-40BA-7A18-78A6FAC09DCD}"/>
          </ac:spMkLst>
        </pc:spChg>
        <pc:spChg chg="add mod">
          <ac:chgData name="Gaita Matteo" userId="S::matteo.gaita@exprivia.com::3b34493c-787a-4579-8e1b-874cb6e86215" providerId="AD" clId="Web-{00000000-0000-0000-0000-000000000000}" dt="2026-10-05T14:10:01.659" v="202" actId="1076"/>
          <ac:spMkLst>
            <pc:docMk/>
            <pc:sldMk cId="79705170" sldId="2147377781"/>
            <ac:spMk id="26" creationId="{9E6159BE-A3E8-6CCB-8274-A0E98C0C35CC}"/>
          </ac:spMkLst>
        </pc:spChg>
        <pc:spChg chg="add mod">
          <ac:chgData name="Gaita Matteo" userId="S::matteo.gaita@exprivia.com::3b34493c-787a-4579-8e1b-874cb6e86215" providerId="AD" clId="Web-{00000000-0000-0000-0000-000000000000}" dt="2026-10-05T14:10:01.659" v="203" actId="1076"/>
          <ac:spMkLst>
            <pc:docMk/>
            <pc:sldMk cId="79705170" sldId="2147377781"/>
            <ac:spMk id="27" creationId="{6DBFDF88-49B5-7803-47D0-3E627796D705}"/>
          </ac:spMkLst>
        </pc:spChg>
        <pc:grpChg chg="add mod">
          <ac:chgData name="Gaita Matteo" userId="S::matteo.gaita@exprivia.com::3b34493c-787a-4579-8e1b-874cb6e86215" providerId="AD" clId="Web-{00000000-0000-0000-0000-000000000000}" dt="2026-10-05T14:10:01.581" v="196" actId="1076"/>
          <ac:grpSpMkLst>
            <pc:docMk/>
            <pc:sldMk cId="79705170" sldId="2147377781"/>
            <ac:grpSpMk id="12" creationId="{F435DB32-5459-F0B0-C536-F0163442CF28}"/>
          </ac:grpSpMkLst>
        </pc:grpChg>
      </pc:sldChg>
      <pc:sldChg chg="addSp delSp modSp">
        <pc:chgData name="Gaita Matteo" userId="S::matteo.gaita@exprivia.com::3b34493c-787a-4579-8e1b-874cb6e86215" providerId="AD" clId="Web-{00000000-0000-0000-0000-000000000000}" dt="2026-10-08T15:40:14.202" v="277" actId="1076"/>
        <pc:sldMkLst>
          <pc:docMk/>
          <pc:sldMk cId="2548431930" sldId="2147377783"/>
        </pc:sldMkLst>
        <pc:spChg chg="add mod">
          <ac:chgData name="Gaita Matteo" userId="S::matteo.gaita@exprivia.com::3b34493c-787a-4579-8e1b-874cb6e86215" providerId="AD" clId="Web-{00000000-0000-0000-0000-000000000000}" dt="2026-10-02T15:26:07.961" v="7" actId="20577"/>
          <ac:spMkLst>
            <pc:docMk/>
            <pc:sldMk cId="2548431930" sldId="2147377783"/>
            <ac:spMk id="6" creationId="{4DF51AEC-D5F7-E8FE-D386-63C1B9411BFE}"/>
          </ac:spMkLst>
        </pc:spChg>
        <pc:spChg chg="add mod">
          <ac:chgData name="Gaita Matteo" userId="S::matteo.gaita@exprivia.com::3b34493c-787a-4579-8e1b-874cb6e86215" providerId="AD" clId="Web-{00000000-0000-0000-0000-000000000000}" dt="2026-10-02T15:26:44.509" v="15" actId="1076"/>
          <ac:spMkLst>
            <pc:docMk/>
            <pc:sldMk cId="2548431930" sldId="2147377783"/>
            <ac:spMk id="7" creationId="{2F921454-1ACE-4CE0-BF6B-8F1AA90EDE52}"/>
          </ac:spMkLst>
        </pc:spChg>
        <pc:picChg chg="mod">
          <ac:chgData name="Gaita Matteo" userId="S::matteo.gaita@exprivia.com::3b34493c-787a-4579-8e1b-874cb6e86215" providerId="AD" clId="Web-{00000000-0000-0000-0000-000000000000}" dt="2026-10-08T15:40:14.202" v="277" actId="1076"/>
          <ac:picMkLst>
            <pc:docMk/>
            <pc:sldMk cId="2548431930" sldId="2147377783"/>
            <ac:picMk id="3" creationId="{1B2A649F-4F13-3683-C535-6618CFA973D9}"/>
          </ac:picMkLst>
        </pc:picChg>
      </pc:sldChg>
      <pc:sldChg chg="addSp delSp modSp">
        <pc:chgData name="Gaita Matteo" userId="S::matteo.gaita@exprivia.com::3b34493c-787a-4579-8e1b-874cb6e86215" providerId="AD" clId="Web-{00000000-0000-0000-0000-000000000000}" dt="2026-10-08T15:40:31.609" v="282"/>
        <pc:sldMkLst>
          <pc:docMk/>
          <pc:sldMk cId="1411242230" sldId="2147377784"/>
        </pc:sldMkLst>
        <pc:spChg chg="mod">
          <ac:chgData name="Gaita Matteo" userId="S::matteo.gaita@exprivia.com::3b34493c-787a-4579-8e1b-874cb6e86215" providerId="AD" clId="Web-{00000000-0000-0000-0000-000000000000}" dt="2026-10-08T15:40:30.093" v="280" actId="1076"/>
          <ac:spMkLst>
            <pc:docMk/>
            <pc:sldMk cId="1411242230" sldId="2147377784"/>
            <ac:spMk id="3" creationId="{14C29EC0-E421-43ED-9F0E-6DD4B31929A7}"/>
          </ac:spMkLst>
        </pc:spChg>
        <pc:spChg chg="mod">
          <ac:chgData name="Gaita Matteo" userId="S::matteo.gaita@exprivia.com::3b34493c-787a-4579-8e1b-874cb6e86215" providerId="AD" clId="Web-{00000000-0000-0000-0000-000000000000}" dt="2026-10-08T15:40:30.109" v="281" actId="1076"/>
          <ac:spMkLst>
            <pc:docMk/>
            <pc:sldMk cId="1411242230" sldId="2147377784"/>
            <ac:spMk id="5" creationId="{E6F9AC8F-65AF-0B2E-256E-0C083502A01A}"/>
          </ac:spMkLst>
        </pc:spChg>
        <pc:spChg chg="add mod">
          <ac:chgData name="Gaita Matteo" userId="S::matteo.gaita@exprivia.com::3b34493c-787a-4579-8e1b-874cb6e86215" providerId="AD" clId="Web-{00000000-0000-0000-0000-000000000000}" dt="2026-10-02T15:26:15.430" v="10" actId="20577"/>
          <ac:spMkLst>
            <pc:docMk/>
            <pc:sldMk cId="1411242230" sldId="2147377784"/>
            <ac:spMk id="6" creationId="{0A02975E-CFA6-92C0-734F-63FDC43DEE2E}"/>
          </ac:spMkLst>
        </pc:spChg>
        <pc:picChg chg="mod">
          <ac:chgData name="Gaita Matteo" userId="S::matteo.gaita@exprivia.com::3b34493c-787a-4579-8e1b-874cb6e86215" providerId="AD" clId="Web-{00000000-0000-0000-0000-000000000000}" dt="2026-10-08T15:40:30.078" v="279" actId="1076"/>
          <ac:picMkLst>
            <pc:docMk/>
            <pc:sldMk cId="1411242230" sldId="2147377784"/>
            <ac:picMk id="2" creationId="{C72D412E-E55F-A50D-4AE9-368991780EA9}"/>
          </ac:picMkLst>
        </pc:picChg>
      </pc:sldChg>
      <pc:sldChg chg="addSp delSp modSp new">
        <pc:chgData name="Gaita Matteo" userId="S::matteo.gaita@exprivia.com::3b34493c-787a-4579-8e1b-874cb6e86215" providerId="AD" clId="Web-{00000000-0000-0000-0000-000000000000}" dt="2026-10-05T14:10:34.771" v="220" actId="1076"/>
        <pc:sldMkLst>
          <pc:docMk/>
          <pc:sldMk cId="2497131579" sldId="2147377786"/>
        </pc:sldMkLst>
        <pc:spChg chg="add">
          <ac:chgData name="Gaita Matteo" userId="S::matteo.gaita@exprivia.com::3b34493c-787a-4579-8e1b-874cb6e86215" providerId="AD" clId="Web-{00000000-0000-0000-0000-000000000000}" dt="2026-10-02T15:28:20.262" v="55"/>
          <ac:spMkLst>
            <pc:docMk/>
            <pc:sldMk cId="2497131579" sldId="2147377786"/>
            <ac:spMk id="16" creationId="{455479B7-9900-627D-7CAA-70CB198809DF}"/>
          </ac:spMkLst>
        </pc:spChg>
        <pc:spChg chg="add mod">
          <ac:chgData name="Gaita Matteo" userId="S::matteo.gaita@exprivia.com::3b34493c-787a-4579-8e1b-874cb6e86215" providerId="AD" clId="Web-{00000000-0000-0000-0000-000000000000}" dt="2026-10-05T14:10:34.724" v="214" actId="1076"/>
          <ac:spMkLst>
            <pc:docMk/>
            <pc:sldMk cId="2497131579" sldId="2147377786"/>
            <ac:spMk id="26" creationId="{BA3C224E-EAAE-8720-FC17-ACF78CED503E}"/>
          </ac:spMkLst>
        </pc:spChg>
        <pc:spChg chg="add mod">
          <ac:chgData name="Gaita Matteo" userId="S::matteo.gaita@exprivia.com::3b34493c-787a-4579-8e1b-874cb6e86215" providerId="AD" clId="Web-{00000000-0000-0000-0000-000000000000}" dt="2026-10-05T14:10:34.739" v="215" actId="1076"/>
          <ac:spMkLst>
            <pc:docMk/>
            <pc:sldMk cId="2497131579" sldId="2147377786"/>
            <ac:spMk id="27" creationId="{612E8B59-4455-950B-B0B7-D24CCD09C666}"/>
          </ac:spMkLst>
        </pc:spChg>
        <pc:spChg chg="add mod">
          <ac:chgData name="Gaita Matteo" userId="S::matteo.gaita@exprivia.com::3b34493c-787a-4579-8e1b-874cb6e86215" providerId="AD" clId="Web-{00000000-0000-0000-0000-000000000000}" dt="2026-10-05T14:10:34.739" v="216" actId="1076"/>
          <ac:spMkLst>
            <pc:docMk/>
            <pc:sldMk cId="2497131579" sldId="2147377786"/>
            <ac:spMk id="28" creationId="{34ED3C08-8497-4D9C-BBCF-AB52BDEF4FD6}"/>
          </ac:spMkLst>
        </pc:spChg>
        <pc:spChg chg="add mod">
          <ac:chgData name="Gaita Matteo" userId="S::matteo.gaita@exprivia.com::3b34493c-787a-4579-8e1b-874cb6e86215" providerId="AD" clId="Web-{00000000-0000-0000-0000-000000000000}" dt="2026-10-05T14:10:34.755" v="217" actId="1076"/>
          <ac:spMkLst>
            <pc:docMk/>
            <pc:sldMk cId="2497131579" sldId="2147377786"/>
            <ac:spMk id="29" creationId="{9C3DE8F8-EA85-4F96-A24F-9444A87939F8}"/>
          </ac:spMkLst>
        </pc:spChg>
        <pc:spChg chg="add mod">
          <ac:chgData name="Gaita Matteo" userId="S::matteo.gaita@exprivia.com::3b34493c-787a-4579-8e1b-874cb6e86215" providerId="AD" clId="Web-{00000000-0000-0000-0000-000000000000}" dt="2026-10-05T14:10:34.755" v="218" actId="1076"/>
          <ac:spMkLst>
            <pc:docMk/>
            <pc:sldMk cId="2497131579" sldId="2147377786"/>
            <ac:spMk id="30" creationId="{7D007E76-AC74-40AB-972F-30BA53CD3799}"/>
          </ac:spMkLst>
        </pc:spChg>
        <pc:spChg chg="add mod">
          <ac:chgData name="Gaita Matteo" userId="S::matteo.gaita@exprivia.com::3b34493c-787a-4579-8e1b-874cb6e86215" providerId="AD" clId="Web-{00000000-0000-0000-0000-000000000000}" dt="2026-10-05T14:10:34.771" v="219" actId="1076"/>
          <ac:spMkLst>
            <pc:docMk/>
            <pc:sldMk cId="2497131579" sldId="2147377786"/>
            <ac:spMk id="31" creationId="{A2750B31-D67A-DC43-8378-278731AF93C2}"/>
          </ac:spMkLst>
        </pc:spChg>
        <pc:spChg chg="add mod">
          <ac:chgData name="Gaita Matteo" userId="S::matteo.gaita@exprivia.com::3b34493c-787a-4579-8e1b-874cb6e86215" providerId="AD" clId="Web-{00000000-0000-0000-0000-000000000000}" dt="2026-10-05T14:10:34.771" v="220" actId="1076"/>
          <ac:spMkLst>
            <pc:docMk/>
            <pc:sldMk cId="2497131579" sldId="2147377786"/>
            <ac:spMk id="32" creationId="{A708A207-B0A2-7B51-DA74-1B7253732487}"/>
          </ac:spMkLst>
        </pc:spChg>
        <pc:grpChg chg="add mod">
          <ac:chgData name="Gaita Matteo" userId="S::matteo.gaita@exprivia.com::3b34493c-787a-4579-8e1b-874cb6e86215" providerId="AD" clId="Web-{00000000-0000-0000-0000-000000000000}" dt="2026-10-05T14:10:34.724" v="213" actId="1076"/>
          <ac:grpSpMkLst>
            <pc:docMk/>
            <pc:sldMk cId="2497131579" sldId="2147377786"/>
            <ac:grpSpMk id="23" creationId="{1EFFF4DB-3B67-1029-50BE-07E974A9F825}"/>
          </ac:grpSpMkLst>
        </pc:grpChg>
      </pc:sldChg>
      <pc:sldChg chg="addSp delSp modSp new">
        <pc:chgData name="Gaita Matteo" userId="S::matteo.gaita@exprivia.com::3b34493c-787a-4579-8e1b-874cb6e86215" providerId="AD" clId="Web-{00000000-0000-0000-0000-000000000000}" dt="2026-10-08T15:40:41.578" v="284" actId="1076"/>
        <pc:sldMkLst>
          <pc:docMk/>
          <pc:sldMk cId="3279586391" sldId="2147377787"/>
        </pc:sldMkLst>
        <pc:spChg chg="add mod">
          <ac:chgData name="Gaita Matteo" userId="S::matteo.gaita@exprivia.com::3b34493c-787a-4579-8e1b-874cb6e86215" providerId="AD" clId="Web-{00000000-0000-0000-0000-000000000000}" dt="2026-10-02T15:30:30.141" v="89" actId="20577"/>
          <ac:spMkLst>
            <pc:docMk/>
            <pc:sldMk cId="3279586391" sldId="2147377787"/>
            <ac:spMk id="5" creationId="{A590529B-6AD9-751C-4D57-EF3C43AA0EF4}"/>
          </ac:spMkLst>
        </pc:spChg>
        <pc:picChg chg="mod">
          <ac:chgData name="Gaita Matteo" userId="S::matteo.gaita@exprivia.com::3b34493c-787a-4579-8e1b-874cb6e86215" providerId="AD" clId="Web-{00000000-0000-0000-0000-000000000000}" dt="2026-10-08T15:40:41.578" v="284" actId="1076"/>
          <ac:picMkLst>
            <pc:docMk/>
            <pc:sldMk cId="3279586391" sldId="2147377787"/>
            <ac:picMk id="2" creationId="{812E5332-0D64-B1BB-B273-B965760F6FF0}"/>
          </ac:picMkLst>
        </pc:picChg>
      </pc:sldChg>
      <pc:sldChg chg="addSp delSp modSp new">
        <pc:chgData name="Gaita Matteo" userId="S::matteo.gaita@exprivia.com::3b34493c-787a-4579-8e1b-874cb6e86215" providerId="AD" clId="Web-{00000000-0000-0000-0000-000000000000}" dt="2026-10-08T15:40:45.750" v="285" actId="1076"/>
        <pc:sldMkLst>
          <pc:docMk/>
          <pc:sldMk cId="2163049176" sldId="2147377788"/>
        </pc:sldMkLst>
        <pc:picChg chg="mod">
          <ac:chgData name="Gaita Matteo" userId="S::matteo.gaita@exprivia.com::3b34493c-787a-4579-8e1b-874cb6e86215" providerId="AD" clId="Web-{00000000-0000-0000-0000-000000000000}" dt="2026-10-08T15:40:45.750" v="285" actId="1076"/>
          <ac:picMkLst>
            <pc:docMk/>
            <pc:sldMk cId="2163049176" sldId="2147377788"/>
            <ac:picMk id="4" creationId="{0BFBAC63-9A4D-C593-9DEA-BEBE2258D190}"/>
          </ac:picMkLst>
        </pc:picChg>
      </pc:sldChg>
      <pc:sldChg chg="addSp delSp modSp new">
        <pc:chgData name="Gaita Matteo" userId="S::matteo.gaita@exprivia.com::3b34493c-787a-4579-8e1b-874cb6e86215" providerId="AD" clId="Web-{00000000-0000-0000-0000-000000000000}" dt="2026-10-08T15:40:54.704" v="287" actId="1076"/>
        <pc:sldMkLst>
          <pc:docMk/>
          <pc:sldMk cId="670754660" sldId="2147377789"/>
        </pc:sldMkLst>
        <pc:picChg chg="mod">
          <ac:chgData name="Gaita Matteo" userId="S::matteo.gaita@exprivia.com::3b34493c-787a-4579-8e1b-874cb6e86215" providerId="AD" clId="Web-{00000000-0000-0000-0000-000000000000}" dt="2026-10-08T15:40:54.704" v="287" actId="1076"/>
          <ac:picMkLst>
            <pc:docMk/>
            <pc:sldMk cId="670754660" sldId="2147377789"/>
            <ac:picMk id="5" creationId="{C1AC610D-06E8-56BF-5861-50592E0CBA76}"/>
          </ac:picMkLst>
        </pc:picChg>
      </pc:sldChg>
      <pc:sldChg chg="addSp delSp modSp new">
        <pc:chgData name="Gaita Matteo" userId="S::matteo.gaita@exprivia.com::3b34493c-787a-4579-8e1b-874cb6e86215" providerId="AD" clId="Web-{00000000-0000-0000-0000-000000000000}" dt="2026-10-08T15:41:02.985" v="288" actId="1076"/>
        <pc:sldMkLst>
          <pc:docMk/>
          <pc:sldMk cId="1783400086" sldId="2147377790"/>
        </pc:sldMkLst>
        <pc:picChg chg="mod">
          <ac:chgData name="Gaita Matteo" userId="S::matteo.gaita@exprivia.com::3b34493c-787a-4579-8e1b-874cb6e86215" providerId="AD" clId="Web-{00000000-0000-0000-0000-000000000000}" dt="2026-10-08T15:41:02.985" v="288" actId="1076"/>
          <ac:picMkLst>
            <pc:docMk/>
            <pc:sldMk cId="1783400086" sldId="2147377790"/>
            <ac:picMk id="10" creationId="{2B1786E1-237F-9679-410E-109B55F78496}"/>
          </ac:picMkLst>
        </pc:picChg>
      </pc:sldChg>
      <pc:sldChg chg="modSp new">
        <pc:chgData name="Gaita Matteo" userId="S::matteo.gaita@exprivia.com::3b34493c-787a-4579-8e1b-874cb6e86215" providerId="AD" clId="Web-{00000000-0000-0000-0000-000000000000}" dt="2026-10-08T15:41:20.080" v="307" actId="1076"/>
        <pc:sldMkLst>
          <pc:docMk/>
          <pc:sldMk cId="229927181" sldId="2147377791"/>
        </pc:sldMkLst>
        <pc:spChg chg="mod">
          <ac:chgData name="Gaita Matteo" userId="S::matteo.gaita@exprivia.com::3b34493c-787a-4579-8e1b-874cb6e86215" providerId="AD" clId="Web-{00000000-0000-0000-0000-000000000000}" dt="2026-10-08T15:41:19.892" v="289" actId="1076"/>
          <ac:spMkLst>
            <pc:docMk/>
            <pc:sldMk cId="229927181" sldId="2147377791"/>
            <ac:spMk id="13" creationId="{4C7422E6-F7C0-CD27-8BB3-A32A9556CBE5}"/>
          </ac:spMkLst>
        </pc:spChg>
        <pc:grpChg chg="mod">
          <ac:chgData name="Gaita Matteo" userId="S::matteo.gaita@exprivia.com::3b34493c-787a-4579-8e1b-874cb6e86215" providerId="AD" clId="Web-{00000000-0000-0000-0000-000000000000}" dt="2026-10-08T15:41:19.923" v="293" actId="1076"/>
          <ac:grpSpMkLst>
            <pc:docMk/>
            <pc:sldMk cId="229927181" sldId="2147377791"/>
            <ac:grpSpMk id="7" creationId="{04905BE7-028B-C582-BCE3-7AB760BD2F1E}"/>
          </ac:grpSpMkLst>
        </pc:grpChg>
        <pc:grpChg chg="mod">
          <ac:chgData name="Gaita Matteo" userId="S::matteo.gaita@exprivia.com::3b34493c-787a-4579-8e1b-874cb6e86215" providerId="AD" clId="Web-{00000000-0000-0000-0000-000000000000}" dt="2026-10-08T15:41:20.001" v="301" actId="1076"/>
          <ac:grpSpMkLst>
            <pc:docMk/>
            <pc:sldMk cId="229927181" sldId="2147377791"/>
            <ac:grpSpMk id="28" creationId="{A164EEF4-6EB7-132B-2C01-1E1EFC9150C9}"/>
          </ac:grpSpMkLst>
        </pc:grpChg>
        <pc:grpChg chg="mod">
          <ac:chgData name="Gaita Matteo" userId="S::matteo.gaita@exprivia.com::3b34493c-787a-4579-8e1b-874cb6e86215" providerId="AD" clId="Web-{00000000-0000-0000-0000-000000000000}" dt="2026-10-08T15:41:20.048" v="305" actId="1076"/>
          <ac:grpSpMkLst>
            <pc:docMk/>
            <pc:sldMk cId="229927181" sldId="2147377791"/>
            <ac:grpSpMk id="38" creationId="{08A04E66-133D-B9D0-7DE9-2B20404AE246}"/>
          </ac:grpSpMkLst>
        </pc:grpChg>
        <pc:grpChg chg="mod">
          <ac:chgData name="Gaita Matteo" userId="S::matteo.gaita@exprivia.com::3b34493c-787a-4579-8e1b-874cb6e86215" providerId="AD" clId="Web-{00000000-0000-0000-0000-000000000000}" dt="2026-10-08T15:41:20.064" v="306" actId="1076"/>
          <ac:grpSpMkLst>
            <pc:docMk/>
            <pc:sldMk cId="229927181" sldId="2147377791"/>
            <ac:grpSpMk id="44" creationId="{9EB49445-689F-1C60-6E71-AB9B872D4AA0}"/>
          </ac:grpSpMkLst>
        </pc:grpChg>
        <pc:grpChg chg="mod">
          <ac:chgData name="Gaita Matteo" userId="S::matteo.gaita@exprivia.com::3b34493c-787a-4579-8e1b-874cb6e86215" providerId="AD" clId="Web-{00000000-0000-0000-0000-000000000000}" dt="2026-10-08T15:41:20.080" v="307" actId="1076"/>
          <ac:grpSpMkLst>
            <pc:docMk/>
            <pc:sldMk cId="229927181" sldId="2147377791"/>
            <ac:grpSpMk id="59" creationId="{0CD377C0-E5AA-391B-E5E8-BEAB9CFF7A9B}"/>
          </ac:grpSpMkLst>
        </pc:grpChg>
        <pc:picChg chg="mod">
          <ac:chgData name="Gaita Matteo" userId="S::matteo.gaita@exprivia.com::3b34493c-787a-4579-8e1b-874cb6e86215" providerId="AD" clId="Web-{00000000-0000-0000-0000-000000000000}" dt="2026-10-08T15:41:19.892" v="290" actId="1076"/>
          <ac:picMkLst>
            <pc:docMk/>
            <pc:sldMk cId="229927181" sldId="2147377791"/>
            <ac:picMk id="10" creationId="{D19E088C-14D2-F65D-59C0-D4C858EFDC00}"/>
          </ac:picMkLst>
        </pc:picChg>
        <pc:picChg chg="mod">
          <ac:chgData name="Gaita Matteo" userId="S::matteo.gaita@exprivia.com::3b34493c-787a-4579-8e1b-874cb6e86215" providerId="AD" clId="Web-{00000000-0000-0000-0000-000000000000}" dt="2026-10-08T15:41:19.908" v="291" actId="1076"/>
          <ac:picMkLst>
            <pc:docMk/>
            <pc:sldMk cId="229927181" sldId="2147377791"/>
            <ac:picMk id="15" creationId="{7D54AD12-2222-1DDA-EB6D-DCFAE8D2CB51}"/>
          </ac:picMkLst>
        </pc:picChg>
        <pc:inkChg chg="mod">
          <ac:chgData name="Gaita Matteo" userId="S::matteo.gaita@exprivia.com::3b34493c-787a-4579-8e1b-874cb6e86215" providerId="AD" clId="Web-{00000000-0000-0000-0000-000000000000}" dt="2026-10-08T15:41:19.939" v="294" actId="1076"/>
          <ac:inkMkLst>
            <pc:docMk/>
            <pc:sldMk cId="229927181" sldId="2147377791"/>
            <ac:inkMk id="8" creationId="{69AEBE68-9047-D4DD-B4D6-57EEF45C3ED8}"/>
          </ac:inkMkLst>
        </pc:inkChg>
        <pc:inkChg chg="mod">
          <ac:chgData name="Gaita Matteo" userId="S::matteo.gaita@exprivia.com::3b34493c-787a-4579-8e1b-874cb6e86215" providerId="AD" clId="Web-{00000000-0000-0000-0000-000000000000}" dt="2026-10-08T15:41:19.939" v="295" actId="1076"/>
          <ac:inkMkLst>
            <pc:docMk/>
            <pc:sldMk cId="229927181" sldId="2147377791"/>
            <ac:inkMk id="9" creationId="{1D3D63D0-CA1B-0151-1682-5A7880A05178}"/>
          </ac:inkMkLst>
        </pc:inkChg>
        <pc:inkChg chg="mod">
          <ac:chgData name="Gaita Matteo" userId="S::matteo.gaita@exprivia.com::3b34493c-787a-4579-8e1b-874cb6e86215" providerId="AD" clId="Web-{00000000-0000-0000-0000-000000000000}" dt="2026-10-08T15:41:19.955" v="296" actId="1076"/>
          <ac:inkMkLst>
            <pc:docMk/>
            <pc:sldMk cId="229927181" sldId="2147377791"/>
            <ac:inkMk id="11" creationId="{9DC87413-6C37-439D-FB34-CA5FB37B90AB}"/>
          </ac:inkMkLst>
        </pc:inkChg>
        <pc:inkChg chg="mod">
          <ac:chgData name="Gaita Matteo" userId="S::matteo.gaita@exprivia.com::3b34493c-787a-4579-8e1b-874cb6e86215" providerId="AD" clId="Web-{00000000-0000-0000-0000-000000000000}" dt="2026-10-08T15:41:19.955" v="297" actId="1076"/>
          <ac:inkMkLst>
            <pc:docMk/>
            <pc:sldMk cId="229927181" sldId="2147377791"/>
            <ac:inkMk id="12" creationId="{1F65B9AB-3FD1-D029-D07D-DFE3144BC8EC}"/>
          </ac:inkMkLst>
        </pc:inkChg>
        <pc:inkChg chg="mod">
          <ac:chgData name="Gaita Matteo" userId="S::matteo.gaita@exprivia.com::3b34493c-787a-4579-8e1b-874cb6e86215" providerId="AD" clId="Web-{00000000-0000-0000-0000-000000000000}" dt="2026-10-08T15:41:19.970" v="298" actId="1076"/>
          <ac:inkMkLst>
            <pc:docMk/>
            <pc:sldMk cId="229927181" sldId="2147377791"/>
            <ac:inkMk id="17" creationId="{A0DB51F5-6346-0748-C7C0-9D7F28E1F56A}"/>
          </ac:inkMkLst>
        </pc:inkChg>
        <pc:inkChg chg="mod">
          <ac:chgData name="Gaita Matteo" userId="S::matteo.gaita@exprivia.com::3b34493c-787a-4579-8e1b-874cb6e86215" providerId="AD" clId="Web-{00000000-0000-0000-0000-000000000000}" dt="2026-10-08T15:41:19.986" v="299" actId="1076"/>
          <ac:inkMkLst>
            <pc:docMk/>
            <pc:sldMk cId="229927181" sldId="2147377791"/>
            <ac:inkMk id="18" creationId="{A9BF0BA0-CEA0-DF03-F528-E89880651377}"/>
          </ac:inkMkLst>
        </pc:inkChg>
        <pc:inkChg chg="mod">
          <ac:chgData name="Gaita Matteo" userId="S::matteo.gaita@exprivia.com::3b34493c-787a-4579-8e1b-874cb6e86215" providerId="AD" clId="Web-{00000000-0000-0000-0000-000000000000}" dt="2026-10-08T15:41:19.986" v="300" actId="1076"/>
          <ac:inkMkLst>
            <pc:docMk/>
            <pc:sldMk cId="229927181" sldId="2147377791"/>
            <ac:inkMk id="19" creationId="{487B7B57-928D-8613-358E-AA5E415CF674}"/>
          </ac:inkMkLst>
        </pc:inkChg>
        <pc:inkChg chg="mod">
          <ac:chgData name="Gaita Matteo" userId="S::matteo.gaita@exprivia.com::3b34493c-787a-4579-8e1b-874cb6e86215" providerId="AD" clId="Web-{00000000-0000-0000-0000-000000000000}" dt="2026-10-08T15:41:20.017" v="302" actId="1076"/>
          <ac:inkMkLst>
            <pc:docMk/>
            <pc:sldMk cId="229927181" sldId="2147377791"/>
            <ac:inkMk id="22" creationId="{7D0F2963-6391-EFF7-F935-FA2EFBDBD4D5}"/>
          </ac:inkMkLst>
        </pc:inkChg>
        <pc:inkChg chg="mod">
          <ac:chgData name="Gaita Matteo" userId="S::matteo.gaita@exprivia.com::3b34493c-787a-4579-8e1b-874cb6e86215" providerId="AD" clId="Web-{00000000-0000-0000-0000-000000000000}" dt="2026-10-08T15:41:20.033" v="303" actId="1076"/>
          <ac:inkMkLst>
            <pc:docMk/>
            <pc:sldMk cId="229927181" sldId="2147377791"/>
            <ac:inkMk id="29" creationId="{B0E2ED50-6FD1-F70C-A0A9-F616CA36C55B}"/>
          </ac:inkMkLst>
        </pc:inkChg>
        <pc:inkChg chg="mod">
          <ac:chgData name="Gaita Matteo" userId="S::matteo.gaita@exprivia.com::3b34493c-787a-4579-8e1b-874cb6e86215" providerId="AD" clId="Web-{00000000-0000-0000-0000-000000000000}" dt="2026-10-08T15:41:20.033" v="304" actId="1076"/>
          <ac:inkMkLst>
            <pc:docMk/>
            <pc:sldMk cId="229927181" sldId="2147377791"/>
            <ac:inkMk id="32" creationId="{3369F262-674B-7364-28E6-A7DAAE7BEAC1}"/>
          </ac:inkMkLst>
        </pc:inkChg>
        <pc:cxnChg chg="mod">
          <ac:chgData name="Gaita Matteo" userId="S::matteo.gaita@exprivia.com::3b34493c-787a-4579-8e1b-874cb6e86215" providerId="AD" clId="Web-{00000000-0000-0000-0000-000000000000}" dt="2026-10-08T15:41:19.908" v="292" actId="1076"/>
          <ac:cxnSpMkLst>
            <pc:docMk/>
            <pc:sldMk cId="229927181" sldId="2147377791"/>
            <ac:cxnSpMk id="16" creationId="{806057AE-C572-6507-EF62-D5545AD0ABA1}"/>
          </ac:cxnSpMkLst>
        </pc:cxnChg>
      </pc:sldChg>
      <pc:sldChg chg="modSp">
        <pc:chgData name="Gaita Matteo" userId="S::matteo.gaita@exprivia.com::3b34493c-787a-4579-8e1b-874cb6e86215" providerId="AD" clId="Web-{00000000-0000-0000-0000-000000000000}" dt="2026-10-08T15:41:26.611" v="308" actId="1076"/>
        <pc:sldMkLst>
          <pc:docMk/>
          <pc:sldMk cId="1954104909" sldId="2147377792"/>
        </pc:sldMkLst>
        <pc:picChg chg="mod">
          <ac:chgData name="Gaita Matteo" userId="S::matteo.gaita@exprivia.com::3b34493c-787a-4579-8e1b-874cb6e86215" providerId="AD" clId="Web-{00000000-0000-0000-0000-000000000000}" dt="2026-10-08T15:41:26.611" v="308" actId="1076"/>
          <ac:picMkLst>
            <pc:docMk/>
            <pc:sldMk cId="1954104909" sldId="2147377792"/>
            <ac:picMk id="9" creationId="{3ECBCAB0-AAFB-E59C-3C92-B82AFFDC5594}"/>
          </ac:picMkLst>
        </pc:picChg>
      </pc:sldChg>
      <pc:sldChg chg="modSp">
        <pc:chgData name="Gaita Matteo" userId="S::matteo.gaita@exprivia.com::3b34493c-787a-4579-8e1b-874cb6e86215" providerId="AD" clId="Web-{00000000-0000-0000-0000-000000000000}" dt="2026-10-08T15:41:33.861" v="309" actId="1076"/>
        <pc:sldMkLst>
          <pc:docMk/>
          <pc:sldMk cId="3567224976" sldId="2147377793"/>
        </pc:sldMkLst>
        <pc:picChg chg="mod">
          <ac:chgData name="Gaita Matteo" userId="S::matteo.gaita@exprivia.com::3b34493c-787a-4579-8e1b-874cb6e86215" providerId="AD" clId="Web-{00000000-0000-0000-0000-000000000000}" dt="2026-10-08T15:41:33.861" v="309" actId="1076"/>
          <ac:picMkLst>
            <pc:docMk/>
            <pc:sldMk cId="3567224976" sldId="2147377793"/>
            <ac:picMk id="9" creationId="{D140672F-1D01-8FA7-0EE6-5CE8BBF02A68}"/>
          </ac:picMkLst>
        </pc:picChg>
      </pc:sldChg>
      <pc:sldChg chg="modSp">
        <pc:chgData name="Gaita Matteo" userId="S::matteo.gaita@exprivia.com::3b34493c-787a-4579-8e1b-874cb6e86215" providerId="AD" clId="Web-{00000000-0000-0000-0000-000000000000}" dt="2026-10-08T15:41:44.815" v="326" actId="1076"/>
        <pc:sldMkLst>
          <pc:docMk/>
          <pc:sldMk cId="199330230" sldId="2147377794"/>
        </pc:sldMkLst>
        <pc:spChg chg="mod">
          <ac:chgData name="Gaita Matteo" userId="S::matteo.gaita@exprivia.com::3b34493c-787a-4579-8e1b-874cb6e86215" providerId="AD" clId="Web-{00000000-0000-0000-0000-000000000000}" dt="2026-10-08T15:41:44.674" v="310" actId="1076"/>
          <ac:spMkLst>
            <pc:docMk/>
            <pc:sldMk cId="199330230" sldId="2147377794"/>
            <ac:spMk id="11" creationId="{231F1D2F-190B-5F4C-816A-C30DE6B18CAF}"/>
          </ac:spMkLst>
        </pc:spChg>
        <pc:grpChg chg="mod">
          <ac:chgData name="Gaita Matteo" userId="S::matteo.gaita@exprivia.com::3b34493c-787a-4579-8e1b-874cb6e86215" providerId="AD" clId="Web-{00000000-0000-0000-0000-000000000000}" dt="2026-10-08T15:41:44.705" v="315" actId="1076"/>
          <ac:grpSpMkLst>
            <pc:docMk/>
            <pc:sldMk cId="199330230" sldId="2147377794"/>
            <ac:grpSpMk id="9" creationId="{7F81E849-BE36-D62C-C3CA-308042434813}"/>
          </ac:grpSpMkLst>
        </pc:grpChg>
        <pc:grpChg chg="mod">
          <ac:chgData name="Gaita Matteo" userId="S::matteo.gaita@exprivia.com::3b34493c-787a-4579-8e1b-874cb6e86215" providerId="AD" clId="Web-{00000000-0000-0000-0000-000000000000}" dt="2026-10-08T15:41:44.737" v="319" actId="1076"/>
          <ac:grpSpMkLst>
            <pc:docMk/>
            <pc:sldMk cId="199330230" sldId="2147377794"/>
            <ac:grpSpMk id="20" creationId="{43177A54-4586-671A-60F7-B6C527702CD4}"/>
          </ac:grpSpMkLst>
        </pc:grpChg>
        <pc:grpChg chg="mod">
          <ac:chgData name="Gaita Matteo" userId="S::matteo.gaita@exprivia.com::3b34493c-787a-4579-8e1b-874cb6e86215" providerId="AD" clId="Web-{00000000-0000-0000-0000-000000000000}" dt="2026-10-08T15:41:44.784" v="323" actId="1076"/>
          <ac:grpSpMkLst>
            <pc:docMk/>
            <pc:sldMk cId="199330230" sldId="2147377794"/>
            <ac:grpSpMk id="37" creationId="{FC89E751-3600-B99F-0BFC-30982593C481}"/>
          </ac:grpSpMkLst>
        </pc:grpChg>
        <pc:grpChg chg="mod">
          <ac:chgData name="Gaita Matteo" userId="S::matteo.gaita@exprivia.com::3b34493c-787a-4579-8e1b-874cb6e86215" providerId="AD" clId="Web-{00000000-0000-0000-0000-000000000000}" dt="2026-10-08T15:41:44.784" v="324" actId="1076"/>
          <ac:grpSpMkLst>
            <pc:docMk/>
            <pc:sldMk cId="199330230" sldId="2147377794"/>
            <ac:grpSpMk id="39" creationId="{28BD1FBB-EF95-4782-53A2-61D07CA0BAF8}"/>
          </ac:grpSpMkLst>
        </pc:grpChg>
        <pc:grpChg chg="mod">
          <ac:chgData name="Gaita Matteo" userId="S::matteo.gaita@exprivia.com::3b34493c-787a-4579-8e1b-874cb6e86215" providerId="AD" clId="Web-{00000000-0000-0000-0000-000000000000}" dt="2026-10-08T15:41:44.799" v="325" actId="1076"/>
          <ac:grpSpMkLst>
            <pc:docMk/>
            <pc:sldMk cId="199330230" sldId="2147377794"/>
            <ac:grpSpMk id="43" creationId="{2CEB828E-391C-8534-2544-D6223863D8FB}"/>
          </ac:grpSpMkLst>
        </pc:grpChg>
        <pc:picChg chg="mod">
          <ac:chgData name="Gaita Matteo" userId="S::matteo.gaita@exprivia.com::3b34493c-787a-4579-8e1b-874cb6e86215" providerId="AD" clId="Web-{00000000-0000-0000-0000-000000000000}" dt="2026-10-08T15:41:44.674" v="311" actId="1076"/>
          <ac:picMkLst>
            <pc:docMk/>
            <pc:sldMk cId="199330230" sldId="2147377794"/>
            <ac:picMk id="15" creationId="{99DA8F74-3422-CB9E-A2DC-C99A57B9AB03}"/>
          </ac:picMkLst>
        </pc:picChg>
        <pc:picChg chg="mod">
          <ac:chgData name="Gaita Matteo" userId="S::matteo.gaita@exprivia.com::3b34493c-787a-4579-8e1b-874cb6e86215" providerId="AD" clId="Web-{00000000-0000-0000-0000-000000000000}" dt="2026-10-08T15:41:44.690" v="312" actId="1076"/>
          <ac:picMkLst>
            <pc:docMk/>
            <pc:sldMk cId="199330230" sldId="2147377794"/>
            <ac:picMk id="19" creationId="{B5A2ACC2-D0DF-2C70-B5D6-2449226006DA}"/>
          </ac:picMkLst>
        </pc:picChg>
        <pc:inkChg chg="mod">
          <ac:chgData name="Gaita Matteo" userId="S::matteo.gaita@exprivia.com::3b34493c-787a-4579-8e1b-874cb6e86215" providerId="AD" clId="Web-{00000000-0000-0000-0000-000000000000}" dt="2026-10-08T15:41:44.705" v="314" actId="1076"/>
          <ac:inkMkLst>
            <pc:docMk/>
            <pc:sldMk cId="199330230" sldId="2147377794"/>
            <ac:inkMk id="6" creationId="{2508EAE4-D767-E183-E2EF-678BF12FBCF6}"/>
          </ac:inkMkLst>
        </pc:inkChg>
        <pc:inkChg chg="mod">
          <ac:chgData name="Gaita Matteo" userId="S::matteo.gaita@exprivia.com::3b34493c-787a-4579-8e1b-874cb6e86215" providerId="AD" clId="Web-{00000000-0000-0000-0000-000000000000}" dt="2026-10-08T15:41:44.721" v="316" actId="1076"/>
          <ac:inkMkLst>
            <pc:docMk/>
            <pc:sldMk cId="199330230" sldId="2147377794"/>
            <ac:inkMk id="10" creationId="{0927D141-A051-BCB5-9860-593311AC621A}"/>
          </ac:inkMkLst>
        </pc:inkChg>
        <pc:inkChg chg="mod">
          <ac:chgData name="Gaita Matteo" userId="S::matteo.gaita@exprivia.com::3b34493c-787a-4579-8e1b-874cb6e86215" providerId="AD" clId="Web-{00000000-0000-0000-0000-000000000000}" dt="2026-10-08T15:41:44.721" v="317" actId="1076"/>
          <ac:inkMkLst>
            <pc:docMk/>
            <pc:sldMk cId="199330230" sldId="2147377794"/>
            <ac:inkMk id="12" creationId="{36CBD25E-2976-2438-EB55-97C196B2985A}"/>
          </ac:inkMkLst>
        </pc:inkChg>
        <pc:inkChg chg="mod">
          <ac:chgData name="Gaita Matteo" userId="S::matteo.gaita@exprivia.com::3b34493c-787a-4579-8e1b-874cb6e86215" providerId="AD" clId="Web-{00000000-0000-0000-0000-000000000000}" dt="2026-10-08T15:41:44.737" v="318" actId="1076"/>
          <ac:inkMkLst>
            <pc:docMk/>
            <pc:sldMk cId="199330230" sldId="2147377794"/>
            <ac:inkMk id="13" creationId="{328F084B-5DE9-1A6F-140A-E4415C2140D3}"/>
          </ac:inkMkLst>
        </pc:inkChg>
        <pc:inkChg chg="mod">
          <ac:chgData name="Gaita Matteo" userId="S::matteo.gaita@exprivia.com::3b34493c-787a-4579-8e1b-874cb6e86215" providerId="AD" clId="Web-{00000000-0000-0000-0000-000000000000}" dt="2026-10-08T15:41:44.752" v="320" actId="1076"/>
          <ac:inkMkLst>
            <pc:docMk/>
            <pc:sldMk cId="199330230" sldId="2147377794"/>
            <ac:inkMk id="22" creationId="{18D5DFED-1CFA-95B1-11CF-6C00F877FE02}"/>
          </ac:inkMkLst>
        </pc:inkChg>
        <pc:inkChg chg="mod">
          <ac:chgData name="Gaita Matteo" userId="S::matteo.gaita@exprivia.com::3b34493c-787a-4579-8e1b-874cb6e86215" providerId="AD" clId="Web-{00000000-0000-0000-0000-000000000000}" dt="2026-10-08T15:41:44.752" v="321" actId="1076"/>
          <ac:inkMkLst>
            <pc:docMk/>
            <pc:sldMk cId="199330230" sldId="2147377794"/>
            <ac:inkMk id="23" creationId="{C4F6A588-6FC5-E1F1-AD07-A388BB4F3601}"/>
          </ac:inkMkLst>
        </pc:inkChg>
        <pc:inkChg chg="mod">
          <ac:chgData name="Gaita Matteo" userId="S::matteo.gaita@exprivia.com::3b34493c-787a-4579-8e1b-874cb6e86215" providerId="AD" clId="Web-{00000000-0000-0000-0000-000000000000}" dt="2026-10-08T15:41:44.768" v="322" actId="1076"/>
          <ac:inkMkLst>
            <pc:docMk/>
            <pc:sldMk cId="199330230" sldId="2147377794"/>
            <ac:inkMk id="24" creationId="{786F3B05-147F-D4BC-3023-02C1C92B3B51}"/>
          </ac:inkMkLst>
        </pc:inkChg>
        <pc:inkChg chg="mod">
          <ac:chgData name="Gaita Matteo" userId="S::matteo.gaita@exprivia.com::3b34493c-787a-4579-8e1b-874cb6e86215" providerId="AD" clId="Web-{00000000-0000-0000-0000-000000000000}" dt="2026-10-08T15:41:44.815" v="326" actId="1076"/>
          <ac:inkMkLst>
            <pc:docMk/>
            <pc:sldMk cId="199330230" sldId="2147377794"/>
            <ac:inkMk id="44" creationId="{8A1D1D4C-2C0D-6651-0D38-A07E88084788}"/>
          </ac:inkMkLst>
        </pc:inkChg>
        <pc:cxnChg chg="mod">
          <ac:chgData name="Gaita Matteo" userId="S::matteo.gaita@exprivia.com::3b34493c-787a-4579-8e1b-874cb6e86215" providerId="AD" clId="Web-{00000000-0000-0000-0000-000000000000}" dt="2026-10-08T15:41:44.690" v="313" actId="1076"/>
          <ac:cxnSpMkLst>
            <pc:docMk/>
            <pc:sldMk cId="199330230" sldId="2147377794"/>
            <ac:cxnSpMk id="21" creationId="{7E3323C2-2F55-9B16-302C-CAB9F8BDBFCD}"/>
          </ac:cxnSpMkLst>
        </pc:cxnChg>
      </pc:sldChg>
      <pc:sldChg chg="modSp">
        <pc:chgData name="Gaita Matteo" userId="S::matteo.gaita@exprivia.com::3b34493c-787a-4579-8e1b-874cb6e86215" providerId="AD" clId="Web-{00000000-0000-0000-0000-000000000000}" dt="2026-10-08T15:41:50.628" v="327" actId="1076"/>
        <pc:sldMkLst>
          <pc:docMk/>
          <pc:sldMk cId="268744890" sldId="2147377795"/>
        </pc:sldMkLst>
        <pc:picChg chg="mod">
          <ac:chgData name="Gaita Matteo" userId="S::matteo.gaita@exprivia.com::3b34493c-787a-4579-8e1b-874cb6e86215" providerId="AD" clId="Web-{00000000-0000-0000-0000-000000000000}" dt="2026-10-08T15:41:50.628" v="327" actId="1076"/>
          <ac:picMkLst>
            <pc:docMk/>
            <pc:sldMk cId="268744890" sldId="2147377795"/>
            <ac:picMk id="7" creationId="{9AD8B602-38A8-31AA-AC2D-539B1F00E32D}"/>
          </ac:picMkLst>
        </pc:picChg>
      </pc:sldChg>
      <pc:sldChg chg="modSp">
        <pc:chgData name="Gaita Matteo" userId="S::matteo.gaita@exprivia.com::3b34493c-787a-4579-8e1b-874cb6e86215" providerId="AD" clId="Web-{00000000-0000-0000-0000-000000000000}" dt="2026-10-08T15:41:57.800" v="342" actId="1076"/>
        <pc:sldMkLst>
          <pc:docMk/>
          <pc:sldMk cId="3404781631" sldId="2147377796"/>
        </pc:sldMkLst>
        <pc:spChg chg="mod">
          <ac:chgData name="Gaita Matteo" userId="S::matteo.gaita@exprivia.com::3b34493c-787a-4579-8e1b-874cb6e86215" providerId="AD" clId="Web-{00000000-0000-0000-0000-000000000000}" dt="2026-10-08T15:41:57.706" v="328" actId="1076"/>
          <ac:spMkLst>
            <pc:docMk/>
            <pc:sldMk cId="3404781631" sldId="2147377796"/>
            <ac:spMk id="5" creationId="{70FE5B94-C636-1FCE-27E2-9A4BA500EFDD}"/>
          </ac:spMkLst>
        </pc:spChg>
        <pc:grpChg chg="mod">
          <ac:chgData name="Gaita Matteo" userId="S::matteo.gaita@exprivia.com::3b34493c-787a-4579-8e1b-874cb6e86215" providerId="AD" clId="Web-{00000000-0000-0000-0000-000000000000}" dt="2026-10-08T15:41:57.768" v="337" actId="1076"/>
          <ac:grpSpMkLst>
            <pc:docMk/>
            <pc:sldMk cId="3404781631" sldId="2147377796"/>
            <ac:grpSpMk id="16" creationId="{4B49F7F9-0878-A8F3-BDC7-8F864A9797E0}"/>
          </ac:grpSpMkLst>
        </pc:grpChg>
        <pc:grpChg chg="mod">
          <ac:chgData name="Gaita Matteo" userId="S::matteo.gaita@exprivia.com::3b34493c-787a-4579-8e1b-874cb6e86215" providerId="AD" clId="Web-{00000000-0000-0000-0000-000000000000}" dt="2026-10-08T15:41:57.800" v="341" actId="1076"/>
          <ac:grpSpMkLst>
            <pc:docMk/>
            <pc:sldMk cId="3404781631" sldId="2147377796"/>
            <ac:grpSpMk id="27" creationId="{BE5CAB45-43B6-380A-2850-CE00E5C6B725}"/>
          </ac:grpSpMkLst>
        </pc:grpChg>
        <pc:grpChg chg="mod">
          <ac:chgData name="Gaita Matteo" userId="S::matteo.gaita@exprivia.com::3b34493c-787a-4579-8e1b-874cb6e86215" providerId="AD" clId="Web-{00000000-0000-0000-0000-000000000000}" dt="2026-10-08T15:41:57.800" v="342" actId="1076"/>
          <ac:grpSpMkLst>
            <pc:docMk/>
            <pc:sldMk cId="3404781631" sldId="2147377796"/>
            <ac:grpSpMk id="32" creationId="{4FA3F24D-0CB7-EA28-E838-DA4FBBFF50A2}"/>
          </ac:grpSpMkLst>
        </pc:grpChg>
        <pc:picChg chg="mod">
          <ac:chgData name="Gaita Matteo" userId="S::matteo.gaita@exprivia.com::3b34493c-787a-4579-8e1b-874cb6e86215" providerId="AD" clId="Web-{00000000-0000-0000-0000-000000000000}" dt="2026-10-08T15:41:57.722" v="329" actId="1076"/>
          <ac:picMkLst>
            <pc:docMk/>
            <pc:sldMk cId="3404781631" sldId="2147377796"/>
            <ac:picMk id="10" creationId="{CEE2D874-70EB-5BCE-09B0-AE1C2F76A655}"/>
          </ac:picMkLst>
        </pc:picChg>
        <pc:picChg chg="mod">
          <ac:chgData name="Gaita Matteo" userId="S::matteo.gaita@exprivia.com::3b34493c-787a-4579-8e1b-874cb6e86215" providerId="AD" clId="Web-{00000000-0000-0000-0000-000000000000}" dt="2026-10-08T15:41:57.722" v="330" actId="1076"/>
          <ac:picMkLst>
            <pc:docMk/>
            <pc:sldMk cId="3404781631" sldId="2147377796"/>
            <ac:picMk id="12" creationId="{FE195CAE-B922-0E8E-B66F-F0A3EECDF594}"/>
          </ac:picMkLst>
        </pc:picChg>
        <pc:inkChg chg="mod">
          <ac:chgData name="Gaita Matteo" userId="S::matteo.gaita@exprivia.com::3b34493c-787a-4579-8e1b-874cb6e86215" providerId="AD" clId="Web-{00000000-0000-0000-0000-000000000000}" dt="2026-10-08T15:41:57.737" v="332" actId="1076"/>
          <ac:inkMkLst>
            <pc:docMk/>
            <pc:sldMk cId="3404781631" sldId="2147377796"/>
            <ac:inkMk id="4" creationId="{AE4B9DFF-03A5-99DD-BFAB-8D8EBA40807C}"/>
          </ac:inkMkLst>
        </pc:inkChg>
        <pc:inkChg chg="mod">
          <ac:chgData name="Gaita Matteo" userId="S::matteo.gaita@exprivia.com::3b34493c-787a-4579-8e1b-874cb6e86215" providerId="AD" clId="Web-{00000000-0000-0000-0000-000000000000}" dt="2026-10-08T15:41:57.737" v="333" actId="1076"/>
          <ac:inkMkLst>
            <pc:docMk/>
            <pc:sldMk cId="3404781631" sldId="2147377796"/>
            <ac:inkMk id="6" creationId="{6E86FFDA-9F33-0C90-D77D-DAD9FE72DF27}"/>
          </ac:inkMkLst>
        </pc:inkChg>
        <pc:inkChg chg="mod">
          <ac:chgData name="Gaita Matteo" userId="S::matteo.gaita@exprivia.com::3b34493c-787a-4579-8e1b-874cb6e86215" providerId="AD" clId="Web-{00000000-0000-0000-0000-000000000000}" dt="2026-10-08T15:41:57.753" v="334" actId="1076"/>
          <ac:inkMkLst>
            <pc:docMk/>
            <pc:sldMk cId="3404781631" sldId="2147377796"/>
            <ac:inkMk id="7" creationId="{5E01E320-52C3-4549-A577-5D0C443CE60B}"/>
          </ac:inkMkLst>
        </pc:inkChg>
        <pc:inkChg chg="mod">
          <ac:chgData name="Gaita Matteo" userId="S::matteo.gaita@exprivia.com::3b34493c-787a-4579-8e1b-874cb6e86215" providerId="AD" clId="Web-{00000000-0000-0000-0000-000000000000}" dt="2026-10-08T15:41:57.753" v="335" actId="1076"/>
          <ac:inkMkLst>
            <pc:docMk/>
            <pc:sldMk cId="3404781631" sldId="2147377796"/>
            <ac:inkMk id="8" creationId="{AD2FABD5-D206-9912-4882-4DA00CA91794}"/>
          </ac:inkMkLst>
        </pc:inkChg>
        <pc:inkChg chg="mod">
          <ac:chgData name="Gaita Matteo" userId="S::matteo.gaita@exprivia.com::3b34493c-787a-4579-8e1b-874cb6e86215" providerId="AD" clId="Web-{00000000-0000-0000-0000-000000000000}" dt="2026-10-08T15:41:57.753" v="336" actId="1076"/>
          <ac:inkMkLst>
            <pc:docMk/>
            <pc:sldMk cId="3404781631" sldId="2147377796"/>
            <ac:inkMk id="11" creationId="{50806CBC-7220-EFAD-840C-FA0FBFAD10EF}"/>
          </ac:inkMkLst>
        </pc:inkChg>
        <pc:inkChg chg="mod">
          <ac:chgData name="Gaita Matteo" userId="S::matteo.gaita@exprivia.com::3b34493c-787a-4579-8e1b-874cb6e86215" providerId="AD" clId="Web-{00000000-0000-0000-0000-000000000000}" dt="2026-10-08T15:41:57.768" v="338" actId="1076"/>
          <ac:inkMkLst>
            <pc:docMk/>
            <pc:sldMk cId="3404781631" sldId="2147377796"/>
            <ac:inkMk id="17" creationId="{A6756B07-68C3-5BB7-267D-734571E4CF0C}"/>
          </ac:inkMkLst>
        </pc:inkChg>
        <pc:inkChg chg="mod">
          <ac:chgData name="Gaita Matteo" userId="S::matteo.gaita@exprivia.com::3b34493c-787a-4579-8e1b-874cb6e86215" providerId="AD" clId="Web-{00000000-0000-0000-0000-000000000000}" dt="2026-10-08T15:41:57.784" v="339" actId="1076"/>
          <ac:inkMkLst>
            <pc:docMk/>
            <pc:sldMk cId="3404781631" sldId="2147377796"/>
            <ac:inkMk id="18" creationId="{469979D6-4E8E-A6F5-9AB5-5783B07B4DBF}"/>
          </ac:inkMkLst>
        </pc:inkChg>
        <pc:inkChg chg="mod">
          <ac:chgData name="Gaita Matteo" userId="S::matteo.gaita@exprivia.com::3b34493c-787a-4579-8e1b-874cb6e86215" providerId="AD" clId="Web-{00000000-0000-0000-0000-000000000000}" dt="2026-10-08T15:41:57.784" v="340" actId="1076"/>
          <ac:inkMkLst>
            <pc:docMk/>
            <pc:sldMk cId="3404781631" sldId="2147377796"/>
            <ac:inkMk id="20" creationId="{FD10D46D-41D1-5263-0E9B-4C984219B962}"/>
          </ac:inkMkLst>
        </pc:inkChg>
        <pc:cxnChg chg="mod">
          <ac:chgData name="Gaita Matteo" userId="S::matteo.gaita@exprivia.com::3b34493c-787a-4579-8e1b-874cb6e86215" providerId="AD" clId="Web-{00000000-0000-0000-0000-000000000000}" dt="2026-10-08T15:41:57.722" v="331" actId="1076"/>
          <ac:cxnSpMkLst>
            <pc:docMk/>
            <pc:sldMk cId="3404781631" sldId="2147377796"/>
            <ac:cxnSpMk id="15" creationId="{B1EA578C-5570-061A-601C-A0C6A83B6FA6}"/>
          </ac:cxnSpMkLst>
        </pc:cxnChg>
      </pc:sldChg>
      <pc:sldChg chg="modSp">
        <pc:chgData name="Gaita Matteo" userId="S::matteo.gaita@exprivia.com::3b34493c-787a-4579-8e1b-874cb6e86215" providerId="AD" clId="Web-{00000000-0000-0000-0000-000000000000}" dt="2026-10-08T15:42:45.505" v="368" actId="1076"/>
        <pc:sldMkLst>
          <pc:docMk/>
          <pc:sldMk cId="1953713917" sldId="2147377797"/>
        </pc:sldMkLst>
        <pc:picChg chg="mod">
          <ac:chgData name="Gaita Matteo" userId="S::matteo.gaita@exprivia.com::3b34493c-787a-4579-8e1b-874cb6e86215" providerId="AD" clId="Web-{00000000-0000-0000-0000-000000000000}" dt="2026-10-08T15:42:45.505" v="368" actId="1076"/>
          <ac:picMkLst>
            <pc:docMk/>
            <pc:sldMk cId="1953713917" sldId="2147377797"/>
            <ac:picMk id="17" creationId="{FA465696-7BA2-9880-BC5E-AEE252BE507A}"/>
          </ac:picMkLst>
        </pc:picChg>
      </pc:sldChg>
      <pc:sldChg chg="modSp">
        <pc:chgData name="Gaita Matteo" userId="S::matteo.gaita@exprivia.com::3b34493c-787a-4579-8e1b-874cb6e86215" providerId="AD" clId="Web-{00000000-0000-0000-0000-000000000000}" dt="2026-10-08T15:42:52.864" v="373" actId="1076"/>
        <pc:sldMkLst>
          <pc:docMk/>
          <pc:sldMk cId="1067501741" sldId="2147377799"/>
        </pc:sldMkLst>
        <pc:spChg chg="mod">
          <ac:chgData name="Gaita Matteo" userId="S::matteo.gaita@exprivia.com::3b34493c-787a-4579-8e1b-874cb6e86215" providerId="AD" clId="Web-{00000000-0000-0000-0000-000000000000}" dt="2026-10-08T15:42:52.864" v="372" actId="1076"/>
          <ac:spMkLst>
            <pc:docMk/>
            <pc:sldMk cId="1067501741" sldId="2147377799"/>
            <ac:spMk id="12" creationId="{610F502D-E11C-DD63-7673-E7C1BD06889C}"/>
          </ac:spMkLst>
        </pc:spChg>
        <pc:picChg chg="mod">
          <ac:chgData name="Gaita Matteo" userId="S::matteo.gaita@exprivia.com::3b34493c-787a-4579-8e1b-874cb6e86215" providerId="AD" clId="Web-{00000000-0000-0000-0000-000000000000}" dt="2026-10-08T15:42:52.833" v="369" actId="1076"/>
          <ac:picMkLst>
            <pc:docMk/>
            <pc:sldMk cId="1067501741" sldId="2147377799"/>
            <ac:picMk id="9" creationId="{3E2A98D1-C816-F9E7-5C2D-208E6FF88CCA}"/>
          </ac:picMkLst>
        </pc:picChg>
        <pc:picChg chg="mod">
          <ac:chgData name="Gaita Matteo" userId="S::matteo.gaita@exprivia.com::3b34493c-787a-4579-8e1b-874cb6e86215" providerId="AD" clId="Web-{00000000-0000-0000-0000-000000000000}" dt="2026-10-08T15:42:52.849" v="370" actId="1076"/>
          <ac:picMkLst>
            <pc:docMk/>
            <pc:sldMk cId="1067501741" sldId="2147377799"/>
            <ac:picMk id="10" creationId="{43990E76-2E7A-CEFE-C2D5-E8D36DA02ABB}"/>
          </ac:picMkLst>
        </pc:picChg>
        <pc:inkChg chg="mod">
          <ac:chgData name="Gaita Matteo" userId="S::matteo.gaita@exprivia.com::3b34493c-787a-4579-8e1b-874cb6e86215" providerId="AD" clId="Web-{00000000-0000-0000-0000-000000000000}" dt="2026-10-08T15:42:52.864" v="373" actId="1076"/>
          <ac:inkMkLst>
            <pc:docMk/>
            <pc:sldMk cId="1067501741" sldId="2147377799"/>
            <ac:inkMk id="2" creationId="{F4886C67-CE6F-D468-AAC6-6A369A2932E7}"/>
          </ac:inkMkLst>
        </pc:inkChg>
        <pc:cxnChg chg="mod">
          <ac:chgData name="Gaita Matteo" userId="S::matteo.gaita@exprivia.com::3b34493c-787a-4579-8e1b-874cb6e86215" providerId="AD" clId="Web-{00000000-0000-0000-0000-000000000000}" dt="2026-10-08T15:42:52.849" v="371" actId="1076"/>
          <ac:cxnSpMkLst>
            <pc:docMk/>
            <pc:sldMk cId="1067501741" sldId="2147377799"/>
            <ac:cxnSpMk id="11" creationId="{4D3A23EA-0155-45D7-3A7F-5F50EB724413}"/>
          </ac:cxnSpMkLst>
        </pc:cxnChg>
      </pc:sldChg>
      <pc:sldChg chg="modSp">
        <pc:chgData name="Gaita Matteo" userId="S::matteo.gaita@exprivia.com::3b34493c-787a-4579-8e1b-874cb6e86215" providerId="AD" clId="Web-{00000000-0000-0000-0000-000000000000}" dt="2026-10-08T15:43:07.177" v="378" actId="1076"/>
        <pc:sldMkLst>
          <pc:docMk/>
          <pc:sldMk cId="643344261" sldId="2147377800"/>
        </pc:sldMkLst>
        <pc:spChg chg="mod">
          <ac:chgData name="Gaita Matteo" userId="S::matteo.gaita@exprivia.com::3b34493c-787a-4579-8e1b-874cb6e86215" providerId="AD" clId="Web-{00000000-0000-0000-0000-000000000000}" dt="2026-10-08T15:43:07.146" v="375" actId="1076"/>
          <ac:spMkLst>
            <pc:docMk/>
            <pc:sldMk cId="643344261" sldId="2147377800"/>
            <ac:spMk id="16" creationId="{C3DAF415-BFC4-7D4E-DF86-E70F467B34F4}"/>
          </ac:spMkLst>
        </pc:spChg>
        <pc:picChg chg="mod">
          <ac:chgData name="Gaita Matteo" userId="S::matteo.gaita@exprivia.com::3b34493c-787a-4579-8e1b-874cb6e86215" providerId="AD" clId="Web-{00000000-0000-0000-0000-000000000000}" dt="2026-10-08T15:43:07.162" v="376" actId="1076"/>
          <ac:picMkLst>
            <pc:docMk/>
            <pc:sldMk cId="643344261" sldId="2147377800"/>
            <ac:picMk id="3" creationId="{13D2445B-6237-233D-C9AC-B1F6ECC02606}"/>
          </ac:picMkLst>
        </pc:picChg>
        <pc:picChg chg="mod">
          <ac:chgData name="Gaita Matteo" userId="S::matteo.gaita@exprivia.com::3b34493c-787a-4579-8e1b-874cb6e86215" providerId="AD" clId="Web-{00000000-0000-0000-0000-000000000000}" dt="2026-10-08T15:43:07.146" v="374" actId="1076"/>
          <ac:picMkLst>
            <pc:docMk/>
            <pc:sldMk cId="643344261" sldId="2147377800"/>
            <ac:picMk id="12" creationId="{DA12D49D-F78B-7709-6506-146500A65680}"/>
          </ac:picMkLst>
        </pc:picChg>
        <pc:inkChg chg="mod">
          <ac:chgData name="Gaita Matteo" userId="S::matteo.gaita@exprivia.com::3b34493c-787a-4579-8e1b-874cb6e86215" providerId="AD" clId="Web-{00000000-0000-0000-0000-000000000000}" dt="2026-10-08T15:43:07.177" v="378" actId="1076"/>
          <ac:inkMkLst>
            <pc:docMk/>
            <pc:sldMk cId="643344261" sldId="2147377800"/>
            <ac:inkMk id="6" creationId="{7B00E60E-9C74-99CE-34EF-2B6C367EE4F6}"/>
          </ac:inkMkLst>
        </pc:inkChg>
        <pc:cxnChg chg="mod">
          <ac:chgData name="Gaita Matteo" userId="S::matteo.gaita@exprivia.com::3b34493c-787a-4579-8e1b-874cb6e86215" providerId="AD" clId="Web-{00000000-0000-0000-0000-000000000000}" dt="2026-10-08T15:43:07.162" v="377" actId="1076"/>
          <ac:cxnSpMkLst>
            <pc:docMk/>
            <pc:sldMk cId="643344261" sldId="2147377800"/>
            <ac:cxnSpMk id="4" creationId="{FC346AB3-CBCB-BF44-530D-D5A415BB1634}"/>
          </ac:cxnSpMkLst>
        </pc:cxnChg>
      </pc:sldChg>
      <pc:sldChg chg="modSp">
        <pc:chgData name="Gaita Matteo" userId="S::matteo.gaita@exprivia.com::3b34493c-787a-4579-8e1b-874cb6e86215" providerId="AD" clId="Web-{00000000-0000-0000-0000-000000000000}" dt="2026-10-08T15:43:15.225" v="380" actId="1076"/>
        <pc:sldMkLst>
          <pc:docMk/>
          <pc:sldMk cId="4105062825" sldId="2147377801"/>
        </pc:sldMkLst>
        <pc:picChg chg="mod">
          <ac:chgData name="Gaita Matteo" userId="S::matteo.gaita@exprivia.com::3b34493c-787a-4579-8e1b-874cb6e86215" providerId="AD" clId="Web-{00000000-0000-0000-0000-000000000000}" dt="2026-10-08T15:43:15.225" v="380" actId="1076"/>
          <ac:picMkLst>
            <pc:docMk/>
            <pc:sldMk cId="4105062825" sldId="2147377801"/>
            <ac:picMk id="9" creationId="{7CF2D010-8842-67FE-A9B1-51AE6E9BA6FD}"/>
          </ac:picMkLst>
        </pc:picChg>
      </pc:sldChg>
      <pc:sldChg chg="modSp">
        <pc:chgData name="Gaita Matteo" userId="S::matteo.gaita@exprivia.com::3b34493c-787a-4579-8e1b-874cb6e86215" providerId="AD" clId="Web-{00000000-0000-0000-0000-000000000000}" dt="2026-10-08T15:43:27.413" v="396" actId="1076"/>
        <pc:sldMkLst>
          <pc:docMk/>
          <pc:sldMk cId="235951082" sldId="2147377802"/>
        </pc:sldMkLst>
        <pc:spChg chg="mod">
          <ac:chgData name="Gaita Matteo" userId="S::matteo.gaita@exprivia.com::3b34493c-787a-4579-8e1b-874cb6e86215" providerId="AD" clId="Web-{00000000-0000-0000-0000-000000000000}" dt="2026-10-08T15:43:27.381" v="391" actId="1076"/>
          <ac:spMkLst>
            <pc:docMk/>
            <pc:sldMk cId="235951082" sldId="2147377802"/>
            <ac:spMk id="13" creationId="{3770895C-9717-1475-834E-9880226B1492}"/>
          </ac:spMkLst>
        </pc:spChg>
        <pc:spChg chg="mod">
          <ac:chgData name="Gaita Matteo" userId="S::matteo.gaita@exprivia.com::3b34493c-787a-4579-8e1b-874cb6e86215" providerId="AD" clId="Web-{00000000-0000-0000-0000-000000000000}" dt="2026-10-08T15:43:27.381" v="392" actId="1076"/>
          <ac:spMkLst>
            <pc:docMk/>
            <pc:sldMk cId="235951082" sldId="2147377802"/>
            <ac:spMk id="14" creationId="{C582E673-4B4E-A5CE-BECC-F52C4510BBA6}"/>
          </ac:spMkLst>
        </pc:spChg>
        <pc:picChg chg="mod">
          <ac:chgData name="Gaita Matteo" userId="S::matteo.gaita@exprivia.com::3b34493c-787a-4579-8e1b-874cb6e86215" providerId="AD" clId="Web-{00000000-0000-0000-0000-000000000000}" dt="2026-10-08T15:43:27.350" v="389" actId="1076"/>
          <ac:picMkLst>
            <pc:docMk/>
            <pc:sldMk cId="235951082" sldId="2147377802"/>
            <ac:picMk id="10" creationId="{B759674B-503E-491F-CECD-A36BEA542A70}"/>
          </ac:picMkLst>
        </pc:picChg>
        <pc:picChg chg="mod">
          <ac:chgData name="Gaita Matteo" userId="S::matteo.gaita@exprivia.com::3b34493c-787a-4579-8e1b-874cb6e86215" providerId="AD" clId="Web-{00000000-0000-0000-0000-000000000000}" dt="2026-10-08T15:43:27.366" v="390" actId="1076"/>
          <ac:picMkLst>
            <pc:docMk/>
            <pc:sldMk cId="235951082" sldId="2147377802"/>
            <ac:picMk id="11" creationId="{98FD38DE-B911-AA77-EF79-062A0BDA9D5B}"/>
          </ac:picMkLst>
        </pc:picChg>
        <pc:inkChg chg="mod">
          <ac:chgData name="Gaita Matteo" userId="S::matteo.gaita@exprivia.com::3b34493c-787a-4579-8e1b-874cb6e86215" providerId="AD" clId="Web-{00000000-0000-0000-0000-000000000000}" dt="2026-10-08T15:43:27.397" v="393" actId="1076"/>
          <ac:inkMkLst>
            <pc:docMk/>
            <pc:sldMk cId="235951082" sldId="2147377802"/>
            <ac:inkMk id="2" creationId="{619DAB7C-8BE4-C714-BBF9-1A1C639B0DDD}"/>
          </ac:inkMkLst>
        </pc:inkChg>
        <pc:inkChg chg="mod">
          <ac:chgData name="Gaita Matteo" userId="S::matteo.gaita@exprivia.com::3b34493c-787a-4579-8e1b-874cb6e86215" providerId="AD" clId="Web-{00000000-0000-0000-0000-000000000000}" dt="2026-10-08T15:43:27.397" v="394" actId="1076"/>
          <ac:inkMkLst>
            <pc:docMk/>
            <pc:sldMk cId="235951082" sldId="2147377802"/>
            <ac:inkMk id="5" creationId="{3FEEC92D-8E0F-0CAA-9B35-EA3BEFE3ABE4}"/>
          </ac:inkMkLst>
        </pc:inkChg>
        <pc:inkChg chg="mod">
          <ac:chgData name="Gaita Matteo" userId="S::matteo.gaita@exprivia.com::3b34493c-787a-4579-8e1b-874cb6e86215" providerId="AD" clId="Web-{00000000-0000-0000-0000-000000000000}" dt="2026-10-08T15:43:27.413" v="395" actId="1076"/>
          <ac:inkMkLst>
            <pc:docMk/>
            <pc:sldMk cId="235951082" sldId="2147377802"/>
            <ac:inkMk id="6" creationId="{809E83D4-4226-1EBA-ADF6-98950061DEE9}"/>
          </ac:inkMkLst>
        </pc:inkChg>
        <pc:inkChg chg="mod">
          <ac:chgData name="Gaita Matteo" userId="S::matteo.gaita@exprivia.com::3b34493c-787a-4579-8e1b-874cb6e86215" providerId="AD" clId="Web-{00000000-0000-0000-0000-000000000000}" dt="2026-10-08T15:43:27.413" v="396" actId="1076"/>
          <ac:inkMkLst>
            <pc:docMk/>
            <pc:sldMk cId="235951082" sldId="2147377802"/>
            <ac:inkMk id="9" creationId="{F6799A88-4F4D-BBEA-CEFB-640103B12DC6}"/>
          </ac:inkMkLst>
        </pc:inkChg>
      </pc:sldChg>
      <pc:sldChg chg="modSp">
        <pc:chgData name="Gaita Matteo" userId="S::matteo.gaita@exprivia.com::3b34493c-787a-4579-8e1b-874cb6e86215" providerId="AD" clId="Web-{00000000-0000-0000-0000-000000000000}" dt="2026-10-08T15:43:34.178" v="397" actId="1076"/>
        <pc:sldMkLst>
          <pc:docMk/>
          <pc:sldMk cId="1231175799" sldId="2147377804"/>
        </pc:sldMkLst>
        <pc:picChg chg="mod">
          <ac:chgData name="Gaita Matteo" userId="S::matteo.gaita@exprivia.com::3b34493c-787a-4579-8e1b-874cb6e86215" providerId="AD" clId="Web-{00000000-0000-0000-0000-000000000000}" dt="2026-10-08T15:43:34.178" v="397" actId="1076"/>
          <ac:picMkLst>
            <pc:docMk/>
            <pc:sldMk cId="1231175799" sldId="2147377804"/>
            <ac:picMk id="5" creationId="{16F64268-32B2-5944-8650-0857A8C1CF00}"/>
          </ac:picMkLst>
        </pc:picChg>
      </pc:sldChg>
      <pc:sldChg chg="modSp">
        <pc:chgData name="Gaita Matteo" userId="S::matteo.gaita@exprivia.com::3b34493c-787a-4579-8e1b-874cb6e86215" providerId="AD" clId="Web-{00000000-0000-0000-0000-000000000000}" dt="2026-10-08T15:43:48.601" v="399" actId="1076"/>
        <pc:sldMkLst>
          <pc:docMk/>
          <pc:sldMk cId="3814144985" sldId="2147377805"/>
        </pc:sldMkLst>
        <pc:picChg chg="mod">
          <ac:chgData name="Gaita Matteo" userId="S::matteo.gaita@exprivia.com::3b34493c-787a-4579-8e1b-874cb6e86215" providerId="AD" clId="Web-{00000000-0000-0000-0000-000000000000}" dt="2026-10-08T15:43:48.601" v="398" actId="1076"/>
          <ac:picMkLst>
            <pc:docMk/>
            <pc:sldMk cId="3814144985" sldId="2147377805"/>
            <ac:picMk id="4" creationId="{C28BEB7E-4551-8425-BA68-CFA4E92A97C2}"/>
          </ac:picMkLst>
        </pc:picChg>
        <pc:picChg chg="mod">
          <ac:chgData name="Gaita Matteo" userId="S::matteo.gaita@exprivia.com::3b34493c-787a-4579-8e1b-874cb6e86215" providerId="AD" clId="Web-{00000000-0000-0000-0000-000000000000}" dt="2026-10-08T15:43:48.601" v="399" actId="1076"/>
          <ac:picMkLst>
            <pc:docMk/>
            <pc:sldMk cId="3814144985" sldId="2147377805"/>
            <ac:picMk id="5" creationId="{75EFBD02-DF36-1233-31F4-1B7A6202BC64}"/>
          </ac:picMkLst>
        </pc:picChg>
      </pc:sldChg>
      <pc:sldChg chg="modSp">
        <pc:chgData name="Gaita Matteo" userId="S::matteo.gaita@exprivia.com::3b34493c-787a-4579-8e1b-874cb6e86215" providerId="AD" clId="Web-{00000000-0000-0000-0000-000000000000}" dt="2026-10-08T15:43:57.804" v="401" actId="1076"/>
        <pc:sldMkLst>
          <pc:docMk/>
          <pc:sldMk cId="1479746515" sldId="2147377806"/>
        </pc:sldMkLst>
        <pc:picChg chg="mod">
          <ac:chgData name="Gaita Matteo" userId="S::matteo.gaita@exprivia.com::3b34493c-787a-4579-8e1b-874cb6e86215" providerId="AD" clId="Web-{00000000-0000-0000-0000-000000000000}" dt="2026-10-08T15:43:57.804" v="401" actId="1076"/>
          <ac:picMkLst>
            <pc:docMk/>
            <pc:sldMk cId="1479746515" sldId="2147377806"/>
            <ac:picMk id="5" creationId="{2B041B8B-6CF7-44C7-8EDB-109B5B1A2042}"/>
          </ac:picMkLst>
        </pc:picChg>
      </pc:sldChg>
      <pc:sldChg chg="modSp">
        <pc:chgData name="Gaita Matteo" userId="S::matteo.gaita@exprivia.com::3b34493c-787a-4579-8e1b-874cb6e86215" providerId="AD" clId="Web-{00000000-0000-0000-0000-000000000000}" dt="2026-10-08T15:44:08.523" v="404" actId="1076"/>
        <pc:sldMkLst>
          <pc:docMk/>
          <pc:sldMk cId="1653490881" sldId="2147377807"/>
        </pc:sldMkLst>
        <pc:picChg chg="mod">
          <ac:chgData name="Gaita Matteo" userId="S::matteo.gaita@exprivia.com::3b34493c-787a-4579-8e1b-874cb6e86215" providerId="AD" clId="Web-{00000000-0000-0000-0000-000000000000}" dt="2026-10-08T15:44:08.523" v="404" actId="1076"/>
          <ac:picMkLst>
            <pc:docMk/>
            <pc:sldMk cId="1653490881" sldId="2147377807"/>
            <ac:picMk id="4" creationId="{5DE69696-83D2-10A2-8CC4-BEFAFAC5C478}"/>
          </ac:picMkLst>
        </pc:picChg>
      </pc:sldChg>
      <pc:sldChg chg="modSp">
        <pc:chgData name="Gaita Matteo" userId="S::matteo.gaita@exprivia.com::3b34493c-787a-4579-8e1b-874cb6e86215" providerId="AD" clId="Web-{00000000-0000-0000-0000-000000000000}" dt="2026-10-08T15:44:12.852" v="405" actId="1076"/>
        <pc:sldMkLst>
          <pc:docMk/>
          <pc:sldMk cId="233075885" sldId="2147377808"/>
        </pc:sldMkLst>
        <pc:picChg chg="mod">
          <ac:chgData name="Gaita Matteo" userId="S::matteo.gaita@exprivia.com::3b34493c-787a-4579-8e1b-874cb6e86215" providerId="AD" clId="Web-{00000000-0000-0000-0000-000000000000}" dt="2026-10-08T15:44:12.852" v="405" actId="1076"/>
          <ac:picMkLst>
            <pc:docMk/>
            <pc:sldMk cId="233075885" sldId="2147377808"/>
            <ac:picMk id="4" creationId="{2B3FC740-7E26-408F-B59C-131278FA4FF5}"/>
          </ac:picMkLst>
        </pc:picChg>
      </pc:sldChg>
      <pc:sldChg chg="modSp">
        <pc:chgData name="Gaita Matteo" userId="S::matteo.gaita@exprivia.com::3b34493c-787a-4579-8e1b-874cb6e86215" providerId="AD" clId="Web-{00000000-0000-0000-0000-000000000000}" dt="2026-10-08T15:44:20.790" v="407" actId="1076"/>
        <pc:sldMkLst>
          <pc:docMk/>
          <pc:sldMk cId="565148764" sldId="2147377809"/>
        </pc:sldMkLst>
        <pc:picChg chg="mod">
          <ac:chgData name="Gaita Matteo" userId="S::matteo.gaita@exprivia.com::3b34493c-787a-4579-8e1b-874cb6e86215" providerId="AD" clId="Web-{00000000-0000-0000-0000-000000000000}" dt="2026-10-08T15:44:20.790" v="407" actId="1076"/>
          <ac:picMkLst>
            <pc:docMk/>
            <pc:sldMk cId="565148764" sldId="2147377809"/>
            <ac:picMk id="4" creationId="{148DC9DF-00A3-E00F-3E03-16245975830D}"/>
          </ac:picMkLst>
        </pc:picChg>
      </pc:sldChg>
      <pc:sldChg chg="modSp">
        <pc:chgData name="Gaita Matteo" userId="S::matteo.gaita@exprivia.com::3b34493c-787a-4579-8e1b-874cb6e86215" providerId="AD" clId="Web-{00000000-0000-0000-0000-000000000000}" dt="2026-10-08T15:44:30.321" v="410" actId="1076"/>
        <pc:sldMkLst>
          <pc:docMk/>
          <pc:sldMk cId="384876684" sldId="2147377810"/>
        </pc:sldMkLst>
        <pc:picChg chg="mod">
          <ac:chgData name="Gaita Matteo" userId="S::matteo.gaita@exprivia.com::3b34493c-787a-4579-8e1b-874cb6e86215" providerId="AD" clId="Web-{00000000-0000-0000-0000-000000000000}" dt="2026-10-08T15:44:30.321" v="410" actId="1076"/>
          <ac:picMkLst>
            <pc:docMk/>
            <pc:sldMk cId="384876684" sldId="2147377810"/>
            <ac:picMk id="4" creationId="{4F49F2C0-78AA-5654-9D36-D8C1044386DE}"/>
          </ac:picMkLst>
        </pc:picChg>
      </pc:sldChg>
      <pc:sldChg chg="modSp">
        <pc:chgData name="Gaita Matteo" userId="S::matteo.gaita@exprivia.com::3b34493c-787a-4579-8e1b-874cb6e86215" providerId="AD" clId="Web-{00000000-0000-0000-0000-000000000000}" dt="2026-10-08T15:44:37.368" v="411" actId="1076"/>
        <pc:sldMkLst>
          <pc:docMk/>
          <pc:sldMk cId="4048525866" sldId="2147377811"/>
        </pc:sldMkLst>
        <pc:picChg chg="mod">
          <ac:chgData name="Gaita Matteo" userId="S::matteo.gaita@exprivia.com::3b34493c-787a-4579-8e1b-874cb6e86215" providerId="AD" clId="Web-{00000000-0000-0000-0000-000000000000}" dt="2026-10-08T15:44:37.368" v="411" actId="1076"/>
          <ac:picMkLst>
            <pc:docMk/>
            <pc:sldMk cId="4048525866" sldId="2147377811"/>
            <ac:picMk id="3" creationId="{B19132F4-3001-4EC2-CCFF-100C8B8CA6DF}"/>
          </ac:picMkLst>
        </pc:picChg>
      </pc:sldChg>
      <pc:sldChg chg="modSp">
        <pc:chgData name="Gaita Matteo" userId="S::matteo.gaita@exprivia.com::3b34493c-787a-4579-8e1b-874cb6e86215" providerId="AD" clId="Web-{00000000-0000-0000-0000-000000000000}" dt="2026-10-08T15:44:48.837" v="414" actId="1076"/>
        <pc:sldMkLst>
          <pc:docMk/>
          <pc:sldMk cId="2415983711" sldId="2147377812"/>
        </pc:sldMkLst>
        <pc:picChg chg="mod">
          <ac:chgData name="Gaita Matteo" userId="S::matteo.gaita@exprivia.com::3b34493c-787a-4579-8e1b-874cb6e86215" providerId="AD" clId="Web-{00000000-0000-0000-0000-000000000000}" dt="2026-10-08T15:44:48.837" v="414" actId="1076"/>
          <ac:picMkLst>
            <pc:docMk/>
            <pc:sldMk cId="2415983711" sldId="2147377812"/>
            <ac:picMk id="5" creationId="{4331E8F5-E78A-B58E-0AB7-7794E6D36036}"/>
          </ac:picMkLst>
        </pc:picChg>
      </pc:sldChg>
      <pc:sldChg chg="modSp">
        <pc:chgData name="Gaita Matteo" userId="S::matteo.gaita@exprivia.com::3b34493c-787a-4579-8e1b-874cb6e86215" providerId="AD" clId="Web-{00000000-0000-0000-0000-000000000000}" dt="2026-10-08T15:44:58.525" v="419" actId="1076"/>
        <pc:sldMkLst>
          <pc:docMk/>
          <pc:sldMk cId="2307113523" sldId="2147377813"/>
        </pc:sldMkLst>
        <pc:spChg chg="mod">
          <ac:chgData name="Gaita Matteo" userId="S::matteo.gaita@exprivia.com::3b34493c-787a-4579-8e1b-874cb6e86215" providerId="AD" clId="Web-{00000000-0000-0000-0000-000000000000}" dt="2026-10-08T15:44:58.510" v="416" actId="1076"/>
          <ac:spMkLst>
            <pc:docMk/>
            <pc:sldMk cId="2307113523" sldId="2147377813"/>
            <ac:spMk id="12" creationId="{C2DB1000-BC31-C1AD-ECB0-0D03633433D7}"/>
          </ac:spMkLst>
        </pc:spChg>
        <pc:picChg chg="mod">
          <ac:chgData name="Gaita Matteo" userId="S::matteo.gaita@exprivia.com::3b34493c-787a-4579-8e1b-874cb6e86215" providerId="AD" clId="Web-{00000000-0000-0000-0000-000000000000}" dt="2026-10-08T15:44:58.494" v="415" actId="1076"/>
          <ac:picMkLst>
            <pc:docMk/>
            <pc:sldMk cId="2307113523" sldId="2147377813"/>
            <ac:picMk id="8" creationId="{AABACC75-7FD3-C7C0-A548-8BB86FD96E7F}"/>
          </ac:picMkLst>
        </pc:picChg>
        <pc:picChg chg="mod">
          <ac:chgData name="Gaita Matteo" userId="S::matteo.gaita@exprivia.com::3b34493c-787a-4579-8e1b-874cb6e86215" providerId="AD" clId="Web-{00000000-0000-0000-0000-000000000000}" dt="2026-10-08T15:44:58.510" v="417" actId="1076"/>
          <ac:picMkLst>
            <pc:docMk/>
            <pc:sldMk cId="2307113523" sldId="2147377813"/>
            <ac:picMk id="15" creationId="{8E37685B-31F9-69A8-FEBC-39BFC3A40099}"/>
          </ac:picMkLst>
        </pc:picChg>
        <pc:inkChg chg="mod">
          <ac:chgData name="Gaita Matteo" userId="S::matteo.gaita@exprivia.com::3b34493c-787a-4579-8e1b-874cb6e86215" providerId="AD" clId="Web-{00000000-0000-0000-0000-000000000000}" dt="2026-10-08T15:44:58.525" v="419" actId="1076"/>
          <ac:inkMkLst>
            <pc:docMk/>
            <pc:sldMk cId="2307113523" sldId="2147377813"/>
            <ac:inkMk id="4" creationId="{23098FB9-A440-566A-4624-B112FCDEF031}"/>
          </ac:inkMkLst>
        </pc:inkChg>
        <pc:cxnChg chg="mod">
          <ac:chgData name="Gaita Matteo" userId="S::matteo.gaita@exprivia.com::3b34493c-787a-4579-8e1b-874cb6e86215" providerId="AD" clId="Web-{00000000-0000-0000-0000-000000000000}" dt="2026-10-08T15:44:58.525" v="418" actId="1076"/>
          <ac:cxnSpMkLst>
            <pc:docMk/>
            <pc:sldMk cId="2307113523" sldId="2147377813"/>
            <ac:cxnSpMk id="16" creationId="{18AD38CC-D5C2-1DF8-081F-9F147D521670}"/>
          </ac:cxnSpMkLst>
        </pc:cxnChg>
      </pc:sldChg>
      <pc:sldChg chg="modSp">
        <pc:chgData name="Gaita Matteo" userId="S::matteo.gaita@exprivia.com::3b34493c-787a-4579-8e1b-874cb6e86215" providerId="AD" clId="Web-{00000000-0000-0000-0000-000000000000}" dt="2026-10-08T15:45:06.619" v="420" actId="1076"/>
        <pc:sldMkLst>
          <pc:docMk/>
          <pc:sldMk cId="1677657646" sldId="2147377814"/>
        </pc:sldMkLst>
        <pc:picChg chg="mod">
          <ac:chgData name="Gaita Matteo" userId="S::matteo.gaita@exprivia.com::3b34493c-787a-4579-8e1b-874cb6e86215" providerId="AD" clId="Web-{00000000-0000-0000-0000-000000000000}" dt="2026-10-08T15:45:06.619" v="420" actId="1076"/>
          <ac:picMkLst>
            <pc:docMk/>
            <pc:sldMk cId="1677657646" sldId="2147377814"/>
            <ac:picMk id="5" creationId="{D1CFDBC2-AB09-47B3-344C-128D6AA50362}"/>
          </ac:picMkLst>
        </pc:picChg>
      </pc:sldChg>
      <pc:sldChg chg="modSp">
        <pc:chgData name="Gaita Matteo" userId="S::matteo.gaita@exprivia.com::3b34493c-787a-4579-8e1b-874cb6e86215" providerId="AD" clId="Web-{00000000-0000-0000-0000-000000000000}" dt="2026-10-08T15:45:19.151" v="422" actId="1076"/>
        <pc:sldMkLst>
          <pc:docMk/>
          <pc:sldMk cId="1914358078" sldId="2147377816"/>
        </pc:sldMkLst>
        <pc:picChg chg="mod">
          <ac:chgData name="Gaita Matteo" userId="S::matteo.gaita@exprivia.com::3b34493c-787a-4579-8e1b-874cb6e86215" providerId="AD" clId="Web-{00000000-0000-0000-0000-000000000000}" dt="2026-10-08T15:45:19.151" v="422" actId="1076"/>
          <ac:picMkLst>
            <pc:docMk/>
            <pc:sldMk cId="1914358078" sldId="2147377816"/>
            <ac:picMk id="5" creationId="{EC62C070-D3FF-C096-74C6-044A22AF28C3}"/>
          </ac:picMkLst>
        </pc:picChg>
      </pc:sldChg>
      <pc:sldChg chg="modSp">
        <pc:chgData name="Gaita Matteo" userId="S::matteo.gaita@exprivia.com::3b34493c-787a-4579-8e1b-874cb6e86215" providerId="AD" clId="Web-{00000000-0000-0000-0000-000000000000}" dt="2026-10-08T15:45:35.120" v="425" actId="1076"/>
        <pc:sldMkLst>
          <pc:docMk/>
          <pc:sldMk cId="2333296320" sldId="2147377818"/>
        </pc:sldMkLst>
        <pc:picChg chg="mod">
          <ac:chgData name="Gaita Matteo" userId="S::matteo.gaita@exprivia.com::3b34493c-787a-4579-8e1b-874cb6e86215" providerId="AD" clId="Web-{00000000-0000-0000-0000-000000000000}" dt="2026-10-08T15:45:35.120" v="425" actId="1076"/>
          <ac:picMkLst>
            <pc:docMk/>
            <pc:sldMk cId="2333296320" sldId="2147377818"/>
            <ac:picMk id="2" creationId="{D4C02625-611D-3420-5A86-DFF795BE574E}"/>
          </ac:picMkLst>
        </pc:picChg>
      </pc:sldChg>
      <pc:sldChg chg="modSp">
        <pc:chgData name="Gaita Matteo" userId="S::matteo.gaita@exprivia.com::3b34493c-787a-4579-8e1b-874cb6e86215" providerId="AD" clId="Web-{00000000-0000-0000-0000-000000000000}" dt="2026-10-08T15:42:03.503" v="343" actId="1076"/>
        <pc:sldMkLst>
          <pc:docMk/>
          <pc:sldMk cId="3867350698" sldId="2147377819"/>
        </pc:sldMkLst>
        <pc:picChg chg="mod">
          <ac:chgData name="Gaita Matteo" userId="S::matteo.gaita@exprivia.com::3b34493c-787a-4579-8e1b-874cb6e86215" providerId="AD" clId="Web-{00000000-0000-0000-0000-000000000000}" dt="2026-10-08T15:42:03.503" v="343" actId="1076"/>
          <ac:picMkLst>
            <pc:docMk/>
            <pc:sldMk cId="3867350698" sldId="2147377819"/>
            <ac:picMk id="5" creationId="{D846263C-8FA6-F4A9-0EED-A7D006A910B4}"/>
          </ac:picMkLst>
        </pc:picChg>
      </pc:sldChg>
      <pc:sldChg chg="modSp">
        <pc:chgData name="Gaita Matteo" userId="S::matteo.gaita@exprivia.com::3b34493c-787a-4579-8e1b-874cb6e86215" providerId="AD" clId="Web-{00000000-0000-0000-0000-000000000000}" dt="2026-10-08T15:42:14.363" v="347" actId="1076"/>
        <pc:sldMkLst>
          <pc:docMk/>
          <pc:sldMk cId="3056195940" sldId="2147377820"/>
        </pc:sldMkLst>
        <pc:spChg chg="mod">
          <ac:chgData name="Gaita Matteo" userId="S::matteo.gaita@exprivia.com::3b34493c-787a-4579-8e1b-874cb6e86215" providerId="AD" clId="Web-{00000000-0000-0000-0000-000000000000}" dt="2026-10-08T15:42:14.347" v="345" actId="1076"/>
          <ac:spMkLst>
            <pc:docMk/>
            <pc:sldMk cId="3056195940" sldId="2147377820"/>
            <ac:spMk id="9" creationId="{D31AD713-4C1F-D2E7-513F-03DBA2AD40C2}"/>
          </ac:spMkLst>
        </pc:spChg>
        <pc:spChg chg="mod">
          <ac:chgData name="Gaita Matteo" userId="S::matteo.gaita@exprivia.com::3b34493c-787a-4579-8e1b-874cb6e86215" providerId="AD" clId="Web-{00000000-0000-0000-0000-000000000000}" dt="2026-10-08T15:42:14.363" v="347" actId="1076"/>
          <ac:spMkLst>
            <pc:docMk/>
            <pc:sldMk cId="3056195940" sldId="2147377820"/>
            <ac:spMk id="12" creationId="{3C4398DB-17DE-41F2-EA48-CC14B8062EE3}"/>
          </ac:spMkLst>
        </pc:spChg>
        <pc:picChg chg="mod">
          <ac:chgData name="Gaita Matteo" userId="S::matteo.gaita@exprivia.com::3b34493c-787a-4579-8e1b-874cb6e86215" providerId="AD" clId="Web-{00000000-0000-0000-0000-000000000000}" dt="2026-10-08T15:42:14.332" v="344" actId="1076"/>
          <ac:picMkLst>
            <pc:docMk/>
            <pc:sldMk cId="3056195940" sldId="2147377820"/>
            <ac:picMk id="8" creationId="{6470F48E-C616-119E-10A8-AE8A1B6A4124}"/>
          </ac:picMkLst>
        </pc:picChg>
        <pc:picChg chg="mod">
          <ac:chgData name="Gaita Matteo" userId="S::matteo.gaita@exprivia.com::3b34493c-787a-4579-8e1b-874cb6e86215" providerId="AD" clId="Web-{00000000-0000-0000-0000-000000000000}" dt="2026-10-08T15:42:14.363" v="346" actId="1076"/>
          <ac:picMkLst>
            <pc:docMk/>
            <pc:sldMk cId="3056195940" sldId="2147377820"/>
            <ac:picMk id="11" creationId="{BB7A1880-4951-0FAF-63D6-703E2EC46D22}"/>
          </ac:picMkLst>
        </pc:picChg>
      </pc:sldChg>
      <pc:sldChg chg="modSp">
        <pc:chgData name="Gaita Matteo" userId="S::matteo.gaita@exprivia.com::3b34493c-787a-4579-8e1b-874cb6e86215" providerId="AD" clId="Web-{00000000-0000-0000-0000-000000000000}" dt="2026-10-08T15:42:22.848" v="348" actId="1076"/>
        <pc:sldMkLst>
          <pc:docMk/>
          <pc:sldMk cId="1831375093" sldId="2147377821"/>
        </pc:sldMkLst>
        <pc:picChg chg="mod">
          <ac:chgData name="Gaita Matteo" userId="S::matteo.gaita@exprivia.com::3b34493c-787a-4579-8e1b-874cb6e86215" providerId="AD" clId="Web-{00000000-0000-0000-0000-000000000000}" dt="2026-10-08T15:42:22.848" v="348" actId="1076"/>
          <ac:picMkLst>
            <pc:docMk/>
            <pc:sldMk cId="1831375093" sldId="2147377821"/>
            <ac:picMk id="5" creationId="{E2CDCB47-E5B6-AEDE-4437-FAA3FC7C569F}"/>
          </ac:picMkLst>
        </pc:picChg>
      </pc:sldChg>
      <pc:sldChg chg="modSp">
        <pc:chgData name="Gaita Matteo" userId="S::matteo.gaita@exprivia.com::3b34493c-787a-4579-8e1b-874cb6e86215" providerId="AD" clId="Web-{00000000-0000-0000-0000-000000000000}" dt="2026-10-08T15:42:30.098" v="364" actId="1076"/>
        <pc:sldMkLst>
          <pc:docMk/>
          <pc:sldMk cId="3579568964" sldId="2147377822"/>
        </pc:sldMkLst>
        <pc:spChg chg="mod">
          <ac:chgData name="Gaita Matteo" userId="S::matteo.gaita@exprivia.com::3b34493c-787a-4579-8e1b-874cb6e86215" providerId="AD" clId="Web-{00000000-0000-0000-0000-000000000000}" dt="2026-10-08T15:42:29.988" v="349" actId="1076"/>
          <ac:spMkLst>
            <pc:docMk/>
            <pc:sldMk cId="3579568964" sldId="2147377822"/>
            <ac:spMk id="6" creationId="{7DE5A19C-3842-FC2F-2EBA-657F311D373C}"/>
          </ac:spMkLst>
        </pc:spChg>
        <pc:grpChg chg="mod">
          <ac:chgData name="Gaita Matteo" userId="S::matteo.gaita@exprivia.com::3b34493c-787a-4579-8e1b-874cb6e86215" providerId="AD" clId="Web-{00000000-0000-0000-0000-000000000000}" dt="2026-10-08T15:42:30.004" v="353" actId="1076"/>
          <ac:grpSpMkLst>
            <pc:docMk/>
            <pc:sldMk cId="3579568964" sldId="2147377822"/>
            <ac:grpSpMk id="4" creationId="{698BBA01-989D-50F5-C73F-4E716D303113}"/>
          </ac:grpSpMkLst>
        </pc:grpChg>
        <pc:grpChg chg="mod">
          <ac:chgData name="Gaita Matteo" userId="S::matteo.gaita@exprivia.com::3b34493c-787a-4579-8e1b-874cb6e86215" providerId="AD" clId="Web-{00000000-0000-0000-0000-000000000000}" dt="2026-10-08T15:42:30.035" v="356" actId="1076"/>
          <ac:grpSpMkLst>
            <pc:docMk/>
            <pc:sldMk cId="3579568964" sldId="2147377822"/>
            <ac:grpSpMk id="22" creationId="{EFFBD5A8-4041-554A-9E6E-41BA89CDE043}"/>
          </ac:grpSpMkLst>
        </pc:grpChg>
        <pc:grpChg chg="mod">
          <ac:chgData name="Gaita Matteo" userId="S::matteo.gaita@exprivia.com::3b34493c-787a-4579-8e1b-874cb6e86215" providerId="AD" clId="Web-{00000000-0000-0000-0000-000000000000}" dt="2026-10-08T15:42:30.067" v="361" actId="1076"/>
          <ac:grpSpMkLst>
            <pc:docMk/>
            <pc:sldMk cId="3579568964" sldId="2147377822"/>
            <ac:grpSpMk id="29" creationId="{1C245C46-35C5-F1D8-B693-75998FE89C2E}"/>
          </ac:grpSpMkLst>
        </pc:grpChg>
        <pc:grpChg chg="mod">
          <ac:chgData name="Gaita Matteo" userId="S::matteo.gaita@exprivia.com::3b34493c-787a-4579-8e1b-874cb6e86215" providerId="AD" clId="Web-{00000000-0000-0000-0000-000000000000}" dt="2026-10-08T15:42:30.082" v="363" actId="1076"/>
          <ac:grpSpMkLst>
            <pc:docMk/>
            <pc:sldMk cId="3579568964" sldId="2147377822"/>
            <ac:grpSpMk id="35" creationId="{116932D0-B1DC-D3C5-ABF8-5674E6C60FDD}"/>
          </ac:grpSpMkLst>
        </pc:grpChg>
        <pc:grpChg chg="mod">
          <ac:chgData name="Gaita Matteo" userId="S::matteo.gaita@exprivia.com::3b34493c-787a-4579-8e1b-874cb6e86215" providerId="AD" clId="Web-{00000000-0000-0000-0000-000000000000}" dt="2026-10-08T15:42:30.082" v="362" actId="1076"/>
          <ac:grpSpMkLst>
            <pc:docMk/>
            <pc:sldMk cId="3579568964" sldId="2147377822"/>
            <ac:grpSpMk id="36" creationId="{F6BDE7B7-580F-C6B1-AF7E-53D0A91DED48}"/>
          </ac:grpSpMkLst>
        </pc:grpChg>
        <pc:grpChg chg="mod">
          <ac:chgData name="Gaita Matteo" userId="S::matteo.gaita@exprivia.com::3b34493c-787a-4579-8e1b-874cb6e86215" providerId="AD" clId="Web-{00000000-0000-0000-0000-000000000000}" dt="2026-10-08T15:42:30.098" v="364" actId="1076"/>
          <ac:grpSpMkLst>
            <pc:docMk/>
            <pc:sldMk cId="3579568964" sldId="2147377822"/>
            <ac:grpSpMk id="41" creationId="{A63DA6C5-790E-3866-4CA5-7ED239384D7C}"/>
          </ac:grpSpMkLst>
        </pc:grpChg>
        <pc:picChg chg="mod">
          <ac:chgData name="Gaita Matteo" userId="S::matteo.gaita@exprivia.com::3b34493c-787a-4579-8e1b-874cb6e86215" providerId="AD" clId="Web-{00000000-0000-0000-0000-000000000000}" dt="2026-10-08T15:42:29.988" v="350" actId="1076"/>
          <ac:picMkLst>
            <pc:docMk/>
            <pc:sldMk cId="3579568964" sldId="2147377822"/>
            <ac:picMk id="8" creationId="{D53FE15F-7DDD-0366-CE90-A94156507E6A}"/>
          </ac:picMkLst>
        </pc:picChg>
        <pc:picChg chg="mod">
          <ac:chgData name="Gaita Matteo" userId="S::matteo.gaita@exprivia.com::3b34493c-787a-4579-8e1b-874cb6e86215" providerId="AD" clId="Web-{00000000-0000-0000-0000-000000000000}" dt="2026-10-08T15:42:30.004" v="351" actId="1076"/>
          <ac:picMkLst>
            <pc:docMk/>
            <pc:sldMk cId="3579568964" sldId="2147377822"/>
            <ac:picMk id="10" creationId="{E552ADD6-40CD-8BCF-BAC5-F73D126224F4}"/>
          </ac:picMkLst>
        </pc:picChg>
        <pc:inkChg chg="mod">
          <ac:chgData name="Gaita Matteo" userId="S::matteo.gaita@exprivia.com::3b34493c-787a-4579-8e1b-874cb6e86215" providerId="AD" clId="Web-{00000000-0000-0000-0000-000000000000}" dt="2026-10-08T15:42:30.020" v="354" actId="1076"/>
          <ac:inkMkLst>
            <pc:docMk/>
            <pc:sldMk cId="3579568964" sldId="2147377822"/>
            <ac:inkMk id="5" creationId="{41A5DEBE-45C3-4AAE-988F-3B7326559F01}"/>
          </ac:inkMkLst>
        </pc:inkChg>
        <pc:inkChg chg="mod">
          <ac:chgData name="Gaita Matteo" userId="S::matteo.gaita@exprivia.com::3b34493c-787a-4579-8e1b-874cb6e86215" providerId="AD" clId="Web-{00000000-0000-0000-0000-000000000000}" dt="2026-10-08T15:42:30.020" v="355" actId="1076"/>
          <ac:inkMkLst>
            <pc:docMk/>
            <pc:sldMk cId="3579568964" sldId="2147377822"/>
            <ac:inkMk id="19" creationId="{D81CD708-F8D0-BE99-7098-B4C36DBFE4AB}"/>
          </ac:inkMkLst>
        </pc:inkChg>
        <pc:inkChg chg="mod">
          <ac:chgData name="Gaita Matteo" userId="S::matteo.gaita@exprivia.com::3b34493c-787a-4579-8e1b-874cb6e86215" providerId="AD" clId="Web-{00000000-0000-0000-0000-000000000000}" dt="2026-10-08T15:42:30.035" v="357" actId="1076"/>
          <ac:inkMkLst>
            <pc:docMk/>
            <pc:sldMk cId="3579568964" sldId="2147377822"/>
            <ac:inkMk id="23" creationId="{7B8D8122-E1EF-C71F-B282-13C04C7C6EC4}"/>
          </ac:inkMkLst>
        </pc:inkChg>
        <pc:inkChg chg="mod">
          <ac:chgData name="Gaita Matteo" userId="S::matteo.gaita@exprivia.com::3b34493c-787a-4579-8e1b-874cb6e86215" providerId="AD" clId="Web-{00000000-0000-0000-0000-000000000000}" dt="2026-10-08T15:42:30.051" v="358" actId="1076"/>
          <ac:inkMkLst>
            <pc:docMk/>
            <pc:sldMk cId="3579568964" sldId="2147377822"/>
            <ac:inkMk id="24" creationId="{C2B61B53-6D86-9270-CB18-190CBAB14C4A}"/>
          </ac:inkMkLst>
        </pc:inkChg>
        <pc:inkChg chg="mod">
          <ac:chgData name="Gaita Matteo" userId="S::matteo.gaita@exprivia.com::3b34493c-787a-4579-8e1b-874cb6e86215" providerId="AD" clId="Web-{00000000-0000-0000-0000-000000000000}" dt="2026-10-08T15:42:30.051" v="359" actId="1076"/>
          <ac:inkMkLst>
            <pc:docMk/>
            <pc:sldMk cId="3579568964" sldId="2147377822"/>
            <ac:inkMk id="26" creationId="{AF11B5A5-1FE2-873C-D3E6-18C13BAEA996}"/>
          </ac:inkMkLst>
        </pc:inkChg>
        <pc:inkChg chg="mod">
          <ac:chgData name="Gaita Matteo" userId="S::matteo.gaita@exprivia.com::3b34493c-787a-4579-8e1b-874cb6e86215" providerId="AD" clId="Web-{00000000-0000-0000-0000-000000000000}" dt="2026-10-08T15:42:30.067" v="360" actId="1076"/>
          <ac:inkMkLst>
            <pc:docMk/>
            <pc:sldMk cId="3579568964" sldId="2147377822"/>
            <ac:inkMk id="27" creationId="{3F94A11B-0382-1E9C-87BC-81EC0623A4B6}"/>
          </ac:inkMkLst>
        </pc:inkChg>
        <pc:cxnChg chg="mod">
          <ac:chgData name="Gaita Matteo" userId="S::matteo.gaita@exprivia.com::3b34493c-787a-4579-8e1b-874cb6e86215" providerId="AD" clId="Web-{00000000-0000-0000-0000-000000000000}" dt="2026-10-08T15:42:30.004" v="352" actId="1076"/>
          <ac:cxnSpMkLst>
            <pc:docMk/>
            <pc:sldMk cId="3579568964" sldId="2147377822"/>
            <ac:cxnSpMk id="12" creationId="{7F7E58B1-D4EA-A562-47AE-94F13A851253}"/>
          </ac:cxnSpMkLst>
        </pc:cxnChg>
      </pc:sldChg>
      <pc:sldChg chg="modSp">
        <pc:chgData name="Gaita Matteo" userId="S::matteo.gaita@exprivia.com::3b34493c-787a-4579-8e1b-874cb6e86215" providerId="AD" clId="Web-{00000000-0000-0000-0000-000000000000}" dt="2026-10-08T15:39:33.904" v="250" actId="1076"/>
        <pc:sldMkLst>
          <pc:docMk/>
          <pc:sldMk cId="3598641697" sldId="2147377823"/>
        </pc:sldMkLst>
        <pc:picChg chg="mod">
          <ac:chgData name="Gaita Matteo" userId="S::matteo.gaita@exprivia.com::3b34493c-787a-4579-8e1b-874cb6e86215" providerId="AD" clId="Web-{00000000-0000-0000-0000-000000000000}" dt="2026-10-08T15:39:33.904" v="250" actId="1076"/>
          <ac:picMkLst>
            <pc:docMk/>
            <pc:sldMk cId="3598641697" sldId="2147377823"/>
            <ac:picMk id="4" creationId="{E8E62556-7E32-1948-8880-1B3ACDF64D3F}"/>
          </ac:picMkLst>
        </pc:picChg>
      </pc:sldChg>
      <pc:sldChg chg="modSp">
        <pc:chgData name="Gaita Matteo" userId="S::matteo.gaita@exprivia.com::3b34493c-787a-4579-8e1b-874cb6e86215" providerId="AD" clId="Web-{00000000-0000-0000-0000-000000000000}" dt="2026-10-08T15:40:08.921" v="276" actId="1076"/>
        <pc:sldMkLst>
          <pc:docMk/>
          <pc:sldMk cId="1349934898" sldId="2147377824"/>
        </pc:sldMkLst>
        <pc:spChg chg="mod">
          <ac:chgData name="Gaita Matteo" userId="S::matteo.gaita@exprivia.com::3b34493c-787a-4579-8e1b-874cb6e86215" providerId="AD" clId="Web-{00000000-0000-0000-0000-000000000000}" dt="2026-10-08T15:40:08.842" v="269" actId="1076"/>
          <ac:spMkLst>
            <pc:docMk/>
            <pc:sldMk cId="1349934898" sldId="2147377824"/>
            <ac:spMk id="5" creationId="{2F921454-1ACE-4CE0-BF6B-8F1AA90EDE52}"/>
          </ac:spMkLst>
        </pc:spChg>
        <pc:spChg chg="mod">
          <ac:chgData name="Gaita Matteo" userId="S::matteo.gaita@exprivia.com::3b34493c-787a-4579-8e1b-874cb6e86215" providerId="AD" clId="Web-{00000000-0000-0000-0000-000000000000}" dt="2026-10-08T15:40:08.874" v="271" actId="1076"/>
          <ac:spMkLst>
            <pc:docMk/>
            <pc:sldMk cId="1349934898" sldId="2147377824"/>
            <ac:spMk id="19" creationId="{B877A836-6BBA-8B11-6AB7-A6E22900098E}"/>
          </ac:spMkLst>
        </pc:spChg>
        <pc:spChg chg="mod">
          <ac:chgData name="Gaita Matteo" userId="S::matteo.gaita@exprivia.com::3b34493c-787a-4579-8e1b-874cb6e86215" providerId="AD" clId="Web-{00000000-0000-0000-0000-000000000000}" dt="2026-10-08T15:40:08.889" v="273" actId="1076"/>
          <ac:spMkLst>
            <pc:docMk/>
            <pc:sldMk cId="1349934898" sldId="2147377824"/>
            <ac:spMk id="22" creationId="{6EE9F1EB-9180-0562-9606-F93C6167BDA8}"/>
          </ac:spMkLst>
        </pc:spChg>
        <pc:spChg chg="mod">
          <ac:chgData name="Gaita Matteo" userId="S::matteo.gaita@exprivia.com::3b34493c-787a-4579-8e1b-874cb6e86215" providerId="AD" clId="Web-{00000000-0000-0000-0000-000000000000}" dt="2026-10-08T15:40:08.921" v="275" actId="1076"/>
          <ac:spMkLst>
            <pc:docMk/>
            <pc:sldMk cId="1349934898" sldId="2147377824"/>
            <ac:spMk id="31" creationId="{E8D90792-7F20-3400-6622-467F1C3145A4}"/>
          </ac:spMkLst>
        </pc:spChg>
        <pc:spChg chg="mod">
          <ac:chgData name="Gaita Matteo" userId="S::matteo.gaita@exprivia.com::3b34493c-787a-4579-8e1b-874cb6e86215" providerId="AD" clId="Web-{00000000-0000-0000-0000-000000000000}" dt="2026-10-08T15:40:08.921" v="276" actId="1076"/>
          <ac:spMkLst>
            <pc:docMk/>
            <pc:sldMk cId="1349934898" sldId="2147377824"/>
            <ac:spMk id="32" creationId="{3DB9E6BB-E977-89AA-9217-549E355B9B64}"/>
          </ac:spMkLst>
        </pc:spChg>
        <pc:picChg chg="mod">
          <ac:chgData name="Gaita Matteo" userId="S::matteo.gaita@exprivia.com::3b34493c-787a-4579-8e1b-874cb6e86215" providerId="AD" clId="Web-{00000000-0000-0000-0000-000000000000}" dt="2026-10-08T15:40:08.858" v="270" actId="1076"/>
          <ac:picMkLst>
            <pc:docMk/>
            <pc:sldMk cId="1349934898" sldId="2147377824"/>
            <ac:picMk id="10" creationId="{53648FF2-8D04-6814-1DA2-1DDD20A3B031}"/>
          </ac:picMkLst>
        </pc:picChg>
        <pc:picChg chg="mod">
          <ac:chgData name="Gaita Matteo" userId="S::matteo.gaita@exprivia.com::3b34493c-787a-4579-8e1b-874cb6e86215" providerId="AD" clId="Web-{00000000-0000-0000-0000-000000000000}" dt="2026-10-08T15:40:08.874" v="272" actId="1076"/>
          <ac:picMkLst>
            <pc:docMk/>
            <pc:sldMk cId="1349934898" sldId="2147377824"/>
            <ac:picMk id="21" creationId="{DDCAF363-D199-B0C7-507E-F9D4BF2BAB31}"/>
          </ac:picMkLst>
        </pc:picChg>
        <pc:picChg chg="mod">
          <ac:chgData name="Gaita Matteo" userId="S::matteo.gaita@exprivia.com::3b34493c-787a-4579-8e1b-874cb6e86215" providerId="AD" clId="Web-{00000000-0000-0000-0000-000000000000}" dt="2026-10-08T15:40:08.905" v="274" actId="1076"/>
          <ac:picMkLst>
            <pc:docMk/>
            <pc:sldMk cId="1349934898" sldId="2147377824"/>
            <ac:picMk id="30" creationId="{205D6C9E-A213-67B1-082F-86D55BAFA63D}"/>
          </ac:picMkLst>
        </pc:picChg>
      </pc:sldChg>
    </pc:docChg>
  </pc:docChgLst>
  <pc:docChgLst>
    <pc:chgData name="Gaita Matteo" userId="S::matteo.gaita@exprivia.com::3b34493c-787a-4579-8e1b-874cb6e86215" providerId="AD" clId="Web-{7D946645-9C49-192B-8F10-6B31183363C7}"/>
    <pc:docChg chg="modSld">
      <pc:chgData name="Gaita Matteo" userId="S::matteo.gaita@exprivia.com::3b34493c-787a-4579-8e1b-874cb6e86215" providerId="AD" clId="Web-{7D946645-9C49-192B-8F10-6B31183363C7}" dt="2026-10-05T13:58:18.542" v="30" actId="1076"/>
      <pc:docMkLst>
        <pc:docMk/>
      </pc:docMkLst>
      <pc:sldChg chg="modSp">
        <pc:chgData name="Gaita Matteo" userId="S::matteo.gaita@exprivia.com::3b34493c-787a-4579-8e1b-874cb6e86215" providerId="AD" clId="Web-{7D946645-9C49-192B-8F10-6B31183363C7}" dt="2026-10-05T13:55:47.068" v="15" actId="1076"/>
        <pc:sldMkLst>
          <pc:docMk/>
          <pc:sldMk cId="1186085868" sldId="2147377777"/>
        </pc:sldMkLst>
      </pc:sldChg>
      <pc:sldChg chg="modSp">
        <pc:chgData name="Gaita Matteo" userId="S::matteo.gaita@exprivia.com::3b34493c-787a-4579-8e1b-874cb6e86215" providerId="AD" clId="Web-{7D946645-9C49-192B-8F10-6B31183363C7}" dt="2026-10-05T13:56:14.334" v="19" actId="1076"/>
        <pc:sldMkLst>
          <pc:docMk/>
          <pc:sldMk cId="1157445324" sldId="2147377779"/>
        </pc:sldMkLst>
      </pc:sldChg>
      <pc:sldChg chg="modSp">
        <pc:chgData name="Gaita Matteo" userId="S::matteo.gaita@exprivia.com::3b34493c-787a-4579-8e1b-874cb6e86215" providerId="AD" clId="Web-{7D946645-9C49-192B-8F10-6B31183363C7}" dt="2026-10-05T13:56:28.663" v="22" actId="1076"/>
        <pc:sldMkLst>
          <pc:docMk/>
          <pc:sldMk cId="4267132691" sldId="2147377780"/>
        </pc:sldMkLst>
      </pc:sldChg>
      <pc:sldChg chg="modSp">
        <pc:chgData name="Gaita Matteo" userId="S::matteo.gaita@exprivia.com::3b34493c-787a-4579-8e1b-874cb6e86215" providerId="AD" clId="Web-{7D946645-9C49-192B-8F10-6B31183363C7}" dt="2026-10-05T13:57:09.821" v="23" actId="1076"/>
        <pc:sldMkLst>
          <pc:docMk/>
          <pc:sldMk cId="3279586391" sldId="2147377787"/>
        </pc:sldMkLst>
        <pc:picChg chg="mod">
          <ac:chgData name="Gaita Matteo" userId="S::matteo.gaita@exprivia.com::3b34493c-787a-4579-8e1b-874cb6e86215" providerId="AD" clId="Web-{7D946645-9C49-192B-8F10-6B31183363C7}" dt="2026-10-05T13:57:09.821" v="23" actId="1076"/>
          <ac:picMkLst>
            <pc:docMk/>
            <pc:sldMk cId="3279586391" sldId="2147377787"/>
            <ac:picMk id="2" creationId="{812E5332-0D64-B1BB-B273-B965760F6FF0}"/>
          </ac:picMkLst>
        </pc:picChg>
      </pc:sldChg>
      <pc:sldChg chg="modSp">
        <pc:chgData name="Gaita Matteo" userId="S::matteo.gaita@exprivia.com::3b34493c-787a-4579-8e1b-874cb6e86215" providerId="AD" clId="Web-{7D946645-9C49-192B-8F10-6B31183363C7}" dt="2026-10-05T13:57:18.915" v="24" actId="1076"/>
        <pc:sldMkLst>
          <pc:docMk/>
          <pc:sldMk cId="2163049176" sldId="2147377788"/>
        </pc:sldMkLst>
        <pc:picChg chg="mod">
          <ac:chgData name="Gaita Matteo" userId="S::matteo.gaita@exprivia.com::3b34493c-787a-4579-8e1b-874cb6e86215" providerId="AD" clId="Web-{7D946645-9C49-192B-8F10-6B31183363C7}" dt="2026-10-05T13:57:18.915" v="24" actId="1076"/>
          <ac:picMkLst>
            <pc:docMk/>
            <pc:sldMk cId="2163049176" sldId="2147377788"/>
            <ac:picMk id="4" creationId="{0BFBAC63-9A4D-C593-9DEA-BEBE2258D190}"/>
          </ac:picMkLst>
        </pc:picChg>
      </pc:sldChg>
      <pc:sldChg chg="modSp">
        <pc:chgData name="Gaita Matteo" userId="S::matteo.gaita@exprivia.com::3b34493c-787a-4579-8e1b-874cb6e86215" providerId="AD" clId="Web-{7D946645-9C49-192B-8F10-6B31183363C7}" dt="2026-10-05T13:57:29.681" v="25" actId="1076"/>
        <pc:sldMkLst>
          <pc:docMk/>
          <pc:sldMk cId="670754660" sldId="2147377789"/>
        </pc:sldMkLst>
        <pc:picChg chg="mod">
          <ac:chgData name="Gaita Matteo" userId="S::matteo.gaita@exprivia.com::3b34493c-787a-4579-8e1b-874cb6e86215" providerId="AD" clId="Web-{7D946645-9C49-192B-8F10-6B31183363C7}" dt="2026-10-05T13:57:29.681" v="25" actId="1076"/>
          <ac:picMkLst>
            <pc:docMk/>
            <pc:sldMk cId="670754660" sldId="2147377789"/>
            <ac:picMk id="5" creationId="{C1AC610D-06E8-56BF-5861-50592E0CBA76}"/>
          </ac:picMkLst>
        </pc:picChg>
      </pc:sldChg>
      <pc:sldChg chg="modSp">
        <pc:chgData name="Gaita Matteo" userId="S::matteo.gaita@exprivia.com::3b34493c-787a-4579-8e1b-874cb6e86215" providerId="AD" clId="Web-{7D946645-9C49-192B-8F10-6B31183363C7}" dt="2026-10-05T13:57:34.665" v="26" actId="1076"/>
        <pc:sldMkLst>
          <pc:docMk/>
          <pc:sldMk cId="1783400086" sldId="2147377790"/>
        </pc:sldMkLst>
      </pc:sldChg>
      <pc:sldChg chg="modSp">
        <pc:chgData name="Gaita Matteo" userId="S::matteo.gaita@exprivia.com::3b34493c-787a-4579-8e1b-874cb6e86215" providerId="AD" clId="Web-{7D946645-9C49-192B-8F10-6B31183363C7}" dt="2026-10-05T13:57:44.619" v="27" actId="1076"/>
        <pc:sldMkLst>
          <pc:docMk/>
          <pc:sldMk cId="1954104909" sldId="2147377792"/>
        </pc:sldMkLst>
        <pc:picChg chg="mod">
          <ac:chgData name="Gaita Matteo" userId="S::matteo.gaita@exprivia.com::3b34493c-787a-4579-8e1b-874cb6e86215" providerId="AD" clId="Web-{7D946645-9C49-192B-8F10-6B31183363C7}" dt="2026-10-05T13:57:44.619" v="27" actId="1076"/>
          <ac:picMkLst>
            <pc:docMk/>
            <pc:sldMk cId="1954104909" sldId="2147377792"/>
            <ac:picMk id="9" creationId="{3ECBCAB0-AAFB-E59C-3C92-B82AFFDC5594}"/>
          </ac:picMkLst>
        </pc:picChg>
      </pc:sldChg>
      <pc:sldChg chg="modSp">
        <pc:chgData name="Gaita Matteo" userId="S::matteo.gaita@exprivia.com::3b34493c-787a-4579-8e1b-874cb6e86215" providerId="AD" clId="Web-{7D946645-9C49-192B-8F10-6B31183363C7}" dt="2026-10-05T13:58:01.916" v="28"/>
        <pc:sldMkLst>
          <pc:docMk/>
          <pc:sldMk cId="3567224976" sldId="2147377793"/>
        </pc:sldMkLst>
        <pc:picChg chg="mod">
          <ac:chgData name="Gaita Matteo" userId="S::matteo.gaita@exprivia.com::3b34493c-787a-4579-8e1b-874cb6e86215" providerId="AD" clId="Web-{7D946645-9C49-192B-8F10-6B31183363C7}" dt="2026-10-05T13:58:01.916" v="28"/>
          <ac:picMkLst>
            <pc:docMk/>
            <pc:sldMk cId="3567224976" sldId="2147377793"/>
            <ac:picMk id="9" creationId="{D140672F-1D01-8FA7-0EE6-5CE8BBF02A68}"/>
          </ac:picMkLst>
        </pc:picChg>
      </pc:sldChg>
      <pc:sldChg chg="modSp">
        <pc:chgData name="Gaita Matteo" userId="S::matteo.gaita@exprivia.com::3b34493c-787a-4579-8e1b-874cb6e86215" providerId="AD" clId="Web-{7D946645-9C49-192B-8F10-6B31183363C7}" dt="2026-10-05T13:58:18.542" v="30" actId="1076"/>
        <pc:sldMkLst>
          <pc:docMk/>
          <pc:sldMk cId="199330230" sldId="2147377794"/>
        </pc:sldMkLst>
      </pc:sldChg>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sldChg chg="modSp">
        <pc:chgData name="Gaita Matteo" userId="S::matteo.gaita@exprivia.com::3b34493c-787a-4579-8e1b-874cb6e86215" providerId="AD" clId="Web-{02F98322-8673-3F80-C790-BD7C70784CC4}" dt="2026-10-02T15:16:21.221" v="8" actId="1076"/>
        <pc:sldMkLst>
          <pc:docMk/>
          <pc:sldMk cId="910269131" sldId="2147377774"/>
        </pc:sldMkLst>
      </pc:sldChg>
      <pc:sldChg chg="delSp modSp">
        <pc:chgData name="Gaita Matteo" userId="S::matteo.gaita@exprivia.com::3b34493c-787a-4579-8e1b-874cb6e86215" providerId="AD" clId="Web-{02F98322-8673-3F80-C790-BD7C70784CC4}" dt="2026-10-02T15:17:18.457" v="30"/>
        <pc:sldMkLst>
          <pc:docMk/>
          <pc:sldMk cId="79705170" sldId="2147377781"/>
        </pc:sldMkLst>
      </pc:sldChg>
    </pc:docChg>
  </pc:docChgLst>
  <pc:docChgLst>
    <pc:chgData name="Gaita Matteo" userId="S::matteo.gaita@exprivia.com::3b34493c-787a-4579-8e1b-874cb6e86215" providerId="AD" clId="Web-{23F70DF8-90B2-7078-4A39-7373144D3868}"/>
    <pc:docChg chg="modSld">
      <pc:chgData name="Gaita Matteo" userId="S::matteo.gaita@exprivia.com::3b34493c-787a-4579-8e1b-874cb6e86215" providerId="AD" clId="Web-{23F70DF8-90B2-7078-4A39-7373144D3868}" dt="2026-10-08T15:38:53.485" v="130"/>
      <pc:docMkLst>
        <pc:docMk/>
      </pc:docMkLst>
      <pc:sldChg chg="addSp delSp">
        <pc:chgData name="Gaita Matteo" userId="S::matteo.gaita@exprivia.com::3b34493c-787a-4579-8e1b-874cb6e86215" providerId="AD" clId="Web-{23F70DF8-90B2-7078-4A39-7373144D3868}" dt="2026-10-08T15:27:06.971" v="8"/>
        <pc:sldMkLst>
          <pc:docMk/>
          <pc:sldMk cId="1186085868" sldId="2147377777"/>
        </pc:sldMkLst>
        <pc:spChg chg="add">
          <ac:chgData name="Gaita Matteo" userId="S::matteo.gaita@exprivia.com::3b34493c-787a-4579-8e1b-874cb6e86215" providerId="AD" clId="Web-{23F70DF8-90B2-7078-4A39-7373144D3868}" dt="2026-10-08T15:27:06.971" v="8"/>
          <ac:spMkLst>
            <pc:docMk/>
            <pc:sldMk cId="1186085868" sldId="2147377777"/>
            <ac:spMk id="2" creationId="{DCF1FAF6-D99A-9668-EA84-DD61271FD76A}"/>
          </ac:spMkLst>
        </pc:spChg>
        <pc:spChg chg="add">
          <ac:chgData name="Gaita Matteo" userId="S::matteo.gaita@exprivia.com::3b34493c-787a-4579-8e1b-874cb6e86215" providerId="AD" clId="Web-{23F70DF8-90B2-7078-4A39-7373144D3868}" dt="2026-10-08T15:27:06.971" v="8"/>
          <ac:spMkLst>
            <pc:docMk/>
            <pc:sldMk cId="1186085868" sldId="2147377777"/>
            <ac:spMk id="3" creationId="{09111DB5-3C90-6149-A701-8B4A7DFCB05A}"/>
          </ac:spMkLst>
        </pc:spChg>
      </pc:sldChg>
      <pc:sldChg chg="addSp delSp">
        <pc:chgData name="Gaita Matteo" userId="S::matteo.gaita@exprivia.com::3b34493c-787a-4579-8e1b-874cb6e86215" providerId="AD" clId="Web-{23F70DF8-90B2-7078-4A39-7373144D3868}" dt="2026-10-08T15:27:19.956" v="11"/>
        <pc:sldMkLst>
          <pc:docMk/>
          <pc:sldMk cId="1157445324" sldId="2147377779"/>
        </pc:sldMkLst>
        <pc:spChg chg="add">
          <ac:chgData name="Gaita Matteo" userId="S::matteo.gaita@exprivia.com::3b34493c-787a-4579-8e1b-874cb6e86215" providerId="AD" clId="Web-{23F70DF8-90B2-7078-4A39-7373144D3868}" dt="2026-10-08T15:27:19.956" v="11"/>
          <ac:spMkLst>
            <pc:docMk/>
            <pc:sldMk cId="1157445324" sldId="2147377779"/>
            <ac:spMk id="5" creationId="{7D411C9B-6047-B2C5-79E6-3AA3F4DFAA09}"/>
          </ac:spMkLst>
        </pc:spChg>
        <pc:spChg chg="add">
          <ac:chgData name="Gaita Matteo" userId="S::matteo.gaita@exprivia.com::3b34493c-787a-4579-8e1b-874cb6e86215" providerId="AD" clId="Web-{23F70DF8-90B2-7078-4A39-7373144D3868}" dt="2026-10-08T15:27:19.956" v="11"/>
          <ac:spMkLst>
            <pc:docMk/>
            <pc:sldMk cId="1157445324" sldId="2147377779"/>
            <ac:spMk id="6" creationId="{87B51086-AEE5-24F5-3790-9ABB9BD68F7D}"/>
          </ac:spMkLst>
        </pc:spChg>
      </pc:sldChg>
      <pc:sldChg chg="addSp delSp">
        <pc:chgData name="Gaita Matteo" userId="S::matteo.gaita@exprivia.com::3b34493c-787a-4579-8e1b-874cb6e86215" providerId="AD" clId="Web-{23F70DF8-90B2-7078-4A39-7373144D3868}" dt="2026-10-08T15:27:31.847" v="14"/>
        <pc:sldMkLst>
          <pc:docMk/>
          <pc:sldMk cId="4267132691" sldId="2147377780"/>
        </pc:sldMkLst>
        <pc:spChg chg="add">
          <ac:chgData name="Gaita Matteo" userId="S::matteo.gaita@exprivia.com::3b34493c-787a-4579-8e1b-874cb6e86215" providerId="AD" clId="Web-{23F70DF8-90B2-7078-4A39-7373144D3868}" dt="2026-10-08T15:27:31.847" v="14"/>
          <ac:spMkLst>
            <pc:docMk/>
            <pc:sldMk cId="4267132691" sldId="2147377780"/>
            <ac:spMk id="7" creationId="{6D08516F-262B-0477-AD7B-1ED532A5C882}"/>
          </ac:spMkLst>
        </pc:spChg>
        <pc:spChg chg="add">
          <ac:chgData name="Gaita Matteo" userId="S::matteo.gaita@exprivia.com::3b34493c-787a-4579-8e1b-874cb6e86215" providerId="AD" clId="Web-{23F70DF8-90B2-7078-4A39-7373144D3868}" dt="2026-10-08T15:27:31.847" v="14"/>
          <ac:spMkLst>
            <pc:docMk/>
            <pc:sldMk cId="4267132691" sldId="2147377780"/>
            <ac:spMk id="8" creationId="{365CCBF1-8DE9-6315-5C4C-1301DDE04083}"/>
          </ac:spMkLst>
        </pc:spChg>
      </pc:sldChg>
      <pc:sldChg chg="addSp delSp">
        <pc:chgData name="Gaita Matteo" userId="S::matteo.gaita@exprivia.com::3b34493c-787a-4579-8e1b-874cb6e86215" providerId="AD" clId="Web-{23F70DF8-90B2-7078-4A39-7373144D3868}" dt="2026-10-08T15:28:13.490" v="20"/>
        <pc:sldMkLst>
          <pc:docMk/>
          <pc:sldMk cId="2548431930" sldId="2147377783"/>
        </pc:sldMkLst>
        <pc:spChg chg="add">
          <ac:chgData name="Gaita Matteo" userId="S::matteo.gaita@exprivia.com::3b34493c-787a-4579-8e1b-874cb6e86215" providerId="AD" clId="Web-{23F70DF8-90B2-7078-4A39-7373144D3868}" dt="2026-10-08T15:28:13.490" v="20"/>
          <ac:spMkLst>
            <pc:docMk/>
            <pc:sldMk cId="2548431930" sldId="2147377783"/>
            <ac:spMk id="2" creationId="{AE1D9AE4-0D8F-090C-4D80-2506906652B0}"/>
          </ac:spMkLst>
        </pc:spChg>
        <pc:spChg chg="add">
          <ac:chgData name="Gaita Matteo" userId="S::matteo.gaita@exprivia.com::3b34493c-787a-4579-8e1b-874cb6e86215" providerId="AD" clId="Web-{23F70DF8-90B2-7078-4A39-7373144D3868}" dt="2026-10-08T15:28:13.490" v="20"/>
          <ac:spMkLst>
            <pc:docMk/>
            <pc:sldMk cId="2548431930" sldId="2147377783"/>
            <ac:spMk id="5" creationId="{10E848EA-DF92-E784-F8AA-5FCEFB3C0BD8}"/>
          </ac:spMkLst>
        </pc:spChg>
      </pc:sldChg>
      <pc:sldChg chg="addSp delSp">
        <pc:chgData name="Gaita Matteo" userId="S::matteo.gaita@exprivia.com::3b34493c-787a-4579-8e1b-874cb6e86215" providerId="AD" clId="Web-{23F70DF8-90B2-7078-4A39-7373144D3868}" dt="2026-10-08T15:28:29.553" v="23"/>
        <pc:sldMkLst>
          <pc:docMk/>
          <pc:sldMk cId="1411242230" sldId="2147377784"/>
        </pc:sldMkLst>
        <pc:spChg chg="add">
          <ac:chgData name="Gaita Matteo" userId="S::matteo.gaita@exprivia.com::3b34493c-787a-4579-8e1b-874cb6e86215" providerId="AD" clId="Web-{23F70DF8-90B2-7078-4A39-7373144D3868}" dt="2026-10-08T15:28:29.553" v="23"/>
          <ac:spMkLst>
            <pc:docMk/>
            <pc:sldMk cId="1411242230" sldId="2147377784"/>
            <ac:spMk id="4" creationId="{C7A6BE33-9C71-1551-8062-0BFCE0D350A5}"/>
          </ac:spMkLst>
        </pc:spChg>
        <pc:spChg chg="add">
          <ac:chgData name="Gaita Matteo" userId="S::matteo.gaita@exprivia.com::3b34493c-787a-4579-8e1b-874cb6e86215" providerId="AD" clId="Web-{23F70DF8-90B2-7078-4A39-7373144D3868}" dt="2026-10-08T15:28:29.553" v="23"/>
          <ac:spMkLst>
            <pc:docMk/>
            <pc:sldMk cId="1411242230" sldId="2147377784"/>
            <ac:spMk id="10" creationId="{E2CD7250-8498-AD58-FD15-A42F0B6D37A8}"/>
          </ac:spMkLst>
        </pc:spChg>
      </pc:sldChg>
      <pc:sldChg chg="addSp delSp">
        <pc:chgData name="Gaita Matteo" userId="S::matteo.gaita@exprivia.com::3b34493c-787a-4579-8e1b-874cb6e86215" providerId="AD" clId="Web-{23F70DF8-90B2-7078-4A39-7373144D3868}" dt="2026-10-08T15:28:45.241" v="26"/>
        <pc:sldMkLst>
          <pc:docMk/>
          <pc:sldMk cId="3279586391" sldId="2147377787"/>
        </pc:sldMkLst>
        <pc:spChg chg="add">
          <ac:chgData name="Gaita Matteo" userId="S::matteo.gaita@exprivia.com::3b34493c-787a-4579-8e1b-874cb6e86215" providerId="AD" clId="Web-{23F70DF8-90B2-7078-4A39-7373144D3868}" dt="2026-10-08T15:28:45.241" v="26"/>
          <ac:spMkLst>
            <pc:docMk/>
            <pc:sldMk cId="3279586391" sldId="2147377787"/>
            <ac:spMk id="3" creationId="{45CD2230-5B36-C6EC-2A7C-0E8B99F7097A}"/>
          </ac:spMkLst>
        </pc:spChg>
        <pc:spChg chg="add">
          <ac:chgData name="Gaita Matteo" userId="S::matteo.gaita@exprivia.com::3b34493c-787a-4579-8e1b-874cb6e86215" providerId="AD" clId="Web-{23F70DF8-90B2-7078-4A39-7373144D3868}" dt="2026-10-08T15:28:45.241" v="26"/>
          <ac:spMkLst>
            <pc:docMk/>
            <pc:sldMk cId="3279586391" sldId="2147377787"/>
            <ac:spMk id="4" creationId="{DB3E848E-9B66-F126-98CF-49B4BE80B059}"/>
          </ac:spMkLst>
        </pc:spChg>
      </pc:sldChg>
      <pc:sldChg chg="addSp delSp">
        <pc:chgData name="Gaita Matteo" userId="S::matteo.gaita@exprivia.com::3b34493c-787a-4579-8e1b-874cb6e86215" providerId="AD" clId="Web-{23F70DF8-90B2-7078-4A39-7373144D3868}" dt="2026-10-08T15:28:58.273" v="29"/>
        <pc:sldMkLst>
          <pc:docMk/>
          <pc:sldMk cId="2163049176" sldId="2147377788"/>
        </pc:sldMkLst>
        <pc:spChg chg="add">
          <ac:chgData name="Gaita Matteo" userId="S::matteo.gaita@exprivia.com::3b34493c-787a-4579-8e1b-874cb6e86215" providerId="AD" clId="Web-{23F70DF8-90B2-7078-4A39-7373144D3868}" dt="2026-10-08T15:28:58.273" v="29"/>
          <ac:spMkLst>
            <pc:docMk/>
            <pc:sldMk cId="2163049176" sldId="2147377788"/>
            <ac:spMk id="2" creationId="{719D4C19-AA19-1EFF-9F4E-79C6F0E76BE5}"/>
          </ac:spMkLst>
        </pc:spChg>
        <pc:spChg chg="add">
          <ac:chgData name="Gaita Matteo" userId="S::matteo.gaita@exprivia.com::3b34493c-787a-4579-8e1b-874cb6e86215" providerId="AD" clId="Web-{23F70DF8-90B2-7078-4A39-7373144D3868}" dt="2026-10-08T15:28:58.273" v="29"/>
          <ac:spMkLst>
            <pc:docMk/>
            <pc:sldMk cId="2163049176" sldId="2147377788"/>
            <ac:spMk id="3" creationId="{BD527C69-4C2D-2060-CBDB-7BACCCF9BC52}"/>
          </ac:spMkLst>
        </pc:spChg>
      </pc:sldChg>
      <pc:sldChg chg="addSp delSp modSp">
        <pc:chgData name="Gaita Matteo" userId="S::matteo.gaita@exprivia.com::3b34493c-787a-4579-8e1b-874cb6e86215" providerId="AD" clId="Web-{23F70DF8-90B2-7078-4A39-7373144D3868}" dt="2026-10-08T15:29:12.351" v="32"/>
        <pc:sldMkLst>
          <pc:docMk/>
          <pc:sldMk cId="670754660" sldId="2147377789"/>
        </pc:sldMkLst>
        <pc:spChg chg="add">
          <ac:chgData name="Gaita Matteo" userId="S::matteo.gaita@exprivia.com::3b34493c-787a-4579-8e1b-874cb6e86215" providerId="AD" clId="Web-{23F70DF8-90B2-7078-4A39-7373144D3868}" dt="2026-10-08T15:29:12.351" v="32"/>
          <ac:spMkLst>
            <pc:docMk/>
            <pc:sldMk cId="670754660" sldId="2147377789"/>
            <ac:spMk id="2" creationId="{CEBFB537-91C1-4646-2873-47D61ABC093A}"/>
          </ac:spMkLst>
        </pc:spChg>
        <pc:spChg chg="add">
          <ac:chgData name="Gaita Matteo" userId="S::matteo.gaita@exprivia.com::3b34493c-787a-4579-8e1b-874cb6e86215" providerId="AD" clId="Web-{23F70DF8-90B2-7078-4A39-7373144D3868}" dt="2026-10-08T15:29:12.351" v="32"/>
          <ac:spMkLst>
            <pc:docMk/>
            <pc:sldMk cId="670754660" sldId="2147377789"/>
            <ac:spMk id="3" creationId="{1FACCC03-D67C-F230-9B40-585719C13865}"/>
          </ac:spMkLst>
        </pc:spChg>
        <pc:picChg chg="mod">
          <ac:chgData name="Gaita Matteo" userId="S::matteo.gaita@exprivia.com::3b34493c-787a-4579-8e1b-874cb6e86215" providerId="AD" clId="Web-{23F70DF8-90B2-7078-4A39-7373144D3868}" dt="2026-10-08T15:25:07.185" v="0" actId="1076"/>
          <ac:picMkLst>
            <pc:docMk/>
            <pc:sldMk cId="670754660" sldId="2147377789"/>
            <ac:picMk id="5" creationId="{C1AC610D-06E8-56BF-5861-50592E0CBA76}"/>
          </ac:picMkLst>
        </pc:picChg>
      </pc:sldChg>
      <pc:sldChg chg="addSp delSp">
        <pc:chgData name="Gaita Matteo" userId="S::matteo.gaita@exprivia.com::3b34493c-787a-4579-8e1b-874cb6e86215" providerId="AD" clId="Web-{23F70DF8-90B2-7078-4A39-7373144D3868}" dt="2026-10-08T15:30:24.761" v="35"/>
        <pc:sldMkLst>
          <pc:docMk/>
          <pc:sldMk cId="1783400086" sldId="2147377790"/>
        </pc:sldMkLst>
        <pc:spChg chg="add">
          <ac:chgData name="Gaita Matteo" userId="S::matteo.gaita@exprivia.com::3b34493c-787a-4579-8e1b-874cb6e86215" providerId="AD" clId="Web-{23F70DF8-90B2-7078-4A39-7373144D3868}" dt="2026-10-08T15:30:24.761" v="35"/>
          <ac:spMkLst>
            <pc:docMk/>
            <pc:sldMk cId="1783400086" sldId="2147377790"/>
            <ac:spMk id="11" creationId="{C4FDA91D-3A3D-8751-CB75-C1683169459F}"/>
          </ac:spMkLst>
        </pc:spChg>
      </pc:sldChg>
      <pc:sldChg chg="addSp delSp">
        <pc:chgData name="Gaita Matteo" userId="S::matteo.gaita@exprivia.com::3b34493c-787a-4579-8e1b-874cb6e86215" providerId="AD" clId="Web-{23F70DF8-90B2-7078-4A39-7373144D3868}" dt="2026-10-08T15:30:38.371" v="39"/>
        <pc:sldMkLst>
          <pc:docMk/>
          <pc:sldMk cId="229927181" sldId="2147377791"/>
        </pc:sldMkLst>
        <pc:spChg chg="add">
          <ac:chgData name="Gaita Matteo" userId="S::matteo.gaita@exprivia.com::3b34493c-787a-4579-8e1b-874cb6e86215" providerId="AD" clId="Web-{23F70DF8-90B2-7078-4A39-7373144D3868}" dt="2026-10-08T15:30:38.371" v="39"/>
          <ac:spMkLst>
            <pc:docMk/>
            <pc:sldMk cId="229927181" sldId="2147377791"/>
            <ac:spMk id="24" creationId="{61CF6BB2-06F4-C041-CCC3-48CF3B989548}"/>
          </ac:spMkLst>
        </pc:spChg>
        <pc:spChg chg="add">
          <ac:chgData name="Gaita Matteo" userId="S::matteo.gaita@exprivia.com::3b34493c-787a-4579-8e1b-874cb6e86215" providerId="AD" clId="Web-{23F70DF8-90B2-7078-4A39-7373144D3868}" dt="2026-10-08T15:30:38.371" v="39"/>
          <ac:spMkLst>
            <pc:docMk/>
            <pc:sldMk cId="229927181" sldId="2147377791"/>
            <ac:spMk id="30" creationId="{66C08336-F800-B17E-1E38-AD3C4A84D4B9}"/>
          </ac:spMkLst>
        </pc:spChg>
        <pc:spChg chg="add">
          <ac:chgData name="Gaita Matteo" userId="S::matteo.gaita@exprivia.com::3b34493c-787a-4579-8e1b-874cb6e86215" providerId="AD" clId="Web-{23F70DF8-90B2-7078-4A39-7373144D3868}" dt="2026-10-08T15:30:38.371" v="39"/>
          <ac:spMkLst>
            <pc:docMk/>
            <pc:sldMk cId="229927181" sldId="2147377791"/>
            <ac:spMk id="31" creationId="{2F987E26-1CAE-B6BC-3CBE-C4306B081C2F}"/>
          </ac:spMkLst>
        </pc:spChg>
      </pc:sldChg>
      <pc:sldChg chg="addSp delSp">
        <pc:chgData name="Gaita Matteo" userId="S::matteo.gaita@exprivia.com::3b34493c-787a-4579-8e1b-874cb6e86215" providerId="AD" clId="Web-{23F70DF8-90B2-7078-4A39-7373144D3868}" dt="2026-10-08T15:30:52.199" v="42"/>
        <pc:sldMkLst>
          <pc:docMk/>
          <pc:sldMk cId="1954104909" sldId="2147377792"/>
        </pc:sldMkLst>
        <pc:spChg chg="add">
          <ac:chgData name="Gaita Matteo" userId="S::matteo.gaita@exprivia.com::3b34493c-787a-4579-8e1b-874cb6e86215" providerId="AD" clId="Web-{23F70DF8-90B2-7078-4A39-7373144D3868}" dt="2026-10-08T15:30:52.199" v="42"/>
          <ac:spMkLst>
            <pc:docMk/>
            <pc:sldMk cId="1954104909" sldId="2147377792"/>
            <ac:spMk id="2" creationId="{64F30589-B7FE-79E0-2DCB-DBCE7A8B240C}"/>
          </ac:spMkLst>
        </pc:spChg>
        <pc:spChg chg="add">
          <ac:chgData name="Gaita Matteo" userId="S::matteo.gaita@exprivia.com::3b34493c-787a-4579-8e1b-874cb6e86215" providerId="AD" clId="Web-{23F70DF8-90B2-7078-4A39-7373144D3868}" dt="2026-10-08T15:30:52.199" v="42"/>
          <ac:spMkLst>
            <pc:docMk/>
            <pc:sldMk cId="1954104909" sldId="2147377792"/>
            <ac:spMk id="6" creationId="{2DC310FC-244E-7902-C1DE-15CB34CB1A43}"/>
          </ac:spMkLst>
        </pc:spChg>
      </pc:sldChg>
      <pc:sldChg chg="addSp delSp">
        <pc:chgData name="Gaita Matteo" userId="S::matteo.gaita@exprivia.com::3b34493c-787a-4579-8e1b-874cb6e86215" providerId="AD" clId="Web-{23F70DF8-90B2-7078-4A39-7373144D3868}" dt="2026-10-08T15:31:02.856" v="45"/>
        <pc:sldMkLst>
          <pc:docMk/>
          <pc:sldMk cId="3567224976" sldId="2147377793"/>
        </pc:sldMkLst>
        <pc:spChg chg="add">
          <ac:chgData name="Gaita Matteo" userId="S::matteo.gaita@exprivia.com::3b34493c-787a-4579-8e1b-874cb6e86215" providerId="AD" clId="Web-{23F70DF8-90B2-7078-4A39-7373144D3868}" dt="2026-10-08T15:31:02.856" v="45"/>
          <ac:spMkLst>
            <pc:docMk/>
            <pc:sldMk cId="3567224976" sldId="2147377793"/>
            <ac:spMk id="2" creationId="{61C2AFBE-EDB3-F183-5BED-78D9F4EB9117}"/>
          </ac:spMkLst>
        </pc:spChg>
        <pc:spChg chg="add">
          <ac:chgData name="Gaita Matteo" userId="S::matteo.gaita@exprivia.com::3b34493c-787a-4579-8e1b-874cb6e86215" providerId="AD" clId="Web-{23F70DF8-90B2-7078-4A39-7373144D3868}" dt="2026-10-08T15:31:02.856" v="45"/>
          <ac:spMkLst>
            <pc:docMk/>
            <pc:sldMk cId="3567224976" sldId="2147377793"/>
            <ac:spMk id="4" creationId="{EE176C6B-EA80-49CA-2B52-B152749C0584}"/>
          </ac:spMkLst>
        </pc:spChg>
      </pc:sldChg>
      <pc:sldChg chg="addSp delSp">
        <pc:chgData name="Gaita Matteo" userId="S::matteo.gaita@exprivia.com::3b34493c-787a-4579-8e1b-874cb6e86215" providerId="AD" clId="Web-{23F70DF8-90B2-7078-4A39-7373144D3868}" dt="2026-10-08T15:31:14.731" v="49"/>
        <pc:sldMkLst>
          <pc:docMk/>
          <pc:sldMk cId="199330230" sldId="2147377794"/>
        </pc:sldMkLst>
        <pc:spChg chg="add">
          <ac:chgData name="Gaita Matteo" userId="S::matteo.gaita@exprivia.com::3b34493c-787a-4579-8e1b-874cb6e86215" providerId="AD" clId="Web-{23F70DF8-90B2-7078-4A39-7373144D3868}" dt="2026-10-08T15:31:14.731" v="49"/>
          <ac:spMkLst>
            <pc:docMk/>
            <pc:sldMk cId="199330230" sldId="2147377794"/>
            <ac:spMk id="27" creationId="{1ABD93AF-7A51-7F28-EC0E-E9B137C9A4D4}"/>
          </ac:spMkLst>
        </pc:spChg>
        <pc:spChg chg="add">
          <ac:chgData name="Gaita Matteo" userId="S::matteo.gaita@exprivia.com::3b34493c-787a-4579-8e1b-874cb6e86215" providerId="AD" clId="Web-{23F70DF8-90B2-7078-4A39-7373144D3868}" dt="2026-10-08T15:31:14.731" v="49"/>
          <ac:spMkLst>
            <pc:docMk/>
            <pc:sldMk cId="199330230" sldId="2147377794"/>
            <ac:spMk id="33" creationId="{AA5074C2-4EA5-2D41-8178-5F1DD095AEB6}"/>
          </ac:spMkLst>
        </pc:spChg>
        <pc:spChg chg="add">
          <ac:chgData name="Gaita Matteo" userId="S::matteo.gaita@exprivia.com::3b34493c-787a-4579-8e1b-874cb6e86215" providerId="AD" clId="Web-{23F70DF8-90B2-7078-4A39-7373144D3868}" dt="2026-10-08T15:31:14.731" v="49"/>
          <ac:spMkLst>
            <pc:docMk/>
            <pc:sldMk cId="199330230" sldId="2147377794"/>
            <ac:spMk id="45" creationId="{5190A6C3-CE74-B325-2F7F-6D94ABF0BD93}"/>
          </ac:spMkLst>
        </pc:spChg>
      </pc:sldChg>
      <pc:sldChg chg="addSp delSp">
        <pc:chgData name="Gaita Matteo" userId="S::matteo.gaita@exprivia.com::3b34493c-787a-4579-8e1b-874cb6e86215" providerId="AD" clId="Web-{23F70DF8-90B2-7078-4A39-7373144D3868}" dt="2026-10-08T15:31:31.467" v="52"/>
        <pc:sldMkLst>
          <pc:docMk/>
          <pc:sldMk cId="268744890" sldId="2147377795"/>
        </pc:sldMkLst>
        <pc:spChg chg="add">
          <ac:chgData name="Gaita Matteo" userId="S::matteo.gaita@exprivia.com::3b34493c-787a-4579-8e1b-874cb6e86215" providerId="AD" clId="Web-{23F70DF8-90B2-7078-4A39-7373144D3868}" dt="2026-10-08T15:31:31.467" v="52"/>
          <ac:spMkLst>
            <pc:docMk/>
            <pc:sldMk cId="268744890" sldId="2147377795"/>
            <ac:spMk id="2" creationId="{E72E8B13-C78F-AB4D-A64F-A0B24CCCF4B0}"/>
          </ac:spMkLst>
        </pc:spChg>
        <pc:spChg chg="add">
          <ac:chgData name="Gaita Matteo" userId="S::matteo.gaita@exprivia.com::3b34493c-787a-4579-8e1b-874cb6e86215" providerId="AD" clId="Web-{23F70DF8-90B2-7078-4A39-7373144D3868}" dt="2026-10-08T15:31:31.467" v="52"/>
          <ac:spMkLst>
            <pc:docMk/>
            <pc:sldMk cId="268744890" sldId="2147377795"/>
            <ac:spMk id="6" creationId="{14656905-502B-9FE3-FF4A-B1300113FAA3}"/>
          </ac:spMkLst>
        </pc:spChg>
      </pc:sldChg>
      <pc:sldChg chg="addSp delSp">
        <pc:chgData name="Gaita Matteo" userId="S::matteo.gaita@exprivia.com::3b34493c-787a-4579-8e1b-874cb6e86215" providerId="AD" clId="Web-{23F70DF8-90B2-7078-4A39-7373144D3868}" dt="2026-10-08T15:31:44.717" v="56"/>
        <pc:sldMkLst>
          <pc:docMk/>
          <pc:sldMk cId="3404781631" sldId="2147377796"/>
        </pc:sldMkLst>
        <pc:spChg chg="add">
          <ac:chgData name="Gaita Matteo" userId="S::matteo.gaita@exprivia.com::3b34493c-787a-4579-8e1b-874cb6e86215" providerId="AD" clId="Web-{23F70DF8-90B2-7078-4A39-7373144D3868}" dt="2026-10-08T15:31:44.717" v="56"/>
          <ac:spMkLst>
            <pc:docMk/>
            <pc:sldMk cId="3404781631" sldId="2147377796"/>
            <ac:spMk id="33" creationId="{B26A71D6-F7BA-36A8-1B6F-72DACB7552D4}"/>
          </ac:spMkLst>
        </pc:spChg>
        <pc:spChg chg="add">
          <ac:chgData name="Gaita Matteo" userId="S::matteo.gaita@exprivia.com::3b34493c-787a-4579-8e1b-874cb6e86215" providerId="AD" clId="Web-{23F70DF8-90B2-7078-4A39-7373144D3868}" dt="2026-10-08T15:31:44.717" v="56"/>
          <ac:spMkLst>
            <pc:docMk/>
            <pc:sldMk cId="3404781631" sldId="2147377796"/>
            <ac:spMk id="34" creationId="{E19A6451-D4CA-570B-B3C7-17C95EEFC1DF}"/>
          </ac:spMkLst>
        </pc:spChg>
        <pc:spChg chg="add">
          <ac:chgData name="Gaita Matteo" userId="S::matteo.gaita@exprivia.com::3b34493c-787a-4579-8e1b-874cb6e86215" providerId="AD" clId="Web-{23F70DF8-90B2-7078-4A39-7373144D3868}" dt="2026-10-08T15:31:44.717" v="56"/>
          <ac:spMkLst>
            <pc:docMk/>
            <pc:sldMk cId="3404781631" sldId="2147377796"/>
            <ac:spMk id="35" creationId="{CDC096EA-5076-52D6-25E7-8DCCB283A133}"/>
          </ac:spMkLst>
        </pc:spChg>
      </pc:sldChg>
      <pc:sldChg chg="addSp delSp">
        <pc:chgData name="Gaita Matteo" userId="S::matteo.gaita@exprivia.com::3b34493c-787a-4579-8e1b-874cb6e86215" providerId="AD" clId="Web-{23F70DF8-90B2-7078-4A39-7373144D3868}" dt="2026-10-08T15:32:46.860" v="73"/>
        <pc:sldMkLst>
          <pc:docMk/>
          <pc:sldMk cId="1953713917" sldId="2147377797"/>
        </pc:sldMkLst>
        <pc:spChg chg="add">
          <ac:chgData name="Gaita Matteo" userId="S::matteo.gaita@exprivia.com::3b34493c-787a-4579-8e1b-874cb6e86215" providerId="AD" clId="Web-{23F70DF8-90B2-7078-4A39-7373144D3868}" dt="2026-10-08T15:32:46.860" v="73"/>
          <ac:spMkLst>
            <pc:docMk/>
            <pc:sldMk cId="1953713917" sldId="2147377797"/>
            <ac:spMk id="2" creationId="{45D0EAC1-FB26-21E0-68A6-53623EE76C93}"/>
          </ac:spMkLst>
        </pc:spChg>
        <pc:spChg chg="add">
          <ac:chgData name="Gaita Matteo" userId="S::matteo.gaita@exprivia.com::3b34493c-787a-4579-8e1b-874cb6e86215" providerId="AD" clId="Web-{23F70DF8-90B2-7078-4A39-7373144D3868}" dt="2026-10-08T15:32:46.860" v="73"/>
          <ac:spMkLst>
            <pc:docMk/>
            <pc:sldMk cId="1953713917" sldId="2147377797"/>
            <ac:spMk id="4" creationId="{DE434121-E704-B67E-FA37-BB7E9BB71442}"/>
          </ac:spMkLst>
        </pc:spChg>
      </pc:sldChg>
      <pc:sldChg chg="addSp delSp">
        <pc:chgData name="Gaita Matteo" userId="S::matteo.gaita@exprivia.com::3b34493c-787a-4579-8e1b-874cb6e86215" providerId="AD" clId="Web-{23F70DF8-90B2-7078-4A39-7373144D3868}" dt="2026-10-08T15:33:01.001" v="77"/>
        <pc:sldMkLst>
          <pc:docMk/>
          <pc:sldMk cId="1067501741" sldId="2147377799"/>
        </pc:sldMkLst>
        <pc:spChg chg="add">
          <ac:chgData name="Gaita Matteo" userId="S::matteo.gaita@exprivia.com::3b34493c-787a-4579-8e1b-874cb6e86215" providerId="AD" clId="Web-{23F70DF8-90B2-7078-4A39-7373144D3868}" dt="2026-10-08T15:33:01.001" v="77"/>
          <ac:spMkLst>
            <pc:docMk/>
            <pc:sldMk cId="1067501741" sldId="2147377799"/>
            <ac:spMk id="4" creationId="{43E17550-E312-DF45-379A-B38437388F83}"/>
          </ac:spMkLst>
        </pc:spChg>
        <pc:spChg chg="add">
          <ac:chgData name="Gaita Matteo" userId="S::matteo.gaita@exprivia.com::3b34493c-787a-4579-8e1b-874cb6e86215" providerId="AD" clId="Web-{23F70DF8-90B2-7078-4A39-7373144D3868}" dt="2026-10-08T15:33:01.001" v="77"/>
          <ac:spMkLst>
            <pc:docMk/>
            <pc:sldMk cId="1067501741" sldId="2147377799"/>
            <ac:spMk id="5" creationId="{B8001442-7FA6-B7C6-B5CF-70EC286A175D}"/>
          </ac:spMkLst>
        </pc:spChg>
        <pc:spChg chg="add">
          <ac:chgData name="Gaita Matteo" userId="S::matteo.gaita@exprivia.com::3b34493c-787a-4579-8e1b-874cb6e86215" providerId="AD" clId="Web-{23F70DF8-90B2-7078-4A39-7373144D3868}" dt="2026-10-08T15:33:01.001" v="77"/>
          <ac:spMkLst>
            <pc:docMk/>
            <pc:sldMk cId="1067501741" sldId="2147377799"/>
            <ac:spMk id="6" creationId="{873D7420-973B-B8BE-6DC3-7758FE6812D0}"/>
          </ac:spMkLst>
        </pc:spChg>
      </pc:sldChg>
      <pc:sldChg chg="addSp delSp">
        <pc:chgData name="Gaita Matteo" userId="S::matteo.gaita@exprivia.com::3b34493c-787a-4579-8e1b-874cb6e86215" providerId="AD" clId="Web-{23F70DF8-90B2-7078-4A39-7373144D3868}" dt="2026-10-08T15:33:14.658" v="81"/>
        <pc:sldMkLst>
          <pc:docMk/>
          <pc:sldMk cId="643344261" sldId="2147377800"/>
        </pc:sldMkLst>
        <pc:spChg chg="add">
          <ac:chgData name="Gaita Matteo" userId="S::matteo.gaita@exprivia.com::3b34493c-787a-4579-8e1b-874cb6e86215" providerId="AD" clId="Web-{23F70DF8-90B2-7078-4A39-7373144D3868}" dt="2026-10-08T15:33:14.658" v="81"/>
          <ac:spMkLst>
            <pc:docMk/>
            <pc:sldMk cId="643344261" sldId="2147377800"/>
            <ac:spMk id="2" creationId="{3A486B75-9B55-08B9-D56E-24A6D2F8920F}"/>
          </ac:spMkLst>
        </pc:spChg>
        <pc:spChg chg="add">
          <ac:chgData name="Gaita Matteo" userId="S::matteo.gaita@exprivia.com::3b34493c-787a-4579-8e1b-874cb6e86215" providerId="AD" clId="Web-{23F70DF8-90B2-7078-4A39-7373144D3868}" dt="2026-10-08T15:33:14.658" v="81"/>
          <ac:spMkLst>
            <pc:docMk/>
            <pc:sldMk cId="643344261" sldId="2147377800"/>
            <ac:spMk id="9" creationId="{547B5B49-5D52-68AB-32E4-32FCE7B17D07}"/>
          </ac:spMkLst>
        </pc:spChg>
        <pc:spChg chg="add">
          <ac:chgData name="Gaita Matteo" userId="S::matteo.gaita@exprivia.com::3b34493c-787a-4579-8e1b-874cb6e86215" providerId="AD" clId="Web-{23F70DF8-90B2-7078-4A39-7373144D3868}" dt="2026-10-08T15:33:14.658" v="81"/>
          <ac:spMkLst>
            <pc:docMk/>
            <pc:sldMk cId="643344261" sldId="2147377800"/>
            <ac:spMk id="10" creationId="{D7D16EC6-A06B-67B0-0F32-75DCD2C92C2A}"/>
          </ac:spMkLst>
        </pc:spChg>
      </pc:sldChg>
      <pc:sldChg chg="addSp delSp">
        <pc:chgData name="Gaita Matteo" userId="S::matteo.gaita@exprivia.com::3b34493c-787a-4579-8e1b-874cb6e86215" providerId="AD" clId="Web-{23F70DF8-90B2-7078-4A39-7373144D3868}" dt="2026-10-08T15:34:01.332" v="84"/>
        <pc:sldMkLst>
          <pc:docMk/>
          <pc:sldMk cId="4105062825" sldId="2147377801"/>
        </pc:sldMkLst>
        <pc:spChg chg="add">
          <ac:chgData name="Gaita Matteo" userId="S::matteo.gaita@exprivia.com::3b34493c-787a-4579-8e1b-874cb6e86215" providerId="AD" clId="Web-{23F70DF8-90B2-7078-4A39-7373144D3868}" dt="2026-10-08T15:34:01.332" v="84"/>
          <ac:spMkLst>
            <pc:docMk/>
            <pc:sldMk cId="4105062825" sldId="2147377801"/>
            <ac:spMk id="2" creationId="{CB6A1ABB-9B72-4E67-476D-ADC815DB5AEF}"/>
          </ac:spMkLst>
        </pc:spChg>
        <pc:spChg chg="add">
          <ac:chgData name="Gaita Matteo" userId="S::matteo.gaita@exprivia.com::3b34493c-787a-4579-8e1b-874cb6e86215" providerId="AD" clId="Web-{23F70DF8-90B2-7078-4A39-7373144D3868}" dt="2026-10-08T15:34:01.332" v="84"/>
          <ac:spMkLst>
            <pc:docMk/>
            <pc:sldMk cId="4105062825" sldId="2147377801"/>
            <ac:spMk id="4" creationId="{426AFDF6-C95A-3589-A3B3-04B728381A95}"/>
          </ac:spMkLst>
        </pc:spChg>
      </pc:sldChg>
      <pc:sldChg chg="addSp delSp">
        <pc:chgData name="Gaita Matteo" userId="S::matteo.gaita@exprivia.com::3b34493c-787a-4579-8e1b-874cb6e86215" providerId="AD" clId="Web-{23F70DF8-90B2-7078-4A39-7373144D3868}" dt="2026-10-08T15:34:13.411" v="87"/>
        <pc:sldMkLst>
          <pc:docMk/>
          <pc:sldMk cId="235951082" sldId="2147377802"/>
        </pc:sldMkLst>
        <pc:spChg chg="add">
          <ac:chgData name="Gaita Matteo" userId="S::matteo.gaita@exprivia.com::3b34493c-787a-4579-8e1b-874cb6e86215" providerId="AD" clId="Web-{23F70DF8-90B2-7078-4A39-7373144D3868}" dt="2026-10-08T15:34:13.411" v="87"/>
          <ac:spMkLst>
            <pc:docMk/>
            <pc:sldMk cId="235951082" sldId="2147377802"/>
            <ac:spMk id="4" creationId="{7EC7BA1E-D2BD-6B2B-5D26-38898F1D0542}"/>
          </ac:spMkLst>
        </pc:spChg>
        <pc:spChg chg="add">
          <ac:chgData name="Gaita Matteo" userId="S::matteo.gaita@exprivia.com::3b34493c-787a-4579-8e1b-874cb6e86215" providerId="AD" clId="Web-{23F70DF8-90B2-7078-4A39-7373144D3868}" dt="2026-10-08T15:34:13.411" v="87"/>
          <ac:spMkLst>
            <pc:docMk/>
            <pc:sldMk cId="235951082" sldId="2147377802"/>
            <ac:spMk id="12" creationId="{64CBF0B2-6C06-03F3-3055-7FEE297E7E5E}"/>
          </ac:spMkLst>
        </pc:spChg>
      </pc:sldChg>
      <pc:sldChg chg="addSp delSp">
        <pc:chgData name="Gaita Matteo" userId="S::matteo.gaita@exprivia.com::3b34493c-787a-4579-8e1b-874cb6e86215" providerId="AD" clId="Web-{23F70DF8-90B2-7078-4A39-7373144D3868}" dt="2026-10-08T15:34:24.396" v="90"/>
        <pc:sldMkLst>
          <pc:docMk/>
          <pc:sldMk cId="2061572279" sldId="2147377803"/>
        </pc:sldMkLst>
        <pc:spChg chg="add">
          <ac:chgData name="Gaita Matteo" userId="S::matteo.gaita@exprivia.com::3b34493c-787a-4579-8e1b-874cb6e86215" providerId="AD" clId="Web-{23F70DF8-90B2-7078-4A39-7373144D3868}" dt="2026-10-08T15:34:24.396" v="90"/>
          <ac:spMkLst>
            <pc:docMk/>
            <pc:sldMk cId="2061572279" sldId="2147377803"/>
            <ac:spMk id="5" creationId="{6464CF7A-F7D3-7214-75DC-88FF953E6147}"/>
          </ac:spMkLst>
        </pc:spChg>
        <pc:spChg chg="add">
          <ac:chgData name="Gaita Matteo" userId="S::matteo.gaita@exprivia.com::3b34493c-787a-4579-8e1b-874cb6e86215" providerId="AD" clId="Web-{23F70DF8-90B2-7078-4A39-7373144D3868}" dt="2026-10-08T15:34:24.396" v="90"/>
          <ac:spMkLst>
            <pc:docMk/>
            <pc:sldMk cId="2061572279" sldId="2147377803"/>
            <ac:spMk id="6" creationId="{91D85A8C-55D3-A86C-51ED-23C2B61B6254}"/>
          </ac:spMkLst>
        </pc:spChg>
      </pc:sldChg>
      <pc:sldChg chg="addSp delSp">
        <pc:chgData name="Gaita Matteo" userId="S::matteo.gaita@exprivia.com::3b34493c-787a-4579-8e1b-874cb6e86215" providerId="AD" clId="Web-{23F70DF8-90B2-7078-4A39-7373144D3868}" dt="2026-10-08T15:34:34.787" v="93"/>
        <pc:sldMkLst>
          <pc:docMk/>
          <pc:sldMk cId="1231175799" sldId="2147377804"/>
        </pc:sldMkLst>
        <pc:spChg chg="add">
          <ac:chgData name="Gaita Matteo" userId="S::matteo.gaita@exprivia.com::3b34493c-787a-4579-8e1b-874cb6e86215" providerId="AD" clId="Web-{23F70DF8-90B2-7078-4A39-7373144D3868}" dt="2026-10-08T15:34:34.787" v="93"/>
          <ac:spMkLst>
            <pc:docMk/>
            <pc:sldMk cId="1231175799" sldId="2147377804"/>
            <ac:spMk id="4" creationId="{6464CF7A-F7D3-7214-75DC-88FF953E6147}"/>
          </ac:spMkLst>
        </pc:spChg>
        <pc:spChg chg="add">
          <ac:chgData name="Gaita Matteo" userId="S::matteo.gaita@exprivia.com::3b34493c-787a-4579-8e1b-874cb6e86215" providerId="AD" clId="Web-{23F70DF8-90B2-7078-4A39-7373144D3868}" dt="2026-10-08T15:34:34.787" v="93"/>
          <ac:spMkLst>
            <pc:docMk/>
            <pc:sldMk cId="1231175799" sldId="2147377804"/>
            <ac:spMk id="14" creationId="{530DAC19-63BB-F7CE-7927-EBD678D28140}"/>
          </ac:spMkLst>
        </pc:spChg>
      </pc:sldChg>
      <pc:sldChg chg="addSp delSp">
        <pc:chgData name="Gaita Matteo" userId="S::matteo.gaita@exprivia.com::3b34493c-787a-4579-8e1b-874cb6e86215" providerId="AD" clId="Web-{23F70DF8-90B2-7078-4A39-7373144D3868}" dt="2026-10-08T15:34:45.240" v="96"/>
        <pc:sldMkLst>
          <pc:docMk/>
          <pc:sldMk cId="3814144985" sldId="2147377805"/>
        </pc:sldMkLst>
        <pc:spChg chg="add">
          <ac:chgData name="Gaita Matteo" userId="S::matteo.gaita@exprivia.com::3b34493c-787a-4579-8e1b-874cb6e86215" providerId="AD" clId="Web-{23F70DF8-90B2-7078-4A39-7373144D3868}" dt="2026-10-08T15:34:45.240" v="96"/>
          <ac:spMkLst>
            <pc:docMk/>
            <pc:sldMk cId="3814144985" sldId="2147377805"/>
            <ac:spMk id="6" creationId="{F95304B4-0F1B-7634-3E2E-0F2C542DECD0}"/>
          </ac:spMkLst>
        </pc:spChg>
        <pc:spChg chg="add">
          <ac:chgData name="Gaita Matteo" userId="S::matteo.gaita@exprivia.com::3b34493c-787a-4579-8e1b-874cb6e86215" providerId="AD" clId="Web-{23F70DF8-90B2-7078-4A39-7373144D3868}" dt="2026-10-08T15:34:45.240" v="96"/>
          <ac:spMkLst>
            <pc:docMk/>
            <pc:sldMk cId="3814144985" sldId="2147377805"/>
            <ac:spMk id="7" creationId="{835F4B7B-53D5-6095-887A-E8B4ECE0BB8C}"/>
          </ac:spMkLst>
        </pc:spChg>
      </pc:sldChg>
      <pc:sldChg chg="addSp delSp">
        <pc:chgData name="Gaita Matteo" userId="S::matteo.gaita@exprivia.com::3b34493c-787a-4579-8e1b-874cb6e86215" providerId="AD" clId="Web-{23F70DF8-90B2-7078-4A39-7373144D3868}" dt="2026-10-08T15:34:57.694" v="99"/>
        <pc:sldMkLst>
          <pc:docMk/>
          <pc:sldMk cId="1479746515" sldId="2147377806"/>
        </pc:sldMkLst>
        <pc:spChg chg="add">
          <ac:chgData name="Gaita Matteo" userId="S::matteo.gaita@exprivia.com::3b34493c-787a-4579-8e1b-874cb6e86215" providerId="AD" clId="Web-{23F70DF8-90B2-7078-4A39-7373144D3868}" dt="2026-10-08T15:34:57.694" v="99"/>
          <ac:spMkLst>
            <pc:docMk/>
            <pc:sldMk cId="1479746515" sldId="2147377806"/>
            <ac:spMk id="4" creationId="{6563DB54-65EB-9CA0-9353-A7575279EBB9}"/>
          </ac:spMkLst>
        </pc:spChg>
        <pc:spChg chg="add">
          <ac:chgData name="Gaita Matteo" userId="S::matteo.gaita@exprivia.com::3b34493c-787a-4579-8e1b-874cb6e86215" providerId="AD" clId="Web-{23F70DF8-90B2-7078-4A39-7373144D3868}" dt="2026-10-08T15:34:57.694" v="99"/>
          <ac:spMkLst>
            <pc:docMk/>
            <pc:sldMk cId="1479746515" sldId="2147377806"/>
            <ac:spMk id="6" creationId="{747C4AEE-10DA-9C95-34A5-AC7413AF1565}"/>
          </ac:spMkLst>
        </pc:spChg>
      </pc:sldChg>
      <pc:sldChg chg="addSp delSp">
        <pc:chgData name="Gaita Matteo" userId="S::matteo.gaita@exprivia.com::3b34493c-787a-4579-8e1b-874cb6e86215" providerId="AD" clId="Web-{23F70DF8-90B2-7078-4A39-7373144D3868}" dt="2026-10-08T15:35:09.882" v="102"/>
        <pc:sldMkLst>
          <pc:docMk/>
          <pc:sldMk cId="1653490881" sldId="2147377807"/>
        </pc:sldMkLst>
        <pc:spChg chg="add">
          <ac:chgData name="Gaita Matteo" userId="S::matteo.gaita@exprivia.com::3b34493c-787a-4579-8e1b-874cb6e86215" providerId="AD" clId="Web-{23F70DF8-90B2-7078-4A39-7373144D3868}" dt="2026-10-08T15:35:09.882" v="102"/>
          <ac:spMkLst>
            <pc:docMk/>
            <pc:sldMk cId="1653490881" sldId="2147377807"/>
            <ac:spMk id="5" creationId="{D27C8E90-5BDC-D0D7-4B73-240C914A8852}"/>
          </ac:spMkLst>
        </pc:spChg>
        <pc:spChg chg="add">
          <ac:chgData name="Gaita Matteo" userId="S::matteo.gaita@exprivia.com::3b34493c-787a-4579-8e1b-874cb6e86215" providerId="AD" clId="Web-{23F70DF8-90B2-7078-4A39-7373144D3868}" dt="2026-10-08T15:35:09.882" v="102"/>
          <ac:spMkLst>
            <pc:docMk/>
            <pc:sldMk cId="1653490881" sldId="2147377807"/>
            <ac:spMk id="6" creationId="{DD0697A4-02F8-E931-D0C5-B1292062BF2C}"/>
          </ac:spMkLst>
        </pc:spChg>
      </pc:sldChg>
      <pc:sldChg chg="addSp delSp">
        <pc:chgData name="Gaita Matteo" userId="S::matteo.gaita@exprivia.com::3b34493c-787a-4579-8e1b-874cb6e86215" providerId="AD" clId="Web-{23F70DF8-90B2-7078-4A39-7373144D3868}" dt="2026-10-08T15:35:22.648" v="105"/>
        <pc:sldMkLst>
          <pc:docMk/>
          <pc:sldMk cId="233075885" sldId="2147377808"/>
        </pc:sldMkLst>
        <pc:spChg chg="add">
          <ac:chgData name="Gaita Matteo" userId="S::matteo.gaita@exprivia.com::3b34493c-787a-4579-8e1b-874cb6e86215" providerId="AD" clId="Web-{23F70DF8-90B2-7078-4A39-7373144D3868}" dt="2026-10-08T15:35:22.648" v="105"/>
          <ac:spMkLst>
            <pc:docMk/>
            <pc:sldMk cId="233075885" sldId="2147377808"/>
            <ac:spMk id="5" creationId="{3868C631-1015-9AEF-94A5-43BDA6F9CEE7}"/>
          </ac:spMkLst>
        </pc:spChg>
        <pc:spChg chg="add">
          <ac:chgData name="Gaita Matteo" userId="S::matteo.gaita@exprivia.com::3b34493c-787a-4579-8e1b-874cb6e86215" providerId="AD" clId="Web-{23F70DF8-90B2-7078-4A39-7373144D3868}" dt="2026-10-08T15:35:22.648" v="105"/>
          <ac:spMkLst>
            <pc:docMk/>
            <pc:sldMk cId="233075885" sldId="2147377808"/>
            <ac:spMk id="6" creationId="{EDFC9109-668C-F5A3-5A07-61DF023C9848}"/>
          </ac:spMkLst>
        </pc:spChg>
      </pc:sldChg>
      <pc:sldChg chg="addSp delSp">
        <pc:chgData name="Gaita Matteo" userId="S::matteo.gaita@exprivia.com::3b34493c-787a-4579-8e1b-874cb6e86215" providerId="AD" clId="Web-{23F70DF8-90B2-7078-4A39-7373144D3868}" dt="2026-10-08T15:35:33.773" v="108"/>
        <pc:sldMkLst>
          <pc:docMk/>
          <pc:sldMk cId="565148764" sldId="2147377809"/>
        </pc:sldMkLst>
        <pc:spChg chg="add">
          <ac:chgData name="Gaita Matteo" userId="S::matteo.gaita@exprivia.com::3b34493c-787a-4579-8e1b-874cb6e86215" providerId="AD" clId="Web-{23F70DF8-90B2-7078-4A39-7373144D3868}" dt="2026-10-08T15:35:33.773" v="108"/>
          <ac:spMkLst>
            <pc:docMk/>
            <pc:sldMk cId="565148764" sldId="2147377809"/>
            <ac:spMk id="5" creationId="{22762819-EE36-D1BA-2A6C-833F2BC487F5}"/>
          </ac:spMkLst>
        </pc:spChg>
        <pc:spChg chg="add">
          <ac:chgData name="Gaita Matteo" userId="S::matteo.gaita@exprivia.com::3b34493c-787a-4579-8e1b-874cb6e86215" providerId="AD" clId="Web-{23F70DF8-90B2-7078-4A39-7373144D3868}" dt="2026-10-08T15:35:33.773" v="108"/>
          <ac:spMkLst>
            <pc:docMk/>
            <pc:sldMk cId="565148764" sldId="2147377809"/>
            <ac:spMk id="6" creationId="{802963A2-D9C4-78B2-BAB5-1A5753FFEBAB}"/>
          </ac:spMkLst>
        </pc:spChg>
      </pc:sldChg>
      <pc:sldChg chg="addSp delSp">
        <pc:chgData name="Gaita Matteo" userId="S::matteo.gaita@exprivia.com::3b34493c-787a-4579-8e1b-874cb6e86215" providerId="AD" clId="Web-{23F70DF8-90B2-7078-4A39-7373144D3868}" dt="2026-10-08T15:35:45.805" v="111"/>
        <pc:sldMkLst>
          <pc:docMk/>
          <pc:sldMk cId="384876684" sldId="2147377810"/>
        </pc:sldMkLst>
        <pc:spChg chg="add">
          <ac:chgData name="Gaita Matteo" userId="S::matteo.gaita@exprivia.com::3b34493c-787a-4579-8e1b-874cb6e86215" providerId="AD" clId="Web-{23F70DF8-90B2-7078-4A39-7373144D3868}" dt="2026-10-08T15:35:45.805" v="111"/>
          <ac:spMkLst>
            <pc:docMk/>
            <pc:sldMk cId="384876684" sldId="2147377810"/>
            <ac:spMk id="5" creationId="{ADFFC992-4BB9-4246-CC04-D19CE82A5D02}"/>
          </ac:spMkLst>
        </pc:spChg>
        <pc:spChg chg="add">
          <ac:chgData name="Gaita Matteo" userId="S::matteo.gaita@exprivia.com::3b34493c-787a-4579-8e1b-874cb6e86215" providerId="AD" clId="Web-{23F70DF8-90B2-7078-4A39-7373144D3868}" dt="2026-10-08T15:35:45.805" v="111"/>
          <ac:spMkLst>
            <pc:docMk/>
            <pc:sldMk cId="384876684" sldId="2147377810"/>
            <ac:spMk id="6" creationId="{9AF58C84-3B78-9BD3-52DA-2314F469CBC3}"/>
          </ac:spMkLst>
        </pc:spChg>
      </pc:sldChg>
      <pc:sldChg chg="addSp delSp">
        <pc:chgData name="Gaita Matteo" userId="S::matteo.gaita@exprivia.com::3b34493c-787a-4579-8e1b-874cb6e86215" providerId="AD" clId="Web-{23F70DF8-90B2-7078-4A39-7373144D3868}" dt="2026-10-08T15:37:46.326" v="114"/>
        <pc:sldMkLst>
          <pc:docMk/>
          <pc:sldMk cId="4048525866" sldId="2147377811"/>
        </pc:sldMkLst>
        <pc:spChg chg="add">
          <ac:chgData name="Gaita Matteo" userId="S::matteo.gaita@exprivia.com::3b34493c-787a-4579-8e1b-874cb6e86215" providerId="AD" clId="Web-{23F70DF8-90B2-7078-4A39-7373144D3868}" dt="2026-10-08T15:37:46.326" v="114"/>
          <ac:spMkLst>
            <pc:docMk/>
            <pc:sldMk cId="4048525866" sldId="2147377811"/>
            <ac:spMk id="2" creationId="{5EDDD06F-87D7-45F5-7E73-38B1FD733C50}"/>
          </ac:spMkLst>
        </pc:spChg>
        <pc:spChg chg="add">
          <ac:chgData name="Gaita Matteo" userId="S::matteo.gaita@exprivia.com::3b34493c-787a-4579-8e1b-874cb6e86215" providerId="AD" clId="Web-{23F70DF8-90B2-7078-4A39-7373144D3868}" dt="2026-10-08T15:37:46.326" v="114"/>
          <ac:spMkLst>
            <pc:docMk/>
            <pc:sldMk cId="4048525866" sldId="2147377811"/>
            <ac:spMk id="6" creationId="{11F131C7-0A98-1C92-12EB-711874C8BD20}"/>
          </ac:spMkLst>
        </pc:spChg>
      </pc:sldChg>
      <pc:sldChg chg="addSp delSp">
        <pc:chgData name="Gaita Matteo" userId="S::matteo.gaita@exprivia.com::3b34493c-787a-4579-8e1b-874cb6e86215" providerId="AD" clId="Web-{23F70DF8-90B2-7078-4A39-7373144D3868}" dt="2026-10-08T15:37:57.514" v="117"/>
        <pc:sldMkLst>
          <pc:docMk/>
          <pc:sldMk cId="2415983711" sldId="2147377812"/>
        </pc:sldMkLst>
        <pc:spChg chg="add">
          <ac:chgData name="Gaita Matteo" userId="S::matteo.gaita@exprivia.com::3b34493c-787a-4579-8e1b-874cb6e86215" providerId="AD" clId="Web-{23F70DF8-90B2-7078-4A39-7373144D3868}" dt="2026-10-08T15:37:57.514" v="117"/>
          <ac:spMkLst>
            <pc:docMk/>
            <pc:sldMk cId="2415983711" sldId="2147377812"/>
            <ac:spMk id="4" creationId="{EC931D96-C94F-BD1B-8723-9E96F51ABA36}"/>
          </ac:spMkLst>
        </pc:spChg>
        <pc:spChg chg="add">
          <ac:chgData name="Gaita Matteo" userId="S::matteo.gaita@exprivia.com::3b34493c-787a-4579-8e1b-874cb6e86215" providerId="AD" clId="Web-{23F70DF8-90B2-7078-4A39-7373144D3868}" dt="2026-10-08T15:37:57.514" v="117"/>
          <ac:spMkLst>
            <pc:docMk/>
            <pc:sldMk cId="2415983711" sldId="2147377812"/>
            <ac:spMk id="6" creationId="{6422323E-0B06-97CA-64EF-8E25C466D4FB}"/>
          </ac:spMkLst>
        </pc:spChg>
      </pc:sldChg>
      <pc:sldChg chg="addSp delSp">
        <pc:chgData name="Gaita Matteo" userId="S::matteo.gaita@exprivia.com::3b34493c-787a-4579-8e1b-874cb6e86215" providerId="AD" clId="Web-{23F70DF8-90B2-7078-4A39-7373144D3868}" dt="2026-10-08T15:38:14.264" v="121"/>
        <pc:sldMkLst>
          <pc:docMk/>
          <pc:sldMk cId="2307113523" sldId="2147377813"/>
        </pc:sldMkLst>
        <pc:spChg chg="add">
          <ac:chgData name="Gaita Matteo" userId="S::matteo.gaita@exprivia.com::3b34493c-787a-4579-8e1b-874cb6e86215" providerId="AD" clId="Web-{23F70DF8-90B2-7078-4A39-7373144D3868}" dt="2026-10-08T15:38:14.264" v="121"/>
          <ac:spMkLst>
            <pc:docMk/>
            <pc:sldMk cId="2307113523" sldId="2147377813"/>
            <ac:spMk id="6" creationId="{ACAAC330-C3F0-49E4-CBC9-D577AF8CCBFC}"/>
          </ac:spMkLst>
        </pc:spChg>
        <pc:spChg chg="add">
          <ac:chgData name="Gaita Matteo" userId="S::matteo.gaita@exprivia.com::3b34493c-787a-4579-8e1b-874cb6e86215" providerId="AD" clId="Web-{23F70DF8-90B2-7078-4A39-7373144D3868}" dt="2026-10-08T15:38:14.264" v="121"/>
          <ac:spMkLst>
            <pc:docMk/>
            <pc:sldMk cId="2307113523" sldId="2147377813"/>
            <ac:spMk id="7" creationId="{32D33239-5D31-EF7C-71E7-12958D3B48EF}"/>
          </ac:spMkLst>
        </pc:spChg>
        <pc:spChg chg="add">
          <ac:chgData name="Gaita Matteo" userId="S::matteo.gaita@exprivia.com::3b34493c-787a-4579-8e1b-874cb6e86215" providerId="AD" clId="Web-{23F70DF8-90B2-7078-4A39-7373144D3868}" dt="2026-10-08T15:38:14.264" v="121"/>
          <ac:spMkLst>
            <pc:docMk/>
            <pc:sldMk cId="2307113523" sldId="2147377813"/>
            <ac:spMk id="9" creationId="{C4F814C3-07FF-8D4C-EC08-715A13435EDA}"/>
          </ac:spMkLst>
        </pc:spChg>
      </pc:sldChg>
      <pc:sldChg chg="addSp delSp">
        <pc:chgData name="Gaita Matteo" userId="S::matteo.gaita@exprivia.com::3b34493c-787a-4579-8e1b-874cb6e86215" providerId="AD" clId="Web-{23F70DF8-90B2-7078-4A39-7373144D3868}" dt="2026-10-08T15:38:24.984" v="124"/>
        <pc:sldMkLst>
          <pc:docMk/>
          <pc:sldMk cId="1677657646" sldId="2147377814"/>
        </pc:sldMkLst>
        <pc:spChg chg="add">
          <ac:chgData name="Gaita Matteo" userId="S::matteo.gaita@exprivia.com::3b34493c-787a-4579-8e1b-874cb6e86215" providerId="AD" clId="Web-{23F70DF8-90B2-7078-4A39-7373144D3868}" dt="2026-10-08T15:38:24.984" v="124"/>
          <ac:spMkLst>
            <pc:docMk/>
            <pc:sldMk cId="1677657646" sldId="2147377814"/>
            <ac:spMk id="11" creationId="{4187D3BC-59D4-85FF-2DFF-BEAB35B91982}"/>
          </ac:spMkLst>
        </pc:spChg>
        <pc:spChg chg="add">
          <ac:chgData name="Gaita Matteo" userId="S::matteo.gaita@exprivia.com::3b34493c-787a-4579-8e1b-874cb6e86215" providerId="AD" clId="Web-{23F70DF8-90B2-7078-4A39-7373144D3868}" dt="2026-10-08T15:38:24.984" v="124"/>
          <ac:spMkLst>
            <pc:docMk/>
            <pc:sldMk cId="1677657646" sldId="2147377814"/>
            <ac:spMk id="26" creationId="{C6E65940-1415-33A4-8B80-D1E262CA68CE}"/>
          </ac:spMkLst>
        </pc:spChg>
      </pc:sldChg>
      <pc:sldChg chg="addSp delSp">
        <pc:chgData name="Gaita Matteo" userId="S::matteo.gaita@exprivia.com::3b34493c-787a-4579-8e1b-874cb6e86215" providerId="AD" clId="Web-{23F70DF8-90B2-7078-4A39-7373144D3868}" dt="2026-10-08T15:38:40.141" v="127"/>
        <pc:sldMkLst>
          <pc:docMk/>
          <pc:sldMk cId="1914358078" sldId="2147377816"/>
        </pc:sldMkLst>
        <pc:spChg chg="add">
          <ac:chgData name="Gaita Matteo" userId="S::matteo.gaita@exprivia.com::3b34493c-787a-4579-8e1b-874cb6e86215" providerId="AD" clId="Web-{23F70DF8-90B2-7078-4A39-7373144D3868}" dt="2026-10-08T15:38:40.141" v="127"/>
          <ac:spMkLst>
            <pc:docMk/>
            <pc:sldMk cId="1914358078" sldId="2147377816"/>
            <ac:spMk id="4" creationId="{D82D70DF-BAF2-FE18-450D-7193871FC431}"/>
          </ac:spMkLst>
        </pc:spChg>
        <pc:spChg chg="add">
          <ac:chgData name="Gaita Matteo" userId="S::matteo.gaita@exprivia.com::3b34493c-787a-4579-8e1b-874cb6e86215" providerId="AD" clId="Web-{23F70DF8-90B2-7078-4A39-7373144D3868}" dt="2026-10-08T15:38:40.141" v="127"/>
          <ac:spMkLst>
            <pc:docMk/>
            <pc:sldMk cId="1914358078" sldId="2147377816"/>
            <ac:spMk id="6" creationId="{7D1E608B-4C6C-66A7-7571-A048F2A60B21}"/>
          </ac:spMkLst>
        </pc:spChg>
      </pc:sldChg>
      <pc:sldChg chg="addSp delSp">
        <pc:chgData name="Gaita Matteo" userId="S::matteo.gaita@exprivia.com::3b34493c-787a-4579-8e1b-874cb6e86215" providerId="AD" clId="Web-{23F70DF8-90B2-7078-4A39-7373144D3868}" dt="2026-10-08T15:38:53.485" v="130"/>
        <pc:sldMkLst>
          <pc:docMk/>
          <pc:sldMk cId="2333296320" sldId="2147377818"/>
        </pc:sldMkLst>
        <pc:spChg chg="add">
          <ac:chgData name="Gaita Matteo" userId="S::matteo.gaita@exprivia.com::3b34493c-787a-4579-8e1b-874cb6e86215" providerId="AD" clId="Web-{23F70DF8-90B2-7078-4A39-7373144D3868}" dt="2026-10-08T15:38:53.485" v="130"/>
          <ac:spMkLst>
            <pc:docMk/>
            <pc:sldMk cId="2333296320" sldId="2147377818"/>
            <ac:spMk id="5" creationId="{0A60CCE5-6236-901F-8C24-E9A16DC625C3}"/>
          </ac:spMkLst>
        </pc:spChg>
        <pc:spChg chg="add">
          <ac:chgData name="Gaita Matteo" userId="S::matteo.gaita@exprivia.com::3b34493c-787a-4579-8e1b-874cb6e86215" providerId="AD" clId="Web-{23F70DF8-90B2-7078-4A39-7373144D3868}" dt="2026-10-08T15:38:53.485" v="130"/>
          <ac:spMkLst>
            <pc:docMk/>
            <pc:sldMk cId="2333296320" sldId="2147377818"/>
            <ac:spMk id="6" creationId="{8A46ED92-41D1-9CF7-93EF-E479E2E882B7}"/>
          </ac:spMkLst>
        </pc:spChg>
      </pc:sldChg>
      <pc:sldChg chg="addSp delSp">
        <pc:chgData name="Gaita Matteo" userId="S::matteo.gaita@exprivia.com::3b34493c-787a-4579-8e1b-874cb6e86215" providerId="AD" clId="Web-{23F70DF8-90B2-7078-4A39-7373144D3868}" dt="2026-10-08T15:31:55.249" v="59"/>
        <pc:sldMkLst>
          <pc:docMk/>
          <pc:sldMk cId="3867350698" sldId="2147377819"/>
        </pc:sldMkLst>
        <pc:spChg chg="add">
          <ac:chgData name="Gaita Matteo" userId="S::matteo.gaita@exprivia.com::3b34493c-787a-4579-8e1b-874cb6e86215" providerId="AD" clId="Web-{23F70DF8-90B2-7078-4A39-7373144D3868}" dt="2026-10-08T15:31:55.249" v="59"/>
          <ac:spMkLst>
            <pc:docMk/>
            <pc:sldMk cId="3867350698" sldId="2147377819"/>
            <ac:spMk id="2" creationId="{6464CF7A-F7D3-7214-75DC-88FF953E6147}"/>
          </ac:spMkLst>
        </pc:spChg>
        <pc:spChg chg="add">
          <ac:chgData name="Gaita Matteo" userId="S::matteo.gaita@exprivia.com::3b34493c-787a-4579-8e1b-874cb6e86215" providerId="AD" clId="Web-{23F70DF8-90B2-7078-4A39-7373144D3868}" dt="2026-10-08T15:31:55.249" v="59"/>
          <ac:spMkLst>
            <pc:docMk/>
            <pc:sldMk cId="3867350698" sldId="2147377819"/>
            <ac:spMk id="3" creationId="{F0743B34-20EA-8626-27CC-429F9EBCB27F}"/>
          </ac:spMkLst>
        </pc:spChg>
      </pc:sldChg>
      <pc:sldChg chg="addSp delSp">
        <pc:chgData name="Gaita Matteo" userId="S::matteo.gaita@exprivia.com::3b34493c-787a-4579-8e1b-874cb6e86215" providerId="AD" clId="Web-{23F70DF8-90B2-7078-4A39-7373144D3868}" dt="2026-10-08T15:32:09.046" v="63"/>
        <pc:sldMkLst>
          <pc:docMk/>
          <pc:sldMk cId="3056195940" sldId="2147377820"/>
        </pc:sldMkLst>
        <pc:spChg chg="add">
          <ac:chgData name="Gaita Matteo" userId="S::matteo.gaita@exprivia.com::3b34493c-787a-4579-8e1b-874cb6e86215" providerId="AD" clId="Web-{23F70DF8-90B2-7078-4A39-7373144D3868}" dt="2026-10-08T15:32:09.046" v="63"/>
          <ac:spMkLst>
            <pc:docMk/>
            <pc:sldMk cId="3056195940" sldId="2147377820"/>
            <ac:spMk id="2" creationId="{2CC883EB-4BE7-877F-F33E-64944AFF1E7A}"/>
          </ac:spMkLst>
        </pc:spChg>
        <pc:spChg chg="add">
          <ac:chgData name="Gaita Matteo" userId="S::matteo.gaita@exprivia.com::3b34493c-787a-4579-8e1b-874cb6e86215" providerId="AD" clId="Web-{23F70DF8-90B2-7078-4A39-7373144D3868}" dt="2026-10-08T15:32:09.046" v="63"/>
          <ac:spMkLst>
            <pc:docMk/>
            <pc:sldMk cId="3056195940" sldId="2147377820"/>
            <ac:spMk id="3" creationId="{EF444A58-3A3F-A62E-6AE0-71A83FF553AA}"/>
          </ac:spMkLst>
        </pc:spChg>
        <pc:spChg chg="add">
          <ac:chgData name="Gaita Matteo" userId="S::matteo.gaita@exprivia.com::3b34493c-787a-4579-8e1b-874cb6e86215" providerId="AD" clId="Web-{23F70DF8-90B2-7078-4A39-7373144D3868}" dt="2026-10-08T15:32:09.046" v="63"/>
          <ac:spMkLst>
            <pc:docMk/>
            <pc:sldMk cId="3056195940" sldId="2147377820"/>
            <ac:spMk id="4" creationId="{B3FAB723-1577-0449-3DE0-4AC0B352D5B3}"/>
          </ac:spMkLst>
        </pc:spChg>
      </pc:sldChg>
      <pc:sldChg chg="addSp delSp">
        <pc:chgData name="Gaita Matteo" userId="S::matteo.gaita@exprivia.com::3b34493c-787a-4579-8e1b-874cb6e86215" providerId="AD" clId="Web-{23F70DF8-90B2-7078-4A39-7373144D3868}" dt="2026-10-08T15:32:20.953" v="66"/>
        <pc:sldMkLst>
          <pc:docMk/>
          <pc:sldMk cId="1831375093" sldId="2147377821"/>
        </pc:sldMkLst>
        <pc:spChg chg="add">
          <ac:chgData name="Gaita Matteo" userId="S::matteo.gaita@exprivia.com::3b34493c-787a-4579-8e1b-874cb6e86215" providerId="AD" clId="Web-{23F70DF8-90B2-7078-4A39-7373144D3868}" dt="2026-10-08T15:32:20.953" v="66"/>
          <ac:spMkLst>
            <pc:docMk/>
            <pc:sldMk cId="1831375093" sldId="2147377821"/>
            <ac:spMk id="2" creationId="{6464CF7A-F7D3-7214-75DC-88FF953E6147}"/>
          </ac:spMkLst>
        </pc:spChg>
        <pc:spChg chg="add">
          <ac:chgData name="Gaita Matteo" userId="S::matteo.gaita@exprivia.com::3b34493c-787a-4579-8e1b-874cb6e86215" providerId="AD" clId="Web-{23F70DF8-90B2-7078-4A39-7373144D3868}" dt="2026-10-08T15:32:20.953" v="66"/>
          <ac:spMkLst>
            <pc:docMk/>
            <pc:sldMk cId="1831375093" sldId="2147377821"/>
            <ac:spMk id="3" creationId="{B98E64D4-195F-9637-0284-C85E4BFA51E5}"/>
          </ac:spMkLst>
        </pc:spChg>
      </pc:sldChg>
      <pc:sldChg chg="addSp delSp">
        <pc:chgData name="Gaita Matteo" userId="S::matteo.gaita@exprivia.com::3b34493c-787a-4579-8e1b-874cb6e86215" providerId="AD" clId="Web-{23F70DF8-90B2-7078-4A39-7373144D3868}" dt="2026-10-08T15:32:32.500" v="70"/>
        <pc:sldMkLst>
          <pc:docMk/>
          <pc:sldMk cId="3579568964" sldId="2147377822"/>
        </pc:sldMkLst>
        <pc:spChg chg="add">
          <ac:chgData name="Gaita Matteo" userId="S::matteo.gaita@exprivia.com::3b34493c-787a-4579-8e1b-874cb6e86215" providerId="AD" clId="Web-{23F70DF8-90B2-7078-4A39-7373144D3868}" dt="2026-10-08T15:32:32.500" v="70"/>
          <ac:spMkLst>
            <pc:docMk/>
            <pc:sldMk cId="3579568964" sldId="2147377822"/>
            <ac:spMk id="42" creationId="{62614FC9-E772-13E5-94A6-C5052CF4727D}"/>
          </ac:spMkLst>
        </pc:spChg>
        <pc:spChg chg="add">
          <ac:chgData name="Gaita Matteo" userId="S::matteo.gaita@exprivia.com::3b34493c-787a-4579-8e1b-874cb6e86215" providerId="AD" clId="Web-{23F70DF8-90B2-7078-4A39-7373144D3868}" dt="2026-10-08T15:32:32.500" v="70"/>
          <ac:spMkLst>
            <pc:docMk/>
            <pc:sldMk cId="3579568964" sldId="2147377822"/>
            <ac:spMk id="43" creationId="{08D2B61A-FAE8-5E79-EDCF-999466B6BAB2}"/>
          </ac:spMkLst>
        </pc:spChg>
        <pc:spChg chg="add">
          <ac:chgData name="Gaita Matteo" userId="S::matteo.gaita@exprivia.com::3b34493c-787a-4579-8e1b-874cb6e86215" providerId="AD" clId="Web-{23F70DF8-90B2-7078-4A39-7373144D3868}" dt="2026-10-08T15:32:32.500" v="70"/>
          <ac:spMkLst>
            <pc:docMk/>
            <pc:sldMk cId="3579568964" sldId="2147377822"/>
            <ac:spMk id="44" creationId="{502DAC7C-649B-B4BA-8729-68C784BF3211}"/>
          </ac:spMkLst>
        </pc:spChg>
      </pc:sldChg>
      <pc:sldChg chg="addSp delSp">
        <pc:chgData name="Gaita Matteo" userId="S::matteo.gaita@exprivia.com::3b34493c-787a-4579-8e1b-874cb6e86215" providerId="AD" clId="Web-{23F70DF8-90B2-7078-4A39-7373144D3868}" dt="2026-10-08T15:26:52.533" v="5"/>
        <pc:sldMkLst>
          <pc:docMk/>
          <pc:sldMk cId="3598641697" sldId="2147377823"/>
        </pc:sldMkLst>
        <pc:spChg chg="add">
          <ac:chgData name="Gaita Matteo" userId="S::matteo.gaita@exprivia.com::3b34493c-787a-4579-8e1b-874cb6e86215" providerId="AD" clId="Web-{23F70DF8-90B2-7078-4A39-7373144D3868}" dt="2026-10-08T15:26:52.533" v="5"/>
          <ac:spMkLst>
            <pc:docMk/>
            <pc:sldMk cId="3598641697" sldId="2147377823"/>
            <ac:spMk id="2" creationId="{B9A6C1BD-9970-6713-2D83-75168608E412}"/>
          </ac:spMkLst>
        </pc:spChg>
        <pc:spChg chg="add">
          <ac:chgData name="Gaita Matteo" userId="S::matteo.gaita@exprivia.com::3b34493c-787a-4579-8e1b-874cb6e86215" providerId="AD" clId="Web-{23F70DF8-90B2-7078-4A39-7373144D3868}" dt="2026-10-08T15:26:52.533" v="5"/>
          <ac:spMkLst>
            <pc:docMk/>
            <pc:sldMk cId="3598641697" sldId="2147377823"/>
            <ac:spMk id="3" creationId="{A0CECD34-92A6-120E-C438-B5E774C52526}"/>
          </ac:spMkLst>
        </pc:spChg>
      </pc:sldChg>
      <pc:sldChg chg="addSp delSp">
        <pc:chgData name="Gaita Matteo" userId="S::matteo.gaita@exprivia.com::3b34493c-787a-4579-8e1b-874cb6e86215" providerId="AD" clId="Web-{23F70DF8-90B2-7078-4A39-7373144D3868}" dt="2026-10-08T15:27:56.739" v="17"/>
        <pc:sldMkLst>
          <pc:docMk/>
          <pc:sldMk cId="1349934898" sldId="2147377824"/>
        </pc:sldMkLst>
        <pc:spChg chg="add">
          <ac:chgData name="Gaita Matteo" userId="S::matteo.gaita@exprivia.com::3b34493c-787a-4579-8e1b-874cb6e86215" providerId="AD" clId="Web-{23F70DF8-90B2-7078-4A39-7373144D3868}" dt="2026-10-08T15:27:56.739" v="17"/>
          <ac:spMkLst>
            <pc:docMk/>
            <pc:sldMk cId="1349934898" sldId="2147377824"/>
            <ac:spMk id="2" creationId="{4F3409B7-F18D-11A2-FDEE-096A456A6390}"/>
          </ac:spMkLst>
        </pc:spChg>
        <pc:spChg chg="add">
          <ac:chgData name="Gaita Matteo" userId="S::matteo.gaita@exprivia.com::3b34493c-787a-4579-8e1b-874cb6e86215" providerId="AD" clId="Web-{23F70DF8-90B2-7078-4A39-7373144D3868}" dt="2026-10-08T15:27:56.739" v="17"/>
          <ac:spMkLst>
            <pc:docMk/>
            <pc:sldMk cId="1349934898" sldId="2147377824"/>
            <ac:spMk id="4" creationId="{86E8E0FC-4E1F-ED84-ED69-1FE6E5550F6D}"/>
          </ac:spMkLst>
        </pc:spChg>
      </pc:sldChg>
    </pc:docChg>
  </pc:docChgLst>
  <pc:docChgLst>
    <pc:chgData name="Gaita Matteo" userId="S::matteo.gaita@exprivia.com::3b34493c-787a-4579-8e1b-874cb6e86215" providerId="AD" clId="Web-{68D796DF-0EB1-8789-4237-68FBD7B5967C}"/>
    <pc:docChg chg="modSld">
      <pc:chgData name="Gaita Matteo" userId="S::matteo.gaita@exprivia.com::3b34493c-787a-4579-8e1b-874cb6e86215" providerId="AD" clId="Web-{68D796DF-0EB1-8789-4237-68FBD7B5967C}" dt="2026-10-13T11:03:45.126" v="24" actId="20577"/>
      <pc:docMkLst>
        <pc:docMk/>
      </pc:docMkLst>
      <pc:sldChg chg="modSp">
        <pc:chgData name="Gaita Matteo" userId="S::matteo.gaita@exprivia.com::3b34493c-787a-4579-8e1b-874cb6e86215" providerId="AD" clId="Web-{68D796DF-0EB1-8789-4237-68FBD7B5967C}" dt="2026-10-13T11:03:45.126" v="24" actId="20577"/>
        <pc:sldMkLst>
          <pc:docMk/>
          <pc:sldMk cId="1519319138" sldId="2147377771"/>
        </pc:sldMkLst>
        <pc:spChg chg="mod">
          <ac:chgData name="Gaita Matteo" userId="S::matteo.gaita@exprivia.com::3b34493c-787a-4579-8e1b-874cb6e86215" providerId="AD" clId="Web-{68D796DF-0EB1-8789-4237-68FBD7B5967C}" dt="2026-10-13T11:03:45.126" v="24" actId="20577"/>
          <ac:spMkLst>
            <pc:docMk/>
            <pc:sldMk cId="1519319138" sldId="2147377771"/>
            <ac:spMk id="2" creationId="{3AD9383C-CC10-41BF-B773-E89510A3E2BC}"/>
          </ac:spMkLst>
        </pc:spChg>
      </pc:sldChg>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1:07.509" v="14" actId="1076"/>
          <ac:spMkLst>
            <pc:docMk/>
            <pc:sldMk cId="1519319138" sldId="2147377771"/>
            <ac:spMk id="2" creationId="{3AD9383C-CC10-41BF-B773-E89510A3E2BC}"/>
          </ac:spMkLst>
        </pc:spChg>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name="Gaita Matteo" userId="S::matteo.gaita@exprivia.com::3b34493c-787a-4579-8e1b-874cb6e86215" providerId="AD" clId="Web-{BCAB1E9C-50B5-4BF5-B5FD-9C25D516F4F6}"/>
    <pc:docChg chg="addSld delSld modSld modSection">
      <pc:chgData name="Gaita Matteo" userId="S::matteo.gaita@exprivia.com::3b34493c-787a-4579-8e1b-874cb6e86215" providerId="AD" clId="Web-{BCAB1E9C-50B5-4BF5-B5FD-9C25D516F4F6}" dt="2026-10-05T15:54:14.512" v="383"/>
      <pc:docMkLst>
        <pc:docMk/>
      </pc:docMkLst>
      <pc:sldChg chg="addSp delSp modSp">
        <pc:chgData name="Gaita Matteo" userId="S::matteo.gaita@exprivia.com::3b34493c-787a-4579-8e1b-874cb6e86215" providerId="AD" clId="Web-{BCAB1E9C-50B5-4BF5-B5FD-9C25D516F4F6}" dt="2026-10-05T15:18:03.961" v="35" actId="1076"/>
        <pc:sldMkLst>
          <pc:docMk/>
          <pc:sldMk cId="3279586391" sldId="2147377787"/>
        </pc:sldMkLst>
        <pc:spChg chg="mod">
          <ac:chgData name="Gaita Matteo" userId="S::matteo.gaita@exprivia.com::3b34493c-787a-4579-8e1b-874cb6e86215" providerId="AD" clId="Web-{BCAB1E9C-50B5-4BF5-B5FD-9C25D516F4F6}" dt="2026-10-05T15:16:24.582" v="4" actId="20577"/>
          <ac:spMkLst>
            <pc:docMk/>
            <pc:sldMk cId="3279586391" sldId="2147377787"/>
            <ac:spMk id="5" creationId="{A590529B-6AD9-751C-4D57-EF3C43AA0EF4}"/>
          </ac:spMkLst>
        </pc:spChg>
      </pc:sldChg>
      <pc:sldChg chg="addSp delSp modSp">
        <pc:chgData name="Gaita Matteo" userId="S::matteo.gaita@exprivia.com::3b34493c-787a-4579-8e1b-874cb6e86215" providerId="AD" clId="Web-{BCAB1E9C-50B5-4BF5-B5FD-9C25D516F4F6}" dt="2026-10-05T15:46:30.901" v="309" actId="20577"/>
        <pc:sldMkLst>
          <pc:docMk/>
          <pc:sldMk cId="2163049176" sldId="2147377788"/>
        </pc:sldMkLst>
        <pc:spChg chg="add">
          <ac:chgData name="Gaita Matteo" userId="S::matteo.gaita@exprivia.com::3b34493c-787a-4579-8e1b-874cb6e86215" providerId="AD" clId="Web-{BCAB1E9C-50B5-4BF5-B5FD-9C25D516F4F6}" dt="2026-10-05T15:16:36.535" v="6"/>
          <ac:spMkLst>
            <pc:docMk/>
            <pc:sldMk cId="2163049176" sldId="2147377788"/>
            <ac:spMk id="7" creationId="{13C05546-A1C8-23FD-361B-C98850344F49}"/>
          </ac:spMkLst>
        </pc:spChg>
      </pc:sldChg>
      <pc:sldChg chg="addSp delSp modSp">
        <pc:chgData name="Gaita Matteo" userId="S::matteo.gaita@exprivia.com::3b34493c-787a-4579-8e1b-874cb6e86215" providerId="AD" clId="Web-{BCAB1E9C-50B5-4BF5-B5FD-9C25D516F4F6}" dt="2026-10-05T15:46:28.104" v="308" actId="20577"/>
        <pc:sldMkLst>
          <pc:docMk/>
          <pc:sldMk cId="670754660" sldId="2147377789"/>
        </pc:sldMkLst>
        <pc:spChg chg="add">
          <ac:chgData name="Gaita Matteo" userId="S::matteo.gaita@exprivia.com::3b34493c-787a-4579-8e1b-874cb6e86215" providerId="AD" clId="Web-{BCAB1E9C-50B5-4BF5-B5FD-9C25D516F4F6}" dt="2026-10-05T15:16:41.754" v="8"/>
          <ac:spMkLst>
            <pc:docMk/>
            <pc:sldMk cId="670754660" sldId="2147377789"/>
            <ac:spMk id="7" creationId="{855C1E2D-7AB4-ECCA-6B84-1F5B461C26E1}"/>
          </ac:spMkLst>
        </pc:spChg>
      </pc:sldChg>
      <pc:sldChg chg="addSp delSp modSp">
        <pc:chgData name="Gaita Matteo" userId="S::matteo.gaita@exprivia.com::3b34493c-787a-4579-8e1b-874cb6e86215" providerId="AD" clId="Web-{BCAB1E9C-50B5-4BF5-B5FD-9C25D516F4F6}" dt="2026-10-05T15:46:24.151" v="307" actId="20577"/>
        <pc:sldMkLst>
          <pc:docMk/>
          <pc:sldMk cId="1783400086" sldId="2147377790"/>
        </pc:sldMkLst>
        <pc:spChg chg="add">
          <ac:chgData name="Gaita Matteo" userId="S::matteo.gaita@exprivia.com::3b34493c-787a-4579-8e1b-874cb6e86215" providerId="AD" clId="Web-{BCAB1E9C-50B5-4BF5-B5FD-9C25D516F4F6}" dt="2026-10-05T15:16:47.317" v="10"/>
          <ac:spMkLst>
            <pc:docMk/>
            <pc:sldMk cId="1783400086" sldId="2147377790"/>
            <ac:spMk id="7" creationId="{2E8315A5-7ED4-ADCE-3AFE-7623194D19E8}"/>
          </ac:spMkLst>
        </pc:spChg>
        <pc:picChg chg="add mod">
          <ac:chgData name="Gaita Matteo" userId="S::matteo.gaita@exprivia.com::3b34493c-787a-4579-8e1b-874cb6e86215" providerId="AD" clId="Web-{BCAB1E9C-50B5-4BF5-B5FD-9C25D516F4F6}" dt="2026-10-05T15:30:15.957" v="144"/>
          <ac:picMkLst>
            <pc:docMk/>
            <pc:sldMk cId="1783400086" sldId="2147377790"/>
            <ac:picMk id="10" creationId="{2B1786E1-237F-9679-410E-109B55F78496}"/>
          </ac:picMkLst>
        </pc:picChg>
      </pc:sldChg>
      <pc:sldChg chg="addSp delSp modSp">
        <pc:chgData name="Gaita Matteo" userId="S::matteo.gaita@exprivia.com::3b34493c-787a-4579-8e1b-874cb6e86215" providerId="AD" clId="Web-{BCAB1E9C-50B5-4BF5-B5FD-9C25D516F4F6}" dt="2026-10-05T15:46:20.885" v="306" actId="20577"/>
        <pc:sldMkLst>
          <pc:docMk/>
          <pc:sldMk cId="229927181" sldId="2147377791"/>
        </pc:sldMkLst>
        <pc:spChg chg="add">
          <ac:chgData name="Gaita Matteo" userId="S::matteo.gaita@exprivia.com::3b34493c-787a-4579-8e1b-874cb6e86215" providerId="AD" clId="Web-{BCAB1E9C-50B5-4BF5-B5FD-9C25D516F4F6}" dt="2026-10-05T15:16:55.599" v="13"/>
          <ac:spMkLst>
            <pc:docMk/>
            <pc:sldMk cId="229927181" sldId="2147377791"/>
            <ac:spMk id="3" creationId="{BC4F5186-C8F9-055B-C394-7E537B117E2B}"/>
          </ac:spMkLst>
        </pc:spChg>
        <pc:spChg chg="mod">
          <ac:chgData name="Gaita Matteo" userId="S::matteo.gaita@exprivia.com::3b34493c-787a-4579-8e1b-874cb6e86215" providerId="AD" clId="Web-{BCAB1E9C-50B5-4BF5-B5FD-9C25D516F4F6}" dt="2026-10-05T15:29:22.455" v="135" actId="1076"/>
          <ac:spMkLst>
            <pc:docMk/>
            <pc:sldMk cId="229927181" sldId="2147377791"/>
            <ac:spMk id="13" creationId="{4C7422E6-F7C0-CD27-8BB3-A32A9556CBE5}"/>
          </ac:spMkLst>
        </pc:spChg>
        <pc:picChg chg="add mod">
          <ac:chgData name="Gaita Matteo" userId="S::matteo.gaita@exprivia.com::3b34493c-787a-4579-8e1b-874cb6e86215" providerId="AD" clId="Web-{BCAB1E9C-50B5-4BF5-B5FD-9C25D516F4F6}" dt="2026-10-05T15:28:50.423" v="128"/>
          <ac:picMkLst>
            <pc:docMk/>
            <pc:sldMk cId="229927181" sldId="2147377791"/>
            <ac:picMk id="10" creationId="{D19E088C-14D2-F65D-59C0-D4C858EFDC00}"/>
          </ac:picMkLst>
        </pc:picChg>
        <pc:picChg chg="add mod">
          <ac:chgData name="Gaita Matteo" userId="S::matteo.gaita@exprivia.com::3b34493c-787a-4579-8e1b-874cb6e86215" providerId="AD" clId="Web-{BCAB1E9C-50B5-4BF5-B5FD-9C25D516F4F6}" dt="2026-10-05T15:29:18.846" v="134"/>
          <ac:picMkLst>
            <pc:docMk/>
            <pc:sldMk cId="229927181" sldId="2147377791"/>
            <ac:picMk id="15" creationId="{7D54AD12-2222-1DDA-EB6D-DCFAE8D2CB51}"/>
          </ac:picMkLst>
        </pc:picChg>
        <pc:cxnChg chg="add mod">
          <ac:chgData name="Gaita Matteo" userId="S::matteo.gaita@exprivia.com::3b34493c-787a-4579-8e1b-874cb6e86215" providerId="AD" clId="Web-{BCAB1E9C-50B5-4BF5-B5FD-9C25D516F4F6}" dt="2026-10-05T15:29:35.956" v="137"/>
          <ac:cxnSpMkLst>
            <pc:docMk/>
            <pc:sldMk cId="229927181" sldId="2147377791"/>
            <ac:cxnSpMk id="16" creationId="{806057AE-C572-6507-EF62-D5545AD0ABA1}"/>
          </ac:cxnSpMkLst>
        </pc:cxnChg>
      </pc:sldChg>
      <pc:sldChg chg="addSp delSp modSp">
        <pc:chgData name="Gaita Matteo" userId="S::matteo.gaita@exprivia.com::3b34493c-787a-4579-8e1b-874cb6e86215" providerId="AD" clId="Web-{BCAB1E9C-50B5-4BF5-B5FD-9C25D516F4F6}" dt="2026-10-05T15:46:17.275" v="305" actId="20577"/>
        <pc:sldMkLst>
          <pc:docMk/>
          <pc:sldMk cId="1954104909" sldId="2147377792"/>
        </pc:sldMkLst>
        <pc:spChg chg="add">
          <ac:chgData name="Gaita Matteo" userId="S::matteo.gaita@exprivia.com::3b34493c-787a-4579-8e1b-874cb6e86215" providerId="AD" clId="Web-{BCAB1E9C-50B5-4BF5-B5FD-9C25D516F4F6}" dt="2026-10-05T15:17:05.052" v="16"/>
          <ac:spMkLst>
            <pc:docMk/>
            <pc:sldMk cId="1954104909" sldId="2147377792"/>
            <ac:spMk id="3" creationId="{E28C2C64-A3AF-B1CC-27F8-E1353F0BAB7B}"/>
          </ac:spMkLst>
        </pc:spChg>
      </pc:sldChg>
      <pc:sldChg chg="addSp delSp modSp">
        <pc:chgData name="Gaita Matteo" userId="S::matteo.gaita@exprivia.com::3b34493c-787a-4579-8e1b-874cb6e86215" providerId="AD" clId="Web-{BCAB1E9C-50B5-4BF5-B5FD-9C25D516F4F6}" dt="2026-10-05T15:46:13.541" v="304" actId="20577"/>
        <pc:sldMkLst>
          <pc:docMk/>
          <pc:sldMk cId="3567224976" sldId="2147377793"/>
        </pc:sldMkLst>
        <pc:spChg chg="add">
          <ac:chgData name="Gaita Matteo" userId="S::matteo.gaita@exprivia.com::3b34493c-787a-4579-8e1b-874cb6e86215" providerId="AD" clId="Web-{BCAB1E9C-50B5-4BF5-B5FD-9C25D516F4F6}" dt="2026-10-05T15:17:15.084" v="19"/>
          <ac:spMkLst>
            <pc:docMk/>
            <pc:sldMk cId="3567224976" sldId="2147377793"/>
            <ac:spMk id="3" creationId="{C71F12CF-E9B8-6031-DFA1-FBB78A22116A}"/>
          </ac:spMkLst>
        </pc:spChg>
      </pc:sldChg>
      <pc:sldChg chg="addSp delSp modSp">
        <pc:chgData name="Gaita Matteo" userId="S::matteo.gaita@exprivia.com::3b34493c-787a-4579-8e1b-874cb6e86215" providerId="AD" clId="Web-{BCAB1E9C-50B5-4BF5-B5FD-9C25D516F4F6}" dt="2026-10-05T15:46:09.634" v="303" actId="20577"/>
        <pc:sldMkLst>
          <pc:docMk/>
          <pc:sldMk cId="199330230" sldId="2147377794"/>
        </pc:sldMkLst>
        <pc:spChg chg="add">
          <ac:chgData name="Gaita Matteo" userId="S::matteo.gaita@exprivia.com::3b34493c-787a-4579-8e1b-874cb6e86215" providerId="AD" clId="Web-{BCAB1E9C-50B5-4BF5-B5FD-9C25D516F4F6}" dt="2026-10-05T15:17:22.037" v="21"/>
          <ac:spMkLst>
            <pc:docMk/>
            <pc:sldMk cId="199330230" sldId="2147377794"/>
            <ac:spMk id="3" creationId="{B410B177-3BBE-3F89-6196-844CFF05A1C9}"/>
          </ac:spMkLst>
        </pc:spChg>
        <pc:spChg chg="add mod">
          <ac:chgData name="Gaita Matteo" userId="S::matteo.gaita@exprivia.com::3b34493c-787a-4579-8e1b-874cb6e86215" providerId="AD" clId="Web-{BCAB1E9C-50B5-4BF5-B5FD-9C25D516F4F6}" dt="2026-10-05T15:32:10.634" v="170" actId="1076"/>
          <ac:spMkLst>
            <pc:docMk/>
            <pc:sldMk cId="199330230" sldId="2147377794"/>
            <ac:spMk id="11" creationId="{231F1D2F-190B-5F4C-816A-C30DE6B18CAF}"/>
          </ac:spMkLst>
        </pc:spChg>
        <pc:picChg chg="add">
          <ac:chgData name="Gaita Matteo" userId="S::matteo.gaita@exprivia.com::3b34493c-787a-4579-8e1b-874cb6e86215" providerId="AD" clId="Web-{BCAB1E9C-50B5-4BF5-B5FD-9C25D516F4F6}" dt="2026-10-05T15:30:35.833" v="150"/>
          <ac:picMkLst>
            <pc:docMk/>
            <pc:sldMk cId="199330230" sldId="2147377794"/>
            <ac:picMk id="15" creationId="{99DA8F74-3422-CB9E-A2DC-C99A57B9AB03}"/>
          </ac:picMkLst>
        </pc:picChg>
        <pc:picChg chg="add">
          <ac:chgData name="Gaita Matteo" userId="S::matteo.gaita@exprivia.com::3b34493c-787a-4579-8e1b-874cb6e86215" providerId="AD" clId="Web-{BCAB1E9C-50B5-4BF5-B5FD-9C25D516F4F6}" dt="2026-10-05T15:30:35.849" v="151"/>
          <ac:picMkLst>
            <pc:docMk/>
            <pc:sldMk cId="199330230" sldId="2147377794"/>
            <ac:picMk id="19" creationId="{B5A2ACC2-D0DF-2C70-B5D6-2449226006DA}"/>
          </ac:picMkLst>
        </pc:picChg>
        <pc:cxnChg chg="add">
          <ac:chgData name="Gaita Matteo" userId="S::matteo.gaita@exprivia.com::3b34493c-787a-4579-8e1b-874cb6e86215" providerId="AD" clId="Web-{BCAB1E9C-50B5-4BF5-B5FD-9C25D516F4F6}" dt="2026-10-05T15:30:35.849" v="152"/>
          <ac:cxnSpMkLst>
            <pc:docMk/>
            <pc:sldMk cId="199330230" sldId="2147377794"/>
            <ac:cxnSpMk id="21" creationId="{7E3323C2-2F55-9B16-302C-CAB9F8BDBFCD}"/>
          </ac:cxnSpMkLst>
        </pc:cxnChg>
      </pc:sldChg>
      <pc:sldChg chg="addSp delSp modSp">
        <pc:chgData name="Gaita Matteo" userId="S::matteo.gaita@exprivia.com::3b34493c-787a-4579-8e1b-874cb6e86215" providerId="AD" clId="Web-{BCAB1E9C-50B5-4BF5-B5FD-9C25D516F4F6}" dt="2026-10-05T15:46:04.822" v="301" actId="20577"/>
        <pc:sldMkLst>
          <pc:docMk/>
          <pc:sldMk cId="268744890" sldId="2147377795"/>
        </pc:sldMkLst>
        <pc:spChg chg="add">
          <ac:chgData name="Gaita Matteo" userId="S::matteo.gaita@exprivia.com::3b34493c-787a-4579-8e1b-874cb6e86215" providerId="AD" clId="Web-{BCAB1E9C-50B5-4BF5-B5FD-9C25D516F4F6}" dt="2026-10-05T15:17:29.209" v="23"/>
          <ac:spMkLst>
            <pc:docMk/>
            <pc:sldMk cId="268744890" sldId="2147377795"/>
            <ac:spMk id="3" creationId="{B761C066-E3AF-D4C5-EE81-87ECCEAE90E2}"/>
          </ac:spMkLst>
        </pc:spChg>
      </pc:sldChg>
      <pc:sldChg chg="addSp delSp modSp">
        <pc:chgData name="Gaita Matteo" userId="S::matteo.gaita@exprivia.com::3b34493c-787a-4579-8e1b-874cb6e86215" providerId="AD" clId="Web-{BCAB1E9C-50B5-4BF5-B5FD-9C25D516F4F6}" dt="2026-10-05T15:46:01.134" v="299" actId="20577"/>
        <pc:sldMkLst>
          <pc:docMk/>
          <pc:sldMk cId="3404781631" sldId="2147377796"/>
        </pc:sldMkLst>
        <pc:spChg chg="add mod">
          <ac:chgData name="Gaita Matteo" userId="S::matteo.gaita@exprivia.com::3b34493c-787a-4579-8e1b-874cb6e86215" providerId="AD" clId="Web-{BCAB1E9C-50B5-4BF5-B5FD-9C25D516F4F6}" dt="2026-10-05T15:32:41.072" v="171" actId="1076"/>
          <ac:spMkLst>
            <pc:docMk/>
            <pc:sldMk cId="3404781631" sldId="2147377796"/>
            <ac:spMk id="5" creationId="{70FE5B94-C636-1FCE-27E2-9A4BA500EFDD}"/>
          </ac:spMkLst>
        </pc:spChg>
        <pc:spChg chg="add">
          <ac:chgData name="Gaita Matteo" userId="S::matteo.gaita@exprivia.com::3b34493c-787a-4579-8e1b-874cb6e86215" providerId="AD" clId="Web-{BCAB1E9C-50B5-4BF5-B5FD-9C25D516F4F6}" dt="2026-10-05T15:44:20.646" v="271"/>
          <ac:spMkLst>
            <pc:docMk/>
            <pc:sldMk cId="3404781631" sldId="2147377796"/>
            <ac:spMk id="19" creationId="{90FB9223-90FC-AB0E-10F4-7E20217369F7}"/>
          </ac:spMkLst>
        </pc:spChg>
        <pc:picChg chg="add">
          <ac:chgData name="Gaita Matteo" userId="S::matteo.gaita@exprivia.com::3b34493c-787a-4579-8e1b-874cb6e86215" providerId="AD" clId="Web-{BCAB1E9C-50B5-4BF5-B5FD-9C25D516F4F6}" dt="2026-10-05T15:30:57.287" v="161"/>
          <ac:picMkLst>
            <pc:docMk/>
            <pc:sldMk cId="3404781631" sldId="2147377796"/>
            <ac:picMk id="10" creationId="{CEE2D874-70EB-5BCE-09B0-AE1C2F76A655}"/>
          </ac:picMkLst>
        </pc:picChg>
        <pc:picChg chg="add">
          <ac:chgData name="Gaita Matteo" userId="S::matteo.gaita@exprivia.com::3b34493c-787a-4579-8e1b-874cb6e86215" providerId="AD" clId="Web-{BCAB1E9C-50B5-4BF5-B5FD-9C25D516F4F6}" dt="2026-10-05T15:30:57.303" v="162"/>
          <ac:picMkLst>
            <pc:docMk/>
            <pc:sldMk cId="3404781631" sldId="2147377796"/>
            <ac:picMk id="12" creationId="{FE195CAE-B922-0E8E-B66F-F0A3EECDF594}"/>
          </ac:picMkLst>
        </pc:picChg>
        <pc:cxnChg chg="add">
          <ac:chgData name="Gaita Matteo" userId="S::matteo.gaita@exprivia.com::3b34493c-787a-4579-8e1b-874cb6e86215" providerId="AD" clId="Web-{BCAB1E9C-50B5-4BF5-B5FD-9C25D516F4F6}" dt="2026-10-05T15:30:57.318" v="163"/>
          <ac:cxnSpMkLst>
            <pc:docMk/>
            <pc:sldMk cId="3404781631" sldId="2147377796"/>
            <ac:cxnSpMk id="15" creationId="{B1EA578C-5570-061A-601C-A0C6A83B6FA6}"/>
          </ac:cxnSpMkLst>
        </pc:cxnChg>
      </pc:sldChg>
      <pc:sldChg chg="addSp delSp">
        <pc:chgData name="Gaita Matteo" userId="S::matteo.gaita@exprivia.com::3b34493c-787a-4579-8e1b-874cb6e86215" providerId="AD" clId="Web-{BCAB1E9C-50B5-4BF5-B5FD-9C25D516F4F6}" dt="2026-10-05T15:44:37.662" v="278"/>
        <pc:sldMkLst>
          <pc:docMk/>
          <pc:sldMk cId="1953713917" sldId="2147377797"/>
        </pc:sldMkLst>
        <pc:spChg chg="add">
          <ac:chgData name="Gaita Matteo" userId="S::matteo.gaita@exprivia.com::3b34493c-787a-4579-8e1b-874cb6e86215" providerId="AD" clId="Web-{BCAB1E9C-50B5-4BF5-B5FD-9C25D516F4F6}" dt="2026-10-05T15:44:37.662" v="278"/>
          <ac:spMkLst>
            <pc:docMk/>
            <pc:sldMk cId="1953713917" sldId="2147377797"/>
            <ac:spMk id="3" creationId="{B3D96633-73A8-FCFF-5C3F-F412CD13C071}"/>
          </ac:spMkLst>
        </pc:spChg>
        <pc:picChg chg="add del">
          <ac:chgData name="Gaita Matteo" userId="S::matteo.gaita@exprivia.com::3b34493c-787a-4579-8e1b-874cb6e86215" providerId="AD" clId="Web-{BCAB1E9C-50B5-4BF5-B5FD-9C25D516F4F6}" dt="2026-10-05T15:34:10.513" v="173"/>
          <ac:picMkLst>
            <pc:docMk/>
            <pc:sldMk cId="1953713917" sldId="2147377797"/>
            <ac:picMk id="17" creationId="{FA465696-7BA2-9880-BC5E-AEE252BE507A}"/>
          </ac:picMkLst>
        </pc:picChg>
      </pc:sldChg>
      <pc:sldChg chg="addSp delSp">
        <pc:chgData name="Gaita Matteo" userId="S::matteo.gaita@exprivia.com::3b34493c-787a-4579-8e1b-874cb6e86215" providerId="AD" clId="Web-{BCAB1E9C-50B5-4BF5-B5FD-9C25D516F4F6}" dt="2026-10-05T15:44:43.819" v="280"/>
        <pc:sldMkLst>
          <pc:docMk/>
          <pc:sldMk cId="1067501741" sldId="2147377799"/>
        </pc:sldMkLst>
        <pc:spChg chg="add">
          <ac:chgData name="Gaita Matteo" userId="S::matteo.gaita@exprivia.com::3b34493c-787a-4579-8e1b-874cb6e86215" providerId="AD" clId="Web-{BCAB1E9C-50B5-4BF5-B5FD-9C25D516F4F6}" dt="2026-10-05T15:44:43.819" v="280"/>
          <ac:spMkLst>
            <pc:docMk/>
            <pc:sldMk cId="1067501741" sldId="2147377799"/>
            <ac:spMk id="3" creationId="{FF9EF44F-FBE4-0051-FFBD-9563E06474D8}"/>
          </ac:spMkLst>
        </pc:spChg>
      </pc:sldChg>
      <pc:sldChg chg="addSp delSp">
        <pc:chgData name="Gaita Matteo" userId="S::matteo.gaita@exprivia.com::3b34493c-787a-4579-8e1b-874cb6e86215" providerId="AD" clId="Web-{BCAB1E9C-50B5-4BF5-B5FD-9C25D516F4F6}" dt="2026-10-05T15:44:53.756" v="282"/>
        <pc:sldMkLst>
          <pc:docMk/>
          <pc:sldMk cId="643344261" sldId="2147377800"/>
        </pc:sldMkLst>
        <pc:spChg chg="add">
          <ac:chgData name="Gaita Matteo" userId="S::matteo.gaita@exprivia.com::3b34493c-787a-4579-8e1b-874cb6e86215" providerId="AD" clId="Web-{BCAB1E9C-50B5-4BF5-B5FD-9C25D516F4F6}" dt="2026-10-05T15:44:53.756" v="282"/>
          <ac:spMkLst>
            <pc:docMk/>
            <pc:sldMk cId="643344261" sldId="2147377800"/>
            <ac:spMk id="5" creationId="{D205578E-D3CD-FF4E-BEB2-993CD0E7B904}"/>
          </ac:spMkLst>
        </pc:spChg>
      </pc:sldChg>
      <pc:sldChg chg="addSp delSp">
        <pc:chgData name="Gaita Matteo" userId="S::matteo.gaita@exprivia.com::3b34493c-787a-4579-8e1b-874cb6e86215" providerId="AD" clId="Web-{BCAB1E9C-50B5-4BF5-B5FD-9C25D516F4F6}" dt="2026-10-05T15:45:02.413" v="284"/>
        <pc:sldMkLst>
          <pc:docMk/>
          <pc:sldMk cId="4105062825" sldId="2147377801"/>
        </pc:sldMkLst>
        <pc:spChg chg="add">
          <ac:chgData name="Gaita Matteo" userId="S::matteo.gaita@exprivia.com::3b34493c-787a-4579-8e1b-874cb6e86215" providerId="AD" clId="Web-{BCAB1E9C-50B5-4BF5-B5FD-9C25D516F4F6}" dt="2026-10-05T15:45:02.413" v="284"/>
          <ac:spMkLst>
            <pc:docMk/>
            <pc:sldMk cId="4105062825" sldId="2147377801"/>
            <ac:spMk id="3" creationId="{D2A1EEE1-9B1F-96CD-4C64-967878A94511}"/>
          </ac:spMkLst>
        </pc:spChg>
      </pc:sldChg>
      <pc:sldChg chg="addSp delSp">
        <pc:chgData name="Gaita Matteo" userId="S::matteo.gaita@exprivia.com::3b34493c-787a-4579-8e1b-874cb6e86215" providerId="AD" clId="Web-{BCAB1E9C-50B5-4BF5-B5FD-9C25D516F4F6}" dt="2026-10-05T15:45:06.944" v="286"/>
        <pc:sldMkLst>
          <pc:docMk/>
          <pc:sldMk cId="235951082" sldId="2147377802"/>
        </pc:sldMkLst>
        <pc:spChg chg="add">
          <ac:chgData name="Gaita Matteo" userId="S::matteo.gaita@exprivia.com::3b34493c-787a-4579-8e1b-874cb6e86215" providerId="AD" clId="Web-{BCAB1E9C-50B5-4BF5-B5FD-9C25D516F4F6}" dt="2026-10-05T15:45:06.944" v="286"/>
          <ac:spMkLst>
            <pc:docMk/>
            <pc:sldMk cId="235951082" sldId="2147377802"/>
            <ac:spMk id="3" creationId="{0FC4B25E-66BB-66F6-BD55-87CAF54E5EEC}"/>
          </ac:spMkLst>
        </pc:spChg>
      </pc:sldChg>
      <pc:sldChg chg="addSp delSp">
        <pc:chgData name="Gaita Matteo" userId="S::matteo.gaita@exprivia.com::3b34493c-787a-4579-8e1b-874cb6e86215" providerId="AD" clId="Web-{BCAB1E9C-50B5-4BF5-B5FD-9C25D516F4F6}" dt="2026-10-05T15:45:14.929" v="288"/>
        <pc:sldMkLst>
          <pc:docMk/>
          <pc:sldMk cId="2061572279" sldId="2147377803"/>
        </pc:sldMkLst>
        <pc:spChg chg="add">
          <ac:chgData name="Gaita Matteo" userId="S::matteo.gaita@exprivia.com::3b34493c-787a-4579-8e1b-874cb6e86215" providerId="AD" clId="Web-{BCAB1E9C-50B5-4BF5-B5FD-9C25D516F4F6}" dt="2026-10-05T15:45:14.929" v="288"/>
          <ac:spMkLst>
            <pc:docMk/>
            <pc:sldMk cId="2061572279" sldId="2147377803"/>
            <ac:spMk id="12" creationId="{672DB3F0-A0BB-0090-A1AE-92AC65CCF13E}"/>
          </ac:spMkLst>
        </pc:spChg>
      </pc:sldChg>
      <pc:sldChg chg="addSp delSp">
        <pc:chgData name="Gaita Matteo" userId="S::matteo.gaita@exprivia.com::3b34493c-787a-4579-8e1b-874cb6e86215" providerId="AD" clId="Web-{BCAB1E9C-50B5-4BF5-B5FD-9C25D516F4F6}" dt="2026-10-05T15:45:21.179" v="290"/>
        <pc:sldMkLst>
          <pc:docMk/>
          <pc:sldMk cId="1231175799" sldId="2147377804"/>
        </pc:sldMkLst>
        <pc:spChg chg="add">
          <ac:chgData name="Gaita Matteo" userId="S::matteo.gaita@exprivia.com::3b34493c-787a-4579-8e1b-874cb6e86215" providerId="AD" clId="Web-{BCAB1E9C-50B5-4BF5-B5FD-9C25D516F4F6}" dt="2026-10-05T15:45:21.179" v="290"/>
          <ac:spMkLst>
            <pc:docMk/>
            <pc:sldMk cId="1231175799" sldId="2147377804"/>
            <ac:spMk id="7" creationId="{40D35B30-C1CC-B1D1-9324-6FB9F775E7FE}"/>
          </ac:spMkLst>
        </pc:spChg>
      </pc:sldChg>
      <pc:sldChg chg="addSp delSp modSp">
        <pc:chgData name="Gaita Matteo" userId="S::matteo.gaita@exprivia.com::3b34493c-787a-4579-8e1b-874cb6e86215" providerId="AD" clId="Web-{BCAB1E9C-50B5-4BF5-B5FD-9C25D516F4F6}" dt="2026-10-05T15:51:54.335" v="353"/>
        <pc:sldMkLst>
          <pc:docMk/>
          <pc:sldMk cId="3814144985" sldId="2147377805"/>
        </pc:sldMkLst>
        <pc:spChg chg="add">
          <ac:chgData name="Gaita Matteo" userId="S::matteo.gaita@exprivia.com::3b34493c-787a-4579-8e1b-874cb6e86215" providerId="AD" clId="Web-{BCAB1E9C-50B5-4BF5-B5FD-9C25D516F4F6}" dt="2026-10-05T15:51:54.335" v="353"/>
          <ac:spMkLst>
            <pc:docMk/>
            <pc:sldMk cId="3814144985" sldId="2147377805"/>
            <ac:spMk id="8" creationId="{272BB7A7-669C-AADA-8F6D-22BCC9C5D675}"/>
          </ac:spMkLst>
        </pc:spChg>
      </pc:sldChg>
      <pc:sldChg chg="addSp delSp">
        <pc:chgData name="Gaita Matteo" userId="S::matteo.gaita@exprivia.com::3b34493c-787a-4579-8e1b-874cb6e86215" providerId="AD" clId="Web-{BCAB1E9C-50B5-4BF5-B5FD-9C25D516F4F6}" dt="2026-10-05T15:51:59.288" v="355"/>
        <pc:sldMkLst>
          <pc:docMk/>
          <pc:sldMk cId="1479746515" sldId="2147377806"/>
        </pc:sldMkLst>
        <pc:spChg chg="add">
          <ac:chgData name="Gaita Matteo" userId="S::matteo.gaita@exprivia.com::3b34493c-787a-4579-8e1b-874cb6e86215" providerId="AD" clId="Web-{BCAB1E9C-50B5-4BF5-B5FD-9C25D516F4F6}" dt="2026-10-05T15:51:59.288" v="355"/>
          <ac:spMkLst>
            <pc:docMk/>
            <pc:sldMk cId="1479746515" sldId="2147377806"/>
            <ac:spMk id="7" creationId="{7DF6B4FA-D02A-9978-C81D-018C9198676E}"/>
          </ac:spMkLst>
        </pc:spChg>
      </pc:sldChg>
      <pc:sldChg chg="addSp delSp modSp">
        <pc:chgData name="Gaita Matteo" userId="S::matteo.gaita@exprivia.com::3b34493c-787a-4579-8e1b-874cb6e86215" providerId="AD" clId="Web-{BCAB1E9C-50B5-4BF5-B5FD-9C25D516F4F6}" dt="2026-10-05T15:52:13.695" v="360"/>
        <pc:sldMkLst>
          <pc:docMk/>
          <pc:sldMk cId="1653490881" sldId="2147377807"/>
        </pc:sldMkLst>
        <pc:spChg chg="add">
          <ac:chgData name="Gaita Matteo" userId="S::matteo.gaita@exprivia.com::3b34493c-787a-4579-8e1b-874cb6e86215" providerId="AD" clId="Web-{BCAB1E9C-50B5-4BF5-B5FD-9C25D516F4F6}" dt="2026-10-05T15:52:13.695" v="360"/>
          <ac:spMkLst>
            <pc:docMk/>
            <pc:sldMk cId="1653490881" sldId="2147377807"/>
            <ac:spMk id="9" creationId="{C1FA755E-E2E9-1A91-704A-76649E510501}"/>
          </ac:spMkLst>
        </pc:spChg>
      </pc:sldChg>
      <pc:sldChg chg="addSp delSp">
        <pc:chgData name="Gaita Matteo" userId="S::matteo.gaita@exprivia.com::3b34493c-787a-4579-8e1b-874cb6e86215" providerId="AD" clId="Web-{BCAB1E9C-50B5-4BF5-B5FD-9C25D516F4F6}" dt="2026-10-05T15:52:24.649" v="362"/>
        <pc:sldMkLst>
          <pc:docMk/>
          <pc:sldMk cId="233075885" sldId="2147377808"/>
        </pc:sldMkLst>
        <pc:spChg chg="add">
          <ac:chgData name="Gaita Matteo" userId="S::matteo.gaita@exprivia.com::3b34493c-787a-4579-8e1b-874cb6e86215" providerId="AD" clId="Web-{BCAB1E9C-50B5-4BF5-B5FD-9C25D516F4F6}" dt="2026-10-05T15:52:24.649" v="362"/>
          <ac:spMkLst>
            <pc:docMk/>
            <pc:sldMk cId="233075885" sldId="2147377808"/>
            <ac:spMk id="7" creationId="{3CE02F2A-F2F1-E982-738D-8087BC3220B9}"/>
          </ac:spMkLst>
        </pc:spChg>
      </pc:sldChg>
      <pc:sldChg chg="addSp delSp modSp">
        <pc:chgData name="Gaita Matteo" userId="S::matteo.gaita@exprivia.com::3b34493c-787a-4579-8e1b-874cb6e86215" providerId="AD" clId="Web-{BCAB1E9C-50B5-4BF5-B5FD-9C25D516F4F6}" dt="2026-10-05T15:52:35.227" v="365"/>
        <pc:sldMkLst>
          <pc:docMk/>
          <pc:sldMk cId="565148764" sldId="2147377809"/>
        </pc:sldMkLst>
        <pc:spChg chg="add">
          <ac:chgData name="Gaita Matteo" userId="S::matteo.gaita@exprivia.com::3b34493c-787a-4579-8e1b-874cb6e86215" providerId="AD" clId="Web-{BCAB1E9C-50B5-4BF5-B5FD-9C25D516F4F6}" dt="2026-10-05T15:52:35.227" v="365"/>
          <ac:spMkLst>
            <pc:docMk/>
            <pc:sldMk cId="565148764" sldId="2147377809"/>
            <ac:spMk id="7" creationId="{893DC3C3-A3B2-490D-D721-136540D6C460}"/>
          </ac:spMkLst>
        </pc:spChg>
      </pc:sldChg>
      <pc:sldChg chg="addSp delSp">
        <pc:chgData name="Gaita Matteo" userId="S::matteo.gaita@exprivia.com::3b34493c-787a-4579-8e1b-874cb6e86215" providerId="AD" clId="Web-{BCAB1E9C-50B5-4BF5-B5FD-9C25D516F4F6}" dt="2026-10-05T15:52:40.540" v="367"/>
        <pc:sldMkLst>
          <pc:docMk/>
          <pc:sldMk cId="384876684" sldId="2147377810"/>
        </pc:sldMkLst>
        <pc:spChg chg="add">
          <ac:chgData name="Gaita Matteo" userId="S::matteo.gaita@exprivia.com::3b34493c-787a-4579-8e1b-874cb6e86215" providerId="AD" clId="Web-{BCAB1E9C-50B5-4BF5-B5FD-9C25D516F4F6}" dt="2026-10-05T15:52:40.540" v="367"/>
          <ac:spMkLst>
            <pc:docMk/>
            <pc:sldMk cId="384876684" sldId="2147377810"/>
            <ac:spMk id="7" creationId="{7AE3937C-BDD4-519F-4ECF-B55F6DC71C80}"/>
          </ac:spMkLst>
        </pc:spChg>
      </pc:sldChg>
      <pc:sldChg chg="addSp delSp">
        <pc:chgData name="Gaita Matteo" userId="S::matteo.gaita@exprivia.com::3b34493c-787a-4579-8e1b-874cb6e86215" providerId="AD" clId="Web-{BCAB1E9C-50B5-4BF5-B5FD-9C25D516F4F6}" dt="2026-10-05T15:52:46.618" v="369"/>
        <pc:sldMkLst>
          <pc:docMk/>
          <pc:sldMk cId="4048525866" sldId="2147377811"/>
        </pc:sldMkLst>
        <pc:spChg chg="add">
          <ac:chgData name="Gaita Matteo" userId="S::matteo.gaita@exprivia.com::3b34493c-787a-4579-8e1b-874cb6e86215" providerId="AD" clId="Web-{BCAB1E9C-50B5-4BF5-B5FD-9C25D516F4F6}" dt="2026-10-05T15:52:46.618" v="369"/>
          <ac:spMkLst>
            <pc:docMk/>
            <pc:sldMk cId="4048525866" sldId="2147377811"/>
            <ac:spMk id="7" creationId="{943D02BA-9D6C-45F6-E068-B8BC3DE1634D}"/>
          </ac:spMkLst>
        </pc:spChg>
      </pc:sldChg>
      <pc:sldChg chg="addSp delSp">
        <pc:chgData name="Gaita Matteo" userId="S::matteo.gaita@exprivia.com::3b34493c-787a-4579-8e1b-874cb6e86215" providerId="AD" clId="Web-{BCAB1E9C-50B5-4BF5-B5FD-9C25D516F4F6}" dt="2026-10-05T15:52:51.775" v="371"/>
        <pc:sldMkLst>
          <pc:docMk/>
          <pc:sldMk cId="2415983711" sldId="2147377812"/>
        </pc:sldMkLst>
        <pc:spChg chg="add">
          <ac:chgData name="Gaita Matteo" userId="S::matteo.gaita@exprivia.com::3b34493c-787a-4579-8e1b-874cb6e86215" providerId="AD" clId="Web-{BCAB1E9C-50B5-4BF5-B5FD-9C25D516F4F6}" dt="2026-10-05T15:52:51.775" v="371"/>
          <ac:spMkLst>
            <pc:docMk/>
            <pc:sldMk cId="2415983711" sldId="2147377812"/>
            <ac:spMk id="7" creationId="{26580810-7606-5976-FD6F-BF391C264DF2}"/>
          </ac:spMkLst>
        </pc:spChg>
      </pc:sldChg>
      <pc:sldChg chg="addSp delSp">
        <pc:chgData name="Gaita Matteo" userId="S::matteo.gaita@exprivia.com::3b34493c-787a-4579-8e1b-874cb6e86215" providerId="AD" clId="Web-{BCAB1E9C-50B5-4BF5-B5FD-9C25D516F4F6}" dt="2026-10-05T15:52:58.353" v="373"/>
        <pc:sldMkLst>
          <pc:docMk/>
          <pc:sldMk cId="2307113523" sldId="2147377813"/>
        </pc:sldMkLst>
        <pc:spChg chg="add">
          <ac:chgData name="Gaita Matteo" userId="S::matteo.gaita@exprivia.com::3b34493c-787a-4579-8e1b-874cb6e86215" providerId="AD" clId="Web-{BCAB1E9C-50B5-4BF5-B5FD-9C25D516F4F6}" dt="2026-10-05T15:52:58.353" v="373"/>
          <ac:spMkLst>
            <pc:docMk/>
            <pc:sldMk cId="2307113523" sldId="2147377813"/>
            <ac:spMk id="5" creationId="{41C8EA2D-A6E3-C113-7A46-A5FDB4FD1092}"/>
          </ac:spMkLst>
        </pc:spChg>
      </pc:sldChg>
      <pc:sldChg chg="addSp delSp">
        <pc:chgData name="Gaita Matteo" userId="S::matteo.gaita@exprivia.com::3b34493c-787a-4579-8e1b-874cb6e86215" providerId="AD" clId="Web-{BCAB1E9C-50B5-4BF5-B5FD-9C25D516F4F6}" dt="2026-10-05T15:53:03.978" v="375"/>
        <pc:sldMkLst>
          <pc:docMk/>
          <pc:sldMk cId="1677657646" sldId="2147377814"/>
        </pc:sldMkLst>
        <pc:spChg chg="add">
          <ac:chgData name="Gaita Matteo" userId="S::matteo.gaita@exprivia.com::3b34493c-787a-4579-8e1b-874cb6e86215" providerId="AD" clId="Web-{BCAB1E9C-50B5-4BF5-B5FD-9C25D516F4F6}" dt="2026-10-05T15:53:03.978" v="375"/>
          <ac:spMkLst>
            <pc:docMk/>
            <pc:sldMk cId="1677657646" sldId="2147377814"/>
            <ac:spMk id="7" creationId="{11ED8DE9-3C3F-37A8-1547-8FD6C3BDDF66}"/>
          </ac:spMkLst>
        </pc:spChg>
      </pc:sldChg>
      <pc:sldChg chg="addSp delSp modSp">
        <pc:chgData name="Gaita Matteo" userId="S::matteo.gaita@exprivia.com::3b34493c-787a-4579-8e1b-874cb6e86215" providerId="AD" clId="Web-{BCAB1E9C-50B5-4BF5-B5FD-9C25D516F4F6}" dt="2026-10-05T15:53:20.620" v="379"/>
        <pc:sldMkLst>
          <pc:docMk/>
          <pc:sldMk cId="1914358078" sldId="2147377816"/>
        </pc:sldMkLst>
        <pc:spChg chg="add">
          <ac:chgData name="Gaita Matteo" userId="S::matteo.gaita@exprivia.com::3b34493c-787a-4579-8e1b-874cb6e86215" providerId="AD" clId="Web-{BCAB1E9C-50B5-4BF5-B5FD-9C25D516F4F6}" dt="2026-10-05T15:53:20.620" v="379"/>
          <ac:spMkLst>
            <pc:docMk/>
            <pc:sldMk cId="1914358078" sldId="2147377816"/>
            <ac:spMk id="10" creationId="{CF510F94-8A00-1657-27C7-F78D167AC8BC}"/>
          </ac:spMkLst>
        </pc:spChg>
        <pc:picChg chg="add mod modCrop">
          <ac:chgData name="Gaita Matteo" userId="S::matteo.gaita@exprivia.com::3b34493c-787a-4579-8e1b-874cb6e86215" providerId="AD" clId="Web-{BCAB1E9C-50B5-4BF5-B5FD-9C25D516F4F6}" dt="2026-10-05T15:50:59.021" v="333"/>
          <ac:picMkLst>
            <pc:docMk/>
            <pc:sldMk cId="1914358078" sldId="2147377816"/>
            <ac:picMk id="5" creationId="{EC62C070-D3FF-C096-74C6-044A22AF28C3}"/>
          </ac:picMkLst>
        </pc:picChg>
      </pc:sldChg>
      <pc:sldChg chg="addSp delSp modSp">
        <pc:chgData name="Gaita Matteo" userId="S::matteo.gaita@exprivia.com::3b34493c-787a-4579-8e1b-874cb6e86215" providerId="AD" clId="Web-{BCAB1E9C-50B5-4BF5-B5FD-9C25D516F4F6}" dt="2026-10-05T15:53:41.480" v="381"/>
        <pc:sldMkLst>
          <pc:docMk/>
          <pc:sldMk cId="2331556838" sldId="2147377817"/>
        </pc:sldMkLst>
        <pc:spChg chg="add mod">
          <ac:chgData name="Gaita Matteo" userId="S::matteo.gaita@exprivia.com::3b34493c-787a-4579-8e1b-874cb6e86215" providerId="AD" clId="Web-{BCAB1E9C-50B5-4BF5-B5FD-9C25D516F4F6}" dt="2026-10-05T15:51:22.381" v="344" actId="1076"/>
          <ac:spMkLst>
            <pc:docMk/>
            <pc:sldMk cId="2331556838" sldId="2147377817"/>
            <ac:spMk id="5" creationId="{BA3C224E-EAAE-8720-FC17-ACF78CED503E}"/>
          </ac:spMkLst>
        </pc:spChg>
        <pc:spChg chg="add mod">
          <ac:chgData name="Gaita Matteo" userId="S::matteo.gaita@exprivia.com::3b34493c-787a-4579-8e1b-874cb6e86215" providerId="AD" clId="Web-{BCAB1E9C-50B5-4BF5-B5FD-9C25D516F4F6}" dt="2026-10-05T15:51:22.396" v="345" actId="1076"/>
          <ac:spMkLst>
            <pc:docMk/>
            <pc:sldMk cId="2331556838" sldId="2147377817"/>
            <ac:spMk id="17" creationId="{612E8B59-4455-950B-B0B7-D24CCD09C666}"/>
          </ac:spMkLst>
        </pc:spChg>
        <pc:spChg chg="add mod">
          <ac:chgData name="Gaita Matteo" userId="S::matteo.gaita@exprivia.com::3b34493c-787a-4579-8e1b-874cb6e86215" providerId="AD" clId="Web-{BCAB1E9C-50B5-4BF5-B5FD-9C25D516F4F6}" dt="2026-10-05T15:51:22.396" v="346" actId="1076"/>
          <ac:spMkLst>
            <pc:docMk/>
            <pc:sldMk cId="2331556838" sldId="2147377817"/>
            <ac:spMk id="18" creationId="{34ED3C08-8497-4D9C-BBCF-AB52BDEF4FD6}"/>
          </ac:spMkLst>
        </pc:spChg>
        <pc:spChg chg="add mod">
          <ac:chgData name="Gaita Matteo" userId="S::matteo.gaita@exprivia.com::3b34493c-787a-4579-8e1b-874cb6e86215" providerId="AD" clId="Web-{BCAB1E9C-50B5-4BF5-B5FD-9C25D516F4F6}" dt="2026-10-05T15:51:22.412" v="347" actId="1076"/>
          <ac:spMkLst>
            <pc:docMk/>
            <pc:sldMk cId="2331556838" sldId="2147377817"/>
            <ac:spMk id="19" creationId="{9C3DE8F8-EA85-4F96-A24F-9444A87939F8}"/>
          </ac:spMkLst>
        </pc:spChg>
        <pc:spChg chg="add mod">
          <ac:chgData name="Gaita Matteo" userId="S::matteo.gaita@exprivia.com::3b34493c-787a-4579-8e1b-874cb6e86215" providerId="AD" clId="Web-{BCAB1E9C-50B5-4BF5-B5FD-9C25D516F4F6}" dt="2026-10-05T15:51:22.412" v="348" actId="1076"/>
          <ac:spMkLst>
            <pc:docMk/>
            <pc:sldMk cId="2331556838" sldId="2147377817"/>
            <ac:spMk id="20" creationId="{7D007E76-AC74-40AB-972F-30BA53CD3799}"/>
          </ac:spMkLst>
        </pc:spChg>
        <pc:spChg chg="add mod">
          <ac:chgData name="Gaita Matteo" userId="S::matteo.gaita@exprivia.com::3b34493c-787a-4579-8e1b-874cb6e86215" providerId="AD" clId="Web-{BCAB1E9C-50B5-4BF5-B5FD-9C25D516F4F6}" dt="2026-10-05T15:51:22.428" v="349" actId="1076"/>
          <ac:spMkLst>
            <pc:docMk/>
            <pc:sldMk cId="2331556838" sldId="2147377817"/>
            <ac:spMk id="21" creationId="{A2750B31-D67A-DC43-8378-278731AF93C2}"/>
          </ac:spMkLst>
        </pc:spChg>
        <pc:spChg chg="add mod">
          <ac:chgData name="Gaita Matteo" userId="S::matteo.gaita@exprivia.com::3b34493c-787a-4579-8e1b-874cb6e86215" providerId="AD" clId="Web-{BCAB1E9C-50B5-4BF5-B5FD-9C25D516F4F6}" dt="2026-10-05T15:51:22.428" v="350" actId="1076"/>
          <ac:spMkLst>
            <pc:docMk/>
            <pc:sldMk cId="2331556838" sldId="2147377817"/>
            <ac:spMk id="22" creationId="{A708A207-B0A2-7B51-DA74-1B7253732487}"/>
          </ac:spMkLst>
        </pc:spChg>
        <pc:spChg chg="add">
          <ac:chgData name="Gaita Matteo" userId="S::matteo.gaita@exprivia.com::3b34493c-787a-4579-8e1b-874cb6e86215" providerId="AD" clId="Web-{BCAB1E9C-50B5-4BF5-B5FD-9C25D516F4F6}" dt="2026-10-05T15:53:41.480" v="381"/>
          <ac:spMkLst>
            <pc:docMk/>
            <pc:sldMk cId="2331556838" sldId="2147377817"/>
            <ac:spMk id="24" creationId="{16B82FCD-C1DB-52A7-5A83-B98372ECA03A}"/>
          </ac:spMkLst>
        </pc:spChg>
        <pc:grpChg chg="add mod">
          <ac:chgData name="Gaita Matteo" userId="S::matteo.gaita@exprivia.com::3b34493c-787a-4579-8e1b-874cb6e86215" providerId="AD" clId="Web-{BCAB1E9C-50B5-4BF5-B5FD-9C25D516F4F6}" dt="2026-10-05T15:51:22.381" v="343" actId="1076"/>
          <ac:grpSpMkLst>
            <pc:docMk/>
            <pc:sldMk cId="2331556838" sldId="2147377817"/>
            <ac:grpSpMk id="2" creationId="{B7240764-96D9-E2B2-10ED-D7E334B21E14}"/>
          </ac:grpSpMkLst>
        </pc:grpChg>
      </pc:sldChg>
      <pc:sldChg chg="addSp delSp">
        <pc:chgData name="Gaita Matteo" userId="S::matteo.gaita@exprivia.com::3b34493c-787a-4579-8e1b-874cb6e86215" providerId="AD" clId="Web-{BCAB1E9C-50B5-4BF5-B5FD-9C25D516F4F6}" dt="2026-10-05T15:54:14.512" v="383"/>
        <pc:sldMkLst>
          <pc:docMk/>
          <pc:sldMk cId="2333296320" sldId="2147377818"/>
        </pc:sldMkLst>
        <pc:spChg chg="add">
          <ac:chgData name="Gaita Matteo" userId="S::matteo.gaita@exprivia.com::3b34493c-787a-4579-8e1b-874cb6e86215" providerId="AD" clId="Web-{BCAB1E9C-50B5-4BF5-B5FD-9C25D516F4F6}" dt="2026-10-05T15:54:14.512" v="383"/>
          <ac:spMkLst>
            <pc:docMk/>
            <pc:sldMk cId="2333296320" sldId="2147377818"/>
            <ac:spMk id="4" creationId="{6843FF84-8AA5-A7D7-A0B8-05F95FE91083}"/>
          </ac:spMkLst>
        </pc:spChg>
      </pc:sldChg>
      <pc:sldChg chg="addSp delSp modSp new">
        <pc:chgData name="Gaita Matteo" userId="S::matteo.gaita@exprivia.com::3b34493c-787a-4579-8e1b-874cb6e86215" providerId="AD" clId="Web-{BCAB1E9C-50B5-4BF5-B5FD-9C25D516F4F6}" dt="2026-10-05T15:45:56.900" v="298" actId="20577"/>
        <pc:sldMkLst>
          <pc:docMk/>
          <pc:sldMk cId="3867350698" sldId="2147377819"/>
        </pc:sldMkLst>
        <pc:spChg chg="add">
          <ac:chgData name="Gaita Matteo" userId="S::matteo.gaita@exprivia.com::3b34493c-787a-4579-8e1b-874cb6e86215" providerId="AD" clId="Web-{BCAB1E9C-50B5-4BF5-B5FD-9C25D516F4F6}" dt="2026-10-05T15:44:23.599" v="272"/>
          <ac:spMkLst>
            <pc:docMk/>
            <pc:sldMk cId="3867350698" sldId="2147377819"/>
            <ac:spMk id="9" creationId="{0BFE2E85-CA0E-BBCD-4B4F-BFFCEB20B0AF}"/>
          </ac:spMkLst>
        </pc:spChg>
        <pc:picChg chg="add mod">
          <ac:chgData name="Gaita Matteo" userId="S::matteo.gaita@exprivia.com::3b34493c-787a-4579-8e1b-874cb6e86215" providerId="AD" clId="Web-{BCAB1E9C-50B5-4BF5-B5FD-9C25D516F4F6}" dt="2026-10-05T15:35:13.656" v="195"/>
          <ac:picMkLst>
            <pc:docMk/>
            <pc:sldMk cId="3867350698" sldId="2147377819"/>
            <ac:picMk id="5" creationId="{D846263C-8FA6-F4A9-0EED-A7D006A910B4}"/>
          </ac:picMkLst>
        </pc:picChg>
      </pc:sldChg>
      <pc:sldChg chg="addSp delSp modSp new">
        <pc:chgData name="Gaita Matteo" userId="S::matteo.gaita@exprivia.com::3b34493c-787a-4579-8e1b-874cb6e86215" providerId="AD" clId="Web-{BCAB1E9C-50B5-4BF5-B5FD-9C25D516F4F6}" dt="2026-10-05T15:45:52.712" v="296" actId="20577"/>
        <pc:sldMkLst>
          <pc:docMk/>
          <pc:sldMk cId="3056195940" sldId="2147377820"/>
        </pc:sldMkLst>
        <pc:spChg chg="add mod">
          <ac:chgData name="Gaita Matteo" userId="S::matteo.gaita@exprivia.com::3b34493c-787a-4579-8e1b-874cb6e86215" providerId="AD" clId="Web-{BCAB1E9C-50B5-4BF5-B5FD-9C25D516F4F6}" dt="2026-10-05T15:38:17.288" v="212" actId="1076"/>
          <ac:spMkLst>
            <pc:docMk/>
            <pc:sldMk cId="3056195940" sldId="2147377820"/>
            <ac:spMk id="9" creationId="{D31AD713-4C1F-D2E7-513F-03DBA2AD40C2}"/>
          </ac:spMkLst>
        </pc:spChg>
        <pc:spChg chg="add mod">
          <ac:chgData name="Gaita Matteo" userId="S::matteo.gaita@exprivia.com::3b34493c-787a-4579-8e1b-874cb6e86215" providerId="AD" clId="Web-{BCAB1E9C-50B5-4BF5-B5FD-9C25D516F4F6}" dt="2026-10-05T15:39:08.665" v="218" actId="1076"/>
          <ac:spMkLst>
            <pc:docMk/>
            <pc:sldMk cId="3056195940" sldId="2147377820"/>
            <ac:spMk id="12" creationId="{3C4398DB-17DE-41F2-EA48-CC14B8062EE3}"/>
          </ac:spMkLst>
        </pc:spChg>
        <pc:spChg chg="add">
          <ac:chgData name="Gaita Matteo" userId="S::matteo.gaita@exprivia.com::3b34493c-787a-4579-8e1b-874cb6e86215" providerId="AD" clId="Web-{BCAB1E9C-50B5-4BF5-B5FD-9C25D516F4F6}" dt="2026-10-05T15:44:26.365" v="273"/>
          <ac:spMkLst>
            <pc:docMk/>
            <pc:sldMk cId="3056195940" sldId="2147377820"/>
            <ac:spMk id="14" creationId="{498FCB31-F2F2-E27B-9705-B47AA047B11D}"/>
          </ac:spMkLst>
        </pc:spChg>
        <pc:picChg chg="add mod">
          <ac:chgData name="Gaita Matteo" userId="S::matteo.gaita@exprivia.com::3b34493c-787a-4579-8e1b-874cb6e86215" providerId="AD" clId="Web-{BCAB1E9C-50B5-4BF5-B5FD-9C25D516F4F6}" dt="2026-10-05T15:38:13.054" v="211" actId="1076"/>
          <ac:picMkLst>
            <pc:docMk/>
            <pc:sldMk cId="3056195940" sldId="2147377820"/>
            <ac:picMk id="8" creationId="{6470F48E-C616-119E-10A8-AE8A1B6A4124}"/>
          </ac:picMkLst>
        </pc:picChg>
        <pc:picChg chg="add mod">
          <ac:chgData name="Gaita Matteo" userId="S::matteo.gaita@exprivia.com::3b34493c-787a-4579-8e1b-874cb6e86215" providerId="AD" clId="Web-{BCAB1E9C-50B5-4BF5-B5FD-9C25D516F4F6}" dt="2026-10-05T15:38:59.930" v="216" actId="1076"/>
          <ac:picMkLst>
            <pc:docMk/>
            <pc:sldMk cId="3056195940" sldId="2147377820"/>
            <ac:picMk id="11" creationId="{BB7A1880-4951-0FAF-63D6-703E2EC46D22}"/>
          </ac:picMkLst>
        </pc:picChg>
      </pc:sldChg>
      <pc:sldChg chg="addSp delSp modSp new">
        <pc:chgData name="Gaita Matteo" userId="S::matteo.gaita@exprivia.com::3b34493c-787a-4579-8e1b-874cb6e86215" providerId="AD" clId="Web-{BCAB1E9C-50B5-4BF5-B5FD-9C25D516F4F6}" dt="2026-10-05T15:45:48.509" v="295" actId="20577"/>
        <pc:sldMkLst>
          <pc:docMk/>
          <pc:sldMk cId="1831375093" sldId="2147377821"/>
        </pc:sldMkLst>
        <pc:spChg chg="add">
          <ac:chgData name="Gaita Matteo" userId="S::matteo.gaita@exprivia.com::3b34493c-787a-4579-8e1b-874cb6e86215" providerId="AD" clId="Web-{BCAB1E9C-50B5-4BF5-B5FD-9C25D516F4F6}" dt="2026-10-05T15:44:29.021" v="274"/>
          <ac:spMkLst>
            <pc:docMk/>
            <pc:sldMk cId="1831375093" sldId="2147377821"/>
            <ac:spMk id="9" creationId="{B641562B-96B4-97E9-0AC1-2776927F3EC0}"/>
          </ac:spMkLst>
        </pc:spChg>
        <pc:picChg chg="add mod">
          <ac:chgData name="Gaita Matteo" userId="S::matteo.gaita@exprivia.com::3b34493c-787a-4579-8e1b-874cb6e86215" providerId="AD" clId="Web-{BCAB1E9C-50B5-4BF5-B5FD-9C25D516F4F6}" dt="2026-10-05T15:40:56.810" v="241"/>
          <ac:picMkLst>
            <pc:docMk/>
            <pc:sldMk cId="1831375093" sldId="2147377821"/>
            <ac:picMk id="5" creationId="{E2CDCB47-E5B6-AEDE-4437-FAA3FC7C569F}"/>
          </ac:picMkLst>
        </pc:picChg>
      </pc:sldChg>
      <pc:sldChg chg="addSp delSp modSp new">
        <pc:chgData name="Gaita Matteo" userId="S::matteo.gaita@exprivia.com::3b34493c-787a-4579-8e1b-874cb6e86215" providerId="AD" clId="Web-{BCAB1E9C-50B5-4BF5-B5FD-9C25D516F4F6}" dt="2026-10-05T15:45:44.587" v="294" actId="20577"/>
        <pc:sldMkLst>
          <pc:docMk/>
          <pc:sldMk cId="3579568964" sldId="2147377822"/>
        </pc:sldMkLst>
        <pc:spChg chg="add mod">
          <ac:chgData name="Gaita Matteo" userId="S::matteo.gaita@exprivia.com::3b34493c-787a-4579-8e1b-874cb6e86215" providerId="AD" clId="Web-{BCAB1E9C-50B5-4BF5-B5FD-9C25D516F4F6}" dt="2026-10-05T15:43:44.254" v="264" actId="1076"/>
          <ac:spMkLst>
            <pc:docMk/>
            <pc:sldMk cId="3579568964" sldId="2147377822"/>
            <ac:spMk id="6" creationId="{7DE5A19C-3842-FC2F-2EBA-657F311D373C}"/>
          </ac:spMkLst>
        </pc:spChg>
        <pc:spChg chg="add">
          <ac:chgData name="Gaita Matteo" userId="S::matteo.gaita@exprivia.com::3b34493c-787a-4579-8e1b-874cb6e86215" providerId="AD" clId="Web-{BCAB1E9C-50B5-4BF5-B5FD-9C25D516F4F6}" dt="2026-10-05T15:44:32.099" v="275"/>
          <ac:spMkLst>
            <pc:docMk/>
            <pc:sldMk cId="3579568964" sldId="2147377822"/>
            <ac:spMk id="17" creationId="{C9DC30FD-8879-4BF6-4E69-14260109A7BC}"/>
          </ac:spMkLst>
        </pc:spChg>
        <pc:picChg chg="add mod">
          <ac:chgData name="Gaita Matteo" userId="S::matteo.gaita@exprivia.com::3b34493c-787a-4579-8e1b-874cb6e86215" providerId="AD" clId="Web-{BCAB1E9C-50B5-4BF5-B5FD-9C25D516F4F6}" dt="2026-10-05T15:43:44.254" v="265" actId="1076"/>
          <ac:picMkLst>
            <pc:docMk/>
            <pc:sldMk cId="3579568964" sldId="2147377822"/>
            <ac:picMk id="8" creationId="{D53FE15F-7DDD-0366-CE90-A94156507E6A}"/>
          </ac:picMkLst>
        </pc:picChg>
        <pc:picChg chg="add mod">
          <ac:chgData name="Gaita Matteo" userId="S::matteo.gaita@exprivia.com::3b34493c-787a-4579-8e1b-874cb6e86215" providerId="AD" clId="Web-{BCAB1E9C-50B5-4BF5-B5FD-9C25D516F4F6}" dt="2026-10-05T15:43:44.269" v="266" actId="1076"/>
          <ac:picMkLst>
            <pc:docMk/>
            <pc:sldMk cId="3579568964" sldId="2147377822"/>
            <ac:picMk id="10" creationId="{E552ADD6-40CD-8BCF-BAC5-F73D126224F4}"/>
          </ac:picMkLst>
        </pc:picChg>
        <pc:cxnChg chg="add mod">
          <ac:chgData name="Gaita Matteo" userId="S::matteo.gaita@exprivia.com::3b34493c-787a-4579-8e1b-874cb6e86215" providerId="AD" clId="Web-{BCAB1E9C-50B5-4BF5-B5FD-9C25D516F4F6}" dt="2026-10-05T15:43:44.269" v="267" actId="1076"/>
          <ac:cxnSpMkLst>
            <pc:docMk/>
            <pc:sldMk cId="3579568964" sldId="2147377822"/>
            <ac:cxnSpMk id="12" creationId="{7F7E58B1-D4EA-A562-47AE-94F13A851253}"/>
          </ac:cxnSpMkLst>
        </pc:cxnChg>
      </pc:sldChg>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pChg chg="add mod">
          <ac:chgData name="Gaita Matteo" userId="S::matteo.gaita@exprivia.com::3b34493c-787a-4579-8e1b-874cb6e86215" providerId="AD" clId="Web-{5801A532-5270-D234-0B5B-AE3550D4662A}" dt="2026-10-02T14:21:26.857" v="16" actId="1076"/>
          <ac:spMkLst>
            <pc:docMk/>
            <pc:sldMk cId="1519319138" sldId="2147377771"/>
            <ac:spMk id="2" creationId="{3AD9383C-CC10-41BF-B773-E89510A3E2BC}"/>
          </ac:spMkLst>
        </pc:spChg>
      </pc:sldChg>
      <pc:sldChg chg="addSp delSp modSp new">
        <pc:chgData name="Gaita Matteo" userId="S::matteo.gaita@exprivia.com::3b34493c-787a-4579-8e1b-874cb6e86215" providerId="AD" clId="Web-{5801A532-5270-D234-0B5B-AE3550D4662A}" dt="2026-10-02T14:39:00.548" v="196" actId="14100"/>
        <pc:sldMkLst>
          <pc:docMk/>
          <pc:sldMk cId="809465148" sldId="2147377772"/>
        </pc:sldMkLst>
        <pc:spChg chg="add">
          <ac:chgData name="Gaita Matteo" userId="S::matteo.gaita@exprivia.com::3b34493c-787a-4579-8e1b-874cb6e86215" providerId="AD" clId="Web-{5801A532-5270-D234-0B5B-AE3550D4662A}" dt="2026-10-02T14:32:22.894" v="107"/>
          <ac:spMkLst>
            <pc:docMk/>
            <pc:sldMk cId="809465148" sldId="2147377772"/>
            <ac:spMk id="16" creationId="{A6DE5544-B0F8-1333-2E04-8DDBBFBE9111}"/>
          </ac:spMkLst>
        </pc:spChg>
      </pc:sldChg>
      <pc:sldChg chg="addSp delSp modSp new">
        <pc:chgData name="Gaita Matteo" userId="S::matteo.gaita@exprivia.com::3b34493c-787a-4579-8e1b-874cb6e86215" providerId="AD" clId="Web-{5801A532-5270-D234-0B5B-AE3550D4662A}" dt="2026-10-02T14:39:08.860" v="197" actId="14100"/>
        <pc:sldMkLst>
          <pc:docMk/>
          <pc:sldMk cId="910269131" sldId="2147377774"/>
        </pc:sldMkLst>
        <pc:spChg chg="add">
          <ac:chgData name="Gaita Matteo" userId="S::matteo.gaita@exprivia.com::3b34493c-787a-4579-8e1b-874cb6e86215" providerId="AD" clId="Web-{5801A532-5270-D234-0B5B-AE3550D4662A}" dt="2026-10-02T14:37:27.545" v="179"/>
          <ac:spMkLst>
            <pc:docMk/>
            <pc:sldMk cId="910269131" sldId="2147377774"/>
            <ac:spMk id="16" creationId="{5ACF75C7-AED5-DF6A-BCF2-E30CDF742127}"/>
          </ac:spMkLst>
        </pc:spChg>
      </pc:sldChg>
      <pc:sldChg chg="addSp delSp modSp new">
        <pc:chgData name="Gaita Matteo" userId="S::matteo.gaita@exprivia.com::3b34493c-787a-4579-8e1b-874cb6e86215" providerId="AD" clId="Web-{5801A532-5270-D234-0B5B-AE3550D4662A}" dt="2026-10-02T14:45:15.950" v="252" actId="1076"/>
        <pc:sldMkLst>
          <pc:docMk/>
          <pc:sldMk cId="1186085868" sldId="2147377777"/>
        </pc:sldMkLst>
        <pc:spChg chg="add mod">
          <ac:chgData name="Gaita Matteo" userId="S::matteo.gaita@exprivia.com::3b34493c-787a-4579-8e1b-874cb6e86215" providerId="AD" clId="Web-{5801A532-5270-D234-0B5B-AE3550D4662A}" dt="2026-10-02T14:42:08.960" v="225" actId="20577"/>
          <ac:spMkLst>
            <pc:docMk/>
            <pc:sldMk cId="1186085868" sldId="2147377777"/>
            <ac:spMk id="6" creationId="{9383A24A-2F5F-438C-971B-CEC5489AAA66}"/>
          </ac:spMkLst>
        </pc:spChg>
        <pc:spChg chg="add">
          <ac:chgData name="Gaita Matteo" userId="S::matteo.gaita@exprivia.com::3b34493c-787a-4579-8e1b-874cb6e86215" providerId="AD" clId="Web-{5801A532-5270-D234-0B5B-AE3550D4662A}" dt="2026-10-02T14:44:58.559" v="250"/>
          <ac:spMkLst>
            <pc:docMk/>
            <pc:sldMk cId="1186085868" sldId="2147377777"/>
            <ac:spMk id="10" creationId="{79A85FAC-DE65-31EA-3829-D90760020575}"/>
          </ac:spMkLst>
        </pc:spChg>
        <pc:spChg chg="add">
          <ac:chgData name="Gaita Matteo" userId="S::matteo.gaita@exprivia.com::3b34493c-787a-4579-8e1b-874cb6e86215" providerId="AD" clId="Web-{5801A532-5270-D234-0B5B-AE3550D4662A}" dt="2026-10-02T14:44:58.559" v="250"/>
          <ac:spMkLst>
            <pc:docMk/>
            <pc:sldMk cId="1186085868" sldId="2147377777"/>
            <ac:spMk id="12" creationId="{17555B35-2330-D020-D7B7-0B8D2C3952B2}"/>
          </ac:spMkLst>
        </pc:spChg>
        <pc:spChg chg="add">
          <ac:chgData name="Gaita Matteo" userId="S::matteo.gaita@exprivia.com::3b34493c-787a-4579-8e1b-874cb6e86215" providerId="AD" clId="Web-{5801A532-5270-D234-0B5B-AE3550D4662A}" dt="2026-10-02T14:44:58.559" v="250"/>
          <ac:spMkLst>
            <pc:docMk/>
            <pc:sldMk cId="1186085868" sldId="2147377777"/>
            <ac:spMk id="13" creationId="{EDAF70AE-92BC-15CC-8858-2F1BA8BFF3C9}"/>
          </ac:spMkLst>
        </pc:spChg>
        <pc:spChg chg="add">
          <ac:chgData name="Gaita Matteo" userId="S::matteo.gaita@exprivia.com::3b34493c-787a-4579-8e1b-874cb6e86215" providerId="AD" clId="Web-{5801A532-5270-D234-0B5B-AE3550D4662A}" dt="2026-10-02T14:44:58.559" v="250"/>
          <ac:spMkLst>
            <pc:docMk/>
            <pc:sldMk cId="1186085868" sldId="2147377777"/>
            <ac:spMk id="18" creationId="{03C0EFC1-6859-D8D6-8683-50F35549E1D9}"/>
          </ac:spMkLst>
        </pc:spChg>
        <pc:spChg chg="add">
          <ac:chgData name="Gaita Matteo" userId="S::matteo.gaita@exprivia.com::3b34493c-787a-4579-8e1b-874cb6e86215" providerId="AD" clId="Web-{5801A532-5270-D234-0B5B-AE3550D4662A}" dt="2026-10-02T14:44:58.559" v="250"/>
          <ac:spMkLst>
            <pc:docMk/>
            <pc:sldMk cId="1186085868" sldId="2147377777"/>
            <ac:spMk id="19" creationId="{B05154B7-F450-112B-922C-AC207C733FBE}"/>
          </ac:spMkLst>
        </pc:spChg>
        <pc:spChg chg="add">
          <ac:chgData name="Gaita Matteo" userId="S::matteo.gaita@exprivia.com::3b34493c-787a-4579-8e1b-874cb6e86215" providerId="AD" clId="Web-{5801A532-5270-D234-0B5B-AE3550D4662A}" dt="2026-10-02T14:44:58.559" v="250"/>
          <ac:spMkLst>
            <pc:docMk/>
            <pc:sldMk cId="1186085868" sldId="2147377777"/>
            <ac:spMk id="29" creationId="{B2339B2C-0FD1-9556-9B53-E9AA8FF7F21A}"/>
          </ac:spMkLst>
        </pc:spChg>
        <pc:spChg chg="add">
          <ac:chgData name="Gaita Matteo" userId="S::matteo.gaita@exprivia.com::3b34493c-787a-4579-8e1b-874cb6e86215" providerId="AD" clId="Web-{5801A532-5270-D234-0B5B-AE3550D4662A}" dt="2026-10-02T14:44:58.559" v="250"/>
          <ac:spMkLst>
            <pc:docMk/>
            <pc:sldMk cId="1186085868" sldId="2147377777"/>
            <ac:spMk id="49" creationId="{804C9989-BADF-F6F4-0C9E-7B5674BF5586}"/>
          </ac:spMkLst>
        </pc:spChg>
        <pc:spChg chg="add">
          <ac:chgData name="Gaita Matteo" userId="S::matteo.gaita@exprivia.com::3b34493c-787a-4579-8e1b-874cb6e86215" providerId="AD" clId="Web-{5801A532-5270-D234-0B5B-AE3550D4662A}" dt="2026-10-02T14:44:58.559" v="250"/>
          <ac:spMkLst>
            <pc:docMk/>
            <pc:sldMk cId="1186085868" sldId="2147377777"/>
            <ac:spMk id="50" creationId="{6975C5EC-8DD1-009D-2096-CC61DEB647B7}"/>
          </ac:spMkLst>
        </pc:spChg>
        <pc:spChg chg="add">
          <ac:chgData name="Gaita Matteo" userId="S::matteo.gaita@exprivia.com::3b34493c-787a-4579-8e1b-874cb6e86215" providerId="AD" clId="Web-{5801A532-5270-D234-0B5B-AE3550D4662A}" dt="2026-10-02T14:44:58.559" v="250"/>
          <ac:spMkLst>
            <pc:docMk/>
            <pc:sldMk cId="1186085868" sldId="2147377777"/>
            <ac:spMk id="52" creationId="{A8F0EC1A-860C-6E50-7CD0-042882A94B7D}"/>
          </ac:spMkLst>
        </pc:spChg>
        <pc:spChg chg="add">
          <ac:chgData name="Gaita Matteo" userId="S::matteo.gaita@exprivia.com::3b34493c-787a-4579-8e1b-874cb6e86215" providerId="AD" clId="Web-{5801A532-5270-D234-0B5B-AE3550D4662A}" dt="2026-10-02T14:44:58.559" v="250"/>
          <ac:spMkLst>
            <pc:docMk/>
            <pc:sldMk cId="1186085868" sldId="2147377777"/>
            <ac:spMk id="53" creationId="{C8C14D5C-ECA2-B3A7-A770-A07721A44876}"/>
          </ac:spMkLst>
        </pc:spChg>
        <pc:cxnChg chg="mod">
          <ac:chgData name="Gaita Matteo" userId="S::matteo.gaita@exprivia.com::3b34493c-787a-4579-8e1b-874cb6e86215" providerId="AD" clId="Web-{5801A532-5270-D234-0B5B-AE3550D4662A}" dt="2026-10-02T14:45:07.341" v="251" actId="14100"/>
          <ac:cxnSpMkLst>
            <pc:docMk/>
            <pc:sldMk cId="1186085868" sldId="2147377777"/>
            <ac:cxnSpMk id="9" creationId="{6116A5BA-3295-2123-51C0-523DA3B15C79}"/>
          </ac:cxnSpMkLst>
        </pc:cxnChg>
      </pc:sldChg>
      <pc:sldChg chg="addSp delSp modSp new">
        <pc:chgData name="Gaita Matteo" userId="S::matteo.gaita@exprivia.com::3b34493c-787a-4579-8e1b-874cb6e86215" providerId="AD" clId="Web-{5801A532-5270-D234-0B5B-AE3550D4662A}" dt="2026-10-02T14:46:01.468" v="266"/>
        <pc:sldMkLst>
          <pc:docMk/>
          <pc:sldMk cId="1955832272" sldId="2147377778"/>
        </pc:sldMkLst>
        <pc:spChg chg="add">
          <ac:chgData name="Gaita Matteo" userId="S::matteo.gaita@exprivia.com::3b34493c-787a-4579-8e1b-874cb6e86215" providerId="AD" clId="Web-{5801A532-5270-D234-0B5B-AE3550D4662A}" dt="2026-10-02T14:46:01.468" v="266"/>
          <ac:spMkLst>
            <pc:docMk/>
            <pc:sldMk cId="1955832272" sldId="2147377778"/>
            <ac:spMk id="16" creationId="{D0B6B059-ADD0-FF46-7F2A-59DEE3707DE6}"/>
          </ac:spMkLst>
        </pc:spChg>
      </pc:sldChg>
      <pc:sldChg chg="addSp delSp modSp new">
        <pc:chgData name="Gaita Matteo" userId="S::matteo.gaita@exprivia.com::3b34493c-787a-4579-8e1b-874cb6e86215" providerId="AD" clId="Web-{5801A532-5270-D234-0B5B-AE3550D4662A}" dt="2026-10-02T14:47:29.064" v="286" actId="1076"/>
        <pc:sldMkLst>
          <pc:docMk/>
          <pc:sldMk cId="1157445324" sldId="2147377779"/>
        </pc:sldMkLst>
        <pc:spChg chg="add mod">
          <ac:chgData name="Gaita Matteo" userId="S::matteo.gaita@exprivia.com::3b34493c-787a-4579-8e1b-874cb6e86215" providerId="AD" clId="Web-{5801A532-5270-D234-0B5B-AE3550D4662A}" dt="2026-10-02T14:47:29.064" v="286" actId="1076"/>
          <ac:spMkLst>
            <pc:docMk/>
            <pc:sldMk cId="1157445324" sldId="2147377779"/>
            <ac:spMk id="30" creationId="{ED9D95A4-630D-F5E2-C118-63F5E1739B11}"/>
          </ac:spMkLst>
        </pc:spChg>
      </pc:sldChg>
      <pc:sldChg chg="addSp delSp modSp new">
        <pc:chgData name="Gaita Matteo" userId="S::matteo.gaita@exprivia.com::3b34493c-787a-4579-8e1b-874cb6e86215" providerId="AD" clId="Web-{5801A532-5270-D234-0B5B-AE3550D4662A}" dt="2026-10-02T14:48:14.425" v="297" actId="1076"/>
        <pc:sldMkLst>
          <pc:docMk/>
          <pc:sldMk cId="4267132691" sldId="2147377780"/>
        </pc:sldMkLst>
        <pc:spChg chg="add mod">
          <ac:chgData name="Gaita Matteo" userId="S::matteo.gaita@exprivia.com::3b34493c-787a-4579-8e1b-874cb6e86215" providerId="AD" clId="Web-{5801A532-5270-D234-0B5B-AE3550D4662A}" dt="2026-10-02T14:47:40.752" v="288" actId="20577"/>
          <ac:spMkLst>
            <pc:docMk/>
            <pc:sldMk cId="4267132691" sldId="2147377780"/>
            <ac:spMk id="6" creationId="{907DFBFB-9F22-E86E-CE5F-7B605DD5E03E}"/>
          </ac:spMkLst>
        </pc:spChg>
      </pc:sldChg>
      <pc:sldChg chg="addSp delSp modSp new">
        <pc:chgData name="Gaita Matteo" userId="S::matteo.gaita@exprivia.com::3b34493c-787a-4579-8e1b-874cb6e86215" providerId="AD" clId="Web-{5801A532-5270-D234-0B5B-AE3550D4662A}" dt="2026-10-02T14:53:03.388" v="387"/>
        <pc:sldMkLst>
          <pc:docMk/>
          <pc:sldMk cId="79705170" sldId="2147377781"/>
        </pc:sldMkLst>
        <pc:spChg chg="add">
          <ac:chgData name="Gaita Matteo" userId="S::matteo.gaita@exprivia.com::3b34493c-787a-4579-8e1b-874cb6e86215" providerId="AD" clId="Web-{5801A532-5270-D234-0B5B-AE3550D4662A}" dt="2026-10-02T14:52:38.106" v="380"/>
          <ac:spMkLst>
            <pc:docMk/>
            <pc:sldMk cId="79705170" sldId="2147377781"/>
            <ac:spMk id="46" creationId="{CAE8F99C-10B9-DDC0-EEC1-1C89690F1B99}"/>
          </ac:spMkLst>
        </pc:spChg>
      </pc:sldChg>
      <pc:sldChg chg="new">
        <pc:chgData name="Gaita Matteo" userId="S::matteo.gaita@exprivia.com::3b34493c-787a-4579-8e1b-874cb6e86215" providerId="AD" clId="Web-{5801A532-5270-D234-0B5B-AE3550D4662A}" dt="2026-10-02T14:48:21.410" v="300"/>
        <pc:sldMkLst>
          <pc:docMk/>
          <pc:sldMk cId="2548431930" sldId="2147377783"/>
        </pc:sldMkLst>
      </pc:sldChg>
      <pc:sldChg chg="new">
        <pc:chgData name="Gaita Matteo" userId="S::matteo.gaita@exprivia.com::3b34493c-787a-4579-8e1b-874cb6e86215" providerId="AD" clId="Web-{5801A532-5270-D234-0B5B-AE3550D4662A}" dt="2026-10-02T14:48:22.675" v="301"/>
        <pc:sldMkLst>
          <pc:docMk/>
          <pc:sldMk cId="1411242230" sldId="2147377784"/>
        </pc:sldMkLst>
      </pc:sldChg>
    </pc:docChg>
  </pc:docChgLst>
  <pc:docChgLst>
    <pc:chgData name="Gaita Matteo" userId="S::matteo.gaita@exprivia.com::3b34493c-787a-4579-8e1b-874cb6e86215" providerId="AD" clId="Web-{EA5258CD-CF6D-053D-C59F-35E4063B65AC}"/>
    <pc:docChg chg="modSld">
      <pc:chgData name="Gaita Matteo" userId="S::matteo.gaita@exprivia.com::3b34493c-787a-4579-8e1b-874cb6e86215" providerId="AD" clId="Web-{EA5258CD-CF6D-053D-C59F-35E4063B65AC}" dt="2026-10-09T15:45:20.193" v="4" actId="1076"/>
      <pc:docMkLst>
        <pc:docMk/>
      </pc:docMkLst>
      <pc:sldChg chg="modSp">
        <pc:chgData name="Gaita Matteo" userId="S::matteo.gaita@exprivia.com::3b34493c-787a-4579-8e1b-874cb6e86215" providerId="AD" clId="Web-{EA5258CD-CF6D-053D-C59F-35E4063B65AC}" dt="2026-10-09T15:45:02.067" v="2" actId="1076"/>
        <pc:sldMkLst>
          <pc:docMk/>
          <pc:sldMk cId="3404781631" sldId="2147377796"/>
        </pc:sldMkLst>
        <pc:grpChg chg="mod">
          <ac:chgData name="Gaita Matteo" userId="S::matteo.gaita@exprivia.com::3b34493c-787a-4579-8e1b-874cb6e86215" providerId="AD" clId="Web-{EA5258CD-CF6D-053D-C59F-35E4063B65AC}" dt="2026-10-09T15:44:59.083" v="1" actId="1076"/>
          <ac:grpSpMkLst>
            <pc:docMk/>
            <pc:sldMk cId="3404781631" sldId="2147377796"/>
            <ac:grpSpMk id="16" creationId="{4B49F7F9-0878-A8F3-BDC7-8F864A9797E0}"/>
          </ac:grpSpMkLst>
        </pc:grpChg>
        <pc:inkChg chg="mod">
          <ac:chgData name="Gaita Matteo" userId="S::matteo.gaita@exprivia.com::3b34493c-787a-4579-8e1b-874cb6e86215" providerId="AD" clId="Web-{EA5258CD-CF6D-053D-C59F-35E4063B65AC}" dt="2026-10-09T15:45:02.067" v="2" actId="1076"/>
          <ac:inkMkLst>
            <pc:docMk/>
            <pc:sldMk cId="3404781631" sldId="2147377796"/>
            <ac:inkMk id="6" creationId="{6E86FFDA-9F33-0C90-D77D-DAD9FE72DF27}"/>
          </ac:inkMkLst>
        </pc:inkChg>
        <pc:inkChg chg="mod">
          <ac:chgData name="Gaita Matteo" userId="S::matteo.gaita@exprivia.com::3b34493c-787a-4579-8e1b-874cb6e86215" providerId="AD" clId="Web-{EA5258CD-CF6D-053D-C59F-35E4063B65AC}" dt="2026-10-09T15:44:55.755" v="0" actId="1076"/>
          <ac:inkMkLst>
            <pc:docMk/>
            <pc:sldMk cId="3404781631" sldId="2147377796"/>
            <ac:inkMk id="17" creationId="{A6756B07-68C3-5BB7-267D-734571E4CF0C}"/>
          </ac:inkMkLst>
        </pc:inkChg>
      </pc:sldChg>
      <pc:sldChg chg="modSp">
        <pc:chgData name="Gaita Matteo" userId="S::matteo.gaita@exprivia.com::3b34493c-787a-4579-8e1b-874cb6e86215" providerId="AD" clId="Web-{EA5258CD-CF6D-053D-C59F-35E4063B65AC}" dt="2026-10-09T15:45:20.193" v="4" actId="1076"/>
        <pc:sldMkLst>
          <pc:docMk/>
          <pc:sldMk cId="3579568964" sldId="2147377822"/>
        </pc:sldMkLst>
        <pc:inkChg chg="mod">
          <ac:chgData name="Gaita Matteo" userId="S::matteo.gaita@exprivia.com::3b34493c-787a-4579-8e1b-874cb6e86215" providerId="AD" clId="Web-{EA5258CD-CF6D-053D-C59F-35E4063B65AC}" dt="2026-10-09T15:45:20.193" v="4" actId="1076"/>
          <ac:inkMkLst>
            <pc:docMk/>
            <pc:sldMk cId="3579568964" sldId="2147377822"/>
            <ac:inkMk id="5" creationId="{41A5DEBE-45C3-4AAE-988F-3B7326559F01}"/>
          </ac:inkMkLst>
        </pc:inkChg>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sldChg chg="delSp">
        <pc:chgData name="Gaita Matteo" userId="S::matteo.gaita@exprivia.com::3b34493c-787a-4579-8e1b-874cb6e86215" providerId="AD" clId="Web-{0393C984-6BC2-0190-DD03-72E648A73024}" dt="2026-10-02T15:11:54.237" v="0"/>
        <pc:sldMkLst>
          <pc:docMk/>
          <pc:sldMk cId="809465148" sldId="2147377772"/>
        </pc:sldMkLst>
      </pc:sldChg>
      <pc:sldChg chg="addSp delSp modSp">
        <pc:chgData name="Gaita Matteo" userId="S::matteo.gaita@exprivia.com::3b34493c-787a-4579-8e1b-874cb6e86215" providerId="AD" clId="Web-{0393C984-6BC2-0190-DD03-72E648A73024}" dt="2026-10-02T15:13:50.913" v="16" actId="1076"/>
        <pc:sldMkLst>
          <pc:docMk/>
          <pc:sldMk cId="910269131" sldId="2147377774"/>
        </pc:sldMkLst>
      </pc:sldChg>
      <pc:sldChg chg="modSp">
        <pc:chgData name="Gaita Matteo" userId="S::matteo.gaita@exprivia.com::3b34493c-787a-4579-8e1b-874cb6e86215" providerId="AD" clId="Web-{0393C984-6BC2-0190-DD03-72E648A73024}" dt="2026-10-02T15:13:00.411" v="7" actId="1076"/>
        <pc:sldMkLst>
          <pc:docMk/>
          <pc:sldMk cId="1955832272" sldId="2147377778"/>
        </pc:sldMkLst>
      </pc:sldChg>
      <pc:sldChg chg="delSp modSp">
        <pc:chgData name="Gaita Matteo" userId="S::matteo.gaita@exprivia.com::3b34493c-787a-4579-8e1b-874cb6e86215" providerId="AD" clId="Web-{0393C984-6BC2-0190-DD03-72E648A73024}" dt="2026-10-02T15:14:37.306" v="22"/>
        <pc:sldMkLst>
          <pc:docMk/>
          <pc:sldMk cId="79705170" sldId="214737778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13/10/2026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0:49.961"/>
    </inkml:context>
    <inkml:brush xml:id="br0">
      <inkml:brushProperty name="width" value="0.35" units="cm"/>
      <inkml:brushProperty name="height" value="0.35" units="cm"/>
      <inkml:brushProperty name="color" value="#FFFFFF"/>
    </inkml:brush>
  </inkml:definitions>
  <inkml:trace contextRef="#ctx0" brushRef="#br0">1341 14 14475,'-1341'-14'0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0:52.965"/>
    </inkml:context>
    <inkml:brush xml:id="br0">
      <inkml:brushProperty name="width" value="0.35" units="cm"/>
      <inkml:brushProperty name="height" value="0.35" units="cm"/>
      <inkml:brushProperty name="color" value="#FFFFFF"/>
    </inkml:brush>
  </inkml:definitions>
  <inkml:trace contextRef="#ctx0" brushRef="#br0">1471 0 4915,'-133'7'2257,"-6"0"-537,20-9-333,-179 5 2520,227 3-2782,-44 2 98,-4 6 760,-332-15 2437,425 1-4420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0:59.067"/>
    </inkml:context>
    <inkml:brush xml:id="br0">
      <inkml:brushProperty name="width" value="0.35" units="cm"/>
      <inkml:brushProperty name="height" value="0.35" units="cm"/>
      <inkml:brushProperty name="color" value="#FFFFFF"/>
    </inkml:brush>
  </inkml:definitions>
  <inkml:trace contextRef="#ctx0" brushRef="#br0">1440 15 16145,'-1439'-15'0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01.078"/>
    </inkml:context>
    <inkml:brush xml:id="br0">
      <inkml:brushProperty name="width" value="0.35" units="cm"/>
      <inkml:brushProperty name="height" value="0.35" units="cm"/>
      <inkml:brushProperty name="color" value="#FFFFFF"/>
    </inkml:brush>
  </inkml:definitions>
  <inkml:trace contextRef="#ctx0" brushRef="#br0">1426 42 14170,'-1426'-42'0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03.123"/>
    </inkml:context>
    <inkml:brush xml:id="br0">
      <inkml:brushProperty name="width" value="0.35" units="cm"/>
      <inkml:brushProperty name="height" value="0.35" units="cm"/>
      <inkml:brushProperty name="color" value="#FFFFFF"/>
    </inkml:brush>
  </inkml:definitions>
  <inkml:trace contextRef="#ctx0" brushRef="#br0">1270 14 11908,'-1270'-13'0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1.456"/>
    </inkml:context>
    <inkml:brush xml:id="br0">
      <inkml:brushProperty name="width" value="0.35" units="cm"/>
      <inkml:brushProperty name="height" value="0.35" units="cm"/>
      <inkml:brushProperty name="color" value="#FFFFFF"/>
    </inkml:brush>
  </inkml:definitions>
  <inkml:trace contextRef="#ctx0" brushRef="#br0">0 1 4915,'467'0'6308,"-442"1"-5792,0 1-1,35 9 1,-35-6 25,-1-1-1,42 1 0,442-5 5888,-496 0-6398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2.883"/>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3.776"/>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4.523"/>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5.274"/>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6.405"/>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0:54.898"/>
    </inkml:context>
    <inkml:brush xml:id="br0">
      <inkml:brushProperty name="width" value="0.35" units="cm"/>
      <inkml:brushProperty name="height" value="0.35" units="cm"/>
      <inkml:brushProperty name="color" value="#FFFFFF"/>
    </inkml:brush>
  </inkml:definitions>
  <inkml:trace contextRef="#ctx0" brushRef="#br0">1375 57 4915,'-1'1'41,"1"0"1,-1 0-1,1 0 0,-1 0 0,0 0 0,1 0 1,-1 0-1,0-1 0,1 1 0,-1 0 1,0 0-1,0-1 0,0 1 0,0 0 1,0-1-1,0 1 0,0-1 0,0 0 1,0 1-1,0-1 0,0 0 0,-2 1 0,-26 6 557,-33-1 669,1-3-1,-105-7 0,163 4-1183,-41-4 239,0-3 0,-64-17-1,71 14-47,-1 1 0,0 2 0,0 2 0,-45 0 0,-87-1 1339,112 2-715,-235 0 1369,227 5-2053,50-1-194</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0:57.024"/>
    </inkml:context>
    <inkml:brush xml:id="br0">
      <inkml:brushProperty name="width" value="0.35" units="cm"/>
      <inkml:brushProperty name="height" value="0.35" units="cm"/>
      <inkml:brushProperty name="color" value="#FFFFFF"/>
    </inkml:brush>
  </inkml:definitions>
  <inkml:trace contextRef="#ctx0" brushRef="#br0">1339 0 4915,'-1321'0'17271,"1303"0"-17241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20.025"/>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21.094"/>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21.765"/>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7.296"/>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19.099"/>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23.649"/>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34.187"/>
    </inkml:context>
    <inkml:brush xml:id="br0">
      <inkml:brushProperty name="width" value="0.35" units="cm"/>
      <inkml:brushProperty name="height" value="0.35" units="cm"/>
      <inkml:brushProperty name="color" value="#FFFFFF"/>
    </inkml:brush>
  </inkml:definitions>
  <inkml:trace contextRef="#ctx0" brushRef="#br0">0 1 4915,'0'1'45,"1"1"1,0-1-1,-1 1 0,1-1 0,0 1 1,0-1-1,0 1 0,0-1 0,0 0 1,0 0-1,0 0 0,0 1 0,0-1 1,1 0-1,-1 0 0,0-1 0,1 1 1,-1 0-1,1 0 0,-1-1 0,1 1 1,1 0-1,40 13 531,-40-13-484,31 8 415,100 23 1360,-95-28-1024,1-1 0,65-5 1,-24 0 80,416 2 5354,-356 14-4401,-57-14-826,-72 0-1021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35.799"/>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38.641"/>
    </inkml:context>
    <inkml:brush xml:id="br0">
      <inkml:brushProperty name="width" value="0.35" units="cm"/>
      <inkml:brushProperty name="height" value="0.35" units="cm"/>
      <inkml:brushProperty name="color" value="#FFFFFF"/>
    </inkml:brush>
  </inkml:definitions>
  <inkml:trace contextRef="#ctx0" brushRef="#br0">1 16 4915,'0'0'15,"0"-1"0,1 0 1,-1 0-1,1 1 0,-1-1 0,1 0 0,-1 1 1,1-1-1,0 0 0,-1 1 0,1-1 0,0 1 0,-1-1 1,1 1-1,0-1 0,0 1 0,-1 0 0,1-1 1,0 1-1,0 0 0,0-1 0,-1 1 0,1 0 1,0 0-1,0 0 0,0 0 0,1 0 0,29-2 588,-28 2-550,588-2 8151,-292 4-4393,-267-2-3409,0 1 1,-1 2-1,1 1 0,44 11 0,-31-7 251,-33-7-445,-1 1 1,0 0-1,16 6 1,-18-4-179</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41.148"/>
    </inkml:context>
    <inkml:brush xml:id="br0">
      <inkml:brushProperty name="width" value="0.35" units="cm"/>
      <inkml:brushProperty name="height" value="0.35" units="cm"/>
      <inkml:brushProperty name="color" value="#FFFFFF"/>
    </inkml:brush>
  </inkml:definitions>
  <inkml:trace contextRef="#ctx0" brushRef="#br0">0 0 4915,'793'0'10933,"-643"7"-9116,10 0-120,-133-5-1145,-1 0 0,39 9 0,-39-6-33,0-1 0,43 1 0,-42-5-189,-15 0-300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43.459"/>
    </inkml:context>
    <inkml:brush xml:id="br0">
      <inkml:brushProperty name="width" value="0.35" units="cm"/>
      <inkml:brushProperty name="height" value="0.35" units="cm"/>
      <inkml:brushProperty name="color" value="#FFFFFF"/>
    </inkml:brush>
  </inkml:definitions>
  <inkml:trace contextRef="#ctx0" brushRef="#br0">0 16 4915,'51'0'1299,"69"-11"0,-63 6 170,112 5 0,-72 2-262,785-2 10054,-867 0-11243</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46.150"/>
    </inkml:context>
    <inkml:brush xml:id="br0">
      <inkml:brushProperty name="width" value="0.35" units="cm"/>
      <inkml:brushProperty name="height" value="0.35" units="cm"/>
      <inkml:brushProperty name="color" value="#FFFFFF"/>
    </inkml:brush>
  </inkml:definitions>
  <inkml:trace contextRef="#ctx0" brushRef="#br0">0 0 4915,'15'1'428,"0"1"0,1 0 0,24 8 0,-25-6-188,1 0 0,0-1 0,21 0 0,154 8 2476,154-6 1574,-195-7-2212,-28 0-741,128 4 1814,-95 25-1373,-143-26-1778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48.512"/>
    </inkml:context>
    <inkml:brush xml:id="br0">
      <inkml:brushProperty name="width" value="0.35" units="cm"/>
      <inkml:brushProperty name="height" value="0.35" units="cm"/>
      <inkml:brushProperty name="color" value="#FFFFFF"/>
    </inkml:brush>
  </inkml:definitions>
  <inkml:trace contextRef="#ctx0" brushRef="#br0">1 3 4915,'61'-1'1094,"-20"0"-289,0 1 1,-1 2 0,1 2-1,60 13 1,-29 2 560,1-2 1,120 11-1,-115-21 252,91 22 0,-166-29-1570,57 7 710,-43-6-421,-1 1 0,0 1 0,28 7 1,-22-3 68,1-1 1,0-1 0,44 4 0,-19-3 351,30 1 240,49-8-971,-115 1-27</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51.176"/>
    </inkml:context>
    <inkml:brush xml:id="br0">
      <inkml:brushProperty name="width" value="0.35" units="cm"/>
      <inkml:brushProperty name="height" value="0.35" units="cm"/>
      <inkml:brushProperty name="color" value="#FFFFFF"/>
    </inkml:brush>
  </inkml:definitions>
  <inkml:trace contextRef="#ctx0" brushRef="#br0">0 1 4915,'670'0'9011,"-643"2"-8413,-1 1 1,1 1-1,50 16 1,-20-5-4,-32-10-157,1-2-1,-1-1 1,42-1-1,22 1 722,-19 10-226,-58-11-903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54.831"/>
    </inkml:context>
    <inkml:brush xml:id="br0">
      <inkml:brushProperty name="width" value="0.35" units="cm"/>
      <inkml:brushProperty name="height" value="0.35" units="cm"/>
      <inkml:brushProperty name="color" value="#FFFFFF"/>
    </inkml:brush>
  </inkml:definitions>
  <inkml:trace contextRef="#ctx0" brushRef="#br0">0 0 4915,'890'0'11714,"-824"8"-10727,-20-1-339,25 5 285,-59-11-903</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57.924"/>
    </inkml:context>
    <inkml:brush xml:id="br0">
      <inkml:brushProperty name="width" value="0.35" units="cm"/>
      <inkml:brushProperty name="height" value="0.35" units="cm"/>
      <inkml:brushProperty name="color" value="#FFFFFF"/>
    </inkml:brush>
  </inkml:definitions>
  <inkml:trace contextRef="#ctx0" brushRef="#br0">578 63 4915,'-35'0'720,"1"-1"-113,0 1 0,0 2-1,1 2 1,-52 11 0,76-13-470,0 0 0,0 0 0,0-1 0,0 0 0,-1-1 1,1 0-1,0 0 0,-11-3 0,-2-1 303,1-2 0,-26-10 0,29 10-239,-4-1 143,1-2 0,-1 0 0,-23-15 0,34 18-327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1:59.393"/>
    </inkml:context>
    <inkml:brush xml:id="br0">
      <inkml:brushProperty name="width" value="0.35" units="cm"/>
      <inkml:brushProperty name="height" value="0.35" units="cm"/>
      <inkml:brushProperty name="color" value="#FFFFFF"/>
    </inkml:brush>
  </inkml:definitions>
  <inkml:trace contextRef="#ctx0" brushRef="#br0">0 1 4915,'3'0'180,"0"0"-180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00.798"/>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02.968"/>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03.161"/>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03.624"/>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31.366"/>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34.002"/>
    </inkml:context>
    <inkml:brush xml:id="br0">
      <inkml:brushProperty name="width" value="0.35" units="cm"/>
      <inkml:brushProperty name="height" value="0.35" units="cm"/>
      <inkml:brushProperty name="color" value="#FFFFFF"/>
    </inkml:brush>
  </inkml:definitions>
  <inkml:trace contextRef="#ctx0" brushRef="#br0">622 53 11924,'-621'-52'0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47.261"/>
    </inkml:context>
    <inkml:brush xml:id="br0">
      <inkml:brushProperty name="width" value="0.35" units="cm"/>
      <inkml:brushProperty name="height" value="0.35" units="cm"/>
      <inkml:brushProperty name="color" value="#FFFFFF"/>
    </inkml:brush>
  </inkml:definitions>
  <inkml:trace contextRef="#ctx0" brushRef="#br0">0 1 4915,'636'0'9011,"-583"8"-8246,-42-6-735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48.476"/>
    </inkml:context>
    <inkml:brush xml:id="br0">
      <inkml:brushProperty name="width" value="0.35" units="cm"/>
      <inkml:brushProperty name="height" value="0.35" units="cm"/>
      <inkml:brushProperty name="color" value="#FFFFFF"/>
    </inkml:brush>
  </inkml:definitions>
  <inkml:trace contextRef="#ctx0" brushRef="#br0">1 6 4915,'0'-3'0,"0"0"0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49.258"/>
    </inkml:context>
    <inkml:brush xml:id="br0">
      <inkml:brushProperty name="width" value="0.35" units="cm"/>
      <inkml:brushProperty name="height" value="0.35" units="cm"/>
      <inkml:brushProperty name="color" value="#FFFFFF"/>
    </inkml:brush>
  </inkml:definitions>
  <inkml:trace contextRef="#ctx0" brushRef="#br0">0 1 4915,'3'0'180,"2"2"75,3 1-75,2 0 1,2 1 73,-1 1-254</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49.561"/>
    </inkml:context>
    <inkml:brush xml:id="br0">
      <inkml:brushProperty name="width" value="0.35" units="cm"/>
      <inkml:brushProperty name="height" value="0.35" units="cm"/>
      <inkml:brushProperty name="color" value="#FFFFFF"/>
    </inkml:brush>
  </inkml:definitions>
  <inkml:trace contextRef="#ctx0" brushRef="#br0">0 0 4915,'3'0'180,"2"0"0,3 0 1,2 0-1,2 0 0,-1 0-180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0.216"/>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0.360"/>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1.622"/>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1.846"/>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2.006"/>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2.215"/>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2.93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6.144"/>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6.416"/>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6.865"/>
    </inkml:context>
    <inkml:brush xml:id="br0">
      <inkml:brushProperty name="width" value="0.35" units="cm"/>
      <inkml:brushProperty name="height" value="0.35" units="cm"/>
      <inkml:brushProperty name="color" value="#FFFFFF"/>
    </inkml:brush>
  </inkml:definitions>
  <inkml:trace contextRef="#ctx0" brushRef="#br0">1 1 4915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8.33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8.794"/>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9.034"/>
    </inkml:context>
    <inkml:brush xml:id="br0">
      <inkml:brushProperty name="width" value="0.35" units="cm"/>
      <inkml:brushProperty name="height" value="0.35" units="cm"/>
      <inkml:brushProperty name="color" value="#FFFFFF"/>
    </inkml:brush>
  </inkml:definitions>
  <inkml:trace contextRef="#ctx0" brushRef="#br0">1 1 4915,'2'0'180,"3"0"0,1 0-180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9.275"/>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9.434"/>
    </inkml:context>
    <inkml:brush xml:id="br0">
      <inkml:brushProperty name="width" value="0.35" units="cm"/>
      <inkml:brushProperty name="height" value="0.35" units="cm"/>
      <inkml:brushProperty name="color" value="#FFFFFF"/>
    </inkml:brush>
  </inkml:definitions>
  <inkml:trace contextRef="#ctx0" brushRef="#br0">0 1 4915,'5'0'360,"1"0"-360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1:59.641"/>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00.312"/>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00.488"/>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00.763"/>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21.043"/>
    </inkml:context>
    <inkml:brush xml:id="br0">
      <inkml:brushProperty name="width" value="0.35" units="cm"/>
      <inkml:brushProperty name="height" value="0.35" units="cm"/>
      <inkml:brushProperty name="color" value="#FFFFFF"/>
    </inkml:brush>
  </inkml:definitions>
  <inkml:trace contextRef="#ctx0" brushRef="#br0">1 0 11668,'1270'85'0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24.251"/>
    </inkml:context>
    <inkml:brush xml:id="br0">
      <inkml:brushProperty name="width" value="0.35" units="cm"/>
      <inkml:brushProperty name="height" value="0.35" units="cm"/>
      <inkml:brushProperty name="color" value="#FFFFFF"/>
    </inkml:brush>
  </inkml:definitions>
  <inkml:trace contextRef="#ctx0" brushRef="#br0">0 1 4915,'33'1'1105,"60"12"1,-61-7-557,-1-2 1,35 1-1,-4-7 236,73 3 953,-31 12 412,-45-5-1231,79 0-1,-79-6 797,104 18 0,-19-1-326,-83-17-596,-44-3-450,0 1-1,0 2 0,29 4 1,-10-1 167,-24-4-480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24.969"/>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28.018"/>
    </inkml:context>
    <inkml:brush xml:id="br0">
      <inkml:brushProperty name="width" value="0.35" units="cm"/>
      <inkml:brushProperty name="height" value="0.35" units="cm"/>
      <inkml:brushProperty name="color" value="#FFFFFF"/>
    </inkml:brush>
  </inkml:definitions>
  <inkml:trace contextRef="#ctx0" brushRef="#br0">0 0 4915,'707'0'9371,"-685"1"-8808,1 2-1,37 8 0,-37-6-173,-1-2-1,40 3 1,-8-6 820,75 10-1,-76-3-513,-8-1 369,62 15 0,-96-17-1034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30.859"/>
    </inkml:context>
    <inkml:brush xml:id="br0">
      <inkml:brushProperty name="width" value="0.35" units="cm"/>
      <inkml:brushProperty name="height" value="0.35" units="cm"/>
      <inkml:brushProperty name="color" value="#FFFFFF"/>
    </inkml:brush>
  </inkml:definitions>
  <inkml:trace contextRef="#ctx0" brushRef="#br0">1 1 4915,'1228'0'16009,"-1216"0"-15979</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33.990"/>
    </inkml:context>
    <inkml:brush xml:id="br0">
      <inkml:brushProperty name="width" value="0.35" units="cm"/>
      <inkml:brushProperty name="height" value="0.35" units="cm"/>
      <inkml:brushProperty name="color" value="#FFFFFF"/>
    </inkml:brush>
  </inkml:definitions>
  <inkml:trace contextRef="#ctx0" brushRef="#br0">0 1 4915,'312'14'4400,"478"-14"5692,-777 1-9864,0 0 0,0 1 0,0 1 0,15 4-1,18 4 375,-33-9-572</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36.205"/>
    </inkml:context>
    <inkml:brush xml:id="br0">
      <inkml:brushProperty name="width" value="0.35" units="cm"/>
      <inkml:brushProperty name="height" value="0.35" units="cm"/>
      <inkml:brushProperty name="color" value="#FFFFFF"/>
    </inkml:brush>
  </inkml:definitions>
  <inkml:trace contextRef="#ctx0" brushRef="#br0">1 0 4915,'11'1'323,"0"1"0,0-1 0,0 2 0,14 4 0,25 4 280,-2-7 433,79-4 0,18 0 743,-6 15 612,-70-11-1309,-1 4 0,79 19-1,-106-13-400,-34-11-520,1 0-1,-1 0 0,1-1 0,0 0 0,0 0 0,8 0 1,95-3 1128,27 2 498,-110 4-1395,-16-2-362</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36.907"/>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37.737"/>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42"/>
    </inkml:context>
    <inkml:brush xml:id="br0">
      <inkml:brushProperty name="width" value="0.35" units="cm"/>
      <inkml:brushProperty name="height" value="0.35" units="cm"/>
      <inkml:brushProperty name="color" value="#FFFFFF"/>
    </inkml:brush>
  </inkml:definitions>
  <inkml:trace contextRef="#ctx0" brushRef="#br0">1 3 4915,'44'2'1047,"1"2"0,61 14 0,-17-2 74,40-3 681,-89-9-970,0-1 0,66-5-1,-26 0 279,441 2 5378,-516 0-6392,1-1 0,-1 0 1,1 0-1,-1 0 1,9-4-1,-12 4-96,-1 1 1,1 0-1,-1-1 0,0 0 1,1 1-1,-1-1 0,0 1 0,0-1 1,0 0-1,1 0 0,-1 0 1,0 0-1,0 0 0,0 0 1,0 0-1,0 0 0,-1 0 0,1-1 1,0 1-1,0 0 0,-1 0 1,1-1-1,-1 1 0,1 0 1,-1-1-1,1-1 0,-2 1 2,1 1 1,-1 0-1,1 0 0,-1 0 0,0 0 0,0 0 1,1 0-1,-1 1 0,0-1 0,0 0 1,0 0-1,0 0 0,0 1 0,0-1 0,0 1 1,0-1-1,0 1 0,0-1 0,-1 1 0,1-1 1,0 1-1,0 0 0,0 0 0,-1-1 0,-1 1 1,-37-2 42,34 2-31,-459-1 381,213 3-160,240-1-217,0 0 0,-1 1-1,1 1 1,0 0-1,-21 8 1,21-6-1,-1-1 0,0 0 1,0-1-1,-24 3 0,-186-7 191,209 1-206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44.493"/>
    </inkml:context>
    <inkml:brush xml:id="br0">
      <inkml:brushProperty name="width" value="0.35" units="cm"/>
      <inkml:brushProperty name="height" value="0.35" units="cm"/>
      <inkml:brushProperty name="color" value="#FFFFFF"/>
    </inkml:brush>
  </inkml:definitions>
  <inkml:trace contextRef="#ctx0" brushRef="#br0">0 0 4915,'612'0'8320,"-453"15"-6037,256-16 2763,-403 1-5016</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2:47.813"/>
    </inkml:context>
    <inkml:brush xml:id="br0">
      <inkml:brushProperty name="width" value="0.35" units="cm"/>
      <inkml:brushProperty name="height" value="0.35" units="cm"/>
      <inkml:brushProperty name="color" value="#FFFFFF"/>
    </inkml:brush>
  </inkml:definitions>
  <inkml:trace contextRef="#ctx0" brushRef="#br0">1 0 4915,'2'0'180,"1"3"0,1 0-180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1.169"/>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1.359"/>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1.470"/>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4.855"/>
    </inkml:context>
    <inkml:brush xml:id="br0">
      <inkml:brushProperty name="width" value="0.35" units="cm"/>
      <inkml:brushProperty name="height" value="0.35" units="cm"/>
      <inkml:brushProperty name="color" value="#FFFFFF"/>
    </inkml:brush>
  </inkml:definitions>
  <inkml:trace contextRef="#ctx0" brushRef="#br0">1 0 4915,'2'0'180,"1"0"-180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5.126"/>
    </inkml:context>
    <inkml:brush xml:id="br0">
      <inkml:brushProperty name="width" value="0.35" units="cm"/>
      <inkml:brushProperty name="height" value="0.35" units="cm"/>
      <inkml:brushProperty name="color" value="#FFFFFF"/>
    </inkml:brush>
  </inkml:definitions>
  <inkml:trace contextRef="#ctx0" brushRef="#br0">1 0 4915,'4'0'360,"5"0"-179,-1 3-1,4 0 180,0-1-360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5.573"/>
    </inkml:context>
    <inkml:brush xml:id="br0">
      <inkml:brushProperty name="width" value="0.35" units="cm"/>
      <inkml:brushProperty name="height" value="0.35" units="cm"/>
      <inkml:brushProperty name="color" value="#FFFFFF"/>
    </inkml:brush>
  </inkml:definitions>
  <inkml:trace contextRef="#ctx0" brushRef="#br0">0 14 4915,'3'0'180,"2"0"0,3 0 1,2 0-1,2 0 0,1 0 0,3 0 181,1 0-181,2-3 223,0 0-223,1 1 181,0-1-181,-2 2 0,-1 0 0,-4 0-180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2.906"/>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3.082"/>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3.273"/>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3.385"/>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3.497"/>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27.152"/>
    </inkml:context>
    <inkml:brush xml:id="br0">
      <inkml:brushProperty name="width" value="0.35" units="cm"/>
      <inkml:brushProperty name="height" value="0.35" units="cm"/>
      <inkml:brushProperty name="color" value="#FFFFFF"/>
    </inkml:brush>
  </inkml:definitions>
  <inkml:trace contextRef="#ctx0" brushRef="#br0">552 98 4915,'-46'-2'1105,"0"-3"1,-53-12-1,38 6-146,4 1-241,-142-27 2210,166 27-2598,23 5-300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40.461"/>
    </inkml:context>
    <inkml:brush xml:id="br0">
      <inkml:brushProperty name="width" value="0.35" units="cm"/>
      <inkml:brushProperty name="height" value="0.35" units="cm"/>
      <inkml:brushProperty name="color" value="#FFFFFF"/>
    </inkml:brush>
  </inkml:definitions>
  <inkml:trace contextRef="#ctx0" brushRef="#br0">0 1 4915</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40.669"/>
    </inkml:context>
    <inkml:brush xml:id="br0">
      <inkml:brushProperty name="width" value="0.35" units="cm"/>
      <inkml:brushProperty name="height" value="0.35" units="cm"/>
      <inkml:brushProperty name="color" value="#FFFFFF"/>
    </inkml:brush>
  </inkml:definitions>
  <inkml:trace contextRef="#ctx0" brushRef="#br0">0 1 4915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40.798"/>
    </inkml:context>
    <inkml:brush xml:id="br0">
      <inkml:brushProperty name="width" value="0.35" units="cm"/>
      <inkml:brushProperty name="height" value="0.35" units="cm"/>
      <inkml:brushProperty name="color" value="#FFFFFF"/>
    </inkml:brush>
  </inkml:definitions>
  <inkml:trace contextRef="#ctx0" brushRef="#br0">0 1 4915</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42.49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05.221"/>
    </inkml:context>
    <inkml:brush xml:id="br0">
      <inkml:brushProperty name="width" value="0.35" units="cm"/>
      <inkml:brushProperty name="height" value="0.35" units="cm"/>
      <inkml:brushProperty name="color" value="#FFFFFF"/>
    </inkml:brush>
  </inkml:definitions>
  <inkml:trace contextRef="#ctx0" brushRef="#br0">1 0 4915,'266'13'3859,"34"-10"4,-160-5-2139,213 2 2782,-226 15-2810,-109-13-1370,0 0 0,0 1 0,-1 2 0,21 6 0,-15-4-34,-11-3-262</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07.672"/>
    </inkml:context>
    <inkml:brush xml:id="br0">
      <inkml:brushProperty name="width" value="0.35" units="cm"/>
      <inkml:brushProperty name="height" value="0.35" units="cm"/>
      <inkml:brushProperty name="color" value="#FFFFFF"/>
    </inkml:brush>
  </inkml:definitions>
  <inkml:trace contextRef="#ctx0" brushRef="#br0">0 66 4915,'42'13'1081,"-22"-13"-764,1 0 0,-1-2-1,1 0 1,-1-1 0,0-1-1,0-1 1,25-9 0,50-11 1094,-53 16-790,-24 4-138,1 2 0,-1 0 1,1 1-1,0 0 0,34 3 0,340 22 3711,-245-14-2205,-74-3-1070,49 8 778,-70-8-1124,-24-2-521,37-1 0,-54-3-52</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09.804"/>
    </inkml:context>
    <inkml:brush xml:id="br0">
      <inkml:brushProperty name="width" value="0.35" units="cm"/>
      <inkml:brushProperty name="height" value="0.35" units="cm"/>
      <inkml:brushProperty name="color" value="#FFFFFF"/>
    </inkml:brush>
  </inkml:definitions>
  <inkml:trace contextRef="#ctx0" brushRef="#br0">0 0 4915,'2'2'84,"1"-1"-1,-1 1 1,0-1 0,1 1-1,-1-1 1,1 0 0,0 0-1,-1 0 1,1-1 0,0 1-1,-1-1 1,6 1 0,37 0 301,-31-1-161,484-1 6233,-474 3-5960,1 0 0,37 10 0,18 1 540,207 1 2572,-33-14-395,-242 0-3184</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12.254"/>
    </inkml:context>
    <inkml:brush xml:id="br0">
      <inkml:brushProperty name="width" value="0.35" units="cm"/>
      <inkml:brushProperty name="height" value="0.35" units="cm"/>
      <inkml:brushProperty name="color" value="#FFFFFF"/>
    </inkml:brush>
  </inkml:definitions>
  <inkml:trace contextRef="#ctx0" brushRef="#br0">0 0 4915,'84'15'1622,"198"-13"2061,134 6 1854,-257-6-3872,4 0 618,-97 3-1348,78 4 745,-74-10-1063,-58 1-617</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14.977"/>
    </inkml:context>
    <inkml:brush xml:id="br0">
      <inkml:brushProperty name="width" value="0.35" units="cm"/>
      <inkml:brushProperty name="height" value="0.35" units="cm"/>
      <inkml:brushProperty name="color" value="#FFFFFF"/>
    </inkml:brush>
  </inkml:definitions>
  <inkml:trace contextRef="#ctx0" brushRef="#br0">43 71 12009,'727'0'0,"-1496"-71"0,811 142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17.527"/>
    </inkml:context>
    <inkml:brush xml:id="br0">
      <inkml:brushProperty name="width" value="0.35" units="cm"/>
      <inkml:brushProperty name="height" value="0.35" units="cm"/>
      <inkml:brushProperty name="color" value="#FFFFFF"/>
    </inkml:brush>
  </inkml:definitions>
  <inkml:trace contextRef="#ctx0" brushRef="#br0">1 0 4915,'141'15'2237,"-9"-17"-537,178 6 2866,-170 15-2620,-87-10-1232,0-3 0,68 1-1,190-8 3583,-296 1-4266</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18.419"/>
    </inkml:context>
    <inkml:brush xml:id="br0">
      <inkml:brushProperty name="width" value="0.35" units="cm"/>
      <inkml:brushProperty name="height" value="0.35" units="cm"/>
      <inkml:brushProperty name="color" value="#FFFFFF"/>
    </inkml:brush>
  </inkml:definitions>
  <inkml:trace contextRef="#ctx0" brushRef="#br0">254 0 4915,'-3'0'180,"-2"0"0,-6 0 181,-6 0-1,-2 0-179,-5 0 359,-1 0-360,1 0 1,3 0-1,2 0 0,2 0 0,2 0 1,0 0-1,1 0 0,1 0 0,1 0-180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20.637"/>
    </inkml:context>
    <inkml:brush xml:id="br0">
      <inkml:brushProperty name="width" value="0.35" units="cm"/>
      <inkml:brushProperty name="height" value="0.35" units="cm"/>
      <inkml:brushProperty name="color" value="#FFFFFF"/>
    </inkml:brush>
  </inkml:definitions>
  <inkml:trace contextRef="#ctx0" brushRef="#br0">0 1 4915,'1102'0'14418,"-1086"1"-14096,-1 1 0,1 0 0,28 9 0,6 1 353,-40-10-488,0 2 0,0-1 0,0 1-1,-1 1 1,13 7 0,14 7 323,-28-16-500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23.175"/>
    </inkml:context>
    <inkml:brush xml:id="br0">
      <inkml:brushProperty name="width" value="0.35" units="cm"/>
      <inkml:brushProperty name="height" value="0.35" units="cm"/>
      <inkml:brushProperty name="color" value="#FFFFFF"/>
    </inkml:brush>
  </inkml:definitions>
  <inkml:trace contextRef="#ctx0" brushRef="#br0">0 0 4915,'55'11'1516,"295"-6"2657,-197-7-2218,349 2 4353,-476 2-5812,1 1 0,-1 1 0,39 12 0,-12-3 236,-41-11-701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25.350"/>
    </inkml:context>
    <inkml:brush xml:id="br0">
      <inkml:brushProperty name="width" value="0.35" units="cm"/>
      <inkml:brushProperty name="height" value="0.35" units="cm"/>
      <inkml:brushProperty name="color" value="#FFFFFF"/>
    </inkml:brush>
  </inkml:definitions>
  <inkml:trace contextRef="#ctx0" brushRef="#br0">1 0 4915,'7'1'317,"1"0"1,0 0-1,-1 1 1,15 5-1,13 2 121,38-2 284,-52-6-362,-1 0 0,27 6 0,-24-3 225,0-1-1,46 0 0,18 1 559,0 6 622,102 0-1,-149-11-1244,-6 0 172,1 2 1,62 8 0,-65-5-166,0-1 0,-1-1 0,38-4 1,-7 1 216,-50 1-714</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3.249"/>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3.809"/>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4.002"/>
    </inkml:context>
    <inkml:brush xml:id="br0">
      <inkml:brushProperty name="width" value="0.35" units="cm"/>
      <inkml:brushProperty name="height" value="0.35" units="cm"/>
      <inkml:brushProperty name="color" value="#FFFFFF"/>
    </inkml:brush>
  </inkml:definitions>
  <inkml:trace contextRef="#ctx0" brushRef="#br0">1 1 4915,'2'0'180,"3"0"0,3 0 1,3 0-1,-1 0-180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4.226"/>
    </inkml:context>
    <inkml:brush xml:id="br0">
      <inkml:brushProperty name="width" value="0.35" units="cm"/>
      <inkml:brushProperty name="height" value="0.35" units="cm"/>
      <inkml:brushProperty name="color" value="#FFFFFF"/>
    </inkml:brush>
  </inkml:definitions>
  <inkml:trace contextRef="#ctx0" brushRef="#br0">0 1 4915,'3'0'180,"2"0"0,3 0 1,0 0-181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4.40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4.531"/>
    </inkml:context>
    <inkml:brush xml:id="br0">
      <inkml:brushProperty name="width" value="0.35" units="cm"/>
      <inkml:brushProperty name="height" value="0.35" units="cm"/>
      <inkml:brushProperty name="color" value="#FFFFFF"/>
    </inkml:brush>
  </inkml:definitions>
  <inkml:trace contextRef="#ctx0" brushRef="#br0">0 1 4915,'2'0'180,"4"0"0,0 0-180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6.819"/>
    </inkml:context>
    <inkml:brush xml:id="br0">
      <inkml:brushProperty name="width" value="0.35" units="cm"/>
      <inkml:brushProperty name="height" value="0.35" units="cm"/>
      <inkml:brushProperty name="color" value="#FFFFFF"/>
    </inkml:brush>
  </inkml:definitions>
  <inkml:trace contextRef="#ctx0" brushRef="#br0">1 1 4915,'2'0'180,"1"0"-180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7.075"/>
    </inkml:context>
    <inkml:brush xml:id="br0">
      <inkml:brushProperty name="width" value="0.35" units="cm"/>
      <inkml:brushProperty name="height" value="0.35" units="cm"/>
      <inkml:brushProperty name="color" value="#FFFFFF"/>
    </inkml:brush>
  </inkml:definitions>
  <inkml:trace contextRef="#ctx0" brushRef="#br0">0 0 4915,'2'0'180,"4"0"0,2 0 1,2 0-1,4 0 180,0 0-360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7.234"/>
    </inkml:context>
    <inkml:brush xml:id="br0">
      <inkml:brushProperty name="width" value="0.35" units="cm"/>
      <inkml:brushProperty name="height" value="0.35" units="cm"/>
      <inkml:brushProperty name="color" value="#FFFFFF"/>
    </inkml:brush>
  </inkml:definitions>
  <inkml:trace contextRef="#ctx0" brushRef="#br0">1 9 4915,'2'0'180,"3"0"0,1-2 1,4-1 179,-1 0-360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2:57.426"/>
    </inkml:context>
    <inkml:brush xml:id="br0">
      <inkml:brushProperty name="width" value="0.35" units="cm"/>
      <inkml:brushProperty name="height" value="0.35" units="cm"/>
      <inkml:brushProperty name="color" value="#FFFFFF"/>
    </inkml:brush>
  </inkml:definitions>
  <inkml:trace contextRef="#ctx0" brushRef="#br0">1 1 4915,'2'0'180,"3"0"0,4 0 1,1 0-1,0 0-180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42.438"/>
    </inkml:context>
    <inkml:brush xml:id="br0">
      <inkml:brushProperty name="width" value="0.35" units="cm"/>
      <inkml:brushProperty name="height" value="0.35" units="cm"/>
      <inkml:brushProperty name="color" value="#FFFFFF"/>
    </inkml:brush>
  </inkml:definitions>
  <inkml:trace contextRef="#ctx0" brushRef="#br0">1 0 4915,'41'8'1048,"-12"-2"-642,29 4 516,-11-2 201,90 3 1,-5 3 753,59-3 991,248 6 2342,-130-17-1766,-307 0-3444,13 1 0,-15-1 0,0 0 0,0-1 0,1 1 0,-1 0 0,0 0 0,0 0 0,0 0 0,1 0 0,-1 1 0,0-1 0,0 0 0,0 0 0,0 0 0,1 0 0,-1 0 0,0 0 0,0 0 0,0 0 0,0 0 0,1 0 0,-1 0 0,0 1 0,0-1 0,0 0 0,0 0 0,0 0 0,1 0 0,-1 0 0,0 1 0,0-1 0,0 0 0,0 0 0,0 0 0,0 1 0,0-1 0,0 0 0,0 0 0,0 0 0,0 0 0,0 1 0,0-1 0,0 0 0,0 0 0,0 0 0,0 1 0,0-1 0,0 0 0,0 0 0,0 0 0,0 1 0,0-1 0,0 0 0,0 0 0,0 0 0,0 0 0,-1 1 0,1-1 0,-6 6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43.189"/>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45.665"/>
    </inkml:context>
    <inkml:brush xml:id="br0">
      <inkml:brushProperty name="width" value="0.35" units="cm"/>
      <inkml:brushProperty name="height" value="0.35" units="cm"/>
      <inkml:brushProperty name="color" value="#FFFFFF"/>
    </inkml:brush>
  </inkml:definitions>
  <inkml:trace contextRef="#ctx0" brushRef="#br0">2 14 4915,'0'0'4,"0"0"-1,-1 0 1,1 0 0,0 0-1,0 0 1,0-1 0,0 1 0,0 0-1,0 0 1,0 0 0,0 0-1,0 0 1,0-1 0,0 1-1,-1 0 1,1 0 0,0 0-1,0 0 1,0-1 0,0 1-1,0 0 1,0 0 0,0 0-1,1 0 1,-1 0 0,0-1 0,0 1-1,0 0 1,0 0 0,0 0-1,0 0 1,0-1 0,0 1-1,0 0 1,0 0 0,0 0-1,1 0 1,-1 0 0,0 0-1,0 0 1,0-1 0,0 1-1,0 0 1,0 0 0,1 0 0,-1 0-1,0 0 1,0 0 0,0 0-1,0 0 1,1 0 0,-1 0-1,15-4 440,17 1 331,-13 3-480,0 1 0,1 2 1,-1 0-1,0 1 0,18 6 0,-17-4 10,0-1 0,1-1-1,0-1 1,25 1-1,900-5 11712,-934 1-11985</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51.265"/>
    </inkml:context>
    <inkml:brush xml:id="br0">
      <inkml:brushProperty name="width" value="0.35" units="cm"/>
      <inkml:brushProperty name="height" value="0.35" units="cm"/>
      <inkml:brushProperty name="color" value="#FFFFFF"/>
    </inkml:brush>
  </inkml:definitions>
  <inkml:trace contextRef="#ctx0" brushRef="#br0">0 14 4915,'9'-3'240,"0"1"-1,0-1 1,0 1 0,1 1-1,-1 0 1,0 0 0,18 2-1,-2-1 187,-16-1-336,350 1 3797,-284 5-2740,83 4 682,353-10 4599,-499 1-6398</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53.101"/>
    </inkml:context>
    <inkml:brush xml:id="br0">
      <inkml:brushProperty name="width" value="0.35" units="cm"/>
      <inkml:brushProperty name="height" value="0.35" units="cm"/>
      <inkml:brushProperty name="color" value="#FFFFFF"/>
    </inkml:brush>
  </inkml:definitions>
  <inkml:trace contextRef="#ctx0" brushRef="#br0">0 1 4915,'71'0'2092,"128"16"0,-111-6-523,1-5 1,107-6-1,-64-1-85,406 2 5335,-526 0-6789</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55.119"/>
    </inkml:context>
    <inkml:brush xml:id="br0">
      <inkml:brushProperty name="width" value="0.35" units="cm"/>
      <inkml:brushProperty name="height" value="0.35" units="cm"/>
      <inkml:brushProperty name="color" value="#FFFFFF"/>
    </inkml:brush>
  </inkml:definitions>
  <inkml:trace contextRef="#ctx0" brushRef="#br0">14 1 4915,'23'1'641,"1"1"0,37 9 1,-38-6-113,0-1 0,44 2 0,231-7 4067,-818 1 1802,507 0-6368</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57.623"/>
    </inkml:context>
    <inkml:brush xml:id="br0">
      <inkml:brushProperty name="width" value="0.35" units="cm"/>
      <inkml:brushProperty name="height" value="0.35" units="cm"/>
      <inkml:brushProperty name="color" value="#FFFFFF"/>
    </inkml:brush>
  </inkml:definitions>
  <inkml:trace contextRef="#ctx0" brushRef="#br0">1 31 4915,'21'-2'727,"0"0"-1,40-9 1,-38 6-469,0 1 1,26-2-1,432 5 6075,-229 3-3294,-151-3-1703,109 3 1305,-140 10-1708,-58-11-903</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59.713"/>
    </inkml:context>
    <inkml:brush xml:id="br0">
      <inkml:brushProperty name="width" value="0.35" units="cm"/>
      <inkml:brushProperty name="height" value="0.35" units="cm"/>
      <inkml:brushProperty name="color" value="#FFFFFF"/>
    </inkml:brush>
  </inkml:definitions>
  <inkml:trace contextRef="#ctx0" brushRef="#br0">1 1 4915,'1243'0'17031,"-1252"0"-16941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4:02.013"/>
    </inkml:context>
    <inkml:brush xml:id="br0">
      <inkml:brushProperty name="width" value="0.35" units="cm"/>
      <inkml:brushProperty name="height" value="0.35" units="cm"/>
      <inkml:brushProperty name="color" value="#FFFFFF"/>
    </inkml:brush>
  </inkml:definitions>
  <inkml:trace contextRef="#ctx0" brushRef="#br0">0 1 10455,'1271'184'0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4:05.750"/>
    </inkml:context>
    <inkml:brush xml:id="br0">
      <inkml:brushProperty name="width" value="0.35" units="cm"/>
      <inkml:brushProperty name="height" value="0.35" units="cm"/>
      <inkml:brushProperty name="color" value="#FFFFFF"/>
    </inkml:brush>
  </inkml:definitions>
  <inkml:trace contextRef="#ctx0" brushRef="#br0">0 1 4915,'122'13'2175,"-88"-9"-1602,0 0 0,35 10-1,-32-6 212,46 4 0,-15-5 163,51 2 523,-77-10-959,-30 1-481</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47.739"/>
    </inkml:context>
    <inkml:brush xml:id="br0">
      <inkml:brushProperty name="width" value="0.35" units="cm"/>
      <inkml:brushProperty name="height" value="0.35" units="cm"/>
      <inkml:brushProperty name="color" value="#FFFFFF"/>
    </inkml:brush>
  </inkml:definitions>
  <inkml:trace contextRef="#ctx0" brushRef="#br0">0 15 4915,'144'2'2489,"150"-5"1162,-225-3-2896,33-2 565,481 9 6339,-579-1-7599</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48.47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3:49.382"/>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4:07.726"/>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5.468"/>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5.660"/>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5.804"/>
    </inkml:context>
    <inkml:brush xml:id="br0">
      <inkml:brushProperty name="width" value="0.35" units="cm"/>
      <inkml:brushProperty name="height" value="0.35" units="cm"/>
      <inkml:brushProperty name="color" value="#FFFFFF"/>
    </inkml:brush>
  </inkml:definitions>
  <inkml:trace contextRef="#ctx0" brushRef="#br0">1 0 4915,'2'0'180,"3"0"0,4 0 1,-1 0-181</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6.059"/>
    </inkml:context>
    <inkml:brush xml:id="br0">
      <inkml:brushProperty name="width" value="0.35" units="cm"/>
      <inkml:brushProperty name="height" value="0.35" units="cm"/>
      <inkml:brushProperty name="color" value="#FFFFFF"/>
    </inkml:brush>
  </inkml:definitions>
  <inkml:trace contextRef="#ctx0" brushRef="#br0">1 0 4915,'2'2'255,"1"1"-255</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6.187"/>
    </inkml:context>
    <inkml:brush xml:id="br0">
      <inkml:brushProperty name="width" value="0.35" units="cm"/>
      <inkml:brushProperty name="height" value="0.35" units="cm"/>
      <inkml:brushProperty name="color" value="#FFFFFF"/>
    </inkml:brush>
  </inkml:definitions>
  <inkml:trace contextRef="#ctx0" brushRef="#br0">1 0 4915,'2'0'180,"1"0"-180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7.128"/>
    </inkml:context>
    <inkml:brush xml:id="br0">
      <inkml:brushProperty name="width" value="0.35" units="cm"/>
      <inkml:brushProperty name="height" value="0.35" units="cm"/>
      <inkml:brushProperty name="color" value="#FFFFFF"/>
    </inkml:brush>
  </inkml:definitions>
  <inkml:trace contextRef="#ctx0" brushRef="#br0">1 1 4915,'2'0'180,"1"0"-180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7.336"/>
    </inkml:context>
    <inkml:brush xml:id="br0">
      <inkml:brushProperty name="width" value="0.35" units="cm"/>
      <inkml:brushProperty name="height" value="0.35" units="cm"/>
      <inkml:brushProperty name="color" value="#FFFFFF"/>
    </inkml:brush>
  </inkml:definitions>
  <inkml:trace contextRef="#ctx0" brushRef="#br0">1 1 4915,'2'0'180,"1"0"-180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7.689"/>
    </inkml:context>
    <inkml:brush xml:id="br0">
      <inkml:brushProperty name="width" value="0.35" units="cm"/>
      <inkml:brushProperty name="height" value="0.35" units="cm"/>
      <inkml:brushProperty name="color" value="#FFFFFF"/>
    </inkml:brush>
  </inkml:definitions>
  <inkml:trace contextRef="#ctx0" brushRef="#br0">0 1 4915,'2'0'180,"4"0"0,0 0-180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8.425"/>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8.680"/>
    </inkml:context>
    <inkml:brush xml:id="br0">
      <inkml:brushProperty name="width" value="0.35" units="cm"/>
      <inkml:brushProperty name="height" value="0.35" units="cm"/>
      <inkml:brushProperty name="color" value="#FFFFFF"/>
    </inkml:brush>
  </inkml:definitions>
  <inkml:trace contextRef="#ctx0" brushRef="#br0">14 6 4915,'-2'0'180,"-3"-2"75,-1-1-255</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8.935"/>
    </inkml:context>
    <inkml:brush xml:id="br0">
      <inkml:brushProperty name="width" value="0.35" units="cm"/>
      <inkml:brushProperty name="height" value="0.35" units="cm"/>
      <inkml:brushProperty name="color" value="#FFFFFF"/>
    </inkml:brush>
  </inkml:definitions>
  <inkml:trace contextRef="#ctx0" brushRef="#br0">14 6 4915,'-2'0'180,"-3"-3"75,-1 0-255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19.221"/>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4:21.928"/>
    </inkml:context>
    <inkml:brush xml:id="br0">
      <inkml:brushProperty name="width" value="0.35" units="cm"/>
      <inkml:brushProperty name="height" value="0.35" units="cm"/>
      <inkml:brushProperty name="color" value="#FFFFFF"/>
    </inkml:brush>
  </inkml:definitions>
  <inkml:trace contextRef="#ctx0" brushRef="#br0">1 0 4915,'10'1'250,"1"1"0,-1-1-1,1 2 1,-1 0 0,15 6 0,11 3 265,-20-8-281,15 6 328,0-2 0,0-2-1,1 0 1,50 1 0,1022-8 12403,-1102 1-12965,0 0 0,1 0 0,-1-1 0,0 1 0,0 0 0,0-1 0,0 1 0,1-1 0,2-2 0,4-3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4:35.360"/>
    </inkml:context>
    <inkml:brush xml:id="br0">
      <inkml:brushProperty name="width" value="0.35" units="cm"/>
      <inkml:brushProperty name="height" value="0.35" units="cm"/>
      <inkml:brushProperty name="color" value="#FFFFFF"/>
    </inkml:brush>
  </inkml:definitions>
  <inkml:trace contextRef="#ctx0" brushRef="#br0">0 0 4915,'26'1'596,"0"1"0,-1 1 1,1 1-1,42 13 0,-12-3 315,1-3-1,0-2 1,69 2 0,177-10 3207,-148-3-2360,402 2 3764,-545 0-5522</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5:26.206"/>
    </inkml:context>
    <inkml:brush xml:id="br0">
      <inkml:brushProperty name="width" value="0.05" units="cm"/>
      <inkml:brushProperty name="height" value="0.05" units="cm"/>
      <inkml:brushProperty name="color" value="#EAEAEA"/>
    </inkml:brush>
  </inkml:definitions>
  <inkml:trace contextRef="#ctx0" brushRef="#br0">1 0 9830,'0'0'0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5:34.962"/>
    </inkml:context>
    <inkml:brush xml:id="br0">
      <inkml:brushProperty name="width" value="0.05" units="cm"/>
      <inkml:brushProperty name="height" value="0.05" units="cm"/>
      <inkml:brushProperty name="color" value="#EAEAEA"/>
    </inkml:brush>
  </inkml:definitions>
  <inkml:trace contextRef="#ctx0" brushRef="#br0">0 0 9830,'0'0'0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5:36.527"/>
    </inkml:context>
    <inkml:brush xml:id="br0">
      <inkml:brushProperty name="width" value="0.05" units="cm"/>
      <inkml:brushProperty name="height" value="0.05" units="cm"/>
      <inkml:brushProperty name="color" value="#EAEAEA"/>
    </inkml:brush>
  </inkml:definitions>
  <inkml:trace contextRef="#ctx0" brushRef="#br0">1904 0 9830,'-15'1'628,"0"1"-1,0 0 1,1 1 0,-16 5-1,-22 5 380,43-11-658,1 0 0,0 1 0,-1 0 0,-11 6 0,13-5-76,0 0 0,0-1-1,-1-1 1,1 1 0,-1-1-1,-11 2 1,-470 11 10695,483-15-10864,-190 14 685,-434-13-686,325-2-2390,285 1-8635</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5:47.690"/>
    </inkml:context>
    <inkml:brush xml:id="br0">
      <inkml:brushProperty name="width" value="0.2" units="cm"/>
      <inkml:brushProperty name="height" value="0.2" units="cm"/>
      <inkml:brushProperty name="color" value="#EAEAEA"/>
    </inkml:brush>
  </inkml:definitions>
  <inkml:trace contextRef="#ctx0" brushRef="#br0">2624 43 6553,'-687'0'8493,"643"-2"-7614,-59-10 0,60 6-53,-69-2 0,-607 8 3655,578-15-4481,-620 16 0,748-1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5:49.265"/>
    </inkml:context>
    <inkml:brush xml:id="br0">
      <inkml:brushProperty name="width" value="0.2" units="cm"/>
      <inkml:brushProperty name="height" value="0.2" units="cm"/>
      <inkml:brushProperty name="color" value="#EAEAEA"/>
    </inkml:brush>
  </inkml:definitions>
  <inkml:trace contextRef="#ctx0" brushRef="#br0">423 0 6553,'-6'4'167,"0"-1"-1,0 0 1,0-1-1,0 1 0,-1-1 1,1-1-1,-1 1 1,0-1-1,-13 1 0,17-2-56,-72 6 1140,-91-5-1,76-2-334,78 1-888</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5:56.285"/>
    </inkml:context>
    <inkml:brush xml:id="br0">
      <inkml:brushProperty name="width" value="0.2" units="cm"/>
      <inkml:brushProperty name="height" value="0.2" units="cm"/>
      <inkml:brushProperty name="color" value="#EAEAEA"/>
    </inkml:brush>
  </inkml:definitions>
  <inkml:trace contextRef="#ctx0" brushRef="#br0">67 1 6553,'0'2'164,"0"4"0,-2 2 68,-4 3-1,-2 0-67,-3-3 0,-2 1 68,1-5-68,3-5 0,3-2-164</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6:00.569"/>
    </inkml:context>
    <inkml:brush xml:id="br0">
      <inkml:brushProperty name="width" value="0.2" units="cm"/>
      <inkml:brushProperty name="height" value="0.2" units="cm"/>
      <inkml:brushProperty name="color" value="#EAEAEA"/>
    </inkml:brush>
  </inkml:definitions>
  <inkml:trace contextRef="#ctx0" brushRef="#br0">2696 1 12945,'-2696'141'0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6:02.468"/>
    </inkml:context>
    <inkml:brush xml:id="br0">
      <inkml:brushProperty name="width" value="0.2" units="cm"/>
      <inkml:brushProperty name="height" value="0.2" units="cm"/>
      <inkml:brushProperty name="color" value="#EAEAEA"/>
    </inkml:brush>
  </inkml:definitions>
  <inkml:trace contextRef="#ctx0" brushRef="#br0">0 0 6553,'297'0'3741,"-285"0"-3713</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6:05.833"/>
    </inkml:context>
    <inkml:brush xml:id="br0">
      <inkml:brushProperty name="width" value="0.2" units="cm"/>
      <inkml:brushProperty name="height" value="0.2" units="cm"/>
      <inkml:brushProperty name="color" value="#EAEAEA"/>
    </inkml:brush>
  </inkml:definitions>
  <inkml:trace contextRef="#ctx0" brushRef="#br0">1 15 6553,'1157'0'13763,"-1044"-15"-12289,494 16-327,-595-1-1147</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40.726"/>
    </inkml:context>
    <inkml:brush xml:id="br0">
      <inkml:brushProperty name="width" value="0.35" units="cm"/>
      <inkml:brushProperty name="height" value="0.35" units="cm"/>
      <inkml:brushProperty name="color" value="#F3F3F3"/>
    </inkml:brush>
  </inkml:definitions>
  <inkml:trace contextRef="#ctx0" brushRef="#br0">1 1 4915,'702'0'9912,"-634"8"-8831,-52-6-1051</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42.387"/>
    </inkml:context>
    <inkml:brush xml:id="br0">
      <inkml:brushProperty name="width" value="0.35" units="cm"/>
      <inkml:brushProperty name="height" value="0.35" units="cm"/>
      <inkml:brushProperty name="color" value="#F3F3F3"/>
    </inkml:brush>
  </inkml:definitions>
  <inkml:trace contextRef="#ctx0" brushRef="#br0">382 1 4915,'-2'1'78,"0"1"1,0-1-1,-1 1 0,1-1 0,-1 0 0,1 0 1,-1 0-1,0 0 0,1 0 0,-1-1 1,0 1-1,1-1 0,-4 1 0,-41-1 493,30-1-360,-252 1 3363,258 0-3544</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47.018"/>
    </inkml:context>
    <inkml:brush xml:id="br0">
      <inkml:brushProperty name="width" value="0.2" units="cm"/>
      <inkml:brushProperty name="height" value="0.2" units="cm"/>
      <inkml:brushProperty name="color" value="#F3F3F3"/>
    </inkml:brush>
  </inkml:definitions>
  <inkml:trace contextRef="#ctx0" brushRef="#br0">608 31 6553,'-62'1'1125,"19"0"-314,1-1-1,-1-2 0,-80-15 1,90 12-309,0 0 1,-1 3 0,1 0-1,-43 5 1,2-1 397,63-2-873</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3:49.316"/>
    </inkml:context>
    <inkml:brush xml:id="br0">
      <inkml:brushProperty name="width" value="0.2" units="cm"/>
      <inkml:brushProperty name="height" value="0.2" units="cm"/>
      <inkml:brushProperty name="color" value="#F3F3F3"/>
    </inkml:brush>
  </inkml:definitions>
  <inkml:trace contextRef="#ctx0" brushRef="#br0">0 69 6553,'702'0'9011,"-680"-2"-8551,1-1 0,-1-1 0,36-10 0,-37 8-113,4-2 7,-15 5 102,0 0-1,-1 1 1,1 0 0,16-1-1,266-1 1011,101-7-378,-127 7-1088,-141 7 0,127-3 0,-240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6:47.779"/>
    </inkml:context>
    <inkml:brush xml:id="br0">
      <inkml:brushProperty name="width" value="0.35" units="cm"/>
      <inkml:brushProperty name="height" value="0.35" units="cm"/>
      <inkml:brushProperty name="color" value="#FFFFFF"/>
    </inkml:brush>
  </inkml:definitions>
  <inkml:trace contextRef="#ctx0" brushRef="#br0">1593 43 4915,'-25'-1'655,"1"-1"0,-37-9 0,37 6-129,-1 1 0,-37-2 0,-696 7 9056,678-8-8628,-6-1 239,-350 9 1557,424-1-2750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6:56.710"/>
    </inkml:context>
    <inkml:brush xml:id="br0">
      <inkml:brushProperty name="width" value="0.35" units="cm"/>
      <inkml:brushProperty name="height" value="0.35" units="cm"/>
      <inkml:brushProperty name="color" value="#FFFFFF"/>
    </inkml:brush>
  </inkml:definitions>
  <inkml:trace contextRef="#ctx0" brushRef="#br0">1526 1 4915,'-15'12'435,"0"-1"-1,-1 0 0,-1-1 1,0-1-1,-36 15 1,28-13 140,12-4-295,-1-1 1,1-1-1,-1 0 0,0 0 0,0-2 1,0 0-1,-1 0 0,-21 0 0,-781-4 9813,780-1-9233,-59-10 1,60 6-609,-68-3 0,69 11-252,22-1 0,0-1 0,0 0 0,0 0 0,-25-5 0,38 5 0,0 0 0,-1 0 0,1 0 0,0 1 0,0-1 0,0 0 0,0 0 0,-1 0 0,1 0 0,0 0 0,0 0 0,0 0 0,0 0 0,-1 0 0,1 0 0,0 0 0,0 0 0,0 0 0,0 0 0,0-1 0,-1 1 0,1 0 0,0 0 0,0 0 0,0 0 0,0 0 0,0 0 0,-1 0 0,1 0 0,0 0 0,0-1 0,0 1 0,0 0 0,0 0 0,0 0 0,0 0 0,-1 0 0,1-1 0,0 1 0,0 0 0,0 0 0,0 0 0,0 0 0,0-1 0,0 1 0,0 0 0,0 0 0,0 0 0,0 0 0,0-1 0,0 1 0,0 0 0,0 0 0,0 0 0,12-4 0,18 0 0,513 3 0,-264 3 0,-264-3 0,-1-1 0,1 0 0,27-8 0,27-5 0,-67 15 0,208-13 0,-198 13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6:59.207"/>
    </inkml:context>
    <inkml:brush xml:id="br0">
      <inkml:brushProperty name="width" value="0.35" units="cm"/>
      <inkml:brushProperty name="height" value="0.35" units="cm"/>
      <inkml:brushProperty name="color" value="#FFFFFF"/>
    </inkml:brush>
  </inkml:definitions>
  <inkml:trace contextRef="#ctx0" brushRef="#br0">0 0 4915,'43'2'1245,"59"11"-1,-61-7-288,68 2-1,670-8 8957,-729 2-8666,57 10 0,-59-5-637,71 1 0,-106-9-609</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00.181"/>
    </inkml:context>
    <inkml:brush xml:id="br0">
      <inkml:brushProperty name="width" value="0.35" units="cm"/>
      <inkml:brushProperty name="height" value="0.35" units="cm"/>
      <inkml:brushProperty name="color" value="#FFFFFF"/>
    </inkml:brush>
  </inkml:definitions>
  <inkml:trace contextRef="#ctx0" brushRef="#br0">296 29 4915,'-5'0'360,"-11"0"361,-10 0-180,-3 0-361,-2-3 223,3 0-223,3 0 1,4 1-1,3 0 0,1 1 0,3 0 1,2-1-1,2-2 0,0 1 0,-1 1 0,-1 0 1,2 2-181</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02.496"/>
    </inkml:context>
    <inkml:brush xml:id="br0">
      <inkml:brushProperty name="width" value="0.35" units="cm"/>
      <inkml:brushProperty name="height" value="0.35" units="cm"/>
      <inkml:brushProperty name="color" value="#FFFFFF"/>
    </inkml:brush>
  </inkml:definitions>
  <inkml:trace contextRef="#ctx0" brushRef="#br0">1 1 4915,'1298'0'16911,"-1286"0"-16881</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04.811"/>
    </inkml:context>
    <inkml:brush xml:id="br0">
      <inkml:brushProperty name="width" value="0.35" units="cm"/>
      <inkml:brushProperty name="height" value="0.35" units="cm"/>
      <inkml:brushProperty name="color" value="#FFFFFF"/>
    </inkml:brush>
  </inkml:definitions>
  <inkml:trace contextRef="#ctx0" brushRef="#br0">0 1 17744,'1270'42'0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07.233"/>
    </inkml:context>
    <inkml:brush xml:id="br0">
      <inkml:brushProperty name="width" value="0.35" units="cm"/>
      <inkml:brushProperty name="height" value="0.35" units="cm"/>
      <inkml:brushProperty name="color" value="#FFFFFF"/>
    </inkml:brush>
  </inkml:definitions>
  <inkml:trace contextRef="#ctx0" brushRef="#br0">1 0 4915,'141'7'2762,"7"1"-1366,14 6 721,136 0 1680,97-15 1249,-387 2-4898,0 0-1,0 1 1,0-1 0,0 1 0,0 1-1,0 0 1,13 6 0,-14-5-7,1-1 0,0 0 1,0 0-1,0 0 0,1-1 0,-1-1 1,13 2-1,-7-3 9,-2 0-120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09.320"/>
    </inkml:context>
    <inkml:brush xml:id="br0">
      <inkml:brushProperty name="width" value="0.35" units="cm"/>
      <inkml:brushProperty name="height" value="0.35" units="cm"/>
      <inkml:brushProperty name="color" value="#FFFFFF"/>
    </inkml:brush>
  </inkml:definitions>
  <inkml:trace contextRef="#ctx0" brushRef="#br0">1 0 4915,'1214'0'15859,"-1206"1"-15701,1 0 1,-1 0-1,0 1 0,0 0 0,14 5 0,14 4 274,-24-9-402</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0.246"/>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0.790"/>
    </inkml:context>
    <inkml:brush xml:id="br0">
      <inkml:brushProperty name="width" value="0.35" units="cm"/>
      <inkml:brushProperty name="height" value="0.35" units="cm"/>
      <inkml:brushProperty name="color" value="#FFFFFF"/>
    </inkml:brush>
  </inkml:definitions>
  <inkml:trace contextRef="#ctx0" brushRef="#br0">1 6 4915,'2'0'180,"4"0"0,3 0 1,2 0-1,1-3 75,0 0-255</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1.109"/>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1.477"/>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1.828"/>
    </inkml:context>
    <inkml:brush xml:id="br0">
      <inkml:brushProperty name="width" value="0.35" units="cm"/>
      <inkml:brushProperty name="height" value="0.35" units="cm"/>
      <inkml:brushProperty name="color" value="#FFFFFF"/>
    </inkml:brush>
  </inkml:definitions>
  <inkml:trace contextRef="#ctx0" brushRef="#br0">0 0 4915,'2'0'180,"4"0"0,3 0 1,2 0-1,2 0 0,0 0 0,2 0 1,0 0-1,-3 0-180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2.004"/>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2.706"/>
    </inkml:context>
    <inkml:brush xml:id="br0">
      <inkml:brushProperty name="width" value="0.35" units="cm"/>
      <inkml:brushProperty name="height" value="0.35" units="cm"/>
      <inkml:brushProperty name="color" value="#FFFFFF"/>
    </inkml:brush>
  </inkml:definitions>
  <inkml:trace contextRef="#ctx0" brushRef="#br0">168 15 4915,'-2'0'180,"-4"0"0,-2 0 1,-3-2 74,-2-1-75,-1-1 0,-1 2 0,1 0 0,-1 1 1,0 1-1,1-1 0,-1 1 0,1 0 1,2 1-181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4.733"/>
    </inkml:context>
    <inkml:brush xml:id="br0">
      <inkml:brushProperty name="width" value="0.35" units="cm"/>
      <inkml:brushProperty name="height" value="0.35" units="cm"/>
      <inkml:brushProperty name="color" value="#FFFFFF"/>
    </inkml:brush>
  </inkml:definitions>
  <inkml:trace contextRef="#ctx0" brushRef="#br0">0 3 4915,'36'-1'1018,"-19"0"-775,0 1-1,-1 0 1,1 1-1,0 1 1,-1 0-1,1 1 1,25 9-1,-29-8 71,1 0 1,-1-1-1,1-1 0,0 0 1,23 0-1,0 0 163,319 17 3891,292-19 3743,-635 0-8080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6.681"/>
    </inkml:context>
    <inkml:brush xml:id="br0">
      <inkml:brushProperty name="width" value="0.35" units="cm"/>
      <inkml:brushProperty name="height" value="0.35" units="cm"/>
      <inkml:brushProperty name="color" value="#FFFFFF"/>
    </inkml:brush>
  </inkml:definitions>
  <inkml:trace contextRef="#ctx0" brushRef="#br0">1 0 4915,'79'1'2296,"143"18"1,-115-7-1098,25 5 634,-87-11-1049,0-2 0,-1-2 0,62-4 0,-16 0 256,338 2 4336,-416 0-5346</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07:19.263"/>
    </inkml:context>
    <inkml:brush xml:id="br0">
      <inkml:brushProperty name="width" value="0.35" units="cm"/>
      <inkml:brushProperty name="height" value="0.35" units="cm"/>
      <inkml:brushProperty name="color" value="#FFFFFF"/>
    </inkml:brush>
  </inkml:definitions>
  <inkml:trace contextRef="#ctx0" brushRef="#br0">1 16 4915,'565'0'7569,"-453"-15"-5947,439 15 5407,-540 1-6801,-1 1 0,1-1 0,0 2 0,19 6-1,-20-5-116,-1-1-1,0-1 1,1 0-1,0 0 0,15 0 1,-21-3-111,-4-3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30.625"/>
    </inkml:context>
    <inkml:brush xml:id="br0">
      <inkml:brushProperty name="width" value="0.35" units="cm"/>
      <inkml:brushProperty name="height" value="0.35" units="cm"/>
      <inkml:brushProperty name="color" value="#F3F3F3"/>
    </inkml:brush>
  </inkml:definitions>
  <inkml:trace contextRef="#ctx0" brushRef="#br0">0 17 4915,'665'0'11371,"0"0"-4712,-2 0-6667,-512-13 8,-83 15 0,-24-1 0,71-5 0,-99 1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33.228"/>
    </inkml:context>
    <inkml:brush xml:id="br0">
      <inkml:brushProperty name="width" value="0.35" units="cm"/>
      <inkml:brushProperty name="height" value="0.35" units="cm"/>
      <inkml:brushProperty name="color" value="#F3F3F3"/>
    </inkml:brush>
  </inkml:definitions>
  <inkml:trace contextRef="#ctx0" brushRef="#br0">973 1 12013,'-973'0'0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1.454"/>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3.16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3.338"/>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3.466"/>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4.569"/>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4.729"/>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5.879"/>
    </inkml:context>
    <inkml:brush xml:id="br0">
      <inkml:brushProperty name="width" value="0.35" units="cm"/>
      <inkml:brushProperty name="height" value="0.35" units="cm"/>
      <inkml:brushProperty name="color" value="#FFFFFF"/>
    </inkml:brush>
  </inkml:definitions>
  <inkml:trace contextRef="#ctx0" brushRef="#br0">1 0 4915</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6.071"/>
    </inkml:context>
    <inkml:brush xml:id="br0">
      <inkml:brushProperty name="width" value="0.35" units="cm"/>
      <inkml:brushProperty name="height" value="0.35" units="cm"/>
      <inkml:brushProperty name="color" value="#FFFFFF"/>
    </inkml:brush>
  </inkml:definitions>
  <inkml:trace contextRef="#ctx0" brushRef="#br0">1 0 4915</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6.247"/>
    </inkml:context>
    <inkml:brush xml:id="br0">
      <inkml:brushProperty name="width" value="0.35" units="cm"/>
      <inkml:brushProperty name="height" value="0.35" units="cm"/>
      <inkml:brushProperty name="color" value="#FFFFFF"/>
    </inkml:brush>
  </inkml:definitions>
  <inkml:trace contextRef="#ctx0" brushRef="#br0">1 0 4915</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6.871"/>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7.03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7.158"/>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8.213"/>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55:48.358"/>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13/10/2026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13/10/2026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13/10/2026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13/10/2026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13/10/2026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13/10/2026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customXml" Target="../ink/ink6.xml"/><Relationship Id="rId18" Type="http://schemas.openxmlformats.org/officeDocument/2006/relationships/image" Target="../media/image44.png"/><Relationship Id="rId26" Type="http://schemas.openxmlformats.org/officeDocument/2006/relationships/customXml" Target="../ink/ink14.xml"/><Relationship Id="rId3" Type="http://schemas.openxmlformats.org/officeDocument/2006/relationships/customXml" Target="../ink/ink1.xml"/><Relationship Id="rId21" Type="http://schemas.openxmlformats.org/officeDocument/2006/relationships/customXml" Target="../ink/ink11.xml"/><Relationship Id="rId7" Type="http://schemas.openxmlformats.org/officeDocument/2006/relationships/customXml" Target="../ink/ink3.xml"/><Relationship Id="rId12" Type="http://schemas.openxmlformats.org/officeDocument/2006/relationships/image" Target="../media/image41.png"/><Relationship Id="rId17" Type="http://schemas.openxmlformats.org/officeDocument/2006/relationships/customXml" Target="../ink/ink8.xml"/><Relationship Id="rId25" Type="http://schemas.openxmlformats.org/officeDocument/2006/relationships/image" Target="../media/image45.png"/><Relationship Id="rId2" Type="http://schemas.openxmlformats.org/officeDocument/2006/relationships/image" Target="../media/image36.png"/><Relationship Id="rId16" Type="http://schemas.openxmlformats.org/officeDocument/2006/relationships/image" Target="../media/image43.png"/><Relationship Id="rId20" Type="http://schemas.openxmlformats.org/officeDocument/2006/relationships/customXml" Target="../ink/ink10.xml"/><Relationship Id="rId29" Type="http://schemas.openxmlformats.org/officeDocument/2006/relationships/customXml" Target="../ink/ink17.xml"/><Relationship Id="rId1" Type="http://schemas.openxmlformats.org/officeDocument/2006/relationships/slideLayout" Target="../slideLayouts/slideLayout5.xml"/><Relationship Id="rId6" Type="http://schemas.openxmlformats.org/officeDocument/2006/relationships/image" Target="../media/image38.png"/><Relationship Id="rId11" Type="http://schemas.openxmlformats.org/officeDocument/2006/relationships/customXml" Target="../ink/ink5.xml"/><Relationship Id="rId24" Type="http://schemas.openxmlformats.org/officeDocument/2006/relationships/customXml" Target="../ink/ink13.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image" Target="../media/image440.png"/><Relationship Id="rId28" Type="http://schemas.openxmlformats.org/officeDocument/2006/relationships/customXml" Target="../ink/ink16.xml"/><Relationship Id="rId10" Type="http://schemas.openxmlformats.org/officeDocument/2006/relationships/image" Target="../media/image40.png"/><Relationship Id="rId19" Type="http://schemas.openxmlformats.org/officeDocument/2006/relationships/customXml" Target="../ink/ink9.xml"/><Relationship Id="rId31" Type="http://schemas.openxmlformats.org/officeDocument/2006/relationships/customXml" Target="../ink/ink19.xml"/><Relationship Id="rId4" Type="http://schemas.openxmlformats.org/officeDocument/2006/relationships/image" Target="../media/image37.png"/><Relationship Id="rId9" Type="http://schemas.openxmlformats.org/officeDocument/2006/relationships/customXml" Target="../ink/ink4.xml"/><Relationship Id="rId14" Type="http://schemas.openxmlformats.org/officeDocument/2006/relationships/image" Target="../media/image42.png"/><Relationship Id="rId22" Type="http://schemas.openxmlformats.org/officeDocument/2006/relationships/customXml" Target="../ink/ink12.xml"/><Relationship Id="rId27" Type="http://schemas.openxmlformats.org/officeDocument/2006/relationships/customXml" Target="../ink/ink15.xml"/><Relationship Id="rId30" Type="http://schemas.openxmlformats.org/officeDocument/2006/relationships/customXml" Target="../ink/ink18.xml"/></Relationships>
</file>

<file path=ppt/slides/_rels/slide18.xml.rels><?xml version="1.0" encoding="UTF-8" standalone="yes"?>
<Relationships xmlns="http://schemas.openxmlformats.org/package/2006/relationships"><Relationship Id="rId13" Type="http://schemas.openxmlformats.org/officeDocument/2006/relationships/image" Target="../media/image51.png"/><Relationship Id="rId18" Type="http://schemas.openxmlformats.org/officeDocument/2006/relationships/customXml" Target="../ink/ink27.xml"/><Relationship Id="rId26" Type="http://schemas.openxmlformats.org/officeDocument/2006/relationships/customXml" Target="../ink/ink31.xml"/><Relationship Id="rId39" Type="http://schemas.openxmlformats.org/officeDocument/2006/relationships/image" Target="../media/image62.png"/><Relationship Id="rId21" Type="http://schemas.openxmlformats.org/officeDocument/2006/relationships/image" Target="../media/image55.png"/><Relationship Id="rId34" Type="http://schemas.openxmlformats.org/officeDocument/2006/relationships/customXml" Target="../ink/ink37.xml"/><Relationship Id="rId42" Type="http://schemas.openxmlformats.org/officeDocument/2006/relationships/customXml" Target="../ink/ink41.xml"/><Relationship Id="rId47" Type="http://schemas.openxmlformats.org/officeDocument/2006/relationships/customXml" Target="../ink/ink45.xml"/><Relationship Id="rId50" Type="http://schemas.openxmlformats.org/officeDocument/2006/relationships/customXml" Target="../ink/ink48.xml"/><Relationship Id="rId55" Type="http://schemas.openxmlformats.org/officeDocument/2006/relationships/customXml" Target="../ink/ink53.xml"/><Relationship Id="rId63" Type="http://schemas.openxmlformats.org/officeDocument/2006/relationships/customXml" Target="../ink/ink59.xml"/><Relationship Id="rId7" Type="http://schemas.openxmlformats.org/officeDocument/2006/relationships/image" Target="../media/image43.png"/><Relationship Id="rId2" Type="http://schemas.openxmlformats.org/officeDocument/2006/relationships/image" Target="../media/image46.png"/><Relationship Id="rId16" Type="http://schemas.openxmlformats.org/officeDocument/2006/relationships/customXml" Target="../ink/ink26.xml"/><Relationship Id="rId29" Type="http://schemas.openxmlformats.org/officeDocument/2006/relationships/customXml" Target="../ink/ink34.xml"/><Relationship Id="rId11" Type="http://schemas.openxmlformats.org/officeDocument/2006/relationships/image" Target="../media/image50.png"/><Relationship Id="rId24" Type="http://schemas.openxmlformats.org/officeDocument/2006/relationships/customXml" Target="../ink/ink30.xml"/><Relationship Id="rId32" Type="http://schemas.openxmlformats.org/officeDocument/2006/relationships/customXml" Target="../ink/ink36.xml"/><Relationship Id="rId37" Type="http://schemas.openxmlformats.org/officeDocument/2006/relationships/image" Target="../media/image61.png"/><Relationship Id="rId40" Type="http://schemas.openxmlformats.org/officeDocument/2006/relationships/customXml" Target="../ink/ink40.xml"/><Relationship Id="rId45" Type="http://schemas.openxmlformats.org/officeDocument/2006/relationships/customXml" Target="../ink/ink43.xml"/><Relationship Id="rId53" Type="http://schemas.openxmlformats.org/officeDocument/2006/relationships/customXml" Target="../ink/ink51.xml"/><Relationship Id="rId58" Type="http://schemas.openxmlformats.org/officeDocument/2006/relationships/customXml" Target="../ink/ink55.xml"/><Relationship Id="rId5" Type="http://schemas.openxmlformats.org/officeDocument/2006/relationships/image" Target="../media/image48.png"/><Relationship Id="rId61" Type="http://schemas.openxmlformats.org/officeDocument/2006/relationships/customXml" Target="../ink/ink57.xml"/><Relationship Id="rId19" Type="http://schemas.openxmlformats.org/officeDocument/2006/relationships/image" Target="../media/image54.png"/><Relationship Id="rId14" Type="http://schemas.openxmlformats.org/officeDocument/2006/relationships/customXml" Target="../ink/ink25.xml"/><Relationship Id="rId22" Type="http://schemas.openxmlformats.org/officeDocument/2006/relationships/customXml" Target="../ink/ink29.xml"/><Relationship Id="rId27" Type="http://schemas.openxmlformats.org/officeDocument/2006/relationships/customXml" Target="../ink/ink32.xml"/><Relationship Id="rId30" Type="http://schemas.openxmlformats.org/officeDocument/2006/relationships/customXml" Target="../ink/ink35.xml"/><Relationship Id="rId35" Type="http://schemas.openxmlformats.org/officeDocument/2006/relationships/image" Target="../media/image60.png"/><Relationship Id="rId43" Type="http://schemas.openxmlformats.org/officeDocument/2006/relationships/image" Target="../media/image580.png"/><Relationship Id="rId48" Type="http://schemas.openxmlformats.org/officeDocument/2006/relationships/customXml" Target="../ink/ink46.xml"/><Relationship Id="rId56" Type="http://schemas.openxmlformats.org/officeDocument/2006/relationships/image" Target="../media/image64.png"/><Relationship Id="rId8" Type="http://schemas.openxmlformats.org/officeDocument/2006/relationships/customXml" Target="../ink/ink22.xml"/><Relationship Id="rId51" Type="http://schemas.openxmlformats.org/officeDocument/2006/relationships/customXml" Target="../ink/ink49.xml"/><Relationship Id="rId3" Type="http://schemas.openxmlformats.org/officeDocument/2006/relationships/image" Target="../media/image47.png"/><Relationship Id="rId12" Type="http://schemas.openxmlformats.org/officeDocument/2006/relationships/customXml" Target="../ink/ink24.xml"/><Relationship Id="rId17" Type="http://schemas.openxmlformats.org/officeDocument/2006/relationships/image" Target="../media/image53.png"/><Relationship Id="rId25" Type="http://schemas.openxmlformats.org/officeDocument/2006/relationships/image" Target="../media/image57.png"/><Relationship Id="rId33" Type="http://schemas.openxmlformats.org/officeDocument/2006/relationships/image" Target="../media/image59.png"/><Relationship Id="rId38" Type="http://schemas.openxmlformats.org/officeDocument/2006/relationships/customXml" Target="../ink/ink39.xml"/><Relationship Id="rId46" Type="http://schemas.openxmlformats.org/officeDocument/2006/relationships/customXml" Target="../ink/ink44.xml"/><Relationship Id="rId59" Type="http://schemas.openxmlformats.org/officeDocument/2006/relationships/image" Target="../media/image65.png"/><Relationship Id="rId20" Type="http://schemas.openxmlformats.org/officeDocument/2006/relationships/customXml" Target="../ink/ink28.xml"/><Relationship Id="rId41" Type="http://schemas.openxmlformats.org/officeDocument/2006/relationships/image" Target="../media/image63.png"/><Relationship Id="rId54" Type="http://schemas.openxmlformats.org/officeDocument/2006/relationships/customXml" Target="../ink/ink52.xml"/><Relationship Id="rId62" Type="http://schemas.openxmlformats.org/officeDocument/2006/relationships/customXml" Target="../ink/ink58.xml"/><Relationship Id="rId1" Type="http://schemas.openxmlformats.org/officeDocument/2006/relationships/slideLayout" Target="../slideLayouts/slideLayout5.xml"/><Relationship Id="rId6" Type="http://schemas.openxmlformats.org/officeDocument/2006/relationships/customXml" Target="../ink/ink21.xml"/><Relationship Id="rId15" Type="http://schemas.openxmlformats.org/officeDocument/2006/relationships/image" Target="../media/image52.png"/><Relationship Id="rId23" Type="http://schemas.openxmlformats.org/officeDocument/2006/relationships/image" Target="../media/image56.png"/><Relationship Id="rId28" Type="http://schemas.openxmlformats.org/officeDocument/2006/relationships/customXml" Target="../ink/ink33.xml"/><Relationship Id="rId36" Type="http://schemas.openxmlformats.org/officeDocument/2006/relationships/customXml" Target="../ink/ink38.xml"/><Relationship Id="rId49" Type="http://schemas.openxmlformats.org/officeDocument/2006/relationships/customXml" Target="../ink/ink47.xml"/><Relationship Id="rId57" Type="http://schemas.openxmlformats.org/officeDocument/2006/relationships/customXml" Target="../ink/ink54.xml"/><Relationship Id="rId10" Type="http://schemas.openxmlformats.org/officeDocument/2006/relationships/customXml" Target="../ink/ink23.xml"/><Relationship Id="rId31" Type="http://schemas.openxmlformats.org/officeDocument/2006/relationships/image" Target="../media/image58.png"/><Relationship Id="rId44" Type="http://schemas.openxmlformats.org/officeDocument/2006/relationships/customXml" Target="../ink/ink42.xml"/><Relationship Id="rId52" Type="http://schemas.openxmlformats.org/officeDocument/2006/relationships/customXml" Target="../ink/ink50.xml"/><Relationship Id="rId60" Type="http://schemas.openxmlformats.org/officeDocument/2006/relationships/customXml" Target="../ink/ink56.xml"/><Relationship Id="rId4" Type="http://schemas.openxmlformats.org/officeDocument/2006/relationships/customXml" Target="../ink/ink20.xml"/><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3" Type="http://schemas.openxmlformats.org/officeDocument/2006/relationships/image" Target="../media/image70.png"/><Relationship Id="rId18" Type="http://schemas.openxmlformats.org/officeDocument/2006/relationships/customXml" Target="../ink/ink67.xml"/><Relationship Id="rId26" Type="http://schemas.openxmlformats.org/officeDocument/2006/relationships/customXml" Target="../ink/ink72.xml"/><Relationship Id="rId39" Type="http://schemas.openxmlformats.org/officeDocument/2006/relationships/customXml" Target="../ink/ink81.xml"/><Relationship Id="rId21" Type="http://schemas.openxmlformats.org/officeDocument/2006/relationships/image" Target="../media/image72.png"/><Relationship Id="rId34" Type="http://schemas.openxmlformats.org/officeDocument/2006/relationships/customXml" Target="../ink/ink77.xml"/><Relationship Id="rId42" Type="http://schemas.openxmlformats.org/officeDocument/2006/relationships/image" Target="../media/image720.png"/><Relationship Id="rId7" Type="http://schemas.openxmlformats.org/officeDocument/2006/relationships/image" Target="../media/image610.png"/><Relationship Id="rId2" Type="http://schemas.openxmlformats.org/officeDocument/2006/relationships/image" Target="../media/image46.png"/><Relationship Id="rId16" Type="http://schemas.openxmlformats.org/officeDocument/2006/relationships/customXml" Target="../ink/ink66.xml"/><Relationship Id="rId29" Type="http://schemas.openxmlformats.org/officeDocument/2006/relationships/customXml" Target="../ink/ink74.xml"/><Relationship Id="rId1" Type="http://schemas.openxmlformats.org/officeDocument/2006/relationships/slideLayout" Target="../slideLayouts/slideLayout5.xml"/><Relationship Id="rId6" Type="http://schemas.openxmlformats.org/officeDocument/2006/relationships/customXml" Target="../ink/ink61.xml"/><Relationship Id="rId11" Type="http://schemas.openxmlformats.org/officeDocument/2006/relationships/image" Target="../media/image69.png"/><Relationship Id="rId24" Type="http://schemas.openxmlformats.org/officeDocument/2006/relationships/customXml" Target="../ink/ink71.xml"/><Relationship Id="rId32" Type="http://schemas.openxmlformats.org/officeDocument/2006/relationships/customXml" Target="../ink/ink76.xml"/><Relationship Id="rId37" Type="http://schemas.openxmlformats.org/officeDocument/2006/relationships/customXml" Target="../ink/ink79.xml"/><Relationship Id="rId40" Type="http://schemas.openxmlformats.org/officeDocument/2006/relationships/customXml" Target="../ink/ink82.xml"/><Relationship Id="rId45" Type="http://schemas.openxmlformats.org/officeDocument/2006/relationships/customXml" Target="../ink/ink86.xml"/><Relationship Id="rId5" Type="http://schemas.openxmlformats.org/officeDocument/2006/relationships/image" Target="../media/image68.png"/><Relationship Id="rId15" Type="http://schemas.openxmlformats.org/officeDocument/2006/relationships/image" Target="../media/image71.png"/><Relationship Id="rId23" Type="http://schemas.openxmlformats.org/officeDocument/2006/relationships/image" Target="../media/image73.png"/><Relationship Id="rId28" Type="http://schemas.openxmlformats.org/officeDocument/2006/relationships/customXml" Target="../ink/ink73.xml"/><Relationship Id="rId36" Type="http://schemas.openxmlformats.org/officeDocument/2006/relationships/customXml" Target="../ink/ink78.xml"/><Relationship Id="rId10" Type="http://schemas.openxmlformats.org/officeDocument/2006/relationships/customXml" Target="../ink/ink63.xml"/><Relationship Id="rId19" Type="http://schemas.openxmlformats.org/officeDocument/2006/relationships/customXml" Target="../ink/ink68.xml"/><Relationship Id="rId31" Type="http://schemas.openxmlformats.org/officeDocument/2006/relationships/image" Target="../media/image690.png"/><Relationship Id="rId44" Type="http://schemas.openxmlformats.org/officeDocument/2006/relationships/customXml" Target="../ink/ink85.xml"/><Relationship Id="rId4" Type="http://schemas.openxmlformats.org/officeDocument/2006/relationships/customXml" Target="../ink/ink60.xml"/><Relationship Id="rId9" Type="http://schemas.openxmlformats.org/officeDocument/2006/relationships/image" Target="../media/image43.png"/><Relationship Id="rId14" Type="http://schemas.openxmlformats.org/officeDocument/2006/relationships/customXml" Target="../ink/ink65.xml"/><Relationship Id="rId22" Type="http://schemas.openxmlformats.org/officeDocument/2006/relationships/customXml" Target="../ink/ink70.xml"/><Relationship Id="rId27" Type="http://schemas.openxmlformats.org/officeDocument/2006/relationships/image" Target="../media/image580.png"/><Relationship Id="rId30" Type="http://schemas.openxmlformats.org/officeDocument/2006/relationships/customXml" Target="../ink/ink75.xml"/><Relationship Id="rId35" Type="http://schemas.openxmlformats.org/officeDocument/2006/relationships/image" Target="../media/image710.png"/><Relationship Id="rId43" Type="http://schemas.openxmlformats.org/officeDocument/2006/relationships/customXml" Target="../ink/ink84.xml"/><Relationship Id="rId8" Type="http://schemas.openxmlformats.org/officeDocument/2006/relationships/customXml" Target="../ink/ink62.xml"/><Relationship Id="rId3" Type="http://schemas.openxmlformats.org/officeDocument/2006/relationships/image" Target="../media/image47.png"/><Relationship Id="rId12" Type="http://schemas.openxmlformats.org/officeDocument/2006/relationships/customXml" Target="../ink/ink64.xml"/><Relationship Id="rId17" Type="http://schemas.openxmlformats.org/officeDocument/2006/relationships/image" Target="../media/image650.png"/><Relationship Id="rId25" Type="http://schemas.openxmlformats.org/officeDocument/2006/relationships/image" Target="../media/image74.png"/><Relationship Id="rId33" Type="http://schemas.openxmlformats.org/officeDocument/2006/relationships/image" Target="../media/image700.png"/><Relationship Id="rId38" Type="http://schemas.openxmlformats.org/officeDocument/2006/relationships/customXml" Target="../ink/ink80.xml"/><Relationship Id="rId46" Type="http://schemas.openxmlformats.org/officeDocument/2006/relationships/customXml" Target="../ink/ink87.xml"/><Relationship Id="rId20" Type="http://schemas.openxmlformats.org/officeDocument/2006/relationships/customXml" Target="../ink/ink69.xml"/><Relationship Id="rId41" Type="http://schemas.openxmlformats.org/officeDocument/2006/relationships/customXml" Target="../ink/ink83.xml"/></Relationships>
</file>

<file path=ppt/slides/_rels/slide2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3" Type="http://schemas.openxmlformats.org/officeDocument/2006/relationships/image" Target="../media/image80.png"/><Relationship Id="rId18" Type="http://schemas.openxmlformats.org/officeDocument/2006/relationships/customXml" Target="../ink/ink95.xml"/><Relationship Id="rId26" Type="http://schemas.openxmlformats.org/officeDocument/2006/relationships/customXml" Target="../ink/ink99.xml"/><Relationship Id="rId39" Type="http://schemas.openxmlformats.org/officeDocument/2006/relationships/image" Target="../media/image85.png"/><Relationship Id="rId21" Type="http://schemas.openxmlformats.org/officeDocument/2006/relationships/image" Target="../media/image82.png"/><Relationship Id="rId34" Type="http://schemas.openxmlformats.org/officeDocument/2006/relationships/customXml" Target="../ink/ink104.xml"/><Relationship Id="rId7" Type="http://schemas.openxmlformats.org/officeDocument/2006/relationships/image" Target="../media/image77.png"/><Relationship Id="rId12" Type="http://schemas.openxmlformats.org/officeDocument/2006/relationships/customXml" Target="../ink/ink92.xml"/><Relationship Id="rId17" Type="http://schemas.openxmlformats.org/officeDocument/2006/relationships/image" Target="../media/image760.png"/><Relationship Id="rId25" Type="http://schemas.openxmlformats.org/officeDocument/2006/relationships/image" Target="../media/image580.png"/><Relationship Id="rId33" Type="http://schemas.openxmlformats.org/officeDocument/2006/relationships/image" Target="../media/image820.png"/><Relationship Id="rId38" Type="http://schemas.openxmlformats.org/officeDocument/2006/relationships/customXml" Target="../ink/ink106.xml"/><Relationship Id="rId2" Type="http://schemas.openxmlformats.org/officeDocument/2006/relationships/image" Target="../media/image46.png"/><Relationship Id="rId16" Type="http://schemas.openxmlformats.org/officeDocument/2006/relationships/customXml" Target="../ink/ink94.xml"/><Relationship Id="rId20" Type="http://schemas.openxmlformats.org/officeDocument/2006/relationships/customXml" Target="../ink/ink96.xml"/><Relationship Id="rId29" Type="http://schemas.openxmlformats.org/officeDocument/2006/relationships/customXml" Target="../ink/ink101.xml"/><Relationship Id="rId1" Type="http://schemas.openxmlformats.org/officeDocument/2006/relationships/slideLayout" Target="../slideLayouts/slideLayout5.xml"/><Relationship Id="rId6" Type="http://schemas.openxmlformats.org/officeDocument/2006/relationships/customXml" Target="../ink/ink89.xml"/><Relationship Id="rId11" Type="http://schemas.openxmlformats.org/officeDocument/2006/relationships/image" Target="../media/image79.png"/><Relationship Id="rId24" Type="http://schemas.openxmlformats.org/officeDocument/2006/relationships/customXml" Target="../ink/ink98.xml"/><Relationship Id="rId32" Type="http://schemas.openxmlformats.org/officeDocument/2006/relationships/customXml" Target="../ink/ink103.xml"/><Relationship Id="rId37" Type="http://schemas.openxmlformats.org/officeDocument/2006/relationships/image" Target="../media/image84.png"/><Relationship Id="rId40" Type="http://schemas.openxmlformats.org/officeDocument/2006/relationships/customXml" Target="../ink/ink107.xml"/><Relationship Id="rId5" Type="http://schemas.openxmlformats.org/officeDocument/2006/relationships/image" Target="../media/image76.png"/><Relationship Id="rId15" Type="http://schemas.openxmlformats.org/officeDocument/2006/relationships/image" Target="../media/image750.png"/><Relationship Id="rId23" Type="http://schemas.openxmlformats.org/officeDocument/2006/relationships/image" Target="../media/image83.png"/><Relationship Id="rId28" Type="http://schemas.openxmlformats.org/officeDocument/2006/relationships/image" Target="../media/image800.png"/><Relationship Id="rId36" Type="http://schemas.openxmlformats.org/officeDocument/2006/relationships/customXml" Target="../ink/ink105.xml"/><Relationship Id="rId10" Type="http://schemas.openxmlformats.org/officeDocument/2006/relationships/customXml" Target="../ink/ink91.xml"/><Relationship Id="rId19" Type="http://schemas.openxmlformats.org/officeDocument/2006/relationships/image" Target="../media/image81.png"/><Relationship Id="rId31" Type="http://schemas.openxmlformats.org/officeDocument/2006/relationships/customXml" Target="../ink/ink102.xml"/><Relationship Id="rId4" Type="http://schemas.openxmlformats.org/officeDocument/2006/relationships/customXml" Target="../ink/ink88.xml"/><Relationship Id="rId9" Type="http://schemas.openxmlformats.org/officeDocument/2006/relationships/image" Target="../media/image78.png"/><Relationship Id="rId14" Type="http://schemas.openxmlformats.org/officeDocument/2006/relationships/customXml" Target="../ink/ink93.xml"/><Relationship Id="rId22" Type="http://schemas.openxmlformats.org/officeDocument/2006/relationships/customXml" Target="../ink/ink97.xml"/><Relationship Id="rId27" Type="http://schemas.openxmlformats.org/officeDocument/2006/relationships/customXml" Target="../ink/ink100.xml"/><Relationship Id="rId30" Type="http://schemas.openxmlformats.org/officeDocument/2006/relationships/image" Target="../media/image810.png"/><Relationship Id="rId35" Type="http://schemas.openxmlformats.org/officeDocument/2006/relationships/image" Target="../media/image831.png"/><Relationship Id="rId8" Type="http://schemas.openxmlformats.org/officeDocument/2006/relationships/customXml" Target="../ink/ink90.xml"/><Relationship Id="rId3" Type="http://schemas.openxmlformats.org/officeDocument/2006/relationships/image" Target="../media/image47.png"/></Relationships>
</file>

<file path=ppt/slides/_rels/slide2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3" Type="http://schemas.openxmlformats.org/officeDocument/2006/relationships/image" Target="../media/image860.png"/><Relationship Id="rId18" Type="http://schemas.openxmlformats.org/officeDocument/2006/relationships/customXml" Target="../ink/ink115.xml"/><Relationship Id="rId26" Type="http://schemas.openxmlformats.org/officeDocument/2006/relationships/customXml" Target="../ink/ink119.xml"/><Relationship Id="rId39" Type="http://schemas.openxmlformats.org/officeDocument/2006/relationships/customXml" Target="../ink/ink128.xml"/><Relationship Id="rId21" Type="http://schemas.openxmlformats.org/officeDocument/2006/relationships/image" Target="../media/image93.png"/><Relationship Id="rId34" Type="http://schemas.openxmlformats.org/officeDocument/2006/relationships/customXml" Target="../ink/ink125.xml"/><Relationship Id="rId42" Type="http://schemas.openxmlformats.org/officeDocument/2006/relationships/customXml" Target="../ink/ink130.xml"/><Relationship Id="rId47" Type="http://schemas.openxmlformats.org/officeDocument/2006/relationships/customXml" Target="../ink/ink133.xml"/><Relationship Id="rId7" Type="http://schemas.openxmlformats.org/officeDocument/2006/relationships/image" Target="../media/image43.png"/><Relationship Id="rId2" Type="http://schemas.openxmlformats.org/officeDocument/2006/relationships/image" Target="../media/image46.png"/><Relationship Id="rId16" Type="http://schemas.openxmlformats.org/officeDocument/2006/relationships/customXml" Target="../ink/ink114.xml"/><Relationship Id="rId29" Type="http://schemas.openxmlformats.org/officeDocument/2006/relationships/customXml" Target="../ink/ink122.xml"/><Relationship Id="rId1" Type="http://schemas.openxmlformats.org/officeDocument/2006/relationships/slideLayout" Target="../slideLayouts/slideLayout5.xml"/><Relationship Id="rId6" Type="http://schemas.openxmlformats.org/officeDocument/2006/relationships/customXml" Target="../ink/ink109.xml"/><Relationship Id="rId11" Type="http://schemas.openxmlformats.org/officeDocument/2006/relationships/image" Target="../media/image90.png"/><Relationship Id="rId24" Type="http://schemas.openxmlformats.org/officeDocument/2006/relationships/customXml" Target="../ink/ink118.xml"/><Relationship Id="rId32" Type="http://schemas.openxmlformats.org/officeDocument/2006/relationships/customXml" Target="../ink/ink124.xml"/><Relationship Id="rId37" Type="http://schemas.openxmlformats.org/officeDocument/2006/relationships/customXml" Target="../ink/ink127.xml"/><Relationship Id="rId40" Type="http://schemas.openxmlformats.org/officeDocument/2006/relationships/customXml" Target="../ink/ink129.xml"/><Relationship Id="rId45" Type="http://schemas.openxmlformats.org/officeDocument/2006/relationships/customXml" Target="../ink/ink132.xml"/><Relationship Id="rId5" Type="http://schemas.openxmlformats.org/officeDocument/2006/relationships/image" Target="../media/image830.png"/><Relationship Id="rId15" Type="http://schemas.openxmlformats.org/officeDocument/2006/relationships/image" Target="../media/image870.png"/><Relationship Id="rId23" Type="http://schemas.openxmlformats.org/officeDocument/2006/relationships/image" Target="../media/image94.png"/><Relationship Id="rId28" Type="http://schemas.openxmlformats.org/officeDocument/2006/relationships/customXml" Target="../ink/ink121.xml"/><Relationship Id="rId36" Type="http://schemas.openxmlformats.org/officeDocument/2006/relationships/customXml" Target="../ink/ink126.xml"/><Relationship Id="rId10" Type="http://schemas.openxmlformats.org/officeDocument/2006/relationships/customXml" Target="../ink/ink111.xml"/><Relationship Id="rId19" Type="http://schemas.openxmlformats.org/officeDocument/2006/relationships/image" Target="../media/image92.png"/><Relationship Id="rId31" Type="http://schemas.openxmlformats.org/officeDocument/2006/relationships/customXml" Target="../ink/ink123.xml"/><Relationship Id="rId44" Type="http://schemas.openxmlformats.org/officeDocument/2006/relationships/image" Target="../media/image940.png"/><Relationship Id="rId4" Type="http://schemas.openxmlformats.org/officeDocument/2006/relationships/customXml" Target="../ink/ink108.xml"/><Relationship Id="rId9" Type="http://schemas.openxmlformats.org/officeDocument/2006/relationships/image" Target="../media/image89.png"/><Relationship Id="rId14" Type="http://schemas.openxmlformats.org/officeDocument/2006/relationships/customXml" Target="../ink/ink113.xml"/><Relationship Id="rId22" Type="http://schemas.openxmlformats.org/officeDocument/2006/relationships/customXml" Target="../ink/ink117.xml"/><Relationship Id="rId27" Type="http://schemas.openxmlformats.org/officeDocument/2006/relationships/customXml" Target="../ink/ink120.xml"/><Relationship Id="rId30" Type="http://schemas.openxmlformats.org/officeDocument/2006/relationships/image" Target="../media/image580.png"/><Relationship Id="rId35" Type="http://schemas.openxmlformats.org/officeDocument/2006/relationships/image" Target="../media/image930.png"/><Relationship Id="rId43" Type="http://schemas.openxmlformats.org/officeDocument/2006/relationships/customXml" Target="../ink/ink131.xml"/><Relationship Id="rId8" Type="http://schemas.openxmlformats.org/officeDocument/2006/relationships/customXml" Target="../ink/ink110.xml"/><Relationship Id="rId3" Type="http://schemas.openxmlformats.org/officeDocument/2006/relationships/image" Target="../media/image47.png"/><Relationship Id="rId12" Type="http://schemas.openxmlformats.org/officeDocument/2006/relationships/customXml" Target="../ink/ink112.xml"/><Relationship Id="rId17" Type="http://schemas.openxmlformats.org/officeDocument/2006/relationships/image" Target="../media/image91.png"/><Relationship Id="rId25" Type="http://schemas.openxmlformats.org/officeDocument/2006/relationships/image" Target="../media/image920.png"/><Relationship Id="rId33" Type="http://schemas.openxmlformats.org/officeDocument/2006/relationships/image" Target="../media/image810.png"/><Relationship Id="rId38" Type="http://schemas.openxmlformats.org/officeDocument/2006/relationships/image" Target="../media/image690.png"/><Relationship Id="rId46" Type="http://schemas.openxmlformats.org/officeDocument/2006/relationships/image" Target="../media/image95.png"/><Relationship Id="rId20" Type="http://schemas.openxmlformats.org/officeDocument/2006/relationships/customXml" Target="../ink/ink116.xml"/><Relationship Id="rId41" Type="http://schemas.openxmlformats.org/officeDocument/2006/relationships/image" Target="../media/image820.png"/></Relationships>
</file>

<file path=ppt/slides/_rels/slide2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xml"/><Relationship Id="rId5" Type="http://schemas.openxmlformats.org/officeDocument/2006/relationships/image" Target="../media/image99.png"/><Relationship Id="rId4" Type="http://schemas.openxmlformats.org/officeDocument/2006/relationships/customXml" Target="../ink/ink134.xml"/></Relationships>
</file>

<file path=ppt/slides/_rels/slide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8.png"/><Relationship Id="rId1" Type="http://schemas.openxmlformats.org/officeDocument/2006/relationships/slideLayout" Target="../slideLayouts/slideLayout5.xml"/><Relationship Id="rId5" Type="http://schemas.openxmlformats.org/officeDocument/2006/relationships/image" Target="../media/image100.png"/><Relationship Id="rId4" Type="http://schemas.openxmlformats.org/officeDocument/2006/relationships/customXml" Target="../ink/ink135.xml"/></Relationships>
</file>

<file path=ppt/slides/_rels/slide31.xml.rels><?xml version="1.0" encoding="UTF-8" standalone="yes"?>
<Relationships xmlns="http://schemas.openxmlformats.org/package/2006/relationships"><Relationship Id="rId8" Type="http://schemas.openxmlformats.org/officeDocument/2006/relationships/customXml" Target="../ink/ink139.xml"/><Relationship Id="rId13" Type="http://schemas.openxmlformats.org/officeDocument/2006/relationships/image" Target="../media/image103.png"/><Relationship Id="rId3" Type="http://schemas.openxmlformats.org/officeDocument/2006/relationships/customXml" Target="../ink/ink136.xml"/><Relationship Id="rId7" Type="http://schemas.openxmlformats.org/officeDocument/2006/relationships/image" Target="../media/image1000.png"/><Relationship Id="rId12" Type="http://schemas.openxmlformats.org/officeDocument/2006/relationships/customXml" Target="../ink/ink140.xml"/><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customXml" Target="../ink/ink138.xml"/><Relationship Id="rId11" Type="http://schemas.openxmlformats.org/officeDocument/2006/relationships/image" Target="../media/image102.png"/><Relationship Id="rId5" Type="http://schemas.openxmlformats.org/officeDocument/2006/relationships/customXml" Target="../ink/ink137.xml"/><Relationship Id="rId4" Type="http://schemas.openxmlformats.org/officeDocument/2006/relationships/image" Target="../media/image990.png"/></Relationships>
</file>

<file path=ppt/slides/_rels/slide32.xml.rels><?xml version="1.0" encoding="UTF-8" standalone="yes"?>
<Relationships xmlns="http://schemas.openxmlformats.org/package/2006/relationships"><Relationship Id="rId8" Type="http://schemas.openxmlformats.org/officeDocument/2006/relationships/customXml" Target="../ink/ink143.xml"/><Relationship Id="rId3" Type="http://schemas.openxmlformats.org/officeDocument/2006/relationships/image" Target="../media/image104.png"/><Relationship Id="rId7" Type="http://schemas.openxmlformats.org/officeDocument/2006/relationships/image" Target="../media/image106.png"/><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customXml" Target="../ink/ink142.xml"/><Relationship Id="rId11" Type="http://schemas.openxmlformats.org/officeDocument/2006/relationships/image" Target="../media/image108.png"/><Relationship Id="rId5" Type="http://schemas.openxmlformats.org/officeDocument/2006/relationships/image" Target="../media/image105.png"/><Relationship Id="rId10" Type="http://schemas.openxmlformats.org/officeDocument/2006/relationships/customXml" Target="../ink/ink144.xml"/><Relationship Id="rId4" Type="http://schemas.openxmlformats.org/officeDocument/2006/relationships/customXml" Target="../ink/ink141.xml"/><Relationship Id="rId9" Type="http://schemas.openxmlformats.org/officeDocument/2006/relationships/image" Target="../media/image107.png"/></Relationships>
</file>

<file path=ppt/slides/_rels/slide3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5.jpeg"/><Relationship Id="rId1" Type="http://schemas.openxmlformats.org/officeDocument/2006/relationships/slideLayout" Target="../slideLayouts/slideLayout5.xml"/><Relationship Id="rId4" Type="http://schemas.openxmlformats.org/officeDocument/2006/relationships/image" Target="../media/image110.png"/></Relationships>
</file>

<file path=ppt/slides/_rels/slide34.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customXml" Target="../ink/ink148.xml"/><Relationship Id="rId3" Type="http://schemas.openxmlformats.org/officeDocument/2006/relationships/customXml" Target="../ink/ink145.xml"/><Relationship Id="rId12" Type="http://schemas.openxmlformats.org/officeDocument/2006/relationships/image" Target="../media/image115.png"/><Relationship Id="rId2" Type="http://schemas.openxmlformats.org/officeDocument/2006/relationships/image" Target="../media/image101.png"/><Relationship Id="rId1" Type="http://schemas.openxmlformats.org/officeDocument/2006/relationships/slideLayout" Target="../slideLayouts/slideLayout5.xml"/><Relationship Id="rId11" Type="http://schemas.openxmlformats.org/officeDocument/2006/relationships/customXml" Target="../ink/ink147.xml"/><Relationship Id="rId10" Type="http://schemas.openxmlformats.org/officeDocument/2006/relationships/image" Target="../media/image114.png"/><Relationship Id="rId9" Type="http://schemas.openxmlformats.org/officeDocument/2006/relationships/customXml" Target="../ink/ink146.xml"/><Relationship Id="rId14" Type="http://schemas.openxmlformats.org/officeDocument/2006/relationships/image" Target="../media/image116.png"/></Relationships>
</file>

<file path=ppt/slides/_rels/slide3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8.png"/><Relationship Id="rId1" Type="http://schemas.openxmlformats.org/officeDocument/2006/relationships/slideLayout" Target="../slideLayouts/slideLayout5.xml"/><Relationship Id="rId5" Type="http://schemas.openxmlformats.org/officeDocument/2006/relationships/image" Target="../media/image124.png"/><Relationship Id="rId4" Type="http://schemas.openxmlformats.org/officeDocument/2006/relationships/customXml" Target="../ink/ink149.xml"/></Relationships>
</file>

<file path=ppt/slides/_rels/slide44.xml.rels><?xml version="1.0" encoding="UTF-8" standalone="yes"?>
<Relationships xmlns="http://schemas.openxmlformats.org/package/2006/relationships"><Relationship Id="rId13" Type="http://schemas.openxmlformats.org/officeDocument/2006/relationships/customXml" Target="../ink/ink155.xml"/><Relationship Id="rId18" Type="http://schemas.openxmlformats.org/officeDocument/2006/relationships/image" Target="../media/image43.png"/><Relationship Id="rId26" Type="http://schemas.openxmlformats.org/officeDocument/2006/relationships/customXml" Target="../ink/ink163.xml"/><Relationship Id="rId39" Type="http://schemas.openxmlformats.org/officeDocument/2006/relationships/image" Target="../media/image580.png"/><Relationship Id="rId21" Type="http://schemas.openxmlformats.org/officeDocument/2006/relationships/customXml" Target="../ink/ink159.xml"/><Relationship Id="rId34" Type="http://schemas.openxmlformats.org/officeDocument/2006/relationships/customXml" Target="../ink/ink167.xml"/><Relationship Id="rId42" Type="http://schemas.openxmlformats.org/officeDocument/2006/relationships/customXml" Target="../ink/ink172.xml"/><Relationship Id="rId47" Type="http://schemas.openxmlformats.org/officeDocument/2006/relationships/customXml" Target="../ink/ink177.xml"/><Relationship Id="rId50" Type="http://schemas.openxmlformats.org/officeDocument/2006/relationships/customXml" Target="../ink/ink180.xml"/><Relationship Id="rId7" Type="http://schemas.openxmlformats.org/officeDocument/2006/relationships/customXml" Target="../ink/ink152.xml"/><Relationship Id="rId2" Type="http://schemas.openxmlformats.org/officeDocument/2006/relationships/image" Target="../media/image122.png"/><Relationship Id="rId16" Type="http://schemas.openxmlformats.org/officeDocument/2006/relationships/image" Target="../media/image128.png"/><Relationship Id="rId29" Type="http://schemas.openxmlformats.org/officeDocument/2006/relationships/image" Target="../media/image132.png"/><Relationship Id="rId11" Type="http://schemas.openxmlformats.org/officeDocument/2006/relationships/customXml" Target="../ink/ink154.xml"/><Relationship Id="rId24" Type="http://schemas.openxmlformats.org/officeDocument/2006/relationships/image" Target="../media/image130.png"/><Relationship Id="rId32" Type="http://schemas.openxmlformats.org/officeDocument/2006/relationships/customXml" Target="../ink/ink166.xml"/><Relationship Id="rId37" Type="http://schemas.openxmlformats.org/officeDocument/2006/relationships/image" Target="../media/image136.png"/><Relationship Id="rId40" Type="http://schemas.openxmlformats.org/officeDocument/2006/relationships/customXml" Target="../ink/ink170.xml"/><Relationship Id="rId45" Type="http://schemas.openxmlformats.org/officeDocument/2006/relationships/customXml" Target="../ink/ink175.xml"/><Relationship Id="rId5" Type="http://schemas.openxmlformats.org/officeDocument/2006/relationships/customXml" Target="../ink/ink151.xml"/><Relationship Id="rId15" Type="http://schemas.openxmlformats.org/officeDocument/2006/relationships/customXml" Target="../ink/ink156.xml"/><Relationship Id="rId23" Type="http://schemas.openxmlformats.org/officeDocument/2006/relationships/customXml" Target="../ink/ink161.xml"/><Relationship Id="rId28" Type="http://schemas.openxmlformats.org/officeDocument/2006/relationships/customXml" Target="../ink/ink164.xml"/><Relationship Id="rId36" Type="http://schemas.openxmlformats.org/officeDocument/2006/relationships/customXml" Target="../ink/ink168.xml"/><Relationship Id="rId49" Type="http://schemas.openxmlformats.org/officeDocument/2006/relationships/customXml" Target="../ink/ink179.xml"/><Relationship Id="rId10" Type="http://schemas.openxmlformats.org/officeDocument/2006/relationships/image" Target="../media/image125.png"/><Relationship Id="rId19" Type="http://schemas.openxmlformats.org/officeDocument/2006/relationships/customXml" Target="../ink/ink158.xml"/><Relationship Id="rId31" Type="http://schemas.openxmlformats.org/officeDocument/2006/relationships/image" Target="../media/image133.png"/><Relationship Id="rId44" Type="http://schemas.openxmlformats.org/officeDocument/2006/relationships/customXml" Target="../ink/ink174.xml"/><Relationship Id="rId52" Type="http://schemas.openxmlformats.org/officeDocument/2006/relationships/customXml" Target="../ink/ink182.xml"/><Relationship Id="rId4" Type="http://schemas.openxmlformats.org/officeDocument/2006/relationships/image" Target="../media/image123.png"/><Relationship Id="rId9" Type="http://schemas.openxmlformats.org/officeDocument/2006/relationships/customXml" Target="../ink/ink153.xml"/><Relationship Id="rId14" Type="http://schemas.openxmlformats.org/officeDocument/2006/relationships/image" Target="../media/image127.png"/><Relationship Id="rId22" Type="http://schemas.openxmlformats.org/officeDocument/2006/relationships/customXml" Target="../ink/ink160.xml"/><Relationship Id="rId27" Type="http://schemas.openxmlformats.org/officeDocument/2006/relationships/image" Target="../media/image131.png"/><Relationship Id="rId30" Type="http://schemas.openxmlformats.org/officeDocument/2006/relationships/customXml" Target="../ink/ink165.xml"/><Relationship Id="rId35" Type="http://schemas.openxmlformats.org/officeDocument/2006/relationships/image" Target="../media/image135.png"/><Relationship Id="rId43" Type="http://schemas.openxmlformats.org/officeDocument/2006/relationships/customXml" Target="../ink/ink173.xml"/><Relationship Id="rId48" Type="http://schemas.openxmlformats.org/officeDocument/2006/relationships/customXml" Target="../ink/ink178.xml"/><Relationship Id="rId8" Type="http://schemas.openxmlformats.org/officeDocument/2006/relationships/image" Target="../media/image1240.png"/><Relationship Id="rId51" Type="http://schemas.openxmlformats.org/officeDocument/2006/relationships/customXml" Target="../ink/ink181.xml"/><Relationship Id="rId3" Type="http://schemas.openxmlformats.org/officeDocument/2006/relationships/customXml" Target="../ink/ink150.xml"/><Relationship Id="rId12" Type="http://schemas.openxmlformats.org/officeDocument/2006/relationships/image" Target="../media/image126.png"/><Relationship Id="rId17" Type="http://schemas.openxmlformats.org/officeDocument/2006/relationships/customXml" Target="../ink/ink157.xml"/><Relationship Id="rId25" Type="http://schemas.openxmlformats.org/officeDocument/2006/relationships/customXml" Target="../ink/ink162.xml"/><Relationship Id="rId33" Type="http://schemas.openxmlformats.org/officeDocument/2006/relationships/image" Target="../media/image134.png"/><Relationship Id="rId38" Type="http://schemas.openxmlformats.org/officeDocument/2006/relationships/customXml" Target="../ink/ink169.xml"/><Relationship Id="rId46" Type="http://schemas.openxmlformats.org/officeDocument/2006/relationships/customXml" Target="../ink/ink176.xml"/><Relationship Id="rId20" Type="http://schemas.openxmlformats.org/officeDocument/2006/relationships/image" Target="../media/image129.png"/><Relationship Id="rId41" Type="http://schemas.openxmlformats.org/officeDocument/2006/relationships/customXml" Target="../ink/ink171.xml"/><Relationship Id="rId1" Type="http://schemas.openxmlformats.org/officeDocument/2006/relationships/slideLayout" Target="../slideLayouts/slideLayout5.xml"/><Relationship Id="rId6" Type="http://schemas.openxmlformats.org/officeDocument/2006/relationships/image" Target="../media/image1230.png"/></Relationships>
</file>

<file path=ppt/slides/_rels/slide4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5879690" y="2349385"/>
            <a:ext cx="5874774" cy="3046988"/>
          </a:xfrm>
          <a:prstGeom prst="rect">
            <a:avLst/>
          </a:prstGeom>
          <a:noFill/>
        </p:spPr>
        <p:txBody>
          <a:bodyPr wrap="square" lIns="91440" tIns="45720" rIns="91440" bIns="45720" anchor="t">
            <a:spAutoFit/>
          </a:bodyPr>
          <a:lstStyle/>
          <a:p>
            <a:pPr algn="ctr" defTabSz="457200"/>
            <a:endParaRPr lang="it-IT" sz="3200" b="1">
              <a:solidFill>
                <a:schemeClr val="bg1"/>
              </a:solidFill>
              <a:latin typeface="Century Gothic"/>
              <a:cs typeface="Arial"/>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r>
              <a:rPr lang="it-IT" sz="3200" b="1">
                <a:solidFill>
                  <a:schemeClr val="bg1"/>
                </a:solidFill>
                <a:latin typeface="Century Gothic"/>
                <a:cs typeface="Arial"/>
              </a:rPr>
              <a:t>Guida Utente</a:t>
            </a:r>
            <a:endParaRPr lang="it-IT" sz="3200" b="1">
              <a:solidFill>
                <a:schemeClr val="bg1"/>
              </a:solidFill>
              <a:latin typeface="Century Gothic" panose="020B0502020202020204" pitchFamily="34" charset="0"/>
              <a:cs typeface="Arial" panose="020B0604020202020204" pitchFamily="34" charset="0"/>
            </a:endParaRPr>
          </a:p>
        </p:txBody>
      </p:sp>
      <p:sp>
        <p:nvSpPr>
          <p:cNvPr id="2" name="CasellaDiTesto 5">
            <a:extLst>
              <a:ext uri="{FF2B5EF4-FFF2-40B4-BE49-F238E27FC236}">
                <a16:creationId xmlns:a16="http://schemas.microsoft.com/office/drawing/2014/main" id="{3AD9383C-CC10-41BF-B773-E89510A3E2BC}"/>
              </a:ext>
            </a:extLst>
          </p:cNvPr>
          <p:cNvSpPr txBox="1"/>
          <p:nvPr/>
        </p:nvSpPr>
        <p:spPr>
          <a:xfrm>
            <a:off x="6097465" y="1458144"/>
            <a:ext cx="6332008" cy="33547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dirty="0">
                <a:solidFill>
                  <a:schemeClr val="bg1"/>
                </a:solidFill>
                <a:ea typeface="Dotum"/>
              </a:rPr>
              <a:t>Sistema di Gestione delle</a:t>
            </a:r>
            <a:r>
              <a:rPr lang="it-IT" sz="3200" b="1" dirty="0">
                <a:solidFill>
                  <a:schemeClr val="bg1"/>
                </a:solidFill>
                <a:ea typeface="Dotum"/>
              </a:rPr>
              <a:t> Malattie Rare </a:t>
            </a:r>
            <a:r>
              <a:rPr lang="it-IT" sz="3200" dirty="0">
                <a:solidFill>
                  <a:schemeClr val="bg1"/>
                </a:solidFill>
                <a:ea typeface="Dotum"/>
              </a:rPr>
              <a:t>nel Sistema di Sinfonia </a:t>
            </a:r>
            <a:br>
              <a:rPr lang="it-IT" sz="3200" dirty="0">
                <a:ea typeface="Dotum"/>
                <a:cs typeface="Arial"/>
              </a:rPr>
            </a:br>
            <a:r>
              <a:rPr lang="it-IT" sz="3200" b="1" dirty="0">
                <a:solidFill>
                  <a:schemeClr val="bg1"/>
                </a:solidFill>
                <a:ea typeface="Dotum"/>
              </a:rPr>
              <a:t>Direttore Sanitario ASL</a:t>
            </a:r>
            <a:endParaRPr lang="it-IT" sz="3200" b="1" dirty="0">
              <a:solidFill>
                <a:schemeClr val="bg1"/>
              </a:solidFill>
              <a:ea typeface="Dotum" panose="020B0503020000020004" pitchFamily="34" charset="-127"/>
              <a:cs typeface="Arial"/>
            </a:endParaRPr>
          </a:p>
          <a:p>
            <a:endParaRPr lang="it-IT" sz="2800">
              <a:solidFill>
                <a:srgbClr val="FFFFFF"/>
              </a:solidFill>
              <a:ea typeface="Dotum" panose="020B0503020000020004" pitchFamily="34" charset="-127"/>
              <a:cs typeface="Arial"/>
            </a:endParaRPr>
          </a:p>
          <a:p>
            <a:endParaRPr lang="it-IT" sz="2800">
              <a:cs typeface="Arial" panose="020B0604020202020204"/>
            </a:endParaRPr>
          </a:p>
          <a:p>
            <a:endParaRPr lang="it-IT" sz="2800" b="1">
              <a:cs typeface="Arial" panose="020B0604020202020204"/>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A6DE5544-B0F8-1333-2E04-8DDBBFBE9111}"/>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2" name="Gruppo 18">
            <a:extLst>
              <a:ext uri="{FF2B5EF4-FFF2-40B4-BE49-F238E27FC236}">
                <a16:creationId xmlns:a16="http://schemas.microsoft.com/office/drawing/2014/main" id="{0FAB53FB-8236-37AB-F6CC-9EAE483EC090}"/>
              </a:ext>
            </a:extLst>
          </p:cNvPr>
          <p:cNvGrpSpPr/>
          <p:nvPr/>
        </p:nvGrpSpPr>
        <p:grpSpPr>
          <a:xfrm>
            <a:off x="950180" y="2274107"/>
            <a:ext cx="500793" cy="2296336"/>
            <a:chOff x="442181" y="1593387"/>
            <a:chExt cx="488380" cy="2347317"/>
          </a:xfrm>
        </p:grpSpPr>
        <p:sp>
          <p:nvSpPr>
            <p:cNvPr id="3" name="Rettangolo 6">
              <a:extLst>
                <a:ext uri="{FF2B5EF4-FFF2-40B4-BE49-F238E27FC236}">
                  <a16:creationId xmlns:a16="http://schemas.microsoft.com/office/drawing/2014/main" id="{B61A2EFB-A383-41CB-3F53-0EA5F38B437E}"/>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7">
              <a:extLst>
                <a:ext uri="{FF2B5EF4-FFF2-40B4-BE49-F238E27FC236}">
                  <a16:creationId xmlns:a16="http://schemas.microsoft.com/office/drawing/2014/main" id="{69B19474-3537-2A1F-D333-5A8614E3E541}"/>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8" name="Rettangolo 6">
            <a:extLst>
              <a:ext uri="{FF2B5EF4-FFF2-40B4-BE49-F238E27FC236}">
                <a16:creationId xmlns:a16="http://schemas.microsoft.com/office/drawing/2014/main" id="{BA3C224E-EAAE-8720-FC17-ACF78CED503E}"/>
              </a:ext>
            </a:extLst>
          </p:cNvPr>
          <p:cNvSpPr/>
          <p:nvPr/>
        </p:nvSpPr>
        <p:spPr>
          <a:xfrm>
            <a:off x="950181" y="253566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CasellaDiTesto 1">
            <a:extLst>
              <a:ext uri="{FF2B5EF4-FFF2-40B4-BE49-F238E27FC236}">
                <a16:creationId xmlns:a16="http://schemas.microsoft.com/office/drawing/2014/main" id="{612E8B59-4455-950B-B0B7-D24CCD09C666}"/>
              </a:ext>
            </a:extLst>
          </p:cNvPr>
          <p:cNvSpPr txBox="1"/>
          <p:nvPr/>
        </p:nvSpPr>
        <p:spPr>
          <a:xfrm>
            <a:off x="1577795" y="274822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dirty="0">
              <a:solidFill>
                <a:srgbClr val="012B51"/>
              </a:solidFill>
              <a:latin typeface="+mn-lt"/>
            </a:endParaRP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577795" y="322234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8" name="CasellaDiTesto 9">
            <a:extLst>
              <a:ext uri="{FF2B5EF4-FFF2-40B4-BE49-F238E27FC236}">
                <a16:creationId xmlns:a16="http://schemas.microsoft.com/office/drawing/2014/main" id="{9C3DE8F8-EA85-4F96-A24F-9444A87939F8}"/>
              </a:ext>
            </a:extLst>
          </p:cNvPr>
          <p:cNvSpPr txBox="1"/>
          <p:nvPr/>
        </p:nvSpPr>
        <p:spPr>
          <a:xfrm>
            <a:off x="1577795" y="369646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19" name="CasellaDiTesto 9">
            <a:extLst>
              <a:ext uri="{FF2B5EF4-FFF2-40B4-BE49-F238E27FC236}">
                <a16:creationId xmlns:a16="http://schemas.microsoft.com/office/drawing/2014/main" id="{7D007E76-AC74-40AB-972F-30BA53CD3799}"/>
              </a:ext>
            </a:extLst>
          </p:cNvPr>
          <p:cNvSpPr txBox="1"/>
          <p:nvPr/>
        </p:nvSpPr>
        <p:spPr>
          <a:xfrm>
            <a:off x="1577795" y="417057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 ASL</a:t>
            </a:r>
          </a:p>
        </p:txBody>
      </p:sp>
      <p:sp>
        <p:nvSpPr>
          <p:cNvPr id="20" name="CasellaDiTesto 9">
            <a:extLst>
              <a:ext uri="{FF2B5EF4-FFF2-40B4-BE49-F238E27FC236}">
                <a16:creationId xmlns:a16="http://schemas.microsoft.com/office/drawing/2014/main" id="{A2750B31-D67A-DC43-8378-278731AF93C2}"/>
              </a:ext>
            </a:extLst>
          </p:cNvPr>
          <p:cNvSpPr txBox="1"/>
          <p:nvPr/>
        </p:nvSpPr>
        <p:spPr>
          <a:xfrm>
            <a:off x="1577795" y="227410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dirty="0">
                <a:solidFill>
                  <a:schemeClr val="bg1"/>
                </a:solidFill>
                <a:latin typeface="+mn-lt"/>
              </a:rPr>
              <a:t>01 - Introduzione</a:t>
            </a:r>
          </a:p>
        </p:txBody>
      </p:sp>
      <p:sp>
        <p:nvSpPr>
          <p:cNvPr id="21" name="CasellaDiTesto 9">
            <a:extLst>
              <a:ext uri="{FF2B5EF4-FFF2-40B4-BE49-F238E27FC236}">
                <a16:creationId xmlns:a16="http://schemas.microsoft.com/office/drawing/2014/main" id="{A708A207-B0A2-7B51-DA74-1B7253732487}"/>
              </a:ext>
            </a:extLst>
          </p:cNvPr>
          <p:cNvSpPr txBox="1"/>
          <p:nvPr/>
        </p:nvSpPr>
        <p:spPr>
          <a:xfrm>
            <a:off x="1577792" y="464469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80946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57047" y="1605896"/>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59864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5ACF75C7-AED5-DF6A-BCF2-E30CDF742127}"/>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2" name="Gruppo 18">
            <a:extLst>
              <a:ext uri="{FF2B5EF4-FFF2-40B4-BE49-F238E27FC236}">
                <a16:creationId xmlns:a16="http://schemas.microsoft.com/office/drawing/2014/main" id="{214270ED-F743-FB52-92AD-88E50AB65AD5}"/>
              </a:ext>
            </a:extLst>
          </p:cNvPr>
          <p:cNvGrpSpPr/>
          <p:nvPr/>
        </p:nvGrpSpPr>
        <p:grpSpPr>
          <a:xfrm>
            <a:off x="970500" y="2467147"/>
            <a:ext cx="500793" cy="2296336"/>
            <a:chOff x="442181" y="1593387"/>
            <a:chExt cx="488380" cy="2347317"/>
          </a:xfrm>
        </p:grpSpPr>
        <p:sp>
          <p:nvSpPr>
            <p:cNvPr id="4" name="Rettangolo 6">
              <a:extLst>
                <a:ext uri="{FF2B5EF4-FFF2-40B4-BE49-F238E27FC236}">
                  <a16:creationId xmlns:a16="http://schemas.microsoft.com/office/drawing/2014/main" id="{36903B69-EB04-7FB8-8B85-1E81ECA9D00C}"/>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ttangolo 7">
              <a:extLst>
                <a:ext uri="{FF2B5EF4-FFF2-40B4-BE49-F238E27FC236}">
                  <a16:creationId xmlns:a16="http://schemas.microsoft.com/office/drawing/2014/main" id="{BE8002EB-4A98-E868-F404-BE31EAAEDA8B}"/>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6">
            <a:extLst>
              <a:ext uri="{FF2B5EF4-FFF2-40B4-BE49-F238E27FC236}">
                <a16:creationId xmlns:a16="http://schemas.microsoft.com/office/drawing/2014/main" id="{BA3C224E-EAAE-8720-FC17-ACF78CED503E}"/>
              </a:ext>
            </a:extLst>
          </p:cNvPr>
          <p:cNvSpPr/>
          <p:nvPr/>
        </p:nvSpPr>
        <p:spPr>
          <a:xfrm>
            <a:off x="970501" y="272870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98115" y="2941265"/>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98115" y="341538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98115" y="388950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98115" y="436361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98115" y="246714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98112" y="483773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910269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383A24A-2F5F-438C-971B-CEC5489AAA66}"/>
              </a:ext>
            </a:extLst>
          </p:cNvPr>
          <p:cNvSpPr txBox="1"/>
          <p:nvPr/>
        </p:nvSpPr>
        <p:spPr>
          <a:xfrm>
            <a:off x="1063258" y="206303"/>
            <a:ext cx="960106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a:t>
            </a:r>
          </a:p>
          <a:p>
            <a:pPr algn="l"/>
            <a:endParaRPr lang="it-IT">
              <a:cs typeface="Arial"/>
            </a:endParaRPr>
          </a:p>
        </p:txBody>
      </p:sp>
      <p:cxnSp>
        <p:nvCxnSpPr>
          <p:cNvPr id="9" name="Connettore diritto 8">
            <a:extLst>
              <a:ext uri="{FF2B5EF4-FFF2-40B4-BE49-F238E27FC236}">
                <a16:creationId xmlns:a16="http://schemas.microsoft.com/office/drawing/2014/main" id="{6116A5BA-3295-2123-51C0-523DA3B15C79}"/>
              </a:ext>
            </a:extLst>
          </p:cNvPr>
          <p:cNvCxnSpPr>
            <a:cxnSpLocks/>
          </p:cNvCxnSpPr>
          <p:nvPr/>
        </p:nvCxnSpPr>
        <p:spPr>
          <a:xfrm>
            <a:off x="8167016" y="1499820"/>
            <a:ext cx="58615" cy="39129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Emissione</a:t>
            </a:r>
            <a:endParaRPr lang="en-US" sz="1600" b="1">
              <a:solidFill>
                <a:schemeClr val="bg1"/>
              </a:solidFill>
              <a:latin typeface="Century Gothic" panose="020B0502020202020204" pitchFamily="34" charset="0"/>
              <a:cs typeface="Calibri" panose="020F0502020204030204" pitchFamily="34" charset="0"/>
            </a:endParaRPr>
          </a:p>
        </p:txBody>
      </p:sp>
      <p:sp>
        <p:nvSpPr>
          <p:cNvPr id="11"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del Paziente </a:t>
            </a:r>
            <a:endParaRPr lang="en-US" sz="1400" b="1">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a:solidFill>
                <a:schemeClr val="bg1"/>
              </a:solidFill>
              <a:latin typeface="Century Gothic" panose="020B0502020202020204" pitchFamily="34" charset="0"/>
              <a:cs typeface="Calibri" panose="020F0502020204030204" pitchFamily="34" charset="0"/>
            </a:endParaRPr>
          </a:p>
        </p:txBody>
      </p:sp>
      <p:sp>
        <p:nvSpPr>
          <p:cNvPr id="12"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Clinici</a:t>
            </a:r>
          </a:p>
        </p:txBody>
      </p:sp>
      <p:sp>
        <p:nvSpPr>
          <p:cNvPr id="13"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a:solidFill>
                  <a:srgbClr val="003D69"/>
                </a:solidFill>
                <a:latin typeface="Century Gothic" panose="020B0502020202020204" pitchFamily="34" charset="0"/>
              </a:rPr>
              <a:t>Direttore Sanitario</a:t>
            </a:r>
          </a:p>
          <a:p>
            <a:pPr algn="ctr"/>
            <a:endParaRPr lang="it-IT">
              <a:solidFill>
                <a:srgbClr val="003D69"/>
              </a:solidFill>
              <a:latin typeface="Century Gothic" panose="020B0502020202020204" pitchFamily="34" charset="0"/>
            </a:endParaRPr>
          </a:p>
        </p:txBody>
      </p:sp>
      <p:grpSp>
        <p:nvGrpSpPr>
          <p:cNvPr id="14" name="Gruppo 13">
            <a:extLst>
              <a:ext uri="{FF2B5EF4-FFF2-40B4-BE49-F238E27FC236}">
                <a16:creationId xmlns:a16="http://schemas.microsoft.com/office/drawing/2014/main" id="{00E99880-EF29-5532-2EE6-92661C6C44F3}"/>
              </a:ext>
            </a:extLst>
          </p:cNvPr>
          <p:cNvGrpSpPr/>
          <p:nvPr/>
        </p:nvGrpSpPr>
        <p:grpSpPr>
          <a:xfrm>
            <a:off x="4636954" y="2530174"/>
            <a:ext cx="608516" cy="678220"/>
            <a:chOff x="4636954" y="2530174"/>
            <a:chExt cx="573028" cy="536318"/>
          </a:xfrm>
        </p:grpSpPr>
        <p:sp>
          <p:nvSpPr>
            <p:cNvPr id="15" name="Rounded Rectangle 2">
              <a:extLst>
                <a:ext uri="{FF2B5EF4-FFF2-40B4-BE49-F238E27FC236}">
                  <a16:creationId xmlns:a16="http://schemas.microsoft.com/office/drawing/2014/main" id="{5FE7B450-98A5-8B7F-1D6A-9B05F8EFE35C}"/>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6" name="Picture 60">
              <a:extLst>
                <a:ext uri="{FF2B5EF4-FFF2-40B4-BE49-F238E27FC236}">
                  <a16:creationId xmlns:a16="http://schemas.microsoft.com/office/drawing/2014/main" id="{BE7C018C-F3B8-6846-958F-0006AEBA57BB}"/>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7"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18"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19"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20" name="Gruppo 19">
            <a:extLst>
              <a:ext uri="{FF2B5EF4-FFF2-40B4-BE49-F238E27FC236}">
                <a16:creationId xmlns:a16="http://schemas.microsoft.com/office/drawing/2014/main" id="{056A52B9-BD4D-36A6-CC1C-40ACDB9CE316}"/>
              </a:ext>
            </a:extLst>
          </p:cNvPr>
          <p:cNvGrpSpPr/>
          <p:nvPr/>
        </p:nvGrpSpPr>
        <p:grpSpPr>
          <a:xfrm>
            <a:off x="4600580" y="4419786"/>
            <a:ext cx="3357016" cy="690206"/>
            <a:chOff x="4600583" y="4419772"/>
            <a:chExt cx="3528628" cy="697697"/>
          </a:xfrm>
        </p:grpSpPr>
        <p:grpSp>
          <p:nvGrpSpPr>
            <p:cNvPr id="21" name="Gruppo 20">
              <a:extLst>
                <a:ext uri="{FF2B5EF4-FFF2-40B4-BE49-F238E27FC236}">
                  <a16:creationId xmlns:a16="http://schemas.microsoft.com/office/drawing/2014/main" id="{41088264-953F-7B8C-84EF-E97B2F612665}"/>
                </a:ext>
              </a:extLst>
            </p:cNvPr>
            <p:cNvGrpSpPr/>
            <p:nvPr/>
          </p:nvGrpSpPr>
          <p:grpSpPr>
            <a:xfrm>
              <a:off x="4600583" y="4419772"/>
              <a:ext cx="727388" cy="697697"/>
              <a:chOff x="4600575" y="4419764"/>
              <a:chExt cx="573028" cy="536318"/>
            </a:xfrm>
          </p:grpSpPr>
          <p:sp>
            <p:nvSpPr>
              <p:cNvPr id="24" name="Oval 61">
                <a:extLst>
                  <a:ext uri="{FF2B5EF4-FFF2-40B4-BE49-F238E27FC236}">
                    <a16:creationId xmlns:a16="http://schemas.microsoft.com/office/drawing/2014/main" id="{2BBDC5B3-2AE8-684A-345F-43203143CF7A}"/>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25" name="Graphic 63" descr="Programmatrice con riempimento a tinta unita">
                <a:extLst>
                  <a:ext uri="{FF2B5EF4-FFF2-40B4-BE49-F238E27FC236}">
                    <a16:creationId xmlns:a16="http://schemas.microsoft.com/office/drawing/2014/main" id="{5A01ECB7-3439-F556-0B02-1D5A6CED8E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6" name="Rounded Rectangle 2">
                <a:extLst>
                  <a:ext uri="{FF2B5EF4-FFF2-40B4-BE49-F238E27FC236}">
                    <a16:creationId xmlns:a16="http://schemas.microsoft.com/office/drawing/2014/main" id="{23A573D0-EDA9-7AAF-4A44-10F33DCE41FC}"/>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2" name="CasellaDiTesto 19">
              <a:extLst>
                <a:ext uri="{FF2B5EF4-FFF2-40B4-BE49-F238E27FC236}">
                  <a16:creationId xmlns:a16="http://schemas.microsoft.com/office/drawing/2014/main" id="{CF23B1EE-A4E6-5F0C-9190-7AC0E6676F92}"/>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23" name="CasellaDiTesto 22">
              <a:extLst>
                <a:ext uri="{FF2B5EF4-FFF2-40B4-BE49-F238E27FC236}">
                  <a16:creationId xmlns:a16="http://schemas.microsoft.com/office/drawing/2014/main" id="{7BE2A3FB-EA8A-1E65-9F0C-2746CAC28E36}"/>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7" name="Rettangolo 26">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8"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Caricamento</a:t>
            </a:r>
            <a:endParaRPr lang="en-US" sz="1600" b="1">
              <a:solidFill>
                <a:schemeClr val="bg1"/>
              </a:solidFill>
              <a:latin typeface="Century Gothic" panose="020B0502020202020204" pitchFamily="34" charset="0"/>
              <a:cs typeface="Calibri" panose="020F0502020204030204" pitchFamily="34" charset="0"/>
            </a:endParaRPr>
          </a:p>
        </p:txBody>
      </p:sp>
      <p:sp>
        <p:nvSpPr>
          <p:cNvPr id="29"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30" name="Gruppo 29">
            <a:extLst>
              <a:ext uri="{FF2B5EF4-FFF2-40B4-BE49-F238E27FC236}">
                <a16:creationId xmlns:a16="http://schemas.microsoft.com/office/drawing/2014/main" id="{67FE874C-BC27-C515-0D93-391B2513D47D}"/>
              </a:ext>
            </a:extLst>
          </p:cNvPr>
          <p:cNvGrpSpPr/>
          <p:nvPr/>
        </p:nvGrpSpPr>
        <p:grpSpPr>
          <a:xfrm>
            <a:off x="8515053" y="4419769"/>
            <a:ext cx="3605863" cy="690204"/>
            <a:chOff x="8515058" y="4419762"/>
            <a:chExt cx="3790196" cy="697696"/>
          </a:xfrm>
        </p:grpSpPr>
        <p:grpSp>
          <p:nvGrpSpPr>
            <p:cNvPr id="31" name="Gruppo 30">
              <a:extLst>
                <a:ext uri="{FF2B5EF4-FFF2-40B4-BE49-F238E27FC236}">
                  <a16:creationId xmlns:a16="http://schemas.microsoft.com/office/drawing/2014/main" id="{8071B83C-E29E-DD9E-CEDD-35E9159DAA60}"/>
                </a:ext>
              </a:extLst>
            </p:cNvPr>
            <p:cNvGrpSpPr/>
            <p:nvPr/>
          </p:nvGrpSpPr>
          <p:grpSpPr>
            <a:xfrm>
              <a:off x="8515058" y="4419762"/>
              <a:ext cx="727388" cy="697696"/>
              <a:chOff x="8515043" y="4419762"/>
              <a:chExt cx="573028" cy="536318"/>
            </a:xfrm>
          </p:grpSpPr>
          <p:sp>
            <p:nvSpPr>
              <p:cNvPr id="34" name="Oval 61">
                <a:extLst>
                  <a:ext uri="{FF2B5EF4-FFF2-40B4-BE49-F238E27FC236}">
                    <a16:creationId xmlns:a16="http://schemas.microsoft.com/office/drawing/2014/main" id="{000ADB26-48EA-5FBA-DEE9-DFBCCABFB36F}"/>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35" name="Graphic 63" descr="Programmatrice con riempimento a tinta unita">
                <a:extLst>
                  <a:ext uri="{FF2B5EF4-FFF2-40B4-BE49-F238E27FC236}">
                    <a16:creationId xmlns:a16="http://schemas.microsoft.com/office/drawing/2014/main" id="{FF15BF5D-C5CC-3473-AF1D-0E60B19FD3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6" name="Rounded Rectangle 2">
                <a:extLst>
                  <a:ext uri="{FF2B5EF4-FFF2-40B4-BE49-F238E27FC236}">
                    <a16:creationId xmlns:a16="http://schemas.microsoft.com/office/drawing/2014/main" id="{92DBAC0E-B380-DC7D-94A0-AA9E251ECE0C}"/>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32" name="CasellaDiTesto 19">
              <a:extLst>
                <a:ext uri="{FF2B5EF4-FFF2-40B4-BE49-F238E27FC236}">
                  <a16:creationId xmlns:a16="http://schemas.microsoft.com/office/drawing/2014/main" id="{8CDC9285-646B-BF94-1FEA-3B6A34054DE4}"/>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33" name="CasellaDiTesto 34">
              <a:extLst>
                <a:ext uri="{FF2B5EF4-FFF2-40B4-BE49-F238E27FC236}">
                  <a16:creationId xmlns:a16="http://schemas.microsoft.com/office/drawing/2014/main" id="{D8DDFA71-E2DC-5D9F-6D43-B93E673BD944}"/>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7" name="Gruppo 36">
            <a:extLst>
              <a:ext uri="{FF2B5EF4-FFF2-40B4-BE49-F238E27FC236}">
                <a16:creationId xmlns:a16="http://schemas.microsoft.com/office/drawing/2014/main" id="{50F076A1-D6CE-1A69-8FA7-7CC47C2C156C}"/>
              </a:ext>
            </a:extLst>
          </p:cNvPr>
          <p:cNvGrpSpPr/>
          <p:nvPr/>
        </p:nvGrpSpPr>
        <p:grpSpPr>
          <a:xfrm>
            <a:off x="8529380" y="2020962"/>
            <a:ext cx="3385142" cy="1153928"/>
            <a:chOff x="8529372" y="2020962"/>
            <a:chExt cx="3558187" cy="1166453"/>
          </a:xfrm>
        </p:grpSpPr>
        <p:grpSp>
          <p:nvGrpSpPr>
            <p:cNvPr id="38" name="Gruppo 37">
              <a:extLst>
                <a:ext uri="{FF2B5EF4-FFF2-40B4-BE49-F238E27FC236}">
                  <a16:creationId xmlns:a16="http://schemas.microsoft.com/office/drawing/2014/main" id="{6A28A43C-E4AF-2000-E7E4-5A5B8330F0D8}"/>
                </a:ext>
              </a:extLst>
            </p:cNvPr>
            <p:cNvGrpSpPr/>
            <p:nvPr/>
          </p:nvGrpSpPr>
          <p:grpSpPr>
            <a:xfrm>
              <a:off x="8627831" y="2723621"/>
              <a:ext cx="488617" cy="463794"/>
              <a:chOff x="8627831" y="2723621"/>
              <a:chExt cx="350874" cy="350876"/>
            </a:xfrm>
          </p:grpSpPr>
          <p:sp>
            <p:nvSpPr>
              <p:cNvPr id="42" name="Oval 61">
                <a:extLst>
                  <a:ext uri="{FF2B5EF4-FFF2-40B4-BE49-F238E27FC236}">
                    <a16:creationId xmlns:a16="http://schemas.microsoft.com/office/drawing/2014/main" id="{5DE62FDE-E219-0855-4C7F-A2A692957596}"/>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3" name="Picture 2">
                <a:extLst>
                  <a:ext uri="{FF2B5EF4-FFF2-40B4-BE49-F238E27FC236}">
                    <a16:creationId xmlns:a16="http://schemas.microsoft.com/office/drawing/2014/main" id="{A9C0DE74-D3F0-3489-FA73-0F20E72F7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Rectangle 202">
              <a:extLst>
                <a:ext uri="{FF2B5EF4-FFF2-40B4-BE49-F238E27FC236}">
                  <a16:creationId xmlns:a16="http://schemas.microsoft.com/office/drawing/2014/main" id="{40B2313E-7CFF-562B-2BFC-10A045F879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Monitoraggio e Controllo</a:t>
              </a:r>
              <a:endParaRPr lang="en-US" sz="1400" b="1">
                <a:solidFill>
                  <a:schemeClr val="bg1"/>
                </a:solidFill>
                <a:latin typeface="Century Gothic" panose="020B0502020202020204" pitchFamily="34" charset="0"/>
                <a:cs typeface="Calibri" panose="020F0502020204030204" pitchFamily="34" charset="0"/>
              </a:endParaRPr>
            </a:p>
          </p:txBody>
        </p:sp>
        <p:sp>
          <p:nvSpPr>
            <p:cNvPr id="40" name="CasellaDiTesto 19">
              <a:extLst>
                <a:ext uri="{FF2B5EF4-FFF2-40B4-BE49-F238E27FC236}">
                  <a16:creationId xmlns:a16="http://schemas.microsoft.com/office/drawing/2014/main" id="{CCD23C77-634A-42BB-0D59-C657D660FD79}"/>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a:solidFill>
                  <a:srgbClr val="003D69"/>
                </a:solidFill>
                <a:latin typeface="Century Gothic" panose="020B0502020202020204" pitchFamily="34" charset="0"/>
                <a:cs typeface="Calibri" panose="020F0502020204030204" pitchFamily="34" charset="0"/>
              </a:endParaRPr>
            </a:p>
          </p:txBody>
        </p:sp>
        <p:sp>
          <p:nvSpPr>
            <p:cNvPr id="41" name="CasellaDiTesto 44">
              <a:extLst>
                <a:ext uri="{FF2B5EF4-FFF2-40B4-BE49-F238E27FC236}">
                  <a16:creationId xmlns:a16="http://schemas.microsoft.com/office/drawing/2014/main" id="{9FA5C6A8-A1D0-27D9-901F-3C5C8C8CB304}"/>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4" name="Gruppo 43">
            <a:extLst>
              <a:ext uri="{FF2B5EF4-FFF2-40B4-BE49-F238E27FC236}">
                <a16:creationId xmlns:a16="http://schemas.microsoft.com/office/drawing/2014/main" id="{6C02A6BC-5FA7-326F-2CD6-B44C5B177818}"/>
              </a:ext>
            </a:extLst>
          </p:cNvPr>
          <p:cNvGrpSpPr/>
          <p:nvPr/>
        </p:nvGrpSpPr>
        <p:grpSpPr>
          <a:xfrm>
            <a:off x="8541898" y="2587326"/>
            <a:ext cx="3517039" cy="1203439"/>
            <a:chOff x="8541896" y="2587322"/>
            <a:chExt cx="4307547" cy="1197737"/>
          </a:xfrm>
        </p:grpSpPr>
        <p:sp>
          <p:nvSpPr>
            <p:cNvPr id="45" name="CasellaDiTesto 48">
              <a:extLst>
                <a:ext uri="{FF2B5EF4-FFF2-40B4-BE49-F238E27FC236}">
                  <a16:creationId xmlns:a16="http://schemas.microsoft.com/office/drawing/2014/main" id="{DD148F90-FA1F-1BFE-0E27-6324350C28C3}"/>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ASL</a:t>
              </a:r>
            </a:p>
          </p:txBody>
        </p:sp>
        <p:sp>
          <p:nvSpPr>
            <p:cNvPr id="46" name="CasellaDiTesto 19">
              <a:extLst>
                <a:ext uri="{FF2B5EF4-FFF2-40B4-BE49-F238E27FC236}">
                  <a16:creationId xmlns:a16="http://schemas.microsoft.com/office/drawing/2014/main" id="{5F0EA533-3D81-4A9D-3FA5-53F05A66DAC3}"/>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Referente </a:t>
              </a:r>
              <a:br>
                <a:rPr lang="it-IT"/>
              </a:br>
              <a:r>
                <a:rPr lang="it-IT"/>
                <a:t>DISTRETTO</a:t>
              </a:r>
            </a:p>
            <a:p>
              <a:r>
                <a:rPr lang="it-IT"/>
                <a:t>Amministrativo</a:t>
              </a:r>
              <a:br>
                <a:rPr lang="it-IT"/>
              </a:br>
              <a:r>
                <a:rPr lang="it-IT"/>
                <a:t>DISTRETTO</a:t>
              </a:r>
            </a:p>
            <a:p>
              <a:r>
                <a:rPr lang="it-IT"/>
                <a:t>Referente ASL</a:t>
              </a:r>
            </a:p>
            <a:p>
              <a:r>
                <a:rPr lang="it-IT"/>
                <a:t>Direttore Sanitario</a:t>
              </a:r>
            </a:p>
          </p:txBody>
        </p:sp>
        <p:sp>
          <p:nvSpPr>
            <p:cNvPr id="47" name="Rounded Rectangle 2">
              <a:extLst>
                <a:ext uri="{FF2B5EF4-FFF2-40B4-BE49-F238E27FC236}">
                  <a16:creationId xmlns:a16="http://schemas.microsoft.com/office/drawing/2014/main" id="{812A1ED9-4DE1-437D-C291-A6F5B96392F6}"/>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8"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49"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0"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1"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2"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3"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1186085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D0B6B059-ADD0-FF46-7F2A-59DEE3707DE6}"/>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2" name="Gruppo 18">
            <a:extLst>
              <a:ext uri="{FF2B5EF4-FFF2-40B4-BE49-F238E27FC236}">
                <a16:creationId xmlns:a16="http://schemas.microsoft.com/office/drawing/2014/main" id="{684735BC-6DEE-43C5-973E-79DF870DB72E}"/>
              </a:ext>
            </a:extLst>
          </p:cNvPr>
          <p:cNvGrpSpPr/>
          <p:nvPr/>
        </p:nvGrpSpPr>
        <p:grpSpPr>
          <a:xfrm>
            <a:off x="970500" y="2335067"/>
            <a:ext cx="500793" cy="2296336"/>
            <a:chOff x="442181" y="1593387"/>
            <a:chExt cx="488380" cy="2347317"/>
          </a:xfrm>
        </p:grpSpPr>
        <p:sp>
          <p:nvSpPr>
            <p:cNvPr id="3" name="Rettangolo 6">
              <a:extLst>
                <a:ext uri="{FF2B5EF4-FFF2-40B4-BE49-F238E27FC236}">
                  <a16:creationId xmlns:a16="http://schemas.microsoft.com/office/drawing/2014/main" id="{149F4E00-44DF-2ED5-1DF7-2FE4E67B0D95}"/>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7">
              <a:extLst>
                <a:ext uri="{FF2B5EF4-FFF2-40B4-BE49-F238E27FC236}">
                  <a16:creationId xmlns:a16="http://schemas.microsoft.com/office/drawing/2014/main" id="{A328E6EA-CD20-14E2-D0BF-A1EBD2B77330}"/>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6">
            <a:extLst>
              <a:ext uri="{FF2B5EF4-FFF2-40B4-BE49-F238E27FC236}">
                <a16:creationId xmlns:a16="http://schemas.microsoft.com/office/drawing/2014/main" id="{BA3C224E-EAAE-8720-FC17-ACF78CED503E}"/>
              </a:ext>
            </a:extLst>
          </p:cNvPr>
          <p:cNvSpPr/>
          <p:nvPr/>
        </p:nvSpPr>
        <p:spPr>
          <a:xfrm>
            <a:off x="970501" y="259662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98115" y="280918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98115" y="3283303"/>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98115" y="375742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98115" y="423153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98115" y="233506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98112" y="470565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955832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sellaDiTesto 29">
            <a:extLst>
              <a:ext uri="{FF2B5EF4-FFF2-40B4-BE49-F238E27FC236}">
                <a16:creationId xmlns:a16="http://schemas.microsoft.com/office/drawing/2014/main" id="{ED9D95A4-630D-F5E2-C118-63F5E1739B11}"/>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1/2</a:t>
            </a:r>
          </a:p>
          <a:p>
            <a:pPr algn="l"/>
            <a:endParaRPr lang="it-IT">
              <a:cs typeface="Arial"/>
            </a:endParaRPr>
          </a:p>
        </p:txBody>
      </p:sp>
      <p:sp>
        <p:nvSpPr>
          <p:cNvPr id="4"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cxnSp>
        <p:nvCxnSpPr>
          <p:cNvPr id="31" name="Connettore diritto 30">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Semplice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33" name="Gruppo 32">
            <a:extLst>
              <a:ext uri="{FF2B5EF4-FFF2-40B4-BE49-F238E27FC236}">
                <a16:creationId xmlns:a16="http://schemas.microsoft.com/office/drawing/2014/main" id="{322B589F-B980-1430-354E-289897794A48}"/>
              </a:ext>
            </a:extLst>
          </p:cNvPr>
          <p:cNvGrpSpPr/>
          <p:nvPr/>
        </p:nvGrpSpPr>
        <p:grpSpPr>
          <a:xfrm>
            <a:off x="6776007" y="2030012"/>
            <a:ext cx="5006415" cy="4134855"/>
            <a:chOff x="6776007" y="2030012"/>
            <a:chExt cx="5006415" cy="4134855"/>
          </a:xfrm>
        </p:grpSpPr>
        <p:pic>
          <p:nvPicPr>
            <p:cNvPr id="34" name="Immagine 33">
              <a:extLst>
                <a:ext uri="{FF2B5EF4-FFF2-40B4-BE49-F238E27FC236}">
                  <a16:creationId xmlns:a16="http://schemas.microsoft.com/office/drawing/2014/main" id="{774E52CF-42C0-87CF-AA0F-4E993FEF9785}"/>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35" name="Immagine 34">
              <a:extLst>
                <a:ext uri="{FF2B5EF4-FFF2-40B4-BE49-F238E27FC236}">
                  <a16:creationId xmlns:a16="http://schemas.microsoft.com/office/drawing/2014/main" id="{E9254D6E-1CA3-4FFA-16EE-7744FF4958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36" name="Rounded Rectangle 2">
              <a:extLst>
                <a:ext uri="{FF2B5EF4-FFF2-40B4-BE49-F238E27FC236}">
                  <a16:creationId xmlns:a16="http://schemas.microsoft.com/office/drawing/2014/main" id="{823E3781-F9E5-AB84-42F0-BA2D61B2C15D}"/>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7" name="Rounded Rectangle 2">
              <a:extLst>
                <a:ext uri="{FF2B5EF4-FFF2-40B4-BE49-F238E27FC236}">
                  <a16:creationId xmlns:a16="http://schemas.microsoft.com/office/drawing/2014/main" id="{DBB12D8B-E5A8-81E8-C75C-8439ECE65113}"/>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8" name="Picture 60">
              <a:extLst>
                <a:ext uri="{FF2B5EF4-FFF2-40B4-BE49-F238E27FC236}">
                  <a16:creationId xmlns:a16="http://schemas.microsoft.com/office/drawing/2014/main" id="{3C3F9B3E-2530-80FF-9354-68616E2F09F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39" name="Rounded Rectangle 2">
              <a:extLst>
                <a:ext uri="{FF2B5EF4-FFF2-40B4-BE49-F238E27FC236}">
                  <a16:creationId xmlns:a16="http://schemas.microsoft.com/office/drawing/2014/main" id="{0CF55D74-8D76-ED30-03BB-0ADCEB3EE1B9}"/>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0" name="Parentesi graffa aperta 39">
              <a:extLst>
                <a:ext uri="{FF2B5EF4-FFF2-40B4-BE49-F238E27FC236}">
                  <a16:creationId xmlns:a16="http://schemas.microsoft.com/office/drawing/2014/main" id="{36FB1387-E26C-BFC0-DFF2-75800D9D46A4}"/>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41" name="CasellaDiTesto 37">
              <a:extLst>
                <a:ext uri="{FF2B5EF4-FFF2-40B4-BE49-F238E27FC236}">
                  <a16:creationId xmlns:a16="http://schemas.microsoft.com/office/drawing/2014/main" id="{DCF056ED-5BC8-3226-F118-EE22D5B93E6C}"/>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42" name="CasellaDiTesto 38">
              <a:extLst>
                <a:ext uri="{FF2B5EF4-FFF2-40B4-BE49-F238E27FC236}">
                  <a16:creationId xmlns:a16="http://schemas.microsoft.com/office/drawing/2014/main" id="{014A0D09-9DA5-A85D-EC26-752CA9B330DD}"/>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43" name="Immagine 42">
              <a:extLst>
                <a:ext uri="{FF2B5EF4-FFF2-40B4-BE49-F238E27FC236}">
                  <a16:creationId xmlns:a16="http://schemas.microsoft.com/office/drawing/2014/main" id="{85D6486C-108F-25F5-B139-B1735919969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44" name="Immagine 43">
              <a:extLst>
                <a:ext uri="{FF2B5EF4-FFF2-40B4-BE49-F238E27FC236}">
                  <a16:creationId xmlns:a16="http://schemas.microsoft.com/office/drawing/2014/main" id="{A708D361-8213-9E26-1582-D3405A36AC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45" name="Rounded Rectangle 2">
              <a:extLst>
                <a:ext uri="{FF2B5EF4-FFF2-40B4-BE49-F238E27FC236}">
                  <a16:creationId xmlns:a16="http://schemas.microsoft.com/office/drawing/2014/main" id="{77FDC91A-8DB0-9D49-8FBA-05A113D6E2CF}"/>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6" name="Rounded Rectangle 2">
              <a:extLst>
                <a:ext uri="{FF2B5EF4-FFF2-40B4-BE49-F238E27FC236}">
                  <a16:creationId xmlns:a16="http://schemas.microsoft.com/office/drawing/2014/main" id="{A18AAD57-9A21-19C0-8EF7-A6D600200B41}"/>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7" name="Picture 60">
              <a:extLst>
                <a:ext uri="{FF2B5EF4-FFF2-40B4-BE49-F238E27FC236}">
                  <a16:creationId xmlns:a16="http://schemas.microsoft.com/office/drawing/2014/main" id="{E53174DF-D79E-C269-35ED-7E670C44E861}"/>
                </a:ext>
              </a:extLst>
            </p:cNvPr>
            <p:cNvPicPr>
              <a:picLocks noChangeAspect="1"/>
            </p:cNvPicPr>
            <p:nvPr/>
          </p:nvPicPr>
          <p:blipFill>
            <a:blip r:embed="rId4"/>
            <a:stretch>
              <a:fillRect/>
            </a:stretch>
          </p:blipFill>
          <p:spPr>
            <a:xfrm>
              <a:off x="7629256" y="5655866"/>
              <a:ext cx="493802" cy="473249"/>
            </a:xfrm>
            <a:prstGeom prst="rect">
              <a:avLst/>
            </a:prstGeom>
          </p:spPr>
        </p:pic>
        <p:sp>
          <p:nvSpPr>
            <p:cNvPr id="48" name="Rounded Rectangle 2">
              <a:extLst>
                <a:ext uri="{FF2B5EF4-FFF2-40B4-BE49-F238E27FC236}">
                  <a16:creationId xmlns:a16="http://schemas.microsoft.com/office/drawing/2014/main" id="{FC3B8FBF-784C-D7A4-581D-318F549BF782}"/>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9" name="Parentesi graffa aperta 48">
              <a:extLst>
                <a:ext uri="{FF2B5EF4-FFF2-40B4-BE49-F238E27FC236}">
                  <a16:creationId xmlns:a16="http://schemas.microsoft.com/office/drawing/2014/main" id="{E6AE8A6E-8CBF-193C-BE98-D11B322247B8}"/>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0" name="CasellaDiTesto 46">
              <a:extLst>
                <a:ext uri="{FF2B5EF4-FFF2-40B4-BE49-F238E27FC236}">
                  <a16:creationId xmlns:a16="http://schemas.microsoft.com/office/drawing/2014/main" id="{0C3BDADE-33C7-C9E7-BAB0-694FC416C7B4}"/>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51" name="CasellaDiTesto 48">
              <a:extLst>
                <a:ext uri="{FF2B5EF4-FFF2-40B4-BE49-F238E27FC236}">
                  <a16:creationId xmlns:a16="http://schemas.microsoft.com/office/drawing/2014/main" id="{31E7CA74-DAF1-765A-8100-2A3A5C9F27E2}"/>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52" name="CasellaDiTesto 49">
              <a:extLst>
                <a:ext uri="{FF2B5EF4-FFF2-40B4-BE49-F238E27FC236}">
                  <a16:creationId xmlns:a16="http://schemas.microsoft.com/office/drawing/2014/main" id="{68409999-78BF-E297-087F-1DCC236D62FA}"/>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53" name="CasellaDiTesto 50">
              <a:extLst>
                <a:ext uri="{FF2B5EF4-FFF2-40B4-BE49-F238E27FC236}">
                  <a16:creationId xmlns:a16="http://schemas.microsoft.com/office/drawing/2014/main" id="{3B38937F-A8AE-C2B3-1C85-98B4243E24BF}"/>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54" name="CasellaDiTesto 53">
              <a:extLst>
                <a:ext uri="{FF2B5EF4-FFF2-40B4-BE49-F238E27FC236}">
                  <a16:creationId xmlns:a16="http://schemas.microsoft.com/office/drawing/2014/main" id="{EA8907B3-64B0-693E-D8C2-ADFF91E18E3A}"/>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sp>
        <p:nvSpPr>
          <p:cNvPr id="5" name="Rettangolo 4">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6" name="Rettangolo 5">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115744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07DFBFB-9F22-E86E-CE5F-7B605DD5E03E}"/>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2/2</a:t>
            </a:r>
          </a:p>
          <a:p>
            <a:pPr algn="l"/>
            <a:endParaRPr lang="it-IT">
              <a:cs typeface="Arial"/>
            </a:endParaRPr>
          </a:p>
        </p:txBody>
      </p:sp>
      <p:cxnSp>
        <p:nvCxnSpPr>
          <p:cNvPr id="3" name="Connettore diritto 2">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Complessa</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5" name="Gruppo 4">
            <a:extLst>
              <a:ext uri="{FF2B5EF4-FFF2-40B4-BE49-F238E27FC236}">
                <a16:creationId xmlns:a16="http://schemas.microsoft.com/office/drawing/2014/main" id="{CA0DA6AC-51C6-DF9B-675C-89AE5ACA2235}"/>
              </a:ext>
            </a:extLst>
          </p:cNvPr>
          <p:cNvGrpSpPr/>
          <p:nvPr/>
        </p:nvGrpSpPr>
        <p:grpSpPr>
          <a:xfrm>
            <a:off x="6561816" y="1871890"/>
            <a:ext cx="4506234" cy="4324946"/>
            <a:chOff x="6561816" y="1871890"/>
            <a:chExt cx="4506234" cy="4324946"/>
          </a:xfrm>
        </p:grpSpPr>
        <p:sp>
          <p:nvSpPr>
            <p:cNvPr id="43" name="CasellaDiTesto 62">
              <a:extLst>
                <a:ext uri="{FF2B5EF4-FFF2-40B4-BE49-F238E27FC236}">
                  <a16:creationId xmlns:a16="http://schemas.microsoft.com/office/drawing/2014/main" id="{F1A69D9B-69CC-47A8-A007-6D19B00E4D9B}"/>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44" name="CasellaDiTesto 63">
              <a:extLst>
                <a:ext uri="{FF2B5EF4-FFF2-40B4-BE49-F238E27FC236}">
                  <a16:creationId xmlns:a16="http://schemas.microsoft.com/office/drawing/2014/main" id="{9441E90E-B9F3-072A-D08F-B6B1256FCC9F}"/>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45" name="Immagine 44">
              <a:extLst>
                <a:ext uri="{FF2B5EF4-FFF2-40B4-BE49-F238E27FC236}">
                  <a16:creationId xmlns:a16="http://schemas.microsoft.com/office/drawing/2014/main" id="{DB5AE896-8AEF-1EE3-D0D0-5B267B9B60D4}"/>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46" name="Immagine 45">
              <a:extLst>
                <a:ext uri="{FF2B5EF4-FFF2-40B4-BE49-F238E27FC236}">
                  <a16:creationId xmlns:a16="http://schemas.microsoft.com/office/drawing/2014/main" id="{7E78889B-A178-E9A6-3FB6-2AC28EADD1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47" name="Rounded Rectangle 2">
              <a:extLst>
                <a:ext uri="{FF2B5EF4-FFF2-40B4-BE49-F238E27FC236}">
                  <a16:creationId xmlns:a16="http://schemas.microsoft.com/office/drawing/2014/main" id="{C4DCD554-7FAB-E925-8D65-9F51E819FBAB}"/>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8" name="Rounded Rectangle 2">
              <a:extLst>
                <a:ext uri="{FF2B5EF4-FFF2-40B4-BE49-F238E27FC236}">
                  <a16:creationId xmlns:a16="http://schemas.microsoft.com/office/drawing/2014/main" id="{B452191A-83C3-C812-0E73-EEB9618C1531}"/>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9" name="Picture 60">
              <a:extLst>
                <a:ext uri="{FF2B5EF4-FFF2-40B4-BE49-F238E27FC236}">
                  <a16:creationId xmlns:a16="http://schemas.microsoft.com/office/drawing/2014/main" id="{3965D404-A413-372C-2A76-4551D830EDCF}"/>
                </a:ext>
              </a:extLst>
            </p:cNvPr>
            <p:cNvPicPr>
              <a:picLocks noChangeAspect="1"/>
            </p:cNvPicPr>
            <p:nvPr/>
          </p:nvPicPr>
          <p:blipFill>
            <a:blip r:embed="rId4"/>
            <a:stretch>
              <a:fillRect/>
            </a:stretch>
          </p:blipFill>
          <p:spPr>
            <a:xfrm>
              <a:off x="7648987" y="5791576"/>
              <a:ext cx="406519" cy="376795"/>
            </a:xfrm>
            <a:prstGeom prst="rect">
              <a:avLst/>
            </a:prstGeom>
          </p:spPr>
        </p:pic>
        <p:sp>
          <p:nvSpPr>
            <p:cNvPr id="50" name="Rounded Rectangle 2">
              <a:extLst>
                <a:ext uri="{FF2B5EF4-FFF2-40B4-BE49-F238E27FC236}">
                  <a16:creationId xmlns:a16="http://schemas.microsoft.com/office/drawing/2014/main" id="{40D88C62-9948-2B63-0773-82D92C784B05}"/>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1" name="Parentesi graffa aperta 50">
              <a:extLst>
                <a:ext uri="{FF2B5EF4-FFF2-40B4-BE49-F238E27FC236}">
                  <a16:creationId xmlns:a16="http://schemas.microsoft.com/office/drawing/2014/main" id="{EF97D636-B615-AA32-D175-02D7E209A0AC}"/>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2" name="CasellaDiTesto 71">
              <a:extLst>
                <a:ext uri="{FF2B5EF4-FFF2-40B4-BE49-F238E27FC236}">
                  <a16:creationId xmlns:a16="http://schemas.microsoft.com/office/drawing/2014/main" id="{CF05BF1C-F57C-8A2C-4DE9-89B16951F2E7}"/>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sp>
          <p:nvSpPr>
            <p:cNvPr id="53" name="CasellaDiTesto 72">
              <a:extLst>
                <a:ext uri="{FF2B5EF4-FFF2-40B4-BE49-F238E27FC236}">
                  <a16:creationId xmlns:a16="http://schemas.microsoft.com/office/drawing/2014/main" id="{871CAF8D-C213-BE10-1445-561BF6518FF1}"/>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grpSp>
          <p:nvGrpSpPr>
            <p:cNvPr id="54" name="Gruppo 53">
              <a:extLst>
                <a:ext uri="{FF2B5EF4-FFF2-40B4-BE49-F238E27FC236}">
                  <a16:creationId xmlns:a16="http://schemas.microsoft.com/office/drawing/2014/main" id="{1164FB75-1A29-1C19-A75D-441B0FB88506}"/>
                </a:ext>
              </a:extLst>
            </p:cNvPr>
            <p:cNvGrpSpPr/>
            <p:nvPr/>
          </p:nvGrpSpPr>
          <p:grpSpPr>
            <a:xfrm>
              <a:off x="6747731" y="3028540"/>
              <a:ext cx="4320319" cy="1547862"/>
              <a:chOff x="6747731" y="3028540"/>
              <a:chExt cx="4320319" cy="1547862"/>
            </a:xfrm>
          </p:grpSpPr>
          <p:pic>
            <p:nvPicPr>
              <p:cNvPr id="64" name="Immagine 63">
                <a:extLst>
                  <a:ext uri="{FF2B5EF4-FFF2-40B4-BE49-F238E27FC236}">
                    <a16:creationId xmlns:a16="http://schemas.microsoft.com/office/drawing/2014/main" id="{49E31F3F-FAA3-6FD9-CBCC-57C31F032423}"/>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65" name="Immagine 64">
                <a:extLst>
                  <a:ext uri="{FF2B5EF4-FFF2-40B4-BE49-F238E27FC236}">
                    <a16:creationId xmlns:a16="http://schemas.microsoft.com/office/drawing/2014/main" id="{A5FDA9A9-C0E9-FA69-722F-35E5B74AD0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66" name="Rounded Rectangle 2">
                <a:extLst>
                  <a:ext uri="{FF2B5EF4-FFF2-40B4-BE49-F238E27FC236}">
                    <a16:creationId xmlns:a16="http://schemas.microsoft.com/office/drawing/2014/main" id="{F0921769-A161-F28F-FC98-582E21D7CEFC}"/>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7" name="Rounded Rectangle 2">
                <a:extLst>
                  <a:ext uri="{FF2B5EF4-FFF2-40B4-BE49-F238E27FC236}">
                    <a16:creationId xmlns:a16="http://schemas.microsoft.com/office/drawing/2014/main" id="{45B27A5D-4FEB-409F-99A2-9420AB920C83}"/>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68" name="Picture 60">
                <a:extLst>
                  <a:ext uri="{FF2B5EF4-FFF2-40B4-BE49-F238E27FC236}">
                    <a16:creationId xmlns:a16="http://schemas.microsoft.com/office/drawing/2014/main" id="{BFA18986-C232-562B-C8C6-DC2323EA3F51}"/>
                  </a:ext>
                </a:extLst>
              </p:cNvPr>
              <p:cNvPicPr>
                <a:picLocks noChangeAspect="1"/>
              </p:cNvPicPr>
              <p:nvPr/>
            </p:nvPicPr>
            <p:blipFill>
              <a:blip r:embed="rId4"/>
              <a:stretch>
                <a:fillRect/>
              </a:stretch>
            </p:blipFill>
            <p:spPr>
              <a:xfrm>
                <a:off x="7648984" y="4171142"/>
                <a:ext cx="406519" cy="376795"/>
              </a:xfrm>
              <a:prstGeom prst="rect">
                <a:avLst/>
              </a:prstGeom>
            </p:spPr>
          </p:pic>
          <p:sp>
            <p:nvSpPr>
              <p:cNvPr id="69" name="Rounded Rectangle 2">
                <a:extLst>
                  <a:ext uri="{FF2B5EF4-FFF2-40B4-BE49-F238E27FC236}">
                    <a16:creationId xmlns:a16="http://schemas.microsoft.com/office/drawing/2014/main" id="{AA51A0B2-0637-CC75-1463-613526A1246E}"/>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70" name="Parentesi graffa aperta 69">
                <a:extLst>
                  <a:ext uri="{FF2B5EF4-FFF2-40B4-BE49-F238E27FC236}">
                    <a16:creationId xmlns:a16="http://schemas.microsoft.com/office/drawing/2014/main" id="{B8EC63A4-0EC2-01B9-89D9-754EEF497DAE}"/>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71" name="CasellaDiTesto 90">
                <a:extLst>
                  <a:ext uri="{FF2B5EF4-FFF2-40B4-BE49-F238E27FC236}">
                    <a16:creationId xmlns:a16="http://schemas.microsoft.com/office/drawing/2014/main" id="{E7E8BDA9-0275-B3A1-FEFE-45DF4FBB44CF}"/>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72" name="CasellaDiTesto 91">
                <a:extLst>
                  <a:ext uri="{FF2B5EF4-FFF2-40B4-BE49-F238E27FC236}">
                    <a16:creationId xmlns:a16="http://schemas.microsoft.com/office/drawing/2014/main" id="{BAB3FF30-497E-7B72-4EA1-2F3A2897E8F7}"/>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73" name="CasellaDiTesto 92">
                <a:extLst>
                  <a:ext uri="{FF2B5EF4-FFF2-40B4-BE49-F238E27FC236}">
                    <a16:creationId xmlns:a16="http://schemas.microsoft.com/office/drawing/2014/main" id="{28B6B133-FCD4-4AF3-C1CF-3EFFE4466CB3}"/>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74" name="CasellaDiTesto 93">
                <a:extLst>
                  <a:ext uri="{FF2B5EF4-FFF2-40B4-BE49-F238E27FC236}">
                    <a16:creationId xmlns:a16="http://schemas.microsoft.com/office/drawing/2014/main" id="{A3378414-82F6-87F4-3485-C907289851FE}"/>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grpSp>
          <p:nvGrpSpPr>
            <p:cNvPr id="55" name="Gruppo 54">
              <a:extLst>
                <a:ext uri="{FF2B5EF4-FFF2-40B4-BE49-F238E27FC236}">
                  <a16:creationId xmlns:a16="http://schemas.microsoft.com/office/drawing/2014/main" id="{672DE941-D5DC-7F9D-D2FF-9949321D823E}"/>
                </a:ext>
              </a:extLst>
            </p:cNvPr>
            <p:cNvGrpSpPr/>
            <p:nvPr/>
          </p:nvGrpSpPr>
          <p:grpSpPr>
            <a:xfrm>
              <a:off x="6697552" y="1871890"/>
              <a:ext cx="4370498" cy="1045959"/>
              <a:chOff x="6697552" y="1871890"/>
              <a:chExt cx="4370498" cy="1045959"/>
            </a:xfrm>
          </p:grpSpPr>
          <p:pic>
            <p:nvPicPr>
              <p:cNvPr id="56" name="Immagine 55">
                <a:extLst>
                  <a:ext uri="{FF2B5EF4-FFF2-40B4-BE49-F238E27FC236}">
                    <a16:creationId xmlns:a16="http://schemas.microsoft.com/office/drawing/2014/main" id="{3A2F5EC0-2CD8-5DFA-0CC9-69833BE7A682}"/>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57" name="Immagine 56">
                <a:extLst>
                  <a:ext uri="{FF2B5EF4-FFF2-40B4-BE49-F238E27FC236}">
                    <a16:creationId xmlns:a16="http://schemas.microsoft.com/office/drawing/2014/main" id="{BFD6612E-AA69-8064-80CC-4753C42F5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58" name="Rounded Rectangle 2">
                <a:extLst>
                  <a:ext uri="{FF2B5EF4-FFF2-40B4-BE49-F238E27FC236}">
                    <a16:creationId xmlns:a16="http://schemas.microsoft.com/office/drawing/2014/main" id="{F1654A2C-2A99-B5D9-3008-EC5DCB0B301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9" name="Rounded Rectangle 2">
                <a:extLst>
                  <a:ext uri="{FF2B5EF4-FFF2-40B4-BE49-F238E27FC236}">
                    <a16:creationId xmlns:a16="http://schemas.microsoft.com/office/drawing/2014/main" id="{AC9B453D-1775-D368-8747-08B35872AC22}"/>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0" name="Parentesi graffa aperta 59">
                <a:extLst>
                  <a:ext uri="{FF2B5EF4-FFF2-40B4-BE49-F238E27FC236}">
                    <a16:creationId xmlns:a16="http://schemas.microsoft.com/office/drawing/2014/main" id="{79D7E77D-C1B3-B903-85EF-0178A5E61BD4}"/>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61" name="CasellaDiTesto 80">
                <a:extLst>
                  <a:ext uri="{FF2B5EF4-FFF2-40B4-BE49-F238E27FC236}">
                    <a16:creationId xmlns:a16="http://schemas.microsoft.com/office/drawing/2014/main" id="{45F7BD62-34B9-65D3-9447-8247B58F8877}"/>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SPOKE</a:t>
                </a:r>
                <a:endParaRPr lang="it-IT" sz="1200" b="1" dirty="0">
                  <a:solidFill>
                    <a:schemeClr val="accent5">
                      <a:lumMod val="25000"/>
                    </a:schemeClr>
                  </a:solidFill>
                  <a:latin typeface="Century Gothic" panose="020B0502020202020204" pitchFamily="34" charset="0"/>
                  <a:cs typeface="Calibri"/>
                </a:endParaRPr>
              </a:p>
            </p:txBody>
          </p:sp>
          <p:sp>
            <p:nvSpPr>
              <p:cNvPr id="62" name="CasellaDiTesto 81">
                <a:extLst>
                  <a:ext uri="{FF2B5EF4-FFF2-40B4-BE49-F238E27FC236}">
                    <a16:creationId xmlns:a16="http://schemas.microsoft.com/office/drawing/2014/main" id="{76167FDE-7669-92AF-AC68-B67A3858949F}"/>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63" name="CasellaDiTesto 82">
                <a:extLst>
                  <a:ext uri="{FF2B5EF4-FFF2-40B4-BE49-F238E27FC236}">
                    <a16:creationId xmlns:a16="http://schemas.microsoft.com/office/drawing/2014/main" id="{F5B5B767-C96F-5E76-A5DF-B38021259674}"/>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SPOKE (UO): Certificazione provvisoria e Prescrizione</a:t>
                </a:r>
                <a:endParaRPr lang="it-IT" sz="1200" b="1" dirty="0">
                  <a:solidFill>
                    <a:schemeClr val="accent5">
                      <a:lumMod val="25000"/>
                    </a:schemeClr>
                  </a:solidFill>
                  <a:latin typeface="Century Gothic" panose="020B0502020202020204" pitchFamily="34" charset="0"/>
                  <a:cs typeface="Calibri"/>
                </a:endParaRPr>
              </a:p>
            </p:txBody>
          </p:sp>
        </p:grpSp>
      </p:grpSp>
      <p:sp>
        <p:nvSpPr>
          <p:cNvPr id="7" name="Rettangolo 6">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8" name="Rettangolo 7">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426713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CasellaDiTesto 45">
            <a:extLst>
              <a:ext uri="{FF2B5EF4-FFF2-40B4-BE49-F238E27FC236}">
                <a16:creationId xmlns:a16="http://schemas.microsoft.com/office/drawing/2014/main" id="{CAE8F99C-10B9-DDC0-EEC1-1C89690F1B99}"/>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12" name="Gruppo 18">
            <a:extLst>
              <a:ext uri="{FF2B5EF4-FFF2-40B4-BE49-F238E27FC236}">
                <a16:creationId xmlns:a16="http://schemas.microsoft.com/office/drawing/2014/main" id="{F435DB32-5459-F0B0-C536-F0163442CF28}"/>
              </a:ext>
            </a:extLst>
          </p:cNvPr>
          <p:cNvGrpSpPr/>
          <p:nvPr/>
        </p:nvGrpSpPr>
        <p:grpSpPr>
          <a:xfrm>
            <a:off x="858740" y="2396027"/>
            <a:ext cx="500793" cy="2296336"/>
            <a:chOff x="442181" y="1593387"/>
            <a:chExt cx="488380" cy="2347317"/>
          </a:xfrm>
        </p:grpSpPr>
        <p:sp>
          <p:nvSpPr>
            <p:cNvPr id="13" name="Rettangolo 6">
              <a:extLst>
                <a:ext uri="{FF2B5EF4-FFF2-40B4-BE49-F238E27FC236}">
                  <a16:creationId xmlns:a16="http://schemas.microsoft.com/office/drawing/2014/main" id="{628CFCAE-5A93-85E5-1495-726F20AA5DE7}"/>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ttangolo 7">
              <a:extLst>
                <a:ext uri="{FF2B5EF4-FFF2-40B4-BE49-F238E27FC236}">
                  <a16:creationId xmlns:a16="http://schemas.microsoft.com/office/drawing/2014/main" id="{0D1E4A8F-70B7-FF2A-210A-5AC3B63A49DD}"/>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6">
            <a:extLst>
              <a:ext uri="{FF2B5EF4-FFF2-40B4-BE49-F238E27FC236}">
                <a16:creationId xmlns:a16="http://schemas.microsoft.com/office/drawing/2014/main" id="{7FCB0593-C816-CFC2-EC1F-9A1A7369EFB2}"/>
              </a:ext>
            </a:extLst>
          </p:cNvPr>
          <p:cNvSpPr/>
          <p:nvPr/>
        </p:nvSpPr>
        <p:spPr>
          <a:xfrm>
            <a:off x="858741" y="26575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2E793A18-DF5F-57E1-1187-7E42E8731AB2}"/>
              </a:ext>
            </a:extLst>
          </p:cNvPr>
          <p:cNvSpPr txBox="1"/>
          <p:nvPr/>
        </p:nvSpPr>
        <p:spPr>
          <a:xfrm>
            <a:off x="1486355" y="28701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52FC3F61-F756-2E66-0E8B-2D0B3C44E9E0}"/>
              </a:ext>
            </a:extLst>
          </p:cNvPr>
          <p:cNvSpPr txBox="1"/>
          <p:nvPr/>
        </p:nvSpPr>
        <p:spPr>
          <a:xfrm>
            <a:off x="1486355" y="33442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8" name="CasellaDiTesto 9">
            <a:extLst>
              <a:ext uri="{FF2B5EF4-FFF2-40B4-BE49-F238E27FC236}">
                <a16:creationId xmlns:a16="http://schemas.microsoft.com/office/drawing/2014/main" id="{2A6FBFAB-6DCF-E19D-48EB-8B3A44E927FD}"/>
              </a:ext>
            </a:extLst>
          </p:cNvPr>
          <p:cNvSpPr txBox="1"/>
          <p:nvPr/>
        </p:nvSpPr>
        <p:spPr>
          <a:xfrm>
            <a:off x="1486355" y="381838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5" name="CasellaDiTesto 9">
            <a:extLst>
              <a:ext uri="{FF2B5EF4-FFF2-40B4-BE49-F238E27FC236}">
                <a16:creationId xmlns:a16="http://schemas.microsoft.com/office/drawing/2014/main" id="{9F53E907-3FA2-40BA-7A18-78A6FAC09DCD}"/>
              </a:ext>
            </a:extLst>
          </p:cNvPr>
          <p:cNvSpPr txBox="1"/>
          <p:nvPr/>
        </p:nvSpPr>
        <p:spPr>
          <a:xfrm>
            <a:off x="1486355" y="429249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 ASL</a:t>
            </a:r>
          </a:p>
        </p:txBody>
      </p:sp>
      <p:sp>
        <p:nvSpPr>
          <p:cNvPr id="26" name="CasellaDiTesto 9">
            <a:extLst>
              <a:ext uri="{FF2B5EF4-FFF2-40B4-BE49-F238E27FC236}">
                <a16:creationId xmlns:a16="http://schemas.microsoft.com/office/drawing/2014/main" id="{9E6159BE-A3E8-6CCB-8274-A0E98C0C35CC}"/>
              </a:ext>
            </a:extLst>
          </p:cNvPr>
          <p:cNvSpPr txBox="1"/>
          <p:nvPr/>
        </p:nvSpPr>
        <p:spPr>
          <a:xfrm>
            <a:off x="1486355" y="23960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7" name="CasellaDiTesto 9">
            <a:extLst>
              <a:ext uri="{FF2B5EF4-FFF2-40B4-BE49-F238E27FC236}">
                <a16:creationId xmlns:a16="http://schemas.microsoft.com/office/drawing/2014/main" id="{6DBFDF88-49B5-7803-47D0-3E627796D705}"/>
              </a:ext>
            </a:extLst>
          </p:cNvPr>
          <p:cNvSpPr txBox="1"/>
          <p:nvPr/>
        </p:nvSpPr>
        <p:spPr>
          <a:xfrm>
            <a:off x="1486352" y="47666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79705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864482" y="1201089"/>
            <a:ext cx="9696176" cy="509737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159717" y="1409686"/>
            <a:ext cx="6754056" cy="3067959"/>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441318" y="3578496"/>
            <a:ext cx="27495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240680" y="4426025"/>
            <a:ext cx="2999399" cy="192458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8039519" y="4350160"/>
            <a:ext cx="27495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546307" y="4045644"/>
            <a:ext cx="3162886" cy="1608225"/>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724532" y="4527798"/>
            <a:ext cx="27495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726730" y="4896603"/>
            <a:ext cx="27495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1349934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sp>
        <p:nvSpPr>
          <p:cNvPr id="7" name="Titolo 1">
            <a:extLst>
              <a:ext uri="{FF2B5EF4-FFF2-40B4-BE49-F238E27FC236}">
                <a16:creationId xmlns:a16="http://schemas.microsoft.com/office/drawing/2014/main" id="{2F921454-1ACE-4CE0-BF6B-8F1AA90EDE52}"/>
              </a:ext>
            </a:extLst>
          </p:cNvPr>
          <p:cNvSpPr txBox="1">
            <a:spLocks/>
          </p:cNvSpPr>
          <p:nvPr/>
        </p:nvSpPr>
        <p:spPr>
          <a:xfrm>
            <a:off x="603460" y="1106362"/>
            <a:ext cx="10356576" cy="54834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65077" y="1607598"/>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496216" y="2012158"/>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04 - Login 3/3</a:t>
            </a:r>
          </a:p>
          <a:p>
            <a:pPr algn="l"/>
            <a:endParaRPr lang="it-IT">
              <a:cs typeface="Arial"/>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59569" y="1629730"/>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410619" y="1934636"/>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58477" y="4462912"/>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455479B7-9900-627D-7CAA-70CB198809DF}"/>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23" name="Gruppo 18">
            <a:extLst>
              <a:ext uri="{FF2B5EF4-FFF2-40B4-BE49-F238E27FC236}">
                <a16:creationId xmlns:a16="http://schemas.microsoft.com/office/drawing/2014/main" id="{1EFFF4DB-3B67-1029-50BE-07E974A9F825}"/>
              </a:ext>
            </a:extLst>
          </p:cNvPr>
          <p:cNvGrpSpPr/>
          <p:nvPr/>
        </p:nvGrpSpPr>
        <p:grpSpPr>
          <a:xfrm>
            <a:off x="940020" y="2243627"/>
            <a:ext cx="500793" cy="2296336"/>
            <a:chOff x="442181" y="1593387"/>
            <a:chExt cx="488380" cy="2347317"/>
          </a:xfrm>
        </p:grpSpPr>
        <p:sp>
          <p:nvSpPr>
            <p:cNvPr id="24" name="Rettangolo 6">
              <a:extLst>
                <a:ext uri="{FF2B5EF4-FFF2-40B4-BE49-F238E27FC236}">
                  <a16:creationId xmlns:a16="http://schemas.microsoft.com/office/drawing/2014/main" id="{B2AF17AE-75DE-CF6E-4AEB-4DDB82EE06C7}"/>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ttangolo 7">
              <a:extLst>
                <a:ext uri="{FF2B5EF4-FFF2-40B4-BE49-F238E27FC236}">
                  <a16:creationId xmlns:a16="http://schemas.microsoft.com/office/drawing/2014/main" id="{72A64C98-0AB2-30D0-A82A-99FE9DD1BD74}"/>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26" name="Rettangolo 6">
            <a:extLst>
              <a:ext uri="{FF2B5EF4-FFF2-40B4-BE49-F238E27FC236}">
                <a16:creationId xmlns:a16="http://schemas.microsoft.com/office/drawing/2014/main" id="{BA3C224E-EAAE-8720-FC17-ACF78CED503E}"/>
              </a:ext>
            </a:extLst>
          </p:cNvPr>
          <p:cNvSpPr/>
          <p:nvPr/>
        </p:nvSpPr>
        <p:spPr>
          <a:xfrm>
            <a:off x="940021" y="25051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CasellaDiTesto 1">
            <a:extLst>
              <a:ext uri="{FF2B5EF4-FFF2-40B4-BE49-F238E27FC236}">
                <a16:creationId xmlns:a16="http://schemas.microsoft.com/office/drawing/2014/main" id="{612E8B59-4455-950B-B0B7-D24CCD09C666}"/>
              </a:ext>
            </a:extLst>
          </p:cNvPr>
          <p:cNvSpPr txBox="1"/>
          <p:nvPr/>
        </p:nvSpPr>
        <p:spPr>
          <a:xfrm>
            <a:off x="1567635" y="27177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28" name="CasellaDiTesto 9">
            <a:extLst>
              <a:ext uri="{FF2B5EF4-FFF2-40B4-BE49-F238E27FC236}">
                <a16:creationId xmlns:a16="http://schemas.microsoft.com/office/drawing/2014/main" id="{34ED3C08-8497-4D9C-BBCF-AB52BDEF4FD6}"/>
              </a:ext>
            </a:extLst>
          </p:cNvPr>
          <p:cNvSpPr txBox="1"/>
          <p:nvPr/>
        </p:nvSpPr>
        <p:spPr>
          <a:xfrm>
            <a:off x="1567635" y="31918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29" name="CasellaDiTesto 9">
            <a:extLst>
              <a:ext uri="{FF2B5EF4-FFF2-40B4-BE49-F238E27FC236}">
                <a16:creationId xmlns:a16="http://schemas.microsoft.com/office/drawing/2014/main" id="{9C3DE8F8-EA85-4F96-A24F-9444A87939F8}"/>
              </a:ext>
            </a:extLst>
          </p:cNvPr>
          <p:cNvSpPr txBox="1"/>
          <p:nvPr/>
        </p:nvSpPr>
        <p:spPr>
          <a:xfrm>
            <a:off x="1567635" y="366598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30" name="CasellaDiTesto 9">
            <a:extLst>
              <a:ext uri="{FF2B5EF4-FFF2-40B4-BE49-F238E27FC236}">
                <a16:creationId xmlns:a16="http://schemas.microsoft.com/office/drawing/2014/main" id="{7D007E76-AC74-40AB-972F-30BA53CD3799}"/>
              </a:ext>
            </a:extLst>
          </p:cNvPr>
          <p:cNvSpPr txBox="1"/>
          <p:nvPr/>
        </p:nvSpPr>
        <p:spPr>
          <a:xfrm>
            <a:off x="1567635" y="414009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Direttore Sanitario ASL</a:t>
            </a:r>
          </a:p>
        </p:txBody>
      </p:sp>
      <p:sp>
        <p:nvSpPr>
          <p:cNvPr id="31" name="CasellaDiTesto 9">
            <a:extLst>
              <a:ext uri="{FF2B5EF4-FFF2-40B4-BE49-F238E27FC236}">
                <a16:creationId xmlns:a16="http://schemas.microsoft.com/office/drawing/2014/main" id="{A2750B31-D67A-DC43-8378-278731AF93C2}"/>
              </a:ext>
            </a:extLst>
          </p:cNvPr>
          <p:cNvSpPr txBox="1"/>
          <p:nvPr/>
        </p:nvSpPr>
        <p:spPr>
          <a:xfrm>
            <a:off x="1567635" y="22436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32" name="CasellaDiTesto 9">
            <a:extLst>
              <a:ext uri="{FF2B5EF4-FFF2-40B4-BE49-F238E27FC236}">
                <a16:creationId xmlns:a16="http://schemas.microsoft.com/office/drawing/2014/main" id="{A708A207-B0A2-7B51-DA74-1B7253732487}"/>
              </a:ext>
            </a:extLst>
          </p:cNvPr>
          <p:cNvSpPr txBox="1"/>
          <p:nvPr/>
        </p:nvSpPr>
        <p:spPr>
          <a:xfrm>
            <a:off x="1567632" y="46142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2497131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590529B-6AD9-751C-4D57-EF3C43AA0EF4}"/>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pic>
        <p:nvPicPr>
          <p:cNvPr id="2" name="Immagine 1" descr="Immagine che contiene testo, schermata, software, Sito Web&#10;&#10;Il contenuto generato dall&amp;#39;IA potrebbe non essere corretto.">
            <a:extLst>
              <a:ext uri="{FF2B5EF4-FFF2-40B4-BE49-F238E27FC236}">
                <a16:creationId xmlns:a16="http://schemas.microsoft.com/office/drawing/2014/main" id="{812E5332-0D64-B1BB-B273-B965760F6FF0}"/>
              </a:ext>
            </a:extLst>
          </p:cNvPr>
          <p:cNvPicPr>
            <a:picLocks noChangeAspect="1"/>
          </p:cNvPicPr>
          <p:nvPr/>
        </p:nvPicPr>
        <p:blipFill>
          <a:blip r:embed="rId2"/>
          <a:stretch>
            <a:fillRect/>
          </a:stretch>
        </p:blipFill>
        <p:spPr>
          <a:xfrm>
            <a:off x="5197231" y="1608221"/>
            <a:ext cx="6389077" cy="2922889"/>
          </a:xfrm>
          <a:prstGeom prst="rect">
            <a:avLst/>
          </a:prstGeom>
          <a:ln>
            <a:solidFill>
              <a:srgbClr val="4472C4"/>
            </a:solidFill>
          </a:ln>
        </p:spPr>
      </p:pic>
      <p:sp>
        <p:nvSpPr>
          <p:cNvPr id="3" name="Rettangolo 2">
            <a:extLst>
              <a:ext uri="{FF2B5EF4-FFF2-40B4-BE49-F238E27FC236}">
                <a16:creationId xmlns:a16="http://schemas.microsoft.com/office/drawing/2014/main" id="{45CD2230-5B36-C6EC-2A7C-0E8B99F7097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DB3E848E-9B66-F126-98CF-49B4BE80B059}"/>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 Direttore Sanitario ASL, una volta autenticato, </a:t>
            </a:r>
            <a:r>
              <a:rPr lang="it-IT" sz="1400">
                <a:solidFill>
                  <a:srgbClr val="000000"/>
                </a:solidFill>
                <a:cs typeface="Arial"/>
              </a:rPr>
              <a:t>avrà accesso completo alle funzionalità descritte di seguito.</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consultazione/gestione di tutti i certificati emessi ad assistiti residenti nell'ASL per cui l’utente presta servizio e registrati nel Sistema di Gestione delle Malattie Rare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Caricamento Certificato</a:t>
            </a:r>
            <a:r>
              <a:rPr lang="it-IT" sz="1400">
                <a:solidFill>
                  <a:srgbClr val="000000"/>
                </a:solidFill>
                <a:cs typeface="Arial"/>
              </a:rPr>
              <a:t>: il modulo consente la registrazione nel sistema di certificati di malattia rara, emessi fuori regione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Certificati</a:t>
            </a:r>
            <a:r>
              <a:rPr lang="it-IT" sz="1400">
                <a:solidFill>
                  <a:srgbClr val="000000"/>
                </a:solidFill>
                <a:cs typeface="Arial"/>
              </a:rPr>
              <a:t>: il modulo consente l’estrazione di certificati relativi agli assistiti del distretto per cui l’utente presta servizio.</a:t>
            </a:r>
            <a:endParaRPr lang="en-US" sz="1400">
              <a:solidFill>
                <a:srgbClr val="000000"/>
              </a:solidFill>
              <a:cs typeface="Arial"/>
            </a:endParaRPr>
          </a:p>
        </p:txBody>
      </p:sp>
    </p:spTree>
    <p:extLst>
      <p:ext uri="{BB962C8B-B14F-4D97-AF65-F5344CB8AC3E}">
        <p14:creationId xmlns:p14="http://schemas.microsoft.com/office/powerpoint/2010/main" val="327958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testo, schermata, software, Icona del computer&#10;&#10;Il contenuto generato dall&amp;#39;IA potrebbe non essere corretto.">
            <a:extLst>
              <a:ext uri="{FF2B5EF4-FFF2-40B4-BE49-F238E27FC236}">
                <a16:creationId xmlns:a16="http://schemas.microsoft.com/office/drawing/2014/main" id="{0BFBAC63-9A4D-C593-9DEA-BEBE2258D190}"/>
              </a:ext>
            </a:extLst>
          </p:cNvPr>
          <p:cNvPicPr>
            <a:picLocks noChangeAspect="1"/>
          </p:cNvPicPr>
          <p:nvPr/>
        </p:nvPicPr>
        <p:blipFill>
          <a:blip r:embed="rId2"/>
          <a:stretch>
            <a:fillRect/>
          </a:stretch>
        </p:blipFill>
        <p:spPr>
          <a:xfrm>
            <a:off x="5304921" y="1608119"/>
            <a:ext cx="6208059" cy="2812554"/>
          </a:xfrm>
          <a:prstGeom prst="rect">
            <a:avLst/>
          </a:prstGeom>
          <a:ln>
            <a:solidFill>
              <a:srgbClr val="4472C4"/>
            </a:solidFill>
          </a:ln>
        </p:spPr>
      </p:pic>
      <p:sp>
        <p:nvSpPr>
          <p:cNvPr id="7" name="CasellaDiTesto 6">
            <a:extLst>
              <a:ext uri="{FF2B5EF4-FFF2-40B4-BE49-F238E27FC236}">
                <a16:creationId xmlns:a16="http://schemas.microsoft.com/office/drawing/2014/main" id="{13C05546-A1C8-23FD-361B-C98850344F49}"/>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719D4C19-AA19-1EFF-9F4E-79C6F0E76B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1/13</a:t>
            </a:r>
            <a:endParaRPr lang="it-IT"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BD527C69-4C2D-2060-CBDB-7BACCCF9BC52}"/>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a:t>
            </a:r>
            <a:r>
              <a:rPr lang="it-IT" sz="1400">
                <a:solidFill>
                  <a:srgbClr val="000000"/>
                </a:solidFill>
                <a:cs typeface="Arial"/>
              </a:rPr>
              <a:t>funzionalità offre al referente aziendale un metodo per accedere rapidamente ai certificati emessi ad assistiti residenti nell’ASL di competenza, semplificando il processo di gestione e consultazione degli stessi.</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p:txBody>
      </p:sp>
    </p:spTree>
    <p:extLst>
      <p:ext uri="{BB962C8B-B14F-4D97-AF65-F5344CB8AC3E}">
        <p14:creationId xmlns:p14="http://schemas.microsoft.com/office/powerpoint/2010/main" val="216304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Icona del computer&#10;&#10;Il contenuto generato dall&amp;#39;IA potrebbe non essere corretto.">
            <a:extLst>
              <a:ext uri="{FF2B5EF4-FFF2-40B4-BE49-F238E27FC236}">
                <a16:creationId xmlns:a16="http://schemas.microsoft.com/office/drawing/2014/main" id="{C1AC610D-06E8-56BF-5861-50592E0CBA76}"/>
              </a:ext>
            </a:extLst>
          </p:cNvPr>
          <p:cNvPicPr>
            <a:picLocks noChangeAspect="1"/>
          </p:cNvPicPr>
          <p:nvPr/>
        </p:nvPicPr>
        <p:blipFill>
          <a:blip r:embed="rId2"/>
          <a:stretch>
            <a:fillRect/>
          </a:stretch>
        </p:blipFill>
        <p:spPr>
          <a:xfrm>
            <a:off x="5302841" y="1610590"/>
            <a:ext cx="6208059" cy="2812554"/>
          </a:xfrm>
          <a:prstGeom prst="rect">
            <a:avLst/>
          </a:prstGeom>
          <a:ln>
            <a:solidFill>
              <a:srgbClr val="4472C4"/>
            </a:solidFill>
          </a:ln>
        </p:spPr>
      </p:pic>
      <p:sp>
        <p:nvSpPr>
          <p:cNvPr id="7" name="CasellaDiTesto 6">
            <a:extLst>
              <a:ext uri="{FF2B5EF4-FFF2-40B4-BE49-F238E27FC236}">
                <a16:creationId xmlns:a16="http://schemas.microsoft.com/office/drawing/2014/main" id="{855C1E2D-7AB4-ECCA-6B84-1F5B461C26E1}"/>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CEBFB537-91C1-4646-2873-47D61ABC093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2/13</a:t>
            </a:r>
            <a:endParaRPr lang="it-IT"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1FACCC03-D67C-F230-9B40-585719C13865}"/>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Courier New,monospace"/>
              <a:buChar char="o"/>
            </a:pPr>
            <a:r>
              <a:rPr lang="it-IT" sz="1400" b="1">
                <a:solidFill>
                  <a:srgbClr val="012B51"/>
                </a:solidFill>
                <a:latin typeface="Aria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Emesso Fuori Regione</a:t>
            </a:r>
            <a:r>
              <a:rPr lang="it-IT" sz="1400">
                <a:solidFill>
                  <a:srgbClr val="000000"/>
                </a:solidFill>
                <a:cs typeface="Arial"/>
              </a:rPr>
              <a:t>: consente di specificare se si desidera cercare certificati emessi fuori regione o quelli emessi dalla regione Campania:</a:t>
            </a:r>
            <a:endParaRPr lang="en-US" sz="1400">
              <a:solidFill>
                <a:srgbClr val="003D69"/>
              </a:solidFill>
              <a:cs typeface="Arial"/>
            </a:endParaRPr>
          </a:p>
          <a:p>
            <a:pPr marL="742950" lvl="1" indent="-285750">
              <a:lnSpc>
                <a:spcPct val="150000"/>
              </a:lnSpc>
              <a:buFont typeface="Courier New,monospace"/>
              <a:buChar char="o"/>
            </a:pPr>
            <a:r>
              <a:rPr lang="it-IT" sz="1400" dirty="0">
                <a:solidFill>
                  <a:srgbClr val="000000"/>
                </a:solidFill>
                <a:cs typeface="Arial"/>
              </a:rPr>
              <a:t>se si sceglie </a:t>
            </a:r>
            <a:r>
              <a:rPr lang="it-IT" sz="1400" b="1" dirty="0">
                <a:solidFill>
                  <a:srgbClr val="000000"/>
                </a:solidFill>
                <a:cs typeface="Arial"/>
              </a:rPr>
              <a:t>‘</a:t>
            </a:r>
            <a:r>
              <a:rPr lang="it-IT" sz="1400" b="1" dirty="0" err="1">
                <a:solidFill>
                  <a:srgbClr val="000000"/>
                </a:solidFill>
                <a:cs typeface="Arial"/>
              </a:rPr>
              <a:t>Si’</a:t>
            </a:r>
            <a:r>
              <a:rPr lang="it-IT" sz="1400" b="1" dirty="0">
                <a:solidFill>
                  <a:srgbClr val="000000"/>
                </a:solidFill>
                <a:cs typeface="Arial"/>
              </a:rPr>
              <a:t> </a:t>
            </a:r>
            <a:r>
              <a:rPr lang="it-IT" sz="1400" dirty="0">
                <a:solidFill>
                  <a:srgbClr val="000000"/>
                </a:solidFill>
                <a:cs typeface="Arial"/>
              </a:rPr>
              <a:t>il sistema cercherà i certificati che sono stati caricati a sistema poiché emessi fuori regione</a:t>
            </a:r>
            <a:endParaRPr lang="en-US" sz="1400" dirty="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se si sceglie </a:t>
            </a:r>
            <a:r>
              <a:rPr lang="it-IT" sz="1400" b="1">
                <a:solidFill>
                  <a:srgbClr val="000000"/>
                </a:solidFill>
                <a:cs typeface="Arial"/>
              </a:rPr>
              <a:t>‘No’</a:t>
            </a:r>
            <a:r>
              <a:rPr lang="it-IT" sz="1400">
                <a:solidFill>
                  <a:srgbClr val="000000"/>
                </a:solidFill>
                <a:cs typeface="Arial"/>
              </a:rPr>
              <a:t> il sistema cercherà i certificati che sono stati emessi dalla regione Campania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p:txBody>
      </p:sp>
    </p:spTree>
    <p:extLst>
      <p:ext uri="{BB962C8B-B14F-4D97-AF65-F5344CB8AC3E}">
        <p14:creationId xmlns:p14="http://schemas.microsoft.com/office/powerpoint/2010/main" val="670754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2E8315A5-7ED4-ADCE-3AFE-7623194D19E8}"/>
              </a:ext>
            </a:extLst>
          </p:cNvPr>
          <p:cNvSpPr txBox="1"/>
          <p:nvPr/>
        </p:nvSpPr>
        <p:spPr>
          <a:xfrm>
            <a:off x="1234454" y="2093581"/>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pic>
        <p:nvPicPr>
          <p:cNvPr id="10" name="Immagine 9">
            <a:extLst>
              <a:ext uri="{FF2B5EF4-FFF2-40B4-BE49-F238E27FC236}">
                <a16:creationId xmlns:a16="http://schemas.microsoft.com/office/drawing/2014/main" id="{2B1786E1-237F-9679-410E-109B55F78496}"/>
              </a:ext>
            </a:extLst>
          </p:cNvPr>
          <p:cNvPicPr>
            <a:picLocks noChangeAspect="1"/>
          </p:cNvPicPr>
          <p:nvPr/>
        </p:nvPicPr>
        <p:blipFill>
          <a:blip r:embed="rId2"/>
          <a:stretch>
            <a:fillRect/>
          </a:stretch>
        </p:blipFill>
        <p:spPr>
          <a:xfrm>
            <a:off x="5064388" y="1614348"/>
            <a:ext cx="6529755" cy="2998979"/>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3">
            <p14:nvContentPartPr>
              <p14:cNvPr id="3" name="Input penna 2">
                <a:extLst>
                  <a:ext uri="{FF2B5EF4-FFF2-40B4-BE49-F238E27FC236}">
                    <a16:creationId xmlns:a16="http://schemas.microsoft.com/office/drawing/2014/main" id="{8CEDDE8F-DCE2-2A7B-C946-2E39F734E251}"/>
                  </a:ext>
                </a:extLst>
              </p14:cNvPr>
              <p14:cNvContentPartPr/>
              <p14:nvPr/>
            </p14:nvContentPartPr>
            <p14:xfrm>
              <a:off x="6676189" y="2866716"/>
              <a:ext cx="483120" cy="5400"/>
            </p14:xfrm>
          </p:contentPart>
        </mc:Choice>
        <mc:Fallback xmlns="">
          <p:pic>
            <p:nvPicPr>
              <p:cNvPr id="3" name="Input penna 2">
                <a:extLst>
                  <a:ext uri="{FF2B5EF4-FFF2-40B4-BE49-F238E27FC236}">
                    <a16:creationId xmlns:a16="http://schemas.microsoft.com/office/drawing/2014/main" id="{8CEDDE8F-DCE2-2A7B-C946-2E39F734E251}"/>
                  </a:ext>
                </a:extLst>
              </p:cNvPr>
              <p:cNvPicPr/>
              <p:nvPr/>
            </p:nvPicPr>
            <p:blipFill>
              <a:blip r:embed="rId4"/>
              <a:stretch>
                <a:fillRect/>
              </a:stretch>
            </p:blipFill>
            <p:spPr>
              <a:xfrm>
                <a:off x="6613189" y="2803716"/>
                <a:ext cx="60876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put penna 3">
                <a:extLst>
                  <a:ext uri="{FF2B5EF4-FFF2-40B4-BE49-F238E27FC236}">
                    <a16:creationId xmlns:a16="http://schemas.microsoft.com/office/drawing/2014/main" id="{2DF29525-F88C-E398-2850-DBAC1329DFDE}"/>
                  </a:ext>
                </a:extLst>
              </p14:cNvPr>
              <p14:cNvContentPartPr/>
              <p14:nvPr/>
            </p14:nvContentPartPr>
            <p14:xfrm>
              <a:off x="6637670" y="3065076"/>
              <a:ext cx="529920" cy="15840"/>
            </p14:xfrm>
          </p:contentPart>
        </mc:Choice>
        <mc:Fallback xmlns="">
          <p:pic>
            <p:nvPicPr>
              <p:cNvPr id="4" name="Input penna 3">
                <a:extLst>
                  <a:ext uri="{FF2B5EF4-FFF2-40B4-BE49-F238E27FC236}">
                    <a16:creationId xmlns:a16="http://schemas.microsoft.com/office/drawing/2014/main" id="{2DF29525-F88C-E398-2850-DBAC1329DFDE}"/>
                  </a:ext>
                </a:extLst>
              </p:cNvPr>
              <p:cNvPicPr/>
              <p:nvPr/>
            </p:nvPicPr>
            <p:blipFill>
              <a:blip r:embed="rId6"/>
              <a:stretch>
                <a:fillRect/>
              </a:stretch>
            </p:blipFill>
            <p:spPr>
              <a:xfrm>
                <a:off x="6574670" y="3002076"/>
                <a:ext cx="6555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put penna 11">
                <a:extLst>
                  <a:ext uri="{FF2B5EF4-FFF2-40B4-BE49-F238E27FC236}">
                    <a16:creationId xmlns:a16="http://schemas.microsoft.com/office/drawing/2014/main" id="{CDA1571F-A9C8-EEE2-8EB2-AA499E7AF173}"/>
                  </a:ext>
                </a:extLst>
              </p14:cNvPr>
              <p14:cNvContentPartPr/>
              <p14:nvPr/>
            </p14:nvContentPartPr>
            <p14:xfrm>
              <a:off x="6671149" y="3694716"/>
              <a:ext cx="518400" cy="5400"/>
            </p14:xfrm>
          </p:contentPart>
        </mc:Choice>
        <mc:Fallback xmlns="">
          <p:pic>
            <p:nvPicPr>
              <p:cNvPr id="12" name="Input penna 11">
                <a:extLst>
                  <a:ext uri="{FF2B5EF4-FFF2-40B4-BE49-F238E27FC236}">
                    <a16:creationId xmlns:a16="http://schemas.microsoft.com/office/drawing/2014/main" id="{CDA1571F-A9C8-EEE2-8EB2-AA499E7AF173}"/>
                  </a:ext>
                </a:extLst>
              </p:cNvPr>
              <p:cNvPicPr/>
              <p:nvPr/>
            </p:nvPicPr>
            <p:blipFill>
              <a:blip r:embed="rId8"/>
              <a:stretch>
                <a:fillRect/>
              </a:stretch>
            </p:blipFill>
            <p:spPr>
              <a:xfrm>
                <a:off x="6608149" y="3635653"/>
                <a:ext cx="644040" cy="12318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put penna 13">
                <a:extLst>
                  <a:ext uri="{FF2B5EF4-FFF2-40B4-BE49-F238E27FC236}">
                    <a16:creationId xmlns:a16="http://schemas.microsoft.com/office/drawing/2014/main" id="{B41FE961-80B2-5F7C-8A90-C10853B00DBC}"/>
                  </a:ext>
                </a:extLst>
              </p14:cNvPr>
              <p14:cNvContentPartPr/>
              <p14:nvPr/>
            </p14:nvContentPartPr>
            <p14:xfrm>
              <a:off x="6661069" y="3880837"/>
              <a:ext cx="513720" cy="15480"/>
            </p14:xfrm>
          </p:contentPart>
        </mc:Choice>
        <mc:Fallback xmlns="">
          <p:pic>
            <p:nvPicPr>
              <p:cNvPr id="14" name="Input penna 13">
                <a:extLst>
                  <a:ext uri="{FF2B5EF4-FFF2-40B4-BE49-F238E27FC236}">
                    <a16:creationId xmlns:a16="http://schemas.microsoft.com/office/drawing/2014/main" id="{B41FE961-80B2-5F7C-8A90-C10853B00DBC}"/>
                  </a:ext>
                </a:extLst>
              </p:cNvPr>
              <p:cNvPicPr/>
              <p:nvPr/>
            </p:nvPicPr>
            <p:blipFill>
              <a:blip r:embed="rId10"/>
              <a:stretch>
                <a:fillRect/>
              </a:stretch>
            </p:blipFill>
            <p:spPr>
              <a:xfrm>
                <a:off x="6598069" y="3817837"/>
                <a:ext cx="63936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put penna 15">
                <a:extLst>
                  <a:ext uri="{FF2B5EF4-FFF2-40B4-BE49-F238E27FC236}">
                    <a16:creationId xmlns:a16="http://schemas.microsoft.com/office/drawing/2014/main" id="{AEB6EEC1-05A1-8D04-18B9-97A619390249}"/>
                  </a:ext>
                </a:extLst>
              </p14:cNvPr>
              <p14:cNvContentPartPr/>
              <p14:nvPr/>
            </p14:nvContentPartPr>
            <p14:xfrm>
              <a:off x="6656029" y="4074697"/>
              <a:ext cx="457560" cy="5400"/>
            </p14:xfrm>
          </p:contentPart>
        </mc:Choice>
        <mc:Fallback xmlns="">
          <p:pic>
            <p:nvPicPr>
              <p:cNvPr id="16" name="Input penna 15">
                <a:extLst>
                  <a:ext uri="{FF2B5EF4-FFF2-40B4-BE49-F238E27FC236}">
                    <a16:creationId xmlns:a16="http://schemas.microsoft.com/office/drawing/2014/main" id="{AEB6EEC1-05A1-8D04-18B9-97A619390249}"/>
                  </a:ext>
                </a:extLst>
              </p:cNvPr>
              <p:cNvPicPr/>
              <p:nvPr/>
            </p:nvPicPr>
            <p:blipFill>
              <a:blip r:embed="rId12"/>
              <a:stretch>
                <a:fillRect/>
              </a:stretch>
            </p:blipFill>
            <p:spPr>
              <a:xfrm>
                <a:off x="6593029" y="4007197"/>
                <a:ext cx="583200" cy="140014"/>
              </a:xfrm>
              <a:prstGeom prst="rect">
                <a:avLst/>
              </a:prstGeom>
            </p:spPr>
          </p:pic>
        </mc:Fallback>
      </mc:AlternateContent>
      <p:grpSp>
        <p:nvGrpSpPr>
          <p:cNvPr id="21" name="Gruppo 20">
            <a:extLst>
              <a:ext uri="{FF2B5EF4-FFF2-40B4-BE49-F238E27FC236}">
                <a16:creationId xmlns:a16="http://schemas.microsoft.com/office/drawing/2014/main" id="{E7802BB5-A757-A361-3148-96A24C481706}"/>
              </a:ext>
            </a:extLst>
          </p:cNvPr>
          <p:cNvGrpSpPr/>
          <p:nvPr/>
        </p:nvGrpSpPr>
        <p:grpSpPr>
          <a:xfrm>
            <a:off x="6623630" y="4297357"/>
            <a:ext cx="467280" cy="15480"/>
            <a:chOff x="7000040" y="4581960"/>
            <a:chExt cx="467280" cy="15480"/>
          </a:xfrm>
        </p:grpSpPr>
        <mc:AlternateContent xmlns:mc="http://schemas.openxmlformats.org/markup-compatibility/2006" xmlns:p14="http://schemas.microsoft.com/office/powerpoint/2010/main">
          <mc:Choice Requires="p14">
            <p:contentPart p14:bwMode="auto" r:id="rId13">
              <p14:nvContentPartPr>
                <p14:cNvPr id="18" name="Input penna 17">
                  <a:extLst>
                    <a:ext uri="{FF2B5EF4-FFF2-40B4-BE49-F238E27FC236}">
                      <a16:creationId xmlns:a16="http://schemas.microsoft.com/office/drawing/2014/main" id="{1CA121B8-A198-9AA7-9587-CA49BD951011}"/>
                    </a:ext>
                  </a:extLst>
                </p14:cNvPr>
                <p14:cNvContentPartPr/>
                <p14:nvPr/>
              </p14:nvContentPartPr>
              <p14:xfrm>
                <a:off x="7030640" y="4581960"/>
                <a:ext cx="436680" cy="10800"/>
              </p14:xfrm>
            </p:contentPart>
          </mc:Choice>
          <mc:Fallback xmlns="">
            <p:pic>
              <p:nvPicPr>
                <p:cNvPr id="18" name="Input penna 17">
                  <a:extLst>
                    <a:ext uri="{FF2B5EF4-FFF2-40B4-BE49-F238E27FC236}">
                      <a16:creationId xmlns:a16="http://schemas.microsoft.com/office/drawing/2014/main" id="{1CA121B8-A198-9AA7-9587-CA49BD951011}"/>
                    </a:ext>
                  </a:extLst>
                </p:cNvPr>
                <p:cNvPicPr/>
                <p:nvPr/>
              </p:nvPicPr>
              <p:blipFill>
                <a:blip r:embed="rId14"/>
                <a:stretch>
                  <a:fillRect/>
                </a:stretch>
              </p:blipFill>
              <p:spPr>
                <a:xfrm>
                  <a:off x="6967640" y="4519320"/>
                  <a:ext cx="56232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9" name="Input penna 18">
                  <a:extLst>
                    <a:ext uri="{FF2B5EF4-FFF2-40B4-BE49-F238E27FC236}">
                      <a16:creationId xmlns:a16="http://schemas.microsoft.com/office/drawing/2014/main" id="{38A39902-132F-1497-03FE-2E9B6B44FB06}"/>
                    </a:ext>
                  </a:extLst>
                </p14:cNvPr>
                <p14:cNvContentPartPr/>
                <p14:nvPr/>
              </p14:nvContentPartPr>
              <p14:xfrm>
                <a:off x="7000040" y="4597080"/>
                <a:ext cx="360" cy="360"/>
              </p14:xfrm>
            </p:contentPart>
          </mc:Choice>
          <mc:Fallback xmlns="">
            <p:pic>
              <p:nvPicPr>
                <p:cNvPr id="19" name="Input penna 18">
                  <a:extLst>
                    <a:ext uri="{FF2B5EF4-FFF2-40B4-BE49-F238E27FC236}">
                      <a16:creationId xmlns:a16="http://schemas.microsoft.com/office/drawing/2014/main" id="{38A39902-132F-1497-03FE-2E9B6B44FB06}"/>
                    </a:ext>
                  </a:extLst>
                </p:cNvPr>
                <p:cNvPicPr/>
                <p:nvPr/>
              </p:nvPicPr>
              <p:blipFill>
                <a:blip r:embed="rId16"/>
                <a:stretch>
                  <a:fillRect/>
                </a:stretch>
              </p:blipFill>
              <p:spPr>
                <a:xfrm>
                  <a:off x="6937400" y="453444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0" name="Input penna 19">
                <a:extLst>
                  <a:ext uri="{FF2B5EF4-FFF2-40B4-BE49-F238E27FC236}">
                    <a16:creationId xmlns:a16="http://schemas.microsoft.com/office/drawing/2014/main" id="{90DB621F-A7B5-2682-223C-10CE9452CD07}"/>
                  </a:ext>
                </a:extLst>
              </p14:cNvPr>
              <p14:cNvContentPartPr/>
              <p14:nvPr/>
            </p14:nvContentPartPr>
            <p14:xfrm>
              <a:off x="6611208" y="2118120"/>
              <a:ext cx="360" cy="360"/>
            </p14:xfrm>
          </p:contentPart>
        </mc:Choice>
        <mc:Fallback xmlns="">
          <p:pic>
            <p:nvPicPr>
              <p:cNvPr id="20" name="Input penna 19">
                <a:extLst>
                  <a:ext uri="{FF2B5EF4-FFF2-40B4-BE49-F238E27FC236}">
                    <a16:creationId xmlns:a16="http://schemas.microsoft.com/office/drawing/2014/main" id="{90DB621F-A7B5-2682-223C-10CE9452CD07}"/>
                  </a:ext>
                </a:extLst>
              </p:cNvPr>
              <p:cNvPicPr/>
              <p:nvPr/>
            </p:nvPicPr>
            <p:blipFill>
              <a:blip r:embed="rId18"/>
              <a:stretch>
                <a:fillRect/>
              </a:stretch>
            </p:blipFill>
            <p:spPr>
              <a:xfrm>
                <a:off x="6548208" y="205512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2" name="Input penna 21">
                <a:extLst>
                  <a:ext uri="{FF2B5EF4-FFF2-40B4-BE49-F238E27FC236}">
                    <a16:creationId xmlns:a16="http://schemas.microsoft.com/office/drawing/2014/main" id="{90A7832D-9C72-9513-D6EA-680EBC71D415}"/>
                  </a:ext>
                </a:extLst>
              </p14:cNvPr>
              <p14:cNvContentPartPr/>
              <p14:nvPr/>
            </p14:nvContentPartPr>
            <p14:xfrm>
              <a:off x="6606168" y="1930200"/>
              <a:ext cx="360" cy="360"/>
            </p14:xfrm>
          </p:contentPart>
        </mc:Choice>
        <mc:Fallback xmlns="">
          <p:pic>
            <p:nvPicPr>
              <p:cNvPr id="22" name="Input penna 21">
                <a:extLst>
                  <a:ext uri="{FF2B5EF4-FFF2-40B4-BE49-F238E27FC236}">
                    <a16:creationId xmlns:a16="http://schemas.microsoft.com/office/drawing/2014/main" id="{90A7832D-9C72-9513-D6EA-680EBC71D415}"/>
                  </a:ext>
                </a:extLst>
              </p:cNvPr>
              <p:cNvPicPr/>
              <p:nvPr/>
            </p:nvPicPr>
            <p:blipFill>
              <a:blip r:embed="rId18"/>
              <a:stretch>
                <a:fillRect/>
              </a:stretch>
            </p:blipFill>
            <p:spPr>
              <a:xfrm>
                <a:off x="6543168" y="18672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put penna 22">
                <a:extLst>
                  <a:ext uri="{FF2B5EF4-FFF2-40B4-BE49-F238E27FC236}">
                    <a16:creationId xmlns:a16="http://schemas.microsoft.com/office/drawing/2014/main" id="{79AD2213-C531-A48B-11BE-B2B58873E8AB}"/>
                  </a:ext>
                </a:extLst>
              </p14:cNvPr>
              <p14:cNvContentPartPr/>
              <p14:nvPr/>
            </p14:nvContentPartPr>
            <p14:xfrm>
              <a:off x="6611208" y="1671000"/>
              <a:ext cx="360" cy="360"/>
            </p14:xfrm>
          </p:contentPart>
        </mc:Choice>
        <mc:Fallback xmlns="">
          <p:pic>
            <p:nvPicPr>
              <p:cNvPr id="23" name="Input penna 22">
                <a:extLst>
                  <a:ext uri="{FF2B5EF4-FFF2-40B4-BE49-F238E27FC236}">
                    <a16:creationId xmlns:a16="http://schemas.microsoft.com/office/drawing/2014/main" id="{79AD2213-C531-A48B-11BE-B2B58873E8AB}"/>
                  </a:ext>
                </a:extLst>
              </p:cNvPr>
              <p:cNvPicPr/>
              <p:nvPr/>
            </p:nvPicPr>
            <p:blipFill>
              <a:blip r:embed="rId18"/>
              <a:stretch>
                <a:fillRect/>
              </a:stretch>
            </p:blipFill>
            <p:spPr>
              <a:xfrm>
                <a:off x="6548208" y="16080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4" name="Input penna 23">
                <a:extLst>
                  <a:ext uri="{FF2B5EF4-FFF2-40B4-BE49-F238E27FC236}">
                    <a16:creationId xmlns:a16="http://schemas.microsoft.com/office/drawing/2014/main" id="{DF8227E7-9444-6771-C16D-3C55962E926A}"/>
                  </a:ext>
                </a:extLst>
              </p14:cNvPr>
              <p14:cNvContentPartPr/>
              <p14:nvPr/>
            </p14:nvContentPartPr>
            <p14:xfrm>
              <a:off x="6621648" y="1269960"/>
              <a:ext cx="360" cy="360"/>
            </p14:xfrm>
          </p:contentPart>
        </mc:Choice>
        <mc:Fallback xmlns="">
          <p:pic>
            <p:nvPicPr>
              <p:cNvPr id="24" name="Input penna 23">
                <a:extLst>
                  <a:ext uri="{FF2B5EF4-FFF2-40B4-BE49-F238E27FC236}">
                    <a16:creationId xmlns:a16="http://schemas.microsoft.com/office/drawing/2014/main" id="{DF8227E7-9444-6771-C16D-3C55962E926A}"/>
                  </a:ext>
                </a:extLst>
              </p:cNvPr>
              <p:cNvPicPr/>
              <p:nvPr/>
            </p:nvPicPr>
            <p:blipFill>
              <a:blip r:embed="rId18"/>
              <a:stretch>
                <a:fillRect/>
              </a:stretch>
            </p:blipFill>
            <p:spPr>
              <a:xfrm>
                <a:off x="6558648" y="1206960"/>
                <a:ext cx="126000" cy="126000"/>
              </a:xfrm>
              <a:prstGeom prst="rect">
                <a:avLst/>
              </a:prstGeom>
            </p:spPr>
          </p:pic>
        </mc:Fallback>
      </mc:AlternateContent>
      <p:grpSp>
        <p:nvGrpSpPr>
          <p:cNvPr id="31" name="Gruppo 30">
            <a:extLst>
              <a:ext uri="{FF2B5EF4-FFF2-40B4-BE49-F238E27FC236}">
                <a16:creationId xmlns:a16="http://schemas.microsoft.com/office/drawing/2014/main" id="{AE3C1CEA-2451-AC63-8E2A-D74E42851A5D}"/>
              </a:ext>
            </a:extLst>
          </p:cNvPr>
          <p:cNvGrpSpPr/>
          <p:nvPr/>
        </p:nvGrpSpPr>
        <p:grpSpPr>
          <a:xfrm>
            <a:off x="6593030" y="3255877"/>
            <a:ext cx="589680" cy="254520"/>
            <a:chOff x="6969440" y="3540480"/>
            <a:chExt cx="589680" cy="254520"/>
          </a:xfrm>
        </p:grpSpPr>
        <mc:AlternateContent xmlns:mc="http://schemas.openxmlformats.org/markup-compatibility/2006" xmlns:p14="http://schemas.microsoft.com/office/powerpoint/2010/main">
          <mc:Choice Requires="p14">
            <p:contentPart p14:bwMode="auto" r:id="rId22">
              <p14:nvContentPartPr>
                <p14:cNvPr id="5" name="Input penna 4">
                  <a:extLst>
                    <a:ext uri="{FF2B5EF4-FFF2-40B4-BE49-F238E27FC236}">
                      <a16:creationId xmlns:a16="http://schemas.microsoft.com/office/drawing/2014/main" id="{A37D9AF7-16E9-2EC4-B6F7-378BBD014DA5}"/>
                    </a:ext>
                  </a:extLst>
                </p14:cNvPr>
                <p14:cNvContentPartPr/>
                <p14:nvPr/>
              </p14:nvContentPartPr>
              <p14:xfrm>
                <a:off x="7064120" y="3540480"/>
                <a:ext cx="495000" cy="32400"/>
              </p14:xfrm>
            </p:contentPart>
          </mc:Choice>
          <mc:Fallback xmlns="">
            <p:pic>
              <p:nvPicPr>
                <p:cNvPr id="5" name="Input penna 4">
                  <a:extLst>
                    <a:ext uri="{FF2B5EF4-FFF2-40B4-BE49-F238E27FC236}">
                      <a16:creationId xmlns:a16="http://schemas.microsoft.com/office/drawing/2014/main" id="{A37D9AF7-16E9-2EC4-B6F7-378BBD014DA5}"/>
                    </a:ext>
                  </a:extLst>
                </p:cNvPr>
                <p:cNvPicPr/>
                <p:nvPr/>
              </p:nvPicPr>
              <p:blipFill>
                <a:blip r:embed="rId23"/>
                <a:stretch>
                  <a:fillRect/>
                </a:stretch>
              </p:blipFill>
              <p:spPr>
                <a:xfrm>
                  <a:off x="7001120" y="3477480"/>
                  <a:ext cx="6206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 name="Input penna 5">
                  <a:extLst>
                    <a:ext uri="{FF2B5EF4-FFF2-40B4-BE49-F238E27FC236}">
                      <a16:creationId xmlns:a16="http://schemas.microsoft.com/office/drawing/2014/main" id="{ECC5F145-6046-943F-875E-86D7D386C25F}"/>
                    </a:ext>
                  </a:extLst>
                </p14:cNvPr>
                <p14:cNvContentPartPr/>
                <p14:nvPr/>
              </p14:nvContentPartPr>
              <p14:xfrm>
                <a:off x="7072040" y="3794640"/>
                <a:ext cx="482040" cy="360"/>
              </p14:xfrm>
            </p:contentPart>
          </mc:Choice>
          <mc:Fallback xmlns="">
            <p:pic>
              <p:nvPicPr>
                <p:cNvPr id="6" name="Input penna 5">
                  <a:extLst>
                    <a:ext uri="{FF2B5EF4-FFF2-40B4-BE49-F238E27FC236}">
                      <a16:creationId xmlns:a16="http://schemas.microsoft.com/office/drawing/2014/main" id="{ECC5F145-6046-943F-875E-86D7D386C25F}"/>
                    </a:ext>
                  </a:extLst>
                </p:cNvPr>
                <p:cNvPicPr/>
                <p:nvPr/>
              </p:nvPicPr>
              <p:blipFill>
                <a:blip r:embed="rId25"/>
                <a:stretch>
                  <a:fillRect/>
                </a:stretch>
              </p:blipFill>
              <p:spPr>
                <a:xfrm>
                  <a:off x="7009040" y="3731640"/>
                  <a:ext cx="6076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Input penna 26">
                  <a:extLst>
                    <a:ext uri="{FF2B5EF4-FFF2-40B4-BE49-F238E27FC236}">
                      <a16:creationId xmlns:a16="http://schemas.microsoft.com/office/drawing/2014/main" id="{3E98EC59-B73F-F745-AF92-C15CED88CED3}"/>
                    </a:ext>
                  </a:extLst>
                </p14:cNvPr>
                <p14:cNvContentPartPr/>
                <p14:nvPr/>
              </p14:nvContentPartPr>
              <p14:xfrm>
                <a:off x="7060880" y="3616800"/>
                <a:ext cx="360" cy="360"/>
              </p14:xfrm>
            </p:contentPart>
          </mc:Choice>
          <mc:Fallback xmlns="">
            <p:pic>
              <p:nvPicPr>
                <p:cNvPr id="27" name="Input penna 26">
                  <a:extLst>
                    <a:ext uri="{FF2B5EF4-FFF2-40B4-BE49-F238E27FC236}">
                      <a16:creationId xmlns:a16="http://schemas.microsoft.com/office/drawing/2014/main" id="{3E98EC59-B73F-F745-AF92-C15CED88CED3}"/>
                    </a:ext>
                  </a:extLst>
                </p:cNvPr>
                <p:cNvPicPr/>
                <p:nvPr/>
              </p:nvPicPr>
              <p:blipFill>
                <a:blip r:embed="rId16"/>
                <a:stretch>
                  <a:fillRect/>
                </a:stretch>
              </p:blipFill>
              <p:spPr>
                <a:xfrm>
                  <a:off x="6998240" y="35538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9" name="Input penna 28">
                  <a:extLst>
                    <a:ext uri="{FF2B5EF4-FFF2-40B4-BE49-F238E27FC236}">
                      <a16:creationId xmlns:a16="http://schemas.microsoft.com/office/drawing/2014/main" id="{9D7476C3-9049-E883-ED0F-6C4BEB743FDD}"/>
                    </a:ext>
                  </a:extLst>
                </p14:cNvPr>
                <p14:cNvContentPartPr/>
                <p14:nvPr/>
              </p14:nvContentPartPr>
              <p14:xfrm>
                <a:off x="6969440" y="3723360"/>
                <a:ext cx="360" cy="360"/>
              </p14:xfrm>
            </p:contentPart>
          </mc:Choice>
          <mc:Fallback xmlns="">
            <p:pic>
              <p:nvPicPr>
                <p:cNvPr id="29" name="Input penna 28">
                  <a:extLst>
                    <a:ext uri="{FF2B5EF4-FFF2-40B4-BE49-F238E27FC236}">
                      <a16:creationId xmlns:a16="http://schemas.microsoft.com/office/drawing/2014/main" id="{9D7476C3-9049-E883-ED0F-6C4BEB743FDD}"/>
                    </a:ext>
                  </a:extLst>
                </p:cNvPr>
                <p:cNvPicPr/>
                <p:nvPr/>
              </p:nvPicPr>
              <p:blipFill>
                <a:blip r:embed="rId16"/>
                <a:stretch>
                  <a:fillRect/>
                </a:stretch>
              </p:blipFill>
              <p:spPr>
                <a:xfrm>
                  <a:off x="6906800" y="366072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0" name="Input penna 29">
                  <a:extLst>
                    <a:ext uri="{FF2B5EF4-FFF2-40B4-BE49-F238E27FC236}">
                      <a16:creationId xmlns:a16="http://schemas.microsoft.com/office/drawing/2014/main" id="{BD457311-5C50-484B-C4F1-E833E432DBF6}"/>
                    </a:ext>
                  </a:extLst>
                </p14:cNvPr>
                <p14:cNvContentPartPr/>
                <p14:nvPr/>
              </p14:nvContentPartPr>
              <p14:xfrm>
                <a:off x="7000040" y="3591240"/>
                <a:ext cx="360" cy="360"/>
              </p14:xfrm>
            </p:contentPart>
          </mc:Choice>
          <mc:Fallback xmlns="">
            <p:pic>
              <p:nvPicPr>
                <p:cNvPr id="30" name="Input penna 29">
                  <a:extLst>
                    <a:ext uri="{FF2B5EF4-FFF2-40B4-BE49-F238E27FC236}">
                      <a16:creationId xmlns:a16="http://schemas.microsoft.com/office/drawing/2014/main" id="{BD457311-5C50-484B-C4F1-E833E432DBF6}"/>
                    </a:ext>
                  </a:extLst>
                </p:cNvPr>
                <p:cNvPicPr/>
                <p:nvPr/>
              </p:nvPicPr>
              <p:blipFill>
                <a:blip r:embed="rId16"/>
                <a:stretch>
                  <a:fillRect/>
                </a:stretch>
              </p:blipFill>
              <p:spPr>
                <a:xfrm>
                  <a:off x="6937400" y="3528600"/>
                  <a:ext cx="126000" cy="126000"/>
                </a:xfrm>
                <a:prstGeom prst="rect">
                  <a:avLst/>
                </a:prstGeom>
              </p:spPr>
            </p:pic>
          </mc:Fallback>
        </mc:AlternateContent>
      </p:grpSp>
      <p:grpSp>
        <p:nvGrpSpPr>
          <p:cNvPr id="33" name="Gruppo 32">
            <a:extLst>
              <a:ext uri="{FF2B5EF4-FFF2-40B4-BE49-F238E27FC236}">
                <a16:creationId xmlns:a16="http://schemas.microsoft.com/office/drawing/2014/main" id="{693D4667-B784-2A53-7FF5-5D7927756B67}"/>
              </a:ext>
            </a:extLst>
          </p:cNvPr>
          <p:cNvGrpSpPr/>
          <p:nvPr/>
        </p:nvGrpSpPr>
        <p:grpSpPr>
          <a:xfrm>
            <a:off x="6586008" y="843000"/>
            <a:ext cx="36000" cy="71640"/>
            <a:chOff x="6989960" y="3129000"/>
            <a:chExt cx="36000" cy="71640"/>
          </a:xfrm>
        </p:grpSpPr>
        <mc:AlternateContent xmlns:mc="http://schemas.openxmlformats.org/markup-compatibility/2006" xmlns:p14="http://schemas.microsoft.com/office/powerpoint/2010/main">
          <mc:Choice Requires="p14">
            <p:contentPart p14:bwMode="auto" r:id="rId29">
              <p14:nvContentPartPr>
                <p14:cNvPr id="25" name="Input penna 24">
                  <a:extLst>
                    <a:ext uri="{FF2B5EF4-FFF2-40B4-BE49-F238E27FC236}">
                      <a16:creationId xmlns:a16="http://schemas.microsoft.com/office/drawing/2014/main" id="{F7018682-6DFF-2456-1B33-972E0D4A072A}"/>
                    </a:ext>
                  </a:extLst>
                </p14:cNvPr>
                <p14:cNvContentPartPr/>
                <p14:nvPr/>
              </p14:nvContentPartPr>
              <p14:xfrm>
                <a:off x="6989960" y="3185160"/>
                <a:ext cx="360" cy="360"/>
              </p14:xfrm>
            </p:contentPart>
          </mc:Choice>
          <mc:Fallback xmlns="">
            <p:pic>
              <p:nvPicPr>
                <p:cNvPr id="25" name="Input penna 24">
                  <a:extLst>
                    <a:ext uri="{FF2B5EF4-FFF2-40B4-BE49-F238E27FC236}">
                      <a16:creationId xmlns:a16="http://schemas.microsoft.com/office/drawing/2014/main" id="{F7018682-6DFF-2456-1B33-972E0D4A072A}"/>
                    </a:ext>
                  </a:extLst>
                </p:cNvPr>
                <p:cNvPicPr/>
                <p:nvPr/>
              </p:nvPicPr>
              <p:blipFill>
                <a:blip r:embed="rId16"/>
                <a:stretch>
                  <a:fillRect/>
                </a:stretch>
              </p:blipFill>
              <p:spPr>
                <a:xfrm>
                  <a:off x="6926960" y="31221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6" name="Input penna 25">
                  <a:extLst>
                    <a:ext uri="{FF2B5EF4-FFF2-40B4-BE49-F238E27FC236}">
                      <a16:creationId xmlns:a16="http://schemas.microsoft.com/office/drawing/2014/main" id="{B01CB2C0-9E8D-A1B9-AE0A-9300C627F22A}"/>
                    </a:ext>
                  </a:extLst>
                </p14:cNvPr>
                <p14:cNvContentPartPr/>
                <p14:nvPr/>
              </p14:nvContentPartPr>
              <p14:xfrm>
                <a:off x="7025600" y="3200280"/>
                <a:ext cx="360" cy="360"/>
              </p14:xfrm>
            </p:contentPart>
          </mc:Choice>
          <mc:Fallback xmlns="">
            <p:pic>
              <p:nvPicPr>
                <p:cNvPr id="26" name="Input penna 25">
                  <a:extLst>
                    <a:ext uri="{FF2B5EF4-FFF2-40B4-BE49-F238E27FC236}">
                      <a16:creationId xmlns:a16="http://schemas.microsoft.com/office/drawing/2014/main" id="{B01CB2C0-9E8D-A1B9-AE0A-9300C627F22A}"/>
                    </a:ext>
                  </a:extLst>
                </p:cNvPr>
                <p:cNvPicPr/>
                <p:nvPr/>
              </p:nvPicPr>
              <p:blipFill>
                <a:blip r:embed="rId16"/>
                <a:stretch>
                  <a:fillRect/>
                </a:stretch>
              </p:blipFill>
              <p:spPr>
                <a:xfrm>
                  <a:off x="6962600" y="313728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Input penna 31">
                  <a:extLst>
                    <a:ext uri="{FF2B5EF4-FFF2-40B4-BE49-F238E27FC236}">
                      <a16:creationId xmlns:a16="http://schemas.microsoft.com/office/drawing/2014/main" id="{00746355-E139-2638-299E-716F21CCC06D}"/>
                    </a:ext>
                  </a:extLst>
                </p14:cNvPr>
                <p14:cNvContentPartPr/>
                <p14:nvPr/>
              </p14:nvContentPartPr>
              <p14:xfrm>
                <a:off x="7015160" y="3129000"/>
                <a:ext cx="360" cy="360"/>
              </p14:xfrm>
            </p:contentPart>
          </mc:Choice>
          <mc:Fallback xmlns="">
            <p:pic>
              <p:nvPicPr>
                <p:cNvPr id="32" name="Input penna 31">
                  <a:extLst>
                    <a:ext uri="{FF2B5EF4-FFF2-40B4-BE49-F238E27FC236}">
                      <a16:creationId xmlns:a16="http://schemas.microsoft.com/office/drawing/2014/main" id="{00746355-E139-2638-299E-716F21CCC06D}"/>
                    </a:ext>
                  </a:extLst>
                </p:cNvPr>
                <p:cNvPicPr/>
                <p:nvPr/>
              </p:nvPicPr>
              <p:blipFill>
                <a:blip r:embed="rId16"/>
                <a:stretch>
                  <a:fillRect/>
                </a:stretch>
              </p:blipFill>
              <p:spPr>
                <a:xfrm>
                  <a:off x="6952520" y="3066360"/>
                  <a:ext cx="126000" cy="126000"/>
                </a:xfrm>
                <a:prstGeom prst="rect">
                  <a:avLst/>
                </a:prstGeom>
              </p:spPr>
            </p:pic>
          </mc:Fallback>
        </mc:AlternateContent>
      </p:grpSp>
      <p:sp>
        <p:nvSpPr>
          <p:cNvPr id="11" name="Rettangolo 10">
            <a:extLst>
              <a:ext uri="{FF2B5EF4-FFF2-40B4-BE49-F238E27FC236}">
                <a16:creationId xmlns:a16="http://schemas.microsoft.com/office/drawing/2014/main" id="{C4FDA91D-3A3D-8751-CB75-C1683169459F}"/>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 aver inserito almeno uno dei </a:t>
            </a:r>
            <a:r>
              <a:rPr lang="it-IT" sz="1400">
                <a:solidFill>
                  <a:srgbClr val="000000"/>
                </a:solidFill>
                <a:cs typeface="Arial"/>
              </a:rPr>
              <a:t>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Stato Certificato, Emesso Fuori Regione con i valori corrispondenti ai certificati cercati.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
        <p:nvSpPr>
          <p:cNvPr id="9" name="Rettangolo 8">
            <a:extLst>
              <a:ext uri="{FF2B5EF4-FFF2-40B4-BE49-F238E27FC236}">
                <a16:creationId xmlns:a16="http://schemas.microsoft.com/office/drawing/2014/main" id="{A6EAB415-D428-5B04-328B-3C4504A00B0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3/13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783400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e 12">
            <a:extLst>
              <a:ext uri="{FF2B5EF4-FFF2-40B4-BE49-F238E27FC236}">
                <a16:creationId xmlns:a16="http://schemas.microsoft.com/office/drawing/2014/main" id="{4C7422E6-F7C0-CD27-8BB3-A32A9556CBE5}"/>
              </a:ext>
            </a:extLst>
          </p:cNvPr>
          <p:cNvSpPr/>
          <p:nvPr/>
        </p:nvSpPr>
        <p:spPr>
          <a:xfrm>
            <a:off x="8232240" y="482161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3" name="CasellaDiTesto 2">
            <a:extLst>
              <a:ext uri="{FF2B5EF4-FFF2-40B4-BE49-F238E27FC236}">
                <a16:creationId xmlns:a16="http://schemas.microsoft.com/office/drawing/2014/main" id="{BC4F5186-C8F9-055B-C394-7E537B117E2B}"/>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pic>
        <p:nvPicPr>
          <p:cNvPr id="10" name="Immagine 9">
            <a:extLst>
              <a:ext uri="{FF2B5EF4-FFF2-40B4-BE49-F238E27FC236}">
                <a16:creationId xmlns:a16="http://schemas.microsoft.com/office/drawing/2014/main" id="{D19E088C-14D2-F65D-59C0-D4C858EFDC00}"/>
              </a:ext>
            </a:extLst>
          </p:cNvPr>
          <p:cNvPicPr>
            <a:picLocks noChangeAspect="1"/>
          </p:cNvPicPr>
          <p:nvPr/>
        </p:nvPicPr>
        <p:blipFill>
          <a:blip r:embed="rId2"/>
          <a:stretch>
            <a:fillRect/>
          </a:stretch>
        </p:blipFill>
        <p:spPr>
          <a:xfrm>
            <a:off x="5236307" y="1628732"/>
            <a:ext cx="6283570" cy="2819779"/>
          </a:xfrm>
          <a:prstGeom prst="rect">
            <a:avLst/>
          </a:prstGeom>
          <a:ln>
            <a:solidFill>
              <a:srgbClr val="4472C4"/>
            </a:solidFill>
          </a:ln>
        </p:spPr>
      </p:pic>
      <p:pic>
        <p:nvPicPr>
          <p:cNvPr id="15" name="Immagine 14">
            <a:extLst>
              <a:ext uri="{FF2B5EF4-FFF2-40B4-BE49-F238E27FC236}">
                <a16:creationId xmlns:a16="http://schemas.microsoft.com/office/drawing/2014/main" id="{7D54AD12-2222-1DDA-EB6D-DCFAE8D2CB51}"/>
              </a:ext>
            </a:extLst>
          </p:cNvPr>
          <p:cNvPicPr>
            <a:picLocks noChangeAspect="1"/>
          </p:cNvPicPr>
          <p:nvPr/>
        </p:nvPicPr>
        <p:blipFill>
          <a:blip r:embed="rId3"/>
          <a:stretch>
            <a:fillRect/>
          </a:stretch>
        </p:blipFill>
        <p:spPr>
          <a:xfrm>
            <a:off x="6247057" y="4628930"/>
            <a:ext cx="1835395" cy="1942368"/>
          </a:xfrm>
          <a:prstGeom prst="rect">
            <a:avLst/>
          </a:prstGeom>
          <a:ln>
            <a:solidFill>
              <a:srgbClr val="4472C4"/>
            </a:solidFill>
          </a:ln>
        </p:spPr>
      </p:pic>
      <p:cxnSp>
        <p:nvCxnSpPr>
          <p:cNvPr id="16" name="Connettore 2 15">
            <a:extLst>
              <a:ext uri="{FF2B5EF4-FFF2-40B4-BE49-F238E27FC236}">
                <a16:creationId xmlns:a16="http://schemas.microsoft.com/office/drawing/2014/main" id="{806057AE-C572-6507-EF62-D5545AD0ABA1}"/>
              </a:ext>
            </a:extLst>
          </p:cNvPr>
          <p:cNvCxnSpPr/>
          <p:nvPr/>
        </p:nvCxnSpPr>
        <p:spPr>
          <a:xfrm flipV="1">
            <a:off x="8101673" y="4270074"/>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grpSp>
        <p:nvGrpSpPr>
          <p:cNvPr id="7" name="Gruppo 6">
            <a:extLst>
              <a:ext uri="{FF2B5EF4-FFF2-40B4-BE49-F238E27FC236}">
                <a16:creationId xmlns:a16="http://schemas.microsoft.com/office/drawing/2014/main" id="{04905BE7-028B-C582-BCE3-7AB760BD2F1E}"/>
              </a:ext>
            </a:extLst>
          </p:cNvPr>
          <p:cNvGrpSpPr/>
          <p:nvPr/>
        </p:nvGrpSpPr>
        <p:grpSpPr>
          <a:xfrm>
            <a:off x="6725800" y="2814000"/>
            <a:ext cx="477360" cy="36000"/>
            <a:chOff x="7081400" y="2905440"/>
            <a:chExt cx="477360" cy="36000"/>
          </a:xfrm>
        </p:grpSpPr>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1361E6EE-F5BE-2870-9B5C-09B1317B142C}"/>
                    </a:ext>
                  </a:extLst>
                </p14:cNvPr>
                <p14:cNvContentPartPr/>
                <p14:nvPr/>
              </p14:nvContentPartPr>
              <p14:xfrm>
                <a:off x="7112000" y="2905440"/>
                <a:ext cx="446760" cy="36000"/>
              </p14:xfrm>
            </p:contentPart>
          </mc:Choice>
          <mc:Fallback xmlns="">
            <p:pic>
              <p:nvPicPr>
                <p:cNvPr id="2" name="Input penna 1">
                  <a:extLst>
                    <a:ext uri="{FF2B5EF4-FFF2-40B4-BE49-F238E27FC236}">
                      <a16:creationId xmlns:a16="http://schemas.microsoft.com/office/drawing/2014/main" id="{1361E6EE-F5BE-2870-9B5C-09B1317B142C}"/>
                    </a:ext>
                  </a:extLst>
                </p:cNvPr>
                <p:cNvPicPr/>
                <p:nvPr/>
              </p:nvPicPr>
              <p:blipFill>
                <a:blip r:embed="rId5"/>
                <a:stretch>
                  <a:fillRect/>
                </a:stretch>
              </p:blipFill>
              <p:spPr>
                <a:xfrm>
                  <a:off x="7049000" y="2842800"/>
                  <a:ext cx="5724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put penna 5">
                  <a:extLst>
                    <a:ext uri="{FF2B5EF4-FFF2-40B4-BE49-F238E27FC236}">
                      <a16:creationId xmlns:a16="http://schemas.microsoft.com/office/drawing/2014/main" id="{5D11DA7D-CBB5-EEFD-2987-7C5C415D6104}"/>
                    </a:ext>
                  </a:extLst>
                </p14:cNvPr>
                <p14:cNvContentPartPr/>
                <p14:nvPr/>
              </p14:nvContentPartPr>
              <p14:xfrm>
                <a:off x="7081400" y="2920920"/>
                <a:ext cx="360" cy="360"/>
              </p14:xfrm>
            </p:contentPart>
          </mc:Choice>
          <mc:Fallback xmlns="">
            <p:pic>
              <p:nvPicPr>
                <p:cNvPr id="6" name="Input penna 5">
                  <a:extLst>
                    <a:ext uri="{FF2B5EF4-FFF2-40B4-BE49-F238E27FC236}">
                      <a16:creationId xmlns:a16="http://schemas.microsoft.com/office/drawing/2014/main" id="{5D11DA7D-CBB5-EEFD-2987-7C5C415D6104}"/>
                    </a:ext>
                  </a:extLst>
                </p:cNvPr>
                <p:cNvPicPr/>
                <p:nvPr/>
              </p:nvPicPr>
              <p:blipFill>
                <a:blip r:embed="rId7"/>
                <a:stretch>
                  <a:fillRect/>
                </a:stretch>
              </p:blipFill>
              <p:spPr>
                <a:xfrm>
                  <a:off x="7018400" y="285792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8" name="Input penna 7">
                <a:extLst>
                  <a:ext uri="{FF2B5EF4-FFF2-40B4-BE49-F238E27FC236}">
                    <a16:creationId xmlns:a16="http://schemas.microsoft.com/office/drawing/2014/main" id="{69AEBE68-9047-D4DD-B4D6-57EEF45C3ED8}"/>
                  </a:ext>
                </a:extLst>
              </p14:cNvPr>
              <p14:cNvContentPartPr/>
              <p14:nvPr/>
            </p14:nvContentPartPr>
            <p14:xfrm>
              <a:off x="6745960" y="3011640"/>
              <a:ext cx="455040" cy="18360"/>
            </p14:xfrm>
          </p:contentPart>
        </mc:Choice>
        <mc:Fallback xmlns="">
          <p:pic>
            <p:nvPicPr>
              <p:cNvPr id="8" name="Input penna 7">
                <a:extLst>
                  <a:ext uri="{FF2B5EF4-FFF2-40B4-BE49-F238E27FC236}">
                    <a16:creationId xmlns:a16="http://schemas.microsoft.com/office/drawing/2014/main" id="{69AEBE68-9047-D4DD-B4D6-57EEF45C3ED8}"/>
                  </a:ext>
                </a:extLst>
              </p:cNvPr>
              <p:cNvPicPr/>
              <p:nvPr/>
            </p:nvPicPr>
            <p:blipFill>
              <a:blip r:embed="rId9"/>
              <a:stretch>
                <a:fillRect/>
              </a:stretch>
            </p:blipFill>
            <p:spPr>
              <a:xfrm>
                <a:off x="6682910" y="2948640"/>
                <a:ext cx="580779"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put penna 8">
                <a:extLst>
                  <a:ext uri="{FF2B5EF4-FFF2-40B4-BE49-F238E27FC236}">
                    <a16:creationId xmlns:a16="http://schemas.microsoft.com/office/drawing/2014/main" id="{1D3D63D0-CA1B-0151-1682-5A7880A05178}"/>
                  </a:ext>
                </a:extLst>
              </p14:cNvPr>
              <p14:cNvContentPartPr/>
              <p14:nvPr/>
            </p14:nvContentPartPr>
            <p14:xfrm>
              <a:off x="6715720" y="3195240"/>
              <a:ext cx="497520" cy="15840"/>
            </p14:xfrm>
          </p:contentPart>
        </mc:Choice>
        <mc:Fallback xmlns="">
          <p:pic>
            <p:nvPicPr>
              <p:cNvPr id="9" name="Input penna 8">
                <a:extLst>
                  <a:ext uri="{FF2B5EF4-FFF2-40B4-BE49-F238E27FC236}">
                    <a16:creationId xmlns:a16="http://schemas.microsoft.com/office/drawing/2014/main" id="{1D3D63D0-CA1B-0151-1682-5A7880A05178}"/>
                  </a:ext>
                </a:extLst>
              </p:cNvPr>
              <p:cNvPicPr/>
              <p:nvPr/>
            </p:nvPicPr>
            <p:blipFill>
              <a:blip r:embed="rId11"/>
              <a:stretch>
                <a:fillRect/>
              </a:stretch>
            </p:blipFill>
            <p:spPr>
              <a:xfrm>
                <a:off x="6652720" y="3132240"/>
                <a:ext cx="6231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put penna 10">
                <a:extLst>
                  <a:ext uri="{FF2B5EF4-FFF2-40B4-BE49-F238E27FC236}">
                    <a16:creationId xmlns:a16="http://schemas.microsoft.com/office/drawing/2014/main" id="{9DC87413-6C37-439D-FB34-CA5FB37B90AB}"/>
                  </a:ext>
                </a:extLst>
              </p14:cNvPr>
              <p14:cNvContentPartPr/>
              <p14:nvPr/>
            </p14:nvContentPartPr>
            <p14:xfrm>
              <a:off x="6725800" y="3377400"/>
              <a:ext cx="501120" cy="6120"/>
            </p14:xfrm>
          </p:contentPart>
        </mc:Choice>
        <mc:Fallback xmlns="">
          <p:pic>
            <p:nvPicPr>
              <p:cNvPr id="11" name="Input penna 10">
                <a:extLst>
                  <a:ext uri="{FF2B5EF4-FFF2-40B4-BE49-F238E27FC236}">
                    <a16:creationId xmlns:a16="http://schemas.microsoft.com/office/drawing/2014/main" id="{9DC87413-6C37-439D-FB34-CA5FB37B90AB}"/>
                  </a:ext>
                </a:extLst>
              </p:cNvPr>
              <p:cNvPicPr/>
              <p:nvPr/>
            </p:nvPicPr>
            <p:blipFill>
              <a:blip r:embed="rId13"/>
              <a:stretch>
                <a:fillRect/>
              </a:stretch>
            </p:blipFill>
            <p:spPr>
              <a:xfrm>
                <a:off x="6662800" y="3314400"/>
                <a:ext cx="6267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put penna 11">
                <a:extLst>
                  <a:ext uri="{FF2B5EF4-FFF2-40B4-BE49-F238E27FC236}">
                    <a16:creationId xmlns:a16="http://schemas.microsoft.com/office/drawing/2014/main" id="{1F65B9AB-3FD1-D029-D07D-DFE3144BC8EC}"/>
                  </a:ext>
                </a:extLst>
              </p14:cNvPr>
              <p14:cNvContentPartPr/>
              <p14:nvPr/>
            </p14:nvContentPartPr>
            <p14:xfrm>
              <a:off x="6715720" y="3571080"/>
              <a:ext cx="502560" cy="25920"/>
            </p14:xfrm>
          </p:contentPart>
        </mc:Choice>
        <mc:Fallback xmlns="">
          <p:pic>
            <p:nvPicPr>
              <p:cNvPr id="12" name="Input penna 11">
                <a:extLst>
                  <a:ext uri="{FF2B5EF4-FFF2-40B4-BE49-F238E27FC236}">
                    <a16:creationId xmlns:a16="http://schemas.microsoft.com/office/drawing/2014/main" id="{1F65B9AB-3FD1-D029-D07D-DFE3144BC8EC}"/>
                  </a:ext>
                </a:extLst>
              </p:cNvPr>
              <p:cNvPicPr/>
              <p:nvPr/>
            </p:nvPicPr>
            <p:blipFill>
              <a:blip r:embed="rId15"/>
              <a:stretch>
                <a:fillRect/>
              </a:stretch>
            </p:blipFill>
            <p:spPr>
              <a:xfrm>
                <a:off x="6652720" y="3508080"/>
                <a:ext cx="62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Input penna 16">
                <a:extLst>
                  <a:ext uri="{FF2B5EF4-FFF2-40B4-BE49-F238E27FC236}">
                    <a16:creationId xmlns:a16="http://schemas.microsoft.com/office/drawing/2014/main" id="{A0DB51F5-6346-0748-C7C0-9D7F28E1F56A}"/>
                  </a:ext>
                </a:extLst>
              </p14:cNvPr>
              <p14:cNvContentPartPr/>
              <p14:nvPr/>
            </p14:nvContentPartPr>
            <p14:xfrm>
              <a:off x="6705280" y="3773400"/>
              <a:ext cx="528120" cy="67320"/>
            </p14:xfrm>
          </p:contentPart>
        </mc:Choice>
        <mc:Fallback xmlns="">
          <p:pic>
            <p:nvPicPr>
              <p:cNvPr id="17" name="Input penna 16">
                <a:extLst>
                  <a:ext uri="{FF2B5EF4-FFF2-40B4-BE49-F238E27FC236}">
                    <a16:creationId xmlns:a16="http://schemas.microsoft.com/office/drawing/2014/main" id="{A0DB51F5-6346-0748-C7C0-9D7F28E1F56A}"/>
                  </a:ext>
                </a:extLst>
              </p:cNvPr>
              <p:cNvPicPr/>
              <p:nvPr/>
            </p:nvPicPr>
            <p:blipFill>
              <a:blip r:embed="rId17"/>
              <a:stretch>
                <a:fillRect/>
              </a:stretch>
            </p:blipFill>
            <p:spPr>
              <a:xfrm>
                <a:off x="6642280" y="3710400"/>
                <a:ext cx="65376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put penna 17">
                <a:extLst>
                  <a:ext uri="{FF2B5EF4-FFF2-40B4-BE49-F238E27FC236}">
                    <a16:creationId xmlns:a16="http://schemas.microsoft.com/office/drawing/2014/main" id="{A9BF0BA0-CEA0-DF03-F528-E89880651377}"/>
                  </a:ext>
                </a:extLst>
              </p14:cNvPr>
              <p14:cNvContentPartPr/>
              <p14:nvPr/>
            </p14:nvContentPartPr>
            <p14:xfrm>
              <a:off x="6720760" y="3957000"/>
              <a:ext cx="431640" cy="25560"/>
            </p14:xfrm>
          </p:contentPart>
        </mc:Choice>
        <mc:Fallback xmlns="">
          <p:pic>
            <p:nvPicPr>
              <p:cNvPr id="18" name="Input penna 17">
                <a:extLst>
                  <a:ext uri="{FF2B5EF4-FFF2-40B4-BE49-F238E27FC236}">
                    <a16:creationId xmlns:a16="http://schemas.microsoft.com/office/drawing/2014/main" id="{A9BF0BA0-CEA0-DF03-F528-E89880651377}"/>
                  </a:ext>
                </a:extLst>
              </p:cNvPr>
              <p:cNvPicPr/>
              <p:nvPr/>
            </p:nvPicPr>
            <p:blipFill>
              <a:blip r:embed="rId19"/>
              <a:stretch>
                <a:fillRect/>
              </a:stretch>
            </p:blipFill>
            <p:spPr>
              <a:xfrm>
                <a:off x="6657760" y="3894000"/>
                <a:ext cx="5572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9" name="Input penna 18">
                <a:extLst>
                  <a:ext uri="{FF2B5EF4-FFF2-40B4-BE49-F238E27FC236}">
                    <a16:creationId xmlns:a16="http://schemas.microsoft.com/office/drawing/2014/main" id="{487B7B57-928D-8613-358E-AA5E415CF674}"/>
                  </a:ext>
                </a:extLst>
              </p14:cNvPr>
              <p14:cNvContentPartPr/>
              <p14:nvPr/>
            </p14:nvContentPartPr>
            <p14:xfrm>
              <a:off x="6756400" y="4145280"/>
              <a:ext cx="390960" cy="10440"/>
            </p14:xfrm>
          </p:contentPart>
        </mc:Choice>
        <mc:Fallback xmlns="">
          <p:pic>
            <p:nvPicPr>
              <p:cNvPr id="19" name="Input penna 18">
                <a:extLst>
                  <a:ext uri="{FF2B5EF4-FFF2-40B4-BE49-F238E27FC236}">
                    <a16:creationId xmlns:a16="http://schemas.microsoft.com/office/drawing/2014/main" id="{487B7B57-928D-8613-358E-AA5E415CF674}"/>
                  </a:ext>
                </a:extLst>
              </p:cNvPr>
              <p:cNvPicPr/>
              <p:nvPr/>
            </p:nvPicPr>
            <p:blipFill>
              <a:blip r:embed="rId21"/>
              <a:stretch>
                <a:fillRect/>
              </a:stretch>
            </p:blipFill>
            <p:spPr>
              <a:xfrm>
                <a:off x="6693400" y="4082280"/>
                <a:ext cx="516600" cy="136080"/>
              </a:xfrm>
              <a:prstGeom prst="rect">
                <a:avLst/>
              </a:prstGeom>
            </p:spPr>
          </p:pic>
        </mc:Fallback>
      </mc:AlternateContent>
      <p:grpSp>
        <p:nvGrpSpPr>
          <p:cNvPr id="28" name="Gruppo 27">
            <a:extLst>
              <a:ext uri="{FF2B5EF4-FFF2-40B4-BE49-F238E27FC236}">
                <a16:creationId xmlns:a16="http://schemas.microsoft.com/office/drawing/2014/main" id="{A164EEF4-6EB7-132B-2C01-1E1EFC9150C9}"/>
              </a:ext>
            </a:extLst>
          </p:cNvPr>
          <p:cNvGrpSpPr/>
          <p:nvPr/>
        </p:nvGrpSpPr>
        <p:grpSpPr>
          <a:xfrm>
            <a:off x="6735880" y="4137720"/>
            <a:ext cx="254160" cy="43200"/>
            <a:chOff x="7091480" y="4229160"/>
            <a:chExt cx="254160" cy="43200"/>
          </a:xfrm>
        </p:grpSpPr>
        <mc:AlternateContent xmlns:mc="http://schemas.openxmlformats.org/markup-compatibility/2006" xmlns:p14="http://schemas.microsoft.com/office/powerpoint/2010/main">
          <mc:Choice Requires="p14">
            <p:contentPart p14:bwMode="auto" r:id="rId22">
              <p14:nvContentPartPr>
                <p14:cNvPr id="20" name="Input penna 19">
                  <a:extLst>
                    <a:ext uri="{FF2B5EF4-FFF2-40B4-BE49-F238E27FC236}">
                      <a16:creationId xmlns:a16="http://schemas.microsoft.com/office/drawing/2014/main" id="{91272531-A89E-B664-2E8F-3CBA75501C7A}"/>
                    </a:ext>
                  </a:extLst>
                </p14:cNvPr>
                <p14:cNvContentPartPr/>
                <p14:nvPr/>
              </p14:nvContentPartPr>
              <p14:xfrm>
                <a:off x="7137560" y="4229160"/>
                <a:ext cx="208080" cy="33120"/>
              </p14:xfrm>
            </p:contentPart>
          </mc:Choice>
          <mc:Fallback xmlns="">
            <p:pic>
              <p:nvPicPr>
                <p:cNvPr id="20" name="Input penna 19">
                  <a:extLst>
                    <a:ext uri="{FF2B5EF4-FFF2-40B4-BE49-F238E27FC236}">
                      <a16:creationId xmlns:a16="http://schemas.microsoft.com/office/drawing/2014/main" id="{91272531-A89E-B664-2E8F-3CBA75501C7A}"/>
                    </a:ext>
                  </a:extLst>
                </p:cNvPr>
                <p:cNvPicPr/>
                <p:nvPr/>
              </p:nvPicPr>
              <p:blipFill>
                <a:blip r:embed="rId23"/>
                <a:stretch>
                  <a:fillRect/>
                </a:stretch>
              </p:blipFill>
              <p:spPr>
                <a:xfrm>
                  <a:off x="7074920" y="4166520"/>
                  <a:ext cx="3337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put penna 20">
                  <a:extLst>
                    <a:ext uri="{FF2B5EF4-FFF2-40B4-BE49-F238E27FC236}">
                      <a16:creationId xmlns:a16="http://schemas.microsoft.com/office/drawing/2014/main" id="{BD25C9A9-0913-18D8-4298-D3D30F4C0A61}"/>
                    </a:ext>
                  </a:extLst>
                </p14:cNvPr>
                <p14:cNvContentPartPr/>
                <p14:nvPr/>
              </p14:nvContentPartPr>
              <p14:xfrm>
                <a:off x="7117040" y="4272000"/>
                <a:ext cx="2520" cy="360"/>
              </p14:xfrm>
            </p:contentPart>
          </mc:Choice>
          <mc:Fallback xmlns="">
            <p:pic>
              <p:nvPicPr>
                <p:cNvPr id="21" name="Input penna 20">
                  <a:extLst>
                    <a:ext uri="{FF2B5EF4-FFF2-40B4-BE49-F238E27FC236}">
                      <a16:creationId xmlns:a16="http://schemas.microsoft.com/office/drawing/2014/main" id="{BD25C9A9-0913-18D8-4298-D3D30F4C0A61}"/>
                    </a:ext>
                  </a:extLst>
                </p:cNvPr>
                <p:cNvPicPr/>
                <p:nvPr/>
              </p:nvPicPr>
              <p:blipFill>
                <a:blip r:embed="rId25"/>
                <a:stretch>
                  <a:fillRect/>
                </a:stretch>
              </p:blipFill>
              <p:spPr>
                <a:xfrm>
                  <a:off x="7054040" y="4209360"/>
                  <a:ext cx="128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Input penna 22">
                  <a:extLst>
                    <a:ext uri="{FF2B5EF4-FFF2-40B4-BE49-F238E27FC236}">
                      <a16:creationId xmlns:a16="http://schemas.microsoft.com/office/drawing/2014/main" id="{64E54990-B2E1-D7C0-56D4-C90E1893C110}"/>
                    </a:ext>
                  </a:extLst>
                </p14:cNvPr>
                <p14:cNvContentPartPr/>
                <p14:nvPr/>
              </p14:nvContentPartPr>
              <p14:xfrm>
                <a:off x="7117040" y="4241760"/>
                <a:ext cx="360" cy="360"/>
              </p14:xfrm>
            </p:contentPart>
          </mc:Choice>
          <mc:Fallback xmlns="">
            <p:pic>
              <p:nvPicPr>
                <p:cNvPr id="23" name="Input penna 22">
                  <a:extLst>
                    <a:ext uri="{FF2B5EF4-FFF2-40B4-BE49-F238E27FC236}">
                      <a16:creationId xmlns:a16="http://schemas.microsoft.com/office/drawing/2014/main" id="{64E54990-B2E1-D7C0-56D4-C90E1893C110}"/>
                    </a:ext>
                  </a:extLst>
                </p:cNvPr>
                <p:cNvPicPr/>
                <p:nvPr/>
              </p:nvPicPr>
              <p:blipFill>
                <a:blip r:embed="rId7"/>
                <a:stretch>
                  <a:fillRect/>
                </a:stretch>
              </p:blipFill>
              <p:spPr>
                <a:xfrm>
                  <a:off x="7054040" y="41787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5" name="Input penna 24">
                  <a:extLst>
                    <a:ext uri="{FF2B5EF4-FFF2-40B4-BE49-F238E27FC236}">
                      <a16:creationId xmlns:a16="http://schemas.microsoft.com/office/drawing/2014/main" id="{F5A27CBB-33F2-0EF5-3617-359D190F2693}"/>
                    </a:ext>
                  </a:extLst>
                </p14:cNvPr>
                <p14:cNvContentPartPr/>
                <p14:nvPr/>
              </p14:nvContentPartPr>
              <p14:xfrm>
                <a:off x="7137200" y="4251840"/>
                <a:ext cx="360" cy="360"/>
              </p14:xfrm>
            </p:contentPart>
          </mc:Choice>
          <mc:Fallback xmlns="">
            <p:pic>
              <p:nvPicPr>
                <p:cNvPr id="25" name="Input penna 24">
                  <a:extLst>
                    <a:ext uri="{FF2B5EF4-FFF2-40B4-BE49-F238E27FC236}">
                      <a16:creationId xmlns:a16="http://schemas.microsoft.com/office/drawing/2014/main" id="{F5A27CBB-33F2-0EF5-3617-359D190F2693}"/>
                    </a:ext>
                  </a:extLst>
                </p:cNvPr>
                <p:cNvPicPr/>
                <p:nvPr/>
              </p:nvPicPr>
              <p:blipFill>
                <a:blip r:embed="rId7"/>
                <a:stretch>
                  <a:fillRect/>
                </a:stretch>
              </p:blipFill>
              <p:spPr>
                <a:xfrm>
                  <a:off x="7074560" y="41888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6" name="Input penna 25">
                  <a:extLst>
                    <a:ext uri="{FF2B5EF4-FFF2-40B4-BE49-F238E27FC236}">
                      <a16:creationId xmlns:a16="http://schemas.microsoft.com/office/drawing/2014/main" id="{86B30D06-826B-57ED-4CDD-DB0E3DB71C6D}"/>
                    </a:ext>
                  </a:extLst>
                </p14:cNvPr>
                <p14:cNvContentPartPr/>
                <p14:nvPr/>
              </p14:nvContentPartPr>
              <p14:xfrm>
                <a:off x="7137200" y="4251840"/>
                <a:ext cx="360" cy="360"/>
              </p14:xfrm>
            </p:contentPart>
          </mc:Choice>
          <mc:Fallback xmlns="">
            <p:pic>
              <p:nvPicPr>
                <p:cNvPr id="26" name="Input penna 25">
                  <a:extLst>
                    <a:ext uri="{FF2B5EF4-FFF2-40B4-BE49-F238E27FC236}">
                      <a16:creationId xmlns:a16="http://schemas.microsoft.com/office/drawing/2014/main" id="{86B30D06-826B-57ED-4CDD-DB0E3DB71C6D}"/>
                    </a:ext>
                  </a:extLst>
                </p:cNvPr>
                <p:cNvPicPr/>
                <p:nvPr/>
              </p:nvPicPr>
              <p:blipFill>
                <a:blip r:embed="rId7"/>
                <a:stretch>
                  <a:fillRect/>
                </a:stretch>
              </p:blipFill>
              <p:spPr>
                <a:xfrm>
                  <a:off x="7074560" y="41888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7" name="Input penna 26">
                  <a:extLst>
                    <a:ext uri="{FF2B5EF4-FFF2-40B4-BE49-F238E27FC236}">
                      <a16:creationId xmlns:a16="http://schemas.microsoft.com/office/drawing/2014/main" id="{57617A12-153C-B197-1FD6-F4A27B89A7FB}"/>
                    </a:ext>
                  </a:extLst>
                </p14:cNvPr>
                <p14:cNvContentPartPr/>
                <p14:nvPr/>
              </p14:nvContentPartPr>
              <p14:xfrm>
                <a:off x="7091480" y="4236720"/>
                <a:ext cx="360" cy="360"/>
              </p14:xfrm>
            </p:contentPart>
          </mc:Choice>
          <mc:Fallback xmlns="">
            <p:pic>
              <p:nvPicPr>
                <p:cNvPr id="27" name="Input penna 26">
                  <a:extLst>
                    <a:ext uri="{FF2B5EF4-FFF2-40B4-BE49-F238E27FC236}">
                      <a16:creationId xmlns:a16="http://schemas.microsoft.com/office/drawing/2014/main" id="{57617A12-153C-B197-1FD6-F4A27B89A7FB}"/>
                    </a:ext>
                  </a:extLst>
                </p:cNvPr>
                <p:cNvPicPr/>
                <p:nvPr/>
              </p:nvPicPr>
              <p:blipFill>
                <a:blip r:embed="rId7"/>
                <a:stretch>
                  <a:fillRect/>
                </a:stretch>
              </p:blipFill>
              <p:spPr>
                <a:xfrm>
                  <a:off x="7028840" y="417372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22" name="Input penna 21">
                <a:extLst>
                  <a:ext uri="{FF2B5EF4-FFF2-40B4-BE49-F238E27FC236}">
                    <a16:creationId xmlns:a16="http://schemas.microsoft.com/office/drawing/2014/main" id="{7D0F2963-6391-EFF7-F935-FA2EFBDBD4D5}"/>
                  </a:ext>
                </a:extLst>
              </p14:cNvPr>
              <p14:cNvContentPartPr/>
              <p14:nvPr/>
            </p14:nvContentPartPr>
            <p14:xfrm>
              <a:off x="7073623" y="3442005"/>
              <a:ext cx="360" cy="360"/>
            </p14:xfrm>
          </p:contentPart>
        </mc:Choice>
        <mc:Fallback xmlns="">
          <p:pic>
            <p:nvPicPr>
              <p:cNvPr id="22" name="Input penna 21">
                <a:extLst>
                  <a:ext uri="{FF2B5EF4-FFF2-40B4-BE49-F238E27FC236}">
                    <a16:creationId xmlns:a16="http://schemas.microsoft.com/office/drawing/2014/main" id="{7D0F2963-6391-EFF7-F935-FA2EFBDBD4D5}"/>
                  </a:ext>
                </a:extLst>
              </p:cNvPr>
              <p:cNvPicPr/>
              <p:nvPr/>
            </p:nvPicPr>
            <p:blipFill>
              <a:blip r:embed="rId31"/>
              <a:stretch>
                <a:fillRect/>
              </a:stretch>
            </p:blipFill>
            <p:spPr>
              <a:xfrm>
                <a:off x="7010623" y="33790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 name="Input penna 28">
                <a:extLst>
                  <a:ext uri="{FF2B5EF4-FFF2-40B4-BE49-F238E27FC236}">
                    <a16:creationId xmlns:a16="http://schemas.microsoft.com/office/drawing/2014/main" id="{B0E2ED50-6FD1-F70C-A0A9-F616CA36C55B}"/>
                  </a:ext>
                </a:extLst>
              </p14:cNvPr>
              <p14:cNvContentPartPr/>
              <p14:nvPr/>
            </p14:nvContentPartPr>
            <p14:xfrm>
              <a:off x="6759343" y="2779965"/>
              <a:ext cx="224280" cy="19440"/>
            </p14:xfrm>
          </p:contentPart>
        </mc:Choice>
        <mc:Fallback xmlns="">
          <p:pic>
            <p:nvPicPr>
              <p:cNvPr id="29" name="Input penna 28">
                <a:extLst>
                  <a:ext uri="{FF2B5EF4-FFF2-40B4-BE49-F238E27FC236}">
                    <a16:creationId xmlns:a16="http://schemas.microsoft.com/office/drawing/2014/main" id="{B0E2ED50-6FD1-F70C-A0A9-F616CA36C55B}"/>
                  </a:ext>
                </a:extLst>
              </p:cNvPr>
              <p:cNvPicPr/>
              <p:nvPr/>
            </p:nvPicPr>
            <p:blipFill>
              <a:blip r:embed="rId33"/>
              <a:stretch>
                <a:fillRect/>
              </a:stretch>
            </p:blipFill>
            <p:spPr>
              <a:xfrm>
                <a:off x="6696242" y="2715776"/>
                <a:ext cx="350122" cy="147451"/>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2" name="Input penna 31">
                <a:extLst>
                  <a:ext uri="{FF2B5EF4-FFF2-40B4-BE49-F238E27FC236}">
                    <a16:creationId xmlns:a16="http://schemas.microsoft.com/office/drawing/2014/main" id="{3369F262-674B-7364-28E6-A7DAAE7BEAC1}"/>
                  </a:ext>
                </a:extLst>
              </p14:cNvPr>
              <p14:cNvContentPartPr/>
              <p14:nvPr/>
            </p14:nvContentPartPr>
            <p14:xfrm>
              <a:off x="6730903" y="2837205"/>
              <a:ext cx="252360" cy="3960"/>
            </p14:xfrm>
          </p:contentPart>
        </mc:Choice>
        <mc:Fallback xmlns="">
          <p:pic>
            <p:nvPicPr>
              <p:cNvPr id="32" name="Input penna 31">
                <a:extLst>
                  <a:ext uri="{FF2B5EF4-FFF2-40B4-BE49-F238E27FC236}">
                    <a16:creationId xmlns:a16="http://schemas.microsoft.com/office/drawing/2014/main" id="{3369F262-674B-7364-28E6-A7DAAE7BEAC1}"/>
                  </a:ext>
                </a:extLst>
              </p:cNvPr>
              <p:cNvPicPr/>
              <p:nvPr/>
            </p:nvPicPr>
            <p:blipFill>
              <a:blip r:embed="rId35"/>
              <a:stretch>
                <a:fillRect/>
              </a:stretch>
            </p:blipFill>
            <p:spPr>
              <a:xfrm>
                <a:off x="6667903" y="2774205"/>
                <a:ext cx="378000" cy="129600"/>
              </a:xfrm>
              <a:prstGeom prst="rect">
                <a:avLst/>
              </a:prstGeom>
            </p:spPr>
          </p:pic>
        </mc:Fallback>
      </mc:AlternateContent>
      <p:grpSp>
        <p:nvGrpSpPr>
          <p:cNvPr id="38" name="Gruppo 37">
            <a:extLst>
              <a:ext uri="{FF2B5EF4-FFF2-40B4-BE49-F238E27FC236}">
                <a16:creationId xmlns:a16="http://schemas.microsoft.com/office/drawing/2014/main" id="{08A04E66-133D-B9D0-7DE9-2B20404AE246}"/>
              </a:ext>
            </a:extLst>
          </p:cNvPr>
          <p:cNvGrpSpPr/>
          <p:nvPr/>
        </p:nvGrpSpPr>
        <p:grpSpPr>
          <a:xfrm>
            <a:off x="6711823" y="3018285"/>
            <a:ext cx="147960" cy="43200"/>
            <a:chOff x="7067423" y="3109725"/>
            <a:chExt cx="147960" cy="43200"/>
          </a:xfrm>
        </p:grpSpPr>
        <mc:AlternateContent xmlns:mc="http://schemas.openxmlformats.org/markup-compatibility/2006" xmlns:p14="http://schemas.microsoft.com/office/powerpoint/2010/main">
          <mc:Choice Requires="p14">
            <p:contentPart p14:bwMode="auto" r:id="rId36">
              <p14:nvContentPartPr>
                <p14:cNvPr id="33" name="Input penna 32">
                  <a:extLst>
                    <a:ext uri="{FF2B5EF4-FFF2-40B4-BE49-F238E27FC236}">
                      <a16:creationId xmlns:a16="http://schemas.microsoft.com/office/drawing/2014/main" id="{1B64052A-23A3-A8D7-BC1E-FD77516D1DFE}"/>
                    </a:ext>
                  </a:extLst>
                </p14:cNvPr>
                <p14:cNvContentPartPr/>
                <p14:nvPr/>
              </p14:nvContentPartPr>
              <p14:xfrm>
                <a:off x="7095863" y="3150765"/>
                <a:ext cx="360" cy="2160"/>
              </p14:xfrm>
            </p:contentPart>
          </mc:Choice>
          <mc:Fallback xmlns="">
            <p:pic>
              <p:nvPicPr>
                <p:cNvPr id="33" name="Input penna 32">
                  <a:extLst>
                    <a:ext uri="{FF2B5EF4-FFF2-40B4-BE49-F238E27FC236}">
                      <a16:creationId xmlns:a16="http://schemas.microsoft.com/office/drawing/2014/main" id="{1B64052A-23A3-A8D7-BC1E-FD77516D1DFE}"/>
                    </a:ext>
                  </a:extLst>
                </p:cNvPr>
                <p:cNvPicPr/>
                <p:nvPr/>
              </p:nvPicPr>
              <p:blipFill>
                <a:blip r:embed="rId37"/>
                <a:stretch>
                  <a:fillRect/>
                </a:stretch>
              </p:blipFill>
              <p:spPr>
                <a:xfrm>
                  <a:off x="7033223" y="3087765"/>
                  <a:ext cx="1260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4" name="Input penna 33">
                  <a:extLst>
                    <a:ext uri="{FF2B5EF4-FFF2-40B4-BE49-F238E27FC236}">
                      <a16:creationId xmlns:a16="http://schemas.microsoft.com/office/drawing/2014/main" id="{729135A2-5FC0-8396-998C-DBC20C6EE936}"/>
                    </a:ext>
                  </a:extLst>
                </p14:cNvPr>
                <p14:cNvContentPartPr/>
                <p14:nvPr/>
              </p14:nvContentPartPr>
              <p14:xfrm>
                <a:off x="7067423" y="3109725"/>
                <a:ext cx="18000" cy="6480"/>
              </p14:xfrm>
            </p:contentPart>
          </mc:Choice>
          <mc:Fallback xmlns="">
            <p:pic>
              <p:nvPicPr>
                <p:cNvPr id="34" name="Input penna 33">
                  <a:extLst>
                    <a:ext uri="{FF2B5EF4-FFF2-40B4-BE49-F238E27FC236}">
                      <a16:creationId xmlns:a16="http://schemas.microsoft.com/office/drawing/2014/main" id="{729135A2-5FC0-8396-998C-DBC20C6EE936}"/>
                    </a:ext>
                  </a:extLst>
                </p:cNvPr>
                <p:cNvPicPr/>
                <p:nvPr/>
              </p:nvPicPr>
              <p:blipFill>
                <a:blip r:embed="rId39"/>
                <a:stretch>
                  <a:fillRect/>
                </a:stretch>
              </p:blipFill>
              <p:spPr>
                <a:xfrm>
                  <a:off x="7004423" y="3047085"/>
                  <a:ext cx="1436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5" name="Input penna 34">
                  <a:extLst>
                    <a:ext uri="{FF2B5EF4-FFF2-40B4-BE49-F238E27FC236}">
                      <a16:creationId xmlns:a16="http://schemas.microsoft.com/office/drawing/2014/main" id="{193FE9C0-A065-C2AA-A31B-54EF04C1D319}"/>
                    </a:ext>
                  </a:extLst>
                </p14:cNvPr>
                <p14:cNvContentPartPr/>
                <p14:nvPr/>
              </p14:nvContentPartPr>
              <p14:xfrm>
                <a:off x="7110263" y="3124125"/>
                <a:ext cx="18000" cy="360"/>
              </p14:xfrm>
            </p:contentPart>
          </mc:Choice>
          <mc:Fallback xmlns="">
            <p:pic>
              <p:nvPicPr>
                <p:cNvPr id="35" name="Input penna 34">
                  <a:extLst>
                    <a:ext uri="{FF2B5EF4-FFF2-40B4-BE49-F238E27FC236}">
                      <a16:creationId xmlns:a16="http://schemas.microsoft.com/office/drawing/2014/main" id="{193FE9C0-A065-C2AA-A31B-54EF04C1D319}"/>
                    </a:ext>
                  </a:extLst>
                </p:cNvPr>
                <p:cNvPicPr/>
                <p:nvPr/>
              </p:nvPicPr>
              <p:blipFill>
                <a:blip r:embed="rId41"/>
                <a:stretch>
                  <a:fillRect/>
                </a:stretch>
              </p:blipFill>
              <p:spPr>
                <a:xfrm>
                  <a:off x="7047263" y="3061125"/>
                  <a:ext cx="1436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6" name="Input penna 35">
                  <a:extLst>
                    <a:ext uri="{FF2B5EF4-FFF2-40B4-BE49-F238E27FC236}">
                      <a16:creationId xmlns:a16="http://schemas.microsoft.com/office/drawing/2014/main" id="{7CF1CA92-840C-82E6-0334-8782E0C82551}"/>
                    </a:ext>
                  </a:extLst>
                </p14:cNvPr>
                <p14:cNvContentPartPr/>
                <p14:nvPr/>
              </p14:nvContentPartPr>
              <p14:xfrm>
                <a:off x="7215023" y="3143205"/>
                <a:ext cx="360" cy="360"/>
              </p14:xfrm>
            </p:contentPart>
          </mc:Choice>
          <mc:Fallback xmlns="">
            <p:pic>
              <p:nvPicPr>
                <p:cNvPr id="36" name="Input penna 35">
                  <a:extLst>
                    <a:ext uri="{FF2B5EF4-FFF2-40B4-BE49-F238E27FC236}">
                      <a16:creationId xmlns:a16="http://schemas.microsoft.com/office/drawing/2014/main" id="{7CF1CA92-840C-82E6-0334-8782E0C82551}"/>
                    </a:ext>
                  </a:extLst>
                </p:cNvPr>
                <p:cNvPicPr/>
                <p:nvPr/>
              </p:nvPicPr>
              <p:blipFill>
                <a:blip r:embed="rId43"/>
                <a:stretch>
                  <a:fillRect/>
                </a:stretch>
              </p:blipFill>
              <p:spPr>
                <a:xfrm>
                  <a:off x="7152023" y="30802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7" name="Input penna 36">
                  <a:extLst>
                    <a:ext uri="{FF2B5EF4-FFF2-40B4-BE49-F238E27FC236}">
                      <a16:creationId xmlns:a16="http://schemas.microsoft.com/office/drawing/2014/main" id="{1B2A6DCC-1934-EAE7-012E-96669C651048}"/>
                    </a:ext>
                  </a:extLst>
                </p14:cNvPr>
                <p14:cNvContentPartPr/>
                <p14:nvPr/>
              </p14:nvContentPartPr>
              <p14:xfrm>
                <a:off x="7215023" y="3143205"/>
                <a:ext cx="360" cy="360"/>
              </p14:xfrm>
            </p:contentPart>
          </mc:Choice>
          <mc:Fallback xmlns="">
            <p:pic>
              <p:nvPicPr>
                <p:cNvPr id="37" name="Input penna 36">
                  <a:extLst>
                    <a:ext uri="{FF2B5EF4-FFF2-40B4-BE49-F238E27FC236}">
                      <a16:creationId xmlns:a16="http://schemas.microsoft.com/office/drawing/2014/main" id="{1B2A6DCC-1934-EAE7-012E-96669C651048}"/>
                    </a:ext>
                  </a:extLst>
                </p:cNvPr>
                <p:cNvPicPr/>
                <p:nvPr/>
              </p:nvPicPr>
              <p:blipFill>
                <a:blip r:embed="rId43"/>
                <a:stretch>
                  <a:fillRect/>
                </a:stretch>
              </p:blipFill>
              <p:spPr>
                <a:xfrm>
                  <a:off x="7152023" y="3080205"/>
                  <a:ext cx="126000" cy="126000"/>
                </a:xfrm>
                <a:prstGeom prst="rect">
                  <a:avLst/>
                </a:prstGeom>
              </p:spPr>
            </p:pic>
          </mc:Fallback>
        </mc:AlternateContent>
      </p:grpSp>
      <p:grpSp>
        <p:nvGrpSpPr>
          <p:cNvPr id="44" name="Gruppo 43">
            <a:extLst>
              <a:ext uri="{FF2B5EF4-FFF2-40B4-BE49-F238E27FC236}">
                <a16:creationId xmlns:a16="http://schemas.microsoft.com/office/drawing/2014/main" id="{9EB49445-689F-1C60-6E71-AB9B872D4AA0}"/>
              </a:ext>
            </a:extLst>
          </p:cNvPr>
          <p:cNvGrpSpPr/>
          <p:nvPr/>
        </p:nvGrpSpPr>
        <p:grpSpPr>
          <a:xfrm>
            <a:off x="6730903" y="4165965"/>
            <a:ext cx="138240" cy="360"/>
            <a:chOff x="7086503" y="4257405"/>
            <a:chExt cx="138240" cy="360"/>
          </a:xfrm>
        </p:grpSpPr>
        <mc:AlternateContent xmlns:mc="http://schemas.openxmlformats.org/markup-compatibility/2006" xmlns:p14="http://schemas.microsoft.com/office/powerpoint/2010/main">
          <mc:Choice Requires="p14">
            <p:contentPart p14:bwMode="auto" r:id="rId45">
              <p14:nvContentPartPr>
                <p14:cNvPr id="39" name="Input penna 38">
                  <a:extLst>
                    <a:ext uri="{FF2B5EF4-FFF2-40B4-BE49-F238E27FC236}">
                      <a16:creationId xmlns:a16="http://schemas.microsoft.com/office/drawing/2014/main" id="{E809EFA8-8030-17E5-6E6F-13E042485DE8}"/>
                    </a:ext>
                  </a:extLst>
                </p14:cNvPr>
                <p14:cNvContentPartPr/>
                <p14:nvPr/>
              </p14:nvContentPartPr>
              <p14:xfrm>
                <a:off x="7086503" y="4257405"/>
                <a:ext cx="360" cy="360"/>
              </p14:xfrm>
            </p:contentPart>
          </mc:Choice>
          <mc:Fallback xmlns="">
            <p:pic>
              <p:nvPicPr>
                <p:cNvPr id="39" name="Input penna 38">
                  <a:extLst>
                    <a:ext uri="{FF2B5EF4-FFF2-40B4-BE49-F238E27FC236}">
                      <a16:creationId xmlns:a16="http://schemas.microsoft.com/office/drawing/2014/main" id="{E809EFA8-8030-17E5-6E6F-13E042485DE8}"/>
                    </a:ext>
                  </a:extLst>
                </p:cNvPr>
                <p:cNvPicPr/>
                <p:nvPr/>
              </p:nvPicPr>
              <p:blipFill>
                <a:blip r:embed="rId43"/>
                <a:stretch>
                  <a:fillRect/>
                </a:stretch>
              </p:blipFill>
              <p:spPr>
                <a:xfrm>
                  <a:off x="702350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0" name="Input penna 39">
                  <a:extLst>
                    <a:ext uri="{FF2B5EF4-FFF2-40B4-BE49-F238E27FC236}">
                      <a16:creationId xmlns:a16="http://schemas.microsoft.com/office/drawing/2014/main" id="{BA6DDB34-2FD9-4655-1CD5-1E938B3F0E5C}"/>
                    </a:ext>
                  </a:extLst>
                </p14:cNvPr>
                <p14:cNvContentPartPr/>
                <p14:nvPr/>
              </p14:nvContentPartPr>
              <p14:xfrm>
                <a:off x="7086503" y="4257405"/>
                <a:ext cx="360" cy="360"/>
              </p14:xfrm>
            </p:contentPart>
          </mc:Choice>
          <mc:Fallback xmlns="">
            <p:pic>
              <p:nvPicPr>
                <p:cNvPr id="40" name="Input penna 39">
                  <a:extLst>
                    <a:ext uri="{FF2B5EF4-FFF2-40B4-BE49-F238E27FC236}">
                      <a16:creationId xmlns:a16="http://schemas.microsoft.com/office/drawing/2014/main" id="{BA6DDB34-2FD9-4655-1CD5-1E938B3F0E5C}"/>
                    </a:ext>
                  </a:extLst>
                </p:cNvPr>
                <p:cNvPicPr/>
                <p:nvPr/>
              </p:nvPicPr>
              <p:blipFill>
                <a:blip r:embed="rId43"/>
                <a:stretch>
                  <a:fillRect/>
                </a:stretch>
              </p:blipFill>
              <p:spPr>
                <a:xfrm>
                  <a:off x="702350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1" name="Input penna 40">
                  <a:extLst>
                    <a:ext uri="{FF2B5EF4-FFF2-40B4-BE49-F238E27FC236}">
                      <a16:creationId xmlns:a16="http://schemas.microsoft.com/office/drawing/2014/main" id="{98959EE0-69DC-2D75-0A67-9282E5F82971}"/>
                    </a:ext>
                  </a:extLst>
                </p14:cNvPr>
                <p14:cNvContentPartPr/>
                <p14:nvPr/>
              </p14:nvContentPartPr>
              <p14:xfrm>
                <a:off x="7086503" y="4257405"/>
                <a:ext cx="360" cy="360"/>
              </p14:xfrm>
            </p:contentPart>
          </mc:Choice>
          <mc:Fallback xmlns="">
            <p:pic>
              <p:nvPicPr>
                <p:cNvPr id="41" name="Input penna 40">
                  <a:extLst>
                    <a:ext uri="{FF2B5EF4-FFF2-40B4-BE49-F238E27FC236}">
                      <a16:creationId xmlns:a16="http://schemas.microsoft.com/office/drawing/2014/main" id="{98959EE0-69DC-2D75-0A67-9282E5F82971}"/>
                    </a:ext>
                  </a:extLst>
                </p:cNvPr>
                <p:cNvPicPr/>
                <p:nvPr/>
              </p:nvPicPr>
              <p:blipFill>
                <a:blip r:embed="rId43"/>
                <a:stretch>
                  <a:fillRect/>
                </a:stretch>
              </p:blipFill>
              <p:spPr>
                <a:xfrm>
                  <a:off x="702350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2" name="Input penna 41">
                  <a:extLst>
                    <a:ext uri="{FF2B5EF4-FFF2-40B4-BE49-F238E27FC236}">
                      <a16:creationId xmlns:a16="http://schemas.microsoft.com/office/drawing/2014/main" id="{F89BD38C-F5BC-96BA-CA82-657F2485A90E}"/>
                    </a:ext>
                  </a:extLst>
                </p14:cNvPr>
                <p14:cNvContentPartPr/>
                <p14:nvPr/>
              </p14:nvContentPartPr>
              <p14:xfrm>
                <a:off x="7086503" y="4257405"/>
                <a:ext cx="360" cy="360"/>
              </p14:xfrm>
            </p:contentPart>
          </mc:Choice>
          <mc:Fallback xmlns="">
            <p:pic>
              <p:nvPicPr>
                <p:cNvPr id="42" name="Input penna 41">
                  <a:extLst>
                    <a:ext uri="{FF2B5EF4-FFF2-40B4-BE49-F238E27FC236}">
                      <a16:creationId xmlns:a16="http://schemas.microsoft.com/office/drawing/2014/main" id="{F89BD38C-F5BC-96BA-CA82-657F2485A90E}"/>
                    </a:ext>
                  </a:extLst>
                </p:cNvPr>
                <p:cNvPicPr/>
                <p:nvPr/>
              </p:nvPicPr>
              <p:blipFill>
                <a:blip r:embed="rId43"/>
                <a:stretch>
                  <a:fillRect/>
                </a:stretch>
              </p:blipFill>
              <p:spPr>
                <a:xfrm>
                  <a:off x="702350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3" name="Input penna 42">
                  <a:extLst>
                    <a:ext uri="{FF2B5EF4-FFF2-40B4-BE49-F238E27FC236}">
                      <a16:creationId xmlns:a16="http://schemas.microsoft.com/office/drawing/2014/main" id="{EF276FFB-8A3B-A8E5-D414-44AE4D4150FA}"/>
                    </a:ext>
                  </a:extLst>
                </p14:cNvPr>
                <p14:cNvContentPartPr/>
                <p14:nvPr/>
              </p14:nvContentPartPr>
              <p14:xfrm>
                <a:off x="7224383" y="4257405"/>
                <a:ext cx="360" cy="360"/>
              </p14:xfrm>
            </p:contentPart>
          </mc:Choice>
          <mc:Fallback xmlns="">
            <p:pic>
              <p:nvPicPr>
                <p:cNvPr id="43" name="Input penna 42">
                  <a:extLst>
                    <a:ext uri="{FF2B5EF4-FFF2-40B4-BE49-F238E27FC236}">
                      <a16:creationId xmlns:a16="http://schemas.microsoft.com/office/drawing/2014/main" id="{EF276FFB-8A3B-A8E5-D414-44AE4D4150FA}"/>
                    </a:ext>
                  </a:extLst>
                </p:cNvPr>
                <p:cNvPicPr/>
                <p:nvPr/>
              </p:nvPicPr>
              <p:blipFill>
                <a:blip r:embed="rId43"/>
                <a:stretch>
                  <a:fillRect/>
                </a:stretch>
              </p:blipFill>
              <p:spPr>
                <a:xfrm>
                  <a:off x="7161743" y="4194765"/>
                  <a:ext cx="126000" cy="126000"/>
                </a:xfrm>
                <a:prstGeom prst="rect">
                  <a:avLst/>
                </a:prstGeom>
              </p:spPr>
            </p:pic>
          </mc:Fallback>
        </mc:AlternateContent>
      </p:grpSp>
      <p:grpSp>
        <p:nvGrpSpPr>
          <p:cNvPr id="59" name="Gruppo 58">
            <a:extLst>
              <a:ext uri="{FF2B5EF4-FFF2-40B4-BE49-F238E27FC236}">
                <a16:creationId xmlns:a16="http://schemas.microsoft.com/office/drawing/2014/main" id="{0CD377C0-E5AA-391B-E5E8-BEAB9CFF7A9B}"/>
              </a:ext>
            </a:extLst>
          </p:cNvPr>
          <p:cNvGrpSpPr/>
          <p:nvPr/>
        </p:nvGrpSpPr>
        <p:grpSpPr>
          <a:xfrm>
            <a:off x="7130863" y="3770685"/>
            <a:ext cx="86040" cy="43200"/>
            <a:chOff x="7486463" y="3862125"/>
            <a:chExt cx="86040" cy="43200"/>
          </a:xfrm>
        </p:grpSpPr>
        <mc:AlternateContent xmlns:mc="http://schemas.openxmlformats.org/markup-compatibility/2006" xmlns:p14="http://schemas.microsoft.com/office/powerpoint/2010/main">
          <mc:Choice Requires="p14">
            <p:contentPart p14:bwMode="auto" r:id="rId50">
              <p14:nvContentPartPr>
                <p14:cNvPr id="45" name="Input penna 44">
                  <a:extLst>
                    <a:ext uri="{FF2B5EF4-FFF2-40B4-BE49-F238E27FC236}">
                      <a16:creationId xmlns:a16="http://schemas.microsoft.com/office/drawing/2014/main" id="{74C28D17-EE3F-2A0A-9D7C-1C5D72AD0697}"/>
                    </a:ext>
                  </a:extLst>
                </p14:cNvPr>
                <p14:cNvContentPartPr/>
                <p14:nvPr/>
              </p14:nvContentPartPr>
              <p14:xfrm>
                <a:off x="7572143" y="3895605"/>
                <a:ext cx="360" cy="360"/>
              </p14:xfrm>
            </p:contentPart>
          </mc:Choice>
          <mc:Fallback xmlns="">
            <p:pic>
              <p:nvPicPr>
                <p:cNvPr id="45" name="Input penna 44">
                  <a:extLst>
                    <a:ext uri="{FF2B5EF4-FFF2-40B4-BE49-F238E27FC236}">
                      <a16:creationId xmlns:a16="http://schemas.microsoft.com/office/drawing/2014/main" id="{74C28D17-EE3F-2A0A-9D7C-1C5D72AD0697}"/>
                    </a:ext>
                  </a:extLst>
                </p:cNvPr>
                <p:cNvPicPr/>
                <p:nvPr/>
              </p:nvPicPr>
              <p:blipFill>
                <a:blip r:embed="rId43"/>
                <a:stretch>
                  <a:fillRect/>
                </a:stretch>
              </p:blipFill>
              <p:spPr>
                <a:xfrm>
                  <a:off x="7509503" y="38326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6" name="Input penna 45">
                  <a:extLst>
                    <a:ext uri="{FF2B5EF4-FFF2-40B4-BE49-F238E27FC236}">
                      <a16:creationId xmlns:a16="http://schemas.microsoft.com/office/drawing/2014/main" id="{9976DA29-5BB5-D48B-C607-9F1A9CBFBE34}"/>
                    </a:ext>
                  </a:extLst>
                </p14:cNvPr>
                <p14:cNvContentPartPr/>
                <p14:nvPr/>
              </p14:nvContentPartPr>
              <p14:xfrm>
                <a:off x="7567463" y="3900285"/>
                <a:ext cx="360" cy="360"/>
              </p14:xfrm>
            </p:contentPart>
          </mc:Choice>
          <mc:Fallback xmlns="">
            <p:pic>
              <p:nvPicPr>
                <p:cNvPr id="46" name="Input penna 45">
                  <a:extLst>
                    <a:ext uri="{FF2B5EF4-FFF2-40B4-BE49-F238E27FC236}">
                      <a16:creationId xmlns:a16="http://schemas.microsoft.com/office/drawing/2014/main" id="{9976DA29-5BB5-D48B-C607-9F1A9CBFBE34}"/>
                    </a:ext>
                  </a:extLst>
                </p:cNvPr>
                <p:cNvPicPr/>
                <p:nvPr/>
              </p:nvPicPr>
              <p:blipFill>
                <a:blip r:embed="rId43"/>
                <a:stretch>
                  <a:fillRect/>
                </a:stretch>
              </p:blipFill>
              <p:spPr>
                <a:xfrm>
                  <a:off x="7504463" y="383764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7" name="Input penna 46">
                  <a:extLst>
                    <a:ext uri="{FF2B5EF4-FFF2-40B4-BE49-F238E27FC236}">
                      <a16:creationId xmlns:a16="http://schemas.microsoft.com/office/drawing/2014/main" id="{C14F1FDE-486E-6B0A-675E-E4E8FE5FA334}"/>
                    </a:ext>
                  </a:extLst>
                </p14:cNvPr>
                <p14:cNvContentPartPr/>
                <p14:nvPr/>
              </p14:nvContentPartPr>
              <p14:xfrm>
                <a:off x="7553063" y="3904965"/>
                <a:ext cx="360" cy="360"/>
              </p14:xfrm>
            </p:contentPart>
          </mc:Choice>
          <mc:Fallback xmlns="">
            <p:pic>
              <p:nvPicPr>
                <p:cNvPr id="47" name="Input penna 46">
                  <a:extLst>
                    <a:ext uri="{FF2B5EF4-FFF2-40B4-BE49-F238E27FC236}">
                      <a16:creationId xmlns:a16="http://schemas.microsoft.com/office/drawing/2014/main" id="{C14F1FDE-486E-6B0A-675E-E4E8FE5FA334}"/>
                    </a:ext>
                  </a:extLst>
                </p:cNvPr>
                <p:cNvPicPr/>
                <p:nvPr/>
              </p:nvPicPr>
              <p:blipFill>
                <a:blip r:embed="rId43"/>
                <a:stretch>
                  <a:fillRect/>
                </a:stretch>
              </p:blipFill>
              <p:spPr>
                <a:xfrm>
                  <a:off x="7490423" y="38423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9" name="Input penna 48">
                  <a:extLst>
                    <a:ext uri="{FF2B5EF4-FFF2-40B4-BE49-F238E27FC236}">
                      <a16:creationId xmlns:a16="http://schemas.microsoft.com/office/drawing/2014/main" id="{8127B3D1-F461-253F-831C-5E401BE552D6}"/>
                    </a:ext>
                  </a:extLst>
                </p14:cNvPr>
                <p14:cNvContentPartPr/>
                <p14:nvPr/>
              </p14:nvContentPartPr>
              <p14:xfrm>
                <a:off x="7486463" y="3862125"/>
                <a:ext cx="360" cy="360"/>
              </p14:xfrm>
            </p:contentPart>
          </mc:Choice>
          <mc:Fallback xmlns="">
            <p:pic>
              <p:nvPicPr>
                <p:cNvPr id="49" name="Input penna 48">
                  <a:extLst>
                    <a:ext uri="{FF2B5EF4-FFF2-40B4-BE49-F238E27FC236}">
                      <a16:creationId xmlns:a16="http://schemas.microsoft.com/office/drawing/2014/main" id="{8127B3D1-F461-253F-831C-5E401BE552D6}"/>
                    </a:ext>
                  </a:extLst>
                </p:cNvPr>
                <p:cNvPicPr/>
                <p:nvPr/>
              </p:nvPicPr>
              <p:blipFill>
                <a:blip r:embed="rId43"/>
                <a:stretch>
                  <a:fillRect/>
                </a:stretch>
              </p:blipFill>
              <p:spPr>
                <a:xfrm>
                  <a:off x="7423823" y="37994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0" name="Input penna 49">
                  <a:extLst>
                    <a:ext uri="{FF2B5EF4-FFF2-40B4-BE49-F238E27FC236}">
                      <a16:creationId xmlns:a16="http://schemas.microsoft.com/office/drawing/2014/main" id="{90C937BE-F6DD-E7B1-32BE-711C3A9E25D9}"/>
                    </a:ext>
                  </a:extLst>
                </p14:cNvPr>
                <p14:cNvContentPartPr/>
                <p14:nvPr/>
              </p14:nvContentPartPr>
              <p14:xfrm>
                <a:off x="7500863" y="3862125"/>
                <a:ext cx="360" cy="360"/>
              </p14:xfrm>
            </p:contentPart>
          </mc:Choice>
          <mc:Fallback xmlns="">
            <p:pic>
              <p:nvPicPr>
                <p:cNvPr id="50" name="Input penna 49">
                  <a:extLst>
                    <a:ext uri="{FF2B5EF4-FFF2-40B4-BE49-F238E27FC236}">
                      <a16:creationId xmlns:a16="http://schemas.microsoft.com/office/drawing/2014/main" id="{90C937BE-F6DD-E7B1-32BE-711C3A9E25D9}"/>
                    </a:ext>
                  </a:extLst>
                </p:cNvPr>
                <p:cNvPicPr/>
                <p:nvPr/>
              </p:nvPicPr>
              <p:blipFill>
                <a:blip r:embed="rId43"/>
                <a:stretch>
                  <a:fillRect/>
                </a:stretch>
              </p:blipFill>
              <p:spPr>
                <a:xfrm>
                  <a:off x="7437863" y="37994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51" name="Input penna 50">
                  <a:extLst>
                    <a:ext uri="{FF2B5EF4-FFF2-40B4-BE49-F238E27FC236}">
                      <a16:creationId xmlns:a16="http://schemas.microsoft.com/office/drawing/2014/main" id="{5A4A5E7F-FD9E-ACC7-D78B-EDF5CEDD96BC}"/>
                    </a:ext>
                  </a:extLst>
                </p14:cNvPr>
                <p14:cNvContentPartPr/>
                <p14:nvPr/>
              </p14:nvContentPartPr>
              <p14:xfrm>
                <a:off x="7514903" y="3862125"/>
                <a:ext cx="5040" cy="360"/>
              </p14:xfrm>
            </p:contentPart>
          </mc:Choice>
          <mc:Fallback xmlns="">
            <p:pic>
              <p:nvPicPr>
                <p:cNvPr id="51" name="Input penna 50">
                  <a:extLst>
                    <a:ext uri="{FF2B5EF4-FFF2-40B4-BE49-F238E27FC236}">
                      <a16:creationId xmlns:a16="http://schemas.microsoft.com/office/drawing/2014/main" id="{5A4A5E7F-FD9E-ACC7-D78B-EDF5CEDD96BC}"/>
                    </a:ext>
                  </a:extLst>
                </p:cNvPr>
                <p:cNvPicPr/>
                <p:nvPr/>
              </p:nvPicPr>
              <p:blipFill>
                <a:blip r:embed="rId56"/>
                <a:stretch>
                  <a:fillRect/>
                </a:stretch>
              </p:blipFill>
              <p:spPr>
                <a:xfrm>
                  <a:off x="7452263" y="3799485"/>
                  <a:ext cx="1306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2" name="Input penna 51">
                  <a:extLst>
                    <a:ext uri="{FF2B5EF4-FFF2-40B4-BE49-F238E27FC236}">
                      <a16:creationId xmlns:a16="http://schemas.microsoft.com/office/drawing/2014/main" id="{1892F4BE-CD74-9D76-5588-B6D35A03776C}"/>
                    </a:ext>
                  </a:extLst>
                </p14:cNvPr>
                <p14:cNvContentPartPr/>
                <p14:nvPr/>
              </p14:nvContentPartPr>
              <p14:xfrm>
                <a:off x="7548383" y="3862125"/>
                <a:ext cx="360" cy="360"/>
              </p14:xfrm>
            </p:contentPart>
          </mc:Choice>
          <mc:Fallback xmlns="">
            <p:pic>
              <p:nvPicPr>
                <p:cNvPr id="52" name="Input penna 51">
                  <a:extLst>
                    <a:ext uri="{FF2B5EF4-FFF2-40B4-BE49-F238E27FC236}">
                      <a16:creationId xmlns:a16="http://schemas.microsoft.com/office/drawing/2014/main" id="{1892F4BE-CD74-9D76-5588-B6D35A03776C}"/>
                    </a:ext>
                  </a:extLst>
                </p:cNvPr>
                <p:cNvPicPr/>
                <p:nvPr/>
              </p:nvPicPr>
              <p:blipFill>
                <a:blip r:embed="rId43"/>
                <a:stretch>
                  <a:fillRect/>
                </a:stretch>
              </p:blipFill>
              <p:spPr>
                <a:xfrm>
                  <a:off x="7485383" y="37994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3" name="Input penna 52">
                  <a:extLst>
                    <a:ext uri="{FF2B5EF4-FFF2-40B4-BE49-F238E27FC236}">
                      <a16:creationId xmlns:a16="http://schemas.microsoft.com/office/drawing/2014/main" id="{B6FD775D-FC79-95EA-66A8-29DD21904A7F}"/>
                    </a:ext>
                  </a:extLst>
                </p14:cNvPr>
                <p14:cNvContentPartPr/>
                <p14:nvPr/>
              </p14:nvContentPartPr>
              <p14:xfrm>
                <a:off x="7562783" y="3862125"/>
                <a:ext cx="3960" cy="360"/>
              </p14:xfrm>
            </p:contentPart>
          </mc:Choice>
          <mc:Fallback xmlns="">
            <p:pic>
              <p:nvPicPr>
                <p:cNvPr id="53" name="Input penna 52">
                  <a:extLst>
                    <a:ext uri="{FF2B5EF4-FFF2-40B4-BE49-F238E27FC236}">
                      <a16:creationId xmlns:a16="http://schemas.microsoft.com/office/drawing/2014/main" id="{B6FD775D-FC79-95EA-66A8-29DD21904A7F}"/>
                    </a:ext>
                  </a:extLst>
                </p:cNvPr>
                <p:cNvPicPr/>
                <p:nvPr/>
              </p:nvPicPr>
              <p:blipFill>
                <a:blip r:embed="rId59"/>
                <a:stretch>
                  <a:fillRect/>
                </a:stretch>
              </p:blipFill>
              <p:spPr>
                <a:xfrm>
                  <a:off x="7499783" y="3799485"/>
                  <a:ext cx="1296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4" name="Input penna 53">
                  <a:extLst>
                    <a:ext uri="{FF2B5EF4-FFF2-40B4-BE49-F238E27FC236}">
                      <a16:creationId xmlns:a16="http://schemas.microsoft.com/office/drawing/2014/main" id="{F079E555-C588-4BD5-0659-B89E3AA1A576}"/>
                    </a:ext>
                  </a:extLst>
                </p14:cNvPr>
                <p14:cNvContentPartPr/>
                <p14:nvPr/>
              </p14:nvContentPartPr>
              <p14:xfrm>
                <a:off x="7572143" y="3862125"/>
                <a:ext cx="360" cy="360"/>
              </p14:xfrm>
            </p:contentPart>
          </mc:Choice>
          <mc:Fallback xmlns="">
            <p:pic>
              <p:nvPicPr>
                <p:cNvPr id="54" name="Input penna 53">
                  <a:extLst>
                    <a:ext uri="{FF2B5EF4-FFF2-40B4-BE49-F238E27FC236}">
                      <a16:creationId xmlns:a16="http://schemas.microsoft.com/office/drawing/2014/main" id="{F079E555-C588-4BD5-0659-B89E3AA1A576}"/>
                    </a:ext>
                  </a:extLst>
                </p:cNvPr>
                <p:cNvPicPr/>
                <p:nvPr/>
              </p:nvPicPr>
              <p:blipFill>
                <a:blip r:embed="rId43"/>
                <a:stretch>
                  <a:fillRect/>
                </a:stretch>
              </p:blipFill>
              <p:spPr>
                <a:xfrm>
                  <a:off x="7509503" y="37994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6" name="Input penna 55">
                  <a:extLst>
                    <a:ext uri="{FF2B5EF4-FFF2-40B4-BE49-F238E27FC236}">
                      <a16:creationId xmlns:a16="http://schemas.microsoft.com/office/drawing/2014/main" id="{6BC066F4-8600-1B44-B232-A40FC346A49B}"/>
                    </a:ext>
                  </a:extLst>
                </p14:cNvPr>
                <p14:cNvContentPartPr/>
                <p14:nvPr/>
              </p14:nvContentPartPr>
              <p14:xfrm>
                <a:off x="7543703" y="3866805"/>
                <a:ext cx="360" cy="360"/>
              </p14:xfrm>
            </p:contentPart>
          </mc:Choice>
          <mc:Fallback xmlns="">
            <p:pic>
              <p:nvPicPr>
                <p:cNvPr id="56" name="Input penna 55">
                  <a:extLst>
                    <a:ext uri="{FF2B5EF4-FFF2-40B4-BE49-F238E27FC236}">
                      <a16:creationId xmlns:a16="http://schemas.microsoft.com/office/drawing/2014/main" id="{6BC066F4-8600-1B44-B232-A40FC346A49B}"/>
                    </a:ext>
                  </a:extLst>
                </p:cNvPr>
                <p:cNvPicPr/>
                <p:nvPr/>
              </p:nvPicPr>
              <p:blipFill>
                <a:blip r:embed="rId43"/>
                <a:stretch>
                  <a:fillRect/>
                </a:stretch>
              </p:blipFill>
              <p:spPr>
                <a:xfrm>
                  <a:off x="7480703" y="38041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7" name="Input penna 56">
                  <a:extLst>
                    <a:ext uri="{FF2B5EF4-FFF2-40B4-BE49-F238E27FC236}">
                      <a16:creationId xmlns:a16="http://schemas.microsoft.com/office/drawing/2014/main" id="{85819C49-E8E4-F55B-3159-854D10A66C6E}"/>
                    </a:ext>
                  </a:extLst>
                </p14:cNvPr>
                <p14:cNvContentPartPr/>
                <p14:nvPr/>
              </p14:nvContentPartPr>
              <p14:xfrm>
                <a:off x="7543703" y="3866805"/>
                <a:ext cx="360" cy="360"/>
              </p14:xfrm>
            </p:contentPart>
          </mc:Choice>
          <mc:Fallback xmlns="">
            <p:pic>
              <p:nvPicPr>
                <p:cNvPr id="57" name="Input penna 56">
                  <a:extLst>
                    <a:ext uri="{FF2B5EF4-FFF2-40B4-BE49-F238E27FC236}">
                      <a16:creationId xmlns:a16="http://schemas.microsoft.com/office/drawing/2014/main" id="{85819C49-E8E4-F55B-3159-854D10A66C6E}"/>
                    </a:ext>
                  </a:extLst>
                </p:cNvPr>
                <p:cNvPicPr/>
                <p:nvPr/>
              </p:nvPicPr>
              <p:blipFill>
                <a:blip r:embed="rId43"/>
                <a:stretch>
                  <a:fillRect/>
                </a:stretch>
              </p:blipFill>
              <p:spPr>
                <a:xfrm>
                  <a:off x="7480703" y="38041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8" name="Input penna 57">
                  <a:extLst>
                    <a:ext uri="{FF2B5EF4-FFF2-40B4-BE49-F238E27FC236}">
                      <a16:creationId xmlns:a16="http://schemas.microsoft.com/office/drawing/2014/main" id="{0B3B2CB6-8CA5-0D79-8F38-162B0DDBB57A}"/>
                    </a:ext>
                  </a:extLst>
                </p14:cNvPr>
                <p14:cNvContentPartPr/>
                <p14:nvPr/>
              </p14:nvContentPartPr>
              <p14:xfrm>
                <a:off x="7572143" y="3862125"/>
                <a:ext cx="360" cy="360"/>
              </p14:xfrm>
            </p:contentPart>
          </mc:Choice>
          <mc:Fallback xmlns="">
            <p:pic>
              <p:nvPicPr>
                <p:cNvPr id="58" name="Input penna 57">
                  <a:extLst>
                    <a:ext uri="{FF2B5EF4-FFF2-40B4-BE49-F238E27FC236}">
                      <a16:creationId xmlns:a16="http://schemas.microsoft.com/office/drawing/2014/main" id="{0B3B2CB6-8CA5-0D79-8F38-162B0DDBB57A}"/>
                    </a:ext>
                  </a:extLst>
                </p:cNvPr>
                <p:cNvPicPr/>
                <p:nvPr/>
              </p:nvPicPr>
              <p:blipFill>
                <a:blip r:embed="rId43"/>
                <a:stretch>
                  <a:fillRect/>
                </a:stretch>
              </p:blipFill>
              <p:spPr>
                <a:xfrm>
                  <a:off x="7509503" y="3799485"/>
                  <a:ext cx="126000" cy="126000"/>
                </a:xfrm>
                <a:prstGeom prst="rect">
                  <a:avLst/>
                </a:prstGeom>
              </p:spPr>
            </p:pic>
          </mc:Fallback>
        </mc:AlternateContent>
      </p:grpSp>
      <p:sp>
        <p:nvSpPr>
          <p:cNvPr id="24" name="Ovale 23">
            <a:extLst>
              <a:ext uri="{FF2B5EF4-FFF2-40B4-BE49-F238E27FC236}">
                <a16:creationId xmlns:a16="http://schemas.microsoft.com/office/drawing/2014/main" id="{61CF6BB2-06F4-C041-CCC3-48CF3B989548}"/>
              </a:ext>
            </a:extLst>
          </p:cNvPr>
          <p:cNvSpPr/>
          <p:nvPr/>
        </p:nvSpPr>
        <p:spPr>
          <a:xfrm>
            <a:off x="313657" y="239382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30" name="Rettangolo 29">
            <a:extLst>
              <a:ext uri="{FF2B5EF4-FFF2-40B4-BE49-F238E27FC236}">
                <a16:creationId xmlns:a16="http://schemas.microsoft.com/office/drawing/2014/main" id="{66C08336-F800-B17E-1E38-AD3C4A84D4B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4/13</a:t>
            </a:r>
            <a:endParaRPr lang="it-IT" sz="2400">
              <a:solidFill>
                <a:srgbClr val="000000"/>
              </a:solidFill>
              <a:cs typeface="Arial"/>
            </a:endParaRPr>
          </a:p>
          <a:p>
            <a:pPr algn="ctr"/>
            <a:endParaRPr lang="en-GB" sz="2000" b="1" dirty="0">
              <a:solidFill>
                <a:srgbClr val="003D6A"/>
              </a:solidFill>
              <a:cs typeface="Arial"/>
            </a:endParaRPr>
          </a:p>
        </p:txBody>
      </p:sp>
      <p:sp>
        <p:nvSpPr>
          <p:cNvPr id="31" name="Rettangolo 30">
            <a:extLst>
              <a:ext uri="{FF2B5EF4-FFF2-40B4-BE49-F238E27FC236}">
                <a16:creationId xmlns:a16="http://schemas.microsoft.com/office/drawing/2014/main" id="{2F987E26-1CAE-B6BC-3CBE-C4306B081C2F}"/>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esordio della 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medico certificatore</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Altre informazioni relative allo stato del certificato.</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29927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3ECBCAB0-AAFB-E59C-3C92-B82AFFDC5594}"/>
              </a:ext>
            </a:extLst>
          </p:cNvPr>
          <p:cNvPicPr>
            <a:picLocks noChangeAspect="1"/>
          </p:cNvPicPr>
          <p:nvPr/>
        </p:nvPicPr>
        <p:blipFill>
          <a:blip r:embed="rId2"/>
          <a:stretch>
            <a:fillRect/>
          </a:stretch>
        </p:blipFill>
        <p:spPr>
          <a:xfrm>
            <a:off x="5398994" y="1604114"/>
            <a:ext cx="6096001" cy="2794769"/>
          </a:xfrm>
          <a:prstGeom prst="rect">
            <a:avLst/>
          </a:prstGeom>
          <a:ln>
            <a:solidFill>
              <a:srgbClr val="4472C4"/>
            </a:solidFill>
          </a:ln>
        </p:spPr>
      </p:pic>
      <p:sp>
        <p:nvSpPr>
          <p:cNvPr id="3" name="CasellaDiTesto 2">
            <a:extLst>
              <a:ext uri="{FF2B5EF4-FFF2-40B4-BE49-F238E27FC236}">
                <a16:creationId xmlns:a16="http://schemas.microsoft.com/office/drawing/2014/main" id="{E28C2C64-A3AF-B1CC-27F8-E1353F0BAB7B}"/>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64F30589-B7FE-79E0-2DCB-DBCE7A8B240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5/13</a:t>
            </a:r>
            <a:endParaRPr lang="it-IT" sz="2400">
              <a:solidFill>
                <a:srgbClr val="000000"/>
              </a:solidFill>
              <a:cs typeface="Arial"/>
            </a:endParaRPr>
          </a:p>
          <a:p>
            <a:pPr algn="ctr"/>
            <a:endParaRPr lang="en-GB" sz="2000" b="1" dirty="0">
              <a:solidFill>
                <a:srgbClr val="003D6A"/>
              </a:solidFill>
              <a:cs typeface="Arial"/>
            </a:endParaRPr>
          </a:p>
        </p:txBody>
      </p:sp>
      <p:sp>
        <p:nvSpPr>
          <p:cNvPr id="6" name="Rettangolo 5">
            <a:extLst>
              <a:ext uri="{FF2B5EF4-FFF2-40B4-BE49-F238E27FC236}">
                <a16:creationId xmlns:a16="http://schemas.microsoft.com/office/drawing/2014/main" id="{2DC310FC-244E-7902-C1DE-15CB34CB1A43}"/>
              </a:ext>
            </a:extLst>
          </p:cNvPr>
          <p:cNvSpPr/>
          <p:nvPr/>
        </p:nvSpPr>
        <p:spPr>
          <a:xfrm>
            <a:off x="254213" y="1605597"/>
            <a:ext cx="432201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AutoNum type="arabicPeriod"/>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p:txBody>
      </p:sp>
    </p:spTree>
    <p:extLst>
      <p:ext uri="{BB962C8B-B14F-4D97-AF65-F5344CB8AC3E}">
        <p14:creationId xmlns:p14="http://schemas.microsoft.com/office/powerpoint/2010/main" val="1954104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D140672F-1D01-8FA7-0EE6-5CE8BBF02A68}"/>
              </a:ext>
            </a:extLst>
          </p:cNvPr>
          <p:cNvPicPr>
            <a:picLocks noChangeAspect="1"/>
          </p:cNvPicPr>
          <p:nvPr/>
        </p:nvPicPr>
        <p:blipFill>
          <a:blip r:embed="rId2"/>
          <a:stretch>
            <a:fillRect/>
          </a:stretch>
        </p:blipFill>
        <p:spPr>
          <a:xfrm>
            <a:off x="5514639" y="1585708"/>
            <a:ext cx="6353735" cy="2902322"/>
          </a:xfrm>
          <a:prstGeom prst="rect">
            <a:avLst/>
          </a:prstGeom>
          <a:ln>
            <a:solidFill>
              <a:srgbClr val="4472C4"/>
            </a:solidFill>
          </a:ln>
        </p:spPr>
      </p:pic>
      <p:sp>
        <p:nvSpPr>
          <p:cNvPr id="3" name="CasellaDiTesto 2">
            <a:extLst>
              <a:ext uri="{FF2B5EF4-FFF2-40B4-BE49-F238E27FC236}">
                <a16:creationId xmlns:a16="http://schemas.microsoft.com/office/drawing/2014/main" id="{C71F12CF-E9B8-6031-DFA1-FBB78A22116A}"/>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61C2AFBE-EDB3-F183-5BED-78D9F4EB9117}"/>
              </a:ext>
            </a:extLst>
          </p:cNvPr>
          <p:cNvSpPr/>
          <p:nvPr/>
        </p:nvSpPr>
        <p:spPr>
          <a:xfrm>
            <a:off x="225231" y="1589218"/>
            <a:ext cx="4994734" cy="102842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panose="020F0502020204030204" pitchFamily="34" charset="0"/>
              </a:rPr>
              <a:t>All’interno della stessa funzionalità, è disponibile il pulsante di </a:t>
            </a:r>
            <a:r>
              <a:rPr lang="it-IT" sz="1400" b="1" kern="1200" dirty="0">
                <a:solidFill>
                  <a:srgbClr val="012B51"/>
                </a:solidFill>
                <a:effectLst/>
                <a:ea typeface="Times New Roman" panose="02020603050405020304" pitchFamily="18" charset="0"/>
                <a:cs typeface="Calibri" panose="020F0502020204030204" pitchFamily="34" charset="0"/>
              </a:rPr>
              <a:t>Indietro’</a:t>
            </a:r>
            <a:r>
              <a:rPr lang="it-IT" sz="1400" dirty="0">
                <a:solidFill>
                  <a:srgbClr val="000000"/>
                </a:solidFill>
                <a:ea typeface="Times New Roman" panose="02020603050405020304" pitchFamily="18" charset="0"/>
                <a:cs typeface="Calibri" panose="020F0502020204030204" pitchFamily="34" charset="0"/>
              </a:rPr>
              <a:t> presente all’inizio della schermata, attraverso cui è possibile tornare nella schermata precedente.</a:t>
            </a:r>
          </a:p>
        </p:txBody>
      </p:sp>
      <p:sp>
        <p:nvSpPr>
          <p:cNvPr id="4" name="Rettangolo 3">
            <a:extLst>
              <a:ext uri="{FF2B5EF4-FFF2-40B4-BE49-F238E27FC236}">
                <a16:creationId xmlns:a16="http://schemas.microsoft.com/office/drawing/2014/main" id="{EE176C6B-EA80-49CA-2B52-B152749C058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6/13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567224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410B177-3BBE-3F89-6196-844CFF05A1C9}"/>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11" name="Ovale 10">
            <a:extLst>
              <a:ext uri="{FF2B5EF4-FFF2-40B4-BE49-F238E27FC236}">
                <a16:creationId xmlns:a16="http://schemas.microsoft.com/office/drawing/2014/main" id="{231F1D2F-190B-5F4C-816A-C30DE6B18CAF}"/>
              </a:ext>
            </a:extLst>
          </p:cNvPr>
          <p:cNvSpPr/>
          <p:nvPr/>
        </p:nvSpPr>
        <p:spPr>
          <a:xfrm>
            <a:off x="8567520" y="569224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2</a:t>
            </a:r>
          </a:p>
        </p:txBody>
      </p:sp>
      <p:pic>
        <p:nvPicPr>
          <p:cNvPr id="15" name="Immagine 14" descr="Immagine che contiene testo, schermata, software, numero&#10;&#10;Il contenuto generato dall&amp;#39;IA potrebbe non essere corretto.">
            <a:extLst>
              <a:ext uri="{FF2B5EF4-FFF2-40B4-BE49-F238E27FC236}">
                <a16:creationId xmlns:a16="http://schemas.microsoft.com/office/drawing/2014/main" id="{99DA8F74-3422-CB9E-A2DC-C99A57B9AB03}"/>
              </a:ext>
            </a:extLst>
          </p:cNvPr>
          <p:cNvPicPr>
            <a:picLocks noChangeAspect="1"/>
          </p:cNvPicPr>
          <p:nvPr/>
        </p:nvPicPr>
        <p:blipFill>
          <a:blip r:embed="rId2"/>
          <a:stretch>
            <a:fillRect/>
          </a:stretch>
        </p:blipFill>
        <p:spPr>
          <a:xfrm>
            <a:off x="5571587" y="1608412"/>
            <a:ext cx="6283570" cy="2819779"/>
          </a:xfrm>
          <a:prstGeom prst="rect">
            <a:avLst/>
          </a:prstGeom>
          <a:ln>
            <a:solidFill>
              <a:srgbClr val="4472C4"/>
            </a:solidFill>
          </a:ln>
        </p:spPr>
      </p:pic>
      <p:pic>
        <p:nvPicPr>
          <p:cNvPr id="19" name="Immagine 18" descr="Immagine che contiene testo, Carattere, algebra, design&#10;&#10;Il contenuto generato dall&amp;#39;IA potrebbe non essere corretto.">
            <a:extLst>
              <a:ext uri="{FF2B5EF4-FFF2-40B4-BE49-F238E27FC236}">
                <a16:creationId xmlns:a16="http://schemas.microsoft.com/office/drawing/2014/main" id="{B5A2ACC2-D0DF-2C70-B5D6-2449226006DA}"/>
              </a:ext>
            </a:extLst>
          </p:cNvPr>
          <p:cNvPicPr>
            <a:picLocks noChangeAspect="1"/>
          </p:cNvPicPr>
          <p:nvPr/>
        </p:nvPicPr>
        <p:blipFill>
          <a:blip r:embed="rId3"/>
          <a:stretch>
            <a:fillRect/>
          </a:stretch>
        </p:blipFill>
        <p:spPr>
          <a:xfrm>
            <a:off x="6582337" y="4608610"/>
            <a:ext cx="1835395" cy="1942368"/>
          </a:xfrm>
          <a:prstGeom prst="rect">
            <a:avLst/>
          </a:prstGeom>
          <a:ln>
            <a:solidFill>
              <a:srgbClr val="4472C4"/>
            </a:solidFill>
          </a:ln>
        </p:spPr>
      </p:pic>
      <p:cxnSp>
        <p:nvCxnSpPr>
          <p:cNvPr id="21" name="Connettore 2 20">
            <a:extLst>
              <a:ext uri="{FF2B5EF4-FFF2-40B4-BE49-F238E27FC236}">
                <a16:creationId xmlns:a16="http://schemas.microsoft.com/office/drawing/2014/main" id="{7E3323C2-2F55-9B16-302C-CAB9F8BDBFCD}"/>
              </a:ext>
            </a:extLst>
          </p:cNvPr>
          <p:cNvCxnSpPr/>
          <p:nvPr/>
        </p:nvCxnSpPr>
        <p:spPr>
          <a:xfrm flipV="1">
            <a:off x="8436953" y="4249754"/>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2508EAE4-D767-E183-E2EF-678BF12FBCF6}"/>
                  </a:ext>
                </a:extLst>
              </p14:cNvPr>
              <p14:cNvContentPartPr/>
              <p14:nvPr/>
            </p14:nvContentPartPr>
            <p14:xfrm>
              <a:off x="7065760" y="2783600"/>
              <a:ext cx="457560" cy="30960"/>
            </p14:xfrm>
          </p:contentPart>
        </mc:Choice>
        <mc:Fallback xmlns="">
          <p:pic>
            <p:nvPicPr>
              <p:cNvPr id="6" name="Input penna 5">
                <a:extLst>
                  <a:ext uri="{FF2B5EF4-FFF2-40B4-BE49-F238E27FC236}">
                    <a16:creationId xmlns:a16="http://schemas.microsoft.com/office/drawing/2014/main" id="{2508EAE4-D767-E183-E2EF-678BF12FBCF6}"/>
                  </a:ext>
                </a:extLst>
              </p:cNvPr>
              <p:cNvPicPr/>
              <p:nvPr/>
            </p:nvPicPr>
            <p:blipFill>
              <a:blip r:embed="rId5"/>
              <a:stretch>
                <a:fillRect/>
              </a:stretch>
            </p:blipFill>
            <p:spPr>
              <a:xfrm>
                <a:off x="7002760" y="2720600"/>
                <a:ext cx="583200" cy="156600"/>
              </a:xfrm>
              <a:prstGeom prst="rect">
                <a:avLst/>
              </a:prstGeom>
            </p:spPr>
          </p:pic>
        </mc:Fallback>
      </mc:AlternateContent>
      <p:grpSp>
        <p:nvGrpSpPr>
          <p:cNvPr id="9" name="Gruppo 8">
            <a:extLst>
              <a:ext uri="{FF2B5EF4-FFF2-40B4-BE49-F238E27FC236}">
                <a16:creationId xmlns:a16="http://schemas.microsoft.com/office/drawing/2014/main" id="{7F81E849-BE36-D62C-C3CA-308042434813}"/>
              </a:ext>
            </a:extLst>
          </p:cNvPr>
          <p:cNvGrpSpPr/>
          <p:nvPr/>
        </p:nvGrpSpPr>
        <p:grpSpPr>
          <a:xfrm>
            <a:off x="7051899" y="2980701"/>
            <a:ext cx="477000" cy="41040"/>
            <a:chOff x="7081400" y="3083280"/>
            <a:chExt cx="477000" cy="41040"/>
          </a:xfrm>
        </p:grpSpPr>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22132400-9456-E234-2AE4-9845C9F8D94D}"/>
                    </a:ext>
                  </a:extLst>
                </p14:cNvPr>
                <p14:cNvContentPartPr/>
                <p14:nvPr/>
              </p14:nvContentPartPr>
              <p14:xfrm>
                <a:off x="7081400" y="3083280"/>
                <a:ext cx="477000" cy="41040"/>
              </p14:xfrm>
            </p:contentPart>
          </mc:Choice>
          <mc:Fallback xmlns="">
            <p:pic>
              <p:nvPicPr>
                <p:cNvPr id="7" name="Input penna 6">
                  <a:extLst>
                    <a:ext uri="{FF2B5EF4-FFF2-40B4-BE49-F238E27FC236}">
                      <a16:creationId xmlns:a16="http://schemas.microsoft.com/office/drawing/2014/main" id="{22132400-9456-E234-2AE4-9845C9F8D94D}"/>
                    </a:ext>
                  </a:extLst>
                </p:cNvPr>
                <p:cNvPicPr/>
                <p:nvPr/>
              </p:nvPicPr>
              <p:blipFill>
                <a:blip r:embed="rId7"/>
                <a:stretch>
                  <a:fillRect/>
                </a:stretch>
              </p:blipFill>
              <p:spPr>
                <a:xfrm>
                  <a:off x="7018400" y="3020640"/>
                  <a:ext cx="6026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put penna 7">
                  <a:extLst>
                    <a:ext uri="{FF2B5EF4-FFF2-40B4-BE49-F238E27FC236}">
                      <a16:creationId xmlns:a16="http://schemas.microsoft.com/office/drawing/2014/main" id="{48B1269A-FB7F-842C-4B13-3A3CE1363F38}"/>
                    </a:ext>
                  </a:extLst>
                </p14:cNvPr>
                <p14:cNvContentPartPr/>
                <p14:nvPr/>
              </p14:nvContentPartPr>
              <p14:xfrm>
                <a:off x="7101560" y="3103800"/>
                <a:ext cx="360" cy="360"/>
              </p14:xfrm>
            </p:contentPart>
          </mc:Choice>
          <mc:Fallback xmlns="">
            <p:pic>
              <p:nvPicPr>
                <p:cNvPr id="8" name="Input penna 7">
                  <a:extLst>
                    <a:ext uri="{FF2B5EF4-FFF2-40B4-BE49-F238E27FC236}">
                      <a16:creationId xmlns:a16="http://schemas.microsoft.com/office/drawing/2014/main" id="{48B1269A-FB7F-842C-4B13-3A3CE1363F38}"/>
                    </a:ext>
                  </a:extLst>
                </p:cNvPr>
                <p:cNvPicPr/>
                <p:nvPr/>
              </p:nvPicPr>
              <p:blipFill>
                <a:blip r:embed="rId9"/>
                <a:stretch>
                  <a:fillRect/>
                </a:stretch>
              </p:blipFill>
              <p:spPr>
                <a:xfrm>
                  <a:off x="7038920" y="304080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0" name="Input penna 9">
                <a:extLst>
                  <a:ext uri="{FF2B5EF4-FFF2-40B4-BE49-F238E27FC236}">
                    <a16:creationId xmlns:a16="http://schemas.microsoft.com/office/drawing/2014/main" id="{0927D141-A051-BCB5-9860-593311AC621A}"/>
                  </a:ext>
                </a:extLst>
              </p14:cNvPr>
              <p14:cNvContentPartPr/>
              <p14:nvPr/>
            </p14:nvContentPartPr>
            <p14:xfrm>
              <a:off x="7041819" y="3179061"/>
              <a:ext cx="474840" cy="28080"/>
            </p14:xfrm>
          </p:contentPart>
        </mc:Choice>
        <mc:Fallback xmlns="">
          <p:pic>
            <p:nvPicPr>
              <p:cNvPr id="10" name="Input penna 9">
                <a:extLst>
                  <a:ext uri="{FF2B5EF4-FFF2-40B4-BE49-F238E27FC236}">
                    <a16:creationId xmlns:a16="http://schemas.microsoft.com/office/drawing/2014/main" id="{0927D141-A051-BCB5-9860-593311AC621A}"/>
                  </a:ext>
                </a:extLst>
              </p:cNvPr>
              <p:cNvPicPr/>
              <p:nvPr/>
            </p:nvPicPr>
            <p:blipFill>
              <a:blip r:embed="rId11"/>
              <a:stretch>
                <a:fillRect/>
              </a:stretch>
            </p:blipFill>
            <p:spPr>
              <a:xfrm>
                <a:off x="6978819" y="3116061"/>
                <a:ext cx="6004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put penna 11">
                <a:extLst>
                  <a:ext uri="{FF2B5EF4-FFF2-40B4-BE49-F238E27FC236}">
                    <a16:creationId xmlns:a16="http://schemas.microsoft.com/office/drawing/2014/main" id="{36CBD25E-2976-2438-EB55-97C196B2985A}"/>
                  </a:ext>
                </a:extLst>
              </p14:cNvPr>
              <p14:cNvContentPartPr/>
              <p14:nvPr/>
            </p14:nvContentPartPr>
            <p14:xfrm>
              <a:off x="7081240" y="3388040"/>
              <a:ext cx="446760" cy="360"/>
            </p14:xfrm>
          </p:contentPart>
        </mc:Choice>
        <mc:Fallback xmlns="">
          <p:pic>
            <p:nvPicPr>
              <p:cNvPr id="12" name="Input penna 11">
                <a:extLst>
                  <a:ext uri="{FF2B5EF4-FFF2-40B4-BE49-F238E27FC236}">
                    <a16:creationId xmlns:a16="http://schemas.microsoft.com/office/drawing/2014/main" id="{36CBD25E-2976-2438-EB55-97C196B2985A}"/>
                  </a:ext>
                </a:extLst>
              </p:cNvPr>
              <p:cNvPicPr/>
              <p:nvPr/>
            </p:nvPicPr>
            <p:blipFill>
              <a:blip r:embed="rId13"/>
              <a:stretch>
                <a:fillRect/>
              </a:stretch>
            </p:blipFill>
            <p:spPr>
              <a:xfrm>
                <a:off x="7018240" y="3325040"/>
                <a:ext cx="5724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put penna 12">
                <a:extLst>
                  <a:ext uri="{FF2B5EF4-FFF2-40B4-BE49-F238E27FC236}">
                    <a16:creationId xmlns:a16="http://schemas.microsoft.com/office/drawing/2014/main" id="{328F084B-5DE9-1A6F-140A-E4415C2140D3}"/>
                  </a:ext>
                </a:extLst>
              </p14:cNvPr>
              <p14:cNvContentPartPr/>
              <p14:nvPr/>
            </p14:nvContentPartPr>
            <p14:xfrm>
              <a:off x="7079441" y="3560840"/>
              <a:ext cx="446760" cy="15480"/>
            </p14:xfrm>
          </p:contentPart>
        </mc:Choice>
        <mc:Fallback xmlns="">
          <p:pic>
            <p:nvPicPr>
              <p:cNvPr id="13" name="Input penna 12">
                <a:extLst>
                  <a:ext uri="{FF2B5EF4-FFF2-40B4-BE49-F238E27FC236}">
                    <a16:creationId xmlns:a16="http://schemas.microsoft.com/office/drawing/2014/main" id="{328F084B-5DE9-1A6F-140A-E4415C2140D3}"/>
                  </a:ext>
                </a:extLst>
              </p:cNvPr>
              <p:cNvPicPr/>
              <p:nvPr/>
            </p:nvPicPr>
            <p:blipFill>
              <a:blip r:embed="rId15"/>
              <a:stretch>
                <a:fillRect/>
              </a:stretch>
            </p:blipFill>
            <p:spPr>
              <a:xfrm>
                <a:off x="7016492" y="3496340"/>
                <a:ext cx="572299" cy="144111"/>
              </a:xfrm>
              <a:prstGeom prst="rect">
                <a:avLst/>
              </a:prstGeom>
            </p:spPr>
          </p:pic>
        </mc:Fallback>
      </mc:AlternateContent>
      <p:grpSp>
        <p:nvGrpSpPr>
          <p:cNvPr id="20" name="Gruppo 19">
            <a:extLst>
              <a:ext uri="{FF2B5EF4-FFF2-40B4-BE49-F238E27FC236}">
                <a16:creationId xmlns:a16="http://schemas.microsoft.com/office/drawing/2014/main" id="{43177A54-4586-671A-60F7-B6C527702CD4}"/>
              </a:ext>
            </a:extLst>
          </p:cNvPr>
          <p:cNvGrpSpPr/>
          <p:nvPr/>
        </p:nvGrpSpPr>
        <p:grpSpPr>
          <a:xfrm>
            <a:off x="7047759" y="3742821"/>
            <a:ext cx="466920" cy="76680"/>
            <a:chOff x="7086440" y="3845400"/>
            <a:chExt cx="466920" cy="76680"/>
          </a:xfrm>
        </p:grpSpPr>
        <mc:AlternateContent xmlns:mc="http://schemas.openxmlformats.org/markup-compatibility/2006" xmlns:p14="http://schemas.microsoft.com/office/powerpoint/2010/main">
          <mc:Choice Requires="p14">
            <p:contentPart p14:bwMode="auto" r:id="rId16">
              <p14:nvContentPartPr>
                <p14:cNvPr id="14" name="Input penna 13">
                  <a:extLst>
                    <a:ext uri="{FF2B5EF4-FFF2-40B4-BE49-F238E27FC236}">
                      <a16:creationId xmlns:a16="http://schemas.microsoft.com/office/drawing/2014/main" id="{B67C26FF-3EDA-4752-D585-D31FE4B0C771}"/>
                    </a:ext>
                  </a:extLst>
                </p14:cNvPr>
                <p14:cNvContentPartPr/>
                <p14:nvPr/>
              </p14:nvContentPartPr>
              <p14:xfrm>
                <a:off x="7101560" y="3845400"/>
                <a:ext cx="451800" cy="44280"/>
              </p14:xfrm>
            </p:contentPart>
          </mc:Choice>
          <mc:Fallback xmlns="">
            <p:pic>
              <p:nvPicPr>
                <p:cNvPr id="14" name="Input penna 13">
                  <a:extLst>
                    <a:ext uri="{FF2B5EF4-FFF2-40B4-BE49-F238E27FC236}">
                      <a16:creationId xmlns:a16="http://schemas.microsoft.com/office/drawing/2014/main" id="{B67C26FF-3EDA-4752-D585-D31FE4B0C771}"/>
                    </a:ext>
                  </a:extLst>
                </p:cNvPr>
                <p:cNvPicPr/>
                <p:nvPr/>
              </p:nvPicPr>
              <p:blipFill>
                <a:blip r:embed="rId17"/>
                <a:stretch>
                  <a:fillRect/>
                </a:stretch>
              </p:blipFill>
              <p:spPr>
                <a:xfrm>
                  <a:off x="7038920" y="3782400"/>
                  <a:ext cx="5774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put penna 15">
                  <a:extLst>
                    <a:ext uri="{FF2B5EF4-FFF2-40B4-BE49-F238E27FC236}">
                      <a16:creationId xmlns:a16="http://schemas.microsoft.com/office/drawing/2014/main" id="{4887EF5A-1F5B-DBAB-4AD6-9E4E82F0A4AB}"/>
                    </a:ext>
                  </a:extLst>
                </p14:cNvPr>
                <p14:cNvContentPartPr/>
                <p14:nvPr/>
              </p14:nvContentPartPr>
              <p14:xfrm>
                <a:off x="7086440" y="3886080"/>
                <a:ext cx="360" cy="360"/>
              </p14:xfrm>
            </p:contentPart>
          </mc:Choice>
          <mc:Fallback xmlns="">
            <p:pic>
              <p:nvPicPr>
                <p:cNvPr id="16" name="Input penna 15">
                  <a:extLst>
                    <a:ext uri="{FF2B5EF4-FFF2-40B4-BE49-F238E27FC236}">
                      <a16:creationId xmlns:a16="http://schemas.microsoft.com/office/drawing/2014/main" id="{4887EF5A-1F5B-DBAB-4AD6-9E4E82F0A4AB}"/>
                    </a:ext>
                  </a:extLst>
                </p:cNvPr>
                <p:cNvPicPr/>
                <p:nvPr/>
              </p:nvPicPr>
              <p:blipFill>
                <a:blip r:embed="rId9"/>
                <a:stretch>
                  <a:fillRect/>
                </a:stretch>
              </p:blipFill>
              <p:spPr>
                <a:xfrm>
                  <a:off x="7023440" y="382308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put penna 17">
                  <a:extLst>
                    <a:ext uri="{FF2B5EF4-FFF2-40B4-BE49-F238E27FC236}">
                      <a16:creationId xmlns:a16="http://schemas.microsoft.com/office/drawing/2014/main" id="{47C32F9E-EB94-AFEB-DA39-9E86382197FB}"/>
                    </a:ext>
                  </a:extLst>
                </p14:cNvPr>
                <p14:cNvContentPartPr/>
                <p14:nvPr/>
              </p14:nvContentPartPr>
              <p14:xfrm>
                <a:off x="7147280" y="3921720"/>
                <a:ext cx="360" cy="360"/>
              </p14:xfrm>
            </p:contentPart>
          </mc:Choice>
          <mc:Fallback xmlns="">
            <p:pic>
              <p:nvPicPr>
                <p:cNvPr id="18" name="Input penna 17">
                  <a:extLst>
                    <a:ext uri="{FF2B5EF4-FFF2-40B4-BE49-F238E27FC236}">
                      <a16:creationId xmlns:a16="http://schemas.microsoft.com/office/drawing/2014/main" id="{47C32F9E-EB94-AFEB-DA39-9E86382197FB}"/>
                    </a:ext>
                  </a:extLst>
                </p:cNvPr>
                <p:cNvPicPr/>
                <p:nvPr/>
              </p:nvPicPr>
              <p:blipFill>
                <a:blip r:embed="rId9"/>
                <a:stretch>
                  <a:fillRect/>
                </a:stretch>
              </p:blipFill>
              <p:spPr>
                <a:xfrm>
                  <a:off x="7084640" y="385872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22" name="Input penna 21">
                <a:extLst>
                  <a:ext uri="{FF2B5EF4-FFF2-40B4-BE49-F238E27FC236}">
                    <a16:creationId xmlns:a16="http://schemas.microsoft.com/office/drawing/2014/main" id="{18D5DFED-1CFA-95B1-11CF-6C00F877FE02}"/>
                  </a:ext>
                </a:extLst>
              </p14:cNvPr>
              <p14:cNvContentPartPr/>
              <p14:nvPr/>
            </p14:nvContentPartPr>
            <p14:xfrm>
              <a:off x="7071160" y="3976640"/>
              <a:ext cx="456840" cy="22680"/>
            </p14:xfrm>
          </p:contentPart>
        </mc:Choice>
        <mc:Fallback xmlns="">
          <p:pic>
            <p:nvPicPr>
              <p:cNvPr id="22" name="Input penna 21">
                <a:extLst>
                  <a:ext uri="{FF2B5EF4-FFF2-40B4-BE49-F238E27FC236}">
                    <a16:creationId xmlns:a16="http://schemas.microsoft.com/office/drawing/2014/main" id="{18D5DFED-1CFA-95B1-11CF-6C00F877FE02}"/>
                  </a:ext>
                </a:extLst>
              </p:cNvPr>
              <p:cNvPicPr/>
              <p:nvPr/>
            </p:nvPicPr>
            <p:blipFill>
              <a:blip r:embed="rId21"/>
              <a:stretch>
                <a:fillRect/>
              </a:stretch>
            </p:blipFill>
            <p:spPr>
              <a:xfrm>
                <a:off x="7008160" y="3913640"/>
                <a:ext cx="58248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 name="Input penna 22">
                <a:extLst>
                  <a:ext uri="{FF2B5EF4-FFF2-40B4-BE49-F238E27FC236}">
                    <a16:creationId xmlns:a16="http://schemas.microsoft.com/office/drawing/2014/main" id="{C4F6A588-6FC5-E1F1-AD07-A388BB4F3601}"/>
                  </a:ext>
                </a:extLst>
              </p14:cNvPr>
              <p14:cNvContentPartPr/>
              <p14:nvPr/>
            </p14:nvContentPartPr>
            <p14:xfrm>
              <a:off x="7061080" y="4140080"/>
              <a:ext cx="431640" cy="5760"/>
            </p14:xfrm>
          </p:contentPart>
        </mc:Choice>
        <mc:Fallback xmlns="">
          <p:pic>
            <p:nvPicPr>
              <p:cNvPr id="23" name="Input penna 22">
                <a:extLst>
                  <a:ext uri="{FF2B5EF4-FFF2-40B4-BE49-F238E27FC236}">
                    <a16:creationId xmlns:a16="http://schemas.microsoft.com/office/drawing/2014/main" id="{C4F6A588-6FC5-E1F1-AD07-A388BB4F3601}"/>
                  </a:ext>
                </a:extLst>
              </p:cNvPr>
              <p:cNvPicPr/>
              <p:nvPr/>
            </p:nvPicPr>
            <p:blipFill>
              <a:blip r:embed="rId23"/>
              <a:stretch>
                <a:fillRect/>
              </a:stretch>
            </p:blipFill>
            <p:spPr>
              <a:xfrm>
                <a:off x="6998080" y="4077080"/>
                <a:ext cx="5572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4" name="Input penna 23">
                <a:extLst>
                  <a:ext uri="{FF2B5EF4-FFF2-40B4-BE49-F238E27FC236}">
                    <a16:creationId xmlns:a16="http://schemas.microsoft.com/office/drawing/2014/main" id="{786F3B05-147F-D4BC-3023-02C1C92B3B51}"/>
                  </a:ext>
                </a:extLst>
              </p14:cNvPr>
              <p14:cNvContentPartPr/>
              <p14:nvPr/>
            </p14:nvContentPartPr>
            <p14:xfrm>
              <a:off x="7040560" y="3352760"/>
              <a:ext cx="3600" cy="2520"/>
            </p14:xfrm>
          </p:contentPart>
        </mc:Choice>
        <mc:Fallback xmlns="">
          <p:pic>
            <p:nvPicPr>
              <p:cNvPr id="24" name="Input penna 23">
                <a:extLst>
                  <a:ext uri="{FF2B5EF4-FFF2-40B4-BE49-F238E27FC236}">
                    <a16:creationId xmlns:a16="http://schemas.microsoft.com/office/drawing/2014/main" id="{786F3B05-147F-D4BC-3023-02C1C92B3B51}"/>
                  </a:ext>
                </a:extLst>
              </p:cNvPr>
              <p:cNvPicPr/>
              <p:nvPr/>
            </p:nvPicPr>
            <p:blipFill>
              <a:blip r:embed="rId25"/>
              <a:stretch>
                <a:fillRect/>
              </a:stretch>
            </p:blipFill>
            <p:spPr>
              <a:xfrm>
                <a:off x="6977560" y="3289760"/>
                <a:ext cx="129240" cy="128160"/>
              </a:xfrm>
              <a:prstGeom prst="rect">
                <a:avLst/>
              </a:prstGeom>
            </p:spPr>
          </p:pic>
        </mc:Fallback>
      </mc:AlternateContent>
      <p:grpSp>
        <p:nvGrpSpPr>
          <p:cNvPr id="37" name="Gruppo 36">
            <a:extLst>
              <a:ext uri="{FF2B5EF4-FFF2-40B4-BE49-F238E27FC236}">
                <a16:creationId xmlns:a16="http://schemas.microsoft.com/office/drawing/2014/main" id="{FC89E751-3600-B99F-0BFC-30982593C481}"/>
              </a:ext>
            </a:extLst>
          </p:cNvPr>
          <p:cNvGrpSpPr/>
          <p:nvPr/>
        </p:nvGrpSpPr>
        <p:grpSpPr>
          <a:xfrm>
            <a:off x="7075543" y="3369485"/>
            <a:ext cx="109440" cy="14760"/>
            <a:chOff x="7095863" y="3481245"/>
            <a:chExt cx="109440" cy="14760"/>
          </a:xfrm>
        </p:grpSpPr>
        <mc:AlternateContent xmlns:mc="http://schemas.openxmlformats.org/markup-compatibility/2006" xmlns:p14="http://schemas.microsoft.com/office/powerpoint/2010/main">
          <mc:Choice Requires="p14">
            <p:contentPart p14:bwMode="auto" r:id="rId26">
              <p14:nvContentPartPr>
                <p14:cNvPr id="2" name="Input penna 1">
                  <a:extLst>
                    <a:ext uri="{FF2B5EF4-FFF2-40B4-BE49-F238E27FC236}">
                      <a16:creationId xmlns:a16="http://schemas.microsoft.com/office/drawing/2014/main" id="{CFBD589F-8D76-C2EC-A2C9-5C8016FF3390}"/>
                    </a:ext>
                  </a:extLst>
                </p14:cNvPr>
                <p14:cNvContentPartPr/>
                <p14:nvPr/>
              </p14:nvContentPartPr>
              <p14:xfrm>
                <a:off x="7105583" y="3495645"/>
                <a:ext cx="360" cy="360"/>
              </p14:xfrm>
            </p:contentPart>
          </mc:Choice>
          <mc:Fallback xmlns="">
            <p:pic>
              <p:nvPicPr>
                <p:cNvPr id="2" name="Input penna 1">
                  <a:extLst>
                    <a:ext uri="{FF2B5EF4-FFF2-40B4-BE49-F238E27FC236}">
                      <a16:creationId xmlns:a16="http://schemas.microsoft.com/office/drawing/2014/main" id="{CFBD589F-8D76-C2EC-A2C9-5C8016FF3390}"/>
                    </a:ext>
                  </a:extLst>
                </p:cNvPr>
                <p:cNvPicPr/>
                <p:nvPr/>
              </p:nvPicPr>
              <p:blipFill>
                <a:blip r:embed="rId27"/>
                <a:stretch>
                  <a:fillRect/>
                </a:stretch>
              </p:blipFill>
              <p:spPr>
                <a:xfrm>
                  <a:off x="7042583" y="343264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5" name="Input penna 24">
                  <a:extLst>
                    <a:ext uri="{FF2B5EF4-FFF2-40B4-BE49-F238E27FC236}">
                      <a16:creationId xmlns:a16="http://schemas.microsoft.com/office/drawing/2014/main" id="{82ED717A-7232-3F65-1F8D-1E2413E949F1}"/>
                    </a:ext>
                  </a:extLst>
                </p14:cNvPr>
                <p14:cNvContentPartPr/>
                <p14:nvPr/>
              </p14:nvContentPartPr>
              <p14:xfrm>
                <a:off x="7105583" y="3495645"/>
                <a:ext cx="360" cy="360"/>
              </p14:xfrm>
            </p:contentPart>
          </mc:Choice>
          <mc:Fallback xmlns="">
            <p:pic>
              <p:nvPicPr>
                <p:cNvPr id="25" name="Input penna 24">
                  <a:extLst>
                    <a:ext uri="{FF2B5EF4-FFF2-40B4-BE49-F238E27FC236}">
                      <a16:creationId xmlns:a16="http://schemas.microsoft.com/office/drawing/2014/main" id="{82ED717A-7232-3F65-1F8D-1E2413E949F1}"/>
                    </a:ext>
                  </a:extLst>
                </p:cNvPr>
                <p:cNvPicPr/>
                <p:nvPr/>
              </p:nvPicPr>
              <p:blipFill>
                <a:blip r:embed="rId27"/>
                <a:stretch>
                  <a:fillRect/>
                </a:stretch>
              </p:blipFill>
              <p:spPr>
                <a:xfrm>
                  <a:off x="7042583" y="343264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6" name="Input penna 25">
                  <a:extLst>
                    <a:ext uri="{FF2B5EF4-FFF2-40B4-BE49-F238E27FC236}">
                      <a16:creationId xmlns:a16="http://schemas.microsoft.com/office/drawing/2014/main" id="{FA3AD922-AC82-9259-C808-746EE3F9E962}"/>
                    </a:ext>
                  </a:extLst>
                </p14:cNvPr>
                <p14:cNvContentPartPr/>
                <p14:nvPr/>
              </p14:nvContentPartPr>
              <p14:xfrm>
                <a:off x="7105583" y="3495645"/>
                <a:ext cx="360" cy="360"/>
              </p14:xfrm>
            </p:contentPart>
          </mc:Choice>
          <mc:Fallback xmlns="">
            <p:pic>
              <p:nvPicPr>
                <p:cNvPr id="26" name="Input penna 25">
                  <a:extLst>
                    <a:ext uri="{FF2B5EF4-FFF2-40B4-BE49-F238E27FC236}">
                      <a16:creationId xmlns:a16="http://schemas.microsoft.com/office/drawing/2014/main" id="{FA3AD922-AC82-9259-C808-746EE3F9E962}"/>
                    </a:ext>
                  </a:extLst>
                </p:cNvPr>
                <p:cNvPicPr/>
                <p:nvPr/>
              </p:nvPicPr>
              <p:blipFill>
                <a:blip r:embed="rId27"/>
                <a:stretch>
                  <a:fillRect/>
                </a:stretch>
              </p:blipFill>
              <p:spPr>
                <a:xfrm>
                  <a:off x="7042583" y="343264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Input penna 33">
                  <a:extLst>
                    <a:ext uri="{FF2B5EF4-FFF2-40B4-BE49-F238E27FC236}">
                      <a16:creationId xmlns:a16="http://schemas.microsoft.com/office/drawing/2014/main" id="{A2966A19-82B3-76AE-596C-2A3C5DBDFEE7}"/>
                    </a:ext>
                  </a:extLst>
                </p14:cNvPr>
                <p14:cNvContentPartPr/>
                <p14:nvPr/>
              </p14:nvContentPartPr>
              <p14:xfrm>
                <a:off x="7095863" y="3481245"/>
                <a:ext cx="2160" cy="360"/>
              </p14:xfrm>
            </p:contentPart>
          </mc:Choice>
          <mc:Fallback xmlns="">
            <p:pic>
              <p:nvPicPr>
                <p:cNvPr id="34" name="Input penna 33">
                  <a:extLst>
                    <a:ext uri="{FF2B5EF4-FFF2-40B4-BE49-F238E27FC236}">
                      <a16:creationId xmlns:a16="http://schemas.microsoft.com/office/drawing/2014/main" id="{A2966A19-82B3-76AE-596C-2A3C5DBDFEE7}"/>
                    </a:ext>
                  </a:extLst>
                </p:cNvPr>
                <p:cNvPicPr/>
                <p:nvPr/>
              </p:nvPicPr>
              <p:blipFill>
                <a:blip r:embed="rId31"/>
                <a:stretch>
                  <a:fillRect/>
                </a:stretch>
              </p:blipFill>
              <p:spPr>
                <a:xfrm>
                  <a:off x="7033223" y="3418245"/>
                  <a:ext cx="127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5" name="Input penna 34">
                  <a:extLst>
                    <a:ext uri="{FF2B5EF4-FFF2-40B4-BE49-F238E27FC236}">
                      <a16:creationId xmlns:a16="http://schemas.microsoft.com/office/drawing/2014/main" id="{5C1A9EF3-3701-F11B-3A2E-D9CD2F078098}"/>
                    </a:ext>
                  </a:extLst>
                </p14:cNvPr>
                <p14:cNvContentPartPr/>
                <p14:nvPr/>
              </p14:nvContentPartPr>
              <p14:xfrm>
                <a:off x="7100543" y="3481245"/>
                <a:ext cx="16560" cy="3240"/>
              </p14:xfrm>
            </p:contentPart>
          </mc:Choice>
          <mc:Fallback xmlns="">
            <p:pic>
              <p:nvPicPr>
                <p:cNvPr id="35" name="Input penna 34">
                  <a:extLst>
                    <a:ext uri="{FF2B5EF4-FFF2-40B4-BE49-F238E27FC236}">
                      <a16:creationId xmlns:a16="http://schemas.microsoft.com/office/drawing/2014/main" id="{5C1A9EF3-3701-F11B-3A2E-D9CD2F078098}"/>
                    </a:ext>
                  </a:extLst>
                </p:cNvPr>
                <p:cNvPicPr/>
                <p:nvPr/>
              </p:nvPicPr>
              <p:blipFill>
                <a:blip r:embed="rId33"/>
                <a:stretch>
                  <a:fillRect/>
                </a:stretch>
              </p:blipFill>
              <p:spPr>
                <a:xfrm>
                  <a:off x="7037903" y="3418245"/>
                  <a:ext cx="1422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6" name="Input penna 35">
                  <a:extLst>
                    <a:ext uri="{FF2B5EF4-FFF2-40B4-BE49-F238E27FC236}">
                      <a16:creationId xmlns:a16="http://schemas.microsoft.com/office/drawing/2014/main" id="{D544DE0D-1F9C-1FBE-CAB4-EB5D5B2DDCBB}"/>
                    </a:ext>
                  </a:extLst>
                </p14:cNvPr>
                <p14:cNvContentPartPr/>
                <p14:nvPr/>
              </p14:nvContentPartPr>
              <p14:xfrm>
                <a:off x="7129343" y="3481245"/>
                <a:ext cx="75960" cy="5400"/>
              </p14:xfrm>
            </p:contentPart>
          </mc:Choice>
          <mc:Fallback xmlns="">
            <p:pic>
              <p:nvPicPr>
                <p:cNvPr id="36" name="Input penna 35">
                  <a:extLst>
                    <a:ext uri="{FF2B5EF4-FFF2-40B4-BE49-F238E27FC236}">
                      <a16:creationId xmlns:a16="http://schemas.microsoft.com/office/drawing/2014/main" id="{D544DE0D-1F9C-1FBE-CAB4-EB5D5B2DDCBB}"/>
                    </a:ext>
                  </a:extLst>
                </p:cNvPr>
                <p:cNvPicPr/>
                <p:nvPr/>
              </p:nvPicPr>
              <p:blipFill>
                <a:blip r:embed="rId35"/>
                <a:stretch>
                  <a:fillRect/>
                </a:stretch>
              </p:blipFill>
              <p:spPr>
                <a:xfrm>
                  <a:off x="7066343" y="3418245"/>
                  <a:ext cx="201600" cy="131040"/>
                </a:xfrm>
                <a:prstGeom prst="rect">
                  <a:avLst/>
                </a:prstGeom>
              </p:spPr>
            </p:pic>
          </mc:Fallback>
        </mc:AlternateContent>
      </p:grpSp>
      <p:grpSp>
        <p:nvGrpSpPr>
          <p:cNvPr id="39" name="Gruppo 38">
            <a:extLst>
              <a:ext uri="{FF2B5EF4-FFF2-40B4-BE49-F238E27FC236}">
                <a16:creationId xmlns:a16="http://schemas.microsoft.com/office/drawing/2014/main" id="{28BD1FBB-EF95-4782-53A2-61D07CA0BAF8}"/>
              </a:ext>
            </a:extLst>
          </p:cNvPr>
          <p:cNvGrpSpPr/>
          <p:nvPr/>
        </p:nvGrpSpPr>
        <p:grpSpPr>
          <a:xfrm>
            <a:off x="7415383" y="2788445"/>
            <a:ext cx="198720" cy="38160"/>
            <a:chOff x="7435703" y="2900205"/>
            <a:chExt cx="198720" cy="38160"/>
          </a:xfrm>
        </p:grpSpPr>
        <mc:AlternateContent xmlns:mc="http://schemas.openxmlformats.org/markup-compatibility/2006" xmlns:p14="http://schemas.microsoft.com/office/powerpoint/2010/main">
          <mc:Choice Requires="p14">
            <p:contentPart p14:bwMode="auto" r:id="rId36">
              <p14:nvContentPartPr>
                <p14:cNvPr id="28" name="Input penna 27">
                  <a:extLst>
                    <a:ext uri="{FF2B5EF4-FFF2-40B4-BE49-F238E27FC236}">
                      <a16:creationId xmlns:a16="http://schemas.microsoft.com/office/drawing/2014/main" id="{20E8D3E1-0A41-77B1-5201-47DADB85BD4D}"/>
                    </a:ext>
                  </a:extLst>
                </p14:cNvPr>
                <p14:cNvContentPartPr/>
                <p14:nvPr/>
              </p14:nvContentPartPr>
              <p14:xfrm>
                <a:off x="7572143" y="2900205"/>
                <a:ext cx="360" cy="360"/>
              </p14:xfrm>
            </p:contentPart>
          </mc:Choice>
          <mc:Fallback xmlns="">
            <p:pic>
              <p:nvPicPr>
                <p:cNvPr id="28" name="Input penna 27">
                  <a:extLst>
                    <a:ext uri="{FF2B5EF4-FFF2-40B4-BE49-F238E27FC236}">
                      <a16:creationId xmlns:a16="http://schemas.microsoft.com/office/drawing/2014/main" id="{20E8D3E1-0A41-77B1-5201-47DADB85BD4D}"/>
                    </a:ext>
                  </a:extLst>
                </p:cNvPr>
                <p:cNvPicPr/>
                <p:nvPr/>
              </p:nvPicPr>
              <p:blipFill>
                <a:blip r:embed="rId27"/>
                <a:stretch>
                  <a:fillRect/>
                </a:stretch>
              </p:blipFill>
              <p:spPr>
                <a:xfrm>
                  <a:off x="7509503" y="28372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9" name="Input penna 28">
                  <a:extLst>
                    <a:ext uri="{FF2B5EF4-FFF2-40B4-BE49-F238E27FC236}">
                      <a16:creationId xmlns:a16="http://schemas.microsoft.com/office/drawing/2014/main" id="{2DAA542E-3ED0-063D-9CCA-AFEE9E58EDED}"/>
                    </a:ext>
                  </a:extLst>
                </p14:cNvPr>
                <p14:cNvContentPartPr/>
                <p14:nvPr/>
              </p14:nvContentPartPr>
              <p14:xfrm>
                <a:off x="7572143" y="2900205"/>
                <a:ext cx="360" cy="360"/>
              </p14:xfrm>
            </p:contentPart>
          </mc:Choice>
          <mc:Fallback xmlns="">
            <p:pic>
              <p:nvPicPr>
                <p:cNvPr id="29" name="Input penna 28">
                  <a:extLst>
                    <a:ext uri="{FF2B5EF4-FFF2-40B4-BE49-F238E27FC236}">
                      <a16:creationId xmlns:a16="http://schemas.microsoft.com/office/drawing/2014/main" id="{2DAA542E-3ED0-063D-9CCA-AFEE9E58EDED}"/>
                    </a:ext>
                  </a:extLst>
                </p:cNvPr>
                <p:cNvPicPr/>
                <p:nvPr/>
              </p:nvPicPr>
              <p:blipFill>
                <a:blip r:embed="rId27"/>
                <a:stretch>
                  <a:fillRect/>
                </a:stretch>
              </p:blipFill>
              <p:spPr>
                <a:xfrm>
                  <a:off x="7509503" y="28372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0" name="Input penna 29">
                  <a:extLst>
                    <a:ext uri="{FF2B5EF4-FFF2-40B4-BE49-F238E27FC236}">
                      <a16:creationId xmlns:a16="http://schemas.microsoft.com/office/drawing/2014/main" id="{4F7ADB94-B06C-9490-5C57-FFB878C08637}"/>
                    </a:ext>
                  </a:extLst>
                </p14:cNvPr>
                <p14:cNvContentPartPr/>
                <p14:nvPr/>
              </p14:nvContentPartPr>
              <p14:xfrm>
                <a:off x="7572143" y="2900205"/>
                <a:ext cx="360" cy="360"/>
              </p14:xfrm>
            </p:contentPart>
          </mc:Choice>
          <mc:Fallback xmlns="">
            <p:pic>
              <p:nvPicPr>
                <p:cNvPr id="30" name="Input penna 29">
                  <a:extLst>
                    <a:ext uri="{FF2B5EF4-FFF2-40B4-BE49-F238E27FC236}">
                      <a16:creationId xmlns:a16="http://schemas.microsoft.com/office/drawing/2014/main" id="{4F7ADB94-B06C-9490-5C57-FFB878C08637}"/>
                    </a:ext>
                  </a:extLst>
                </p:cNvPr>
                <p:cNvPicPr/>
                <p:nvPr/>
              </p:nvPicPr>
              <p:blipFill>
                <a:blip r:embed="rId27"/>
                <a:stretch>
                  <a:fillRect/>
                </a:stretch>
              </p:blipFill>
              <p:spPr>
                <a:xfrm>
                  <a:off x="7509503" y="28372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1" name="Input penna 30">
                  <a:extLst>
                    <a:ext uri="{FF2B5EF4-FFF2-40B4-BE49-F238E27FC236}">
                      <a16:creationId xmlns:a16="http://schemas.microsoft.com/office/drawing/2014/main" id="{4793B765-DD6B-BD5F-CCD1-80C076236C7B}"/>
                    </a:ext>
                  </a:extLst>
                </p14:cNvPr>
                <p14:cNvContentPartPr/>
                <p14:nvPr/>
              </p14:nvContentPartPr>
              <p14:xfrm>
                <a:off x="7572143" y="2900205"/>
                <a:ext cx="360" cy="360"/>
              </p14:xfrm>
            </p:contentPart>
          </mc:Choice>
          <mc:Fallback xmlns="">
            <p:pic>
              <p:nvPicPr>
                <p:cNvPr id="31" name="Input penna 30">
                  <a:extLst>
                    <a:ext uri="{FF2B5EF4-FFF2-40B4-BE49-F238E27FC236}">
                      <a16:creationId xmlns:a16="http://schemas.microsoft.com/office/drawing/2014/main" id="{4793B765-DD6B-BD5F-CCD1-80C076236C7B}"/>
                    </a:ext>
                  </a:extLst>
                </p:cNvPr>
                <p:cNvPicPr/>
                <p:nvPr/>
              </p:nvPicPr>
              <p:blipFill>
                <a:blip r:embed="rId27"/>
                <a:stretch>
                  <a:fillRect/>
                </a:stretch>
              </p:blipFill>
              <p:spPr>
                <a:xfrm>
                  <a:off x="7509503" y="28372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2" name="Input penna 31">
                  <a:extLst>
                    <a:ext uri="{FF2B5EF4-FFF2-40B4-BE49-F238E27FC236}">
                      <a16:creationId xmlns:a16="http://schemas.microsoft.com/office/drawing/2014/main" id="{D1F1FCD1-44F1-88A6-B8FE-DA80226A63D5}"/>
                    </a:ext>
                  </a:extLst>
                </p14:cNvPr>
                <p14:cNvContentPartPr/>
                <p14:nvPr/>
              </p14:nvContentPartPr>
              <p14:xfrm>
                <a:off x="7572143" y="2900205"/>
                <a:ext cx="360" cy="360"/>
              </p14:xfrm>
            </p:contentPart>
          </mc:Choice>
          <mc:Fallback xmlns="">
            <p:pic>
              <p:nvPicPr>
                <p:cNvPr id="32" name="Input penna 31">
                  <a:extLst>
                    <a:ext uri="{FF2B5EF4-FFF2-40B4-BE49-F238E27FC236}">
                      <a16:creationId xmlns:a16="http://schemas.microsoft.com/office/drawing/2014/main" id="{D1F1FCD1-44F1-88A6-B8FE-DA80226A63D5}"/>
                    </a:ext>
                  </a:extLst>
                </p:cNvPr>
                <p:cNvPicPr/>
                <p:nvPr/>
              </p:nvPicPr>
              <p:blipFill>
                <a:blip r:embed="rId27"/>
                <a:stretch>
                  <a:fillRect/>
                </a:stretch>
              </p:blipFill>
              <p:spPr>
                <a:xfrm>
                  <a:off x="7509503" y="283720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8" name="Input penna 37">
                  <a:extLst>
                    <a:ext uri="{FF2B5EF4-FFF2-40B4-BE49-F238E27FC236}">
                      <a16:creationId xmlns:a16="http://schemas.microsoft.com/office/drawing/2014/main" id="{6C1E02FD-E39F-1913-B4AF-B1534139B957}"/>
                    </a:ext>
                  </a:extLst>
                </p14:cNvPr>
                <p14:cNvContentPartPr/>
                <p14:nvPr/>
              </p14:nvContentPartPr>
              <p14:xfrm>
                <a:off x="7435703" y="2903085"/>
                <a:ext cx="198720" cy="35280"/>
              </p14:xfrm>
            </p:contentPart>
          </mc:Choice>
          <mc:Fallback xmlns="">
            <p:pic>
              <p:nvPicPr>
                <p:cNvPr id="38" name="Input penna 37">
                  <a:extLst>
                    <a:ext uri="{FF2B5EF4-FFF2-40B4-BE49-F238E27FC236}">
                      <a16:creationId xmlns:a16="http://schemas.microsoft.com/office/drawing/2014/main" id="{6C1E02FD-E39F-1913-B4AF-B1534139B957}"/>
                    </a:ext>
                  </a:extLst>
                </p:cNvPr>
                <p:cNvPicPr/>
                <p:nvPr/>
              </p:nvPicPr>
              <p:blipFill>
                <a:blip r:embed="rId42"/>
                <a:stretch>
                  <a:fillRect/>
                </a:stretch>
              </p:blipFill>
              <p:spPr>
                <a:xfrm>
                  <a:off x="7373063" y="2840445"/>
                  <a:ext cx="324360" cy="160920"/>
                </a:xfrm>
                <a:prstGeom prst="rect">
                  <a:avLst/>
                </a:prstGeom>
              </p:spPr>
            </p:pic>
          </mc:Fallback>
        </mc:AlternateContent>
      </p:grpSp>
      <p:grpSp>
        <p:nvGrpSpPr>
          <p:cNvPr id="43" name="Gruppo 42">
            <a:extLst>
              <a:ext uri="{FF2B5EF4-FFF2-40B4-BE49-F238E27FC236}">
                <a16:creationId xmlns:a16="http://schemas.microsoft.com/office/drawing/2014/main" id="{2CEB828E-391C-8534-2544-D6223863D8FB}"/>
              </a:ext>
            </a:extLst>
          </p:cNvPr>
          <p:cNvGrpSpPr/>
          <p:nvPr/>
        </p:nvGrpSpPr>
        <p:grpSpPr>
          <a:xfrm>
            <a:off x="7104343" y="3793205"/>
            <a:ext cx="360" cy="360"/>
            <a:chOff x="7124663" y="3904965"/>
            <a:chExt cx="360" cy="360"/>
          </a:xfrm>
        </p:grpSpPr>
        <mc:AlternateContent xmlns:mc="http://schemas.openxmlformats.org/markup-compatibility/2006" xmlns:p14="http://schemas.microsoft.com/office/powerpoint/2010/main">
          <mc:Choice Requires="p14">
            <p:contentPart p14:bwMode="auto" r:id="rId43">
              <p14:nvContentPartPr>
                <p14:cNvPr id="40" name="Input penna 39">
                  <a:extLst>
                    <a:ext uri="{FF2B5EF4-FFF2-40B4-BE49-F238E27FC236}">
                      <a16:creationId xmlns:a16="http://schemas.microsoft.com/office/drawing/2014/main" id="{7F59E0CD-B4D7-703B-0636-E51769612076}"/>
                    </a:ext>
                  </a:extLst>
                </p14:cNvPr>
                <p14:cNvContentPartPr/>
                <p14:nvPr/>
              </p14:nvContentPartPr>
              <p14:xfrm>
                <a:off x="7124663" y="3904965"/>
                <a:ext cx="360" cy="360"/>
              </p14:xfrm>
            </p:contentPart>
          </mc:Choice>
          <mc:Fallback xmlns="">
            <p:pic>
              <p:nvPicPr>
                <p:cNvPr id="40" name="Input penna 39">
                  <a:extLst>
                    <a:ext uri="{FF2B5EF4-FFF2-40B4-BE49-F238E27FC236}">
                      <a16:creationId xmlns:a16="http://schemas.microsoft.com/office/drawing/2014/main" id="{7F59E0CD-B4D7-703B-0636-E51769612076}"/>
                    </a:ext>
                  </a:extLst>
                </p:cNvPr>
                <p:cNvPicPr/>
                <p:nvPr/>
              </p:nvPicPr>
              <p:blipFill>
                <a:blip r:embed="rId27"/>
                <a:stretch>
                  <a:fillRect/>
                </a:stretch>
              </p:blipFill>
              <p:spPr>
                <a:xfrm>
                  <a:off x="7061663" y="38423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1" name="Input penna 40">
                  <a:extLst>
                    <a:ext uri="{FF2B5EF4-FFF2-40B4-BE49-F238E27FC236}">
                      <a16:creationId xmlns:a16="http://schemas.microsoft.com/office/drawing/2014/main" id="{D9C52120-783A-8E51-2A4F-4C57EC758BF5}"/>
                    </a:ext>
                  </a:extLst>
                </p14:cNvPr>
                <p14:cNvContentPartPr/>
                <p14:nvPr/>
              </p14:nvContentPartPr>
              <p14:xfrm>
                <a:off x="7124663" y="3904965"/>
                <a:ext cx="360" cy="360"/>
              </p14:xfrm>
            </p:contentPart>
          </mc:Choice>
          <mc:Fallback xmlns="">
            <p:pic>
              <p:nvPicPr>
                <p:cNvPr id="41" name="Input penna 40">
                  <a:extLst>
                    <a:ext uri="{FF2B5EF4-FFF2-40B4-BE49-F238E27FC236}">
                      <a16:creationId xmlns:a16="http://schemas.microsoft.com/office/drawing/2014/main" id="{D9C52120-783A-8E51-2A4F-4C57EC758BF5}"/>
                    </a:ext>
                  </a:extLst>
                </p:cNvPr>
                <p:cNvPicPr/>
                <p:nvPr/>
              </p:nvPicPr>
              <p:blipFill>
                <a:blip r:embed="rId27"/>
                <a:stretch>
                  <a:fillRect/>
                </a:stretch>
              </p:blipFill>
              <p:spPr>
                <a:xfrm>
                  <a:off x="7061663" y="38423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2" name="Input penna 41">
                  <a:extLst>
                    <a:ext uri="{FF2B5EF4-FFF2-40B4-BE49-F238E27FC236}">
                      <a16:creationId xmlns:a16="http://schemas.microsoft.com/office/drawing/2014/main" id="{2C41CA68-59B4-E926-469B-4A639885115E}"/>
                    </a:ext>
                  </a:extLst>
                </p14:cNvPr>
                <p14:cNvContentPartPr/>
                <p14:nvPr/>
              </p14:nvContentPartPr>
              <p14:xfrm>
                <a:off x="7124663" y="3904965"/>
                <a:ext cx="360" cy="360"/>
              </p14:xfrm>
            </p:contentPart>
          </mc:Choice>
          <mc:Fallback xmlns="">
            <p:pic>
              <p:nvPicPr>
                <p:cNvPr id="42" name="Input penna 41">
                  <a:extLst>
                    <a:ext uri="{FF2B5EF4-FFF2-40B4-BE49-F238E27FC236}">
                      <a16:creationId xmlns:a16="http://schemas.microsoft.com/office/drawing/2014/main" id="{2C41CA68-59B4-E926-469B-4A639885115E}"/>
                    </a:ext>
                  </a:extLst>
                </p:cNvPr>
                <p:cNvPicPr/>
                <p:nvPr/>
              </p:nvPicPr>
              <p:blipFill>
                <a:blip r:embed="rId27"/>
                <a:stretch>
                  <a:fillRect/>
                </a:stretch>
              </p:blipFill>
              <p:spPr>
                <a:xfrm>
                  <a:off x="7061663" y="3842325"/>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44" name="Input penna 43">
                <a:extLst>
                  <a:ext uri="{FF2B5EF4-FFF2-40B4-BE49-F238E27FC236}">
                    <a16:creationId xmlns:a16="http://schemas.microsoft.com/office/drawing/2014/main" id="{8A1D1D4C-2C0D-6651-0D38-A07E88084788}"/>
                  </a:ext>
                </a:extLst>
              </p14:cNvPr>
              <p14:cNvContentPartPr/>
              <p14:nvPr/>
            </p14:nvContentPartPr>
            <p14:xfrm>
              <a:off x="7099303" y="4164725"/>
              <a:ext cx="360" cy="360"/>
            </p14:xfrm>
          </p:contentPart>
        </mc:Choice>
        <mc:Fallback xmlns="">
          <p:pic>
            <p:nvPicPr>
              <p:cNvPr id="44" name="Input penna 43">
                <a:extLst>
                  <a:ext uri="{FF2B5EF4-FFF2-40B4-BE49-F238E27FC236}">
                    <a16:creationId xmlns:a16="http://schemas.microsoft.com/office/drawing/2014/main" id="{8A1D1D4C-2C0D-6651-0D38-A07E88084788}"/>
                  </a:ext>
                </a:extLst>
              </p:cNvPr>
              <p:cNvPicPr/>
              <p:nvPr/>
            </p:nvPicPr>
            <p:blipFill>
              <a:blip r:embed="rId27"/>
              <a:stretch>
                <a:fillRect/>
              </a:stretch>
            </p:blipFill>
            <p:spPr>
              <a:xfrm>
                <a:off x="7036303" y="4101725"/>
                <a:ext cx="126000" cy="126000"/>
              </a:xfrm>
              <a:prstGeom prst="rect">
                <a:avLst/>
              </a:prstGeom>
            </p:spPr>
          </p:pic>
        </mc:Fallback>
      </mc:AlternateContent>
      <p:sp>
        <p:nvSpPr>
          <p:cNvPr id="27" name="Ovale 26">
            <a:extLst>
              <a:ext uri="{FF2B5EF4-FFF2-40B4-BE49-F238E27FC236}">
                <a16:creationId xmlns:a16="http://schemas.microsoft.com/office/drawing/2014/main" id="{1ABD93AF-7A51-7F28-EC0E-E9B137C9A4D4}"/>
              </a:ext>
            </a:extLst>
          </p:cNvPr>
          <p:cNvSpPr/>
          <p:nvPr/>
        </p:nvSpPr>
        <p:spPr>
          <a:xfrm>
            <a:off x="242056" y="234098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sp>
        <p:nvSpPr>
          <p:cNvPr id="33" name="Rettangolo 32">
            <a:extLst>
              <a:ext uri="{FF2B5EF4-FFF2-40B4-BE49-F238E27FC236}">
                <a16:creationId xmlns:a16="http://schemas.microsoft.com/office/drawing/2014/main" id="{AA5074C2-4EA5-2D41-8178-5F1DD095AEB6}"/>
              </a:ext>
            </a:extLst>
          </p:cNvPr>
          <p:cNvSpPr/>
          <p:nvPr/>
        </p:nvSpPr>
        <p:spPr>
          <a:xfrm>
            <a:off x="225231" y="1589218"/>
            <a:ext cx="4994734" cy="337637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due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attraverso cui si visualizza ciascuna riga per singolo cambiamento che ha assunto un certificato legato a quell’assistito e l’operazione </a:t>
            </a:r>
            <a:r>
              <a:rPr lang="it-IT" b="1">
                <a:solidFill>
                  <a:srgbClr val="012B51"/>
                </a:solidFill>
                <a:latin typeface="Calibri"/>
                <a:ea typeface="Calibri"/>
                <a:cs typeface="Calibri"/>
              </a:rPr>
              <a:t>'</a:t>
            </a:r>
            <a:r>
              <a:rPr lang="it-IT" sz="1400" b="1">
                <a:solidFill>
                  <a:srgbClr val="012B51"/>
                </a:solidFill>
                <a:ea typeface="Times New Roman" panose="02020603050405020304" pitchFamily="18" charset="0"/>
                <a:cs typeface="Arial"/>
              </a:rPr>
              <a:t>Visualizza</a:t>
            </a:r>
            <a:r>
              <a:rPr lang="it-IT" b="1">
                <a:solidFill>
                  <a:srgbClr val="012B51"/>
                </a:solidFill>
                <a:latin typeface="Calibri"/>
                <a:ea typeface="Calibri"/>
                <a:cs typeface="Calibri"/>
              </a:rPr>
              <a:t>'</a:t>
            </a:r>
            <a:r>
              <a:rPr lang="it-IT" sz="1400" dirty="0">
                <a:solidFill>
                  <a:srgbClr val="000000"/>
                </a:solidFill>
                <a:ea typeface="Times New Roman" panose="02020603050405020304" pitchFamily="18" charset="0"/>
                <a:cs typeface="Arial"/>
              </a:rPr>
              <a:t> </a:t>
            </a:r>
            <a:r>
              <a:rPr lang="it-IT" sz="1400">
                <a:solidFill>
                  <a:srgbClr val="000000"/>
                </a:solidFill>
                <a:ea typeface="Times New Roman" panose="02020603050405020304" pitchFamily="18" charset="0"/>
                <a:cs typeface="Arial"/>
              </a:rPr>
              <a:t>attraverso cui visualizzare l’intero dettaglio del certificato.</a:t>
            </a:r>
            <a:endParaRPr lang="it-IT"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rgbClr val="012B51"/>
                </a:solidFill>
                <a:ea typeface="Times New Roman" panose="02020603050405020304" pitchFamily="18" charset="0"/>
                <a:cs typeface="Arial"/>
              </a:rPr>
              <a:t>'Indietro' </a:t>
            </a:r>
            <a:r>
              <a:rPr lang="it-IT" sz="1400">
                <a:solidFill>
                  <a:srgbClr val="000000"/>
                </a:solidFill>
                <a:ea typeface="Times New Roman" panose="02020603050405020304" pitchFamily="18" charset="0"/>
                <a:cs typeface="Arial"/>
              </a:rPr>
              <a:t>per tornare alla precedente interfaccia.</a:t>
            </a:r>
            <a:endParaRPr lang="en-US" sz="1400">
              <a:solidFill>
                <a:srgbClr val="003D69"/>
              </a:solidFill>
              <a:ea typeface="Times New Roman" panose="02020603050405020304" pitchFamily="18" charset="0"/>
              <a:cs typeface="Arial"/>
            </a:endParaRPr>
          </a:p>
        </p:txBody>
      </p:sp>
      <p:sp>
        <p:nvSpPr>
          <p:cNvPr id="45" name="Rettangolo 44">
            <a:extLst>
              <a:ext uri="{FF2B5EF4-FFF2-40B4-BE49-F238E27FC236}">
                <a16:creationId xmlns:a16="http://schemas.microsoft.com/office/drawing/2014/main" id="{5190A6C3-CE74-B325-2F7F-6D94ABF0BD9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9933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9AD8B602-38A8-31AA-AC2D-539B1F00E32D}"/>
              </a:ext>
            </a:extLst>
          </p:cNvPr>
          <p:cNvPicPr>
            <a:picLocks noChangeAspect="1"/>
          </p:cNvPicPr>
          <p:nvPr/>
        </p:nvPicPr>
        <p:blipFill>
          <a:blip r:embed="rId2"/>
          <a:stretch>
            <a:fillRect/>
          </a:stretch>
        </p:blipFill>
        <p:spPr>
          <a:xfrm>
            <a:off x="5675042" y="1590659"/>
            <a:ext cx="6114909" cy="2786162"/>
          </a:xfrm>
          <a:prstGeom prst="rect">
            <a:avLst/>
          </a:prstGeom>
          <a:ln>
            <a:solidFill>
              <a:srgbClr val="4472C4"/>
            </a:solidFill>
          </a:ln>
        </p:spPr>
      </p:pic>
      <p:sp>
        <p:nvSpPr>
          <p:cNvPr id="3" name="CasellaDiTesto 2">
            <a:extLst>
              <a:ext uri="{FF2B5EF4-FFF2-40B4-BE49-F238E27FC236}">
                <a16:creationId xmlns:a16="http://schemas.microsoft.com/office/drawing/2014/main" id="{B761C066-E3AF-D4C5-EE81-87ECCEAE90E2}"/>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E72E8B13-C78F-AB4D-A64F-A0B24CCCF4B0}"/>
              </a:ext>
            </a:extLst>
          </p:cNvPr>
          <p:cNvSpPr/>
          <p:nvPr/>
        </p:nvSpPr>
        <p:spPr>
          <a:xfrm>
            <a:off x="225231" y="1589218"/>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si utilizza l’operazione </a:t>
            </a:r>
            <a:r>
              <a:rPr lang="it-IT" sz="1400" b="1">
                <a:solidFill>
                  <a:schemeClr val="accent1">
                    <a:lumMod val="75000"/>
                  </a:schemeClr>
                </a:solidFill>
                <a:latin typeface="Arial"/>
                <a:ea typeface="Calibri"/>
                <a:cs typeface="Arial"/>
              </a:rPr>
              <a:t>'</a:t>
            </a:r>
            <a:r>
              <a:rPr lang="it-IT" sz="1400" b="1">
                <a:solidFill>
                  <a:schemeClr val="accent1">
                    <a:lumMod val="75000"/>
                  </a:schemeClr>
                </a:solidFill>
                <a:ea typeface="Times New Roman" panose="02020603050405020304" pitchFamily="18" charset="0"/>
                <a:cs typeface="Arial"/>
              </a:rPr>
              <a:t>Visualizza</a:t>
            </a:r>
            <a:r>
              <a:rPr lang="it-IT" sz="1400">
                <a:solidFill>
                  <a:srgbClr val="000000"/>
                </a:solidFill>
                <a:latin typeface="Arial"/>
                <a:ea typeface="Calibri"/>
                <a:cs typeface="Arial"/>
              </a:rPr>
              <a:t>'</a:t>
            </a:r>
            <a:r>
              <a:rPr lang="it-IT" sz="1400">
                <a:solidFill>
                  <a:srgbClr val="000000"/>
                </a:solidFill>
                <a:ea typeface="Times New Roman" panose="02020603050405020304" pitchFamily="18" charset="0"/>
                <a:cs typeface="Arial"/>
              </a:rPr>
              <a:t> attraverso cui è possibile visualizzare l’intero dettaglio del certificato.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chemeClr val="accent1">
                    <a:lumMod val="75000"/>
                  </a:schemeClr>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per tornare alla precedente interfaccia.</a:t>
            </a:r>
            <a:endParaRPr lang="en-US" sz="1400">
              <a:solidFill>
                <a:srgbClr val="003D69"/>
              </a:solidFill>
              <a:ea typeface="Times New Roman" panose="02020603050405020304" pitchFamily="18" charset="0"/>
              <a:cs typeface="Arial"/>
            </a:endParaRPr>
          </a:p>
        </p:txBody>
      </p:sp>
      <p:sp>
        <p:nvSpPr>
          <p:cNvPr id="6" name="Rettangolo 5">
            <a:extLst>
              <a:ext uri="{FF2B5EF4-FFF2-40B4-BE49-F238E27FC236}">
                <a16:creationId xmlns:a16="http://schemas.microsoft.com/office/drawing/2014/main" id="{14656905-502B-9FE3-FF4A-B1300113FAA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8/13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68744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a:extLst>
              <a:ext uri="{FF2B5EF4-FFF2-40B4-BE49-F238E27FC236}">
                <a16:creationId xmlns:a16="http://schemas.microsoft.com/office/drawing/2014/main" id="{70FE5B94-C636-1FCE-27E2-9A4BA500EFDD}"/>
              </a:ext>
            </a:extLst>
          </p:cNvPr>
          <p:cNvSpPr/>
          <p:nvPr/>
        </p:nvSpPr>
        <p:spPr>
          <a:xfrm>
            <a:off x="8587840" y="522488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3</a:t>
            </a:r>
          </a:p>
        </p:txBody>
      </p:sp>
      <p:pic>
        <p:nvPicPr>
          <p:cNvPr id="10" name="Immagine 9" descr="Immagine che contiene testo, schermata, software, numero&#10;&#10;Il contenuto generato dall&amp;#39;IA potrebbe non essere corretto.">
            <a:extLst>
              <a:ext uri="{FF2B5EF4-FFF2-40B4-BE49-F238E27FC236}">
                <a16:creationId xmlns:a16="http://schemas.microsoft.com/office/drawing/2014/main" id="{CEE2D874-70EB-5BCE-09B0-AE1C2F76A655}"/>
              </a:ext>
            </a:extLst>
          </p:cNvPr>
          <p:cNvPicPr>
            <a:picLocks noChangeAspect="1"/>
          </p:cNvPicPr>
          <p:nvPr/>
        </p:nvPicPr>
        <p:blipFill>
          <a:blip r:embed="rId2"/>
          <a:stretch>
            <a:fillRect/>
          </a:stretch>
        </p:blipFill>
        <p:spPr>
          <a:xfrm>
            <a:off x="5591907" y="1598252"/>
            <a:ext cx="6283570" cy="2819779"/>
          </a:xfrm>
          <a:prstGeom prst="rect">
            <a:avLst/>
          </a:prstGeom>
          <a:ln>
            <a:solidFill>
              <a:srgbClr val="4472C4"/>
            </a:solidFill>
          </a:ln>
        </p:spPr>
      </p:pic>
      <p:pic>
        <p:nvPicPr>
          <p:cNvPr id="12" name="Immagine 11" descr="Immagine che contiene testo, Carattere, algebra, design&#10;&#10;Il contenuto generato dall&amp;#39;IA potrebbe non essere corretto.">
            <a:extLst>
              <a:ext uri="{FF2B5EF4-FFF2-40B4-BE49-F238E27FC236}">
                <a16:creationId xmlns:a16="http://schemas.microsoft.com/office/drawing/2014/main" id="{FE195CAE-B922-0E8E-B66F-F0A3EECDF594}"/>
              </a:ext>
            </a:extLst>
          </p:cNvPr>
          <p:cNvPicPr>
            <a:picLocks noChangeAspect="1"/>
          </p:cNvPicPr>
          <p:nvPr/>
        </p:nvPicPr>
        <p:blipFill>
          <a:blip r:embed="rId3"/>
          <a:stretch>
            <a:fillRect/>
          </a:stretch>
        </p:blipFill>
        <p:spPr>
          <a:xfrm>
            <a:off x="6602657" y="4598450"/>
            <a:ext cx="1835395" cy="1942368"/>
          </a:xfrm>
          <a:prstGeom prst="rect">
            <a:avLst/>
          </a:prstGeom>
          <a:ln>
            <a:solidFill>
              <a:srgbClr val="4472C4"/>
            </a:solidFill>
          </a:ln>
        </p:spPr>
      </p:pic>
      <p:cxnSp>
        <p:nvCxnSpPr>
          <p:cNvPr id="15" name="Connettore 2 14">
            <a:extLst>
              <a:ext uri="{FF2B5EF4-FFF2-40B4-BE49-F238E27FC236}">
                <a16:creationId xmlns:a16="http://schemas.microsoft.com/office/drawing/2014/main" id="{B1EA578C-5570-061A-601C-A0C6A83B6FA6}"/>
              </a:ext>
            </a:extLst>
          </p:cNvPr>
          <p:cNvCxnSpPr/>
          <p:nvPr/>
        </p:nvCxnSpPr>
        <p:spPr>
          <a:xfrm flipV="1">
            <a:off x="8457273" y="4239594"/>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90FB9223-90FC-AB0E-10F4-7E20217369F7}"/>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AE4B9DFF-03A5-99DD-BFAB-8D8EBA40807C}"/>
                  </a:ext>
                </a:extLst>
              </p14:cNvPr>
              <p14:cNvContentPartPr/>
              <p14:nvPr/>
            </p14:nvContentPartPr>
            <p14:xfrm>
              <a:off x="7091480" y="2788920"/>
              <a:ext cx="479160" cy="23040"/>
            </p14:xfrm>
          </p:contentPart>
        </mc:Choice>
        <mc:Fallback xmlns="">
          <p:pic>
            <p:nvPicPr>
              <p:cNvPr id="4" name="Input penna 3">
                <a:extLst>
                  <a:ext uri="{FF2B5EF4-FFF2-40B4-BE49-F238E27FC236}">
                    <a16:creationId xmlns:a16="http://schemas.microsoft.com/office/drawing/2014/main" id="{AE4B9DFF-03A5-99DD-BFAB-8D8EBA40807C}"/>
                  </a:ext>
                </a:extLst>
              </p:cNvPr>
              <p:cNvPicPr/>
              <p:nvPr/>
            </p:nvPicPr>
            <p:blipFill>
              <a:blip r:embed="rId5"/>
              <a:stretch>
                <a:fillRect/>
              </a:stretch>
            </p:blipFill>
            <p:spPr>
              <a:xfrm>
                <a:off x="7028480" y="2725920"/>
                <a:ext cx="6048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put penna 5">
                <a:extLst>
                  <a:ext uri="{FF2B5EF4-FFF2-40B4-BE49-F238E27FC236}">
                    <a16:creationId xmlns:a16="http://schemas.microsoft.com/office/drawing/2014/main" id="{6E86FFDA-9F33-0C90-D77D-DAD9FE72DF27}"/>
                  </a:ext>
                </a:extLst>
              </p14:cNvPr>
              <p14:cNvContentPartPr/>
              <p14:nvPr/>
            </p14:nvContentPartPr>
            <p14:xfrm>
              <a:off x="7076360" y="2979633"/>
              <a:ext cx="507960" cy="28800"/>
            </p14:xfrm>
          </p:contentPart>
        </mc:Choice>
        <mc:Fallback xmlns="">
          <p:pic>
            <p:nvPicPr>
              <p:cNvPr id="6" name="Input penna 5">
                <a:extLst>
                  <a:ext uri="{FF2B5EF4-FFF2-40B4-BE49-F238E27FC236}">
                    <a16:creationId xmlns:a16="http://schemas.microsoft.com/office/drawing/2014/main" id="{6E86FFDA-9F33-0C90-D77D-DAD9FE72DF27}"/>
                  </a:ext>
                </a:extLst>
              </p:cNvPr>
              <p:cNvPicPr/>
              <p:nvPr/>
            </p:nvPicPr>
            <p:blipFill>
              <a:blip r:embed="rId7"/>
              <a:stretch>
                <a:fillRect/>
              </a:stretch>
            </p:blipFill>
            <p:spPr>
              <a:xfrm>
                <a:off x="7013360" y="2916633"/>
                <a:ext cx="6336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5E01E320-52C3-4549-A577-5D0C443CE60B}"/>
                  </a:ext>
                </a:extLst>
              </p14:cNvPr>
              <p14:cNvContentPartPr/>
              <p14:nvPr/>
            </p14:nvContentPartPr>
            <p14:xfrm>
              <a:off x="7066280" y="3164760"/>
              <a:ext cx="482400" cy="20520"/>
            </p14:xfrm>
          </p:contentPart>
        </mc:Choice>
        <mc:Fallback xmlns="">
          <p:pic>
            <p:nvPicPr>
              <p:cNvPr id="7" name="Input penna 6">
                <a:extLst>
                  <a:ext uri="{FF2B5EF4-FFF2-40B4-BE49-F238E27FC236}">
                    <a16:creationId xmlns:a16="http://schemas.microsoft.com/office/drawing/2014/main" id="{5E01E320-52C3-4549-A577-5D0C443CE60B}"/>
                  </a:ext>
                </a:extLst>
              </p:cNvPr>
              <p:cNvPicPr/>
              <p:nvPr/>
            </p:nvPicPr>
            <p:blipFill>
              <a:blip r:embed="rId9"/>
              <a:stretch>
                <a:fillRect/>
              </a:stretch>
            </p:blipFill>
            <p:spPr>
              <a:xfrm>
                <a:off x="7003280" y="3102846"/>
                <a:ext cx="608040" cy="14399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put penna 7">
                <a:extLst>
                  <a:ext uri="{FF2B5EF4-FFF2-40B4-BE49-F238E27FC236}">
                    <a16:creationId xmlns:a16="http://schemas.microsoft.com/office/drawing/2014/main" id="{AD2FABD5-D206-9912-4882-4DA00CA91794}"/>
                  </a:ext>
                </a:extLst>
              </p14:cNvPr>
              <p14:cNvContentPartPr/>
              <p14:nvPr/>
            </p14:nvContentPartPr>
            <p14:xfrm>
              <a:off x="7081400" y="3388320"/>
              <a:ext cx="502920" cy="15840"/>
            </p14:xfrm>
          </p:contentPart>
        </mc:Choice>
        <mc:Fallback xmlns="">
          <p:pic>
            <p:nvPicPr>
              <p:cNvPr id="8" name="Input penna 7">
                <a:extLst>
                  <a:ext uri="{FF2B5EF4-FFF2-40B4-BE49-F238E27FC236}">
                    <a16:creationId xmlns:a16="http://schemas.microsoft.com/office/drawing/2014/main" id="{AD2FABD5-D206-9912-4882-4DA00CA91794}"/>
                  </a:ext>
                </a:extLst>
              </p:cNvPr>
              <p:cNvPicPr/>
              <p:nvPr/>
            </p:nvPicPr>
            <p:blipFill>
              <a:blip r:embed="rId11"/>
              <a:stretch>
                <a:fillRect/>
              </a:stretch>
            </p:blipFill>
            <p:spPr>
              <a:xfrm>
                <a:off x="7018400" y="3325320"/>
                <a:ext cx="6285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put penna 10">
                <a:extLst>
                  <a:ext uri="{FF2B5EF4-FFF2-40B4-BE49-F238E27FC236}">
                    <a16:creationId xmlns:a16="http://schemas.microsoft.com/office/drawing/2014/main" id="{50806CBC-7220-EFAD-840C-FA0FBFAD10EF}"/>
                  </a:ext>
                </a:extLst>
              </p14:cNvPr>
              <p14:cNvContentPartPr/>
              <p14:nvPr/>
            </p14:nvContentPartPr>
            <p14:xfrm>
              <a:off x="7106600" y="3367800"/>
              <a:ext cx="277560" cy="25560"/>
            </p14:xfrm>
          </p:contentPart>
        </mc:Choice>
        <mc:Fallback xmlns="">
          <p:pic>
            <p:nvPicPr>
              <p:cNvPr id="11" name="Input penna 10">
                <a:extLst>
                  <a:ext uri="{FF2B5EF4-FFF2-40B4-BE49-F238E27FC236}">
                    <a16:creationId xmlns:a16="http://schemas.microsoft.com/office/drawing/2014/main" id="{50806CBC-7220-EFAD-840C-FA0FBFAD10EF}"/>
                  </a:ext>
                </a:extLst>
              </p:cNvPr>
              <p:cNvPicPr/>
              <p:nvPr/>
            </p:nvPicPr>
            <p:blipFill>
              <a:blip r:embed="rId13"/>
              <a:stretch>
                <a:fillRect/>
              </a:stretch>
            </p:blipFill>
            <p:spPr>
              <a:xfrm>
                <a:off x="7043518" y="3305675"/>
                <a:ext cx="403363" cy="149455"/>
              </a:xfrm>
              <a:prstGeom prst="rect">
                <a:avLst/>
              </a:prstGeom>
            </p:spPr>
          </p:pic>
        </mc:Fallback>
      </mc:AlternateContent>
      <p:grpSp>
        <p:nvGrpSpPr>
          <p:cNvPr id="16" name="Gruppo 15">
            <a:extLst>
              <a:ext uri="{FF2B5EF4-FFF2-40B4-BE49-F238E27FC236}">
                <a16:creationId xmlns:a16="http://schemas.microsoft.com/office/drawing/2014/main" id="{4B49F7F9-0878-A8F3-BDC7-8F864A9797E0}"/>
              </a:ext>
            </a:extLst>
          </p:cNvPr>
          <p:cNvGrpSpPr/>
          <p:nvPr/>
        </p:nvGrpSpPr>
        <p:grpSpPr>
          <a:xfrm>
            <a:off x="7091480" y="3557972"/>
            <a:ext cx="460080" cy="41040"/>
            <a:chOff x="7091480" y="3657480"/>
            <a:chExt cx="460080" cy="41040"/>
          </a:xfrm>
        </p:grpSpPr>
        <mc:AlternateContent xmlns:mc="http://schemas.openxmlformats.org/markup-compatibility/2006" xmlns:p14="http://schemas.microsoft.com/office/powerpoint/2010/main">
          <mc:Choice Requires="p14">
            <p:contentPart p14:bwMode="auto" r:id="rId14">
              <p14:nvContentPartPr>
                <p14:cNvPr id="13" name="Input penna 12">
                  <a:extLst>
                    <a:ext uri="{FF2B5EF4-FFF2-40B4-BE49-F238E27FC236}">
                      <a16:creationId xmlns:a16="http://schemas.microsoft.com/office/drawing/2014/main" id="{91D4F0F9-4FE8-6522-288E-EBC62BF342D3}"/>
                    </a:ext>
                  </a:extLst>
                </p14:cNvPr>
                <p14:cNvContentPartPr/>
                <p14:nvPr/>
              </p14:nvContentPartPr>
              <p14:xfrm>
                <a:off x="7091480" y="3657480"/>
                <a:ext cx="460080" cy="20880"/>
              </p14:xfrm>
            </p:contentPart>
          </mc:Choice>
          <mc:Fallback xmlns="">
            <p:pic>
              <p:nvPicPr>
                <p:cNvPr id="13" name="Input penna 12">
                  <a:extLst>
                    <a:ext uri="{FF2B5EF4-FFF2-40B4-BE49-F238E27FC236}">
                      <a16:creationId xmlns:a16="http://schemas.microsoft.com/office/drawing/2014/main" id="{91D4F0F9-4FE8-6522-288E-EBC62BF342D3}"/>
                    </a:ext>
                  </a:extLst>
                </p:cNvPr>
                <p:cNvPicPr/>
                <p:nvPr/>
              </p:nvPicPr>
              <p:blipFill>
                <a:blip r:embed="rId15"/>
                <a:stretch>
                  <a:fillRect/>
                </a:stretch>
              </p:blipFill>
              <p:spPr>
                <a:xfrm>
                  <a:off x="7028840" y="3594480"/>
                  <a:ext cx="5857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put penna 13">
                  <a:extLst>
                    <a:ext uri="{FF2B5EF4-FFF2-40B4-BE49-F238E27FC236}">
                      <a16:creationId xmlns:a16="http://schemas.microsoft.com/office/drawing/2014/main" id="{892DA60E-8CCD-F8E2-DA80-A51A0940BC51}"/>
                    </a:ext>
                  </a:extLst>
                </p14:cNvPr>
                <p14:cNvContentPartPr/>
                <p14:nvPr/>
              </p14:nvContentPartPr>
              <p14:xfrm>
                <a:off x="7106960" y="3698160"/>
                <a:ext cx="91440" cy="360"/>
              </p14:xfrm>
            </p:contentPart>
          </mc:Choice>
          <mc:Fallback xmlns="">
            <p:pic>
              <p:nvPicPr>
                <p:cNvPr id="14" name="Input penna 13">
                  <a:extLst>
                    <a:ext uri="{FF2B5EF4-FFF2-40B4-BE49-F238E27FC236}">
                      <a16:creationId xmlns:a16="http://schemas.microsoft.com/office/drawing/2014/main" id="{892DA60E-8CCD-F8E2-DA80-A51A0940BC51}"/>
                    </a:ext>
                  </a:extLst>
                </p:cNvPr>
                <p:cNvPicPr/>
                <p:nvPr/>
              </p:nvPicPr>
              <p:blipFill>
                <a:blip r:embed="rId17"/>
                <a:stretch>
                  <a:fillRect/>
                </a:stretch>
              </p:blipFill>
              <p:spPr>
                <a:xfrm>
                  <a:off x="7043960" y="3635160"/>
                  <a:ext cx="21708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17" name="Input penna 16">
                <a:extLst>
                  <a:ext uri="{FF2B5EF4-FFF2-40B4-BE49-F238E27FC236}">
                    <a16:creationId xmlns:a16="http://schemas.microsoft.com/office/drawing/2014/main" id="{A6756B07-68C3-5BB7-267D-734571E4CF0C}"/>
                  </a:ext>
                </a:extLst>
              </p14:cNvPr>
              <p14:cNvContentPartPr/>
              <p14:nvPr/>
            </p14:nvContentPartPr>
            <p14:xfrm>
              <a:off x="7055973" y="3749806"/>
              <a:ext cx="489240" cy="29520"/>
            </p14:xfrm>
          </p:contentPart>
        </mc:Choice>
        <mc:Fallback xmlns="">
          <p:pic>
            <p:nvPicPr>
              <p:cNvPr id="17" name="Input penna 16">
                <a:extLst>
                  <a:ext uri="{FF2B5EF4-FFF2-40B4-BE49-F238E27FC236}">
                    <a16:creationId xmlns:a16="http://schemas.microsoft.com/office/drawing/2014/main" id="{A6756B07-68C3-5BB7-267D-734571E4CF0C}"/>
                  </a:ext>
                </a:extLst>
              </p:cNvPr>
              <p:cNvPicPr/>
              <p:nvPr/>
            </p:nvPicPr>
            <p:blipFill>
              <a:blip r:embed="rId19"/>
              <a:stretch>
                <a:fillRect/>
              </a:stretch>
            </p:blipFill>
            <p:spPr>
              <a:xfrm>
                <a:off x="6992973" y="3686028"/>
                <a:ext cx="614880" cy="156711"/>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put penna 17">
                <a:extLst>
                  <a:ext uri="{FF2B5EF4-FFF2-40B4-BE49-F238E27FC236}">
                    <a16:creationId xmlns:a16="http://schemas.microsoft.com/office/drawing/2014/main" id="{469979D6-4E8E-A6F5-9AB5-5783B07B4DBF}"/>
                  </a:ext>
                </a:extLst>
              </p14:cNvPr>
              <p14:cNvContentPartPr/>
              <p14:nvPr/>
            </p14:nvContentPartPr>
            <p14:xfrm>
              <a:off x="7086440" y="3936960"/>
              <a:ext cx="456840" cy="19800"/>
            </p14:xfrm>
          </p:contentPart>
        </mc:Choice>
        <mc:Fallback xmlns="">
          <p:pic>
            <p:nvPicPr>
              <p:cNvPr id="18" name="Input penna 17">
                <a:extLst>
                  <a:ext uri="{FF2B5EF4-FFF2-40B4-BE49-F238E27FC236}">
                    <a16:creationId xmlns:a16="http://schemas.microsoft.com/office/drawing/2014/main" id="{469979D6-4E8E-A6F5-9AB5-5783B07B4DBF}"/>
                  </a:ext>
                </a:extLst>
              </p:cNvPr>
              <p:cNvPicPr/>
              <p:nvPr/>
            </p:nvPicPr>
            <p:blipFill>
              <a:blip r:embed="rId21"/>
              <a:stretch>
                <a:fillRect/>
              </a:stretch>
            </p:blipFill>
            <p:spPr>
              <a:xfrm>
                <a:off x="7023490" y="3873960"/>
                <a:ext cx="582381"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0" name="Input penna 19">
                <a:extLst>
                  <a:ext uri="{FF2B5EF4-FFF2-40B4-BE49-F238E27FC236}">
                    <a16:creationId xmlns:a16="http://schemas.microsoft.com/office/drawing/2014/main" id="{FD10D46D-41D1-5263-0E9B-4C984219B962}"/>
                  </a:ext>
                </a:extLst>
              </p14:cNvPr>
              <p14:cNvContentPartPr/>
              <p14:nvPr/>
            </p14:nvContentPartPr>
            <p14:xfrm>
              <a:off x="7096520" y="4119840"/>
              <a:ext cx="421560" cy="32040"/>
            </p14:xfrm>
          </p:contentPart>
        </mc:Choice>
        <mc:Fallback xmlns="">
          <p:pic>
            <p:nvPicPr>
              <p:cNvPr id="20" name="Input penna 19">
                <a:extLst>
                  <a:ext uri="{FF2B5EF4-FFF2-40B4-BE49-F238E27FC236}">
                    <a16:creationId xmlns:a16="http://schemas.microsoft.com/office/drawing/2014/main" id="{FD10D46D-41D1-5263-0E9B-4C984219B962}"/>
                  </a:ext>
                </a:extLst>
              </p:cNvPr>
              <p:cNvPicPr/>
              <p:nvPr/>
            </p:nvPicPr>
            <p:blipFill>
              <a:blip r:embed="rId23"/>
              <a:stretch>
                <a:fillRect/>
              </a:stretch>
            </p:blipFill>
            <p:spPr>
              <a:xfrm>
                <a:off x="7033520" y="4056840"/>
                <a:ext cx="547200" cy="157680"/>
              </a:xfrm>
              <a:prstGeom prst="rect">
                <a:avLst/>
              </a:prstGeom>
            </p:spPr>
          </p:pic>
        </mc:Fallback>
      </mc:AlternateContent>
      <p:grpSp>
        <p:nvGrpSpPr>
          <p:cNvPr id="27" name="Gruppo 26">
            <a:extLst>
              <a:ext uri="{FF2B5EF4-FFF2-40B4-BE49-F238E27FC236}">
                <a16:creationId xmlns:a16="http://schemas.microsoft.com/office/drawing/2014/main" id="{BE5CAB45-43B6-380A-2850-CE00E5C6B725}"/>
              </a:ext>
            </a:extLst>
          </p:cNvPr>
          <p:cNvGrpSpPr/>
          <p:nvPr/>
        </p:nvGrpSpPr>
        <p:grpSpPr>
          <a:xfrm>
            <a:off x="7062743" y="4135485"/>
            <a:ext cx="109800" cy="360"/>
            <a:chOff x="7062743" y="4257405"/>
            <a:chExt cx="109800" cy="360"/>
          </a:xfrm>
        </p:grpSpPr>
        <mc:AlternateContent xmlns:mc="http://schemas.openxmlformats.org/markup-compatibility/2006" xmlns:p14="http://schemas.microsoft.com/office/powerpoint/2010/main">
          <mc:Choice Requires="p14">
            <p:contentPart p14:bwMode="auto" r:id="rId24">
              <p14:nvContentPartPr>
                <p14:cNvPr id="9" name="Input penna 8">
                  <a:extLst>
                    <a:ext uri="{FF2B5EF4-FFF2-40B4-BE49-F238E27FC236}">
                      <a16:creationId xmlns:a16="http://schemas.microsoft.com/office/drawing/2014/main" id="{40FE8F16-CBD7-CD13-8E21-70EC61655218}"/>
                    </a:ext>
                  </a:extLst>
                </p14:cNvPr>
                <p14:cNvContentPartPr/>
                <p14:nvPr/>
              </p14:nvContentPartPr>
              <p14:xfrm>
                <a:off x="7062743" y="4257405"/>
                <a:ext cx="360" cy="360"/>
              </p14:xfrm>
            </p:contentPart>
          </mc:Choice>
          <mc:Fallback xmlns="">
            <p:pic>
              <p:nvPicPr>
                <p:cNvPr id="9" name="Input penna 8">
                  <a:extLst>
                    <a:ext uri="{FF2B5EF4-FFF2-40B4-BE49-F238E27FC236}">
                      <a16:creationId xmlns:a16="http://schemas.microsoft.com/office/drawing/2014/main" id="{40FE8F16-CBD7-CD13-8E21-70EC61655218}"/>
                    </a:ext>
                  </a:extLst>
                </p:cNvPr>
                <p:cNvPicPr/>
                <p:nvPr/>
              </p:nvPicPr>
              <p:blipFill>
                <a:blip r:embed="rId25"/>
                <a:stretch>
                  <a:fillRect/>
                </a:stretch>
              </p:blipFill>
              <p:spPr>
                <a:xfrm>
                  <a:off x="699974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Input penna 21">
                  <a:extLst>
                    <a:ext uri="{FF2B5EF4-FFF2-40B4-BE49-F238E27FC236}">
                      <a16:creationId xmlns:a16="http://schemas.microsoft.com/office/drawing/2014/main" id="{C4717CE9-5970-FBA9-3B21-800219551ADC}"/>
                    </a:ext>
                  </a:extLst>
                </p14:cNvPr>
                <p14:cNvContentPartPr/>
                <p14:nvPr/>
              </p14:nvContentPartPr>
              <p14:xfrm>
                <a:off x="7067423" y="4257405"/>
                <a:ext cx="360" cy="360"/>
              </p14:xfrm>
            </p:contentPart>
          </mc:Choice>
          <mc:Fallback xmlns="">
            <p:pic>
              <p:nvPicPr>
                <p:cNvPr id="22" name="Input penna 21">
                  <a:extLst>
                    <a:ext uri="{FF2B5EF4-FFF2-40B4-BE49-F238E27FC236}">
                      <a16:creationId xmlns:a16="http://schemas.microsoft.com/office/drawing/2014/main" id="{C4717CE9-5970-FBA9-3B21-800219551ADC}"/>
                    </a:ext>
                  </a:extLst>
                </p:cNvPr>
                <p:cNvPicPr/>
                <p:nvPr/>
              </p:nvPicPr>
              <p:blipFill>
                <a:blip r:embed="rId25"/>
                <a:stretch>
                  <a:fillRect/>
                </a:stretch>
              </p:blipFill>
              <p:spPr>
                <a:xfrm>
                  <a:off x="700442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3" name="Input penna 22">
                  <a:extLst>
                    <a:ext uri="{FF2B5EF4-FFF2-40B4-BE49-F238E27FC236}">
                      <a16:creationId xmlns:a16="http://schemas.microsoft.com/office/drawing/2014/main" id="{F53F9532-CE78-244B-2347-FF920C7986E2}"/>
                    </a:ext>
                  </a:extLst>
                </p14:cNvPr>
                <p14:cNvContentPartPr/>
                <p14:nvPr/>
              </p14:nvContentPartPr>
              <p14:xfrm>
                <a:off x="7076783" y="4257405"/>
                <a:ext cx="13320" cy="360"/>
              </p14:xfrm>
            </p:contentPart>
          </mc:Choice>
          <mc:Fallback xmlns="">
            <p:pic>
              <p:nvPicPr>
                <p:cNvPr id="23" name="Input penna 22">
                  <a:extLst>
                    <a:ext uri="{FF2B5EF4-FFF2-40B4-BE49-F238E27FC236}">
                      <a16:creationId xmlns:a16="http://schemas.microsoft.com/office/drawing/2014/main" id="{F53F9532-CE78-244B-2347-FF920C7986E2}"/>
                    </a:ext>
                  </a:extLst>
                </p:cNvPr>
                <p:cNvPicPr/>
                <p:nvPr/>
              </p:nvPicPr>
              <p:blipFill>
                <a:blip r:embed="rId28"/>
                <a:stretch>
                  <a:fillRect/>
                </a:stretch>
              </p:blipFill>
              <p:spPr>
                <a:xfrm>
                  <a:off x="7014143" y="4194765"/>
                  <a:ext cx="1389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4" name="Input penna 23">
                  <a:extLst>
                    <a:ext uri="{FF2B5EF4-FFF2-40B4-BE49-F238E27FC236}">
                      <a16:creationId xmlns:a16="http://schemas.microsoft.com/office/drawing/2014/main" id="{EAFAAD58-44D3-7134-24E9-1B6449E08D8C}"/>
                    </a:ext>
                  </a:extLst>
                </p14:cNvPr>
                <p14:cNvContentPartPr/>
                <p14:nvPr/>
              </p14:nvContentPartPr>
              <p14:xfrm>
                <a:off x="7129343" y="4257405"/>
                <a:ext cx="9000" cy="360"/>
              </p14:xfrm>
            </p:contentPart>
          </mc:Choice>
          <mc:Fallback xmlns="">
            <p:pic>
              <p:nvPicPr>
                <p:cNvPr id="24" name="Input penna 23">
                  <a:extLst>
                    <a:ext uri="{FF2B5EF4-FFF2-40B4-BE49-F238E27FC236}">
                      <a16:creationId xmlns:a16="http://schemas.microsoft.com/office/drawing/2014/main" id="{EAFAAD58-44D3-7134-24E9-1B6449E08D8C}"/>
                    </a:ext>
                  </a:extLst>
                </p:cNvPr>
                <p:cNvPicPr/>
                <p:nvPr/>
              </p:nvPicPr>
              <p:blipFill>
                <a:blip r:embed="rId30"/>
                <a:stretch>
                  <a:fillRect/>
                </a:stretch>
              </p:blipFill>
              <p:spPr>
                <a:xfrm>
                  <a:off x="7066343" y="4194765"/>
                  <a:ext cx="1346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5" name="Input penna 24">
                  <a:extLst>
                    <a:ext uri="{FF2B5EF4-FFF2-40B4-BE49-F238E27FC236}">
                      <a16:creationId xmlns:a16="http://schemas.microsoft.com/office/drawing/2014/main" id="{67371D17-4DF5-04DB-F224-B4922408A07A}"/>
                    </a:ext>
                  </a:extLst>
                </p14:cNvPr>
                <p14:cNvContentPartPr/>
                <p14:nvPr/>
              </p14:nvContentPartPr>
              <p14:xfrm>
                <a:off x="7162463" y="4257405"/>
                <a:ext cx="360" cy="360"/>
              </p14:xfrm>
            </p:contentPart>
          </mc:Choice>
          <mc:Fallback xmlns="">
            <p:pic>
              <p:nvPicPr>
                <p:cNvPr id="25" name="Input penna 24">
                  <a:extLst>
                    <a:ext uri="{FF2B5EF4-FFF2-40B4-BE49-F238E27FC236}">
                      <a16:creationId xmlns:a16="http://schemas.microsoft.com/office/drawing/2014/main" id="{67371D17-4DF5-04DB-F224-B4922408A07A}"/>
                    </a:ext>
                  </a:extLst>
                </p:cNvPr>
                <p:cNvPicPr/>
                <p:nvPr/>
              </p:nvPicPr>
              <p:blipFill>
                <a:blip r:embed="rId25"/>
                <a:stretch>
                  <a:fillRect/>
                </a:stretch>
              </p:blipFill>
              <p:spPr>
                <a:xfrm>
                  <a:off x="7099823" y="41947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6" name="Input penna 25">
                  <a:extLst>
                    <a:ext uri="{FF2B5EF4-FFF2-40B4-BE49-F238E27FC236}">
                      <a16:creationId xmlns:a16="http://schemas.microsoft.com/office/drawing/2014/main" id="{7EBF0AAE-2B0F-57CD-A089-79030152114C}"/>
                    </a:ext>
                  </a:extLst>
                </p14:cNvPr>
                <p14:cNvContentPartPr/>
                <p14:nvPr/>
              </p14:nvContentPartPr>
              <p14:xfrm>
                <a:off x="7167503" y="4257405"/>
                <a:ext cx="5040" cy="360"/>
              </p14:xfrm>
            </p:contentPart>
          </mc:Choice>
          <mc:Fallback xmlns="">
            <p:pic>
              <p:nvPicPr>
                <p:cNvPr id="26" name="Input penna 25">
                  <a:extLst>
                    <a:ext uri="{FF2B5EF4-FFF2-40B4-BE49-F238E27FC236}">
                      <a16:creationId xmlns:a16="http://schemas.microsoft.com/office/drawing/2014/main" id="{7EBF0AAE-2B0F-57CD-A089-79030152114C}"/>
                    </a:ext>
                  </a:extLst>
                </p:cNvPr>
                <p:cNvPicPr/>
                <p:nvPr/>
              </p:nvPicPr>
              <p:blipFill>
                <a:blip r:embed="rId33"/>
                <a:stretch>
                  <a:fillRect/>
                </a:stretch>
              </p:blipFill>
              <p:spPr>
                <a:xfrm>
                  <a:off x="7104503" y="4194765"/>
                  <a:ext cx="130680" cy="126000"/>
                </a:xfrm>
                <a:prstGeom prst="rect">
                  <a:avLst/>
                </a:prstGeom>
              </p:spPr>
            </p:pic>
          </mc:Fallback>
        </mc:AlternateContent>
      </p:grpSp>
      <p:grpSp>
        <p:nvGrpSpPr>
          <p:cNvPr id="32" name="Gruppo 31">
            <a:extLst>
              <a:ext uri="{FF2B5EF4-FFF2-40B4-BE49-F238E27FC236}">
                <a16:creationId xmlns:a16="http://schemas.microsoft.com/office/drawing/2014/main" id="{4FA3F24D-0CB7-EA28-E838-DA4FBBFF50A2}"/>
              </a:ext>
            </a:extLst>
          </p:cNvPr>
          <p:cNvGrpSpPr/>
          <p:nvPr/>
        </p:nvGrpSpPr>
        <p:grpSpPr>
          <a:xfrm>
            <a:off x="7076783" y="3154485"/>
            <a:ext cx="203760" cy="24120"/>
            <a:chOff x="7076783" y="3276405"/>
            <a:chExt cx="203760" cy="24120"/>
          </a:xfrm>
        </p:grpSpPr>
        <mc:AlternateContent xmlns:mc="http://schemas.openxmlformats.org/markup-compatibility/2006" xmlns:p14="http://schemas.microsoft.com/office/powerpoint/2010/main">
          <mc:Choice Requires="p14">
            <p:contentPart p14:bwMode="auto" r:id="rId34">
              <p14:nvContentPartPr>
                <p14:cNvPr id="28" name="Input penna 27">
                  <a:extLst>
                    <a:ext uri="{FF2B5EF4-FFF2-40B4-BE49-F238E27FC236}">
                      <a16:creationId xmlns:a16="http://schemas.microsoft.com/office/drawing/2014/main" id="{5EBF2BA5-247B-F541-5912-8AAF0C415390}"/>
                    </a:ext>
                  </a:extLst>
                </p14:cNvPr>
                <p14:cNvContentPartPr/>
                <p14:nvPr/>
              </p14:nvContentPartPr>
              <p14:xfrm>
                <a:off x="7076783" y="3300165"/>
                <a:ext cx="2160" cy="360"/>
              </p14:xfrm>
            </p:contentPart>
          </mc:Choice>
          <mc:Fallback xmlns="">
            <p:pic>
              <p:nvPicPr>
                <p:cNvPr id="28" name="Input penna 27">
                  <a:extLst>
                    <a:ext uri="{FF2B5EF4-FFF2-40B4-BE49-F238E27FC236}">
                      <a16:creationId xmlns:a16="http://schemas.microsoft.com/office/drawing/2014/main" id="{5EBF2BA5-247B-F541-5912-8AAF0C415390}"/>
                    </a:ext>
                  </a:extLst>
                </p:cNvPr>
                <p:cNvPicPr/>
                <p:nvPr/>
              </p:nvPicPr>
              <p:blipFill>
                <a:blip r:embed="rId35"/>
                <a:stretch>
                  <a:fillRect/>
                </a:stretch>
              </p:blipFill>
              <p:spPr>
                <a:xfrm>
                  <a:off x="7014143" y="3237525"/>
                  <a:ext cx="127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9" name="Input penna 28">
                  <a:extLst>
                    <a:ext uri="{FF2B5EF4-FFF2-40B4-BE49-F238E27FC236}">
                      <a16:creationId xmlns:a16="http://schemas.microsoft.com/office/drawing/2014/main" id="{A85DCC81-81BF-D787-532F-91E6471222F6}"/>
                    </a:ext>
                  </a:extLst>
                </p14:cNvPr>
                <p14:cNvContentPartPr/>
                <p14:nvPr/>
              </p14:nvContentPartPr>
              <p14:xfrm>
                <a:off x="7124663" y="3290805"/>
                <a:ext cx="19800" cy="360"/>
              </p14:xfrm>
            </p:contentPart>
          </mc:Choice>
          <mc:Fallback xmlns="">
            <p:pic>
              <p:nvPicPr>
                <p:cNvPr id="29" name="Input penna 28">
                  <a:extLst>
                    <a:ext uri="{FF2B5EF4-FFF2-40B4-BE49-F238E27FC236}">
                      <a16:creationId xmlns:a16="http://schemas.microsoft.com/office/drawing/2014/main" id="{A85DCC81-81BF-D787-532F-91E6471222F6}"/>
                    </a:ext>
                  </a:extLst>
                </p:cNvPr>
                <p:cNvPicPr/>
                <p:nvPr/>
              </p:nvPicPr>
              <p:blipFill>
                <a:blip r:embed="rId37"/>
                <a:stretch>
                  <a:fillRect/>
                </a:stretch>
              </p:blipFill>
              <p:spPr>
                <a:xfrm>
                  <a:off x="7061663" y="3227805"/>
                  <a:ext cx="1454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0" name="Input penna 29">
                  <a:extLst>
                    <a:ext uri="{FF2B5EF4-FFF2-40B4-BE49-F238E27FC236}">
                      <a16:creationId xmlns:a16="http://schemas.microsoft.com/office/drawing/2014/main" id="{0C3B701D-638D-BAF8-297B-6AA945FC8C35}"/>
                    </a:ext>
                  </a:extLst>
                </p14:cNvPr>
                <p14:cNvContentPartPr/>
                <p14:nvPr/>
              </p14:nvContentPartPr>
              <p14:xfrm>
                <a:off x="7195943" y="3278205"/>
                <a:ext cx="12240" cy="3240"/>
              </p14:xfrm>
            </p:contentPart>
          </mc:Choice>
          <mc:Fallback xmlns="">
            <p:pic>
              <p:nvPicPr>
                <p:cNvPr id="30" name="Input penna 29">
                  <a:extLst>
                    <a:ext uri="{FF2B5EF4-FFF2-40B4-BE49-F238E27FC236}">
                      <a16:creationId xmlns:a16="http://schemas.microsoft.com/office/drawing/2014/main" id="{0C3B701D-638D-BAF8-297B-6AA945FC8C35}"/>
                    </a:ext>
                  </a:extLst>
                </p:cNvPr>
                <p:cNvPicPr/>
                <p:nvPr/>
              </p:nvPicPr>
              <p:blipFill>
                <a:blip r:embed="rId39"/>
                <a:stretch>
                  <a:fillRect/>
                </a:stretch>
              </p:blipFill>
              <p:spPr>
                <a:xfrm>
                  <a:off x="7133303" y="3215565"/>
                  <a:ext cx="1378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1" name="Input penna 30">
                  <a:extLst>
                    <a:ext uri="{FF2B5EF4-FFF2-40B4-BE49-F238E27FC236}">
                      <a16:creationId xmlns:a16="http://schemas.microsoft.com/office/drawing/2014/main" id="{C5F7D227-9B33-D6BA-CC2B-59F4D1ECCD3E}"/>
                    </a:ext>
                  </a:extLst>
                </p14:cNvPr>
                <p14:cNvContentPartPr/>
                <p14:nvPr/>
              </p14:nvContentPartPr>
              <p14:xfrm>
                <a:off x="7267223" y="3276405"/>
                <a:ext cx="13320" cy="360"/>
              </p14:xfrm>
            </p:contentPart>
          </mc:Choice>
          <mc:Fallback xmlns="">
            <p:pic>
              <p:nvPicPr>
                <p:cNvPr id="31" name="Input penna 30">
                  <a:extLst>
                    <a:ext uri="{FF2B5EF4-FFF2-40B4-BE49-F238E27FC236}">
                      <a16:creationId xmlns:a16="http://schemas.microsoft.com/office/drawing/2014/main" id="{C5F7D227-9B33-D6BA-CC2B-59F4D1ECCD3E}"/>
                    </a:ext>
                  </a:extLst>
                </p:cNvPr>
                <p:cNvPicPr/>
                <p:nvPr/>
              </p:nvPicPr>
              <p:blipFill>
                <a:blip r:embed="rId28"/>
                <a:stretch>
                  <a:fillRect/>
                </a:stretch>
              </p:blipFill>
              <p:spPr>
                <a:xfrm>
                  <a:off x="7204583" y="3213765"/>
                  <a:ext cx="138960" cy="126000"/>
                </a:xfrm>
                <a:prstGeom prst="rect">
                  <a:avLst/>
                </a:prstGeom>
              </p:spPr>
            </p:pic>
          </mc:Fallback>
        </mc:AlternateContent>
      </p:grpSp>
      <p:sp>
        <p:nvSpPr>
          <p:cNvPr id="33" name="Ovale 32">
            <a:extLst>
              <a:ext uri="{FF2B5EF4-FFF2-40B4-BE49-F238E27FC236}">
                <a16:creationId xmlns:a16="http://schemas.microsoft.com/office/drawing/2014/main" id="{B26A71D6-F7BA-36A8-1B6F-72DACB7552D4}"/>
              </a:ext>
            </a:extLst>
          </p:cNvPr>
          <p:cNvSpPr/>
          <p:nvPr/>
        </p:nvSpPr>
        <p:spPr>
          <a:xfrm>
            <a:off x="317047" y="262301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34" name="Rettangolo 33">
            <a:extLst>
              <a:ext uri="{FF2B5EF4-FFF2-40B4-BE49-F238E27FC236}">
                <a16:creationId xmlns:a16="http://schemas.microsoft.com/office/drawing/2014/main" id="{E19A6451-D4CA-570B-B3C7-17C95EEFC1DF}"/>
              </a:ext>
            </a:extLst>
          </p:cNvPr>
          <p:cNvSpPr/>
          <p:nvPr/>
        </p:nvSpPr>
        <p:spPr>
          <a:xfrm>
            <a:off x="225231" y="1589218"/>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Solo per i certificati emessi fuori Regione e successivamente caricati nel Sistema,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è disponibile un’ulteriore azione: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3. Modifica Certificato</a:t>
            </a:r>
            <a:r>
              <a:rPr lang="it-IT" sz="1400">
                <a:solidFill>
                  <a:srgbClr val="000000"/>
                </a:solidFill>
                <a:ea typeface="Times New Roman" panose="02020603050405020304" pitchFamily="18" charset="0"/>
                <a:cs typeface="Arial"/>
              </a:rPr>
              <a:t>: consente di visualizzare i campi recuperati dal processo di caricamento e se necessario effettuare delle modifiche.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Arial"/>
            </a:endParaRPr>
          </a:p>
        </p:txBody>
      </p:sp>
      <p:sp>
        <p:nvSpPr>
          <p:cNvPr id="35" name="Rettangolo 34">
            <a:extLst>
              <a:ext uri="{FF2B5EF4-FFF2-40B4-BE49-F238E27FC236}">
                <a16:creationId xmlns:a16="http://schemas.microsoft.com/office/drawing/2014/main" id="{CDC096EA-5076-52D6-25E7-8DCCB283A13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9/13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40478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846263C-8FA6-F4A9-0EED-A7D006A910B4}"/>
              </a:ext>
            </a:extLst>
          </p:cNvPr>
          <p:cNvPicPr>
            <a:picLocks noChangeAspect="1"/>
          </p:cNvPicPr>
          <p:nvPr/>
        </p:nvPicPr>
        <p:blipFill>
          <a:blip r:embed="rId2"/>
          <a:stretch>
            <a:fillRect/>
          </a:stretch>
        </p:blipFill>
        <p:spPr>
          <a:xfrm>
            <a:off x="5692725" y="1590663"/>
            <a:ext cx="6037386" cy="2741173"/>
          </a:xfrm>
          <a:prstGeom prst="rect">
            <a:avLst/>
          </a:prstGeom>
          <a:ln>
            <a:solidFill>
              <a:srgbClr val="4472C4"/>
            </a:solidFill>
          </a:ln>
        </p:spPr>
      </p:pic>
      <p:sp>
        <p:nvSpPr>
          <p:cNvPr id="9" name="CasellaDiTesto 8">
            <a:extLst>
              <a:ext uri="{FF2B5EF4-FFF2-40B4-BE49-F238E27FC236}">
                <a16:creationId xmlns:a16="http://schemas.microsoft.com/office/drawing/2014/main" id="{0BFE2E85-CA0E-BBCD-4B4F-BFFCEB20B0AF}"/>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6464CF7A-F7D3-7214-75DC-88FF953E6147}"/>
              </a:ext>
            </a:extLst>
          </p:cNvPr>
          <p:cNvSpPr/>
          <p:nvPr/>
        </p:nvSpPr>
        <p:spPr>
          <a:xfrm>
            <a:off x="226871" y="1586727"/>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Una volta selezionata l’opzione in oggetto, l’utente ha la possibilità di modificare i campi presenti nella schermata rappresentata in figura. Nella stessa interfaccia, l’utente può scaricare il PDF dell'Informativa sul Trattamento dei Dati Personali. Il salvataggio si completa con il pulsante ‘</a:t>
            </a:r>
            <a:r>
              <a:rPr lang="it-IT" sz="1400" i="1" dirty="0">
                <a:solidFill>
                  <a:srgbClr val="000000"/>
                </a:solidFill>
                <a:ea typeface="Times New Roman" panose="02020603050405020304" pitchFamily="18" charset="0"/>
                <a:cs typeface="Calibri"/>
              </a:rPr>
              <a:t>Salva modifiche</a:t>
            </a:r>
            <a:r>
              <a:rPr lang="it-IT" sz="1400" dirty="0">
                <a:solidFill>
                  <a:srgbClr val="000000"/>
                </a:solidFill>
                <a:ea typeface="Times New Roman" panose="02020603050405020304" pitchFamily="18" charset="0"/>
                <a:cs typeface="Calibri"/>
              </a:rPr>
              <a:t>’.</a:t>
            </a:r>
          </a:p>
        </p:txBody>
      </p:sp>
      <p:sp>
        <p:nvSpPr>
          <p:cNvPr id="3" name="Rettangolo 2">
            <a:extLst>
              <a:ext uri="{FF2B5EF4-FFF2-40B4-BE49-F238E27FC236}">
                <a16:creationId xmlns:a16="http://schemas.microsoft.com/office/drawing/2014/main" id="{F0743B34-20EA-8626-27CC-429F9EBCB27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a:t>
            </a:r>
            <a:r>
              <a:rPr lang="it-IT" sz="2400" b="1" dirty="0">
                <a:solidFill>
                  <a:srgbClr val="003D6A"/>
                </a:solidFill>
                <a:cs typeface="Arial"/>
              </a:rPr>
              <a:t>10/13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867350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esto, schermata, software, Icona del computer&#10;&#10;Il contenuto generato dall&amp;#39;IA potrebbe non essere corretto.">
            <a:extLst>
              <a:ext uri="{FF2B5EF4-FFF2-40B4-BE49-F238E27FC236}">
                <a16:creationId xmlns:a16="http://schemas.microsoft.com/office/drawing/2014/main" id="{6470F48E-C616-119E-10A8-AE8A1B6A4124}"/>
              </a:ext>
            </a:extLst>
          </p:cNvPr>
          <p:cNvPicPr>
            <a:picLocks noChangeAspect="1"/>
          </p:cNvPicPr>
          <p:nvPr/>
        </p:nvPicPr>
        <p:blipFill>
          <a:blip r:embed="rId2"/>
          <a:stretch>
            <a:fillRect/>
          </a:stretch>
        </p:blipFill>
        <p:spPr>
          <a:xfrm>
            <a:off x="5599722" y="1553930"/>
            <a:ext cx="6236678" cy="2764619"/>
          </a:xfrm>
          <a:prstGeom prst="rect">
            <a:avLst/>
          </a:prstGeom>
          <a:ln>
            <a:solidFill>
              <a:srgbClr val="4472C4"/>
            </a:solidFill>
          </a:ln>
        </p:spPr>
      </p:pic>
      <p:sp>
        <p:nvSpPr>
          <p:cNvPr id="9" name="Ovale 8">
            <a:extLst>
              <a:ext uri="{FF2B5EF4-FFF2-40B4-BE49-F238E27FC236}">
                <a16:creationId xmlns:a16="http://schemas.microsoft.com/office/drawing/2014/main" id="{D31AD713-4C1F-D2E7-513F-03DBA2AD40C2}"/>
              </a:ext>
            </a:extLst>
          </p:cNvPr>
          <p:cNvSpPr/>
          <p:nvPr/>
        </p:nvSpPr>
        <p:spPr>
          <a:xfrm>
            <a:off x="9789315" y="3723961"/>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pic>
        <p:nvPicPr>
          <p:cNvPr id="11" name="Immagine 10">
            <a:extLst>
              <a:ext uri="{FF2B5EF4-FFF2-40B4-BE49-F238E27FC236}">
                <a16:creationId xmlns:a16="http://schemas.microsoft.com/office/drawing/2014/main" id="{BB7A1880-4951-0FAF-63D6-703E2EC46D22}"/>
              </a:ext>
            </a:extLst>
          </p:cNvPr>
          <p:cNvPicPr>
            <a:picLocks noChangeAspect="1"/>
          </p:cNvPicPr>
          <p:nvPr/>
        </p:nvPicPr>
        <p:blipFill>
          <a:blip r:embed="rId3"/>
          <a:stretch>
            <a:fillRect/>
          </a:stretch>
        </p:blipFill>
        <p:spPr>
          <a:xfrm>
            <a:off x="6041537" y="4796912"/>
            <a:ext cx="5048250" cy="1190625"/>
          </a:xfrm>
          <a:prstGeom prst="rect">
            <a:avLst/>
          </a:prstGeom>
        </p:spPr>
      </p:pic>
      <p:sp>
        <p:nvSpPr>
          <p:cNvPr id="12" name="Ovale 11">
            <a:extLst>
              <a:ext uri="{FF2B5EF4-FFF2-40B4-BE49-F238E27FC236}">
                <a16:creationId xmlns:a16="http://schemas.microsoft.com/office/drawing/2014/main" id="{3C4398DB-17DE-41F2-EA48-CC14B8062EE3}"/>
              </a:ext>
            </a:extLst>
          </p:cNvPr>
          <p:cNvSpPr/>
          <p:nvPr/>
        </p:nvSpPr>
        <p:spPr>
          <a:xfrm>
            <a:off x="5955868" y="5095560"/>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14" name="CasellaDiTesto 13">
            <a:extLst>
              <a:ext uri="{FF2B5EF4-FFF2-40B4-BE49-F238E27FC236}">
                <a16:creationId xmlns:a16="http://schemas.microsoft.com/office/drawing/2014/main" id="{498FCB31-F2F2-E27B-9705-B47AA047B11D}"/>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Ovale 1">
            <a:extLst>
              <a:ext uri="{FF2B5EF4-FFF2-40B4-BE49-F238E27FC236}">
                <a16:creationId xmlns:a16="http://schemas.microsoft.com/office/drawing/2014/main" id="{2CC883EB-4BE7-877F-F33E-64944AFF1E7A}"/>
              </a:ext>
            </a:extLst>
          </p:cNvPr>
          <p:cNvSpPr/>
          <p:nvPr/>
        </p:nvSpPr>
        <p:spPr>
          <a:xfrm>
            <a:off x="416323" y="2614957"/>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3" name="Rettangolo 2">
            <a:extLst>
              <a:ext uri="{FF2B5EF4-FFF2-40B4-BE49-F238E27FC236}">
                <a16:creationId xmlns:a16="http://schemas.microsoft.com/office/drawing/2014/main" id="{EF444A58-3A3F-A62E-6AE0-71A83FF553AA}"/>
              </a:ext>
            </a:extLst>
          </p:cNvPr>
          <p:cNvSpPr/>
          <p:nvPr/>
        </p:nvSpPr>
        <p:spPr>
          <a:xfrm>
            <a:off x="226871" y="1586727"/>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Se non si desidera modificare il certificato visualizzato, è possibile scegliere di interromperlo o annullarlo attraverso il pulsante situato in fondo alla schermata.</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Il pulsante "</a:t>
            </a:r>
            <a:r>
              <a:rPr lang="it-IT" sz="1400" b="1" i="1">
                <a:solidFill>
                  <a:srgbClr val="000000"/>
                </a:solidFill>
                <a:ea typeface="Times New Roman" panose="02020603050405020304" pitchFamily="18" charset="0"/>
                <a:cs typeface="Arial"/>
              </a:rPr>
              <a:t>Interrompi Certificato</a:t>
            </a:r>
            <a:r>
              <a:rPr lang="it-IT" sz="1400">
                <a:solidFill>
                  <a:srgbClr val="000000"/>
                </a:solidFill>
                <a:ea typeface="Times New Roman" panose="02020603050405020304" pitchFamily="18" charset="0"/>
                <a:cs typeface="Arial"/>
              </a:rPr>
              <a:t>" permette all'operatore di interrompere il certificato inserendo alcuni dati a sistema, presenti nella prossima slide.</a:t>
            </a:r>
            <a:endParaRPr lang="en-US" sz="1400">
              <a:solidFill>
                <a:srgbClr val="003D69"/>
              </a:solidFill>
              <a:ea typeface="Times New Roman" panose="02020603050405020304" pitchFamily="18" charset="0"/>
              <a:cs typeface="Arial"/>
            </a:endParaRPr>
          </a:p>
        </p:txBody>
      </p:sp>
      <p:sp>
        <p:nvSpPr>
          <p:cNvPr id="4" name="Rettangolo 3">
            <a:extLst>
              <a:ext uri="{FF2B5EF4-FFF2-40B4-BE49-F238E27FC236}">
                <a16:creationId xmlns:a16="http://schemas.microsoft.com/office/drawing/2014/main" id="{B3FAB723-1577-0449-3DE0-4AC0B352D5B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Modifica Certificato </a:t>
            </a:r>
            <a:r>
              <a:rPr lang="it-IT" sz="2400" b="1">
                <a:solidFill>
                  <a:srgbClr val="003D6A"/>
                </a:solidFill>
                <a:cs typeface="Arial"/>
              </a:rPr>
              <a:t>11/13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056195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2CDCB47-E5B6-AEDE-4437-FAA3FC7C569F}"/>
              </a:ext>
            </a:extLst>
          </p:cNvPr>
          <p:cNvPicPr>
            <a:picLocks noChangeAspect="1"/>
          </p:cNvPicPr>
          <p:nvPr/>
        </p:nvPicPr>
        <p:blipFill>
          <a:blip r:embed="rId2"/>
          <a:stretch>
            <a:fillRect/>
          </a:stretch>
        </p:blipFill>
        <p:spPr>
          <a:xfrm>
            <a:off x="5612227" y="1588971"/>
            <a:ext cx="6224954" cy="2873511"/>
          </a:xfrm>
          <a:prstGeom prst="rect">
            <a:avLst/>
          </a:prstGeom>
          <a:ln>
            <a:solidFill>
              <a:srgbClr val="4472C4"/>
            </a:solidFill>
          </a:ln>
        </p:spPr>
      </p:pic>
      <p:sp>
        <p:nvSpPr>
          <p:cNvPr id="9" name="CasellaDiTesto 8">
            <a:extLst>
              <a:ext uri="{FF2B5EF4-FFF2-40B4-BE49-F238E27FC236}">
                <a16:creationId xmlns:a16="http://schemas.microsoft.com/office/drawing/2014/main" id="{B641562B-96B4-97E9-0AC1-2776927F3EC0}"/>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6464CF7A-F7D3-7214-75DC-88FF953E6147}"/>
              </a:ext>
            </a:extLst>
          </p:cNvPr>
          <p:cNvSpPr/>
          <p:nvPr/>
        </p:nvSpPr>
        <p:spPr>
          <a:xfrm>
            <a:off x="239237" y="1586726"/>
            <a:ext cx="499473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Se si seleziona il pulsante di Interruzione, verrà visualizzata la maschera mostrata in figura. L’azione permette all'operatore di interrompere il certificato inserendo i seguenti dati: la </a:t>
            </a:r>
            <a:r>
              <a:rPr lang="it-IT" sz="1400" b="1" i="1" dirty="0">
                <a:solidFill>
                  <a:srgbClr val="000000"/>
                </a:solidFill>
                <a:ea typeface="Times New Roman" panose="02020603050405020304" pitchFamily="18" charset="0"/>
                <a:cs typeface="Calibri"/>
              </a:rPr>
              <a:t>Data di interruzione</a:t>
            </a:r>
            <a:r>
              <a:rPr lang="it-IT" sz="1400" dirty="0">
                <a:solidFill>
                  <a:srgbClr val="000000"/>
                </a:solidFill>
                <a:ea typeface="Times New Roman" panose="02020603050405020304" pitchFamily="18" charset="0"/>
                <a:cs typeface="Calibri"/>
              </a:rPr>
              <a:t>, data in cui si desidera interrompere il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la </a:t>
            </a:r>
            <a:r>
              <a:rPr lang="it-IT" sz="1400" b="1" i="1" dirty="0">
                <a:solidFill>
                  <a:srgbClr val="000000"/>
                </a:solidFill>
                <a:ea typeface="Times New Roman" panose="02020603050405020304" pitchFamily="18" charset="0"/>
                <a:cs typeface="Calibri"/>
              </a:rPr>
              <a:t>Motivazione, </a:t>
            </a:r>
            <a:r>
              <a:rPr lang="it-IT" sz="1400" dirty="0">
                <a:solidFill>
                  <a:srgbClr val="000000"/>
                </a:solidFill>
                <a:ea typeface="Times New Roman" panose="02020603050405020304" pitchFamily="18" charset="0"/>
                <a:cs typeface="Calibri"/>
              </a:rPr>
              <a:t>selezionabile da un menù a tendina, </a:t>
            </a:r>
            <a:r>
              <a:rPr lang="it-IT" sz="1400" b="1" i="1" dirty="0">
                <a:solidFill>
                  <a:srgbClr val="000000"/>
                </a:solidFill>
                <a:ea typeface="Times New Roman" panose="02020603050405020304" pitchFamily="18" charset="0"/>
                <a:cs typeface="Calibri"/>
              </a:rPr>
              <a:t>Note</a:t>
            </a:r>
            <a:r>
              <a:rPr lang="it-IT" sz="1400" dirty="0">
                <a:solidFill>
                  <a:srgbClr val="000000"/>
                </a:solidFill>
                <a:ea typeface="Times New Roman" panose="02020603050405020304" pitchFamily="18" charset="0"/>
                <a:cs typeface="Calibri"/>
              </a:rPr>
              <a:t> (opzionale), eventuali annotazioni aggiuntive possono essere inserite nel box di testo sottostante. L’operatore potrà confermare l'interruzione selezionando il pulsante "</a:t>
            </a:r>
            <a:r>
              <a:rPr lang="it-IT" sz="1400" b="1" dirty="0">
                <a:solidFill>
                  <a:srgbClr val="012B51"/>
                </a:solidFill>
                <a:ea typeface="Times New Roman" panose="02020603050405020304" pitchFamily="18" charset="0"/>
                <a:cs typeface="Calibri"/>
              </a:rPr>
              <a:t>Si</a:t>
            </a:r>
            <a:r>
              <a:rPr lang="it-IT" sz="1400" dirty="0">
                <a:solidFill>
                  <a:srgbClr val="000000"/>
                </a:solidFill>
                <a:ea typeface="Times New Roman" panose="02020603050405020304" pitchFamily="18" charset="0"/>
                <a:cs typeface="Calibri"/>
              </a:rPr>
              <a:t>", oppure annullare l’azione scegliendo il pulsante "</a:t>
            </a:r>
            <a:r>
              <a:rPr lang="it-IT" sz="1400" b="1" dirty="0">
                <a:solidFill>
                  <a:srgbClr val="C00000"/>
                </a:solidFill>
                <a:ea typeface="Times New Roman" panose="02020603050405020304" pitchFamily="18" charset="0"/>
                <a:cs typeface="Calibri"/>
              </a:rPr>
              <a:t>No</a:t>
            </a:r>
            <a:r>
              <a:rPr lang="it-IT" sz="1400" dirty="0">
                <a:solidFill>
                  <a:srgbClr val="000000"/>
                </a:solidFill>
                <a:ea typeface="Times New Roman" panose="02020603050405020304" pitchFamily="18" charset="0"/>
                <a:cs typeface="Calibri"/>
              </a:rPr>
              <a:t>".</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Salvando l'interruzione, il certificato assumerà lo stato "CHIUSO" e non sarà più modificabile.</a:t>
            </a:r>
          </a:p>
        </p:txBody>
      </p:sp>
      <p:sp>
        <p:nvSpPr>
          <p:cNvPr id="3" name="Rettangolo 2">
            <a:extLst>
              <a:ext uri="{FF2B5EF4-FFF2-40B4-BE49-F238E27FC236}">
                <a16:creationId xmlns:a16="http://schemas.microsoft.com/office/drawing/2014/main" id="{B98E64D4-195F-9637-0284-C85E4BFA51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Modifica Certificato </a:t>
            </a:r>
            <a:r>
              <a:rPr lang="it-IT" sz="2400" b="1">
                <a:solidFill>
                  <a:srgbClr val="003D6A"/>
                </a:solidFill>
                <a:cs typeface="Arial"/>
              </a:rPr>
              <a:t>12/13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831375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e 5">
            <a:extLst>
              <a:ext uri="{FF2B5EF4-FFF2-40B4-BE49-F238E27FC236}">
                <a16:creationId xmlns:a16="http://schemas.microsoft.com/office/drawing/2014/main" id="{7DE5A19C-3842-FC2F-2EBA-657F311D373C}"/>
              </a:ext>
            </a:extLst>
          </p:cNvPr>
          <p:cNvSpPr/>
          <p:nvPr/>
        </p:nvSpPr>
        <p:spPr>
          <a:xfrm>
            <a:off x="8611286" y="606738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4</a:t>
            </a:r>
          </a:p>
        </p:txBody>
      </p:sp>
      <p:pic>
        <p:nvPicPr>
          <p:cNvPr id="8" name="Immagine 7" descr="Immagine che contiene testo, schermata, software, numero&#10;&#10;Il contenuto generato dall&amp;#39;IA potrebbe non essere corretto.">
            <a:extLst>
              <a:ext uri="{FF2B5EF4-FFF2-40B4-BE49-F238E27FC236}">
                <a16:creationId xmlns:a16="http://schemas.microsoft.com/office/drawing/2014/main" id="{D53FE15F-7DDD-0366-CE90-A94156507E6A}"/>
              </a:ext>
            </a:extLst>
          </p:cNvPr>
          <p:cNvPicPr>
            <a:picLocks noChangeAspect="1"/>
          </p:cNvPicPr>
          <p:nvPr/>
        </p:nvPicPr>
        <p:blipFill>
          <a:blip r:embed="rId2"/>
          <a:stretch>
            <a:fillRect/>
          </a:stretch>
        </p:blipFill>
        <p:spPr>
          <a:xfrm>
            <a:off x="5615353" y="1584966"/>
            <a:ext cx="6283570" cy="2819779"/>
          </a:xfrm>
          <a:prstGeom prst="rect">
            <a:avLst/>
          </a:prstGeom>
          <a:ln>
            <a:solidFill>
              <a:srgbClr val="4472C4"/>
            </a:solidFill>
          </a:ln>
        </p:spPr>
      </p:pic>
      <p:pic>
        <p:nvPicPr>
          <p:cNvPr id="10" name="Immagine 9" descr="Immagine che contiene testo, Carattere, algebra, design&#10;&#10;Il contenuto generato dall&amp;#39;IA potrebbe non essere corretto.">
            <a:extLst>
              <a:ext uri="{FF2B5EF4-FFF2-40B4-BE49-F238E27FC236}">
                <a16:creationId xmlns:a16="http://schemas.microsoft.com/office/drawing/2014/main" id="{E552ADD6-40CD-8BCF-BAC5-F73D126224F4}"/>
              </a:ext>
            </a:extLst>
          </p:cNvPr>
          <p:cNvPicPr>
            <a:picLocks noChangeAspect="1"/>
          </p:cNvPicPr>
          <p:nvPr/>
        </p:nvPicPr>
        <p:blipFill>
          <a:blip r:embed="rId3"/>
          <a:stretch>
            <a:fillRect/>
          </a:stretch>
        </p:blipFill>
        <p:spPr>
          <a:xfrm>
            <a:off x="6626103" y="4585164"/>
            <a:ext cx="1835395" cy="1942368"/>
          </a:xfrm>
          <a:prstGeom prst="rect">
            <a:avLst/>
          </a:prstGeom>
          <a:ln>
            <a:solidFill>
              <a:srgbClr val="4472C4"/>
            </a:solidFill>
          </a:ln>
        </p:spPr>
      </p:pic>
      <p:cxnSp>
        <p:nvCxnSpPr>
          <p:cNvPr id="12" name="Connettore 2 11">
            <a:extLst>
              <a:ext uri="{FF2B5EF4-FFF2-40B4-BE49-F238E27FC236}">
                <a16:creationId xmlns:a16="http://schemas.microsoft.com/office/drawing/2014/main" id="{7F7E58B1-D4EA-A562-47AE-94F13A851253}"/>
              </a:ext>
            </a:extLst>
          </p:cNvPr>
          <p:cNvCxnSpPr/>
          <p:nvPr/>
        </p:nvCxnSpPr>
        <p:spPr>
          <a:xfrm flipV="1">
            <a:off x="8480719" y="4226308"/>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C9DC30FD-8879-4BF6-4E69-14260109A7BC}"/>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grpSp>
        <p:nvGrpSpPr>
          <p:cNvPr id="4" name="Gruppo 3">
            <a:extLst>
              <a:ext uri="{FF2B5EF4-FFF2-40B4-BE49-F238E27FC236}">
                <a16:creationId xmlns:a16="http://schemas.microsoft.com/office/drawing/2014/main" id="{698BBA01-989D-50F5-C73F-4E716D303113}"/>
              </a:ext>
            </a:extLst>
          </p:cNvPr>
          <p:cNvGrpSpPr/>
          <p:nvPr/>
        </p:nvGrpSpPr>
        <p:grpSpPr>
          <a:xfrm>
            <a:off x="7101560" y="2941280"/>
            <a:ext cx="506520" cy="66240"/>
            <a:chOff x="7101560" y="3053040"/>
            <a:chExt cx="506520" cy="66240"/>
          </a:xfrm>
        </p:grpSpPr>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FF540D6D-825C-B949-5F5A-EA4E73CCF633}"/>
                    </a:ext>
                  </a:extLst>
                </p14:cNvPr>
                <p14:cNvContentPartPr/>
                <p14:nvPr/>
              </p14:nvContentPartPr>
              <p14:xfrm>
                <a:off x="7101560" y="3053040"/>
                <a:ext cx="506520" cy="36000"/>
              </p14:xfrm>
            </p:contentPart>
          </mc:Choice>
          <mc:Fallback xmlns="">
            <p:pic>
              <p:nvPicPr>
                <p:cNvPr id="2" name="Input penna 1">
                  <a:extLst>
                    <a:ext uri="{FF2B5EF4-FFF2-40B4-BE49-F238E27FC236}">
                      <a16:creationId xmlns:a16="http://schemas.microsoft.com/office/drawing/2014/main" id="{FF540D6D-825C-B949-5F5A-EA4E73CCF633}"/>
                    </a:ext>
                  </a:extLst>
                </p:cNvPr>
                <p:cNvPicPr/>
                <p:nvPr/>
              </p:nvPicPr>
              <p:blipFill>
                <a:blip r:embed="rId5"/>
                <a:stretch>
                  <a:fillRect/>
                </a:stretch>
              </p:blipFill>
              <p:spPr>
                <a:xfrm>
                  <a:off x="7038920" y="2990040"/>
                  <a:ext cx="6321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put penna 2">
                  <a:extLst>
                    <a:ext uri="{FF2B5EF4-FFF2-40B4-BE49-F238E27FC236}">
                      <a16:creationId xmlns:a16="http://schemas.microsoft.com/office/drawing/2014/main" id="{B3C6D59D-B3BB-A310-B05D-F3786F75BE99}"/>
                    </a:ext>
                  </a:extLst>
                </p14:cNvPr>
                <p14:cNvContentPartPr/>
                <p14:nvPr/>
              </p14:nvContentPartPr>
              <p14:xfrm>
                <a:off x="7106600" y="3118920"/>
                <a:ext cx="360" cy="360"/>
              </p14:xfrm>
            </p:contentPart>
          </mc:Choice>
          <mc:Fallback xmlns="">
            <p:pic>
              <p:nvPicPr>
                <p:cNvPr id="3" name="Input penna 2">
                  <a:extLst>
                    <a:ext uri="{FF2B5EF4-FFF2-40B4-BE49-F238E27FC236}">
                      <a16:creationId xmlns:a16="http://schemas.microsoft.com/office/drawing/2014/main" id="{B3C6D59D-B3BB-A310-B05D-F3786F75BE99}"/>
                    </a:ext>
                  </a:extLst>
                </p:cNvPr>
                <p:cNvPicPr/>
                <p:nvPr/>
              </p:nvPicPr>
              <p:blipFill>
                <a:blip r:embed="rId7"/>
                <a:stretch>
                  <a:fillRect/>
                </a:stretch>
              </p:blipFill>
              <p:spPr>
                <a:xfrm>
                  <a:off x="7043960" y="305628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5" name="Input penna 4">
                <a:extLst>
                  <a:ext uri="{FF2B5EF4-FFF2-40B4-BE49-F238E27FC236}">
                    <a16:creationId xmlns:a16="http://schemas.microsoft.com/office/drawing/2014/main" id="{41A5DEBE-45C3-4AAE-988F-3B7326559F01}"/>
                  </a:ext>
                </a:extLst>
              </p14:cNvPr>
              <p14:cNvContentPartPr/>
              <p14:nvPr/>
            </p14:nvContentPartPr>
            <p14:xfrm>
              <a:off x="7078788" y="2763440"/>
              <a:ext cx="457560" cy="15840"/>
            </p14:xfrm>
          </p:contentPart>
        </mc:Choice>
        <mc:Fallback xmlns="">
          <p:pic>
            <p:nvPicPr>
              <p:cNvPr id="5" name="Input penna 4">
                <a:extLst>
                  <a:ext uri="{FF2B5EF4-FFF2-40B4-BE49-F238E27FC236}">
                    <a16:creationId xmlns:a16="http://schemas.microsoft.com/office/drawing/2014/main" id="{41A5DEBE-45C3-4AAE-988F-3B7326559F01}"/>
                  </a:ext>
                </a:extLst>
              </p:cNvPr>
              <p:cNvPicPr/>
              <p:nvPr/>
            </p:nvPicPr>
            <p:blipFill>
              <a:blip r:embed="rId9"/>
              <a:stretch>
                <a:fillRect/>
              </a:stretch>
            </p:blipFill>
            <p:spPr>
              <a:xfrm>
                <a:off x="7015788" y="2700440"/>
                <a:ext cx="5832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put penna 18">
                <a:extLst>
                  <a:ext uri="{FF2B5EF4-FFF2-40B4-BE49-F238E27FC236}">
                    <a16:creationId xmlns:a16="http://schemas.microsoft.com/office/drawing/2014/main" id="{D81CD708-F8D0-BE99-7098-B4C36DBFE4AB}"/>
                  </a:ext>
                </a:extLst>
              </p14:cNvPr>
              <p14:cNvContentPartPr/>
              <p14:nvPr/>
            </p14:nvContentPartPr>
            <p14:xfrm>
              <a:off x="7122080" y="3352760"/>
              <a:ext cx="446760" cy="5400"/>
            </p14:xfrm>
          </p:contentPart>
        </mc:Choice>
        <mc:Fallback xmlns="">
          <p:pic>
            <p:nvPicPr>
              <p:cNvPr id="19" name="Input penna 18">
                <a:extLst>
                  <a:ext uri="{FF2B5EF4-FFF2-40B4-BE49-F238E27FC236}">
                    <a16:creationId xmlns:a16="http://schemas.microsoft.com/office/drawing/2014/main" id="{D81CD708-F8D0-BE99-7098-B4C36DBFE4AB}"/>
                  </a:ext>
                </a:extLst>
              </p:cNvPr>
              <p:cNvPicPr/>
              <p:nvPr/>
            </p:nvPicPr>
            <p:blipFill>
              <a:blip r:embed="rId11"/>
              <a:stretch>
                <a:fillRect/>
              </a:stretch>
            </p:blipFill>
            <p:spPr>
              <a:xfrm>
                <a:off x="7059080" y="3289760"/>
                <a:ext cx="572400" cy="131040"/>
              </a:xfrm>
              <a:prstGeom prst="rect">
                <a:avLst/>
              </a:prstGeom>
            </p:spPr>
          </p:pic>
        </mc:Fallback>
      </mc:AlternateContent>
      <p:grpSp>
        <p:nvGrpSpPr>
          <p:cNvPr id="22" name="Gruppo 21">
            <a:extLst>
              <a:ext uri="{FF2B5EF4-FFF2-40B4-BE49-F238E27FC236}">
                <a16:creationId xmlns:a16="http://schemas.microsoft.com/office/drawing/2014/main" id="{EFFBD5A8-4041-554A-9E6E-41BA89CDE043}"/>
              </a:ext>
            </a:extLst>
          </p:cNvPr>
          <p:cNvGrpSpPr/>
          <p:nvPr/>
        </p:nvGrpSpPr>
        <p:grpSpPr>
          <a:xfrm>
            <a:off x="7117040" y="3555800"/>
            <a:ext cx="477360" cy="16920"/>
            <a:chOff x="7117040" y="3667560"/>
            <a:chExt cx="477360" cy="16920"/>
          </a:xfrm>
        </p:grpSpPr>
        <mc:AlternateContent xmlns:mc="http://schemas.openxmlformats.org/markup-compatibility/2006" xmlns:p14="http://schemas.microsoft.com/office/powerpoint/2010/main">
          <mc:Choice Requires="p14">
            <p:contentPart p14:bwMode="auto" r:id="rId12">
              <p14:nvContentPartPr>
                <p14:cNvPr id="20" name="Input penna 19">
                  <a:extLst>
                    <a:ext uri="{FF2B5EF4-FFF2-40B4-BE49-F238E27FC236}">
                      <a16:creationId xmlns:a16="http://schemas.microsoft.com/office/drawing/2014/main" id="{A22BCC11-D49C-E219-DBD0-91F9A1BBAFA9}"/>
                    </a:ext>
                  </a:extLst>
                </p14:cNvPr>
                <p14:cNvContentPartPr/>
                <p14:nvPr/>
              </p14:nvContentPartPr>
              <p14:xfrm>
                <a:off x="7117040" y="3672600"/>
                <a:ext cx="477360" cy="11880"/>
              </p14:xfrm>
            </p:contentPart>
          </mc:Choice>
          <mc:Fallback xmlns="">
            <p:pic>
              <p:nvPicPr>
                <p:cNvPr id="20" name="Input penna 19">
                  <a:extLst>
                    <a:ext uri="{FF2B5EF4-FFF2-40B4-BE49-F238E27FC236}">
                      <a16:creationId xmlns:a16="http://schemas.microsoft.com/office/drawing/2014/main" id="{A22BCC11-D49C-E219-DBD0-91F9A1BBAFA9}"/>
                    </a:ext>
                  </a:extLst>
                </p:cNvPr>
                <p:cNvPicPr/>
                <p:nvPr/>
              </p:nvPicPr>
              <p:blipFill>
                <a:blip r:embed="rId13"/>
                <a:stretch>
                  <a:fillRect/>
                </a:stretch>
              </p:blipFill>
              <p:spPr>
                <a:xfrm>
                  <a:off x="7054040" y="3609960"/>
                  <a:ext cx="60300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put penna 20">
                  <a:extLst>
                    <a:ext uri="{FF2B5EF4-FFF2-40B4-BE49-F238E27FC236}">
                      <a16:creationId xmlns:a16="http://schemas.microsoft.com/office/drawing/2014/main" id="{AFAE7004-EDB6-129A-5E5E-7D66F075DBD2}"/>
                    </a:ext>
                  </a:extLst>
                </p14:cNvPr>
                <p14:cNvContentPartPr/>
                <p14:nvPr/>
              </p14:nvContentPartPr>
              <p14:xfrm>
                <a:off x="7132520" y="3667560"/>
                <a:ext cx="192240" cy="10800"/>
              </p14:xfrm>
            </p:contentPart>
          </mc:Choice>
          <mc:Fallback xmlns="">
            <p:pic>
              <p:nvPicPr>
                <p:cNvPr id="21" name="Input penna 20">
                  <a:extLst>
                    <a:ext uri="{FF2B5EF4-FFF2-40B4-BE49-F238E27FC236}">
                      <a16:creationId xmlns:a16="http://schemas.microsoft.com/office/drawing/2014/main" id="{AFAE7004-EDB6-129A-5E5E-7D66F075DBD2}"/>
                    </a:ext>
                  </a:extLst>
                </p:cNvPr>
                <p:cNvPicPr/>
                <p:nvPr/>
              </p:nvPicPr>
              <p:blipFill>
                <a:blip r:embed="rId15"/>
                <a:stretch>
                  <a:fillRect/>
                </a:stretch>
              </p:blipFill>
              <p:spPr>
                <a:xfrm>
                  <a:off x="7069520" y="3604920"/>
                  <a:ext cx="317880" cy="136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23" name="Input penna 22">
                <a:extLst>
                  <a:ext uri="{FF2B5EF4-FFF2-40B4-BE49-F238E27FC236}">
                    <a16:creationId xmlns:a16="http://schemas.microsoft.com/office/drawing/2014/main" id="{7B8D8122-E1EF-C71F-B282-13C04C7C6EC4}"/>
                  </a:ext>
                </a:extLst>
              </p14:cNvPr>
              <p14:cNvContentPartPr/>
              <p14:nvPr/>
            </p14:nvContentPartPr>
            <p14:xfrm>
              <a:off x="7091480" y="3727880"/>
              <a:ext cx="477360" cy="11160"/>
            </p14:xfrm>
          </p:contentPart>
        </mc:Choice>
        <mc:Fallback xmlns="">
          <p:pic>
            <p:nvPicPr>
              <p:cNvPr id="23" name="Input penna 22">
                <a:extLst>
                  <a:ext uri="{FF2B5EF4-FFF2-40B4-BE49-F238E27FC236}">
                    <a16:creationId xmlns:a16="http://schemas.microsoft.com/office/drawing/2014/main" id="{7B8D8122-E1EF-C71F-B282-13C04C7C6EC4}"/>
                  </a:ext>
                </a:extLst>
              </p:cNvPr>
              <p:cNvPicPr/>
              <p:nvPr/>
            </p:nvPicPr>
            <p:blipFill>
              <a:blip r:embed="rId17"/>
              <a:stretch>
                <a:fillRect/>
              </a:stretch>
            </p:blipFill>
            <p:spPr>
              <a:xfrm>
                <a:off x="7028432" y="3666849"/>
                <a:ext cx="603095" cy="132874"/>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4" name="Input penna 23">
                <a:extLst>
                  <a:ext uri="{FF2B5EF4-FFF2-40B4-BE49-F238E27FC236}">
                    <a16:creationId xmlns:a16="http://schemas.microsoft.com/office/drawing/2014/main" id="{C2B61B53-6D86-9270-CB18-190CBAB14C4A}"/>
                  </a:ext>
                </a:extLst>
              </p14:cNvPr>
              <p14:cNvContentPartPr/>
              <p14:nvPr/>
            </p14:nvContentPartPr>
            <p14:xfrm>
              <a:off x="7101560" y="3926600"/>
              <a:ext cx="448200" cy="360"/>
            </p14:xfrm>
          </p:contentPart>
        </mc:Choice>
        <mc:Fallback xmlns="">
          <p:pic>
            <p:nvPicPr>
              <p:cNvPr id="24" name="Input penna 23">
                <a:extLst>
                  <a:ext uri="{FF2B5EF4-FFF2-40B4-BE49-F238E27FC236}">
                    <a16:creationId xmlns:a16="http://schemas.microsoft.com/office/drawing/2014/main" id="{C2B61B53-6D86-9270-CB18-190CBAB14C4A}"/>
                  </a:ext>
                </a:extLst>
              </p:cNvPr>
              <p:cNvPicPr/>
              <p:nvPr/>
            </p:nvPicPr>
            <p:blipFill>
              <a:blip r:embed="rId19"/>
              <a:stretch>
                <a:fillRect/>
              </a:stretch>
            </p:blipFill>
            <p:spPr>
              <a:xfrm>
                <a:off x="7038509" y="3863600"/>
                <a:ext cx="573941"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put penna 25">
                <a:extLst>
                  <a:ext uri="{FF2B5EF4-FFF2-40B4-BE49-F238E27FC236}">
                    <a16:creationId xmlns:a16="http://schemas.microsoft.com/office/drawing/2014/main" id="{AF11B5A5-1FE2-873C-D3E6-18C13BAEA996}"/>
                  </a:ext>
                </a:extLst>
              </p14:cNvPr>
              <p14:cNvContentPartPr/>
              <p14:nvPr/>
            </p14:nvContentPartPr>
            <p14:xfrm>
              <a:off x="7101560" y="4104080"/>
              <a:ext cx="457560" cy="66600"/>
            </p14:xfrm>
          </p:contentPart>
        </mc:Choice>
        <mc:Fallback xmlns="">
          <p:pic>
            <p:nvPicPr>
              <p:cNvPr id="26" name="Input penna 25">
                <a:extLst>
                  <a:ext uri="{FF2B5EF4-FFF2-40B4-BE49-F238E27FC236}">
                    <a16:creationId xmlns:a16="http://schemas.microsoft.com/office/drawing/2014/main" id="{AF11B5A5-1FE2-873C-D3E6-18C13BAEA996}"/>
                  </a:ext>
                </a:extLst>
              </p:cNvPr>
              <p:cNvPicPr/>
              <p:nvPr/>
            </p:nvPicPr>
            <p:blipFill>
              <a:blip r:embed="rId21"/>
              <a:stretch>
                <a:fillRect/>
              </a:stretch>
            </p:blipFill>
            <p:spPr>
              <a:xfrm>
                <a:off x="7038610" y="4041080"/>
                <a:ext cx="583101"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put penna 26">
                <a:extLst>
                  <a:ext uri="{FF2B5EF4-FFF2-40B4-BE49-F238E27FC236}">
                    <a16:creationId xmlns:a16="http://schemas.microsoft.com/office/drawing/2014/main" id="{3F94A11B-0382-1E9C-87BC-81EC0623A4B6}"/>
                  </a:ext>
                </a:extLst>
              </p14:cNvPr>
              <p14:cNvContentPartPr/>
              <p14:nvPr/>
            </p14:nvContentPartPr>
            <p14:xfrm>
              <a:off x="7350680" y="4109480"/>
              <a:ext cx="223200" cy="25920"/>
            </p14:xfrm>
          </p:contentPart>
        </mc:Choice>
        <mc:Fallback xmlns="">
          <p:pic>
            <p:nvPicPr>
              <p:cNvPr id="27" name="Input penna 26">
                <a:extLst>
                  <a:ext uri="{FF2B5EF4-FFF2-40B4-BE49-F238E27FC236}">
                    <a16:creationId xmlns:a16="http://schemas.microsoft.com/office/drawing/2014/main" id="{3F94A11B-0382-1E9C-87BC-81EC0623A4B6}"/>
                  </a:ext>
                </a:extLst>
              </p:cNvPr>
              <p:cNvPicPr/>
              <p:nvPr/>
            </p:nvPicPr>
            <p:blipFill>
              <a:blip r:embed="rId23"/>
              <a:stretch>
                <a:fillRect/>
              </a:stretch>
            </p:blipFill>
            <p:spPr>
              <a:xfrm>
                <a:off x="7287781" y="4046480"/>
                <a:ext cx="348638" cy="151560"/>
              </a:xfrm>
              <a:prstGeom prst="rect">
                <a:avLst/>
              </a:prstGeom>
            </p:spPr>
          </p:pic>
        </mc:Fallback>
      </mc:AlternateContent>
      <p:grpSp>
        <p:nvGrpSpPr>
          <p:cNvPr id="29" name="Gruppo 28">
            <a:extLst>
              <a:ext uri="{FF2B5EF4-FFF2-40B4-BE49-F238E27FC236}">
                <a16:creationId xmlns:a16="http://schemas.microsoft.com/office/drawing/2014/main" id="{1C245C46-35C5-F1D8-B693-75998FE89C2E}"/>
              </a:ext>
            </a:extLst>
          </p:cNvPr>
          <p:cNvGrpSpPr/>
          <p:nvPr/>
        </p:nvGrpSpPr>
        <p:grpSpPr>
          <a:xfrm>
            <a:off x="7101560" y="3154400"/>
            <a:ext cx="461520" cy="36000"/>
            <a:chOff x="7101560" y="3266160"/>
            <a:chExt cx="461520" cy="36000"/>
          </a:xfrm>
        </p:grpSpPr>
        <mc:AlternateContent xmlns:mc="http://schemas.openxmlformats.org/markup-compatibility/2006" xmlns:p14="http://schemas.microsoft.com/office/powerpoint/2010/main">
          <mc:Choice Requires="p14">
            <p:contentPart p14:bwMode="auto" r:id="rId24">
              <p14:nvContentPartPr>
                <p14:cNvPr id="7" name="Input penna 6">
                  <a:extLst>
                    <a:ext uri="{FF2B5EF4-FFF2-40B4-BE49-F238E27FC236}">
                      <a16:creationId xmlns:a16="http://schemas.microsoft.com/office/drawing/2014/main" id="{5EC4ADA1-52B5-6919-96DB-73F93CC24D81}"/>
                    </a:ext>
                  </a:extLst>
                </p14:cNvPr>
                <p14:cNvContentPartPr/>
                <p14:nvPr/>
              </p14:nvContentPartPr>
              <p14:xfrm>
                <a:off x="7132160" y="3266160"/>
                <a:ext cx="430920" cy="6120"/>
              </p14:xfrm>
            </p:contentPart>
          </mc:Choice>
          <mc:Fallback xmlns="">
            <p:pic>
              <p:nvPicPr>
                <p:cNvPr id="7" name="Input penna 6">
                  <a:extLst>
                    <a:ext uri="{FF2B5EF4-FFF2-40B4-BE49-F238E27FC236}">
                      <a16:creationId xmlns:a16="http://schemas.microsoft.com/office/drawing/2014/main" id="{5EC4ADA1-52B5-6919-96DB-73F93CC24D81}"/>
                    </a:ext>
                  </a:extLst>
                </p:cNvPr>
                <p:cNvPicPr/>
                <p:nvPr/>
              </p:nvPicPr>
              <p:blipFill>
                <a:blip r:embed="rId25"/>
                <a:stretch>
                  <a:fillRect/>
                </a:stretch>
              </p:blipFill>
              <p:spPr>
                <a:xfrm>
                  <a:off x="7069160" y="3203160"/>
                  <a:ext cx="5565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 name="Input penna 8">
                  <a:extLst>
                    <a:ext uri="{FF2B5EF4-FFF2-40B4-BE49-F238E27FC236}">
                      <a16:creationId xmlns:a16="http://schemas.microsoft.com/office/drawing/2014/main" id="{E6BB92A2-E397-B592-FF77-0365D1A80FED}"/>
                    </a:ext>
                  </a:extLst>
                </p14:cNvPr>
                <p14:cNvContentPartPr/>
                <p14:nvPr/>
              </p14:nvContentPartPr>
              <p14:xfrm>
                <a:off x="7106600" y="3301800"/>
                <a:ext cx="360" cy="360"/>
              </p14:xfrm>
            </p:contentPart>
          </mc:Choice>
          <mc:Fallback xmlns="">
            <p:pic>
              <p:nvPicPr>
                <p:cNvPr id="9" name="Input penna 8">
                  <a:extLst>
                    <a:ext uri="{FF2B5EF4-FFF2-40B4-BE49-F238E27FC236}">
                      <a16:creationId xmlns:a16="http://schemas.microsoft.com/office/drawing/2014/main" id="{E6BB92A2-E397-B592-FF77-0365D1A80FED}"/>
                    </a:ext>
                  </a:extLst>
                </p:cNvPr>
                <p:cNvPicPr/>
                <p:nvPr/>
              </p:nvPicPr>
              <p:blipFill>
                <a:blip r:embed="rId7"/>
                <a:stretch>
                  <a:fillRect/>
                </a:stretch>
              </p:blipFill>
              <p:spPr>
                <a:xfrm>
                  <a:off x="7043960" y="32391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6" name="Input penna 15">
                  <a:extLst>
                    <a:ext uri="{FF2B5EF4-FFF2-40B4-BE49-F238E27FC236}">
                      <a16:creationId xmlns:a16="http://schemas.microsoft.com/office/drawing/2014/main" id="{0343C5D8-8453-55F9-7917-78A9A95509DF}"/>
                    </a:ext>
                  </a:extLst>
                </p14:cNvPr>
                <p14:cNvContentPartPr/>
                <p14:nvPr/>
              </p14:nvContentPartPr>
              <p14:xfrm>
                <a:off x="7142240" y="3286680"/>
                <a:ext cx="360" cy="360"/>
              </p14:xfrm>
            </p:contentPart>
          </mc:Choice>
          <mc:Fallback xmlns="">
            <p:pic>
              <p:nvPicPr>
                <p:cNvPr id="16" name="Input penna 15">
                  <a:extLst>
                    <a:ext uri="{FF2B5EF4-FFF2-40B4-BE49-F238E27FC236}">
                      <a16:creationId xmlns:a16="http://schemas.microsoft.com/office/drawing/2014/main" id="{0343C5D8-8453-55F9-7917-78A9A95509DF}"/>
                    </a:ext>
                  </a:extLst>
                </p:cNvPr>
                <p:cNvPicPr/>
                <p:nvPr/>
              </p:nvPicPr>
              <p:blipFill>
                <a:blip r:embed="rId7"/>
                <a:stretch>
                  <a:fillRect/>
                </a:stretch>
              </p:blipFill>
              <p:spPr>
                <a:xfrm>
                  <a:off x="7079600" y="322368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8" name="Input penna 27">
                  <a:extLst>
                    <a:ext uri="{FF2B5EF4-FFF2-40B4-BE49-F238E27FC236}">
                      <a16:creationId xmlns:a16="http://schemas.microsoft.com/office/drawing/2014/main" id="{00B35C62-6EA5-562E-8D24-F3AF6AD583EA}"/>
                    </a:ext>
                  </a:extLst>
                </p14:cNvPr>
                <p14:cNvContentPartPr/>
                <p14:nvPr/>
              </p14:nvContentPartPr>
              <p14:xfrm>
                <a:off x="7101560" y="3276600"/>
                <a:ext cx="360" cy="360"/>
              </p14:xfrm>
            </p:contentPart>
          </mc:Choice>
          <mc:Fallback xmlns="">
            <p:pic>
              <p:nvPicPr>
                <p:cNvPr id="28" name="Input penna 27">
                  <a:extLst>
                    <a:ext uri="{FF2B5EF4-FFF2-40B4-BE49-F238E27FC236}">
                      <a16:creationId xmlns:a16="http://schemas.microsoft.com/office/drawing/2014/main" id="{00B35C62-6EA5-562E-8D24-F3AF6AD583EA}"/>
                    </a:ext>
                  </a:extLst>
                </p:cNvPr>
                <p:cNvPicPr/>
                <p:nvPr/>
              </p:nvPicPr>
              <p:blipFill>
                <a:blip r:embed="rId7"/>
                <a:stretch>
                  <a:fillRect/>
                </a:stretch>
              </p:blipFill>
              <p:spPr>
                <a:xfrm>
                  <a:off x="7038920" y="3213600"/>
                  <a:ext cx="126000" cy="126000"/>
                </a:xfrm>
                <a:prstGeom prst="rect">
                  <a:avLst/>
                </a:prstGeom>
              </p:spPr>
            </p:pic>
          </mc:Fallback>
        </mc:AlternateContent>
      </p:grpSp>
      <p:grpSp>
        <p:nvGrpSpPr>
          <p:cNvPr id="36" name="Gruppo 35">
            <a:extLst>
              <a:ext uri="{FF2B5EF4-FFF2-40B4-BE49-F238E27FC236}">
                <a16:creationId xmlns:a16="http://schemas.microsoft.com/office/drawing/2014/main" id="{F6BDE7B7-580F-C6B1-AF7E-53D0A91DED48}"/>
              </a:ext>
            </a:extLst>
          </p:cNvPr>
          <p:cNvGrpSpPr/>
          <p:nvPr/>
        </p:nvGrpSpPr>
        <p:grpSpPr>
          <a:xfrm>
            <a:off x="7095863" y="2983565"/>
            <a:ext cx="45000" cy="10080"/>
            <a:chOff x="7095863" y="3095325"/>
            <a:chExt cx="45000" cy="10080"/>
          </a:xfrm>
        </p:grpSpPr>
        <mc:AlternateContent xmlns:mc="http://schemas.openxmlformats.org/markup-compatibility/2006" xmlns:p14="http://schemas.microsoft.com/office/powerpoint/2010/main">
          <mc:Choice Requires="p14">
            <p:contentPart p14:bwMode="auto" r:id="rId29">
              <p14:nvContentPartPr>
                <p14:cNvPr id="11" name="Input penna 10">
                  <a:extLst>
                    <a:ext uri="{FF2B5EF4-FFF2-40B4-BE49-F238E27FC236}">
                      <a16:creationId xmlns:a16="http://schemas.microsoft.com/office/drawing/2014/main" id="{A4ECDAF4-5075-3F3C-7B76-E27DE811E7A3}"/>
                    </a:ext>
                  </a:extLst>
                </p14:cNvPr>
                <p14:cNvContentPartPr/>
                <p14:nvPr/>
              </p14:nvContentPartPr>
              <p14:xfrm>
                <a:off x="7095863" y="3095325"/>
                <a:ext cx="360" cy="360"/>
              </p14:xfrm>
            </p:contentPart>
          </mc:Choice>
          <mc:Fallback xmlns="">
            <p:pic>
              <p:nvPicPr>
                <p:cNvPr id="11" name="Input penna 10">
                  <a:extLst>
                    <a:ext uri="{FF2B5EF4-FFF2-40B4-BE49-F238E27FC236}">
                      <a16:creationId xmlns:a16="http://schemas.microsoft.com/office/drawing/2014/main" id="{A4ECDAF4-5075-3F3C-7B76-E27DE811E7A3}"/>
                    </a:ext>
                  </a:extLst>
                </p:cNvPr>
                <p:cNvPicPr/>
                <p:nvPr/>
              </p:nvPicPr>
              <p:blipFill>
                <a:blip r:embed="rId30"/>
                <a:stretch>
                  <a:fillRect/>
                </a:stretch>
              </p:blipFill>
              <p:spPr>
                <a:xfrm>
                  <a:off x="7033223" y="30326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Input penna 17">
                  <a:extLst>
                    <a:ext uri="{FF2B5EF4-FFF2-40B4-BE49-F238E27FC236}">
                      <a16:creationId xmlns:a16="http://schemas.microsoft.com/office/drawing/2014/main" id="{A3AD0E21-1945-2A5E-F889-9370C704B6FE}"/>
                    </a:ext>
                  </a:extLst>
                </p14:cNvPr>
                <p14:cNvContentPartPr/>
                <p14:nvPr/>
              </p14:nvContentPartPr>
              <p14:xfrm>
                <a:off x="7095863" y="3095325"/>
                <a:ext cx="360" cy="360"/>
              </p14:xfrm>
            </p:contentPart>
          </mc:Choice>
          <mc:Fallback xmlns="">
            <p:pic>
              <p:nvPicPr>
                <p:cNvPr id="18" name="Input penna 17">
                  <a:extLst>
                    <a:ext uri="{FF2B5EF4-FFF2-40B4-BE49-F238E27FC236}">
                      <a16:creationId xmlns:a16="http://schemas.microsoft.com/office/drawing/2014/main" id="{A3AD0E21-1945-2A5E-F889-9370C704B6FE}"/>
                    </a:ext>
                  </a:extLst>
                </p:cNvPr>
                <p:cNvPicPr/>
                <p:nvPr/>
              </p:nvPicPr>
              <p:blipFill>
                <a:blip r:embed="rId30"/>
                <a:stretch>
                  <a:fillRect/>
                </a:stretch>
              </p:blipFill>
              <p:spPr>
                <a:xfrm>
                  <a:off x="7033223" y="30326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put penna 24">
                  <a:extLst>
                    <a:ext uri="{FF2B5EF4-FFF2-40B4-BE49-F238E27FC236}">
                      <a16:creationId xmlns:a16="http://schemas.microsoft.com/office/drawing/2014/main" id="{28A5F1BB-E8E1-1AA6-57D0-379BA38ECB4D}"/>
                    </a:ext>
                  </a:extLst>
                </p14:cNvPr>
                <p14:cNvContentPartPr/>
                <p14:nvPr/>
              </p14:nvContentPartPr>
              <p14:xfrm>
                <a:off x="7100543" y="3100365"/>
                <a:ext cx="9000" cy="360"/>
              </p14:xfrm>
            </p:contentPart>
          </mc:Choice>
          <mc:Fallback xmlns="">
            <p:pic>
              <p:nvPicPr>
                <p:cNvPr id="25" name="Input penna 24">
                  <a:extLst>
                    <a:ext uri="{FF2B5EF4-FFF2-40B4-BE49-F238E27FC236}">
                      <a16:creationId xmlns:a16="http://schemas.microsoft.com/office/drawing/2014/main" id="{28A5F1BB-E8E1-1AA6-57D0-379BA38ECB4D}"/>
                    </a:ext>
                  </a:extLst>
                </p:cNvPr>
                <p:cNvPicPr/>
                <p:nvPr/>
              </p:nvPicPr>
              <p:blipFill>
                <a:blip r:embed="rId33"/>
                <a:stretch>
                  <a:fillRect/>
                </a:stretch>
              </p:blipFill>
              <p:spPr>
                <a:xfrm>
                  <a:off x="7037903" y="3037365"/>
                  <a:ext cx="1346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0" name="Input penna 29">
                  <a:extLst>
                    <a:ext uri="{FF2B5EF4-FFF2-40B4-BE49-F238E27FC236}">
                      <a16:creationId xmlns:a16="http://schemas.microsoft.com/office/drawing/2014/main" id="{B8981EB8-6E8A-5BCF-D9EA-842F0C7DFFE0}"/>
                    </a:ext>
                  </a:extLst>
                </p14:cNvPr>
                <p14:cNvContentPartPr/>
                <p14:nvPr/>
              </p14:nvContentPartPr>
              <p14:xfrm>
                <a:off x="7134023" y="3100365"/>
                <a:ext cx="2160" cy="2160"/>
              </p14:xfrm>
            </p:contentPart>
          </mc:Choice>
          <mc:Fallback xmlns="">
            <p:pic>
              <p:nvPicPr>
                <p:cNvPr id="30" name="Input penna 29">
                  <a:extLst>
                    <a:ext uri="{FF2B5EF4-FFF2-40B4-BE49-F238E27FC236}">
                      <a16:creationId xmlns:a16="http://schemas.microsoft.com/office/drawing/2014/main" id="{B8981EB8-6E8A-5BCF-D9EA-842F0C7DFFE0}"/>
                    </a:ext>
                  </a:extLst>
                </p:cNvPr>
                <p:cNvPicPr/>
                <p:nvPr/>
              </p:nvPicPr>
              <p:blipFill>
                <a:blip r:embed="rId35"/>
                <a:stretch>
                  <a:fillRect/>
                </a:stretch>
              </p:blipFill>
              <p:spPr>
                <a:xfrm>
                  <a:off x="7071383" y="3037365"/>
                  <a:ext cx="1278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put penna 30">
                  <a:extLst>
                    <a:ext uri="{FF2B5EF4-FFF2-40B4-BE49-F238E27FC236}">
                      <a16:creationId xmlns:a16="http://schemas.microsoft.com/office/drawing/2014/main" id="{E14A18DA-4A67-86E2-D22D-1F20DC02CC62}"/>
                    </a:ext>
                  </a:extLst>
                </p14:cNvPr>
                <p14:cNvContentPartPr/>
                <p14:nvPr/>
              </p14:nvContentPartPr>
              <p14:xfrm>
                <a:off x="7138703" y="3105045"/>
                <a:ext cx="2160" cy="360"/>
              </p14:xfrm>
            </p:contentPart>
          </mc:Choice>
          <mc:Fallback xmlns="">
            <p:pic>
              <p:nvPicPr>
                <p:cNvPr id="31" name="Input penna 30">
                  <a:extLst>
                    <a:ext uri="{FF2B5EF4-FFF2-40B4-BE49-F238E27FC236}">
                      <a16:creationId xmlns:a16="http://schemas.microsoft.com/office/drawing/2014/main" id="{E14A18DA-4A67-86E2-D22D-1F20DC02CC62}"/>
                    </a:ext>
                  </a:extLst>
                </p:cNvPr>
                <p:cNvPicPr/>
                <p:nvPr/>
              </p:nvPicPr>
              <p:blipFill>
                <a:blip r:embed="rId5"/>
                <a:stretch>
                  <a:fillRect/>
                </a:stretch>
              </p:blipFill>
              <p:spPr>
                <a:xfrm>
                  <a:off x="7076063" y="3042045"/>
                  <a:ext cx="127800" cy="126000"/>
                </a:xfrm>
                <a:prstGeom prst="rect">
                  <a:avLst/>
                </a:prstGeom>
              </p:spPr>
            </p:pic>
          </mc:Fallback>
        </mc:AlternateContent>
      </p:grpSp>
      <p:grpSp>
        <p:nvGrpSpPr>
          <p:cNvPr id="35" name="Gruppo 34">
            <a:extLst>
              <a:ext uri="{FF2B5EF4-FFF2-40B4-BE49-F238E27FC236}">
                <a16:creationId xmlns:a16="http://schemas.microsoft.com/office/drawing/2014/main" id="{116932D0-B1DC-D3C5-ABF8-5674E6C60FDD}"/>
              </a:ext>
            </a:extLst>
          </p:cNvPr>
          <p:cNvGrpSpPr/>
          <p:nvPr/>
        </p:nvGrpSpPr>
        <p:grpSpPr>
          <a:xfrm>
            <a:off x="7095863" y="3164645"/>
            <a:ext cx="57600" cy="5040"/>
            <a:chOff x="7095863" y="3276405"/>
            <a:chExt cx="57600" cy="5040"/>
          </a:xfrm>
        </p:grpSpPr>
        <mc:AlternateContent xmlns:mc="http://schemas.openxmlformats.org/markup-compatibility/2006" xmlns:p14="http://schemas.microsoft.com/office/powerpoint/2010/main">
          <mc:Choice Requires="p14">
            <p:contentPart p14:bwMode="auto" r:id="rId37">
              <p14:nvContentPartPr>
                <p14:cNvPr id="32" name="Input penna 31">
                  <a:extLst>
                    <a:ext uri="{FF2B5EF4-FFF2-40B4-BE49-F238E27FC236}">
                      <a16:creationId xmlns:a16="http://schemas.microsoft.com/office/drawing/2014/main" id="{09A1CD1C-6D73-731D-394F-C6D4BD4FFEBA}"/>
                    </a:ext>
                  </a:extLst>
                </p14:cNvPr>
                <p14:cNvContentPartPr/>
                <p14:nvPr/>
              </p14:nvContentPartPr>
              <p14:xfrm>
                <a:off x="7095863" y="3281085"/>
                <a:ext cx="2160" cy="360"/>
              </p14:xfrm>
            </p:contentPart>
          </mc:Choice>
          <mc:Fallback xmlns="">
            <p:pic>
              <p:nvPicPr>
                <p:cNvPr id="32" name="Input penna 31">
                  <a:extLst>
                    <a:ext uri="{FF2B5EF4-FFF2-40B4-BE49-F238E27FC236}">
                      <a16:creationId xmlns:a16="http://schemas.microsoft.com/office/drawing/2014/main" id="{09A1CD1C-6D73-731D-394F-C6D4BD4FFEBA}"/>
                    </a:ext>
                  </a:extLst>
                </p:cNvPr>
                <p:cNvPicPr/>
                <p:nvPr/>
              </p:nvPicPr>
              <p:blipFill>
                <a:blip r:embed="rId38"/>
                <a:stretch>
                  <a:fillRect/>
                </a:stretch>
              </p:blipFill>
              <p:spPr>
                <a:xfrm>
                  <a:off x="7033223" y="3218445"/>
                  <a:ext cx="127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3" name="Input penna 32">
                  <a:extLst>
                    <a:ext uri="{FF2B5EF4-FFF2-40B4-BE49-F238E27FC236}">
                      <a16:creationId xmlns:a16="http://schemas.microsoft.com/office/drawing/2014/main" id="{E5B44040-01FE-7BBE-21FD-13503A138129}"/>
                    </a:ext>
                  </a:extLst>
                </p14:cNvPr>
                <p14:cNvContentPartPr/>
                <p14:nvPr/>
              </p14:nvContentPartPr>
              <p14:xfrm>
                <a:off x="7100543" y="3281085"/>
                <a:ext cx="2160" cy="360"/>
              </p14:xfrm>
            </p:contentPart>
          </mc:Choice>
          <mc:Fallback xmlns="">
            <p:pic>
              <p:nvPicPr>
                <p:cNvPr id="33" name="Input penna 32">
                  <a:extLst>
                    <a:ext uri="{FF2B5EF4-FFF2-40B4-BE49-F238E27FC236}">
                      <a16:creationId xmlns:a16="http://schemas.microsoft.com/office/drawing/2014/main" id="{E5B44040-01FE-7BBE-21FD-13503A138129}"/>
                    </a:ext>
                  </a:extLst>
                </p:cNvPr>
                <p:cNvPicPr/>
                <p:nvPr/>
              </p:nvPicPr>
              <p:blipFill>
                <a:blip r:embed="rId5"/>
                <a:stretch>
                  <a:fillRect/>
                </a:stretch>
              </p:blipFill>
              <p:spPr>
                <a:xfrm>
                  <a:off x="7037903" y="3218445"/>
                  <a:ext cx="127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4" name="Input penna 33">
                  <a:extLst>
                    <a:ext uri="{FF2B5EF4-FFF2-40B4-BE49-F238E27FC236}">
                      <a16:creationId xmlns:a16="http://schemas.microsoft.com/office/drawing/2014/main" id="{BAAC6BB5-5332-71F2-107D-5F68E44F768B}"/>
                    </a:ext>
                  </a:extLst>
                </p14:cNvPr>
                <p14:cNvContentPartPr/>
                <p14:nvPr/>
              </p14:nvContentPartPr>
              <p14:xfrm>
                <a:off x="7148423" y="3276405"/>
                <a:ext cx="5040" cy="360"/>
              </p14:xfrm>
            </p:contentPart>
          </mc:Choice>
          <mc:Fallback xmlns="">
            <p:pic>
              <p:nvPicPr>
                <p:cNvPr id="34" name="Input penna 33">
                  <a:extLst>
                    <a:ext uri="{FF2B5EF4-FFF2-40B4-BE49-F238E27FC236}">
                      <a16:creationId xmlns:a16="http://schemas.microsoft.com/office/drawing/2014/main" id="{BAAC6BB5-5332-71F2-107D-5F68E44F768B}"/>
                    </a:ext>
                  </a:extLst>
                </p:cNvPr>
                <p:cNvPicPr/>
                <p:nvPr/>
              </p:nvPicPr>
              <p:blipFill>
                <a:blip r:embed="rId41"/>
                <a:stretch>
                  <a:fillRect/>
                </a:stretch>
              </p:blipFill>
              <p:spPr>
                <a:xfrm>
                  <a:off x="7085423" y="3213765"/>
                  <a:ext cx="130680" cy="126000"/>
                </a:xfrm>
                <a:prstGeom prst="rect">
                  <a:avLst/>
                </a:prstGeom>
              </p:spPr>
            </p:pic>
          </mc:Fallback>
        </mc:AlternateContent>
      </p:grpSp>
      <p:grpSp>
        <p:nvGrpSpPr>
          <p:cNvPr id="41" name="Gruppo 40">
            <a:extLst>
              <a:ext uri="{FF2B5EF4-FFF2-40B4-BE49-F238E27FC236}">
                <a16:creationId xmlns:a16="http://schemas.microsoft.com/office/drawing/2014/main" id="{A63DA6C5-790E-3866-4CA5-7ED239384D7C}"/>
              </a:ext>
            </a:extLst>
          </p:cNvPr>
          <p:cNvGrpSpPr/>
          <p:nvPr/>
        </p:nvGrpSpPr>
        <p:grpSpPr>
          <a:xfrm>
            <a:off x="7086503" y="3345725"/>
            <a:ext cx="43200" cy="19440"/>
            <a:chOff x="7086503" y="3457485"/>
            <a:chExt cx="43200" cy="19440"/>
          </a:xfrm>
        </p:grpSpPr>
        <mc:AlternateContent xmlns:mc="http://schemas.openxmlformats.org/markup-compatibility/2006" xmlns:p14="http://schemas.microsoft.com/office/powerpoint/2010/main">
          <mc:Choice Requires="p14">
            <p:contentPart p14:bwMode="auto" r:id="rId42">
              <p14:nvContentPartPr>
                <p14:cNvPr id="37" name="Input penna 36">
                  <a:extLst>
                    <a:ext uri="{FF2B5EF4-FFF2-40B4-BE49-F238E27FC236}">
                      <a16:creationId xmlns:a16="http://schemas.microsoft.com/office/drawing/2014/main" id="{78ECBFB3-B0FA-A76F-A36D-5811B719505F}"/>
                    </a:ext>
                  </a:extLst>
                </p14:cNvPr>
                <p14:cNvContentPartPr/>
                <p14:nvPr/>
              </p14:nvContentPartPr>
              <p14:xfrm>
                <a:off x="7129343" y="3476565"/>
                <a:ext cx="360" cy="360"/>
              </p14:xfrm>
            </p:contentPart>
          </mc:Choice>
          <mc:Fallback xmlns="">
            <p:pic>
              <p:nvPicPr>
                <p:cNvPr id="37" name="Input penna 36">
                  <a:extLst>
                    <a:ext uri="{FF2B5EF4-FFF2-40B4-BE49-F238E27FC236}">
                      <a16:creationId xmlns:a16="http://schemas.microsoft.com/office/drawing/2014/main" id="{78ECBFB3-B0FA-A76F-A36D-5811B719505F}"/>
                    </a:ext>
                  </a:extLst>
                </p:cNvPr>
                <p:cNvPicPr/>
                <p:nvPr/>
              </p:nvPicPr>
              <p:blipFill>
                <a:blip r:embed="rId30"/>
                <a:stretch>
                  <a:fillRect/>
                </a:stretch>
              </p:blipFill>
              <p:spPr>
                <a:xfrm>
                  <a:off x="7066343" y="341356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8" name="Input penna 37">
                  <a:extLst>
                    <a:ext uri="{FF2B5EF4-FFF2-40B4-BE49-F238E27FC236}">
                      <a16:creationId xmlns:a16="http://schemas.microsoft.com/office/drawing/2014/main" id="{4BEC76D1-3070-52F5-7363-AA4E6B11F7B6}"/>
                    </a:ext>
                  </a:extLst>
                </p14:cNvPr>
                <p14:cNvContentPartPr/>
                <p14:nvPr/>
              </p14:nvContentPartPr>
              <p14:xfrm>
                <a:off x="7119623" y="3474405"/>
                <a:ext cx="5040" cy="2160"/>
              </p14:xfrm>
            </p:contentPart>
          </mc:Choice>
          <mc:Fallback xmlns="">
            <p:pic>
              <p:nvPicPr>
                <p:cNvPr id="38" name="Input penna 37">
                  <a:extLst>
                    <a:ext uri="{FF2B5EF4-FFF2-40B4-BE49-F238E27FC236}">
                      <a16:creationId xmlns:a16="http://schemas.microsoft.com/office/drawing/2014/main" id="{4BEC76D1-3070-52F5-7363-AA4E6B11F7B6}"/>
                    </a:ext>
                  </a:extLst>
                </p:cNvPr>
                <p:cNvPicPr/>
                <p:nvPr/>
              </p:nvPicPr>
              <p:blipFill>
                <a:blip r:embed="rId44"/>
                <a:stretch>
                  <a:fillRect/>
                </a:stretch>
              </p:blipFill>
              <p:spPr>
                <a:xfrm>
                  <a:off x="7056983" y="3411765"/>
                  <a:ext cx="1306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9" name="Input penna 38">
                  <a:extLst>
                    <a:ext uri="{FF2B5EF4-FFF2-40B4-BE49-F238E27FC236}">
                      <a16:creationId xmlns:a16="http://schemas.microsoft.com/office/drawing/2014/main" id="{840FD5BC-7761-3310-115A-B6DFFF6243FE}"/>
                    </a:ext>
                  </a:extLst>
                </p14:cNvPr>
                <p14:cNvContentPartPr/>
                <p14:nvPr/>
              </p14:nvContentPartPr>
              <p14:xfrm>
                <a:off x="7100543" y="3465045"/>
                <a:ext cx="5040" cy="2160"/>
              </p14:xfrm>
            </p:contentPart>
          </mc:Choice>
          <mc:Fallback xmlns="">
            <p:pic>
              <p:nvPicPr>
                <p:cNvPr id="39" name="Input penna 38">
                  <a:extLst>
                    <a:ext uri="{FF2B5EF4-FFF2-40B4-BE49-F238E27FC236}">
                      <a16:creationId xmlns:a16="http://schemas.microsoft.com/office/drawing/2014/main" id="{840FD5BC-7761-3310-115A-B6DFFF6243FE}"/>
                    </a:ext>
                  </a:extLst>
                </p:cNvPr>
                <p:cNvPicPr/>
                <p:nvPr/>
              </p:nvPicPr>
              <p:blipFill>
                <a:blip r:embed="rId46"/>
                <a:stretch>
                  <a:fillRect/>
                </a:stretch>
              </p:blipFill>
              <p:spPr>
                <a:xfrm>
                  <a:off x="7037903" y="3402045"/>
                  <a:ext cx="1306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0" name="Input penna 39">
                  <a:extLst>
                    <a:ext uri="{FF2B5EF4-FFF2-40B4-BE49-F238E27FC236}">
                      <a16:creationId xmlns:a16="http://schemas.microsoft.com/office/drawing/2014/main" id="{0FF5AE49-9A38-4C66-CA82-CBBC943A5439}"/>
                    </a:ext>
                  </a:extLst>
                </p14:cNvPr>
                <p14:cNvContentPartPr/>
                <p14:nvPr/>
              </p14:nvContentPartPr>
              <p14:xfrm>
                <a:off x="7086503" y="3457485"/>
                <a:ext cx="360" cy="360"/>
              </p14:xfrm>
            </p:contentPart>
          </mc:Choice>
          <mc:Fallback xmlns="">
            <p:pic>
              <p:nvPicPr>
                <p:cNvPr id="40" name="Input penna 39">
                  <a:extLst>
                    <a:ext uri="{FF2B5EF4-FFF2-40B4-BE49-F238E27FC236}">
                      <a16:creationId xmlns:a16="http://schemas.microsoft.com/office/drawing/2014/main" id="{0FF5AE49-9A38-4C66-CA82-CBBC943A5439}"/>
                    </a:ext>
                  </a:extLst>
                </p:cNvPr>
                <p:cNvPicPr/>
                <p:nvPr/>
              </p:nvPicPr>
              <p:blipFill>
                <a:blip r:embed="rId30"/>
                <a:stretch>
                  <a:fillRect/>
                </a:stretch>
              </p:blipFill>
              <p:spPr>
                <a:xfrm>
                  <a:off x="7023503" y="3394485"/>
                  <a:ext cx="126000" cy="126000"/>
                </a:xfrm>
                <a:prstGeom prst="rect">
                  <a:avLst/>
                </a:prstGeom>
              </p:spPr>
            </p:pic>
          </mc:Fallback>
        </mc:AlternateContent>
      </p:grpSp>
      <p:sp>
        <p:nvSpPr>
          <p:cNvPr id="42" name="Ovale 41">
            <a:extLst>
              <a:ext uri="{FF2B5EF4-FFF2-40B4-BE49-F238E27FC236}">
                <a16:creationId xmlns:a16="http://schemas.microsoft.com/office/drawing/2014/main" id="{62614FC9-E772-13E5-94A6-C5052CF4727D}"/>
              </a:ext>
            </a:extLst>
          </p:cNvPr>
          <p:cNvSpPr/>
          <p:nvPr/>
        </p:nvSpPr>
        <p:spPr>
          <a:xfrm>
            <a:off x="323070" y="236836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4</a:t>
            </a:r>
          </a:p>
        </p:txBody>
      </p:sp>
      <p:sp>
        <p:nvSpPr>
          <p:cNvPr id="43" name="Rettangolo 42">
            <a:extLst>
              <a:ext uri="{FF2B5EF4-FFF2-40B4-BE49-F238E27FC236}">
                <a16:creationId xmlns:a16="http://schemas.microsoft.com/office/drawing/2014/main" id="{08D2B61A-FAE8-5E79-EDCF-999466B6BAB2}"/>
              </a:ext>
            </a:extLst>
          </p:cNvPr>
          <p:cNvSpPr/>
          <p:nvPr/>
        </p:nvSpPr>
        <p:spPr>
          <a:xfrm>
            <a:off x="239237" y="1586726"/>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i certificati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sono disponibili oltre le operazioni appena elencate altre opzioni: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4. Stampa Certificato</a:t>
            </a:r>
            <a:r>
              <a:rPr lang="it-IT" sz="1400">
                <a:solidFill>
                  <a:srgbClr val="000000"/>
                </a:solidFill>
                <a:ea typeface="Times New Roman" panose="02020603050405020304" pitchFamily="18" charset="0"/>
                <a:cs typeface="Arial"/>
              </a:rPr>
              <a:t>:</a:t>
            </a:r>
            <a:r>
              <a:rPr lang="it-IT" sz="1400" b="1" dirty="0">
                <a:solidFill>
                  <a:srgbClr val="003D69"/>
                </a:solidFill>
                <a:ea typeface="Times New Roman" panose="02020603050405020304" pitchFamily="18" charset="0"/>
                <a:cs typeface="Arial"/>
              </a:rPr>
              <a:t> </a:t>
            </a:r>
            <a:r>
              <a:rPr lang="it-IT" sz="1400">
                <a:solidFill>
                  <a:srgbClr val="003D69"/>
                </a:solidFill>
                <a:ea typeface="Times New Roman" panose="02020603050405020304" pitchFamily="18" charset="0"/>
                <a:cs typeface="Arial"/>
              </a:rPr>
              <a:t>permette di effettuare il download del certificato di diagnosi. Si precisa che, per i certificati emessi fuori regione, è possibile effettuare la stampa di un attestato di caricamento. Inoltre, se il certificato è già stato stampato, questo sarà considerato un duplicato e sulla stampa sarà riportata la dicitura “Duplicato”.</a:t>
            </a:r>
          </a:p>
          <a:p>
            <a:pPr>
              <a:lnSpc>
                <a:spcPct val="150000"/>
              </a:lnSpc>
            </a:pPr>
            <a:endParaRPr lang="it-IT" sz="1400" dirty="0">
              <a:solidFill>
                <a:srgbClr val="000000"/>
              </a:solidFill>
              <a:ea typeface="Times New Roman" panose="02020603050405020304" pitchFamily="18" charset="0"/>
              <a:cs typeface="Calibri"/>
            </a:endParaRPr>
          </a:p>
        </p:txBody>
      </p:sp>
      <p:sp>
        <p:nvSpPr>
          <p:cNvPr id="44" name="Rettangolo 43">
            <a:extLst>
              <a:ext uri="{FF2B5EF4-FFF2-40B4-BE49-F238E27FC236}">
                <a16:creationId xmlns:a16="http://schemas.microsoft.com/office/drawing/2014/main" id="{502DAC7C-649B-B4BA-8729-68C784BF3211}"/>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Stampa Certificato </a:t>
            </a:r>
            <a:r>
              <a:rPr lang="it-IT" sz="2400" b="1">
                <a:solidFill>
                  <a:srgbClr val="003D6A"/>
                </a:solidFill>
                <a:cs typeface="Arial"/>
              </a:rPr>
              <a:t>13/13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579568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descr="Immagine che contiene testo, schermata, software, Icona del computer&#10;&#10;Il contenuto generato dall&amp;#39;IA potrebbe non essere corretto.">
            <a:extLst>
              <a:ext uri="{FF2B5EF4-FFF2-40B4-BE49-F238E27FC236}">
                <a16:creationId xmlns:a16="http://schemas.microsoft.com/office/drawing/2014/main" id="{FA465696-7BA2-9880-BC5E-AEE252BE507A}"/>
              </a:ext>
            </a:extLst>
          </p:cNvPr>
          <p:cNvPicPr>
            <a:picLocks noChangeAspect="1"/>
          </p:cNvPicPr>
          <p:nvPr/>
        </p:nvPicPr>
        <p:blipFill>
          <a:blip r:embed="rId2"/>
          <a:stretch>
            <a:fillRect/>
          </a:stretch>
        </p:blipFill>
        <p:spPr>
          <a:xfrm>
            <a:off x="6307417" y="1604852"/>
            <a:ext cx="5499997" cy="2629609"/>
          </a:xfrm>
          <a:prstGeom prst="rect">
            <a:avLst/>
          </a:prstGeom>
          <a:ln>
            <a:solidFill>
              <a:srgbClr val="4472C4"/>
            </a:solidFill>
          </a:ln>
        </p:spPr>
      </p:pic>
      <p:sp>
        <p:nvSpPr>
          <p:cNvPr id="3" name="CasellaDiTesto 2">
            <a:extLst>
              <a:ext uri="{FF2B5EF4-FFF2-40B4-BE49-F238E27FC236}">
                <a16:creationId xmlns:a16="http://schemas.microsoft.com/office/drawing/2014/main" id="{B3D96633-73A8-FCFF-5C3F-F412CD13C071}"/>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45D0EAC1-FB26-21E0-68A6-53623EE76C9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1/17</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DE434121-E704-B67E-FA37-BB7E9BB71442}"/>
              </a:ext>
            </a:extLst>
          </p:cNvPr>
          <p:cNvSpPr/>
          <p:nvPr/>
        </p:nvSpPr>
        <p:spPr>
          <a:xfrm>
            <a:off x="233893" y="1605597"/>
            <a:ext cx="56936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Questa funzionalità offre all’amministrativo un metodo per registrare nel sistema i certificati di diagnosi malattie rare, emessi fuori Regione.</a:t>
            </a:r>
            <a:endParaRPr lang="en-US" sz="1400">
              <a:solidFill>
                <a:srgbClr val="000000"/>
              </a:solidFill>
              <a:cs typeface="Arial"/>
            </a:endParaRPr>
          </a:p>
          <a:p>
            <a:pPr>
              <a:lnSpc>
                <a:spcPct val="150000"/>
              </a:lnSpc>
            </a:pPr>
            <a:r>
              <a:rPr lang="it-IT" sz="1400">
                <a:solidFill>
                  <a:srgbClr val="000000"/>
                </a:solidFill>
                <a:cs typeface="Arial"/>
              </a:rPr>
              <a:t>Si precisa, che i ruoli istituzionali autorizzati possono selezionare una qualsiasi malattia presente e registrata a sistema. L’assistito viene ricercato nell’Anagrafica Regionale e sul Sistema TS.</a:t>
            </a:r>
            <a:endParaRPr lang="en-US" sz="1400">
              <a:solidFill>
                <a:srgbClr val="003D69"/>
              </a:solidFill>
              <a:cs typeface="Arial"/>
            </a:endParaRPr>
          </a:p>
          <a:p>
            <a:pPr>
              <a:lnSpc>
                <a:spcPct val="150000"/>
              </a:lnSpc>
            </a:pPr>
            <a:r>
              <a:rPr lang="it-IT" sz="1400">
                <a:solidFill>
                  <a:srgbClr val="000000"/>
                </a:solidFill>
                <a:cs typeface="Arial"/>
              </a:rPr>
              <a:t>Al fine di caricare un certificato, l’utente dovrà effettuare la ricerca dell’assistito mediante l’inserimento del parametro di input, quale</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a:lnSpc>
                <a:spcPct val="150000"/>
              </a:lnSpc>
            </a:pPr>
            <a:r>
              <a:rPr lang="it-IT" sz="1400">
                <a:solidFill>
                  <a:srgbClr val="000000"/>
                </a:solidFill>
                <a:cs typeface="Arial"/>
              </a:rPr>
              <a:t>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 </a:t>
            </a:r>
            <a:br>
              <a:rPr lang="it-IT" sz="1400" dirty="0">
                <a:solidFill>
                  <a:srgbClr val="000000"/>
                </a:solidFill>
                <a:cs typeface="Arial"/>
              </a:rPr>
            </a:br>
            <a:r>
              <a:rPr lang="it-IT" sz="1400">
                <a:solidFill>
                  <a:srgbClr val="000000"/>
                </a:solidFill>
                <a:cs typeface="Arial"/>
              </a:rPr>
              <a:t>Una volta effettuata la ricerca, comparirà l’assistito nel box sottostante sotto i campi Asl di Iscrizione, Distretto di Iscrizione, Cognome, Nome, con i valori corrispondenti all’assistito cercato</a:t>
            </a:r>
            <a:endParaRPr lang="it-IT"/>
          </a:p>
        </p:txBody>
      </p:sp>
    </p:spTree>
    <p:extLst>
      <p:ext uri="{BB962C8B-B14F-4D97-AF65-F5344CB8AC3E}">
        <p14:creationId xmlns:p14="http://schemas.microsoft.com/office/powerpoint/2010/main" val="1953713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3E2A98D1-C816-F9E7-5C2D-208E6FF88CCA}"/>
              </a:ext>
            </a:extLst>
          </p:cNvPr>
          <p:cNvPicPr>
            <a:picLocks noChangeAspect="1"/>
          </p:cNvPicPr>
          <p:nvPr/>
        </p:nvPicPr>
        <p:blipFill>
          <a:blip r:embed="rId2"/>
          <a:stretch>
            <a:fillRect/>
          </a:stretch>
        </p:blipFill>
        <p:spPr>
          <a:xfrm>
            <a:off x="5676450" y="1587970"/>
            <a:ext cx="6252882" cy="2799483"/>
          </a:xfrm>
          <a:prstGeom prst="rect">
            <a:avLst/>
          </a:prstGeom>
          <a:ln>
            <a:solidFill>
              <a:srgbClr val="4472C4"/>
            </a:solidFill>
          </a:ln>
        </p:spPr>
      </p:pic>
      <p:pic>
        <p:nvPicPr>
          <p:cNvPr id="10" name="Immagine 9" descr="Immagine che contiene testo, schermata, Carattere, bianco&#10;&#10;Il contenuto generato dall&amp;#39;IA potrebbe non essere corretto.">
            <a:extLst>
              <a:ext uri="{FF2B5EF4-FFF2-40B4-BE49-F238E27FC236}">
                <a16:creationId xmlns:a16="http://schemas.microsoft.com/office/drawing/2014/main" id="{43990E76-2E7A-CEFE-C2D5-E8D36DA02ABB}"/>
              </a:ext>
            </a:extLst>
          </p:cNvPr>
          <p:cNvPicPr>
            <a:picLocks noChangeAspect="1"/>
          </p:cNvPicPr>
          <p:nvPr/>
        </p:nvPicPr>
        <p:blipFill>
          <a:blip r:embed="rId3"/>
          <a:stretch>
            <a:fillRect/>
          </a:stretch>
        </p:blipFill>
        <p:spPr>
          <a:xfrm>
            <a:off x="6536223" y="4703614"/>
            <a:ext cx="2695575" cy="1666875"/>
          </a:xfrm>
          <a:prstGeom prst="rect">
            <a:avLst/>
          </a:prstGeom>
          <a:ln>
            <a:solidFill>
              <a:srgbClr val="4472C4"/>
            </a:solidFill>
          </a:ln>
        </p:spPr>
      </p:pic>
      <p:cxnSp>
        <p:nvCxnSpPr>
          <p:cNvPr id="11" name="Connettore 2 10">
            <a:extLst>
              <a:ext uri="{FF2B5EF4-FFF2-40B4-BE49-F238E27FC236}">
                <a16:creationId xmlns:a16="http://schemas.microsoft.com/office/drawing/2014/main" id="{4D3A23EA-0155-45D7-3A7F-5F50EB724413}"/>
              </a:ext>
            </a:extLst>
          </p:cNvPr>
          <p:cNvCxnSpPr/>
          <p:nvPr/>
        </p:nvCxnSpPr>
        <p:spPr>
          <a:xfrm flipV="1">
            <a:off x="9211511" y="4160052"/>
            <a:ext cx="1478666" cy="87795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Ovale 11">
            <a:extLst>
              <a:ext uri="{FF2B5EF4-FFF2-40B4-BE49-F238E27FC236}">
                <a16:creationId xmlns:a16="http://schemas.microsoft.com/office/drawing/2014/main" id="{610F502D-E11C-DD63-7673-E7C1BD06889C}"/>
              </a:ext>
            </a:extLst>
          </p:cNvPr>
          <p:cNvSpPr/>
          <p:nvPr/>
        </p:nvSpPr>
        <p:spPr>
          <a:xfrm>
            <a:off x="9305505" y="493702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3" name="CasellaDiTesto 2">
            <a:extLst>
              <a:ext uri="{FF2B5EF4-FFF2-40B4-BE49-F238E27FC236}">
                <a16:creationId xmlns:a16="http://schemas.microsoft.com/office/drawing/2014/main" id="{FF9EF44F-FBE4-0051-FFBD-9563E06474D8}"/>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F4886C67-CE6F-D468-AAC6-6A369A2932E7}"/>
                  </a:ext>
                </a:extLst>
              </p14:cNvPr>
              <p14:cNvContentPartPr/>
              <p14:nvPr/>
            </p14:nvContentPartPr>
            <p14:xfrm>
              <a:off x="8920160" y="3474720"/>
              <a:ext cx="531000" cy="26280"/>
            </p14:xfrm>
          </p:contentPart>
        </mc:Choice>
        <mc:Fallback xmlns="">
          <p:pic>
            <p:nvPicPr>
              <p:cNvPr id="2" name="Input penna 1">
                <a:extLst>
                  <a:ext uri="{FF2B5EF4-FFF2-40B4-BE49-F238E27FC236}">
                    <a16:creationId xmlns:a16="http://schemas.microsoft.com/office/drawing/2014/main" id="{F4886C67-CE6F-D468-AAC6-6A369A2932E7}"/>
                  </a:ext>
                </a:extLst>
              </p:cNvPr>
              <p:cNvPicPr/>
              <p:nvPr/>
            </p:nvPicPr>
            <p:blipFill>
              <a:blip r:embed="rId5"/>
              <a:stretch>
                <a:fillRect/>
              </a:stretch>
            </p:blipFill>
            <p:spPr>
              <a:xfrm>
                <a:off x="8857160" y="3411720"/>
                <a:ext cx="656640" cy="151920"/>
              </a:xfrm>
              <a:prstGeom prst="rect">
                <a:avLst/>
              </a:prstGeom>
            </p:spPr>
          </p:pic>
        </mc:Fallback>
      </mc:AlternateContent>
      <p:sp>
        <p:nvSpPr>
          <p:cNvPr id="4" name="Ovale 3">
            <a:extLst>
              <a:ext uri="{FF2B5EF4-FFF2-40B4-BE49-F238E27FC236}">
                <a16:creationId xmlns:a16="http://schemas.microsoft.com/office/drawing/2014/main" id="{43E17550-E312-DF45-379A-B38437388F83}"/>
              </a:ext>
            </a:extLst>
          </p:cNvPr>
          <p:cNvSpPr/>
          <p:nvPr/>
        </p:nvSpPr>
        <p:spPr>
          <a:xfrm>
            <a:off x="279391" y="299033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5" name="Rettangolo 4">
            <a:extLst>
              <a:ext uri="{FF2B5EF4-FFF2-40B4-BE49-F238E27FC236}">
                <a16:creationId xmlns:a16="http://schemas.microsoft.com/office/drawing/2014/main" id="{B8001442-7FA6-B7C6-B5CF-70EC286A175D}"/>
              </a:ext>
            </a:extLst>
          </p:cNvPr>
          <p:cNvSpPr/>
          <p:nvPr/>
        </p:nvSpPr>
        <p:spPr>
          <a:xfrm>
            <a:off x="227364" y="1044099"/>
            <a:ext cx="78910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Dettaglio Assistito 2/17</a:t>
            </a:r>
            <a:endParaRPr lang="it-IT" sz="2400">
              <a:solidFill>
                <a:srgbClr val="000000"/>
              </a:solidFill>
              <a:cs typeface="Arial"/>
            </a:endParaRPr>
          </a:p>
          <a:p>
            <a:pPr algn="ctr"/>
            <a:endParaRPr lang="en-GB" sz="2000" b="1" dirty="0">
              <a:solidFill>
                <a:srgbClr val="003D6A"/>
              </a:solidFill>
              <a:cs typeface="Arial"/>
            </a:endParaRPr>
          </a:p>
        </p:txBody>
      </p:sp>
      <p:sp>
        <p:nvSpPr>
          <p:cNvPr id="6" name="Rettangolo 5">
            <a:extLst>
              <a:ext uri="{FF2B5EF4-FFF2-40B4-BE49-F238E27FC236}">
                <a16:creationId xmlns:a16="http://schemas.microsoft.com/office/drawing/2014/main" id="{873D7420-973B-B8BE-6DC3-7758FE6812D0}"/>
              </a:ext>
            </a:extLst>
          </p:cNvPr>
          <p:cNvSpPr/>
          <p:nvPr/>
        </p:nvSpPr>
        <p:spPr>
          <a:xfrm>
            <a:off x="233893" y="1605597"/>
            <a:ext cx="515513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Individuato l’assistito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0000"/>
                </a:solidFill>
                <a:cs typeface="Arial"/>
              </a:rPr>
              <a:t>1. Dettaglio Assistito</a:t>
            </a:r>
            <a:r>
              <a:rPr lang="it-IT" sz="1400">
                <a:solidFill>
                  <a:srgbClr val="000000"/>
                </a:solidFill>
                <a:cs typeface="Arial"/>
              </a:rPr>
              <a:t>: consente di visualizzare, in sola lettura, i dettagli dell’assistito recuperati attraverso i servizi esposti.</a:t>
            </a:r>
            <a:endParaRPr lang="en-US" sz="1400">
              <a:solidFill>
                <a:srgbClr val="003D69"/>
              </a:solidFill>
              <a:cs typeface="Arial"/>
            </a:endParaRPr>
          </a:p>
          <a:p>
            <a:pPr>
              <a:lnSpc>
                <a:spcPct val="150000"/>
              </a:lnSpc>
            </a:pPr>
            <a:r>
              <a:rPr lang="it-IT" sz="1400">
                <a:solidFill>
                  <a:srgbClr val="000000"/>
                </a:solidFill>
                <a:cs typeface="Arial"/>
              </a:rPr>
              <a:t>In particolare, i dettagli dell’assistito sono suddivisi in quattro sezioni: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Anagrafica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Residenza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Domicilio</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Asl di Iscrizione</a:t>
            </a:r>
            <a:endParaRPr lang="en-US" sz="1400">
              <a:solidFill>
                <a:srgbClr val="003D69"/>
              </a:solidFill>
              <a:cs typeface="Arial"/>
            </a:endParaRPr>
          </a:p>
          <a:p>
            <a:pPr>
              <a:lnSpc>
                <a:spcPct val="150000"/>
              </a:lnSpc>
            </a:pPr>
            <a:r>
              <a:rPr lang="it-IT" sz="1400">
                <a:solidFill>
                  <a:srgbClr val="000000"/>
                </a:solidFill>
                <a:cs typeface="Arial"/>
              </a:rPr>
              <a:t>Il pulsante </a:t>
            </a:r>
            <a:r>
              <a:rPr lang="it-IT" sz="1400" b="1">
                <a:solidFill>
                  <a:srgbClr val="012B51"/>
                </a:solidFill>
                <a:cs typeface="Arial"/>
              </a:rPr>
              <a:t>'Indietro'</a:t>
            </a:r>
            <a:r>
              <a:rPr lang="it-IT" sz="1400">
                <a:solidFill>
                  <a:srgbClr val="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067501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Immagine che contiene testo, schermata, Carattere, bianco&#10;&#10;Il contenuto generato dall&amp;#39;IA potrebbe non essere corretto.">
            <a:extLst>
              <a:ext uri="{FF2B5EF4-FFF2-40B4-BE49-F238E27FC236}">
                <a16:creationId xmlns:a16="http://schemas.microsoft.com/office/drawing/2014/main" id="{DA12D49D-F78B-7709-6506-146500A65680}"/>
              </a:ext>
            </a:extLst>
          </p:cNvPr>
          <p:cNvPicPr>
            <a:picLocks noChangeAspect="1"/>
          </p:cNvPicPr>
          <p:nvPr/>
        </p:nvPicPr>
        <p:blipFill>
          <a:blip r:embed="rId2"/>
          <a:stretch>
            <a:fillRect/>
          </a:stretch>
        </p:blipFill>
        <p:spPr>
          <a:xfrm>
            <a:off x="6515903" y="4734094"/>
            <a:ext cx="2695575" cy="1666875"/>
          </a:xfrm>
          <a:prstGeom prst="rect">
            <a:avLst/>
          </a:prstGeom>
          <a:ln>
            <a:solidFill>
              <a:srgbClr val="4472C4"/>
            </a:solidFill>
          </a:ln>
        </p:spPr>
      </p:pic>
      <p:sp>
        <p:nvSpPr>
          <p:cNvPr id="16" name="Ovale 15">
            <a:extLst>
              <a:ext uri="{FF2B5EF4-FFF2-40B4-BE49-F238E27FC236}">
                <a16:creationId xmlns:a16="http://schemas.microsoft.com/office/drawing/2014/main" id="{C3DAF415-BFC4-7D4E-DF86-E70F467B34F4}"/>
              </a:ext>
            </a:extLst>
          </p:cNvPr>
          <p:cNvSpPr/>
          <p:nvPr/>
        </p:nvSpPr>
        <p:spPr>
          <a:xfrm>
            <a:off x="9273979" y="541573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pic>
        <p:nvPicPr>
          <p:cNvPr id="3" name="Immagine 2" descr="Immagine che contiene testo, schermata, software, Icona del computer&#10;&#10;Il contenuto generato dall&amp;#39;IA potrebbe non essere corretto.">
            <a:extLst>
              <a:ext uri="{FF2B5EF4-FFF2-40B4-BE49-F238E27FC236}">
                <a16:creationId xmlns:a16="http://schemas.microsoft.com/office/drawing/2014/main" id="{13D2445B-6237-233D-C9AC-B1F6ECC02606}"/>
              </a:ext>
            </a:extLst>
          </p:cNvPr>
          <p:cNvPicPr>
            <a:picLocks noChangeAspect="1"/>
          </p:cNvPicPr>
          <p:nvPr/>
        </p:nvPicPr>
        <p:blipFill>
          <a:blip r:embed="rId3"/>
          <a:stretch>
            <a:fillRect/>
          </a:stretch>
        </p:blipFill>
        <p:spPr>
          <a:xfrm>
            <a:off x="5656130" y="1618450"/>
            <a:ext cx="6252882" cy="2799483"/>
          </a:xfrm>
          <a:prstGeom prst="rect">
            <a:avLst/>
          </a:prstGeom>
          <a:ln>
            <a:solidFill>
              <a:srgbClr val="4472C4"/>
            </a:solidFill>
          </a:ln>
        </p:spPr>
      </p:pic>
      <p:cxnSp>
        <p:nvCxnSpPr>
          <p:cNvPr id="4" name="Connettore 2 3">
            <a:extLst>
              <a:ext uri="{FF2B5EF4-FFF2-40B4-BE49-F238E27FC236}">
                <a16:creationId xmlns:a16="http://schemas.microsoft.com/office/drawing/2014/main" id="{FC346AB3-CBCB-BF44-530D-D5A415BB1634}"/>
              </a:ext>
            </a:extLst>
          </p:cNvPr>
          <p:cNvCxnSpPr/>
          <p:nvPr/>
        </p:nvCxnSpPr>
        <p:spPr>
          <a:xfrm flipV="1">
            <a:off x="9208602" y="4211961"/>
            <a:ext cx="1468621" cy="72861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5" name="CasellaDiTesto 4">
            <a:extLst>
              <a:ext uri="{FF2B5EF4-FFF2-40B4-BE49-F238E27FC236}">
                <a16:creationId xmlns:a16="http://schemas.microsoft.com/office/drawing/2014/main" id="{D205578E-D3CD-FF4E-BEB2-993CD0E7B904}"/>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7B00E60E-9C74-99CE-34EF-2B6C367EE4F6}"/>
                  </a:ext>
                </a:extLst>
              </p14:cNvPr>
              <p14:cNvContentPartPr/>
              <p14:nvPr/>
            </p14:nvContentPartPr>
            <p14:xfrm>
              <a:off x="8869600" y="3520320"/>
              <a:ext cx="538200" cy="26640"/>
            </p14:xfrm>
          </p:contentPart>
        </mc:Choice>
        <mc:Fallback xmlns="">
          <p:pic>
            <p:nvPicPr>
              <p:cNvPr id="6" name="Input penna 5">
                <a:extLst>
                  <a:ext uri="{FF2B5EF4-FFF2-40B4-BE49-F238E27FC236}">
                    <a16:creationId xmlns:a16="http://schemas.microsoft.com/office/drawing/2014/main" id="{7B00E60E-9C74-99CE-34EF-2B6C367EE4F6}"/>
                  </a:ext>
                </a:extLst>
              </p:cNvPr>
              <p:cNvPicPr/>
              <p:nvPr/>
            </p:nvPicPr>
            <p:blipFill>
              <a:blip r:embed="rId5"/>
              <a:stretch>
                <a:fillRect/>
              </a:stretch>
            </p:blipFill>
            <p:spPr>
              <a:xfrm>
                <a:off x="8806600" y="3457320"/>
                <a:ext cx="663840" cy="152280"/>
              </a:xfrm>
              <a:prstGeom prst="rect">
                <a:avLst/>
              </a:prstGeom>
            </p:spPr>
          </p:pic>
        </mc:Fallback>
      </mc:AlternateContent>
      <p:sp>
        <p:nvSpPr>
          <p:cNvPr id="2" name="Ovale 1">
            <a:extLst>
              <a:ext uri="{FF2B5EF4-FFF2-40B4-BE49-F238E27FC236}">
                <a16:creationId xmlns:a16="http://schemas.microsoft.com/office/drawing/2014/main" id="{3A486B75-9B55-08B9-D56E-24A6D2F8920F}"/>
              </a:ext>
            </a:extLst>
          </p:cNvPr>
          <p:cNvSpPr/>
          <p:nvPr/>
        </p:nvSpPr>
        <p:spPr>
          <a:xfrm>
            <a:off x="5085519" y="160782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sp>
        <p:nvSpPr>
          <p:cNvPr id="9" name="Rettangolo 8">
            <a:extLst>
              <a:ext uri="{FF2B5EF4-FFF2-40B4-BE49-F238E27FC236}">
                <a16:creationId xmlns:a16="http://schemas.microsoft.com/office/drawing/2014/main" id="{547B5B49-5D52-68AB-32E4-32FCE7B17D07}"/>
              </a:ext>
            </a:extLst>
          </p:cNvPr>
          <p:cNvSpPr/>
          <p:nvPr/>
        </p:nvSpPr>
        <p:spPr>
          <a:xfrm>
            <a:off x="227364" y="1054259"/>
            <a:ext cx="830758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Caricamento Certificato 3/17</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D7D16EC6-A06B-67B0-0F32-75DCD2C92C2A}"/>
              </a:ext>
            </a:extLst>
          </p:cNvPr>
          <p:cNvSpPr/>
          <p:nvPr/>
        </p:nvSpPr>
        <p:spPr>
          <a:xfrm>
            <a:off x="233893" y="1605597"/>
            <a:ext cx="515513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consente di intraprendere il processo di inserimento di un certificato. Per poter procedere con l’inserimento, l’utente dovrà necessariamente visualizzare, in sola lettura, le informazioni presenti nell’interfaccia di “Dettagli Assistito” relative all’anagrafica del paziente di interesse come precedentemente illustrato e un’ulteriore sezione “Contatti Assistito”.</a:t>
            </a:r>
            <a:endParaRPr lang="en-US" sz="1400">
              <a:solidFill>
                <a:srgbClr val="003D69"/>
              </a:solidFill>
              <a:cs typeface="Arial"/>
            </a:endParaRPr>
          </a:p>
          <a:p>
            <a:pPr>
              <a:lnSpc>
                <a:spcPct val="150000"/>
              </a:lnSpc>
            </a:pPr>
            <a:r>
              <a:rPr lang="it-IT" sz="1400">
                <a:solidFill>
                  <a:srgbClr val="000000"/>
                </a:solidFill>
                <a:cs typeface="Arial"/>
              </a:rPr>
              <a:t>Nel caso in cui i contatti non dovessero essere presenti, non aggiornati o errati, il sistema permette l’inserimento dei nuovi mediante le box di inserimento. Tali contatti andranno ad aggiornare il Sistema di Gestione delle Malattie Rare ma non aggiorneranno l’Anagrafica centrale.</a:t>
            </a:r>
            <a:endParaRPr lang="en-US" sz="1400">
              <a:solidFill>
                <a:srgbClr val="003D69"/>
              </a:solidFill>
              <a:cs typeface="Arial"/>
            </a:endParaRPr>
          </a:p>
          <a:p>
            <a:pPr>
              <a:lnSpc>
                <a:spcPct val="150000"/>
              </a:lnSpc>
            </a:pPr>
            <a:r>
              <a:rPr lang="it-IT" sz="1400">
                <a:solidFill>
                  <a:srgbClr val="000000"/>
                </a:solidFill>
                <a:cs typeface="Arial"/>
              </a:rPr>
              <a:t>Nella prossima slide è spiegata la maschera relativa all’Aggiornamento dei Contatti.</a:t>
            </a:r>
            <a:endParaRPr lang="en-US" sz="1400">
              <a:solidFill>
                <a:srgbClr val="003D69"/>
              </a:solidFill>
              <a:cs typeface="Arial"/>
            </a:endParaRPr>
          </a:p>
        </p:txBody>
      </p:sp>
    </p:spTree>
    <p:extLst>
      <p:ext uri="{BB962C8B-B14F-4D97-AF65-F5344CB8AC3E}">
        <p14:creationId xmlns:p14="http://schemas.microsoft.com/office/powerpoint/2010/main" val="643344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7CF2D010-8842-67FE-A9B1-51AE6E9BA6FD}"/>
              </a:ext>
            </a:extLst>
          </p:cNvPr>
          <p:cNvPicPr>
            <a:picLocks noChangeAspect="1"/>
          </p:cNvPicPr>
          <p:nvPr/>
        </p:nvPicPr>
        <p:blipFill>
          <a:blip r:embed="rId2"/>
          <a:stretch>
            <a:fillRect/>
          </a:stretch>
        </p:blipFill>
        <p:spPr>
          <a:xfrm>
            <a:off x="6010536" y="1606988"/>
            <a:ext cx="5883088" cy="2703328"/>
          </a:xfrm>
          <a:prstGeom prst="rect">
            <a:avLst/>
          </a:prstGeom>
          <a:ln>
            <a:solidFill>
              <a:srgbClr val="4472C4"/>
            </a:solidFill>
          </a:ln>
        </p:spPr>
      </p:pic>
      <p:sp>
        <p:nvSpPr>
          <p:cNvPr id="3" name="CasellaDiTesto 2">
            <a:extLst>
              <a:ext uri="{FF2B5EF4-FFF2-40B4-BE49-F238E27FC236}">
                <a16:creationId xmlns:a16="http://schemas.microsoft.com/office/drawing/2014/main" id="{D2A1EEE1-9B1F-96CD-4C64-967878A94511}"/>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3">
            <p14:nvContentPartPr>
              <p14:cNvPr id="5" name="Input penna 4">
                <a:extLst>
                  <a:ext uri="{FF2B5EF4-FFF2-40B4-BE49-F238E27FC236}">
                    <a16:creationId xmlns:a16="http://schemas.microsoft.com/office/drawing/2014/main" id="{5DBF02A7-57ED-4349-0AA5-3BED47256501}"/>
                  </a:ext>
                </a:extLst>
              </p14:cNvPr>
              <p14:cNvContentPartPr/>
              <p14:nvPr/>
            </p14:nvContentPartPr>
            <p14:xfrm>
              <a:off x="11023400" y="3505200"/>
              <a:ext cx="360" cy="360"/>
            </p14:xfrm>
          </p:contentPart>
        </mc:Choice>
        <mc:Fallback xmlns="">
          <p:pic>
            <p:nvPicPr>
              <p:cNvPr id="5" name="Input penna 4">
                <a:extLst>
                  <a:ext uri="{FF2B5EF4-FFF2-40B4-BE49-F238E27FC236}">
                    <a16:creationId xmlns:a16="http://schemas.microsoft.com/office/drawing/2014/main" id="{5DBF02A7-57ED-4349-0AA5-3BED47256501}"/>
                  </a:ext>
                </a:extLst>
              </p:cNvPr>
              <p:cNvPicPr/>
              <p:nvPr/>
            </p:nvPicPr>
            <p:blipFill>
              <a:blip r:embed="rId4"/>
              <a:stretch>
                <a:fillRect/>
              </a:stretch>
            </p:blipFill>
            <p:spPr>
              <a:xfrm>
                <a:off x="11014760" y="34962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put penna 5">
                <a:extLst>
                  <a:ext uri="{FF2B5EF4-FFF2-40B4-BE49-F238E27FC236}">
                    <a16:creationId xmlns:a16="http://schemas.microsoft.com/office/drawing/2014/main" id="{BACF5540-5AA0-1B98-BBA1-0A481D405328}"/>
                  </a:ext>
                </a:extLst>
              </p14:cNvPr>
              <p14:cNvContentPartPr/>
              <p14:nvPr/>
            </p14:nvContentPartPr>
            <p14:xfrm>
              <a:off x="11333360" y="2550120"/>
              <a:ext cx="360" cy="360"/>
            </p14:xfrm>
          </p:contentPart>
        </mc:Choice>
        <mc:Fallback xmlns="">
          <p:pic>
            <p:nvPicPr>
              <p:cNvPr id="6" name="Input penna 5">
                <a:extLst>
                  <a:ext uri="{FF2B5EF4-FFF2-40B4-BE49-F238E27FC236}">
                    <a16:creationId xmlns:a16="http://schemas.microsoft.com/office/drawing/2014/main" id="{BACF5540-5AA0-1B98-BBA1-0A481D405328}"/>
                  </a:ext>
                </a:extLst>
              </p:cNvPr>
              <p:cNvPicPr/>
              <p:nvPr/>
            </p:nvPicPr>
            <p:blipFill>
              <a:blip r:embed="rId4"/>
              <a:stretch>
                <a:fillRect/>
              </a:stretch>
            </p:blipFill>
            <p:spPr>
              <a:xfrm>
                <a:off x="11324360" y="25411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86F24443-A070-B543-CB5A-6113C373E0C2}"/>
                  </a:ext>
                </a:extLst>
              </p14:cNvPr>
              <p14:cNvContentPartPr/>
              <p14:nvPr/>
            </p14:nvContentPartPr>
            <p14:xfrm>
              <a:off x="11293040" y="2550120"/>
              <a:ext cx="685800" cy="36360"/>
            </p14:xfrm>
          </p:contentPart>
        </mc:Choice>
        <mc:Fallback xmlns="">
          <p:pic>
            <p:nvPicPr>
              <p:cNvPr id="10" name="Input penna 9">
                <a:extLst>
                  <a:ext uri="{FF2B5EF4-FFF2-40B4-BE49-F238E27FC236}">
                    <a16:creationId xmlns:a16="http://schemas.microsoft.com/office/drawing/2014/main" id="{86F24443-A070-B543-CB5A-6113C373E0C2}"/>
                  </a:ext>
                </a:extLst>
              </p:cNvPr>
              <p:cNvPicPr/>
              <p:nvPr/>
            </p:nvPicPr>
            <p:blipFill>
              <a:blip r:embed="rId7"/>
              <a:stretch>
                <a:fillRect/>
              </a:stretch>
            </p:blipFill>
            <p:spPr>
              <a:xfrm>
                <a:off x="11284040" y="2541120"/>
                <a:ext cx="703440" cy="54000"/>
              </a:xfrm>
              <a:prstGeom prst="rect">
                <a:avLst/>
              </a:prstGeom>
            </p:spPr>
          </p:pic>
        </mc:Fallback>
      </mc:AlternateContent>
      <p:grpSp>
        <p:nvGrpSpPr>
          <p:cNvPr id="15" name="Gruppo 14">
            <a:extLst>
              <a:ext uri="{FF2B5EF4-FFF2-40B4-BE49-F238E27FC236}">
                <a16:creationId xmlns:a16="http://schemas.microsoft.com/office/drawing/2014/main" id="{B235CA73-CEB2-A656-61B3-95129BE0E68E}"/>
              </a:ext>
            </a:extLst>
          </p:cNvPr>
          <p:cNvGrpSpPr/>
          <p:nvPr/>
        </p:nvGrpSpPr>
        <p:grpSpPr>
          <a:xfrm>
            <a:off x="9638839" y="3044391"/>
            <a:ext cx="944640" cy="41040"/>
            <a:chOff x="9657200" y="3154560"/>
            <a:chExt cx="944640" cy="41040"/>
          </a:xfrm>
        </p:grpSpPr>
        <mc:AlternateContent xmlns:mc="http://schemas.openxmlformats.org/markup-compatibility/2006" xmlns:p14="http://schemas.microsoft.com/office/powerpoint/2010/main">
          <mc:Choice Requires="p14">
            <p:contentPart p14:bwMode="auto" r:id="rId8">
              <p14:nvContentPartPr>
                <p14:cNvPr id="13" name="Input penna 12">
                  <a:extLst>
                    <a:ext uri="{FF2B5EF4-FFF2-40B4-BE49-F238E27FC236}">
                      <a16:creationId xmlns:a16="http://schemas.microsoft.com/office/drawing/2014/main" id="{B80B34A1-1727-5B4E-6FDD-AF6596DD6A5D}"/>
                    </a:ext>
                  </a:extLst>
                </p14:cNvPr>
                <p14:cNvContentPartPr/>
                <p14:nvPr/>
              </p14:nvContentPartPr>
              <p14:xfrm>
                <a:off x="9657200" y="3179760"/>
                <a:ext cx="944640" cy="15840"/>
              </p14:xfrm>
            </p:contentPart>
          </mc:Choice>
          <mc:Fallback xmlns="">
            <p:pic>
              <p:nvPicPr>
                <p:cNvPr id="13" name="Input penna 12">
                  <a:extLst>
                    <a:ext uri="{FF2B5EF4-FFF2-40B4-BE49-F238E27FC236}">
                      <a16:creationId xmlns:a16="http://schemas.microsoft.com/office/drawing/2014/main" id="{B80B34A1-1727-5B4E-6FDD-AF6596DD6A5D}"/>
                    </a:ext>
                  </a:extLst>
                </p:cNvPr>
                <p:cNvPicPr/>
                <p:nvPr/>
              </p:nvPicPr>
              <p:blipFill>
                <a:blip r:embed="rId11"/>
                <a:stretch>
                  <a:fillRect/>
                </a:stretch>
              </p:blipFill>
              <p:spPr>
                <a:xfrm>
                  <a:off x="9621560" y="3143760"/>
                  <a:ext cx="101628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put penna 13">
                  <a:extLst>
                    <a:ext uri="{FF2B5EF4-FFF2-40B4-BE49-F238E27FC236}">
                      <a16:creationId xmlns:a16="http://schemas.microsoft.com/office/drawing/2014/main" id="{BFC5044A-28FE-DEEC-A296-D37758537042}"/>
                    </a:ext>
                  </a:extLst>
                </p14:cNvPr>
                <p14:cNvContentPartPr/>
                <p14:nvPr/>
              </p14:nvContentPartPr>
              <p14:xfrm>
                <a:off x="10302320" y="3154560"/>
                <a:ext cx="152640" cy="10800"/>
              </p14:xfrm>
            </p:contentPart>
          </mc:Choice>
          <mc:Fallback xmlns="">
            <p:pic>
              <p:nvPicPr>
                <p:cNvPr id="14" name="Input penna 13">
                  <a:extLst>
                    <a:ext uri="{FF2B5EF4-FFF2-40B4-BE49-F238E27FC236}">
                      <a16:creationId xmlns:a16="http://schemas.microsoft.com/office/drawing/2014/main" id="{BFC5044A-28FE-DEEC-A296-D37758537042}"/>
                    </a:ext>
                  </a:extLst>
                </p:cNvPr>
                <p:cNvPicPr/>
                <p:nvPr/>
              </p:nvPicPr>
              <p:blipFill>
                <a:blip r:embed="rId13"/>
                <a:stretch>
                  <a:fillRect/>
                </a:stretch>
              </p:blipFill>
              <p:spPr>
                <a:xfrm>
                  <a:off x="10266320" y="3118560"/>
                  <a:ext cx="224280" cy="82440"/>
                </a:xfrm>
                <a:prstGeom prst="rect">
                  <a:avLst/>
                </a:prstGeom>
              </p:spPr>
            </p:pic>
          </mc:Fallback>
        </mc:AlternateContent>
      </p:grpSp>
      <p:sp>
        <p:nvSpPr>
          <p:cNvPr id="2" name="Rettangolo 1">
            <a:extLst>
              <a:ext uri="{FF2B5EF4-FFF2-40B4-BE49-F238E27FC236}">
                <a16:creationId xmlns:a16="http://schemas.microsoft.com/office/drawing/2014/main" id="{CB6A1ABB-9B72-4E67-476D-ADC815DB5AEF}"/>
              </a:ext>
            </a:extLst>
          </p:cNvPr>
          <p:cNvSpPr/>
          <p:nvPr/>
        </p:nvSpPr>
        <p:spPr>
          <a:xfrm>
            <a:off x="22736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4/17</a:t>
            </a:r>
          </a:p>
        </p:txBody>
      </p:sp>
      <p:sp>
        <p:nvSpPr>
          <p:cNvPr id="4" name="Rettangolo 3">
            <a:extLst>
              <a:ext uri="{FF2B5EF4-FFF2-40B4-BE49-F238E27FC236}">
                <a16:creationId xmlns:a16="http://schemas.microsoft.com/office/drawing/2014/main" id="{426AFDF6-C95A-3589-A3B3-04B728381A95}"/>
              </a:ext>
            </a:extLst>
          </p:cNvPr>
          <p:cNvSpPr/>
          <p:nvPr/>
        </p:nvSpPr>
        <p:spPr>
          <a:xfrm>
            <a:off x="23389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I contatti se presenti sono ricavati dall’Anagrafica degli Assistiti di Sinfonia o, se inseriti successivamente dal ruolo di Amministratore di sistema, sono ricavati dallo stesso sistema di Gestione delle Malattie Rare. Nel caso in cui i contatti non dovessero essere presenti, non aggiornati, errati, il sistema permette l’inserimento dei nuovi mediante le box di inserimento, quali:</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Telefonico</a:t>
            </a:r>
            <a:r>
              <a:rPr lang="it-IT" sz="1400">
                <a:solidFill>
                  <a:srgbClr val="000000"/>
                </a:solidFill>
                <a:cs typeface="Arial"/>
              </a:rPr>
              <a:t>: inserire il recapito telefonico dell’assistito</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Caregiver</a:t>
            </a:r>
            <a:r>
              <a:rPr lang="it-IT" sz="1400">
                <a:solidFill>
                  <a:srgbClr val="003D69"/>
                </a:solidFill>
                <a:cs typeface="Arial"/>
              </a:rPr>
              <a:t>: consente di inserire un secondo recapito telefonico, ad esempio quello di un caregiver.</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Email</a:t>
            </a:r>
            <a:r>
              <a:rPr lang="it-IT" sz="1400">
                <a:solidFill>
                  <a:srgbClr val="003D69"/>
                </a:solidFill>
                <a:cs typeface="Arial"/>
              </a:rPr>
              <a:t>: consente di inserire l'indirizzo email dell'assistito. L'email verrà utilizzata per inviare l'informativa relativa al trattamento dei dati personali.</a:t>
            </a:r>
            <a:endParaRPr lang="en-US" sz="1400">
              <a:solidFill>
                <a:srgbClr val="003D69"/>
              </a:solidFill>
              <a:cs typeface="Arial"/>
            </a:endParaRPr>
          </a:p>
          <a:p>
            <a:pPr>
              <a:lnSpc>
                <a:spcPct val="150000"/>
              </a:lnSpc>
            </a:pP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Tree>
    <p:extLst>
      <p:ext uri="{BB962C8B-B14F-4D97-AF65-F5344CB8AC3E}">
        <p14:creationId xmlns:p14="http://schemas.microsoft.com/office/powerpoint/2010/main" val="4105062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testo, schermata, software, Icona del computer&#10;&#10;Il contenuto generato dall&amp;#39;IA potrebbe non essere corretto.">
            <a:extLst>
              <a:ext uri="{FF2B5EF4-FFF2-40B4-BE49-F238E27FC236}">
                <a16:creationId xmlns:a16="http://schemas.microsoft.com/office/drawing/2014/main" id="{B759674B-503E-491F-CECD-A36BEA542A70}"/>
              </a:ext>
            </a:extLst>
          </p:cNvPr>
          <p:cNvPicPr>
            <a:picLocks noChangeAspect="1"/>
          </p:cNvPicPr>
          <p:nvPr/>
        </p:nvPicPr>
        <p:blipFill>
          <a:blip r:embed="rId2"/>
          <a:stretch>
            <a:fillRect/>
          </a:stretch>
        </p:blipFill>
        <p:spPr>
          <a:xfrm>
            <a:off x="5934635" y="1617148"/>
            <a:ext cx="6073587" cy="2770563"/>
          </a:xfrm>
          <a:prstGeom prst="rect">
            <a:avLst/>
          </a:prstGeom>
          <a:ln>
            <a:solidFill>
              <a:srgbClr val="4472C4"/>
            </a:solidFill>
          </a:ln>
        </p:spPr>
      </p:pic>
      <p:pic>
        <p:nvPicPr>
          <p:cNvPr id="11" name="Immagine 10" descr="Immagine che contiene testo, schermata, Carattere&#10;&#10;Il contenuto generato dall&amp;#39;IA potrebbe non essere corretto.">
            <a:extLst>
              <a:ext uri="{FF2B5EF4-FFF2-40B4-BE49-F238E27FC236}">
                <a16:creationId xmlns:a16="http://schemas.microsoft.com/office/drawing/2014/main" id="{98FD38DE-B911-AA77-EF79-062A0BDA9D5B}"/>
              </a:ext>
            </a:extLst>
          </p:cNvPr>
          <p:cNvPicPr>
            <a:picLocks noChangeAspect="1"/>
          </p:cNvPicPr>
          <p:nvPr/>
        </p:nvPicPr>
        <p:blipFill>
          <a:blip r:embed="rId3"/>
          <a:stretch>
            <a:fillRect/>
          </a:stretch>
        </p:blipFill>
        <p:spPr>
          <a:xfrm>
            <a:off x="5934634" y="4995296"/>
            <a:ext cx="6073589" cy="877620"/>
          </a:xfrm>
          <a:prstGeom prst="rect">
            <a:avLst/>
          </a:prstGeom>
          <a:ln>
            <a:solidFill>
              <a:srgbClr val="4472C4"/>
            </a:solidFill>
          </a:ln>
        </p:spPr>
      </p:pic>
      <p:sp>
        <p:nvSpPr>
          <p:cNvPr id="13" name="Triangolo isoscele 12">
            <a:extLst>
              <a:ext uri="{FF2B5EF4-FFF2-40B4-BE49-F238E27FC236}">
                <a16:creationId xmlns:a16="http://schemas.microsoft.com/office/drawing/2014/main" id="{3770895C-9717-1475-834E-9880226B1492}"/>
              </a:ext>
            </a:extLst>
          </p:cNvPr>
          <p:cNvSpPr/>
          <p:nvPr/>
        </p:nvSpPr>
        <p:spPr>
          <a:xfrm>
            <a:off x="7382761" y="3160432"/>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4" name="Triangolo isoscele 13">
            <a:extLst>
              <a:ext uri="{FF2B5EF4-FFF2-40B4-BE49-F238E27FC236}">
                <a16:creationId xmlns:a16="http://schemas.microsoft.com/office/drawing/2014/main" id="{C582E673-4B4E-A5CE-BECC-F52C4510BBA6}"/>
              </a:ext>
            </a:extLst>
          </p:cNvPr>
          <p:cNvSpPr/>
          <p:nvPr/>
        </p:nvSpPr>
        <p:spPr>
          <a:xfrm>
            <a:off x="6071673" y="4830109"/>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3" name="CasellaDiTesto 2">
            <a:extLst>
              <a:ext uri="{FF2B5EF4-FFF2-40B4-BE49-F238E27FC236}">
                <a16:creationId xmlns:a16="http://schemas.microsoft.com/office/drawing/2014/main" id="{0FC4B25E-66BB-66F6-BD55-87CAF54E5EEC}"/>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619DAB7C-8BE4-C714-BBF9-1A1C639B0DDD}"/>
                  </a:ext>
                </a:extLst>
              </p14:cNvPr>
              <p14:cNvContentPartPr/>
              <p14:nvPr/>
            </p14:nvContentPartPr>
            <p14:xfrm>
              <a:off x="10633640" y="3118840"/>
              <a:ext cx="24480" cy="21600"/>
            </p14:xfrm>
          </p:contentPart>
        </mc:Choice>
        <mc:Fallback xmlns="">
          <p:pic>
            <p:nvPicPr>
              <p:cNvPr id="2" name="Input penna 1">
                <a:extLst>
                  <a:ext uri="{FF2B5EF4-FFF2-40B4-BE49-F238E27FC236}">
                    <a16:creationId xmlns:a16="http://schemas.microsoft.com/office/drawing/2014/main" id="{619DAB7C-8BE4-C714-BBF9-1A1C639B0DDD}"/>
                  </a:ext>
                </a:extLst>
              </p:cNvPr>
              <p:cNvPicPr/>
              <p:nvPr/>
            </p:nvPicPr>
            <p:blipFill>
              <a:blip r:embed="rId5"/>
              <a:stretch>
                <a:fillRect/>
              </a:stretch>
            </p:blipFill>
            <p:spPr>
              <a:xfrm>
                <a:off x="10597640" y="3082840"/>
                <a:ext cx="961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3FEEC92D-8E0F-0CAA-9B35-EA3BEFE3ABE4}"/>
                  </a:ext>
                </a:extLst>
              </p14:cNvPr>
              <p14:cNvContentPartPr/>
              <p14:nvPr/>
            </p14:nvContentPartPr>
            <p14:xfrm>
              <a:off x="9667040" y="3103360"/>
              <a:ext cx="970560" cy="51480"/>
            </p14:xfrm>
          </p:contentPart>
        </mc:Choice>
        <mc:Fallback xmlns="">
          <p:pic>
            <p:nvPicPr>
              <p:cNvPr id="5" name="Input penna 4">
                <a:extLst>
                  <a:ext uri="{FF2B5EF4-FFF2-40B4-BE49-F238E27FC236}">
                    <a16:creationId xmlns:a16="http://schemas.microsoft.com/office/drawing/2014/main" id="{3FEEC92D-8E0F-0CAA-9B35-EA3BEFE3ABE4}"/>
                  </a:ext>
                </a:extLst>
              </p:cNvPr>
              <p:cNvPicPr/>
              <p:nvPr/>
            </p:nvPicPr>
            <p:blipFill>
              <a:blip r:embed="rId7"/>
              <a:stretch>
                <a:fillRect/>
              </a:stretch>
            </p:blipFill>
            <p:spPr>
              <a:xfrm>
                <a:off x="9631053" y="3067106"/>
                <a:ext cx="1042173" cy="12362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put penna 5">
                <a:extLst>
                  <a:ext uri="{FF2B5EF4-FFF2-40B4-BE49-F238E27FC236}">
                    <a16:creationId xmlns:a16="http://schemas.microsoft.com/office/drawing/2014/main" id="{809E83D4-4226-1EBA-ADF6-98950061DEE9}"/>
                  </a:ext>
                </a:extLst>
              </p14:cNvPr>
              <p14:cNvContentPartPr/>
              <p14:nvPr/>
            </p14:nvContentPartPr>
            <p14:xfrm>
              <a:off x="9651920" y="3134320"/>
              <a:ext cx="111600" cy="360"/>
            </p14:xfrm>
          </p:contentPart>
        </mc:Choice>
        <mc:Fallback xmlns="">
          <p:pic>
            <p:nvPicPr>
              <p:cNvPr id="6" name="Input penna 5">
                <a:extLst>
                  <a:ext uri="{FF2B5EF4-FFF2-40B4-BE49-F238E27FC236}">
                    <a16:creationId xmlns:a16="http://schemas.microsoft.com/office/drawing/2014/main" id="{809E83D4-4226-1EBA-ADF6-98950061DEE9}"/>
                  </a:ext>
                </a:extLst>
              </p:cNvPr>
              <p:cNvPicPr/>
              <p:nvPr/>
            </p:nvPicPr>
            <p:blipFill>
              <a:blip r:embed="rId9"/>
              <a:stretch>
                <a:fillRect/>
              </a:stretch>
            </p:blipFill>
            <p:spPr>
              <a:xfrm>
                <a:off x="9615920" y="3098320"/>
                <a:ext cx="1832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put penna 8">
                <a:extLst>
                  <a:ext uri="{FF2B5EF4-FFF2-40B4-BE49-F238E27FC236}">
                    <a16:creationId xmlns:a16="http://schemas.microsoft.com/office/drawing/2014/main" id="{F6799A88-4F4D-BBEA-CEFB-640103B12DC6}"/>
                  </a:ext>
                </a:extLst>
              </p14:cNvPr>
              <p14:cNvContentPartPr/>
              <p14:nvPr/>
            </p14:nvContentPartPr>
            <p14:xfrm>
              <a:off x="9667040" y="3113800"/>
              <a:ext cx="680400" cy="5760"/>
            </p14:xfrm>
          </p:contentPart>
        </mc:Choice>
        <mc:Fallback xmlns="">
          <p:pic>
            <p:nvPicPr>
              <p:cNvPr id="9" name="Input penna 8">
                <a:extLst>
                  <a:ext uri="{FF2B5EF4-FFF2-40B4-BE49-F238E27FC236}">
                    <a16:creationId xmlns:a16="http://schemas.microsoft.com/office/drawing/2014/main" id="{F6799A88-4F4D-BBEA-CEFB-640103B12DC6}"/>
                  </a:ext>
                </a:extLst>
              </p:cNvPr>
              <p:cNvPicPr/>
              <p:nvPr/>
            </p:nvPicPr>
            <p:blipFill>
              <a:blip r:embed="rId11"/>
              <a:stretch>
                <a:fillRect/>
              </a:stretch>
            </p:blipFill>
            <p:spPr>
              <a:xfrm>
                <a:off x="9631040" y="3077800"/>
                <a:ext cx="752040" cy="77400"/>
              </a:xfrm>
              <a:prstGeom prst="rect">
                <a:avLst/>
              </a:prstGeom>
            </p:spPr>
          </p:pic>
        </mc:Fallback>
      </mc:AlternateContent>
      <p:sp>
        <p:nvSpPr>
          <p:cNvPr id="4" name="Rettangolo 3">
            <a:extLst>
              <a:ext uri="{FF2B5EF4-FFF2-40B4-BE49-F238E27FC236}">
                <a16:creationId xmlns:a16="http://schemas.microsoft.com/office/drawing/2014/main" id="{7EC7BA1E-D2BD-6B2B-5D26-38898F1D0542}"/>
              </a:ext>
            </a:extLst>
          </p:cNvPr>
          <p:cNvSpPr/>
          <p:nvPr/>
        </p:nvSpPr>
        <p:spPr>
          <a:xfrm>
            <a:off x="25421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br>
              <a:rPr lang="it-IT" sz="1400" b="1" dirty="0">
                <a:solidFill>
                  <a:srgbClr val="000000"/>
                </a:solidFill>
                <a:cs typeface="Arial"/>
              </a:rPr>
            </a:br>
            <a:r>
              <a:rPr lang="it-IT" sz="1400" b="1">
                <a:solidFill>
                  <a:srgbClr val="000000"/>
                </a:solidFill>
                <a:cs typeface="Arial"/>
              </a:rPr>
              <a:t>Qualora i contatti non siano comunicati dal paziente, oppure il </a:t>
            </a:r>
            <a:r>
              <a:rPr lang="it-IT" sz="1400">
                <a:solidFill>
                  <a:srgbClr val="000000"/>
                </a:solidFill>
                <a:cs typeface="Arial"/>
              </a:rPr>
              <a:t>paziente si rifiuti di fornire tali informazioni, o ancora il medico non li compili, per procedere all’inserimento di un nuovo certificato sarà necessario:</a:t>
            </a:r>
            <a:endParaRPr lang="en-US" sz="1400">
              <a:solidFill>
                <a:srgbClr val="003D69"/>
              </a:solidFill>
              <a:cs typeface="Arial"/>
            </a:endParaRPr>
          </a:p>
          <a:p>
            <a:pPr>
              <a:lnSpc>
                <a:spcPct val="150000"/>
              </a:lnSpc>
            </a:pPr>
            <a:r>
              <a:rPr lang="it-IT" sz="1400">
                <a:solidFill>
                  <a:srgbClr val="000000"/>
                </a:solidFill>
                <a:cs typeface="Arial"/>
              </a:rPr>
              <a:t>- In caso di assenza del contatto email, selezionare la casella di controllo accanto alla dicitura: "Il paziente non acconsente alla fornitura dei suoi contatti email per consentire l'invio di comunicazioni via email".</a:t>
            </a:r>
            <a:endParaRPr lang="en-US" sz="1400">
              <a:solidFill>
                <a:srgbClr val="003D69"/>
              </a:solidFill>
              <a:cs typeface="Arial"/>
            </a:endParaRPr>
          </a:p>
          <a:p>
            <a:pPr>
              <a:lnSpc>
                <a:spcPct val="150000"/>
              </a:lnSpc>
            </a:pPr>
            <a:r>
              <a:rPr lang="it-IT" sz="1400">
                <a:solidFill>
                  <a:srgbClr val="000000"/>
                </a:solidFill>
                <a:cs typeface="Arial"/>
              </a:rPr>
              <a:t>- In caso di assenza del recapito telefonico, selezionare la casella di controllo accanto alla dicitura: "Il paziente non acconsente alla fornitura dei suoi contatti telefonici".</a:t>
            </a:r>
            <a:endParaRPr lang="en-US" sz="1400">
              <a:solidFill>
                <a:srgbClr val="003D69"/>
              </a:solidFill>
              <a:cs typeface="Arial"/>
            </a:endParaRPr>
          </a:p>
          <a:p>
            <a:pPr>
              <a:lnSpc>
                <a:spcPct val="150000"/>
              </a:lnSpc>
            </a:pPr>
            <a:br>
              <a:rPr lang="en-US" sz="1400" dirty="0">
                <a:solidFill>
                  <a:srgbClr val="003D69"/>
                </a:solidFill>
                <a:cs typeface="Arial"/>
              </a:rPr>
            </a:b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
        <p:nvSpPr>
          <p:cNvPr id="12" name="Rettangolo 11">
            <a:extLst>
              <a:ext uri="{FF2B5EF4-FFF2-40B4-BE49-F238E27FC236}">
                <a16:creationId xmlns:a16="http://schemas.microsoft.com/office/drawing/2014/main" id="{64CBF0B2-6C06-03F3-3055-7FEE297E7E5E}"/>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5/17</a:t>
            </a:r>
          </a:p>
        </p:txBody>
      </p:sp>
    </p:spTree>
    <p:extLst>
      <p:ext uri="{BB962C8B-B14F-4D97-AF65-F5344CB8AC3E}">
        <p14:creationId xmlns:p14="http://schemas.microsoft.com/office/powerpoint/2010/main" val="23595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vestiti, uomo, cartone animato, illustrazione&#10;&#10;Il contenuto generato dall&amp;#39;IA potrebbe non essere corretto.">
            <a:extLst>
              <a:ext uri="{FF2B5EF4-FFF2-40B4-BE49-F238E27FC236}">
                <a16:creationId xmlns:a16="http://schemas.microsoft.com/office/drawing/2014/main" id="{9ED1D3D6-14C4-CE13-82AC-102125E92B50}"/>
              </a:ext>
            </a:extLst>
          </p:cNvPr>
          <p:cNvPicPr>
            <a:picLocks noChangeAspect="1"/>
          </p:cNvPicPr>
          <p:nvPr/>
        </p:nvPicPr>
        <p:blipFill>
          <a:blip r:embed="rId2"/>
          <a:stretch>
            <a:fillRect/>
          </a:stretch>
        </p:blipFill>
        <p:spPr>
          <a:xfrm>
            <a:off x="9287607" y="1722559"/>
            <a:ext cx="2702170" cy="1947497"/>
          </a:xfrm>
          <a:prstGeom prst="rect">
            <a:avLst/>
          </a:prstGeom>
        </p:spPr>
      </p:pic>
      <p:pic>
        <p:nvPicPr>
          <p:cNvPr id="10" name="Immagine 9">
            <a:extLst>
              <a:ext uri="{FF2B5EF4-FFF2-40B4-BE49-F238E27FC236}">
                <a16:creationId xmlns:a16="http://schemas.microsoft.com/office/drawing/2014/main" id="{EAFDD4B5-D40F-7F10-25C4-2587A0A53165}"/>
              </a:ext>
            </a:extLst>
          </p:cNvPr>
          <p:cNvPicPr>
            <a:picLocks noChangeAspect="1"/>
          </p:cNvPicPr>
          <p:nvPr/>
        </p:nvPicPr>
        <p:blipFill>
          <a:blip r:embed="rId3"/>
          <a:stretch>
            <a:fillRect/>
          </a:stretch>
        </p:blipFill>
        <p:spPr>
          <a:xfrm>
            <a:off x="5588245" y="4113700"/>
            <a:ext cx="4743450" cy="295275"/>
          </a:xfrm>
          <a:prstGeom prst="rect">
            <a:avLst/>
          </a:prstGeom>
        </p:spPr>
      </p:pic>
      <p:pic>
        <p:nvPicPr>
          <p:cNvPr id="11" name="Immagine 10" descr="Immagine che contiene testo, schermata, Carattere, algebra&#10;&#10;Il contenuto generato dall&amp;#39;IA potrebbe non essere corretto.">
            <a:extLst>
              <a:ext uri="{FF2B5EF4-FFF2-40B4-BE49-F238E27FC236}">
                <a16:creationId xmlns:a16="http://schemas.microsoft.com/office/drawing/2014/main" id="{07BFF123-EC6B-7A0E-A503-5D87D74B39DE}"/>
              </a:ext>
            </a:extLst>
          </p:cNvPr>
          <p:cNvPicPr>
            <a:picLocks noChangeAspect="1"/>
          </p:cNvPicPr>
          <p:nvPr/>
        </p:nvPicPr>
        <p:blipFill>
          <a:blip r:embed="rId4"/>
          <a:stretch>
            <a:fillRect/>
          </a:stretch>
        </p:blipFill>
        <p:spPr>
          <a:xfrm>
            <a:off x="6404830" y="5185996"/>
            <a:ext cx="5572125" cy="1409700"/>
          </a:xfrm>
          <a:prstGeom prst="rect">
            <a:avLst/>
          </a:prstGeom>
          <a:ln>
            <a:solidFill>
              <a:srgbClr val="4472C4"/>
            </a:solidFill>
          </a:ln>
        </p:spPr>
      </p:pic>
      <p:cxnSp>
        <p:nvCxnSpPr>
          <p:cNvPr id="2" name="Connettore 2 1">
            <a:extLst>
              <a:ext uri="{FF2B5EF4-FFF2-40B4-BE49-F238E27FC236}">
                <a16:creationId xmlns:a16="http://schemas.microsoft.com/office/drawing/2014/main" id="{C525079A-298E-E05E-5EDF-3CCF070BF33A}"/>
              </a:ext>
            </a:extLst>
          </p:cNvPr>
          <p:cNvCxnSpPr/>
          <p:nvPr/>
        </p:nvCxnSpPr>
        <p:spPr>
          <a:xfrm flipH="1">
            <a:off x="7716791" y="3126763"/>
            <a:ext cx="1432458"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3" name="Connettore 2 2">
            <a:extLst>
              <a:ext uri="{FF2B5EF4-FFF2-40B4-BE49-F238E27FC236}">
                <a16:creationId xmlns:a16="http://schemas.microsoft.com/office/drawing/2014/main" id="{39301C10-EE4F-9DFE-D8E0-B1549D3E7D4B}"/>
              </a:ext>
            </a:extLst>
          </p:cNvPr>
          <p:cNvCxnSpPr/>
          <p:nvPr/>
        </p:nvCxnSpPr>
        <p:spPr>
          <a:xfrm>
            <a:off x="7840013" y="4451402"/>
            <a:ext cx="1509472" cy="60070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4" name="Triangolo isoscele 3">
            <a:extLst>
              <a:ext uri="{FF2B5EF4-FFF2-40B4-BE49-F238E27FC236}">
                <a16:creationId xmlns:a16="http://schemas.microsoft.com/office/drawing/2014/main" id="{5285981A-E88B-7008-AE31-3AFF559DB152}"/>
              </a:ext>
            </a:extLst>
          </p:cNvPr>
          <p:cNvSpPr/>
          <p:nvPr/>
        </p:nvSpPr>
        <p:spPr>
          <a:xfrm>
            <a:off x="10456984" y="4055017"/>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2" name="CasellaDiTesto 11">
            <a:extLst>
              <a:ext uri="{FF2B5EF4-FFF2-40B4-BE49-F238E27FC236}">
                <a16:creationId xmlns:a16="http://schemas.microsoft.com/office/drawing/2014/main" id="{672DB3F0-A0BB-0090-A1AE-92AC65CCF13E}"/>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5" name="Rettangolo 4">
            <a:extLst>
              <a:ext uri="{FF2B5EF4-FFF2-40B4-BE49-F238E27FC236}">
                <a16:creationId xmlns:a16="http://schemas.microsoft.com/office/drawing/2014/main" id="{6464CF7A-F7D3-7214-75DC-88FF953E6147}"/>
              </a:ext>
            </a:extLst>
          </p:cNvPr>
          <p:cNvSpPr/>
          <p:nvPr/>
        </p:nvSpPr>
        <p:spPr>
          <a:xfrm>
            <a:off x="239571" y="1646612"/>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Times New Roman" panose="02020603050405020304" pitchFamily="18" charset="0"/>
                <a:cs typeface="Calibri"/>
              </a:rPr>
              <a:t>2. Caricamento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È importante sottolineare che l’email dell’assistito è necessaria per inviare l’Informativa sul Trattamento dei Dati all’assistito stesso e per informarlo dell’avvenuto caricamento del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Pertanto, se il campo email non viene compilato, sarà obbligatorio scaricare, attraverso opportuno pulsante, il PDF relativo all’Informativa sul Trattamento dei Dati Personali, che consentirà di consegnare in formato cartaceo l’Informativa all’assistito.</a:t>
            </a:r>
          </a:p>
        </p:txBody>
      </p:sp>
      <p:sp>
        <p:nvSpPr>
          <p:cNvPr id="6" name="Rettangolo 5">
            <a:extLst>
              <a:ext uri="{FF2B5EF4-FFF2-40B4-BE49-F238E27FC236}">
                <a16:creationId xmlns:a16="http://schemas.microsoft.com/office/drawing/2014/main" id="{91D85A8C-55D3-A86C-51ED-23C2B61B6254}"/>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6/17</a:t>
            </a:r>
          </a:p>
        </p:txBody>
      </p:sp>
    </p:spTree>
    <p:extLst>
      <p:ext uri="{BB962C8B-B14F-4D97-AF65-F5344CB8AC3E}">
        <p14:creationId xmlns:p14="http://schemas.microsoft.com/office/powerpoint/2010/main" val="2061572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Icona del computer&#10;&#10;Il contenuto generato dall&amp;#39;IA potrebbe non essere corretto.">
            <a:extLst>
              <a:ext uri="{FF2B5EF4-FFF2-40B4-BE49-F238E27FC236}">
                <a16:creationId xmlns:a16="http://schemas.microsoft.com/office/drawing/2014/main" id="{16F64268-32B2-5944-8650-0857A8C1CF00}"/>
              </a:ext>
            </a:extLst>
          </p:cNvPr>
          <p:cNvPicPr>
            <a:picLocks noChangeAspect="1"/>
          </p:cNvPicPr>
          <p:nvPr/>
        </p:nvPicPr>
        <p:blipFill>
          <a:blip r:embed="rId2"/>
          <a:stretch>
            <a:fillRect/>
          </a:stretch>
        </p:blipFill>
        <p:spPr>
          <a:xfrm>
            <a:off x="5672268" y="1679753"/>
            <a:ext cx="6129617" cy="2759357"/>
          </a:xfrm>
          <a:prstGeom prst="rect">
            <a:avLst/>
          </a:prstGeom>
          <a:ln>
            <a:solidFill>
              <a:srgbClr val="4472C4"/>
            </a:solidFill>
          </a:ln>
        </p:spPr>
      </p:pic>
      <p:sp>
        <p:nvSpPr>
          <p:cNvPr id="7" name="CasellaDiTesto 6">
            <a:extLst>
              <a:ext uri="{FF2B5EF4-FFF2-40B4-BE49-F238E27FC236}">
                <a16:creationId xmlns:a16="http://schemas.microsoft.com/office/drawing/2014/main" id="{40D35B30-C1CC-B1D1-9324-6FB9F775E7FE}"/>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grpSp>
        <p:nvGrpSpPr>
          <p:cNvPr id="13" name="Gruppo 12">
            <a:extLst>
              <a:ext uri="{FF2B5EF4-FFF2-40B4-BE49-F238E27FC236}">
                <a16:creationId xmlns:a16="http://schemas.microsoft.com/office/drawing/2014/main" id="{48F39A30-07C1-B959-C257-A2E161956B10}"/>
              </a:ext>
            </a:extLst>
          </p:cNvPr>
          <p:cNvGrpSpPr/>
          <p:nvPr/>
        </p:nvGrpSpPr>
        <p:grpSpPr>
          <a:xfrm>
            <a:off x="9453503" y="3175405"/>
            <a:ext cx="1002600" cy="35280"/>
            <a:chOff x="9453503" y="3423285"/>
            <a:chExt cx="1002600" cy="35280"/>
          </a:xfrm>
        </p:grpSpPr>
        <mc:AlternateContent xmlns:mc="http://schemas.openxmlformats.org/markup-compatibility/2006" xmlns:p14="http://schemas.microsoft.com/office/powerpoint/2010/main">
          <mc:Choice Requires="p14">
            <p:contentPart p14:bwMode="auto" r:id="rId3">
              <p14:nvContentPartPr>
                <p14:cNvPr id="9" name="Input penna 8">
                  <a:extLst>
                    <a:ext uri="{FF2B5EF4-FFF2-40B4-BE49-F238E27FC236}">
                      <a16:creationId xmlns:a16="http://schemas.microsoft.com/office/drawing/2014/main" id="{BE5F5D79-FFDE-6924-0934-0E46D3F433CC}"/>
                    </a:ext>
                  </a:extLst>
                </p14:cNvPr>
                <p14:cNvContentPartPr/>
                <p14:nvPr/>
              </p14:nvContentPartPr>
              <p14:xfrm>
                <a:off x="10172423" y="3428685"/>
                <a:ext cx="283680" cy="3960"/>
              </p14:xfrm>
            </p:contentPart>
          </mc:Choice>
          <mc:Fallback xmlns="">
            <p:pic>
              <p:nvPicPr>
                <p:cNvPr id="9" name="Input penna 8">
                  <a:extLst>
                    <a:ext uri="{FF2B5EF4-FFF2-40B4-BE49-F238E27FC236}">
                      <a16:creationId xmlns:a16="http://schemas.microsoft.com/office/drawing/2014/main" id="{BE5F5D79-FFDE-6924-0934-0E46D3F433CC}"/>
                    </a:ext>
                  </a:extLst>
                </p:cNvPr>
                <p:cNvPicPr/>
                <p:nvPr/>
              </p:nvPicPr>
              <p:blipFill>
                <a:blip r:embed="rId8"/>
                <a:stretch>
                  <a:fillRect/>
                </a:stretch>
              </p:blipFill>
              <p:spPr>
                <a:xfrm>
                  <a:off x="10109783" y="3366045"/>
                  <a:ext cx="4093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put penna 9">
                  <a:extLst>
                    <a:ext uri="{FF2B5EF4-FFF2-40B4-BE49-F238E27FC236}">
                      <a16:creationId xmlns:a16="http://schemas.microsoft.com/office/drawing/2014/main" id="{03E081E4-C777-D6E6-39B7-AA56B8FC9EAF}"/>
                    </a:ext>
                  </a:extLst>
                </p14:cNvPr>
                <p14:cNvContentPartPr/>
                <p14:nvPr/>
              </p14:nvContentPartPr>
              <p14:xfrm>
                <a:off x="9696863" y="3424005"/>
                <a:ext cx="137880" cy="5400"/>
              </p14:xfrm>
            </p:contentPart>
          </mc:Choice>
          <mc:Fallback xmlns="">
            <p:pic>
              <p:nvPicPr>
                <p:cNvPr id="10" name="Input penna 9">
                  <a:extLst>
                    <a:ext uri="{FF2B5EF4-FFF2-40B4-BE49-F238E27FC236}">
                      <a16:creationId xmlns:a16="http://schemas.microsoft.com/office/drawing/2014/main" id="{03E081E4-C777-D6E6-39B7-AA56B8FC9EAF}"/>
                    </a:ext>
                  </a:extLst>
                </p:cNvPr>
                <p:cNvPicPr/>
                <p:nvPr/>
              </p:nvPicPr>
              <p:blipFill>
                <a:blip r:embed="rId10"/>
                <a:stretch>
                  <a:fillRect/>
                </a:stretch>
              </p:blipFill>
              <p:spPr>
                <a:xfrm>
                  <a:off x="9633863" y="3361365"/>
                  <a:ext cx="2635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put penna 10">
                  <a:extLst>
                    <a:ext uri="{FF2B5EF4-FFF2-40B4-BE49-F238E27FC236}">
                      <a16:creationId xmlns:a16="http://schemas.microsoft.com/office/drawing/2014/main" id="{1B6630E8-AB1A-C1A3-AA1A-AF4DD971A8EC}"/>
                    </a:ext>
                  </a:extLst>
                </p14:cNvPr>
                <p14:cNvContentPartPr/>
                <p14:nvPr/>
              </p14:nvContentPartPr>
              <p14:xfrm>
                <a:off x="9472943" y="3446325"/>
                <a:ext cx="218880" cy="12240"/>
              </p14:xfrm>
            </p:contentPart>
          </mc:Choice>
          <mc:Fallback xmlns="">
            <p:pic>
              <p:nvPicPr>
                <p:cNvPr id="11" name="Input penna 10">
                  <a:extLst>
                    <a:ext uri="{FF2B5EF4-FFF2-40B4-BE49-F238E27FC236}">
                      <a16:creationId xmlns:a16="http://schemas.microsoft.com/office/drawing/2014/main" id="{1B6630E8-AB1A-C1A3-AA1A-AF4DD971A8EC}"/>
                    </a:ext>
                  </a:extLst>
                </p:cNvPr>
                <p:cNvPicPr/>
                <p:nvPr/>
              </p:nvPicPr>
              <p:blipFill>
                <a:blip r:embed="rId12"/>
                <a:stretch>
                  <a:fillRect/>
                </a:stretch>
              </p:blipFill>
              <p:spPr>
                <a:xfrm>
                  <a:off x="9437303" y="3410325"/>
                  <a:ext cx="2905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put penna 11">
                  <a:extLst>
                    <a:ext uri="{FF2B5EF4-FFF2-40B4-BE49-F238E27FC236}">
                      <a16:creationId xmlns:a16="http://schemas.microsoft.com/office/drawing/2014/main" id="{30FE7AFA-5AB3-CFEE-A338-3F8A99031779}"/>
                    </a:ext>
                  </a:extLst>
                </p14:cNvPr>
                <p14:cNvContentPartPr/>
                <p14:nvPr/>
              </p14:nvContentPartPr>
              <p14:xfrm>
                <a:off x="9453503" y="3423285"/>
                <a:ext cx="820440" cy="24840"/>
              </p14:xfrm>
            </p:contentPart>
          </mc:Choice>
          <mc:Fallback xmlns="">
            <p:pic>
              <p:nvPicPr>
                <p:cNvPr id="12" name="Input penna 11">
                  <a:extLst>
                    <a:ext uri="{FF2B5EF4-FFF2-40B4-BE49-F238E27FC236}">
                      <a16:creationId xmlns:a16="http://schemas.microsoft.com/office/drawing/2014/main" id="{30FE7AFA-5AB3-CFEE-A338-3F8A99031779}"/>
                    </a:ext>
                  </a:extLst>
                </p:cNvPr>
                <p:cNvPicPr/>
                <p:nvPr/>
              </p:nvPicPr>
              <p:blipFill>
                <a:blip r:embed="rId14"/>
                <a:stretch>
                  <a:fillRect/>
                </a:stretch>
              </p:blipFill>
              <p:spPr>
                <a:xfrm>
                  <a:off x="9417503" y="3387285"/>
                  <a:ext cx="892080" cy="96480"/>
                </a:xfrm>
                <a:prstGeom prst="rect">
                  <a:avLst/>
                </a:prstGeom>
              </p:spPr>
            </p:pic>
          </mc:Fallback>
        </mc:AlternateContent>
      </p:grpSp>
      <p:sp>
        <p:nvSpPr>
          <p:cNvPr id="4" name="Rettangolo 3">
            <a:extLst>
              <a:ext uri="{FF2B5EF4-FFF2-40B4-BE49-F238E27FC236}">
                <a16:creationId xmlns:a16="http://schemas.microsoft.com/office/drawing/2014/main" id="{6464CF7A-F7D3-7214-75DC-88FF953E6147}"/>
              </a:ext>
            </a:extLst>
          </p:cNvPr>
          <p:cNvSpPr/>
          <p:nvPr/>
        </p:nvSpPr>
        <p:spPr>
          <a:xfrm>
            <a:off x="229771" y="1677462"/>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ea typeface="Times New Roman" panose="02020603050405020304" pitchFamily="18" charset="0"/>
                <a:cs typeface="Calibri"/>
              </a:rPr>
              <a:t>Una volta visualizzato il Dettaglio dell'Assistito e aggiornati/inseriti i contatti, spuntate le caselle di controllo e, nel caso occorra, scaricato il PDF dell'Informativa sul Trattamento dei Dati Personali, si potrà procedere all’inserimento del certificato mediante il bottone </a:t>
            </a:r>
            <a:r>
              <a:rPr lang="it-IT" sz="1400" b="1" dirty="0">
                <a:solidFill>
                  <a:srgbClr val="012B51"/>
                </a:solidFill>
                <a:ea typeface="Times New Roman" panose="02020603050405020304" pitchFamily="18" charset="0"/>
                <a:cs typeface="Calibri"/>
              </a:rPr>
              <a:t>'Procedi</a:t>
            </a:r>
            <a:r>
              <a:rPr lang="it-IT" sz="1400" dirty="0">
                <a:solidFill>
                  <a:sysClr val="windowText" lastClr="000000"/>
                </a:solidFill>
                <a:ea typeface="Times New Roman" panose="02020603050405020304" pitchFamily="18" charset="0"/>
                <a:cs typeface="Calibri"/>
              </a:rPr>
              <a:t>', annullare il processo utilizzando il bottone </a:t>
            </a:r>
            <a:r>
              <a:rPr lang="it-IT" sz="1400" b="1" dirty="0">
                <a:solidFill>
                  <a:srgbClr val="C00000"/>
                </a:solidFill>
                <a:ea typeface="Times New Roman" panose="02020603050405020304" pitchFamily="18" charset="0"/>
                <a:cs typeface="Calibri"/>
              </a:rPr>
              <a:t>'Annulla</a:t>
            </a:r>
            <a:r>
              <a:rPr lang="it-IT" sz="1400" dirty="0">
                <a:solidFill>
                  <a:sysClr val="windowText" lastClr="000000"/>
                </a:solidFill>
                <a:ea typeface="Times New Roman" panose="02020603050405020304" pitchFamily="18" charset="0"/>
                <a:cs typeface="Calibri"/>
              </a:rPr>
              <a:t>' oppure tornare alla schermata precedente mediante il bottone </a:t>
            </a:r>
            <a:r>
              <a:rPr lang="it-IT" sz="1400" b="1">
                <a:solidFill>
                  <a:srgbClr val="012B51"/>
                </a:solidFill>
                <a:ea typeface="Times New Roman" panose="02020603050405020304" pitchFamily="18" charset="0"/>
                <a:cs typeface="Calibri"/>
              </a:rPr>
              <a:t>'Indietro</a:t>
            </a:r>
            <a:r>
              <a:rPr lang="it-IT" sz="1400">
                <a:solidFill>
                  <a:sysClr val="windowText" lastClr="000000"/>
                </a:solidFill>
                <a:ea typeface="Times New Roman" panose="02020603050405020304" pitchFamily="18" charset="0"/>
                <a:cs typeface="Calibri"/>
              </a:rPr>
              <a:t>’</a:t>
            </a:r>
          </a:p>
        </p:txBody>
      </p:sp>
      <p:sp>
        <p:nvSpPr>
          <p:cNvPr id="14" name="Rettangolo 13">
            <a:extLst>
              <a:ext uri="{FF2B5EF4-FFF2-40B4-BE49-F238E27FC236}">
                <a16:creationId xmlns:a16="http://schemas.microsoft.com/office/drawing/2014/main" id="{530DAC19-63BB-F7CE-7927-EBD678D2814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7/17</a:t>
            </a:r>
          </a:p>
        </p:txBody>
      </p:sp>
    </p:spTree>
    <p:extLst>
      <p:ext uri="{BB962C8B-B14F-4D97-AF65-F5344CB8AC3E}">
        <p14:creationId xmlns:p14="http://schemas.microsoft.com/office/powerpoint/2010/main" val="1231175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28BEB7E-4551-8425-BA68-CFA4E92A97C2}"/>
              </a:ext>
            </a:extLst>
          </p:cNvPr>
          <p:cNvPicPr>
            <a:picLocks noChangeAspect="1"/>
          </p:cNvPicPr>
          <p:nvPr/>
        </p:nvPicPr>
        <p:blipFill>
          <a:blip r:embed="rId2"/>
          <a:stretch>
            <a:fillRect/>
          </a:stretch>
        </p:blipFill>
        <p:spPr>
          <a:xfrm>
            <a:off x="5529385" y="1666791"/>
            <a:ext cx="6412524" cy="2907002"/>
          </a:xfrm>
          <a:prstGeom prst="rect">
            <a:avLst/>
          </a:prstGeom>
          <a:ln>
            <a:solidFill>
              <a:srgbClr val="4472C4"/>
            </a:solidFill>
          </a:ln>
        </p:spPr>
      </p:pic>
      <p:pic>
        <p:nvPicPr>
          <p:cNvPr id="5" name="Immagine 4">
            <a:extLst>
              <a:ext uri="{FF2B5EF4-FFF2-40B4-BE49-F238E27FC236}">
                <a16:creationId xmlns:a16="http://schemas.microsoft.com/office/drawing/2014/main" id="{75EFBD02-DF36-1233-31F4-1B7A6202BC64}"/>
              </a:ext>
            </a:extLst>
          </p:cNvPr>
          <p:cNvPicPr>
            <a:picLocks noChangeAspect="1"/>
          </p:cNvPicPr>
          <p:nvPr/>
        </p:nvPicPr>
        <p:blipFill>
          <a:blip r:embed="rId3"/>
          <a:stretch>
            <a:fillRect/>
          </a:stretch>
        </p:blipFill>
        <p:spPr>
          <a:xfrm>
            <a:off x="7451967" y="4094594"/>
            <a:ext cx="4489940" cy="2142754"/>
          </a:xfrm>
          <a:prstGeom prst="rect">
            <a:avLst/>
          </a:prstGeom>
          <a:ln>
            <a:solidFill>
              <a:srgbClr val="4472C4"/>
            </a:solidFill>
          </a:ln>
        </p:spPr>
      </p:pic>
      <p:sp>
        <p:nvSpPr>
          <p:cNvPr id="8" name="CasellaDiTesto 7">
            <a:extLst>
              <a:ext uri="{FF2B5EF4-FFF2-40B4-BE49-F238E27FC236}">
                <a16:creationId xmlns:a16="http://schemas.microsoft.com/office/drawing/2014/main" id="{272BB7A7-669C-AADA-8F6D-22BCC9C5D675}"/>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6" name="Rettangolo 5">
            <a:extLst>
              <a:ext uri="{FF2B5EF4-FFF2-40B4-BE49-F238E27FC236}">
                <a16:creationId xmlns:a16="http://schemas.microsoft.com/office/drawing/2014/main" id="{F95304B4-0F1B-7634-3E2E-0F2C542DECD0}"/>
              </a:ext>
            </a:extLst>
          </p:cNvPr>
          <p:cNvSpPr/>
          <p:nvPr/>
        </p:nvSpPr>
        <p:spPr>
          <a:xfrm>
            <a:off x="229771" y="1677462"/>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ea typeface="Times New Roman" panose="02020603050405020304" pitchFamily="18" charset="0"/>
                <a:cs typeface="Arial"/>
              </a:rPr>
              <a:t>Per completare il caricamento del certificato per l’assistito indicato, l’utente deve registrare a sistema le seguenti informazioni:</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r>
              <a:rPr lang="it-IT" sz="1400" b="1" i="1">
                <a:solidFill>
                  <a:sysClr val="windowText" lastClr="000000"/>
                </a:solidFill>
                <a:ea typeface="Times New Roman" panose="02020603050405020304" pitchFamily="18" charset="0"/>
                <a:cs typeface="Arial"/>
              </a:rPr>
              <a:t>Malattia</a:t>
            </a:r>
            <a:r>
              <a:rPr lang="it-IT" sz="1400">
                <a:solidFill>
                  <a:sysClr val="windowText" lastClr="000000"/>
                </a:solidFill>
                <a:ea typeface="Times New Roman" panose="02020603050405020304" pitchFamily="18" charset="0"/>
                <a:cs typeface="Arial"/>
              </a:rPr>
              <a:t>: il campo verrà valorizzato una volta utilizzata l’icona lente. Cliccando sull'icona, si aprirà una maschera che consente di ricercare la malattia inserendo almeno 5 caratteri. Dopo aver individuato la </a:t>
            </a:r>
            <a:r>
              <a:rPr lang="it-IT" sz="1400">
                <a:solidFill>
                  <a:srgbClr val="000000"/>
                </a:solidFill>
                <a:ea typeface="Times New Roman" panose="02020603050405020304" pitchFamily="18" charset="0"/>
                <a:cs typeface="Arial"/>
              </a:rPr>
              <a:t>malattia </a:t>
            </a:r>
            <a:r>
              <a:rPr lang="it-IT" sz="1400">
                <a:solidFill>
                  <a:sysClr val="windowText" lastClr="000000"/>
                </a:solidFill>
                <a:ea typeface="Times New Roman" panose="02020603050405020304" pitchFamily="18" charset="0"/>
                <a:cs typeface="Arial"/>
              </a:rPr>
              <a:t>desiderata, è possibile selezionarla, </a:t>
            </a:r>
            <a:r>
              <a:rPr lang="it-IT" sz="1400">
                <a:solidFill>
                  <a:srgbClr val="000000"/>
                </a:solidFill>
                <a:ea typeface="Times New Roman" panose="02020603050405020304" pitchFamily="18" charset="0"/>
                <a:cs typeface="Arial"/>
              </a:rPr>
              <a:t>confermandola con </a:t>
            </a:r>
            <a:r>
              <a:rPr lang="it-IT" sz="1400">
                <a:solidFill>
                  <a:sysClr val="windowText" lastClr="000000"/>
                </a:solidFill>
                <a:ea typeface="Times New Roman" panose="02020603050405020304" pitchFamily="18" charset="0"/>
                <a:cs typeface="Arial"/>
              </a:rPr>
              <a:t>il relativo pulsante.</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endParaRPr lang="it-IT" sz="1400" dirty="0">
              <a:solidFill>
                <a:srgbClr val="003D69"/>
              </a:solidFill>
              <a:ea typeface="Times New Roman" panose="02020603050405020304" pitchFamily="18" charset="0"/>
              <a:cs typeface="Arial"/>
            </a:endParaRPr>
          </a:p>
          <a:p>
            <a:pPr>
              <a:lnSpc>
                <a:spcPct val="150000"/>
              </a:lnSpc>
            </a:pPr>
            <a:r>
              <a:rPr lang="it-IT" sz="1400">
                <a:solidFill>
                  <a:sysClr val="windowText" lastClr="000000"/>
                </a:solidFill>
                <a:ea typeface="Times New Roman" panose="02020603050405020304" pitchFamily="18" charset="0"/>
                <a:cs typeface="Arial"/>
              </a:rPr>
              <a:t>Nella slide successiva il dettaglio della </a:t>
            </a:r>
            <a:r>
              <a:rPr lang="it-IT" sz="1400">
                <a:solidFill>
                  <a:srgbClr val="000000"/>
                </a:solidFill>
                <a:ea typeface="Times New Roman" panose="02020603050405020304" pitchFamily="18" charset="0"/>
                <a:cs typeface="Arial"/>
              </a:rPr>
              <a:t>maschera.</a:t>
            </a:r>
            <a:endParaRPr lang="en-US" sz="1400">
              <a:solidFill>
                <a:srgbClr val="003D69"/>
              </a:solidFill>
              <a:ea typeface="Times New Roman" panose="02020603050405020304" pitchFamily="18" charset="0"/>
              <a:cs typeface="Arial"/>
            </a:endParaRPr>
          </a:p>
        </p:txBody>
      </p:sp>
      <p:sp>
        <p:nvSpPr>
          <p:cNvPr id="7" name="Rettangolo 6">
            <a:extLst>
              <a:ext uri="{FF2B5EF4-FFF2-40B4-BE49-F238E27FC236}">
                <a16:creationId xmlns:a16="http://schemas.microsoft.com/office/drawing/2014/main" id="{835F4B7B-53D5-6095-887A-E8B4ECE0BB8C}"/>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8/17</a:t>
            </a:r>
          </a:p>
        </p:txBody>
      </p:sp>
    </p:spTree>
    <p:extLst>
      <p:ext uri="{BB962C8B-B14F-4D97-AF65-F5344CB8AC3E}">
        <p14:creationId xmlns:p14="http://schemas.microsoft.com/office/powerpoint/2010/main" val="3814144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B041B8B-6CF7-44C7-8EDB-109B5B1A2042}"/>
              </a:ext>
            </a:extLst>
          </p:cNvPr>
          <p:cNvPicPr>
            <a:picLocks noChangeAspect="1"/>
          </p:cNvPicPr>
          <p:nvPr/>
        </p:nvPicPr>
        <p:blipFill>
          <a:blip r:embed="rId2"/>
          <a:stretch>
            <a:fillRect/>
          </a:stretch>
        </p:blipFill>
        <p:spPr>
          <a:xfrm>
            <a:off x="4893496" y="1681610"/>
            <a:ext cx="7007039" cy="2659718"/>
          </a:xfrm>
          <a:prstGeom prst="rect">
            <a:avLst/>
          </a:prstGeom>
          <a:ln>
            <a:solidFill>
              <a:srgbClr val="4472C4"/>
            </a:solidFill>
          </a:ln>
        </p:spPr>
      </p:pic>
      <p:sp>
        <p:nvSpPr>
          <p:cNvPr id="7" name="CasellaDiTesto 6">
            <a:extLst>
              <a:ext uri="{FF2B5EF4-FFF2-40B4-BE49-F238E27FC236}">
                <a16:creationId xmlns:a16="http://schemas.microsoft.com/office/drawing/2014/main" id="{7DF6B4FA-D02A-9978-C81D-018C9198676E}"/>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4" name="Rettangolo 3">
            <a:extLst>
              <a:ext uri="{FF2B5EF4-FFF2-40B4-BE49-F238E27FC236}">
                <a16:creationId xmlns:a16="http://schemas.microsoft.com/office/drawing/2014/main" id="{6563DB54-65EB-9CA0-9353-A7575279EBB9}"/>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9/17</a:t>
            </a:r>
          </a:p>
        </p:txBody>
      </p:sp>
      <p:sp>
        <p:nvSpPr>
          <p:cNvPr id="6" name="Rettangolo 5">
            <a:extLst>
              <a:ext uri="{FF2B5EF4-FFF2-40B4-BE49-F238E27FC236}">
                <a16:creationId xmlns:a16="http://schemas.microsoft.com/office/drawing/2014/main" id="{747C4AEE-10DA-9C95-34A5-AC7413AF1565}"/>
              </a:ext>
            </a:extLst>
          </p:cNvPr>
          <p:cNvSpPr/>
          <p:nvPr/>
        </p:nvSpPr>
        <p:spPr>
          <a:xfrm>
            <a:off x="214622" y="1677482"/>
            <a:ext cx="438961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Calibri" panose="020F0502020204030204" pitchFamily="34" charset="0"/>
              </a:rPr>
              <a:t>La maschera permetterà di visualizzare informazioni sulla malattia, come la </a:t>
            </a:r>
            <a:r>
              <a:rPr lang="it-IT" sz="1400" b="1">
                <a:solidFill>
                  <a:sysClr val="windowText" lastClr="000000"/>
                </a:solidFill>
                <a:cs typeface="Calibri" panose="020F0502020204030204" pitchFamily="34" charset="0"/>
              </a:rPr>
              <a:t>Descrizione</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ICD9</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ORPHA</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numero massimo di occorrenze di rinnovo</a:t>
            </a:r>
            <a:r>
              <a:rPr lang="it-IT" sz="1400">
                <a:solidFill>
                  <a:sysClr val="windowText" lastClr="000000"/>
                </a:solidFill>
                <a:cs typeface="Calibri" panose="020F0502020204030204" pitchFamily="34" charset="0"/>
              </a:rPr>
              <a:t>, la </a:t>
            </a:r>
            <a:r>
              <a:rPr lang="it-IT" sz="1400" b="1">
                <a:solidFill>
                  <a:sysClr val="windowText" lastClr="000000"/>
                </a:solidFill>
                <a:cs typeface="Calibri" panose="020F0502020204030204" pitchFamily="34" charset="0"/>
              </a:rPr>
              <a:t>durata del certificato in mesi </a:t>
            </a:r>
            <a:r>
              <a:rPr lang="it-IT" sz="1400">
                <a:solidFill>
                  <a:sysClr val="windowText" lastClr="000000"/>
                </a:solidFill>
                <a:cs typeface="Calibri" panose="020F0502020204030204" pitchFamily="34" charset="0"/>
              </a:rPr>
              <a:t>e la </a:t>
            </a:r>
            <a:r>
              <a:rPr lang="it-IT" sz="1400" b="1">
                <a:solidFill>
                  <a:sysClr val="windowText" lastClr="000000"/>
                </a:solidFill>
                <a:cs typeface="Calibri" panose="020F0502020204030204" pitchFamily="34" charset="0"/>
              </a:rPr>
              <a:t>rete di appartenenza</a:t>
            </a:r>
            <a:r>
              <a:rPr lang="it-IT" sz="1400">
                <a:solidFill>
                  <a:sysClr val="windowText" lastClr="000000"/>
                </a:solidFill>
                <a:cs typeface="Calibri" panose="020F0502020204030204" pitchFamily="34" charset="0"/>
              </a:rPr>
              <a:t>. </a:t>
            </a:r>
            <a:br>
              <a:rPr lang="it-IT" sz="1400">
                <a:solidFill>
                  <a:sysClr val="windowText" lastClr="000000"/>
                </a:solidFill>
                <a:cs typeface="Calibri" panose="020F0502020204030204" pitchFamily="34" charset="0"/>
              </a:rPr>
            </a:br>
            <a:r>
              <a:rPr lang="it-IT" sz="1400">
                <a:solidFill>
                  <a:sysClr val="windowText" lastClr="000000"/>
                </a:solidFill>
                <a:cs typeface="Calibri" panose="020F0502020204030204" pitchFamily="34" charset="0"/>
              </a:rPr>
              <a:t>Se la malattia è quella interessata, si utilizza il bottone </a:t>
            </a:r>
            <a:r>
              <a:rPr lang="it-IT" sz="1400" b="1">
                <a:solidFill>
                  <a:srgbClr val="012B51"/>
                </a:solidFill>
                <a:cs typeface="Calibri" panose="020F0502020204030204" pitchFamily="34" charset="0"/>
              </a:rPr>
              <a:t>'Conferma</a:t>
            </a:r>
            <a:r>
              <a:rPr lang="it-IT" sz="1400">
                <a:solidFill>
                  <a:sysClr val="windowText" lastClr="000000"/>
                </a:solidFill>
                <a:cs typeface="Calibri" panose="020F0502020204030204" pitchFamily="34" charset="0"/>
              </a:rPr>
              <a:t>’, in questo modo il campo 'Malattia' sarà valorizzato automaticamente.</a:t>
            </a:r>
          </a:p>
        </p:txBody>
      </p:sp>
    </p:spTree>
    <p:extLst>
      <p:ext uri="{BB962C8B-B14F-4D97-AF65-F5344CB8AC3E}">
        <p14:creationId xmlns:p14="http://schemas.microsoft.com/office/powerpoint/2010/main" val="1479746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DE69696-83D2-10A2-8CC4-BEFAFAC5C478}"/>
              </a:ext>
            </a:extLst>
          </p:cNvPr>
          <p:cNvPicPr>
            <a:picLocks noChangeAspect="1"/>
          </p:cNvPicPr>
          <p:nvPr/>
        </p:nvPicPr>
        <p:blipFill>
          <a:blip r:embed="rId2"/>
          <a:stretch>
            <a:fillRect/>
          </a:stretch>
        </p:blipFill>
        <p:spPr>
          <a:xfrm>
            <a:off x="6614608" y="1718563"/>
            <a:ext cx="5396006" cy="2446861"/>
          </a:xfrm>
          <a:prstGeom prst="rect">
            <a:avLst/>
          </a:prstGeom>
          <a:ln>
            <a:solidFill>
              <a:srgbClr val="4472C4"/>
            </a:solidFill>
          </a:ln>
        </p:spPr>
      </p:pic>
      <p:sp>
        <p:nvSpPr>
          <p:cNvPr id="9" name="CasellaDiTesto 8">
            <a:extLst>
              <a:ext uri="{FF2B5EF4-FFF2-40B4-BE49-F238E27FC236}">
                <a16:creationId xmlns:a16="http://schemas.microsoft.com/office/drawing/2014/main" id="{C1FA755E-E2E9-1A91-704A-76649E510501}"/>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5" name="Rettangolo 4">
            <a:extLst>
              <a:ext uri="{FF2B5EF4-FFF2-40B4-BE49-F238E27FC236}">
                <a16:creationId xmlns:a16="http://schemas.microsoft.com/office/drawing/2014/main" id="{D27C8E90-5BDC-D0D7-4B73-240C914A885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10/17</a:t>
            </a:r>
          </a:p>
        </p:txBody>
      </p:sp>
      <p:sp>
        <p:nvSpPr>
          <p:cNvPr id="6" name="Rettangolo 5">
            <a:extLst>
              <a:ext uri="{FF2B5EF4-FFF2-40B4-BE49-F238E27FC236}">
                <a16:creationId xmlns:a16="http://schemas.microsoft.com/office/drawing/2014/main" id="{DD0697A4-02F8-E931-D0C5-B1292062BF2C}"/>
              </a:ext>
            </a:extLst>
          </p:cNvPr>
          <p:cNvSpPr/>
          <p:nvPr/>
        </p:nvSpPr>
        <p:spPr>
          <a:xfrm>
            <a:off x="214622" y="1707962"/>
            <a:ext cx="621841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dietetici:</a:t>
            </a:r>
            <a:r>
              <a:rPr lang="it-IT" sz="1400" b="1" dirty="0">
                <a:solidFill>
                  <a:srgbClr val="0070C0"/>
                </a:solidFill>
                <a:cs typeface="Arial"/>
              </a:rPr>
              <a:t>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elemento di input per consentire all'utente di selezionare una sola opzione da un insieme di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farmaco orfano: </a:t>
            </a:r>
            <a:r>
              <a:rPr lang="it-IT" sz="1400" dirty="0">
                <a:solidFill>
                  <a:sysClr val="windowText" lastClr="000000"/>
                </a:solidFill>
                <a:cs typeface="Arial"/>
              </a:rPr>
              <a:t>analogamente al caso precedente, si utilizza il radio </a:t>
            </a:r>
            <a:r>
              <a:rPr lang="it-IT" sz="1400" dirty="0" err="1">
                <a:solidFill>
                  <a:sysClr val="windowText" lastClr="000000"/>
                </a:solidFill>
                <a:cs typeface="Arial"/>
              </a:rPr>
              <a:t>button</a:t>
            </a:r>
            <a:r>
              <a:rPr lang="it-IT" sz="1400" dirty="0">
                <a:solidFill>
                  <a:sysClr val="windowText" lastClr="000000"/>
                </a:solidFill>
                <a:cs typeface="Arial"/>
              </a:rPr>
              <a:t> per permettere all'utente di selezionare tra "SI" o "NO". Se l'utente seleziona "SI", una casella di testo viene abilitata per l'inserimento del nome del farmaco orfano.</a:t>
            </a:r>
            <a:endParaRPr lang="en-US" sz="1400" dirty="0">
              <a:solidFill>
                <a:sysClr val="windowText" lastClr="000000"/>
              </a:solidFill>
              <a:cs typeface="Arial"/>
            </a:endParaRPr>
          </a:p>
          <a:p>
            <a:pPr marL="285750" indent="-342900">
              <a:lnSpc>
                <a:spcPct val="150000"/>
              </a:lnSpc>
              <a:buFont typeface="Symbol,sans-serif"/>
              <a:buChar char=""/>
            </a:pPr>
            <a:r>
              <a:rPr lang="it-IT" sz="1400" b="1" i="1">
                <a:solidFill>
                  <a:sysClr val="windowText" lastClr="000000"/>
                </a:solidFill>
                <a:cs typeface="Arial"/>
              </a:rPr>
              <a:t>Nome farmaco: </a:t>
            </a:r>
            <a:r>
              <a:rPr lang="it-IT" sz="1400">
                <a:solidFill>
                  <a:sysClr val="windowText" lastClr="000000"/>
                </a:solidFill>
                <a:cs typeface="Arial"/>
              </a:rPr>
              <a:t>casella di testo abilitata per inserire il nome del farmaco specifico nel caso di usa farmaco orfano "SI".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dispositivi medici: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per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altri prodotti: </a:t>
            </a:r>
            <a:r>
              <a:rPr lang="it-IT" sz="1400" dirty="0">
                <a:solidFill>
                  <a:sysClr val="windowText" lastClr="000000"/>
                </a:solidFill>
                <a:cs typeface="Arial"/>
              </a:rPr>
              <a:t>si utilizza la casella di testo per consentire all'utente di inserire manualmente l'utilizzo di eventuali alte </a:t>
            </a:r>
            <a:r>
              <a:rPr lang="it-IT" sz="1400">
                <a:solidFill>
                  <a:sysClr val="windowText" lastClr="000000"/>
                </a:solidFill>
                <a:cs typeface="Arial"/>
              </a:rPr>
              <a:t>informazioni.</a:t>
            </a:r>
            <a:endParaRPr lang="it-IT"/>
          </a:p>
        </p:txBody>
      </p:sp>
    </p:spTree>
    <p:extLst>
      <p:ext uri="{BB962C8B-B14F-4D97-AF65-F5344CB8AC3E}">
        <p14:creationId xmlns:p14="http://schemas.microsoft.com/office/powerpoint/2010/main" val="1653490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B3FC740-7E26-408F-B59C-131278FA4FF5}"/>
              </a:ext>
            </a:extLst>
          </p:cNvPr>
          <p:cNvPicPr>
            <a:picLocks noChangeAspect="1"/>
          </p:cNvPicPr>
          <p:nvPr/>
        </p:nvPicPr>
        <p:blipFill>
          <a:blip r:embed="rId2"/>
          <a:stretch>
            <a:fillRect/>
          </a:stretch>
        </p:blipFill>
        <p:spPr>
          <a:xfrm>
            <a:off x="5559462" y="1709776"/>
            <a:ext cx="6286500" cy="2805243"/>
          </a:xfrm>
          <a:prstGeom prst="rect">
            <a:avLst/>
          </a:prstGeom>
          <a:ln>
            <a:solidFill>
              <a:srgbClr val="4472C4"/>
            </a:solidFill>
          </a:ln>
        </p:spPr>
      </p:pic>
      <p:sp>
        <p:nvSpPr>
          <p:cNvPr id="7" name="CasellaDiTesto 6">
            <a:extLst>
              <a:ext uri="{FF2B5EF4-FFF2-40B4-BE49-F238E27FC236}">
                <a16:creationId xmlns:a16="http://schemas.microsoft.com/office/drawing/2014/main" id="{3CE02F2A-F2F1-E982-738D-8087BC3220B9}"/>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5" name="Rettangolo 4">
            <a:extLst>
              <a:ext uri="{FF2B5EF4-FFF2-40B4-BE49-F238E27FC236}">
                <a16:creationId xmlns:a16="http://schemas.microsoft.com/office/drawing/2014/main" id="{3868C631-1015-9AEF-94A5-43BDA6F9CEE7}"/>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11/17</a:t>
            </a:r>
          </a:p>
        </p:txBody>
      </p:sp>
      <p:sp>
        <p:nvSpPr>
          <p:cNvPr id="6" name="Rettangolo 5">
            <a:extLst>
              <a:ext uri="{FF2B5EF4-FFF2-40B4-BE49-F238E27FC236}">
                <a16:creationId xmlns:a16="http://schemas.microsoft.com/office/drawing/2014/main" id="{EDFC9109-668C-F5A3-5A07-61DF023C9848}"/>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 </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Codice Esenzione: </a:t>
            </a:r>
            <a:r>
              <a:rPr lang="it-IT" sz="1400">
                <a:solidFill>
                  <a:sysClr val="windowText" lastClr="000000"/>
                </a:solidFill>
                <a:cs typeface="Arial"/>
              </a:rPr>
              <a:t>mediante la malattia precedentemente inserita dall’utente, il sistema compila automaticamente il codice esenzione relativo.</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Font typeface="Symbol,sans-serif"/>
              <a:buChar char=""/>
            </a:pPr>
            <a:r>
              <a:rPr lang="it-IT" sz="1400" b="1" i="1">
                <a:solidFill>
                  <a:sysClr val="windowText" lastClr="000000"/>
                </a:solidFill>
                <a:cs typeface="Arial"/>
              </a:rPr>
              <a:t>Malattia di Riferimento: </a:t>
            </a:r>
            <a:r>
              <a:rPr lang="it-IT" sz="1400">
                <a:solidFill>
                  <a:sysClr val="windowText" lastClr="000000"/>
                </a:solidFill>
                <a:cs typeface="Arial"/>
              </a:rPr>
              <a:t>mediante la malattia precedentemente inserita dall’utente, il sistema compila automaticamente la malattia di riferimento relativa.</a:t>
            </a:r>
            <a:endParaRPr lang="en-US" sz="1400">
              <a:solidFill>
                <a:srgbClr val="003D69"/>
              </a:solidFill>
              <a:cs typeface="Arial"/>
            </a:endParaRPr>
          </a:p>
        </p:txBody>
      </p:sp>
    </p:spTree>
    <p:extLst>
      <p:ext uri="{BB962C8B-B14F-4D97-AF65-F5344CB8AC3E}">
        <p14:creationId xmlns:p14="http://schemas.microsoft.com/office/powerpoint/2010/main" val="233075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48DC9DF-00A3-E00F-3E03-16245975830D}"/>
              </a:ext>
            </a:extLst>
          </p:cNvPr>
          <p:cNvPicPr>
            <a:picLocks noChangeAspect="1"/>
          </p:cNvPicPr>
          <p:nvPr/>
        </p:nvPicPr>
        <p:blipFill>
          <a:blip r:embed="rId2"/>
          <a:stretch>
            <a:fillRect/>
          </a:stretch>
        </p:blipFill>
        <p:spPr>
          <a:xfrm>
            <a:off x="6228827" y="1706653"/>
            <a:ext cx="5762215" cy="2657442"/>
          </a:xfrm>
          <a:prstGeom prst="rect">
            <a:avLst/>
          </a:prstGeom>
          <a:ln>
            <a:solidFill>
              <a:srgbClr val="4472C4"/>
            </a:solidFill>
          </a:ln>
        </p:spPr>
      </p:pic>
      <p:sp>
        <p:nvSpPr>
          <p:cNvPr id="7" name="CasellaDiTesto 6">
            <a:extLst>
              <a:ext uri="{FF2B5EF4-FFF2-40B4-BE49-F238E27FC236}">
                <a16:creationId xmlns:a16="http://schemas.microsoft.com/office/drawing/2014/main" id="{893DC3C3-A3B2-490D-D721-136540D6C460}"/>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5" name="Rettangolo 4">
            <a:extLst>
              <a:ext uri="{FF2B5EF4-FFF2-40B4-BE49-F238E27FC236}">
                <a16:creationId xmlns:a16="http://schemas.microsoft.com/office/drawing/2014/main" id="{22762819-EE36-D1BA-2A6C-833F2BC487F5}"/>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12/17</a:t>
            </a:r>
          </a:p>
        </p:txBody>
      </p:sp>
      <p:sp>
        <p:nvSpPr>
          <p:cNvPr id="6" name="Rettangolo 5">
            <a:extLst>
              <a:ext uri="{FF2B5EF4-FFF2-40B4-BE49-F238E27FC236}">
                <a16:creationId xmlns:a16="http://schemas.microsoft.com/office/drawing/2014/main" id="{802963A2-D9C4-78B2-BAB5-1A5753FFEBAB}"/>
              </a:ext>
            </a:extLst>
          </p:cNvPr>
          <p:cNvSpPr/>
          <p:nvPr/>
        </p:nvSpPr>
        <p:spPr>
          <a:xfrm>
            <a:off x="214622" y="1707962"/>
            <a:ext cx="577137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Primo Centro che ha effettuato la diagnosi: </a:t>
            </a:r>
            <a:r>
              <a:rPr lang="it-IT" sz="1400">
                <a:solidFill>
                  <a:sysClr val="windowText" lastClr="000000"/>
                </a:solidFill>
                <a:cs typeface="Arial"/>
              </a:rPr>
              <a:t>si inserisce mediante una casella di testo per indicare il nome del primo centro medico che ha effettuato la diagnosi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esordio malattia</a:t>
            </a:r>
            <a:r>
              <a:rPr lang="it-IT" sz="1400">
                <a:solidFill>
                  <a:srgbClr val="000000"/>
                </a:solidFill>
                <a:cs typeface="Arial"/>
              </a:rPr>
              <a:t>: utilizzando il selettore delle date, l'utente può inserire la data in termini di mese/anno dell'esordio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diagnosi: </a:t>
            </a:r>
            <a:r>
              <a:rPr lang="it-IT" sz="1400">
                <a:solidFill>
                  <a:sysClr val="windowText" lastClr="000000"/>
                </a:solidFill>
                <a:cs typeface="Arial"/>
              </a:rPr>
              <a:t>mediante il selettore delle date, l'utente può inserire la data della diagnosi della malattia in termini di giorno/mese/anno</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Fonte dati esordio: </a:t>
            </a:r>
            <a:r>
              <a:rPr lang="it-IT" sz="1400" dirty="0">
                <a:solidFill>
                  <a:sysClr val="windowText" lastClr="000000"/>
                </a:solidFill>
                <a:cs typeface="Arial"/>
              </a:rPr>
              <a:t>si utilizza la casella di </a:t>
            </a:r>
            <a:r>
              <a:rPr lang="it-IT" sz="1400" dirty="0" err="1">
                <a:solidFill>
                  <a:sysClr val="windowText" lastClr="000000"/>
                </a:solidFill>
                <a:cs typeface="Arial"/>
              </a:rPr>
              <a:t>checkbox</a:t>
            </a:r>
            <a:r>
              <a:rPr lang="it-IT" sz="1400" dirty="0">
                <a:solidFill>
                  <a:sysClr val="windowText" lastClr="000000"/>
                </a:solidFill>
                <a:cs typeface="Arial"/>
              </a:rPr>
              <a:t> per specificare la fonte attraverso cui sono stati ricevuti i dati sull'esordio. L'utente può selezionare tra le opzioni "Riferiti dal paziente" o "Da documentazione " oppure selezionarle entrambe.</a:t>
            </a:r>
            <a:endParaRPr lang="en-US" dirty="0" err="1">
              <a:solidFill>
                <a:sysClr val="windowText" lastClr="000000"/>
              </a:solidFill>
            </a:endParaRPr>
          </a:p>
        </p:txBody>
      </p:sp>
    </p:spTree>
    <p:extLst>
      <p:ext uri="{BB962C8B-B14F-4D97-AF65-F5344CB8AC3E}">
        <p14:creationId xmlns:p14="http://schemas.microsoft.com/office/powerpoint/2010/main" val="565148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F49F2C0-78AA-5654-9D36-D8C1044386DE}"/>
              </a:ext>
            </a:extLst>
          </p:cNvPr>
          <p:cNvPicPr>
            <a:picLocks noChangeAspect="1"/>
          </p:cNvPicPr>
          <p:nvPr/>
        </p:nvPicPr>
        <p:blipFill>
          <a:blip r:embed="rId2"/>
          <a:stretch>
            <a:fillRect/>
          </a:stretch>
        </p:blipFill>
        <p:spPr>
          <a:xfrm>
            <a:off x="6484022" y="1510365"/>
            <a:ext cx="5523753" cy="2452823"/>
          </a:xfrm>
          <a:prstGeom prst="rect">
            <a:avLst/>
          </a:prstGeom>
          <a:ln>
            <a:solidFill>
              <a:srgbClr val="4472C4"/>
            </a:solidFill>
          </a:ln>
        </p:spPr>
      </p:pic>
      <p:sp>
        <p:nvSpPr>
          <p:cNvPr id="7" name="CasellaDiTesto 6">
            <a:extLst>
              <a:ext uri="{FF2B5EF4-FFF2-40B4-BE49-F238E27FC236}">
                <a16:creationId xmlns:a16="http://schemas.microsoft.com/office/drawing/2014/main" id="{7AE3937C-BDD4-519F-4ECF-B55F6DC71C80}"/>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5" name="Rettangolo 4">
            <a:extLst>
              <a:ext uri="{FF2B5EF4-FFF2-40B4-BE49-F238E27FC236}">
                <a16:creationId xmlns:a16="http://schemas.microsoft.com/office/drawing/2014/main" id="{ADFFC992-4BB9-4246-CC04-D19CE82A5D0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13/17</a:t>
            </a:r>
          </a:p>
        </p:txBody>
      </p:sp>
      <p:sp>
        <p:nvSpPr>
          <p:cNvPr id="6" name="Rettangolo 5">
            <a:extLst>
              <a:ext uri="{FF2B5EF4-FFF2-40B4-BE49-F238E27FC236}">
                <a16:creationId xmlns:a16="http://schemas.microsoft.com/office/drawing/2014/main" id="{9AF58C84-3B78-9BD3-52DA-2314F469CBC3}"/>
              </a:ext>
            </a:extLst>
          </p:cNvPr>
          <p:cNvSpPr/>
          <p:nvPr/>
        </p:nvSpPr>
        <p:spPr>
          <a:xfrm>
            <a:off x="214622" y="1514922"/>
            <a:ext cx="6066017"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285750">
              <a:lnSpc>
                <a:spcPct val="150000"/>
              </a:lnSpc>
              <a:buFont typeface="Arial,Sans-Serif"/>
              <a:buChar char="•"/>
            </a:pPr>
            <a:r>
              <a:rPr lang="it-IT" sz="1400" b="1" i="1" dirty="0">
                <a:solidFill>
                  <a:sysClr val="windowText" lastClr="000000"/>
                </a:solidFill>
                <a:cs typeface="Arial"/>
              </a:rPr>
              <a:t>Dati medico certificatore:</a:t>
            </a:r>
            <a:br>
              <a:rPr lang="it-IT" sz="1400" b="1" i="1" dirty="0">
                <a:solidFill>
                  <a:sysClr val="windowText" lastClr="000000"/>
                </a:solidFill>
                <a:cs typeface="Arial"/>
              </a:rPr>
            </a:br>
            <a:r>
              <a:rPr lang="it-IT" sz="1400" b="1" i="1" dirty="0">
                <a:solidFill>
                  <a:sysClr val="windowText" lastClr="000000"/>
                </a:solidFill>
                <a:cs typeface="Arial"/>
              </a:rPr>
              <a:t>- </a:t>
            </a:r>
            <a:r>
              <a:rPr lang="it-IT" sz="1400" b="1" dirty="0">
                <a:solidFill>
                  <a:sysClr val="windowText" lastClr="000000"/>
                </a:solidFill>
                <a:cs typeface="Arial"/>
              </a:rPr>
              <a:t>Nome completo medico</a:t>
            </a:r>
            <a:r>
              <a:rPr lang="it-IT" sz="1400" dirty="0">
                <a:solidFill>
                  <a:sysClr val="windowText" lastClr="000000"/>
                </a:solidFill>
                <a:cs typeface="Arial"/>
              </a:rPr>
              <a:t>: campo che permette l’inserimento testuale del Nome e Cognome del medico certificatore riportato sul certificato.</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Centro </a:t>
            </a:r>
            <a:r>
              <a:rPr lang="it-IT" sz="1400" b="1" dirty="0">
                <a:solidFill>
                  <a:srgbClr val="000000"/>
                </a:solidFill>
                <a:cs typeface="Arial"/>
              </a:rPr>
              <a:t>Certificatore</a:t>
            </a:r>
            <a:r>
              <a:rPr lang="it-IT" sz="1400" dirty="0">
                <a:solidFill>
                  <a:srgbClr val="000000"/>
                </a:solidFill>
                <a:cs typeface="Arial"/>
              </a:rPr>
              <a:t>: campo </a:t>
            </a:r>
            <a:r>
              <a:rPr lang="it-IT" sz="1400" dirty="0">
                <a:solidFill>
                  <a:sysClr val="windowText" lastClr="000000"/>
                </a:solidFill>
                <a:cs typeface="Arial"/>
              </a:rPr>
              <a:t>che </a:t>
            </a:r>
            <a:r>
              <a:rPr lang="it-IT" sz="1400" dirty="0">
                <a:solidFill>
                  <a:srgbClr val="000000"/>
                </a:solidFill>
                <a:cs typeface="Arial"/>
              </a:rPr>
              <a:t>permette l’inserimento testuale </a:t>
            </a:r>
            <a:r>
              <a:rPr lang="it-IT" sz="1400" dirty="0">
                <a:solidFill>
                  <a:sysClr val="windowText" lastClr="000000"/>
                </a:solidFill>
                <a:cs typeface="Arial"/>
              </a:rPr>
              <a:t>del centro che ha </a:t>
            </a:r>
            <a:r>
              <a:rPr lang="it-IT" sz="1400" dirty="0">
                <a:solidFill>
                  <a:srgbClr val="000000"/>
                </a:solidFill>
                <a:cs typeface="Arial"/>
              </a:rPr>
              <a:t>certificato il paziente.</a:t>
            </a:r>
            <a:br>
              <a:rPr lang="it-IT" sz="1400" dirty="0">
                <a:solidFill>
                  <a:srgbClr val="000000"/>
                </a:solidFill>
                <a:cs typeface="Arial"/>
              </a:rPr>
            </a:br>
            <a:r>
              <a:rPr lang="it-IT" sz="1400" dirty="0">
                <a:solidFill>
                  <a:srgbClr val="000000"/>
                </a:solidFill>
                <a:cs typeface="Arial"/>
              </a:rPr>
              <a:t>- </a:t>
            </a:r>
            <a:r>
              <a:rPr lang="it-IT" sz="1400" b="1" dirty="0">
                <a:solidFill>
                  <a:srgbClr val="000000"/>
                </a:solidFill>
                <a:cs typeface="Arial"/>
              </a:rPr>
              <a:t>Indirizzo Centro</a:t>
            </a:r>
            <a:r>
              <a:rPr lang="it-IT" sz="1400" dirty="0">
                <a:solidFill>
                  <a:srgbClr val="000000"/>
                </a:solidFill>
                <a:cs typeface="Arial"/>
              </a:rPr>
              <a:t>: campo che permette </a:t>
            </a:r>
            <a:r>
              <a:rPr lang="it-IT" sz="1400" dirty="0">
                <a:solidFill>
                  <a:sysClr val="windowText" lastClr="000000"/>
                </a:solidFill>
                <a:cs typeface="Arial"/>
              </a:rPr>
              <a:t>l’inserimento testuale dell’indirizzo relativo al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Comune</a:t>
            </a:r>
            <a:r>
              <a:rPr lang="it-IT" sz="1400" dirty="0">
                <a:solidFill>
                  <a:sysClr val="windowText" lastClr="000000"/>
                </a:solidFill>
                <a:cs typeface="Arial"/>
              </a:rPr>
              <a:t>: campo in </a:t>
            </a:r>
            <a:r>
              <a:rPr lang="it-IT" sz="1400" i="1" dirty="0" err="1">
                <a:solidFill>
                  <a:sysClr val="windowText" lastClr="000000"/>
                </a:solidFill>
                <a:cs typeface="Arial"/>
              </a:rPr>
              <a:t>autocomplete</a:t>
            </a:r>
            <a:r>
              <a:rPr lang="it-IT" sz="1400" dirty="0">
                <a:solidFill>
                  <a:sysClr val="windowText" lastClr="000000"/>
                </a:solidFill>
                <a:cs typeface="Arial"/>
              </a:rPr>
              <a:t> che permette l’inserimento del Comune del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Provincia</a:t>
            </a:r>
            <a:r>
              <a:rPr lang="it-IT" sz="1400" dirty="0">
                <a:solidFill>
                  <a:srgbClr val="000000"/>
                </a:solidFill>
                <a:cs typeface="Arial"/>
              </a:rPr>
              <a:t>: </a:t>
            </a:r>
            <a:r>
              <a:rPr lang="it-IT" sz="1400" dirty="0">
                <a:solidFill>
                  <a:sysClr val="windowText" lastClr="000000"/>
                </a:solidFill>
                <a:cs typeface="Arial"/>
              </a:rPr>
              <a:t>una volta selezionato </a:t>
            </a:r>
            <a:r>
              <a:rPr lang="it-IT" sz="1400" dirty="0">
                <a:solidFill>
                  <a:srgbClr val="000000"/>
                </a:solidFill>
                <a:cs typeface="Arial"/>
              </a:rPr>
              <a:t>il </a:t>
            </a:r>
            <a:r>
              <a:rPr lang="it-IT" sz="1400" dirty="0">
                <a:solidFill>
                  <a:sysClr val="windowText" lastClr="000000"/>
                </a:solidFill>
                <a:cs typeface="Arial"/>
              </a:rPr>
              <a:t>comune</a:t>
            </a:r>
            <a:r>
              <a:rPr lang="it-IT" sz="1400" dirty="0">
                <a:solidFill>
                  <a:srgbClr val="000000"/>
                </a:solidFill>
                <a:cs typeface="Arial"/>
              </a:rPr>
              <a:t>, </a:t>
            </a:r>
            <a:r>
              <a:rPr lang="it-IT" sz="1400" dirty="0">
                <a:solidFill>
                  <a:sysClr val="windowText" lastClr="000000"/>
                </a:solidFill>
                <a:cs typeface="Arial"/>
              </a:rPr>
              <a:t>il campo verrà popolato in automatico con </a:t>
            </a:r>
            <a:r>
              <a:rPr lang="it-IT" sz="1400" dirty="0">
                <a:solidFill>
                  <a:srgbClr val="000000"/>
                </a:solidFill>
                <a:cs typeface="Arial"/>
              </a:rPr>
              <a:t>la </a:t>
            </a:r>
            <a:r>
              <a:rPr lang="it-IT" sz="1400" dirty="0">
                <a:solidFill>
                  <a:sysClr val="windowText" lastClr="000000"/>
                </a:solidFill>
                <a:cs typeface="Arial"/>
              </a:rPr>
              <a:t>provincia corrispondente.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Regione</a:t>
            </a:r>
            <a:r>
              <a:rPr lang="it-IT" sz="1400" dirty="0">
                <a:solidFill>
                  <a:sysClr val="windowText" lastClr="000000"/>
                </a:solidFill>
                <a:cs typeface="Arial"/>
              </a:rPr>
              <a:t>: una volta selezionato il comune, il campo verrà popolato in automatico con la regione corrispondente.</a:t>
            </a:r>
          </a:p>
          <a:p>
            <a:pPr>
              <a:lnSpc>
                <a:spcPct val="150000"/>
              </a:lnSpc>
            </a:pPr>
            <a:endParaRPr lang="it-IT" sz="1400" dirty="0">
              <a:solidFill>
                <a:sysClr val="windowText" lastClr="000000"/>
              </a:solidFill>
              <a:cs typeface="Arial"/>
            </a:endParaRPr>
          </a:p>
        </p:txBody>
      </p:sp>
    </p:spTree>
    <p:extLst>
      <p:ext uri="{BB962C8B-B14F-4D97-AF65-F5344CB8AC3E}">
        <p14:creationId xmlns:p14="http://schemas.microsoft.com/office/powerpoint/2010/main" val="384876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 schermata, software, Pagina Web&#10;&#10;Il contenuto generato dall&amp;#39;IA potrebbe non essere corretto.">
            <a:extLst>
              <a:ext uri="{FF2B5EF4-FFF2-40B4-BE49-F238E27FC236}">
                <a16:creationId xmlns:a16="http://schemas.microsoft.com/office/drawing/2014/main" id="{B19132F4-3001-4EC2-CCFF-100C8B8CA6DF}"/>
              </a:ext>
            </a:extLst>
          </p:cNvPr>
          <p:cNvPicPr>
            <a:picLocks noChangeAspect="1"/>
          </p:cNvPicPr>
          <p:nvPr/>
        </p:nvPicPr>
        <p:blipFill>
          <a:blip r:embed="rId2"/>
          <a:stretch>
            <a:fillRect/>
          </a:stretch>
        </p:blipFill>
        <p:spPr>
          <a:xfrm>
            <a:off x="5606079" y="1708934"/>
            <a:ext cx="6241676" cy="2930192"/>
          </a:xfrm>
          <a:prstGeom prst="rect">
            <a:avLst/>
          </a:prstGeom>
          <a:ln>
            <a:solidFill>
              <a:srgbClr val="4472C4"/>
            </a:solidFill>
          </a:ln>
        </p:spPr>
      </p:pic>
      <p:sp>
        <p:nvSpPr>
          <p:cNvPr id="7" name="CasellaDiTesto 6">
            <a:extLst>
              <a:ext uri="{FF2B5EF4-FFF2-40B4-BE49-F238E27FC236}">
                <a16:creationId xmlns:a16="http://schemas.microsoft.com/office/drawing/2014/main" id="{943D02BA-9D6C-45F6-E068-B8BC3DE1634D}"/>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2" name="Rettangolo 1">
            <a:extLst>
              <a:ext uri="{FF2B5EF4-FFF2-40B4-BE49-F238E27FC236}">
                <a16:creationId xmlns:a16="http://schemas.microsoft.com/office/drawing/2014/main" id="{5EDDD06F-87D7-45F5-7E73-38B1FD733C5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14/17</a:t>
            </a:r>
          </a:p>
        </p:txBody>
      </p:sp>
      <p:sp>
        <p:nvSpPr>
          <p:cNvPr id="6" name="Rettangolo 5">
            <a:extLst>
              <a:ext uri="{FF2B5EF4-FFF2-40B4-BE49-F238E27FC236}">
                <a16:creationId xmlns:a16="http://schemas.microsoft.com/office/drawing/2014/main" id="{11F131C7-0A98-1C92-12EB-711874C8BD20}"/>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certificato: </a:t>
            </a:r>
            <a:r>
              <a:rPr lang="it-IT" sz="1400">
                <a:solidFill>
                  <a:sysClr val="windowText" lastClr="000000"/>
                </a:solidFill>
                <a:cs typeface="Arial"/>
              </a:rPr>
              <a:t>inserire attraverso il selettore date la data del certificato riportata sul template del certificato da inserire.</a:t>
            </a:r>
            <a:endParaRPr lang="it-IT"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fine</a:t>
            </a:r>
            <a:r>
              <a:rPr lang="it-IT" sz="1400" b="1" i="1">
                <a:solidFill>
                  <a:sysClr val="windowText" lastClr="000000"/>
                </a:solidFill>
                <a:cs typeface="Arial"/>
              </a:rPr>
              <a:t>: </a:t>
            </a:r>
            <a:r>
              <a:rPr lang="it-IT" sz="1400">
                <a:solidFill>
                  <a:sysClr val="windowText" lastClr="000000"/>
                </a:solidFill>
                <a:cs typeface="Arial"/>
              </a:rPr>
              <a:t>inserire attraverso il selettore delle date la data di fine del certificato (se presente) riportata sul template del certificato da inserire, la quale data non può essere antecedente alla ‘’Data certificato’’.</a:t>
            </a:r>
            <a:endParaRPr lang="en-US" sz="1400">
              <a:solidFill>
                <a:srgbClr val="003D69"/>
              </a:solidFill>
              <a:cs typeface="Arial"/>
            </a:endParaRPr>
          </a:p>
        </p:txBody>
      </p:sp>
    </p:spTree>
    <p:extLst>
      <p:ext uri="{BB962C8B-B14F-4D97-AF65-F5344CB8AC3E}">
        <p14:creationId xmlns:p14="http://schemas.microsoft.com/office/powerpoint/2010/main" val="40485258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Pagina Web&#10;&#10;Il contenuto generato dall&amp;#39;IA potrebbe non essere corretto.">
            <a:extLst>
              <a:ext uri="{FF2B5EF4-FFF2-40B4-BE49-F238E27FC236}">
                <a16:creationId xmlns:a16="http://schemas.microsoft.com/office/drawing/2014/main" id="{4331E8F5-E78A-B58E-0AB7-7794E6D36036}"/>
              </a:ext>
            </a:extLst>
          </p:cNvPr>
          <p:cNvPicPr>
            <a:picLocks noChangeAspect="1"/>
          </p:cNvPicPr>
          <p:nvPr/>
        </p:nvPicPr>
        <p:blipFill>
          <a:blip r:embed="rId2"/>
          <a:stretch>
            <a:fillRect/>
          </a:stretch>
        </p:blipFill>
        <p:spPr>
          <a:xfrm>
            <a:off x="5467725" y="1711773"/>
            <a:ext cx="6420969" cy="3042250"/>
          </a:xfrm>
          <a:prstGeom prst="rect">
            <a:avLst/>
          </a:prstGeom>
          <a:ln>
            <a:solidFill>
              <a:srgbClr val="4472C4"/>
            </a:solidFill>
          </a:ln>
        </p:spPr>
      </p:pic>
      <p:sp>
        <p:nvSpPr>
          <p:cNvPr id="7" name="CasellaDiTesto 6">
            <a:extLst>
              <a:ext uri="{FF2B5EF4-FFF2-40B4-BE49-F238E27FC236}">
                <a16:creationId xmlns:a16="http://schemas.microsoft.com/office/drawing/2014/main" id="{26580810-7606-5976-FD6F-BF391C264DF2}"/>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4" name="Rettangolo 3">
            <a:extLst>
              <a:ext uri="{FF2B5EF4-FFF2-40B4-BE49-F238E27FC236}">
                <a16:creationId xmlns:a16="http://schemas.microsoft.com/office/drawing/2014/main" id="{EC931D96-C94F-BD1B-8723-9E96F51ABA36}"/>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15/17</a:t>
            </a:r>
          </a:p>
        </p:txBody>
      </p:sp>
      <p:sp>
        <p:nvSpPr>
          <p:cNvPr id="6" name="Rettangolo 5">
            <a:extLst>
              <a:ext uri="{FF2B5EF4-FFF2-40B4-BE49-F238E27FC236}">
                <a16:creationId xmlns:a16="http://schemas.microsoft.com/office/drawing/2014/main" id="{6422323E-0B06-97CA-64EF-8E25C466D4FB}"/>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Una volta valorizzati tutti i campi obbligatori, occorre salvare l’inserimento attraverso il pulsante </a:t>
            </a:r>
            <a:r>
              <a:rPr lang="it-IT" sz="1400" b="1">
                <a:solidFill>
                  <a:srgbClr val="012B51"/>
                </a:solidFill>
                <a:cs typeface="Arial"/>
              </a:rPr>
              <a:t>‘Carica Certificato’, </a:t>
            </a:r>
            <a:r>
              <a:rPr lang="it-IT" sz="1400">
                <a:solidFill>
                  <a:sysClr val="windowText" lastClr="000000"/>
                </a:solidFill>
                <a:cs typeface="Arial"/>
              </a:rPr>
              <a:t>il sistema attribuirà a questo lo stato </a:t>
            </a:r>
            <a:r>
              <a:rPr lang="it-IT" sz="1400" b="1">
                <a:solidFill>
                  <a:sysClr val="windowText" lastClr="000000"/>
                </a:solidFill>
                <a:cs typeface="Arial"/>
              </a:rPr>
              <a:t>VALIDO</a:t>
            </a:r>
            <a:r>
              <a:rPr lang="it-IT" sz="1400">
                <a:solidFill>
                  <a:sysClr val="windowText" lastClr="000000"/>
                </a:solidFill>
                <a:cs typeface="Arial"/>
              </a:rPr>
              <a:t> e la tipologia </a:t>
            </a:r>
            <a:r>
              <a:rPr lang="it-IT" sz="1400" b="1">
                <a:solidFill>
                  <a:sysClr val="windowText" lastClr="000000"/>
                </a:solidFill>
                <a:cs typeface="Arial"/>
              </a:rPr>
              <a:t>DEFINITIVO. </a:t>
            </a:r>
            <a:endParaRPr lang="it-IT"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Al momento del salvataggio, </a:t>
            </a:r>
            <a:r>
              <a:rPr lang="it-IT" sz="1400">
                <a:solidFill>
                  <a:sysClr val="windowText" lastClr="000000"/>
                </a:solidFill>
                <a:cs typeface="Arial"/>
              </a:rPr>
              <a:t>il sistema prevede l’invio al paziente del modulo dell’informativa sul trattamento dei dati personali mediante email, se presente.</a:t>
            </a:r>
            <a:endParaRPr lang="en-US" sz="1400">
              <a:solidFill>
                <a:srgbClr val="003D69"/>
              </a:solidFill>
              <a:cs typeface="Arial"/>
            </a:endParaRPr>
          </a:p>
          <a:p>
            <a:pPr>
              <a:lnSpc>
                <a:spcPct val="150000"/>
              </a:lnSpc>
            </a:pPr>
            <a:br>
              <a:rPr lang="en-US" sz="1400" dirty="0">
                <a:solidFill>
                  <a:srgbClr val="003D69"/>
                </a:solidFill>
                <a:cs typeface="Arial"/>
              </a:rPr>
            </a:br>
            <a:br>
              <a:rPr lang="en-US" sz="1400" dirty="0">
                <a:solidFill>
                  <a:srgbClr val="003D69"/>
                </a:solidFill>
                <a:cs typeface="Arial"/>
              </a:rPr>
            </a:br>
            <a:r>
              <a:rPr lang="it-IT" sz="1400">
                <a:solidFill>
                  <a:sysClr val="windowText" lastClr="000000"/>
                </a:solidFill>
                <a:cs typeface="Arial"/>
              </a:rPr>
              <a:t>Per l’operazione descritta, è presente il pulsante </a:t>
            </a:r>
            <a:r>
              <a:rPr lang="it-IT" sz="1400" b="1">
                <a:solidFill>
                  <a:srgbClr val="012B51"/>
                </a:solidFill>
                <a:cs typeface="Arial"/>
              </a:rPr>
              <a:t>'Indietro' </a:t>
            </a:r>
            <a:r>
              <a:rPr lang="it-IT" sz="1400">
                <a:solidFill>
                  <a:sysClr val="windowText" lastClr="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415983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esto, schermata, Carattere, bianco&#10;&#10;Il contenuto generato dall&amp;#39;IA potrebbe non essere corretto.">
            <a:extLst>
              <a:ext uri="{FF2B5EF4-FFF2-40B4-BE49-F238E27FC236}">
                <a16:creationId xmlns:a16="http://schemas.microsoft.com/office/drawing/2014/main" id="{AABACC75-7FD3-C7C0-A548-8BB86FD96E7F}"/>
              </a:ext>
            </a:extLst>
          </p:cNvPr>
          <p:cNvPicPr>
            <a:picLocks noChangeAspect="1"/>
          </p:cNvPicPr>
          <p:nvPr/>
        </p:nvPicPr>
        <p:blipFill>
          <a:blip r:embed="rId2"/>
          <a:stretch>
            <a:fillRect/>
          </a:stretch>
        </p:blipFill>
        <p:spPr>
          <a:xfrm>
            <a:off x="6608389" y="4816420"/>
            <a:ext cx="2695575" cy="1666875"/>
          </a:xfrm>
          <a:prstGeom prst="rect">
            <a:avLst/>
          </a:prstGeom>
          <a:ln>
            <a:solidFill>
              <a:srgbClr val="4472C4"/>
            </a:solidFill>
          </a:ln>
        </p:spPr>
      </p:pic>
      <p:sp>
        <p:nvSpPr>
          <p:cNvPr id="12" name="Ovale 11">
            <a:extLst>
              <a:ext uri="{FF2B5EF4-FFF2-40B4-BE49-F238E27FC236}">
                <a16:creationId xmlns:a16="http://schemas.microsoft.com/office/drawing/2014/main" id="{C2DB1000-BC31-C1AD-ECB0-0D03633433D7}"/>
              </a:ext>
            </a:extLst>
          </p:cNvPr>
          <p:cNvSpPr/>
          <p:nvPr/>
        </p:nvSpPr>
        <p:spPr>
          <a:xfrm>
            <a:off x="9444906" y="606956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pic>
        <p:nvPicPr>
          <p:cNvPr id="15" name="Immagine 14" descr="Immagine che contiene testo, schermata, software, Icona del computer&#10;&#10;Il contenuto generato dall&amp;#39;IA potrebbe non essere corretto.">
            <a:extLst>
              <a:ext uri="{FF2B5EF4-FFF2-40B4-BE49-F238E27FC236}">
                <a16:creationId xmlns:a16="http://schemas.microsoft.com/office/drawing/2014/main" id="{8E37685B-31F9-69A8-FEBC-39BFC3A40099}"/>
              </a:ext>
            </a:extLst>
          </p:cNvPr>
          <p:cNvPicPr>
            <a:picLocks noChangeAspect="1"/>
          </p:cNvPicPr>
          <p:nvPr/>
        </p:nvPicPr>
        <p:blipFill>
          <a:blip r:embed="rId3"/>
          <a:stretch>
            <a:fillRect/>
          </a:stretch>
        </p:blipFill>
        <p:spPr>
          <a:xfrm>
            <a:off x="5737410" y="1689570"/>
            <a:ext cx="6252882" cy="2799483"/>
          </a:xfrm>
          <a:prstGeom prst="rect">
            <a:avLst/>
          </a:prstGeom>
          <a:ln>
            <a:solidFill>
              <a:srgbClr val="4472C4"/>
            </a:solidFill>
          </a:ln>
        </p:spPr>
      </p:pic>
      <p:cxnSp>
        <p:nvCxnSpPr>
          <p:cNvPr id="16" name="Connettore 2 15">
            <a:extLst>
              <a:ext uri="{FF2B5EF4-FFF2-40B4-BE49-F238E27FC236}">
                <a16:creationId xmlns:a16="http://schemas.microsoft.com/office/drawing/2014/main" id="{18AD38CC-D5C2-1DF8-081F-9F147D521670}"/>
              </a:ext>
            </a:extLst>
          </p:cNvPr>
          <p:cNvCxnSpPr/>
          <p:nvPr/>
        </p:nvCxnSpPr>
        <p:spPr>
          <a:xfrm flipV="1">
            <a:off x="9305223" y="4290512"/>
            <a:ext cx="1510444" cy="793810"/>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5" name="CasellaDiTesto 4">
            <a:extLst>
              <a:ext uri="{FF2B5EF4-FFF2-40B4-BE49-F238E27FC236}">
                <a16:creationId xmlns:a16="http://schemas.microsoft.com/office/drawing/2014/main" id="{41C8EA2D-A6E3-C113-7A46-A5FDB4FD1092}"/>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23098FB9-A440-566A-4624-B112FCDEF031}"/>
                  </a:ext>
                </a:extLst>
              </p14:cNvPr>
              <p14:cNvContentPartPr/>
              <p14:nvPr/>
            </p14:nvContentPartPr>
            <p14:xfrm>
              <a:off x="8961680" y="3575960"/>
              <a:ext cx="573840" cy="15840"/>
            </p14:xfrm>
          </p:contentPart>
        </mc:Choice>
        <mc:Fallback xmlns="">
          <p:pic>
            <p:nvPicPr>
              <p:cNvPr id="4" name="Input penna 3">
                <a:extLst>
                  <a:ext uri="{FF2B5EF4-FFF2-40B4-BE49-F238E27FC236}">
                    <a16:creationId xmlns:a16="http://schemas.microsoft.com/office/drawing/2014/main" id="{23098FB9-A440-566A-4624-B112FCDEF031}"/>
                  </a:ext>
                </a:extLst>
              </p:cNvPr>
              <p:cNvPicPr/>
              <p:nvPr/>
            </p:nvPicPr>
            <p:blipFill>
              <a:blip r:embed="rId5"/>
              <a:stretch>
                <a:fillRect/>
              </a:stretch>
            </p:blipFill>
            <p:spPr>
              <a:xfrm>
                <a:off x="8898680" y="3512960"/>
                <a:ext cx="699480" cy="141480"/>
              </a:xfrm>
              <a:prstGeom prst="rect">
                <a:avLst/>
              </a:prstGeom>
            </p:spPr>
          </p:pic>
        </mc:Fallback>
      </mc:AlternateContent>
      <p:sp>
        <p:nvSpPr>
          <p:cNvPr id="6" name="Ovale 5">
            <a:extLst>
              <a:ext uri="{FF2B5EF4-FFF2-40B4-BE49-F238E27FC236}">
                <a16:creationId xmlns:a16="http://schemas.microsoft.com/office/drawing/2014/main" id="{ACAAC330-C3F0-49E4-CBC9-D577AF8CCBFC}"/>
              </a:ext>
            </a:extLst>
          </p:cNvPr>
          <p:cNvSpPr/>
          <p:nvPr/>
        </p:nvSpPr>
        <p:spPr>
          <a:xfrm>
            <a:off x="222465" y="314273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7" name="Rettangolo 6">
            <a:extLst>
              <a:ext uri="{FF2B5EF4-FFF2-40B4-BE49-F238E27FC236}">
                <a16:creationId xmlns:a16="http://schemas.microsoft.com/office/drawing/2014/main" id="{32D33239-5D31-EF7C-71E7-12958D3B48EF}"/>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16/17</a:t>
            </a:r>
          </a:p>
        </p:txBody>
      </p:sp>
      <p:sp>
        <p:nvSpPr>
          <p:cNvPr id="9" name="Rettangolo 8">
            <a:extLst>
              <a:ext uri="{FF2B5EF4-FFF2-40B4-BE49-F238E27FC236}">
                <a16:creationId xmlns:a16="http://schemas.microsoft.com/office/drawing/2014/main" id="{C4F814C3-07FF-8D4C-EC08-715A13435EDA}"/>
              </a:ext>
            </a:extLst>
          </p:cNvPr>
          <p:cNvSpPr/>
          <p:nvPr/>
        </p:nvSpPr>
        <p:spPr>
          <a:xfrm>
            <a:off x="214622" y="1707962"/>
            <a:ext cx="496873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Individuato</a:t>
            </a:r>
            <a:r>
              <a:rPr lang="it-IT" sz="1400" dirty="0">
                <a:solidFill>
                  <a:sysClr val="windowText" lastClr="000000"/>
                </a:solidFill>
                <a:cs typeface="Arial"/>
              </a:rPr>
              <a:t> l’assistito d’interesse, attraverso i campi suddetti, si potranno effettuare una serie di operazioni disponibili attraverso l’icona al di sotto di </a:t>
            </a:r>
            <a:r>
              <a:rPr lang="it-IT" sz="1400" b="1" dirty="0">
                <a:solidFill>
                  <a:srgbClr val="012B51"/>
                </a:solidFill>
                <a:cs typeface="Arial"/>
              </a:rPr>
              <a:t>'Operazioni’</a:t>
            </a:r>
            <a:r>
              <a:rPr lang="it-IT" sz="1400" dirty="0">
                <a:solidFill>
                  <a:srgbClr val="000000"/>
                </a:solidFill>
                <a:cs typeface="Arial"/>
              </a:rPr>
              <a:t>.</a:t>
            </a:r>
            <a:endParaRPr lang="en-US" sz="1400" dirty="0">
              <a:solidFill>
                <a:srgbClr val="003D69"/>
              </a:solidFill>
              <a:cs typeface="Arial"/>
            </a:endParaRPr>
          </a:p>
          <a:p>
            <a:pPr>
              <a:lnSpc>
                <a:spcPct val="150000"/>
              </a:lnSpc>
            </a:pPr>
            <a:r>
              <a:rPr lang="it-IT" sz="1400">
                <a:solidFill>
                  <a:sysClr val="windowText" lastClr="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permette all'utente autorizzato di consultare l'elenco completo dei certificati associati a quel determinato codice assistito.</a:t>
            </a:r>
            <a:endParaRPr lang="en-US" sz="1400">
              <a:solidFill>
                <a:srgbClr val="003D69"/>
              </a:solidFill>
              <a:cs typeface="Arial"/>
            </a:endParaRPr>
          </a:p>
        </p:txBody>
      </p:sp>
    </p:spTree>
    <p:extLst>
      <p:ext uri="{BB962C8B-B14F-4D97-AF65-F5344CB8AC3E}">
        <p14:creationId xmlns:p14="http://schemas.microsoft.com/office/powerpoint/2010/main" val="2307113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1CFDBC2-AB09-47B3-344C-128D6AA50362}"/>
              </a:ext>
            </a:extLst>
          </p:cNvPr>
          <p:cNvPicPr>
            <a:picLocks noChangeAspect="1"/>
          </p:cNvPicPr>
          <p:nvPr/>
        </p:nvPicPr>
        <p:blipFill>
          <a:blip r:embed="rId2"/>
          <a:stretch>
            <a:fillRect/>
          </a:stretch>
        </p:blipFill>
        <p:spPr>
          <a:xfrm>
            <a:off x="5593079" y="1716397"/>
            <a:ext cx="6241678" cy="2786471"/>
          </a:xfrm>
          <a:prstGeom prst="rect">
            <a:avLst/>
          </a:prstGeom>
          <a:ln>
            <a:solidFill>
              <a:srgbClr val="4472C4"/>
            </a:solidFill>
          </a:ln>
        </p:spPr>
      </p:pic>
      <p:sp>
        <p:nvSpPr>
          <p:cNvPr id="7" name="CasellaDiTesto 6">
            <a:extLst>
              <a:ext uri="{FF2B5EF4-FFF2-40B4-BE49-F238E27FC236}">
                <a16:creationId xmlns:a16="http://schemas.microsoft.com/office/drawing/2014/main" id="{11ED8DE9-3C3F-37A8-1547-8FD6C3BDDF66}"/>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mc:AlternateContent xmlns:mc="http://schemas.openxmlformats.org/markup-compatibility/2006" xmlns:p14="http://schemas.microsoft.com/office/powerpoint/2010/main">
        <mc:Choice Requires="p14">
          <p:contentPart p14:bwMode="auto" r:id="rId3">
            <p14:nvContentPartPr>
              <p14:cNvPr id="4" name="Input penna 3">
                <a:extLst>
                  <a:ext uri="{FF2B5EF4-FFF2-40B4-BE49-F238E27FC236}">
                    <a16:creationId xmlns:a16="http://schemas.microsoft.com/office/drawing/2014/main" id="{FFFF87CC-F79F-CA78-752D-55BFB012E1C7}"/>
                  </a:ext>
                </a:extLst>
              </p14:cNvPr>
              <p14:cNvContentPartPr/>
              <p14:nvPr/>
            </p14:nvContentPartPr>
            <p14:xfrm>
              <a:off x="7084454" y="2722560"/>
              <a:ext cx="549720" cy="46440"/>
            </p14:xfrm>
          </p:contentPart>
        </mc:Choice>
        <mc:Fallback xmlns="">
          <p:pic>
            <p:nvPicPr>
              <p:cNvPr id="4" name="Input penna 3">
                <a:extLst>
                  <a:ext uri="{FF2B5EF4-FFF2-40B4-BE49-F238E27FC236}">
                    <a16:creationId xmlns:a16="http://schemas.microsoft.com/office/drawing/2014/main" id="{FFFF87CC-F79F-CA78-752D-55BFB012E1C7}"/>
                  </a:ext>
                </a:extLst>
              </p:cNvPr>
              <p:cNvPicPr/>
              <p:nvPr/>
            </p:nvPicPr>
            <p:blipFill>
              <a:blip r:embed="rId4"/>
              <a:stretch>
                <a:fillRect/>
              </a:stretch>
            </p:blipFill>
            <p:spPr>
              <a:xfrm>
                <a:off x="7021454" y="2659560"/>
                <a:ext cx="675360" cy="172080"/>
              </a:xfrm>
              <a:prstGeom prst="rect">
                <a:avLst/>
              </a:prstGeom>
            </p:spPr>
          </p:pic>
        </mc:Fallback>
      </mc:AlternateContent>
      <p:grpSp>
        <p:nvGrpSpPr>
          <p:cNvPr id="10" name="Gruppo 9">
            <a:extLst>
              <a:ext uri="{FF2B5EF4-FFF2-40B4-BE49-F238E27FC236}">
                <a16:creationId xmlns:a16="http://schemas.microsoft.com/office/drawing/2014/main" id="{3A376681-E93A-C7E6-6D16-077D8D774DDC}"/>
              </a:ext>
            </a:extLst>
          </p:cNvPr>
          <p:cNvGrpSpPr/>
          <p:nvPr/>
        </p:nvGrpSpPr>
        <p:grpSpPr>
          <a:xfrm>
            <a:off x="6984369" y="2885280"/>
            <a:ext cx="508320" cy="56160"/>
            <a:chOff x="7122080" y="2885280"/>
            <a:chExt cx="508320" cy="56160"/>
          </a:xfrm>
        </p:grpSpPr>
        <mc:AlternateContent xmlns:mc="http://schemas.openxmlformats.org/markup-compatibility/2006" xmlns:p14="http://schemas.microsoft.com/office/powerpoint/2010/main">
          <mc:Choice Requires="p14">
            <p:contentPart p14:bwMode="auto" r:id="rId5">
              <p14:nvContentPartPr>
                <p14:cNvPr id="6" name="Input penna 5">
                  <a:extLst>
                    <a:ext uri="{FF2B5EF4-FFF2-40B4-BE49-F238E27FC236}">
                      <a16:creationId xmlns:a16="http://schemas.microsoft.com/office/drawing/2014/main" id="{B5556DE5-7F9A-BB25-E608-41C846529DFB}"/>
                    </a:ext>
                  </a:extLst>
                </p14:cNvPr>
                <p14:cNvContentPartPr/>
                <p14:nvPr/>
              </p14:nvContentPartPr>
              <p14:xfrm>
                <a:off x="7122080" y="2885280"/>
                <a:ext cx="508320" cy="20880"/>
              </p14:xfrm>
            </p:contentPart>
          </mc:Choice>
          <mc:Fallback xmlns="">
            <p:pic>
              <p:nvPicPr>
                <p:cNvPr id="6" name="Input penna 5">
                  <a:extLst>
                    <a:ext uri="{FF2B5EF4-FFF2-40B4-BE49-F238E27FC236}">
                      <a16:creationId xmlns:a16="http://schemas.microsoft.com/office/drawing/2014/main" id="{B5556DE5-7F9A-BB25-E608-41C846529DFB}"/>
                    </a:ext>
                  </a:extLst>
                </p:cNvPr>
                <p:cNvPicPr/>
                <p:nvPr/>
              </p:nvPicPr>
              <p:blipFill>
                <a:blip r:embed="rId6"/>
                <a:stretch>
                  <a:fillRect/>
                </a:stretch>
              </p:blipFill>
              <p:spPr>
                <a:xfrm>
                  <a:off x="7059080" y="2822280"/>
                  <a:ext cx="6339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put penna 7">
                  <a:extLst>
                    <a:ext uri="{FF2B5EF4-FFF2-40B4-BE49-F238E27FC236}">
                      <a16:creationId xmlns:a16="http://schemas.microsoft.com/office/drawing/2014/main" id="{4E1D1E9A-2672-D8F1-47EA-B1F110AD0B1A}"/>
                    </a:ext>
                  </a:extLst>
                </p14:cNvPr>
                <p14:cNvContentPartPr/>
                <p14:nvPr/>
              </p14:nvContentPartPr>
              <p14:xfrm>
                <a:off x="7173200" y="2931000"/>
                <a:ext cx="106560" cy="10440"/>
              </p14:xfrm>
            </p:contentPart>
          </mc:Choice>
          <mc:Fallback xmlns="">
            <p:pic>
              <p:nvPicPr>
                <p:cNvPr id="8" name="Input penna 7">
                  <a:extLst>
                    <a:ext uri="{FF2B5EF4-FFF2-40B4-BE49-F238E27FC236}">
                      <a16:creationId xmlns:a16="http://schemas.microsoft.com/office/drawing/2014/main" id="{4E1D1E9A-2672-D8F1-47EA-B1F110AD0B1A}"/>
                    </a:ext>
                  </a:extLst>
                </p:cNvPr>
                <p:cNvPicPr/>
                <p:nvPr/>
              </p:nvPicPr>
              <p:blipFill>
                <a:blip r:embed="rId8"/>
                <a:stretch>
                  <a:fillRect/>
                </a:stretch>
              </p:blipFill>
              <p:spPr>
                <a:xfrm>
                  <a:off x="7110560" y="2868360"/>
                  <a:ext cx="232200" cy="136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9" name="Input penna 8">
                <a:extLst>
                  <a:ext uri="{FF2B5EF4-FFF2-40B4-BE49-F238E27FC236}">
                    <a16:creationId xmlns:a16="http://schemas.microsoft.com/office/drawing/2014/main" id="{CEC77492-8400-912D-D869-B7F22B240CAB}"/>
                  </a:ext>
                </a:extLst>
              </p14:cNvPr>
              <p14:cNvContentPartPr/>
              <p14:nvPr/>
            </p14:nvContentPartPr>
            <p14:xfrm>
              <a:off x="7036212" y="3106681"/>
              <a:ext cx="472320" cy="360"/>
            </p14:xfrm>
          </p:contentPart>
        </mc:Choice>
        <mc:Fallback xmlns="">
          <p:pic>
            <p:nvPicPr>
              <p:cNvPr id="9" name="Input penna 8">
                <a:extLst>
                  <a:ext uri="{FF2B5EF4-FFF2-40B4-BE49-F238E27FC236}">
                    <a16:creationId xmlns:a16="http://schemas.microsoft.com/office/drawing/2014/main" id="{CEC77492-8400-912D-D869-B7F22B240CAB}"/>
                  </a:ext>
                </a:extLst>
              </p:cNvPr>
              <p:cNvPicPr/>
              <p:nvPr/>
            </p:nvPicPr>
            <p:blipFill>
              <a:blip r:embed="rId10"/>
              <a:stretch>
                <a:fillRect/>
              </a:stretch>
            </p:blipFill>
            <p:spPr>
              <a:xfrm>
                <a:off x="6973164" y="3043681"/>
                <a:ext cx="598056"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put penna 11">
                <a:extLst>
                  <a:ext uri="{FF2B5EF4-FFF2-40B4-BE49-F238E27FC236}">
                    <a16:creationId xmlns:a16="http://schemas.microsoft.com/office/drawing/2014/main" id="{AF67B9A4-4288-C9BF-6397-4B10925E39D6}"/>
                  </a:ext>
                </a:extLst>
              </p14:cNvPr>
              <p14:cNvContentPartPr/>
              <p14:nvPr/>
            </p14:nvContentPartPr>
            <p14:xfrm>
              <a:off x="7066812" y="3271200"/>
              <a:ext cx="457560" cy="15480"/>
            </p14:xfrm>
          </p:contentPart>
        </mc:Choice>
        <mc:Fallback xmlns="">
          <p:pic>
            <p:nvPicPr>
              <p:cNvPr id="12" name="Input penna 11">
                <a:extLst>
                  <a:ext uri="{FF2B5EF4-FFF2-40B4-BE49-F238E27FC236}">
                    <a16:creationId xmlns:a16="http://schemas.microsoft.com/office/drawing/2014/main" id="{AF67B9A4-4288-C9BF-6397-4B10925E39D6}"/>
                  </a:ext>
                </a:extLst>
              </p:cNvPr>
              <p:cNvPicPr/>
              <p:nvPr/>
            </p:nvPicPr>
            <p:blipFill>
              <a:blip r:embed="rId12"/>
              <a:stretch>
                <a:fillRect/>
              </a:stretch>
            </p:blipFill>
            <p:spPr>
              <a:xfrm>
                <a:off x="7003812" y="3208200"/>
                <a:ext cx="5832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put penna 12">
                <a:extLst>
                  <a:ext uri="{FF2B5EF4-FFF2-40B4-BE49-F238E27FC236}">
                    <a16:creationId xmlns:a16="http://schemas.microsoft.com/office/drawing/2014/main" id="{A9772A48-78DC-EA7B-AB53-E2BEB68B65C2}"/>
                  </a:ext>
                </a:extLst>
              </p14:cNvPr>
              <p14:cNvContentPartPr/>
              <p14:nvPr/>
            </p14:nvContentPartPr>
            <p14:xfrm>
              <a:off x="7036212" y="3482881"/>
              <a:ext cx="477000" cy="31320"/>
            </p14:xfrm>
          </p:contentPart>
        </mc:Choice>
        <mc:Fallback xmlns="">
          <p:pic>
            <p:nvPicPr>
              <p:cNvPr id="13" name="Input penna 12">
                <a:extLst>
                  <a:ext uri="{FF2B5EF4-FFF2-40B4-BE49-F238E27FC236}">
                    <a16:creationId xmlns:a16="http://schemas.microsoft.com/office/drawing/2014/main" id="{A9772A48-78DC-EA7B-AB53-E2BEB68B65C2}"/>
                  </a:ext>
                </a:extLst>
              </p:cNvPr>
              <p:cNvPicPr/>
              <p:nvPr/>
            </p:nvPicPr>
            <p:blipFill>
              <a:blip r:embed="rId14"/>
              <a:stretch>
                <a:fillRect/>
              </a:stretch>
            </p:blipFill>
            <p:spPr>
              <a:xfrm>
                <a:off x="6973212" y="3419881"/>
                <a:ext cx="602640" cy="156960"/>
              </a:xfrm>
              <a:prstGeom prst="rect">
                <a:avLst/>
              </a:prstGeom>
            </p:spPr>
          </p:pic>
        </mc:Fallback>
      </mc:AlternateContent>
      <p:grpSp>
        <p:nvGrpSpPr>
          <p:cNvPr id="22" name="Gruppo 21">
            <a:extLst>
              <a:ext uri="{FF2B5EF4-FFF2-40B4-BE49-F238E27FC236}">
                <a16:creationId xmlns:a16="http://schemas.microsoft.com/office/drawing/2014/main" id="{32A22A89-6410-32F1-55F7-E48F8383717D}"/>
              </a:ext>
            </a:extLst>
          </p:cNvPr>
          <p:cNvGrpSpPr/>
          <p:nvPr/>
        </p:nvGrpSpPr>
        <p:grpSpPr>
          <a:xfrm>
            <a:off x="7037111" y="3669902"/>
            <a:ext cx="477360" cy="86760"/>
            <a:chOff x="7147280" y="3642360"/>
            <a:chExt cx="477360" cy="86760"/>
          </a:xfrm>
        </p:grpSpPr>
        <mc:AlternateContent xmlns:mc="http://schemas.openxmlformats.org/markup-compatibility/2006" xmlns:p14="http://schemas.microsoft.com/office/powerpoint/2010/main">
          <mc:Choice Requires="p14">
            <p:contentPart p14:bwMode="auto" r:id="rId15">
              <p14:nvContentPartPr>
                <p14:cNvPr id="14" name="Input penna 13">
                  <a:extLst>
                    <a:ext uri="{FF2B5EF4-FFF2-40B4-BE49-F238E27FC236}">
                      <a16:creationId xmlns:a16="http://schemas.microsoft.com/office/drawing/2014/main" id="{D13ABEC2-A0E0-B9C0-D06E-8C58EDBB825F}"/>
                    </a:ext>
                  </a:extLst>
                </p14:cNvPr>
                <p14:cNvContentPartPr/>
                <p14:nvPr/>
              </p14:nvContentPartPr>
              <p14:xfrm>
                <a:off x="7147280" y="3642360"/>
                <a:ext cx="477360" cy="10080"/>
              </p14:xfrm>
            </p:contentPart>
          </mc:Choice>
          <mc:Fallback xmlns="">
            <p:pic>
              <p:nvPicPr>
                <p:cNvPr id="14" name="Input penna 13">
                  <a:extLst>
                    <a:ext uri="{FF2B5EF4-FFF2-40B4-BE49-F238E27FC236}">
                      <a16:creationId xmlns:a16="http://schemas.microsoft.com/office/drawing/2014/main" id="{D13ABEC2-A0E0-B9C0-D06E-8C58EDBB825F}"/>
                    </a:ext>
                  </a:extLst>
                </p:cNvPr>
                <p:cNvPicPr/>
                <p:nvPr/>
              </p:nvPicPr>
              <p:blipFill>
                <a:blip r:embed="rId16"/>
                <a:stretch>
                  <a:fillRect/>
                </a:stretch>
              </p:blipFill>
              <p:spPr>
                <a:xfrm>
                  <a:off x="7084640" y="3579360"/>
                  <a:ext cx="60300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put penna 14">
                  <a:extLst>
                    <a:ext uri="{FF2B5EF4-FFF2-40B4-BE49-F238E27FC236}">
                      <a16:creationId xmlns:a16="http://schemas.microsoft.com/office/drawing/2014/main" id="{1E06137B-A41D-B9D6-80B2-4462BECDE994}"/>
                    </a:ext>
                  </a:extLst>
                </p14:cNvPr>
                <p14:cNvContentPartPr/>
                <p14:nvPr/>
              </p14:nvContentPartPr>
              <p14:xfrm>
                <a:off x="7182920" y="3728400"/>
                <a:ext cx="360" cy="360"/>
              </p14:xfrm>
            </p:contentPart>
          </mc:Choice>
          <mc:Fallback xmlns="">
            <p:pic>
              <p:nvPicPr>
                <p:cNvPr id="15" name="Input penna 14">
                  <a:extLst>
                    <a:ext uri="{FF2B5EF4-FFF2-40B4-BE49-F238E27FC236}">
                      <a16:creationId xmlns:a16="http://schemas.microsoft.com/office/drawing/2014/main" id="{1E06137B-A41D-B9D6-80B2-4462BECDE994}"/>
                    </a:ext>
                  </a:extLst>
                </p:cNvPr>
                <p:cNvPicPr/>
                <p:nvPr/>
              </p:nvPicPr>
              <p:blipFill>
                <a:blip r:embed="rId18"/>
                <a:stretch>
                  <a:fillRect/>
                </a:stretch>
              </p:blipFill>
              <p:spPr>
                <a:xfrm>
                  <a:off x="7120280" y="36657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Input penna 15">
                  <a:extLst>
                    <a:ext uri="{FF2B5EF4-FFF2-40B4-BE49-F238E27FC236}">
                      <a16:creationId xmlns:a16="http://schemas.microsoft.com/office/drawing/2014/main" id="{AF751AEA-544E-0080-30E2-7A3502480554}"/>
                    </a:ext>
                  </a:extLst>
                </p14:cNvPr>
                <p14:cNvContentPartPr/>
                <p14:nvPr/>
              </p14:nvContentPartPr>
              <p14:xfrm>
                <a:off x="7152320" y="3726600"/>
                <a:ext cx="19080" cy="2520"/>
              </p14:xfrm>
            </p:contentPart>
          </mc:Choice>
          <mc:Fallback xmlns="">
            <p:pic>
              <p:nvPicPr>
                <p:cNvPr id="16" name="Input penna 15">
                  <a:extLst>
                    <a:ext uri="{FF2B5EF4-FFF2-40B4-BE49-F238E27FC236}">
                      <a16:creationId xmlns:a16="http://schemas.microsoft.com/office/drawing/2014/main" id="{AF751AEA-544E-0080-30E2-7A3502480554}"/>
                    </a:ext>
                  </a:extLst>
                </p:cNvPr>
                <p:cNvPicPr/>
                <p:nvPr/>
              </p:nvPicPr>
              <p:blipFill>
                <a:blip r:embed="rId20"/>
                <a:stretch>
                  <a:fillRect/>
                </a:stretch>
              </p:blipFill>
              <p:spPr>
                <a:xfrm>
                  <a:off x="7089680" y="3663600"/>
                  <a:ext cx="1447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 name="Input penna 16">
                  <a:extLst>
                    <a:ext uri="{FF2B5EF4-FFF2-40B4-BE49-F238E27FC236}">
                      <a16:creationId xmlns:a16="http://schemas.microsoft.com/office/drawing/2014/main" id="{140B189B-FF07-005D-D2DC-7D03363B246F}"/>
                    </a:ext>
                  </a:extLst>
                </p14:cNvPr>
                <p14:cNvContentPartPr/>
                <p14:nvPr/>
              </p14:nvContentPartPr>
              <p14:xfrm>
                <a:off x="7177880" y="3713280"/>
                <a:ext cx="360" cy="360"/>
              </p14:xfrm>
            </p:contentPart>
          </mc:Choice>
          <mc:Fallback xmlns="">
            <p:pic>
              <p:nvPicPr>
                <p:cNvPr id="17" name="Input penna 16">
                  <a:extLst>
                    <a:ext uri="{FF2B5EF4-FFF2-40B4-BE49-F238E27FC236}">
                      <a16:creationId xmlns:a16="http://schemas.microsoft.com/office/drawing/2014/main" id="{140B189B-FF07-005D-D2DC-7D03363B246F}"/>
                    </a:ext>
                  </a:extLst>
                </p:cNvPr>
                <p:cNvPicPr/>
                <p:nvPr/>
              </p:nvPicPr>
              <p:blipFill>
                <a:blip r:embed="rId18"/>
                <a:stretch>
                  <a:fillRect/>
                </a:stretch>
              </p:blipFill>
              <p:spPr>
                <a:xfrm>
                  <a:off x="7114880" y="36506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Input penna 17">
                  <a:extLst>
                    <a:ext uri="{FF2B5EF4-FFF2-40B4-BE49-F238E27FC236}">
                      <a16:creationId xmlns:a16="http://schemas.microsoft.com/office/drawing/2014/main" id="{9B583C5F-8314-BA1B-D0D9-05DD32E9CAD0}"/>
                    </a:ext>
                  </a:extLst>
                </p14:cNvPr>
                <p14:cNvContentPartPr/>
                <p14:nvPr/>
              </p14:nvContentPartPr>
              <p14:xfrm>
                <a:off x="7152320" y="3698160"/>
                <a:ext cx="360" cy="360"/>
              </p14:xfrm>
            </p:contentPart>
          </mc:Choice>
          <mc:Fallback xmlns="">
            <p:pic>
              <p:nvPicPr>
                <p:cNvPr id="18" name="Input penna 17">
                  <a:extLst>
                    <a:ext uri="{FF2B5EF4-FFF2-40B4-BE49-F238E27FC236}">
                      <a16:creationId xmlns:a16="http://schemas.microsoft.com/office/drawing/2014/main" id="{9B583C5F-8314-BA1B-D0D9-05DD32E9CAD0}"/>
                    </a:ext>
                  </a:extLst>
                </p:cNvPr>
                <p:cNvPicPr/>
                <p:nvPr/>
              </p:nvPicPr>
              <p:blipFill>
                <a:blip r:embed="rId18"/>
                <a:stretch>
                  <a:fillRect/>
                </a:stretch>
              </p:blipFill>
              <p:spPr>
                <a:xfrm>
                  <a:off x="7089680" y="36351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 name="Input penna 18">
                  <a:extLst>
                    <a:ext uri="{FF2B5EF4-FFF2-40B4-BE49-F238E27FC236}">
                      <a16:creationId xmlns:a16="http://schemas.microsoft.com/office/drawing/2014/main" id="{28A2169B-7CE3-A0F3-B0B1-ACBFDB4FB841}"/>
                    </a:ext>
                  </a:extLst>
                </p14:cNvPr>
                <p14:cNvContentPartPr/>
                <p14:nvPr/>
              </p14:nvContentPartPr>
              <p14:xfrm>
                <a:off x="7203440" y="3693120"/>
                <a:ext cx="34920" cy="360"/>
              </p14:xfrm>
            </p:contentPart>
          </mc:Choice>
          <mc:Fallback xmlns="">
            <p:pic>
              <p:nvPicPr>
                <p:cNvPr id="19" name="Input penna 18">
                  <a:extLst>
                    <a:ext uri="{FF2B5EF4-FFF2-40B4-BE49-F238E27FC236}">
                      <a16:creationId xmlns:a16="http://schemas.microsoft.com/office/drawing/2014/main" id="{28A2169B-7CE3-A0F3-B0B1-ACBFDB4FB841}"/>
                    </a:ext>
                  </a:extLst>
                </p:cNvPr>
                <p:cNvPicPr/>
                <p:nvPr/>
              </p:nvPicPr>
              <p:blipFill>
                <a:blip r:embed="rId24"/>
                <a:stretch>
                  <a:fillRect/>
                </a:stretch>
              </p:blipFill>
              <p:spPr>
                <a:xfrm>
                  <a:off x="7140440" y="3630120"/>
                  <a:ext cx="1605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 name="Input penna 19">
                  <a:extLst>
                    <a:ext uri="{FF2B5EF4-FFF2-40B4-BE49-F238E27FC236}">
                      <a16:creationId xmlns:a16="http://schemas.microsoft.com/office/drawing/2014/main" id="{3C2C0C04-F6DE-C300-7AFE-A82203613AEC}"/>
                    </a:ext>
                  </a:extLst>
                </p14:cNvPr>
                <p14:cNvContentPartPr/>
                <p14:nvPr/>
              </p14:nvContentPartPr>
              <p14:xfrm>
                <a:off x="7254200" y="3693120"/>
                <a:ext cx="360" cy="360"/>
              </p14:xfrm>
            </p:contentPart>
          </mc:Choice>
          <mc:Fallback xmlns="">
            <p:pic>
              <p:nvPicPr>
                <p:cNvPr id="20" name="Input penna 19">
                  <a:extLst>
                    <a:ext uri="{FF2B5EF4-FFF2-40B4-BE49-F238E27FC236}">
                      <a16:creationId xmlns:a16="http://schemas.microsoft.com/office/drawing/2014/main" id="{3C2C0C04-F6DE-C300-7AFE-A82203613AEC}"/>
                    </a:ext>
                  </a:extLst>
                </p:cNvPr>
                <p:cNvPicPr/>
                <p:nvPr/>
              </p:nvPicPr>
              <p:blipFill>
                <a:blip r:embed="rId18"/>
                <a:stretch>
                  <a:fillRect/>
                </a:stretch>
              </p:blipFill>
              <p:spPr>
                <a:xfrm>
                  <a:off x="7191200" y="363012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1" name="Input penna 20">
                  <a:extLst>
                    <a:ext uri="{FF2B5EF4-FFF2-40B4-BE49-F238E27FC236}">
                      <a16:creationId xmlns:a16="http://schemas.microsoft.com/office/drawing/2014/main" id="{F6E1A531-B3F4-66B9-BD39-FE63E496A008}"/>
                    </a:ext>
                  </a:extLst>
                </p14:cNvPr>
                <p14:cNvContentPartPr/>
                <p14:nvPr/>
              </p14:nvContentPartPr>
              <p14:xfrm>
                <a:off x="7158080" y="3687720"/>
                <a:ext cx="60840" cy="5760"/>
              </p14:xfrm>
            </p:contentPart>
          </mc:Choice>
          <mc:Fallback xmlns="">
            <p:pic>
              <p:nvPicPr>
                <p:cNvPr id="21" name="Input penna 20">
                  <a:extLst>
                    <a:ext uri="{FF2B5EF4-FFF2-40B4-BE49-F238E27FC236}">
                      <a16:creationId xmlns:a16="http://schemas.microsoft.com/office/drawing/2014/main" id="{F6E1A531-B3F4-66B9-BD39-FE63E496A008}"/>
                    </a:ext>
                  </a:extLst>
                </p:cNvPr>
                <p:cNvPicPr/>
                <p:nvPr/>
              </p:nvPicPr>
              <p:blipFill>
                <a:blip r:embed="rId27"/>
                <a:stretch>
                  <a:fillRect/>
                </a:stretch>
              </p:blipFill>
              <p:spPr>
                <a:xfrm>
                  <a:off x="7095080" y="3624720"/>
                  <a:ext cx="186480" cy="13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
            <p14:nvContentPartPr>
              <p14:cNvPr id="23" name="Input penna 22">
                <a:extLst>
                  <a:ext uri="{FF2B5EF4-FFF2-40B4-BE49-F238E27FC236}">
                    <a16:creationId xmlns:a16="http://schemas.microsoft.com/office/drawing/2014/main" id="{07AC6D0D-D0F8-EBF7-6AC0-3D5364C5A166}"/>
                  </a:ext>
                </a:extLst>
              </p14:cNvPr>
              <p14:cNvContentPartPr/>
              <p14:nvPr/>
            </p14:nvContentPartPr>
            <p14:xfrm>
              <a:off x="7021991" y="3864840"/>
              <a:ext cx="487440" cy="21600"/>
            </p14:xfrm>
          </p:contentPart>
        </mc:Choice>
        <mc:Fallback xmlns="">
          <p:pic>
            <p:nvPicPr>
              <p:cNvPr id="23" name="Input penna 22">
                <a:extLst>
                  <a:ext uri="{FF2B5EF4-FFF2-40B4-BE49-F238E27FC236}">
                    <a16:creationId xmlns:a16="http://schemas.microsoft.com/office/drawing/2014/main" id="{07AC6D0D-D0F8-EBF7-6AC0-3D5364C5A166}"/>
                  </a:ext>
                </a:extLst>
              </p:cNvPr>
              <p:cNvPicPr/>
              <p:nvPr/>
            </p:nvPicPr>
            <p:blipFill>
              <a:blip r:embed="rId29"/>
              <a:stretch>
                <a:fillRect/>
              </a:stretch>
            </p:blipFill>
            <p:spPr>
              <a:xfrm>
                <a:off x="6959037" y="3800772"/>
                <a:ext cx="612987" cy="149369"/>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4" name="Input penna 23">
                <a:extLst>
                  <a:ext uri="{FF2B5EF4-FFF2-40B4-BE49-F238E27FC236}">
                    <a16:creationId xmlns:a16="http://schemas.microsoft.com/office/drawing/2014/main" id="{2714D851-6933-75C4-3DD8-15A5210A7C3F}"/>
                  </a:ext>
                </a:extLst>
              </p14:cNvPr>
              <p14:cNvContentPartPr/>
              <p14:nvPr/>
            </p14:nvContentPartPr>
            <p14:xfrm>
              <a:off x="7004529" y="4068960"/>
              <a:ext cx="472320" cy="22320"/>
            </p14:xfrm>
          </p:contentPart>
        </mc:Choice>
        <mc:Fallback xmlns="">
          <p:pic>
            <p:nvPicPr>
              <p:cNvPr id="24" name="Input penna 23">
                <a:extLst>
                  <a:ext uri="{FF2B5EF4-FFF2-40B4-BE49-F238E27FC236}">
                    <a16:creationId xmlns:a16="http://schemas.microsoft.com/office/drawing/2014/main" id="{2714D851-6933-75C4-3DD8-15A5210A7C3F}"/>
                  </a:ext>
                </a:extLst>
              </p:cNvPr>
              <p:cNvPicPr/>
              <p:nvPr/>
            </p:nvPicPr>
            <p:blipFill>
              <a:blip r:embed="rId31"/>
              <a:stretch>
                <a:fillRect/>
              </a:stretch>
            </p:blipFill>
            <p:spPr>
              <a:xfrm>
                <a:off x="6941481" y="4005960"/>
                <a:ext cx="598056"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put penna 24">
                <a:extLst>
                  <a:ext uri="{FF2B5EF4-FFF2-40B4-BE49-F238E27FC236}">
                    <a16:creationId xmlns:a16="http://schemas.microsoft.com/office/drawing/2014/main" id="{3A6D657F-075D-57AD-AA30-609E9D6A2ADB}"/>
                  </a:ext>
                </a:extLst>
              </p14:cNvPr>
              <p14:cNvContentPartPr/>
              <p14:nvPr/>
            </p14:nvContentPartPr>
            <p14:xfrm>
              <a:off x="7027031" y="4274881"/>
              <a:ext cx="496800" cy="11880"/>
            </p14:xfrm>
          </p:contentPart>
        </mc:Choice>
        <mc:Fallback xmlns="">
          <p:pic>
            <p:nvPicPr>
              <p:cNvPr id="25" name="Input penna 24">
                <a:extLst>
                  <a:ext uri="{FF2B5EF4-FFF2-40B4-BE49-F238E27FC236}">
                    <a16:creationId xmlns:a16="http://schemas.microsoft.com/office/drawing/2014/main" id="{3A6D657F-075D-57AD-AA30-609E9D6A2ADB}"/>
                  </a:ext>
                </a:extLst>
              </p:cNvPr>
              <p:cNvPicPr/>
              <p:nvPr/>
            </p:nvPicPr>
            <p:blipFill>
              <a:blip r:embed="rId33"/>
              <a:stretch>
                <a:fillRect/>
              </a:stretch>
            </p:blipFill>
            <p:spPr>
              <a:xfrm>
                <a:off x="6963985" y="4209912"/>
                <a:ext cx="622531" cy="141446"/>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2" name="Input penna 31">
                <a:extLst>
                  <a:ext uri="{FF2B5EF4-FFF2-40B4-BE49-F238E27FC236}">
                    <a16:creationId xmlns:a16="http://schemas.microsoft.com/office/drawing/2014/main" id="{5C2D5A26-AE7A-FBF7-C5F3-A8318AD4BF8B}"/>
                  </a:ext>
                </a:extLst>
              </p14:cNvPr>
              <p14:cNvContentPartPr/>
              <p14:nvPr/>
            </p14:nvContentPartPr>
            <p14:xfrm>
              <a:off x="9502896" y="2267209"/>
              <a:ext cx="859680" cy="6480"/>
            </p14:xfrm>
          </p:contentPart>
        </mc:Choice>
        <mc:Fallback xmlns="">
          <p:pic>
            <p:nvPicPr>
              <p:cNvPr id="32" name="Input penna 31">
                <a:extLst>
                  <a:ext uri="{FF2B5EF4-FFF2-40B4-BE49-F238E27FC236}">
                    <a16:creationId xmlns:a16="http://schemas.microsoft.com/office/drawing/2014/main" id="{5C2D5A26-AE7A-FBF7-C5F3-A8318AD4BF8B}"/>
                  </a:ext>
                </a:extLst>
              </p:cNvPr>
              <p:cNvPicPr/>
              <p:nvPr/>
            </p:nvPicPr>
            <p:blipFill>
              <a:blip r:embed="rId35"/>
              <a:stretch>
                <a:fillRect/>
              </a:stretch>
            </p:blipFill>
            <p:spPr>
              <a:xfrm>
                <a:off x="9439896" y="2204209"/>
                <a:ext cx="9853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4" name="Input penna 33">
                <a:extLst>
                  <a:ext uri="{FF2B5EF4-FFF2-40B4-BE49-F238E27FC236}">
                    <a16:creationId xmlns:a16="http://schemas.microsoft.com/office/drawing/2014/main" id="{4163EB28-430D-38BB-4B8E-EDECD3040AA4}"/>
                  </a:ext>
                </a:extLst>
              </p14:cNvPr>
              <p14:cNvContentPartPr/>
              <p14:nvPr/>
            </p14:nvContentPartPr>
            <p14:xfrm>
              <a:off x="9370587" y="2272609"/>
              <a:ext cx="350640" cy="360"/>
            </p14:xfrm>
          </p:contentPart>
        </mc:Choice>
        <mc:Fallback xmlns="">
          <p:pic>
            <p:nvPicPr>
              <p:cNvPr id="34" name="Input penna 33">
                <a:extLst>
                  <a:ext uri="{FF2B5EF4-FFF2-40B4-BE49-F238E27FC236}">
                    <a16:creationId xmlns:a16="http://schemas.microsoft.com/office/drawing/2014/main" id="{4163EB28-430D-38BB-4B8E-EDECD3040AA4}"/>
                  </a:ext>
                </a:extLst>
              </p:cNvPr>
              <p:cNvPicPr/>
              <p:nvPr/>
            </p:nvPicPr>
            <p:blipFill>
              <a:blip r:embed="rId37"/>
              <a:stretch>
                <a:fillRect/>
              </a:stretch>
            </p:blipFill>
            <p:spPr>
              <a:xfrm>
                <a:off x="9307587" y="2209609"/>
                <a:ext cx="4762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5" name="Input penna 34">
                <a:extLst>
                  <a:ext uri="{FF2B5EF4-FFF2-40B4-BE49-F238E27FC236}">
                    <a16:creationId xmlns:a16="http://schemas.microsoft.com/office/drawing/2014/main" id="{08DA6624-5D13-83DF-BF30-5A60343D54A8}"/>
                  </a:ext>
                </a:extLst>
              </p14:cNvPr>
              <p14:cNvContentPartPr/>
              <p14:nvPr/>
            </p14:nvContentPartPr>
            <p14:xfrm>
              <a:off x="7703976" y="3696049"/>
              <a:ext cx="360" cy="360"/>
            </p14:xfrm>
          </p:contentPart>
        </mc:Choice>
        <mc:Fallback xmlns="">
          <p:pic>
            <p:nvPicPr>
              <p:cNvPr id="35" name="Input penna 34">
                <a:extLst>
                  <a:ext uri="{FF2B5EF4-FFF2-40B4-BE49-F238E27FC236}">
                    <a16:creationId xmlns:a16="http://schemas.microsoft.com/office/drawing/2014/main" id="{08DA6624-5D13-83DF-BF30-5A60343D54A8}"/>
                  </a:ext>
                </a:extLst>
              </p:cNvPr>
              <p:cNvPicPr/>
              <p:nvPr/>
            </p:nvPicPr>
            <p:blipFill>
              <a:blip r:embed="rId39"/>
              <a:stretch>
                <a:fillRect/>
              </a:stretch>
            </p:blipFill>
            <p:spPr>
              <a:xfrm>
                <a:off x="7640976" y="3633049"/>
                <a:ext cx="126000" cy="126000"/>
              </a:xfrm>
              <a:prstGeom prst="rect">
                <a:avLst/>
              </a:prstGeom>
            </p:spPr>
          </p:pic>
        </mc:Fallback>
      </mc:AlternateContent>
      <p:grpSp>
        <p:nvGrpSpPr>
          <p:cNvPr id="39" name="Gruppo 38">
            <a:extLst>
              <a:ext uri="{FF2B5EF4-FFF2-40B4-BE49-F238E27FC236}">
                <a16:creationId xmlns:a16="http://schemas.microsoft.com/office/drawing/2014/main" id="{1D1AF641-1DB0-2A96-4D4C-DEDBF4A04346}"/>
              </a:ext>
            </a:extLst>
          </p:cNvPr>
          <p:cNvGrpSpPr/>
          <p:nvPr/>
        </p:nvGrpSpPr>
        <p:grpSpPr>
          <a:xfrm>
            <a:off x="7126896" y="3678769"/>
            <a:ext cx="360" cy="360"/>
            <a:chOff x="7126896" y="3678769"/>
            <a:chExt cx="360" cy="360"/>
          </a:xfrm>
        </p:grpSpPr>
        <mc:AlternateContent xmlns:mc="http://schemas.openxmlformats.org/markup-compatibility/2006" xmlns:p14="http://schemas.microsoft.com/office/powerpoint/2010/main">
          <mc:Choice Requires="p14">
            <p:contentPart p14:bwMode="auto" r:id="rId40">
              <p14:nvContentPartPr>
                <p14:cNvPr id="36" name="Input penna 35">
                  <a:extLst>
                    <a:ext uri="{FF2B5EF4-FFF2-40B4-BE49-F238E27FC236}">
                      <a16:creationId xmlns:a16="http://schemas.microsoft.com/office/drawing/2014/main" id="{24CBFFA4-8B18-2D5D-DAB4-5F439765358A}"/>
                    </a:ext>
                  </a:extLst>
                </p14:cNvPr>
                <p14:cNvContentPartPr/>
                <p14:nvPr/>
              </p14:nvContentPartPr>
              <p14:xfrm>
                <a:off x="7126896" y="3678769"/>
                <a:ext cx="360" cy="360"/>
              </p14:xfrm>
            </p:contentPart>
          </mc:Choice>
          <mc:Fallback xmlns="">
            <p:pic>
              <p:nvPicPr>
                <p:cNvPr id="36" name="Input penna 35">
                  <a:extLst>
                    <a:ext uri="{FF2B5EF4-FFF2-40B4-BE49-F238E27FC236}">
                      <a16:creationId xmlns:a16="http://schemas.microsoft.com/office/drawing/2014/main" id="{24CBFFA4-8B18-2D5D-DAB4-5F439765358A}"/>
                    </a:ext>
                  </a:extLst>
                </p:cNvPr>
                <p:cNvPicPr/>
                <p:nvPr/>
              </p:nvPicPr>
              <p:blipFill>
                <a:blip r:embed="rId39"/>
                <a:stretch>
                  <a:fillRect/>
                </a:stretch>
              </p:blipFill>
              <p:spPr>
                <a:xfrm>
                  <a:off x="7064256" y="361612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7" name="Input penna 36">
                  <a:extLst>
                    <a:ext uri="{FF2B5EF4-FFF2-40B4-BE49-F238E27FC236}">
                      <a16:creationId xmlns:a16="http://schemas.microsoft.com/office/drawing/2014/main" id="{FD60C2C2-BC57-7530-131F-E9CBB9CCCBDC}"/>
                    </a:ext>
                  </a:extLst>
                </p14:cNvPr>
                <p14:cNvContentPartPr/>
                <p14:nvPr/>
              </p14:nvContentPartPr>
              <p14:xfrm>
                <a:off x="7126896" y="3678769"/>
                <a:ext cx="360" cy="360"/>
              </p14:xfrm>
            </p:contentPart>
          </mc:Choice>
          <mc:Fallback xmlns="">
            <p:pic>
              <p:nvPicPr>
                <p:cNvPr id="37" name="Input penna 36">
                  <a:extLst>
                    <a:ext uri="{FF2B5EF4-FFF2-40B4-BE49-F238E27FC236}">
                      <a16:creationId xmlns:a16="http://schemas.microsoft.com/office/drawing/2014/main" id="{FD60C2C2-BC57-7530-131F-E9CBB9CCCBDC}"/>
                    </a:ext>
                  </a:extLst>
                </p:cNvPr>
                <p:cNvPicPr/>
                <p:nvPr/>
              </p:nvPicPr>
              <p:blipFill>
                <a:blip r:embed="rId39"/>
                <a:stretch>
                  <a:fillRect/>
                </a:stretch>
              </p:blipFill>
              <p:spPr>
                <a:xfrm>
                  <a:off x="7064256" y="361612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8" name="Input penna 37">
                  <a:extLst>
                    <a:ext uri="{FF2B5EF4-FFF2-40B4-BE49-F238E27FC236}">
                      <a16:creationId xmlns:a16="http://schemas.microsoft.com/office/drawing/2014/main" id="{CD1FBBB2-5970-31A2-0EB6-A49439A42DBE}"/>
                    </a:ext>
                  </a:extLst>
                </p14:cNvPr>
                <p14:cNvContentPartPr/>
                <p14:nvPr/>
              </p14:nvContentPartPr>
              <p14:xfrm>
                <a:off x="7126896" y="3678769"/>
                <a:ext cx="360" cy="360"/>
              </p14:xfrm>
            </p:contentPart>
          </mc:Choice>
          <mc:Fallback xmlns="">
            <p:pic>
              <p:nvPicPr>
                <p:cNvPr id="38" name="Input penna 37">
                  <a:extLst>
                    <a:ext uri="{FF2B5EF4-FFF2-40B4-BE49-F238E27FC236}">
                      <a16:creationId xmlns:a16="http://schemas.microsoft.com/office/drawing/2014/main" id="{CD1FBBB2-5970-31A2-0EB6-A49439A42DBE}"/>
                    </a:ext>
                  </a:extLst>
                </p:cNvPr>
                <p:cNvPicPr/>
                <p:nvPr/>
              </p:nvPicPr>
              <p:blipFill>
                <a:blip r:embed="rId39"/>
                <a:stretch>
                  <a:fillRect/>
                </a:stretch>
              </p:blipFill>
              <p:spPr>
                <a:xfrm>
                  <a:off x="7064256" y="3616129"/>
                  <a:ext cx="126000" cy="126000"/>
                </a:xfrm>
                <a:prstGeom prst="rect">
                  <a:avLst/>
                </a:prstGeom>
              </p:spPr>
            </p:pic>
          </mc:Fallback>
        </mc:AlternateContent>
      </p:grpSp>
      <p:grpSp>
        <p:nvGrpSpPr>
          <p:cNvPr id="42" name="Gruppo 41">
            <a:extLst>
              <a:ext uri="{FF2B5EF4-FFF2-40B4-BE49-F238E27FC236}">
                <a16:creationId xmlns:a16="http://schemas.microsoft.com/office/drawing/2014/main" id="{F6AA4954-54A6-4C4A-72B6-B0C0A377726D}"/>
              </a:ext>
            </a:extLst>
          </p:cNvPr>
          <p:cNvGrpSpPr/>
          <p:nvPr/>
        </p:nvGrpSpPr>
        <p:grpSpPr>
          <a:xfrm>
            <a:off x="7122576" y="3507769"/>
            <a:ext cx="360" cy="360"/>
            <a:chOff x="7122576" y="3507769"/>
            <a:chExt cx="360" cy="360"/>
          </a:xfrm>
        </p:grpSpPr>
        <mc:AlternateContent xmlns:mc="http://schemas.openxmlformats.org/markup-compatibility/2006" xmlns:p14="http://schemas.microsoft.com/office/powerpoint/2010/main">
          <mc:Choice Requires="p14">
            <p:contentPart p14:bwMode="auto" r:id="rId43">
              <p14:nvContentPartPr>
                <p14:cNvPr id="40" name="Input penna 39">
                  <a:extLst>
                    <a:ext uri="{FF2B5EF4-FFF2-40B4-BE49-F238E27FC236}">
                      <a16:creationId xmlns:a16="http://schemas.microsoft.com/office/drawing/2014/main" id="{C7935656-BF9D-60D2-FE55-742AB74E00BB}"/>
                    </a:ext>
                  </a:extLst>
                </p14:cNvPr>
                <p14:cNvContentPartPr/>
                <p14:nvPr/>
              </p14:nvContentPartPr>
              <p14:xfrm>
                <a:off x="7122576" y="3507769"/>
                <a:ext cx="360" cy="360"/>
              </p14:xfrm>
            </p:contentPart>
          </mc:Choice>
          <mc:Fallback xmlns="">
            <p:pic>
              <p:nvPicPr>
                <p:cNvPr id="40" name="Input penna 39">
                  <a:extLst>
                    <a:ext uri="{FF2B5EF4-FFF2-40B4-BE49-F238E27FC236}">
                      <a16:creationId xmlns:a16="http://schemas.microsoft.com/office/drawing/2014/main" id="{C7935656-BF9D-60D2-FE55-742AB74E00BB}"/>
                    </a:ext>
                  </a:extLst>
                </p:cNvPr>
                <p:cNvPicPr/>
                <p:nvPr/>
              </p:nvPicPr>
              <p:blipFill>
                <a:blip r:embed="rId39"/>
                <a:stretch>
                  <a:fillRect/>
                </a:stretch>
              </p:blipFill>
              <p:spPr>
                <a:xfrm>
                  <a:off x="7059936" y="344512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1" name="Input penna 40">
                  <a:extLst>
                    <a:ext uri="{FF2B5EF4-FFF2-40B4-BE49-F238E27FC236}">
                      <a16:creationId xmlns:a16="http://schemas.microsoft.com/office/drawing/2014/main" id="{7F097176-F2F6-81F1-CCBE-0E518317D3F8}"/>
                    </a:ext>
                  </a:extLst>
                </p14:cNvPr>
                <p14:cNvContentPartPr/>
                <p14:nvPr/>
              </p14:nvContentPartPr>
              <p14:xfrm>
                <a:off x="7122576" y="3507769"/>
                <a:ext cx="360" cy="360"/>
              </p14:xfrm>
            </p:contentPart>
          </mc:Choice>
          <mc:Fallback xmlns="">
            <p:pic>
              <p:nvPicPr>
                <p:cNvPr id="41" name="Input penna 40">
                  <a:extLst>
                    <a:ext uri="{FF2B5EF4-FFF2-40B4-BE49-F238E27FC236}">
                      <a16:creationId xmlns:a16="http://schemas.microsoft.com/office/drawing/2014/main" id="{7F097176-F2F6-81F1-CCBE-0E518317D3F8}"/>
                    </a:ext>
                  </a:extLst>
                </p:cNvPr>
                <p:cNvPicPr/>
                <p:nvPr/>
              </p:nvPicPr>
              <p:blipFill>
                <a:blip r:embed="rId39"/>
                <a:stretch>
                  <a:fillRect/>
                </a:stretch>
              </p:blipFill>
              <p:spPr>
                <a:xfrm>
                  <a:off x="7059936" y="3445129"/>
                  <a:ext cx="126000" cy="126000"/>
                </a:xfrm>
                <a:prstGeom prst="rect">
                  <a:avLst/>
                </a:prstGeom>
              </p:spPr>
            </p:pic>
          </mc:Fallback>
        </mc:AlternateContent>
      </p:grpSp>
      <p:grpSp>
        <p:nvGrpSpPr>
          <p:cNvPr id="50" name="Gruppo 49">
            <a:extLst>
              <a:ext uri="{FF2B5EF4-FFF2-40B4-BE49-F238E27FC236}">
                <a16:creationId xmlns:a16="http://schemas.microsoft.com/office/drawing/2014/main" id="{D944845D-786D-1E42-156B-2BAA7C3C3084}"/>
              </a:ext>
            </a:extLst>
          </p:cNvPr>
          <p:cNvGrpSpPr/>
          <p:nvPr/>
        </p:nvGrpSpPr>
        <p:grpSpPr>
          <a:xfrm>
            <a:off x="7131216" y="3093409"/>
            <a:ext cx="360" cy="360"/>
            <a:chOff x="7131216" y="3093409"/>
            <a:chExt cx="360" cy="360"/>
          </a:xfrm>
        </p:grpSpPr>
        <mc:AlternateContent xmlns:mc="http://schemas.openxmlformats.org/markup-compatibility/2006" xmlns:p14="http://schemas.microsoft.com/office/powerpoint/2010/main">
          <mc:Choice Requires="p14">
            <p:contentPart p14:bwMode="auto" r:id="rId45">
              <p14:nvContentPartPr>
                <p14:cNvPr id="43" name="Input penna 42">
                  <a:extLst>
                    <a:ext uri="{FF2B5EF4-FFF2-40B4-BE49-F238E27FC236}">
                      <a16:creationId xmlns:a16="http://schemas.microsoft.com/office/drawing/2014/main" id="{694E4EB4-4DA8-DD4D-9D22-A4E70F45A357}"/>
                    </a:ext>
                  </a:extLst>
                </p14:cNvPr>
                <p14:cNvContentPartPr/>
                <p14:nvPr/>
              </p14:nvContentPartPr>
              <p14:xfrm>
                <a:off x="7131216" y="3093409"/>
                <a:ext cx="360" cy="360"/>
              </p14:xfrm>
            </p:contentPart>
          </mc:Choice>
          <mc:Fallback xmlns="">
            <p:pic>
              <p:nvPicPr>
                <p:cNvPr id="43" name="Input penna 42">
                  <a:extLst>
                    <a:ext uri="{FF2B5EF4-FFF2-40B4-BE49-F238E27FC236}">
                      <a16:creationId xmlns:a16="http://schemas.microsoft.com/office/drawing/2014/main" id="{694E4EB4-4DA8-DD4D-9D22-A4E70F45A357}"/>
                    </a:ext>
                  </a:extLst>
                </p:cNvPr>
                <p:cNvPicPr/>
                <p:nvPr/>
              </p:nvPicPr>
              <p:blipFill>
                <a:blip r:embed="rId39"/>
                <a:stretch>
                  <a:fillRect/>
                </a:stretch>
              </p:blipFill>
              <p:spPr>
                <a:xfrm>
                  <a:off x="7068576" y="303040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4" name="Input penna 43">
                  <a:extLst>
                    <a:ext uri="{FF2B5EF4-FFF2-40B4-BE49-F238E27FC236}">
                      <a16:creationId xmlns:a16="http://schemas.microsoft.com/office/drawing/2014/main" id="{C4CA13CF-EB91-2D8B-0A4F-4AF63F5692E4}"/>
                    </a:ext>
                  </a:extLst>
                </p14:cNvPr>
                <p14:cNvContentPartPr/>
                <p14:nvPr/>
              </p14:nvContentPartPr>
              <p14:xfrm>
                <a:off x="7131216" y="3093409"/>
                <a:ext cx="360" cy="360"/>
              </p14:xfrm>
            </p:contentPart>
          </mc:Choice>
          <mc:Fallback xmlns="">
            <p:pic>
              <p:nvPicPr>
                <p:cNvPr id="44" name="Input penna 43">
                  <a:extLst>
                    <a:ext uri="{FF2B5EF4-FFF2-40B4-BE49-F238E27FC236}">
                      <a16:creationId xmlns:a16="http://schemas.microsoft.com/office/drawing/2014/main" id="{C4CA13CF-EB91-2D8B-0A4F-4AF63F5692E4}"/>
                    </a:ext>
                  </a:extLst>
                </p:cNvPr>
                <p:cNvPicPr/>
                <p:nvPr/>
              </p:nvPicPr>
              <p:blipFill>
                <a:blip r:embed="rId39"/>
                <a:stretch>
                  <a:fillRect/>
                </a:stretch>
              </p:blipFill>
              <p:spPr>
                <a:xfrm>
                  <a:off x="7068576" y="303040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5" name="Input penna 44">
                  <a:extLst>
                    <a:ext uri="{FF2B5EF4-FFF2-40B4-BE49-F238E27FC236}">
                      <a16:creationId xmlns:a16="http://schemas.microsoft.com/office/drawing/2014/main" id="{178C7D1B-7C41-B34E-62E9-B60537AB4D26}"/>
                    </a:ext>
                  </a:extLst>
                </p14:cNvPr>
                <p14:cNvContentPartPr/>
                <p14:nvPr/>
              </p14:nvContentPartPr>
              <p14:xfrm>
                <a:off x="7131216" y="3093409"/>
                <a:ext cx="360" cy="360"/>
              </p14:xfrm>
            </p:contentPart>
          </mc:Choice>
          <mc:Fallback xmlns="">
            <p:pic>
              <p:nvPicPr>
                <p:cNvPr id="45" name="Input penna 44">
                  <a:extLst>
                    <a:ext uri="{FF2B5EF4-FFF2-40B4-BE49-F238E27FC236}">
                      <a16:creationId xmlns:a16="http://schemas.microsoft.com/office/drawing/2014/main" id="{178C7D1B-7C41-B34E-62E9-B60537AB4D26}"/>
                    </a:ext>
                  </a:extLst>
                </p:cNvPr>
                <p:cNvPicPr/>
                <p:nvPr/>
              </p:nvPicPr>
              <p:blipFill>
                <a:blip r:embed="rId39"/>
                <a:stretch>
                  <a:fillRect/>
                </a:stretch>
              </p:blipFill>
              <p:spPr>
                <a:xfrm>
                  <a:off x="7068576" y="3030409"/>
                  <a:ext cx="126000" cy="126000"/>
                </a:xfrm>
                <a:prstGeom prst="rect">
                  <a:avLst/>
                </a:prstGeom>
              </p:spPr>
            </p:pic>
          </mc:Fallback>
        </mc:AlternateContent>
      </p:grpSp>
      <p:grpSp>
        <p:nvGrpSpPr>
          <p:cNvPr id="49" name="Gruppo 48">
            <a:extLst>
              <a:ext uri="{FF2B5EF4-FFF2-40B4-BE49-F238E27FC236}">
                <a16:creationId xmlns:a16="http://schemas.microsoft.com/office/drawing/2014/main" id="{7727788E-4B63-D14C-03C0-77135CB661F4}"/>
              </a:ext>
            </a:extLst>
          </p:cNvPr>
          <p:cNvGrpSpPr/>
          <p:nvPr/>
        </p:nvGrpSpPr>
        <p:grpSpPr>
          <a:xfrm>
            <a:off x="7126896" y="2926729"/>
            <a:ext cx="360" cy="360"/>
            <a:chOff x="7126896" y="2926729"/>
            <a:chExt cx="360" cy="360"/>
          </a:xfrm>
        </p:grpSpPr>
        <mc:AlternateContent xmlns:mc="http://schemas.openxmlformats.org/markup-compatibility/2006" xmlns:p14="http://schemas.microsoft.com/office/powerpoint/2010/main">
          <mc:Choice Requires="p14">
            <p:contentPart p14:bwMode="auto" r:id="rId48">
              <p14:nvContentPartPr>
                <p14:cNvPr id="46" name="Input penna 45">
                  <a:extLst>
                    <a:ext uri="{FF2B5EF4-FFF2-40B4-BE49-F238E27FC236}">
                      <a16:creationId xmlns:a16="http://schemas.microsoft.com/office/drawing/2014/main" id="{7D7633C2-919B-064B-6D78-2B4CDC26B4C5}"/>
                    </a:ext>
                  </a:extLst>
                </p14:cNvPr>
                <p14:cNvContentPartPr/>
                <p14:nvPr/>
              </p14:nvContentPartPr>
              <p14:xfrm>
                <a:off x="7126896" y="2926729"/>
                <a:ext cx="360" cy="360"/>
              </p14:xfrm>
            </p:contentPart>
          </mc:Choice>
          <mc:Fallback xmlns="">
            <p:pic>
              <p:nvPicPr>
                <p:cNvPr id="46" name="Input penna 45">
                  <a:extLst>
                    <a:ext uri="{FF2B5EF4-FFF2-40B4-BE49-F238E27FC236}">
                      <a16:creationId xmlns:a16="http://schemas.microsoft.com/office/drawing/2014/main" id="{7D7633C2-919B-064B-6D78-2B4CDC26B4C5}"/>
                    </a:ext>
                  </a:extLst>
                </p:cNvPr>
                <p:cNvPicPr/>
                <p:nvPr/>
              </p:nvPicPr>
              <p:blipFill>
                <a:blip r:embed="rId39"/>
                <a:stretch>
                  <a:fillRect/>
                </a:stretch>
              </p:blipFill>
              <p:spPr>
                <a:xfrm>
                  <a:off x="7064256" y="286408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7" name="Input penna 46">
                  <a:extLst>
                    <a:ext uri="{FF2B5EF4-FFF2-40B4-BE49-F238E27FC236}">
                      <a16:creationId xmlns:a16="http://schemas.microsoft.com/office/drawing/2014/main" id="{C1EC5EAF-9EE4-78BD-F760-E67E1AA01893}"/>
                    </a:ext>
                  </a:extLst>
                </p14:cNvPr>
                <p14:cNvContentPartPr/>
                <p14:nvPr/>
              </p14:nvContentPartPr>
              <p14:xfrm>
                <a:off x="7126896" y="2926729"/>
                <a:ext cx="360" cy="360"/>
              </p14:xfrm>
            </p:contentPart>
          </mc:Choice>
          <mc:Fallback xmlns="">
            <p:pic>
              <p:nvPicPr>
                <p:cNvPr id="47" name="Input penna 46">
                  <a:extLst>
                    <a:ext uri="{FF2B5EF4-FFF2-40B4-BE49-F238E27FC236}">
                      <a16:creationId xmlns:a16="http://schemas.microsoft.com/office/drawing/2014/main" id="{C1EC5EAF-9EE4-78BD-F760-E67E1AA01893}"/>
                    </a:ext>
                  </a:extLst>
                </p:cNvPr>
                <p:cNvPicPr/>
                <p:nvPr/>
              </p:nvPicPr>
              <p:blipFill>
                <a:blip r:embed="rId39"/>
                <a:stretch>
                  <a:fillRect/>
                </a:stretch>
              </p:blipFill>
              <p:spPr>
                <a:xfrm>
                  <a:off x="7064256" y="286408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8" name="Input penna 47">
                  <a:extLst>
                    <a:ext uri="{FF2B5EF4-FFF2-40B4-BE49-F238E27FC236}">
                      <a16:creationId xmlns:a16="http://schemas.microsoft.com/office/drawing/2014/main" id="{A15A9C05-7382-C586-2B6D-23CBE216B81A}"/>
                    </a:ext>
                  </a:extLst>
                </p14:cNvPr>
                <p14:cNvContentPartPr/>
                <p14:nvPr/>
              </p14:nvContentPartPr>
              <p14:xfrm>
                <a:off x="7126896" y="2926729"/>
                <a:ext cx="360" cy="360"/>
              </p14:xfrm>
            </p:contentPart>
          </mc:Choice>
          <mc:Fallback xmlns="">
            <p:pic>
              <p:nvPicPr>
                <p:cNvPr id="48" name="Input penna 47">
                  <a:extLst>
                    <a:ext uri="{FF2B5EF4-FFF2-40B4-BE49-F238E27FC236}">
                      <a16:creationId xmlns:a16="http://schemas.microsoft.com/office/drawing/2014/main" id="{A15A9C05-7382-C586-2B6D-23CBE216B81A}"/>
                    </a:ext>
                  </a:extLst>
                </p:cNvPr>
                <p:cNvPicPr/>
                <p:nvPr/>
              </p:nvPicPr>
              <p:blipFill>
                <a:blip r:embed="rId39"/>
                <a:stretch>
                  <a:fillRect/>
                </a:stretch>
              </p:blipFill>
              <p:spPr>
                <a:xfrm>
                  <a:off x="7064256" y="2864089"/>
                  <a:ext cx="126000" cy="126000"/>
                </a:xfrm>
                <a:prstGeom prst="rect">
                  <a:avLst/>
                </a:prstGeom>
              </p:spPr>
            </p:pic>
          </mc:Fallback>
        </mc:AlternateContent>
      </p:grpSp>
      <p:grpSp>
        <p:nvGrpSpPr>
          <p:cNvPr id="53" name="Gruppo 52">
            <a:extLst>
              <a:ext uri="{FF2B5EF4-FFF2-40B4-BE49-F238E27FC236}">
                <a16:creationId xmlns:a16="http://schemas.microsoft.com/office/drawing/2014/main" id="{6EA04E25-756D-F8E0-A3BB-2B658CF9CA51}"/>
              </a:ext>
            </a:extLst>
          </p:cNvPr>
          <p:cNvGrpSpPr/>
          <p:nvPr/>
        </p:nvGrpSpPr>
        <p:grpSpPr>
          <a:xfrm>
            <a:off x="7105656" y="4089710"/>
            <a:ext cx="360" cy="360"/>
            <a:chOff x="7105656" y="4080529"/>
            <a:chExt cx="360" cy="360"/>
          </a:xfrm>
        </p:grpSpPr>
        <mc:AlternateContent xmlns:mc="http://schemas.openxmlformats.org/markup-compatibility/2006" xmlns:p14="http://schemas.microsoft.com/office/powerpoint/2010/main">
          <mc:Choice Requires="p14">
            <p:contentPart p14:bwMode="auto" r:id="rId51">
              <p14:nvContentPartPr>
                <p14:cNvPr id="51" name="Input penna 50">
                  <a:extLst>
                    <a:ext uri="{FF2B5EF4-FFF2-40B4-BE49-F238E27FC236}">
                      <a16:creationId xmlns:a16="http://schemas.microsoft.com/office/drawing/2014/main" id="{3C1FC4A9-D591-92CC-A6BE-241AE0DE57BF}"/>
                    </a:ext>
                  </a:extLst>
                </p14:cNvPr>
                <p14:cNvContentPartPr/>
                <p14:nvPr/>
              </p14:nvContentPartPr>
              <p14:xfrm>
                <a:off x="7105656" y="4080529"/>
                <a:ext cx="360" cy="360"/>
              </p14:xfrm>
            </p:contentPart>
          </mc:Choice>
          <mc:Fallback xmlns="">
            <p:pic>
              <p:nvPicPr>
                <p:cNvPr id="51" name="Input penna 50">
                  <a:extLst>
                    <a:ext uri="{FF2B5EF4-FFF2-40B4-BE49-F238E27FC236}">
                      <a16:creationId xmlns:a16="http://schemas.microsoft.com/office/drawing/2014/main" id="{3C1FC4A9-D591-92CC-A6BE-241AE0DE57BF}"/>
                    </a:ext>
                  </a:extLst>
                </p:cNvPr>
                <p:cNvPicPr/>
                <p:nvPr/>
              </p:nvPicPr>
              <p:blipFill>
                <a:blip r:embed="rId39"/>
                <a:stretch>
                  <a:fillRect/>
                </a:stretch>
              </p:blipFill>
              <p:spPr>
                <a:xfrm>
                  <a:off x="7042656" y="401752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2" name="Input penna 51">
                  <a:extLst>
                    <a:ext uri="{FF2B5EF4-FFF2-40B4-BE49-F238E27FC236}">
                      <a16:creationId xmlns:a16="http://schemas.microsoft.com/office/drawing/2014/main" id="{A41525B5-68F6-0534-F2DE-3FD64C6390A5}"/>
                    </a:ext>
                  </a:extLst>
                </p14:cNvPr>
                <p14:cNvContentPartPr/>
                <p14:nvPr/>
              </p14:nvContentPartPr>
              <p14:xfrm>
                <a:off x="7105656" y="4080529"/>
                <a:ext cx="360" cy="360"/>
              </p14:xfrm>
            </p:contentPart>
          </mc:Choice>
          <mc:Fallback xmlns="">
            <p:pic>
              <p:nvPicPr>
                <p:cNvPr id="52" name="Input penna 51">
                  <a:extLst>
                    <a:ext uri="{FF2B5EF4-FFF2-40B4-BE49-F238E27FC236}">
                      <a16:creationId xmlns:a16="http://schemas.microsoft.com/office/drawing/2014/main" id="{A41525B5-68F6-0534-F2DE-3FD64C6390A5}"/>
                    </a:ext>
                  </a:extLst>
                </p:cNvPr>
                <p:cNvPicPr/>
                <p:nvPr/>
              </p:nvPicPr>
              <p:blipFill>
                <a:blip r:embed="rId39"/>
                <a:stretch>
                  <a:fillRect/>
                </a:stretch>
              </p:blipFill>
              <p:spPr>
                <a:xfrm>
                  <a:off x="7042656" y="4017529"/>
                  <a:ext cx="126000" cy="126000"/>
                </a:xfrm>
                <a:prstGeom prst="rect">
                  <a:avLst/>
                </a:prstGeom>
              </p:spPr>
            </p:pic>
          </mc:Fallback>
        </mc:AlternateContent>
      </p:grpSp>
      <p:sp>
        <p:nvSpPr>
          <p:cNvPr id="11" name="Rettangolo 10">
            <a:extLst>
              <a:ext uri="{FF2B5EF4-FFF2-40B4-BE49-F238E27FC236}">
                <a16:creationId xmlns:a16="http://schemas.microsoft.com/office/drawing/2014/main" id="{4187D3BC-59D4-85FF-2DFF-BEAB35B9198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17/17</a:t>
            </a:r>
          </a:p>
        </p:txBody>
      </p:sp>
      <p:sp>
        <p:nvSpPr>
          <p:cNvPr id="26" name="Rettangolo 25">
            <a:extLst>
              <a:ext uri="{FF2B5EF4-FFF2-40B4-BE49-F238E27FC236}">
                <a16:creationId xmlns:a16="http://schemas.microsoft.com/office/drawing/2014/main" id="{C6E65940-1415-33A4-8B80-D1E262CA68CE}"/>
              </a:ext>
            </a:extLst>
          </p:cNvPr>
          <p:cNvSpPr/>
          <p:nvPr/>
        </p:nvSpPr>
        <p:spPr>
          <a:xfrm>
            <a:off x="214622" y="1707962"/>
            <a:ext cx="4968737"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se selezionato il pulsante in oggetto comparirà una lista di certificati associati al singolo assistito; in particolare i seguenti dati: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Fiscale/STP/ENI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esenzione</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Stato Certificato</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Periodo di validità</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Il pulsante </a:t>
            </a:r>
            <a:r>
              <a:rPr lang="it-IT" sz="1400" b="1">
                <a:solidFill>
                  <a:srgbClr val="012B51"/>
                </a:solidFill>
                <a:cs typeface="Arial"/>
              </a:rPr>
              <a:t>'Indietro'</a:t>
            </a:r>
            <a:r>
              <a:rPr lang="it-IT" sz="1400">
                <a:solidFill>
                  <a:sysClr val="windowText" lastClr="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677657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C62C070-D3FF-C096-74C6-044A22AF28C3}"/>
              </a:ext>
            </a:extLst>
          </p:cNvPr>
          <p:cNvPicPr>
            <a:picLocks noChangeAspect="1"/>
          </p:cNvPicPr>
          <p:nvPr/>
        </p:nvPicPr>
        <p:blipFill>
          <a:blip r:embed="rId2"/>
          <a:srcRect b="214"/>
          <a:stretch>
            <a:fillRect/>
          </a:stretch>
        </p:blipFill>
        <p:spPr>
          <a:xfrm>
            <a:off x="5571587" y="1706999"/>
            <a:ext cx="6224954" cy="2900823"/>
          </a:xfrm>
          <a:prstGeom prst="rect">
            <a:avLst/>
          </a:prstGeom>
          <a:ln>
            <a:solidFill>
              <a:srgbClr val="4472C4"/>
            </a:solidFill>
          </a:ln>
        </p:spPr>
      </p:pic>
      <p:sp>
        <p:nvSpPr>
          <p:cNvPr id="10" name="CasellaDiTesto 9">
            <a:extLst>
              <a:ext uri="{FF2B5EF4-FFF2-40B4-BE49-F238E27FC236}">
                <a16:creationId xmlns:a16="http://schemas.microsoft.com/office/drawing/2014/main" id="{CF510F94-8A00-1657-27C7-F78D167AC8BC}"/>
              </a:ext>
            </a:extLst>
          </p:cNvPr>
          <p:cNvSpPr txBox="1"/>
          <p:nvPr/>
        </p:nvSpPr>
        <p:spPr>
          <a:xfrm>
            <a:off x="1206912" y="110545"/>
            <a:ext cx="1078321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 ASL</a:t>
            </a:r>
            <a:endParaRPr lang="it-IT" sz="3200" b="1">
              <a:solidFill>
                <a:schemeClr val="bg1"/>
              </a:solidFill>
              <a:latin typeface="Arial"/>
              <a:ea typeface="Calibri"/>
              <a:cs typeface="Arial"/>
            </a:endParaRPr>
          </a:p>
          <a:p>
            <a:endParaRPr lang="it-IT" sz="2800" b="1" dirty="0">
              <a:solidFill>
                <a:schemeClr val="bg1"/>
              </a:solidFill>
              <a:latin typeface="Arial"/>
              <a:ea typeface="Calibri"/>
              <a:cs typeface="Arial"/>
            </a:endParaRPr>
          </a:p>
        </p:txBody>
      </p:sp>
      <p:sp>
        <p:nvSpPr>
          <p:cNvPr id="4" name="Rettangolo 3">
            <a:extLst>
              <a:ext uri="{FF2B5EF4-FFF2-40B4-BE49-F238E27FC236}">
                <a16:creationId xmlns:a16="http://schemas.microsoft.com/office/drawing/2014/main" id="{D82D70DF-BAF2-FE18-450D-7193871FC431}"/>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Certificati</a:t>
            </a:r>
            <a:endParaRPr lang="it-IT" sz="2400">
              <a:solidFill>
                <a:srgbClr val="000000"/>
              </a:solidFill>
              <a:cs typeface="Arial"/>
            </a:endParaRPr>
          </a:p>
        </p:txBody>
      </p:sp>
      <p:sp>
        <p:nvSpPr>
          <p:cNvPr id="6" name="Rettangolo 5">
            <a:extLst>
              <a:ext uri="{FF2B5EF4-FFF2-40B4-BE49-F238E27FC236}">
                <a16:creationId xmlns:a16="http://schemas.microsoft.com/office/drawing/2014/main" id="{7D1E608B-4C6C-66A7-7571-A048F2A60B21}"/>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L’operatore, mediante l’interfaccia web resa disponibile dalla funzionalità in oggetto, inserisce le seguenti informazioni di input:</a:t>
            </a:r>
            <a:endParaRPr lang="en-US" sz="1400">
              <a:solidFill>
                <a:srgbClr val="003D69"/>
              </a:solidFill>
              <a:cs typeface="Arial"/>
            </a:endParaRPr>
          </a:p>
          <a:p>
            <a:pPr marL="285750" indent="-285750">
              <a:lnSpc>
                <a:spcPct val="150000"/>
              </a:lnSpc>
              <a:buFont typeface="Courier New,monospace"/>
              <a:buChar char="o"/>
            </a:pPr>
            <a:r>
              <a:rPr lang="it-IT" sz="1400" b="1">
                <a:solidFill>
                  <a:srgbClr val="003D6A"/>
                </a:solidFill>
                <a:cs typeface="Arial"/>
              </a:rPr>
              <a:t>Periodo: </a:t>
            </a:r>
            <a:r>
              <a:rPr lang="it-IT" sz="1400">
                <a:solidFill>
                  <a:srgbClr val="003D69"/>
                </a:solidFill>
                <a:cs typeface="Arial"/>
              </a:rPr>
              <a:t>s</a:t>
            </a:r>
            <a:r>
              <a:rPr lang="it-IT" sz="1400">
                <a:solidFill>
                  <a:sysClr val="windowText" lastClr="000000"/>
                </a:solidFill>
                <a:cs typeface="Arial"/>
              </a:rPr>
              <a:t>pecificare il periodo desiderato indicando la data di inizio (Giorno-Mese-Anno) e la data di fine (Giorno-Mese-Anno).</a:t>
            </a:r>
            <a:endParaRPr lang="en-US" sz="1400">
              <a:solidFill>
                <a:srgbClr val="003D69"/>
              </a:solidFill>
              <a:cs typeface="Arial"/>
            </a:endParaRPr>
          </a:p>
          <a:p>
            <a:pPr>
              <a:lnSpc>
                <a:spcPct val="150000"/>
              </a:lnSpc>
            </a:pPr>
            <a:r>
              <a:rPr lang="it-IT" sz="1400">
                <a:solidFill>
                  <a:srgbClr val="000000"/>
                </a:solidFill>
                <a:cs typeface="Arial"/>
              </a:rPr>
              <a:t>Dopo aver inserito le informazioni di input, l'operatore può avviare il processo di esportazione dei certificati utilizzando il pulsante </a:t>
            </a:r>
            <a:r>
              <a:rPr lang="it-IT" sz="1400" b="1">
                <a:solidFill>
                  <a:srgbClr val="00B050"/>
                </a:solidFill>
                <a:cs typeface="Arial"/>
              </a:rPr>
              <a:t>‘Esporta’</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ysClr val="windowText" lastClr="000000"/>
                </a:solidFill>
                <a:cs typeface="Arial"/>
              </a:rPr>
              <a:t>I certificati presenti nel file sono quelli relativi ai certificati degli assistiti dell’ASL </a:t>
            </a:r>
            <a:r>
              <a:rPr lang="it-IT" sz="1400">
                <a:solidFill>
                  <a:srgbClr val="000000"/>
                </a:solidFill>
                <a:cs typeface="Arial"/>
              </a:rPr>
              <a:t>per cui </a:t>
            </a:r>
            <a:r>
              <a:rPr lang="it-IT" sz="1400">
                <a:solidFill>
                  <a:sysClr val="windowText" lastClr="000000"/>
                </a:solidFill>
                <a:cs typeface="Arial"/>
              </a:rPr>
              <a:t>l’utente che effettua l’operazione, presta servizio.</a:t>
            </a:r>
            <a:endParaRPr lang="en-US" sz="1400">
              <a:solidFill>
                <a:srgbClr val="003D69"/>
              </a:solidFill>
              <a:cs typeface="Arial"/>
            </a:endParaRPr>
          </a:p>
        </p:txBody>
      </p:sp>
    </p:spTree>
    <p:extLst>
      <p:ext uri="{BB962C8B-B14F-4D97-AF65-F5344CB8AC3E}">
        <p14:creationId xmlns:p14="http://schemas.microsoft.com/office/powerpoint/2010/main" val="1914358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B7240764-96D9-E2B2-10ED-D7E334B21E14}"/>
              </a:ext>
            </a:extLst>
          </p:cNvPr>
          <p:cNvGrpSpPr/>
          <p:nvPr/>
        </p:nvGrpSpPr>
        <p:grpSpPr>
          <a:xfrm>
            <a:off x="1063503" y="2285049"/>
            <a:ext cx="500793" cy="2615585"/>
            <a:chOff x="442181" y="1593387"/>
            <a:chExt cx="488380" cy="2673654"/>
          </a:xfrm>
        </p:grpSpPr>
        <p:sp>
          <p:nvSpPr>
            <p:cNvPr id="3" name="Rettangolo 2">
              <a:extLst>
                <a:ext uri="{FF2B5EF4-FFF2-40B4-BE49-F238E27FC236}">
                  <a16:creationId xmlns:a16="http://schemas.microsoft.com/office/drawing/2014/main" id="{6EC46EA1-3E36-C363-75D3-1B3FE17AE33F}"/>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32CF87CB-02F4-1C90-3555-978677DF3692}"/>
                </a:ext>
              </a:extLst>
            </p:cNvPr>
            <p:cNvSpPr/>
            <p:nvPr/>
          </p:nvSpPr>
          <p:spPr>
            <a:xfrm>
              <a:off x="516729" y="415904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5" name="Rettangolo 4">
            <a:extLst>
              <a:ext uri="{FF2B5EF4-FFF2-40B4-BE49-F238E27FC236}">
                <a16:creationId xmlns:a16="http://schemas.microsoft.com/office/drawing/2014/main" id="{BA3C224E-EAAE-8720-FC17-ACF78CED503E}"/>
              </a:ext>
            </a:extLst>
          </p:cNvPr>
          <p:cNvSpPr/>
          <p:nvPr/>
        </p:nvSpPr>
        <p:spPr>
          <a:xfrm>
            <a:off x="1063504" y="2546602"/>
            <a:ext cx="110745" cy="25707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91118" y="2759167"/>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91118" y="323328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91118" y="370740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91118" y="418152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91118" y="228504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91115" y="465563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
        <p:nvSpPr>
          <p:cNvPr id="24" name="CasellaDiTesto 23">
            <a:extLst>
              <a:ext uri="{FF2B5EF4-FFF2-40B4-BE49-F238E27FC236}">
                <a16:creationId xmlns:a16="http://schemas.microsoft.com/office/drawing/2014/main" id="{16B82FCD-C1DB-52A7-5A83-B98372ECA03A}"/>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spTree>
    <p:extLst>
      <p:ext uri="{BB962C8B-B14F-4D97-AF65-F5344CB8AC3E}">
        <p14:creationId xmlns:p14="http://schemas.microsoft.com/office/powerpoint/2010/main" val="23315568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4C02625-611D-3420-5A86-DFF795BE574E}"/>
              </a:ext>
            </a:extLst>
          </p:cNvPr>
          <p:cNvPicPr>
            <a:picLocks noChangeAspect="1"/>
          </p:cNvPicPr>
          <p:nvPr/>
        </p:nvPicPr>
        <p:blipFill>
          <a:blip r:embed="rId2"/>
          <a:stretch>
            <a:fillRect/>
          </a:stretch>
        </p:blipFill>
        <p:spPr>
          <a:xfrm>
            <a:off x="5556738" y="1701051"/>
            <a:ext cx="6482862" cy="2958059"/>
          </a:xfrm>
          <a:prstGeom prst="rect">
            <a:avLst/>
          </a:prstGeom>
          <a:ln>
            <a:solidFill>
              <a:srgbClr val="4472C4"/>
            </a:solidFill>
          </a:ln>
        </p:spPr>
      </p:pic>
      <p:sp>
        <p:nvSpPr>
          <p:cNvPr id="3" name="Ovale 2">
            <a:extLst>
              <a:ext uri="{FF2B5EF4-FFF2-40B4-BE49-F238E27FC236}">
                <a16:creationId xmlns:a16="http://schemas.microsoft.com/office/drawing/2014/main" id="{418C6DF5-C1B6-68E4-BDED-E22E1A15685E}"/>
              </a:ext>
            </a:extLst>
          </p:cNvPr>
          <p:cNvSpPr/>
          <p:nvPr/>
        </p:nvSpPr>
        <p:spPr>
          <a:xfrm>
            <a:off x="11700595" y="4171465"/>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4"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cs typeface="Arial"/>
              </a:rPr>
              <a:t>06 – Canale di Assistenza</a:t>
            </a:r>
            <a:endParaRPr lang="it-IT" dirty="0"/>
          </a:p>
        </p:txBody>
      </p:sp>
      <p:sp>
        <p:nvSpPr>
          <p:cNvPr id="5" name="Rettangolo 4">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6" name="Rettangolo 5">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3.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6</TotalTime>
  <Words>4443</Words>
  <Application>Microsoft Office PowerPoint</Application>
  <PresentationFormat>Widescreen</PresentationFormat>
  <Paragraphs>386</Paragraphs>
  <Slides>48</Slides>
  <Notes>0</Notes>
  <HiddenSlides>0</HiddenSlides>
  <MMClips>0</MMClips>
  <ScaleCrop>false</ScaleCrop>
  <HeadingPairs>
    <vt:vector size="4" baseType="variant">
      <vt:variant>
        <vt:lpstr>Tema</vt:lpstr>
      </vt:variant>
      <vt:variant>
        <vt:i4>1</vt:i4>
      </vt:variant>
      <vt:variant>
        <vt:lpstr>Titoli diapositive</vt:lpstr>
      </vt:variant>
      <vt:variant>
        <vt:i4>48</vt:i4>
      </vt:variant>
    </vt:vector>
  </HeadingPairs>
  <TitlesOfParts>
    <vt:vector size="49"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391</cp:revision>
  <dcterms:created xsi:type="dcterms:W3CDTF">2020-04-07T10:41:41Z</dcterms:created>
  <dcterms:modified xsi:type="dcterms:W3CDTF">2026-10-13T11:03:52Z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