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147377771" r:id="rId5"/>
    <p:sldId id="2147377786" r:id="rId6"/>
    <p:sldId id="2147377823" r:id="rId7"/>
    <p:sldId id="2147377788" r:id="rId8"/>
    <p:sldId id="2147377791" r:id="rId9"/>
    <p:sldId id="2147377792" r:id="rId10"/>
    <p:sldId id="2147377793" r:id="rId11"/>
    <p:sldId id="2147377794" r:id="rId12"/>
    <p:sldId id="2147377795" r:id="rId13"/>
    <p:sldId id="2147377785" r:id="rId14"/>
    <p:sldId id="2147377783" r:id="rId15"/>
    <p:sldId id="2147377784" r:id="rId16"/>
    <p:sldId id="2147377799" r:id="rId17"/>
    <p:sldId id="2147377800" r:id="rId18"/>
    <p:sldId id="2147377801" r:id="rId19"/>
    <p:sldId id="2147377802" r:id="rId20"/>
    <p:sldId id="2147377803" r:id="rId21"/>
    <p:sldId id="2147377804" r:id="rId22"/>
    <p:sldId id="2147377805" r:id="rId23"/>
    <p:sldId id="2147377806" r:id="rId24"/>
    <p:sldId id="2147377807" r:id="rId25"/>
    <p:sldId id="2147377808" r:id="rId26"/>
    <p:sldId id="2147377809" r:id="rId27"/>
    <p:sldId id="2147377810" r:id="rId28"/>
    <p:sldId id="2147377822" r:id="rId29"/>
    <p:sldId id="2147377741" r:id="rId3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D7A3590C-C91B-4064-94A3-AF440FCFCFDD}">
          <p14:sldIdLst>
            <p14:sldId id="2147377771"/>
            <p14:sldId id="2147377786"/>
            <p14:sldId id="2147377823"/>
            <p14:sldId id="2147377788"/>
            <p14:sldId id="2147377791"/>
            <p14:sldId id="2147377792"/>
            <p14:sldId id="2147377793"/>
            <p14:sldId id="2147377794"/>
            <p14:sldId id="2147377795"/>
            <p14:sldId id="2147377785"/>
            <p14:sldId id="2147377783"/>
            <p14:sldId id="2147377784"/>
            <p14:sldId id="2147377799"/>
            <p14:sldId id="2147377800"/>
            <p14:sldId id="2147377801"/>
            <p14:sldId id="2147377802"/>
            <p14:sldId id="2147377803"/>
            <p14:sldId id="2147377804"/>
            <p14:sldId id="2147377805"/>
            <p14:sldId id="2147377806"/>
            <p14:sldId id="2147377807"/>
            <p14:sldId id="2147377808"/>
            <p14:sldId id="2147377809"/>
            <p14:sldId id="2147377810"/>
            <p14:sldId id="2147377822"/>
            <p14:sldId id="2147377741"/>
          </p14:sldIdLst>
        </p14:section>
      </p14:sectionLst>
    </p:ext>
    <p:ext uri="{EFAFB233-063F-42B5-8137-9DF3F51BA10A}">
      <p15:sldGuideLst xmlns:p15="http://schemas.microsoft.com/office/powerpoint/2012/main">
        <p15:guide id="1" orient="horz" pos="2115"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323D0D-C914-D497-594A-E2517378E3E1}" name="Bortone Ivana" initials="BI" userId="S::ivana.bortone@exprivia.com::bdd9bb90-5c37-4c50-87f0-f0f3126af813" providerId="AD"/>
  <p188:author id="{A276F938-C8D5-07DA-3ED9-CF8E3E978B56}" name="Signoriello, Stefano" initials="SS" userId="S::stefano.signoriello@dxc.com::4c112d79-4149-4b34-8ea3-31776ddd8a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4B74"/>
    <a:srgbClr val="2E4E84"/>
    <a:srgbClr val="2F568D"/>
    <a:srgbClr val="3093BD"/>
    <a:srgbClr val="B94619"/>
    <a:srgbClr val="E66216"/>
    <a:srgbClr val="FFF9C4"/>
    <a:srgbClr val="E8F5E9"/>
    <a:srgbClr val="FCE4EC"/>
    <a:srgbClr val="FFF3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27" dt="2026-10-09T07:54:44.590"/>
    <p1510:client id="{253871C0-9360-6A80-33F7-933CDE3F31D0}" v="24" dt="2026-10-09T10:29:07.368"/>
    <p1510:client id="{D02E91EC-552E-25D3-9654-BE65ADAC680B}" v="12" dt="2026-10-09T14:53:23.4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79" d="100"/>
          <a:sy n="179" d="100"/>
        </p:scale>
        <p:origin x="-5712" y="-2107"/>
      </p:cViewPr>
      <p:guideLst>
        <p:guide orient="horz" pos="2115"/>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ita Matteo" userId="S::matteo.gaita@exprivia.com::3b34493c-787a-4579-8e1b-874cb6e86215" providerId="AD" clId="Web-{A50723B3-CC3D-9AB1-05CF-F46DB22822B3}"/>
    <pc:docChg chg="addSld delSld modSld sldOrd modSection">
      <pc:chgData name="Gaita Matteo" userId="S::matteo.gaita@exprivia.com::3b34493c-787a-4579-8e1b-874cb6e86215" providerId="AD" clId="Web-{A50723B3-CC3D-9AB1-05CF-F46DB22822B3}" dt="2026-10-05T11:38:37.711" v="924" actId="1076"/>
      <pc:docMkLst>
        <pc:docMk/>
      </pc:docMkLst>
      <pc:sldChg chg="addSp delSp modSp">
        <pc:chgData name="Gaita Matteo" userId="S::matteo.gaita@exprivia.com::3b34493c-787a-4579-8e1b-874cb6e86215" providerId="AD" clId="Web-{A50723B3-CC3D-9AB1-05CF-F46DB22822B3}" dt="2026-10-05T09:49:55.102" v="306"/>
        <pc:sldMkLst>
          <pc:docMk/>
          <pc:sldMk cId="2548431930" sldId="2147377783"/>
        </pc:sldMkLst>
        <pc:spChg chg="add mod">
          <ac:chgData name="Gaita Matteo" userId="S::matteo.gaita@exprivia.com::3b34493c-787a-4579-8e1b-874cb6e86215" providerId="AD" clId="Web-{A50723B3-CC3D-9AB1-05CF-F46DB22822B3}" dt="2026-10-05T08:33:36.865" v="260" actId="1076"/>
          <ac:spMkLst>
            <pc:docMk/>
            <pc:sldMk cId="2548431930" sldId="2147377783"/>
            <ac:spMk id="10" creationId="{F3FC02AD-9C2B-27D3-8C78-B3094CCC7DE9}"/>
          </ac:spMkLst>
        </pc:spChg>
        <pc:spChg chg="add mod">
          <ac:chgData name="Gaita Matteo" userId="S::matteo.gaita@exprivia.com::3b34493c-787a-4579-8e1b-874cb6e86215" providerId="AD" clId="Web-{A50723B3-CC3D-9AB1-05CF-F46DB22822B3}" dt="2026-10-05T08:34:49.651" v="265" actId="1076"/>
          <ac:spMkLst>
            <pc:docMk/>
            <pc:sldMk cId="2548431930" sldId="2147377783"/>
            <ac:spMk id="11" creationId="{FE27634B-CCF3-93C1-F456-36DF01DF1DEB}"/>
          </ac:spMkLst>
        </pc:spChg>
        <pc:picChg chg="add mod">
          <ac:chgData name="Gaita Matteo" userId="S::matteo.gaita@exprivia.com::3b34493c-787a-4579-8e1b-874cb6e86215" providerId="AD" clId="Web-{A50723B3-CC3D-9AB1-05CF-F46DB22822B3}" dt="2026-10-05T09:49:55.102" v="306"/>
          <ac:picMkLst>
            <pc:docMk/>
            <pc:sldMk cId="2548431930" sldId="2147377783"/>
            <ac:picMk id="3" creationId="{1B2A649F-4F13-3683-C535-6618CFA973D9}"/>
          </ac:picMkLst>
        </pc:picChg>
        <pc:picChg chg="add mod">
          <ac:chgData name="Gaita Matteo" userId="S::matteo.gaita@exprivia.com::3b34493c-787a-4579-8e1b-874cb6e86215" providerId="AD" clId="Web-{A50723B3-CC3D-9AB1-05CF-F46DB22822B3}" dt="2026-10-05T09:49:52.024" v="305"/>
          <ac:picMkLst>
            <pc:docMk/>
            <pc:sldMk cId="2548431930" sldId="2147377783"/>
            <ac:picMk id="4" creationId="{7A81D70B-7168-8FFB-B2A4-7DAB29786A0D}"/>
          </ac:picMkLst>
        </pc:picChg>
      </pc:sldChg>
      <pc:sldChg chg="addSp delSp modSp">
        <pc:chgData name="Gaita Matteo" userId="S::matteo.gaita@exprivia.com::3b34493c-787a-4579-8e1b-874cb6e86215" providerId="AD" clId="Web-{A50723B3-CC3D-9AB1-05CF-F46DB22822B3}" dt="2026-10-05T09:49:49.070" v="304"/>
        <pc:sldMkLst>
          <pc:docMk/>
          <pc:sldMk cId="1411242230" sldId="2147377784"/>
        </pc:sldMkLst>
        <pc:spChg chg="add mod">
          <ac:chgData name="Gaita Matteo" userId="S::matteo.gaita@exprivia.com::3b34493c-787a-4579-8e1b-874cb6e86215" providerId="AD" clId="Web-{A50723B3-CC3D-9AB1-05CF-F46DB22822B3}" dt="2026-10-05T08:36:40.049" v="270" actId="1076"/>
          <ac:spMkLst>
            <pc:docMk/>
            <pc:sldMk cId="1411242230" sldId="2147377784"/>
            <ac:spMk id="3" creationId="{14C29EC0-E421-43ED-9F0E-6DD4B31929A7}"/>
          </ac:spMkLst>
        </pc:spChg>
        <pc:spChg chg="add mod">
          <ac:chgData name="Gaita Matteo" userId="S::matteo.gaita@exprivia.com::3b34493c-787a-4579-8e1b-874cb6e86215" providerId="AD" clId="Web-{A50723B3-CC3D-9AB1-05CF-F46DB22822B3}" dt="2026-10-05T08:37:05.660" v="274" actId="1076"/>
          <ac:spMkLst>
            <pc:docMk/>
            <pc:sldMk cId="1411242230" sldId="2147377784"/>
            <ac:spMk id="5" creationId="{E6F9AC8F-65AF-0B2E-256E-0C083502A01A}"/>
          </ac:spMkLst>
        </pc:spChg>
        <pc:picChg chg="add mod">
          <ac:chgData name="Gaita Matteo" userId="S::matteo.gaita@exprivia.com::3b34493c-787a-4579-8e1b-874cb6e86215" providerId="AD" clId="Web-{A50723B3-CC3D-9AB1-05CF-F46DB22822B3}" dt="2026-10-05T09:49:49.070" v="304"/>
          <ac:picMkLst>
            <pc:docMk/>
            <pc:sldMk cId="1411242230" sldId="2147377784"/>
            <ac:picMk id="2" creationId="{C72D412E-E55F-A50D-4AE9-368991780EA9}"/>
          </ac:picMkLst>
        </pc:picChg>
      </pc:sldChg>
    </pc:docChg>
  </pc:docChgLst>
  <pc:docChgLst>
    <pc:chgData name="Gaita Matteo" userId="S::matteo.gaita@exprivia.com::3b34493c-787a-4579-8e1b-874cb6e86215" providerId="AD" clId="Web-{D02E91EC-552E-25D3-9654-BE65ADAC680B}"/>
    <pc:docChg chg="modSld">
      <pc:chgData name="Gaita Matteo" userId="S::matteo.gaita@exprivia.com::3b34493c-787a-4579-8e1b-874cb6e86215" providerId="AD" clId="Web-{D02E91EC-552E-25D3-9654-BE65ADAC680B}" dt="2026-10-09T14:53:23.430" v="11" actId="1076"/>
      <pc:docMkLst>
        <pc:docMk/>
      </pc:docMkLst>
      <pc:sldChg chg="modSp">
        <pc:chgData name="Gaita Matteo" userId="S::matteo.gaita@exprivia.com::3b34493c-787a-4579-8e1b-874cb6e86215" providerId="AD" clId="Web-{D02E91EC-552E-25D3-9654-BE65ADAC680B}" dt="2026-10-09T14:51:57.052" v="2" actId="1076"/>
        <pc:sldMkLst>
          <pc:docMk/>
          <pc:sldMk cId="2986893048" sldId="2147377785"/>
        </pc:sldMkLst>
        <pc:spChg chg="mod">
          <ac:chgData name="Gaita Matteo" userId="S::matteo.gaita@exprivia.com::3b34493c-787a-4579-8e1b-874cb6e86215" providerId="AD" clId="Web-{D02E91EC-552E-25D3-9654-BE65ADAC680B}" dt="2026-10-09T14:51:57.036" v="1" actId="1076"/>
          <ac:spMkLst>
            <pc:docMk/>
            <pc:sldMk cId="2986893048" sldId="2147377785"/>
            <ac:spMk id="31" creationId="{E8D90792-7F20-3400-6622-467F1C3145A4}"/>
          </ac:spMkLst>
        </pc:spChg>
        <pc:spChg chg="mod">
          <ac:chgData name="Gaita Matteo" userId="S::matteo.gaita@exprivia.com::3b34493c-787a-4579-8e1b-874cb6e86215" providerId="AD" clId="Web-{D02E91EC-552E-25D3-9654-BE65ADAC680B}" dt="2026-10-09T14:51:57.052" v="2" actId="1076"/>
          <ac:spMkLst>
            <pc:docMk/>
            <pc:sldMk cId="2986893048" sldId="2147377785"/>
            <ac:spMk id="32" creationId="{3DB9E6BB-E977-89AA-9217-549E355B9B64}"/>
          </ac:spMkLst>
        </pc:spChg>
        <pc:picChg chg="mod">
          <ac:chgData name="Gaita Matteo" userId="S::matteo.gaita@exprivia.com::3b34493c-787a-4579-8e1b-874cb6e86215" providerId="AD" clId="Web-{D02E91EC-552E-25D3-9654-BE65ADAC680B}" dt="2026-10-09T14:51:57.021" v="0" actId="1076"/>
          <ac:picMkLst>
            <pc:docMk/>
            <pc:sldMk cId="2986893048" sldId="2147377785"/>
            <ac:picMk id="30" creationId="{205D6C9E-A213-67B1-082F-86D55BAFA63D}"/>
          </ac:picMkLst>
        </pc:picChg>
      </pc:sldChg>
      <pc:sldChg chg="modSp">
        <pc:chgData name="Gaita Matteo" userId="S::matteo.gaita@exprivia.com::3b34493c-787a-4579-8e1b-874cb6e86215" providerId="AD" clId="Web-{D02E91EC-552E-25D3-9654-BE65ADAC680B}" dt="2026-10-09T14:52:57.633" v="10" actId="1076"/>
        <pc:sldMkLst>
          <pc:docMk/>
          <pc:sldMk cId="1058858439" sldId="2147377803"/>
        </pc:sldMkLst>
        <pc:grpChg chg="mod">
          <ac:chgData name="Gaita Matteo" userId="S::matteo.gaita@exprivia.com::3b34493c-787a-4579-8e1b-874cb6e86215" providerId="AD" clId="Web-{D02E91EC-552E-25D3-9654-BE65ADAC680B}" dt="2026-10-09T14:52:51.070" v="8" actId="1076"/>
          <ac:grpSpMkLst>
            <pc:docMk/>
            <pc:sldMk cId="1058858439" sldId="2147377803"/>
            <ac:grpSpMk id="22" creationId="{6EA57B78-152D-99A0-09A0-B1471AE8DB85}"/>
          </ac:grpSpMkLst>
        </pc:grpChg>
        <pc:grpChg chg="mod">
          <ac:chgData name="Gaita Matteo" userId="S::matteo.gaita@exprivia.com::3b34493c-787a-4579-8e1b-874cb6e86215" providerId="AD" clId="Web-{D02E91EC-552E-25D3-9654-BE65ADAC680B}" dt="2026-10-09T14:52:54.554" v="9" actId="1076"/>
          <ac:grpSpMkLst>
            <pc:docMk/>
            <pc:sldMk cId="1058858439" sldId="2147377803"/>
            <ac:grpSpMk id="25" creationId="{5846247D-9C89-5438-58C2-8F8B74782C77}"/>
          </ac:grpSpMkLst>
        </pc:grpChg>
        <pc:inkChg chg="mod">
          <ac:chgData name="Gaita Matteo" userId="S::matteo.gaita@exprivia.com::3b34493c-787a-4579-8e1b-874cb6e86215" providerId="AD" clId="Web-{D02E91EC-552E-25D3-9654-BE65ADAC680B}" dt="2026-10-09T14:52:57.633" v="10" actId="1076"/>
          <ac:inkMkLst>
            <pc:docMk/>
            <pc:sldMk cId="1058858439" sldId="2147377803"/>
            <ac:inkMk id="13" creationId="{0ACE8305-EE1B-9C69-2B6A-C7E98EFF3F1E}"/>
          </ac:inkMkLst>
        </pc:inkChg>
        <pc:inkChg chg="mod">
          <ac:chgData name="Gaita Matteo" userId="S::matteo.gaita@exprivia.com::3b34493c-787a-4579-8e1b-874cb6e86215" providerId="AD" clId="Web-{D02E91EC-552E-25D3-9654-BE65ADAC680B}" dt="2026-10-09T14:52:39.460" v="4" actId="1076"/>
          <ac:inkMkLst>
            <pc:docMk/>
            <pc:sldMk cId="1058858439" sldId="2147377803"/>
            <ac:inkMk id="17" creationId="{D04BF1EA-2745-D182-9B3F-BDC08318442E}"/>
          </ac:inkMkLst>
        </pc:inkChg>
        <pc:inkChg chg="mod">
          <ac:chgData name="Gaita Matteo" userId="S::matteo.gaita@exprivia.com::3b34493c-787a-4579-8e1b-874cb6e86215" providerId="AD" clId="Web-{D02E91EC-552E-25D3-9654-BE65ADAC680B}" dt="2026-10-09T14:52:41.679" v="5" actId="1076"/>
          <ac:inkMkLst>
            <pc:docMk/>
            <pc:sldMk cId="1058858439" sldId="2147377803"/>
            <ac:inkMk id="18" creationId="{F9551586-FFEE-51C4-1A00-79FD524B569C}"/>
          </ac:inkMkLst>
        </pc:inkChg>
        <pc:inkChg chg="mod">
          <ac:chgData name="Gaita Matteo" userId="S::matteo.gaita@exprivia.com::3b34493c-787a-4579-8e1b-874cb6e86215" providerId="AD" clId="Web-{D02E91EC-552E-25D3-9654-BE65ADAC680B}" dt="2026-10-09T14:52:48.757" v="7" actId="1076"/>
          <ac:inkMkLst>
            <pc:docMk/>
            <pc:sldMk cId="1058858439" sldId="2147377803"/>
            <ac:inkMk id="19" creationId="{C2F70CCF-D879-318E-4468-80D5FF93E4C6}"/>
          </ac:inkMkLst>
        </pc:inkChg>
        <pc:inkChg chg="mod">
          <ac:chgData name="Gaita Matteo" userId="S::matteo.gaita@exprivia.com::3b34493c-787a-4579-8e1b-874cb6e86215" providerId="AD" clId="Web-{D02E91EC-552E-25D3-9654-BE65ADAC680B}" dt="2026-10-09T14:52:44.273" v="6" actId="1076"/>
          <ac:inkMkLst>
            <pc:docMk/>
            <pc:sldMk cId="1058858439" sldId="2147377803"/>
            <ac:inkMk id="29" creationId="{23B15886-6C33-BD8F-E244-928F908B751D}"/>
          </ac:inkMkLst>
        </pc:inkChg>
      </pc:sldChg>
      <pc:sldChg chg="modSp">
        <pc:chgData name="Gaita Matteo" userId="S::matteo.gaita@exprivia.com::3b34493c-787a-4579-8e1b-874cb6e86215" providerId="AD" clId="Web-{D02E91EC-552E-25D3-9654-BE65ADAC680B}" dt="2026-10-09T14:53:23.430" v="11" actId="1076"/>
        <pc:sldMkLst>
          <pc:docMk/>
          <pc:sldMk cId="2425566864" sldId="2147377806"/>
        </pc:sldMkLst>
        <pc:inkChg chg="mod">
          <ac:chgData name="Gaita Matteo" userId="S::matteo.gaita@exprivia.com::3b34493c-787a-4579-8e1b-874cb6e86215" providerId="AD" clId="Web-{D02E91EC-552E-25D3-9654-BE65ADAC680B}" dt="2026-10-09T14:53:23.430" v="11" actId="1076"/>
          <ac:inkMkLst>
            <pc:docMk/>
            <pc:sldMk cId="2425566864" sldId="2147377806"/>
            <ac:inkMk id="27" creationId="{D814E0CF-54A0-03C7-6563-4422EB4507A7}"/>
          </ac:inkMkLst>
        </pc:inkChg>
      </pc:sldChg>
    </pc:docChg>
  </pc:docChgLst>
  <pc:docChgLst>
    <pc:chgData name="Federica Borgia" userId="S::federica.borgia@exprivia.com::015d5596-a833-4dda-9dc2-e3e055a1dc4d" providerId="AD" clId="Web-{BB10D25C-46FF-B25D-E8C4-7A6CF58FB1A0}"/>
    <pc:docChg chg="addSld delSld modSection">
      <pc:chgData name="Federica Borgia" userId="S::federica.borgia@exprivia.com::015d5596-a833-4dda-9dc2-e3e055a1dc4d" providerId="AD" clId="Web-{BB10D25C-46FF-B25D-E8C4-7A6CF58FB1A0}" dt="2026-10-07T14:15:01.700" v="1"/>
      <pc:docMkLst>
        <pc:docMk/>
      </pc:docMkLst>
      <pc:sldChg chg="add">
        <pc:chgData name="Federica Borgia" userId="S::federica.borgia@exprivia.com::015d5596-a833-4dda-9dc2-e3e055a1dc4d" providerId="AD" clId="Web-{BB10D25C-46FF-B25D-E8C4-7A6CF58FB1A0}" dt="2026-10-07T14:14:38.199" v="0"/>
        <pc:sldMkLst>
          <pc:docMk/>
          <pc:sldMk cId="3920004094" sldId="2147377823"/>
        </pc:sldMkLst>
      </pc:sldChg>
    </pc:docChg>
  </pc:docChgLst>
  <pc:docChgLst>
    <pc:chgData name="Gaita Matteo" userId="S::matteo.gaita@exprivia.com::3b34493c-787a-4579-8e1b-874cb6e86215" providerId="AD" clId="Web-{253871C0-9360-6A80-33F7-933CDE3F31D0}"/>
    <pc:docChg chg="modSld">
      <pc:chgData name="Gaita Matteo" userId="S::matteo.gaita@exprivia.com::3b34493c-787a-4579-8e1b-874cb6e86215" providerId="AD" clId="Web-{253871C0-9360-6A80-33F7-933CDE3F31D0}" dt="2026-10-09T10:29:07.368" v="27"/>
      <pc:docMkLst>
        <pc:docMk/>
      </pc:docMkLst>
      <pc:sldChg chg="modSp">
        <pc:chgData name="Gaita Matteo" userId="S::matteo.gaita@exprivia.com::3b34493c-787a-4579-8e1b-874cb6e86215" providerId="AD" clId="Web-{253871C0-9360-6A80-33F7-933CDE3F31D0}" dt="2026-10-09T10:27:00.941" v="11" actId="1076"/>
        <pc:sldMkLst>
          <pc:docMk/>
          <pc:sldMk cId="1411242230" sldId="2147377784"/>
        </pc:sldMkLst>
        <pc:spChg chg="mod">
          <ac:chgData name="Gaita Matteo" userId="S::matteo.gaita@exprivia.com::3b34493c-787a-4579-8e1b-874cb6e86215" providerId="AD" clId="Web-{253871C0-9360-6A80-33F7-933CDE3F31D0}" dt="2026-10-09T10:27:00.941" v="11" actId="1076"/>
          <ac:spMkLst>
            <pc:docMk/>
            <pc:sldMk cId="1411242230" sldId="2147377784"/>
            <ac:spMk id="4" creationId="{C7A6BE33-9C71-1551-8062-0BFCE0D350A5}"/>
          </ac:spMkLst>
        </pc:spChg>
        <pc:spChg chg="mod">
          <ac:chgData name="Gaita Matteo" userId="S::matteo.gaita@exprivia.com::3b34493c-787a-4579-8e1b-874cb6e86215" providerId="AD" clId="Web-{253871C0-9360-6A80-33F7-933CDE3F31D0}" dt="2026-10-09T10:27:00.941" v="10" actId="1076"/>
          <ac:spMkLst>
            <pc:docMk/>
            <pc:sldMk cId="1411242230" sldId="2147377784"/>
            <ac:spMk id="10" creationId="{E2CD7250-8498-AD58-FD15-A42F0B6D37A8}"/>
          </ac:spMkLst>
        </pc:spChg>
      </pc:sldChg>
      <pc:sldChg chg="modSp">
        <pc:chgData name="Gaita Matteo" userId="S::matteo.gaita@exprivia.com::3b34493c-787a-4579-8e1b-874cb6e86215" providerId="AD" clId="Web-{253871C0-9360-6A80-33F7-933CDE3F31D0}" dt="2026-10-09T10:26:15.080" v="3" actId="1076"/>
        <pc:sldMkLst>
          <pc:docMk/>
          <pc:sldMk cId="1376335689" sldId="2147377794"/>
        </pc:sldMkLst>
        <pc:spChg chg="mod">
          <ac:chgData name="Gaita Matteo" userId="S::matteo.gaita@exprivia.com::3b34493c-787a-4579-8e1b-874cb6e86215" providerId="AD" clId="Web-{253871C0-9360-6A80-33F7-933CDE3F31D0}" dt="2026-10-09T10:26:15.080" v="3" actId="1076"/>
          <ac:spMkLst>
            <pc:docMk/>
            <pc:sldMk cId="1376335689" sldId="2147377794"/>
            <ac:spMk id="2" creationId="{6D08516F-262B-0477-AD7B-1ED532A5C882}"/>
          </ac:spMkLst>
        </pc:spChg>
        <pc:spChg chg="mod">
          <ac:chgData name="Gaita Matteo" userId="S::matteo.gaita@exprivia.com::3b34493c-787a-4579-8e1b-874cb6e86215" providerId="AD" clId="Web-{253871C0-9360-6A80-33F7-933CDE3F31D0}" dt="2026-10-09T10:26:15.080" v="2" actId="1076"/>
          <ac:spMkLst>
            <pc:docMk/>
            <pc:sldMk cId="1376335689" sldId="2147377794"/>
            <ac:spMk id="3" creationId="{365CCBF1-8DE9-6315-5C4C-1301DDE04083}"/>
          </ac:spMkLst>
        </pc:spChg>
      </pc:sldChg>
      <pc:sldChg chg="modSp">
        <pc:chgData name="Gaita Matteo" userId="S::matteo.gaita@exprivia.com::3b34493c-787a-4579-8e1b-874cb6e86215" providerId="AD" clId="Web-{253871C0-9360-6A80-33F7-933CDE3F31D0}" dt="2026-10-09T10:27:33.754" v="15" actId="1076"/>
        <pc:sldMkLst>
          <pc:docMk/>
          <pc:sldMk cId="351841846" sldId="2147377801"/>
        </pc:sldMkLst>
        <pc:spChg chg="mod">
          <ac:chgData name="Gaita Matteo" userId="S::matteo.gaita@exprivia.com::3b34493c-787a-4579-8e1b-874cb6e86215" providerId="AD" clId="Web-{253871C0-9360-6A80-33F7-933CDE3F31D0}" dt="2026-10-09T10:27:33.754" v="15" actId="1076"/>
          <ac:spMkLst>
            <pc:docMk/>
            <pc:sldMk cId="351841846" sldId="2147377801"/>
            <ac:spMk id="6" creationId="{743D86C2-A5B2-3573-8BDF-953C44BDB172}"/>
          </ac:spMkLst>
        </pc:spChg>
        <pc:spChg chg="mod">
          <ac:chgData name="Gaita Matteo" userId="S::matteo.gaita@exprivia.com::3b34493c-787a-4579-8e1b-874cb6e86215" providerId="AD" clId="Web-{253871C0-9360-6A80-33F7-933CDE3F31D0}" dt="2026-10-09T10:27:33.754" v="14" actId="1076"/>
          <ac:spMkLst>
            <pc:docMk/>
            <pc:sldMk cId="351841846" sldId="2147377801"/>
            <ac:spMk id="9" creationId="{E94F9A83-8A94-7E9E-8B11-A139EFDE8EA2}"/>
          </ac:spMkLst>
        </pc:spChg>
      </pc:sldChg>
      <pc:sldChg chg="modSp">
        <pc:chgData name="Gaita Matteo" userId="S::matteo.gaita@exprivia.com::3b34493c-787a-4579-8e1b-874cb6e86215" providerId="AD" clId="Web-{253871C0-9360-6A80-33F7-933CDE3F31D0}" dt="2026-10-09T10:28:08.178" v="21" actId="1076"/>
        <pc:sldMkLst>
          <pc:docMk/>
          <pc:sldMk cId="1058858439" sldId="2147377803"/>
        </pc:sldMkLst>
        <pc:spChg chg="mod">
          <ac:chgData name="Gaita Matteo" userId="S::matteo.gaita@exprivia.com::3b34493c-787a-4579-8e1b-874cb6e86215" providerId="AD" clId="Web-{253871C0-9360-6A80-33F7-933CDE3F31D0}" dt="2026-10-09T10:28:08.178" v="21" actId="1076"/>
          <ac:spMkLst>
            <pc:docMk/>
            <pc:sldMk cId="1058858439" sldId="2147377803"/>
            <ac:spMk id="26" creationId="{5CBC1DE1-59F2-E801-EA7F-AEF0973082AF}"/>
          </ac:spMkLst>
        </pc:spChg>
        <pc:spChg chg="mod">
          <ac:chgData name="Gaita Matteo" userId="S::matteo.gaita@exprivia.com::3b34493c-787a-4579-8e1b-874cb6e86215" providerId="AD" clId="Web-{253871C0-9360-6A80-33F7-933CDE3F31D0}" dt="2026-10-09T10:28:08.178" v="20" actId="1076"/>
          <ac:spMkLst>
            <pc:docMk/>
            <pc:sldMk cId="1058858439" sldId="2147377803"/>
            <ac:spMk id="33" creationId="{CD974988-C06C-A126-111A-D88350EDD109}"/>
          </ac:spMkLst>
        </pc:spChg>
        <pc:spChg chg="mod">
          <ac:chgData name="Gaita Matteo" userId="S::matteo.gaita@exprivia.com::3b34493c-787a-4579-8e1b-874cb6e86215" providerId="AD" clId="Web-{253871C0-9360-6A80-33F7-933CDE3F31D0}" dt="2026-10-09T10:28:08.178" v="19" actId="1076"/>
          <ac:spMkLst>
            <pc:docMk/>
            <pc:sldMk cId="1058858439" sldId="2147377803"/>
            <ac:spMk id="34" creationId="{937C4BE4-18F8-33F9-6F26-83689746E429}"/>
          </ac:spMkLst>
        </pc:spChg>
      </pc:sldChg>
      <pc:sldChg chg="addSp delSp">
        <pc:chgData name="Gaita Matteo" userId="S::matteo.gaita@exprivia.com::3b34493c-787a-4579-8e1b-874cb6e86215" providerId="AD" clId="Web-{253871C0-9360-6A80-33F7-933CDE3F31D0}" dt="2026-10-09T10:29:07.368" v="27"/>
        <pc:sldMkLst>
          <pc:docMk/>
          <pc:sldMk cId="850188173" sldId="2147377807"/>
        </pc:sldMkLst>
        <pc:spChg chg="add del">
          <ac:chgData name="Gaita Matteo" userId="S::matteo.gaita@exprivia.com::3b34493c-787a-4579-8e1b-874cb6e86215" providerId="AD" clId="Web-{253871C0-9360-6A80-33F7-933CDE3F31D0}" dt="2026-10-09T10:29:07.368" v="27"/>
          <ac:spMkLst>
            <pc:docMk/>
            <pc:sldMk cId="850188173" sldId="2147377807"/>
            <ac:spMk id="4" creationId="{0AC5079F-B5CC-0BBE-AF39-63B5B3C79AF7}"/>
          </ac:spMkLst>
        </pc:spChg>
        <pc:spChg chg="add del">
          <ac:chgData name="Gaita Matteo" userId="S::matteo.gaita@exprivia.com::3b34493c-787a-4579-8e1b-874cb6e86215" providerId="AD" clId="Web-{253871C0-9360-6A80-33F7-933CDE3F31D0}" dt="2026-10-09T10:29:07.368" v="26"/>
          <ac:spMkLst>
            <pc:docMk/>
            <pc:sldMk cId="850188173" sldId="2147377807"/>
            <ac:spMk id="8" creationId="{1EC6B343-B029-1865-BDA4-774E375CD533}"/>
          </ac:spMkLst>
        </pc:spChg>
        <pc:spChg chg="add del">
          <ac:chgData name="Gaita Matteo" userId="S::matteo.gaita@exprivia.com::3b34493c-787a-4579-8e1b-874cb6e86215" providerId="AD" clId="Web-{253871C0-9360-6A80-33F7-933CDE3F31D0}" dt="2026-10-09T10:29:07.368" v="25"/>
          <ac:spMkLst>
            <pc:docMk/>
            <pc:sldMk cId="850188173" sldId="2147377807"/>
            <ac:spMk id="11" creationId="{75CB2221-9E22-D01B-A13D-7D54C04FB421}"/>
          </ac:spMkLst>
        </pc:spChg>
      </pc:sldChg>
    </pc:docChg>
  </pc:docChgLst>
  <pc:docChgLst>
    <pc:chgData name="Gaita Matteo" userId="S::matteo.gaita@exprivia.com::3b34493c-787a-4579-8e1b-874cb6e86215" providerId="AD" clId="Web-{2430851B-45E4-138D-51A4-8D8DCEC1832C}"/>
    <pc:docChg chg="modSld">
      <pc:chgData name="Gaita Matteo" userId="S::matteo.gaita@exprivia.com::3b34493c-787a-4579-8e1b-874cb6e86215" providerId="AD" clId="Web-{2430851B-45E4-138D-51A4-8D8DCEC1832C}" dt="2026-10-05T12:17:36.578" v="7" actId="1076"/>
      <pc:docMkLst>
        <pc:docMk/>
      </pc:docMkLst>
    </pc:docChg>
  </pc:docChgLst>
  <pc:docChgLst>
    <pc:chgData name="Federica Borgia" userId="S::federica.borgia@exprivia.com::015d5596-a833-4dda-9dc2-e3e055a1dc4d" providerId="AD" clId="Web-{0C4A4253-460A-CD6A-DA4F-15ED576F5FEE}"/>
    <pc:docChg chg="addSld delSld modSld sldOrd modSection">
      <pc:chgData name="Federica Borgia" userId="S::federica.borgia@exprivia.com::015d5596-a833-4dda-9dc2-e3e055a1dc4d" providerId="AD" clId="Web-{0C4A4253-460A-CD6A-DA4F-15ED576F5FEE}" dt="2026-10-07T14:48:00.443" v="33" actId="20577"/>
      <pc:docMkLst>
        <pc:docMk/>
      </pc:docMkLst>
      <pc:sldChg chg="add del">
        <pc:chgData name="Federica Borgia" userId="S::federica.borgia@exprivia.com::015d5596-a833-4dda-9dc2-e3e055a1dc4d" providerId="AD" clId="Web-{0C4A4253-460A-CD6A-DA4F-15ED576F5FEE}" dt="2026-10-07T14:25:19.239" v="1"/>
        <pc:sldMkLst>
          <pc:docMk/>
          <pc:sldMk cId="2986893048" sldId="2147377785"/>
        </pc:sldMkLst>
      </pc:sldChg>
      <pc:sldChg chg="modSp">
        <pc:chgData name="Federica Borgia" userId="S::federica.borgia@exprivia.com::015d5596-a833-4dda-9dc2-e3e055a1dc4d" providerId="AD" clId="Web-{0C4A4253-460A-CD6A-DA4F-15ED576F5FEE}" dt="2026-10-07T14:47:06.800" v="12" actId="20577"/>
        <pc:sldMkLst>
          <pc:docMk/>
          <pc:sldMk cId="2497131579" sldId="2147377786"/>
        </pc:sldMkLst>
        <pc:spChg chg="mod">
          <ac:chgData name="Federica Borgia" userId="S::federica.borgia@exprivia.com::015d5596-a833-4dda-9dc2-e3e055a1dc4d" providerId="AD" clId="Web-{0C4A4253-460A-CD6A-DA4F-15ED576F5FEE}" dt="2026-10-07T14:47:06.800" v="12" actId="20577"/>
          <ac:spMkLst>
            <pc:docMk/>
            <pc:sldMk cId="2497131579" sldId="2147377786"/>
            <ac:spMk id="17" creationId="{612E8B59-4455-950B-B0B7-D24CCD09C666}"/>
          </ac:spMkLst>
        </pc:spChg>
      </pc:sldChg>
      <pc:sldChg chg="modSp">
        <pc:chgData name="Federica Borgia" userId="S::federica.borgia@exprivia.com::015d5596-a833-4dda-9dc2-e3e055a1dc4d" providerId="AD" clId="Web-{0C4A4253-460A-CD6A-DA4F-15ED576F5FEE}" dt="2026-10-07T14:47:12.722" v="15" actId="20577"/>
        <pc:sldMkLst>
          <pc:docMk/>
          <pc:sldMk cId="1281900040" sldId="2147377788"/>
        </pc:sldMkLst>
        <pc:spChg chg="mod">
          <ac:chgData name="Federica Borgia" userId="S::federica.borgia@exprivia.com::015d5596-a833-4dda-9dc2-e3e055a1dc4d" providerId="AD" clId="Web-{0C4A4253-460A-CD6A-DA4F-15ED576F5FEE}" dt="2026-10-07T14:47:12.722" v="15" actId="20577"/>
          <ac:spMkLst>
            <pc:docMk/>
            <pc:sldMk cId="1281900040" sldId="2147377788"/>
            <ac:spMk id="17" creationId="{612E8B59-4455-950B-B0B7-D24CCD09C666}"/>
          </ac:spMkLst>
        </pc:spChg>
      </pc:sldChg>
      <pc:sldChg chg="modSp">
        <pc:chgData name="Federica Borgia" userId="S::federica.borgia@exprivia.com::015d5596-a833-4dda-9dc2-e3e055a1dc4d" providerId="AD" clId="Web-{0C4A4253-460A-CD6A-DA4F-15ED576F5FEE}" dt="2026-10-07T14:47:29.020" v="27" actId="20577"/>
        <pc:sldMkLst>
          <pc:docMk/>
          <pc:sldMk cId="2023538604" sldId="2147377791"/>
        </pc:sldMkLst>
        <pc:spChg chg="mod">
          <ac:chgData name="Federica Borgia" userId="S::federica.borgia@exprivia.com::015d5596-a833-4dda-9dc2-e3e055a1dc4d" providerId="AD" clId="Web-{0C4A4253-460A-CD6A-DA4F-15ED576F5FEE}" dt="2026-10-07T14:47:29.020" v="27" actId="20577"/>
          <ac:spMkLst>
            <pc:docMk/>
            <pc:sldMk cId="2023538604" sldId="2147377791"/>
            <ac:spMk id="53" creationId="{68C59F9E-B609-2400-AF0D-B272D0B5CB11}"/>
          </ac:spMkLst>
        </pc:spChg>
      </pc:sldChg>
      <pc:sldChg chg="modSp ord">
        <pc:chgData name="Federica Borgia" userId="S::federica.borgia@exprivia.com::015d5596-a833-4dda-9dc2-e3e055a1dc4d" providerId="AD" clId="Web-{0C4A4253-460A-CD6A-DA4F-15ED576F5FEE}" dt="2026-10-07T14:47:34.254" v="29"/>
        <pc:sldMkLst>
          <pc:docMk/>
          <pc:sldMk cId="1593610539" sldId="2147377792"/>
        </pc:sldMkLst>
        <pc:spChg chg="mod">
          <ac:chgData name="Federica Borgia" userId="S::federica.borgia@exprivia.com::015d5596-a833-4dda-9dc2-e3e055a1dc4d" providerId="AD" clId="Web-{0C4A4253-460A-CD6A-DA4F-15ED576F5FEE}" dt="2026-10-07T14:47:34.067" v="28" actId="20577"/>
          <ac:spMkLst>
            <pc:docMk/>
            <pc:sldMk cId="1593610539" sldId="2147377792"/>
            <ac:spMk id="17" creationId="{612E8B59-4455-950B-B0B7-D24CCD09C666}"/>
          </ac:spMkLst>
        </pc:spChg>
      </pc:sldChg>
      <pc:sldChg chg="modSp">
        <pc:chgData name="Federica Borgia" userId="S::federica.borgia@exprivia.com::015d5596-a833-4dda-9dc2-e3e055a1dc4d" providerId="AD" clId="Web-{0C4A4253-460A-CD6A-DA4F-15ED576F5FEE}" dt="2026-10-07T14:47:40.286" v="30" actId="20577"/>
        <pc:sldMkLst>
          <pc:docMk/>
          <pc:sldMk cId="3038819480" sldId="2147377795"/>
        </pc:sldMkLst>
        <pc:spChg chg="mod">
          <ac:chgData name="Federica Borgia" userId="S::federica.borgia@exprivia.com::015d5596-a833-4dda-9dc2-e3e055a1dc4d" providerId="AD" clId="Web-{0C4A4253-460A-CD6A-DA4F-15ED576F5FEE}" dt="2026-10-07T14:47:40.286" v="30" actId="20577"/>
          <ac:spMkLst>
            <pc:docMk/>
            <pc:sldMk cId="3038819480" sldId="2147377795"/>
            <ac:spMk id="16" creationId="{612E8B59-4455-950B-B0B7-D24CCD09C666}"/>
          </ac:spMkLst>
        </pc:spChg>
      </pc:sldChg>
      <pc:sldChg chg="modSp ord">
        <pc:chgData name="Federica Borgia" userId="S::federica.borgia@exprivia.com::015d5596-a833-4dda-9dc2-e3e055a1dc4d" providerId="AD" clId="Web-{0C4A4253-460A-CD6A-DA4F-15ED576F5FEE}" dt="2026-10-07T14:47:51.208" v="32" actId="20577"/>
        <pc:sldMkLst>
          <pc:docMk/>
          <pc:sldMk cId="605800329" sldId="2147377799"/>
        </pc:sldMkLst>
        <pc:spChg chg="mod">
          <ac:chgData name="Federica Borgia" userId="S::federica.borgia@exprivia.com::015d5596-a833-4dda-9dc2-e3e055a1dc4d" providerId="AD" clId="Web-{0C4A4253-460A-CD6A-DA4F-15ED576F5FEE}" dt="2026-10-07T14:47:51.208" v="32" actId="20577"/>
          <ac:spMkLst>
            <pc:docMk/>
            <pc:sldMk cId="605800329" sldId="2147377799"/>
            <ac:spMk id="17" creationId="{612E8B59-4455-950B-B0B7-D24CCD09C666}"/>
          </ac:spMkLst>
        </pc:spChg>
      </pc:sldChg>
      <pc:sldChg chg="modSp">
        <pc:chgData name="Federica Borgia" userId="S::federica.borgia@exprivia.com::015d5596-a833-4dda-9dc2-e3e055a1dc4d" providerId="AD" clId="Web-{0C4A4253-460A-CD6A-DA4F-15ED576F5FEE}" dt="2026-10-07T14:48:00.443" v="33" actId="20577"/>
        <pc:sldMkLst>
          <pc:docMk/>
          <pc:sldMk cId="1648880718" sldId="2147377810"/>
        </pc:sldMkLst>
        <pc:spChg chg="mod">
          <ac:chgData name="Federica Borgia" userId="S::federica.borgia@exprivia.com::015d5596-a833-4dda-9dc2-e3e055a1dc4d" providerId="AD" clId="Web-{0C4A4253-460A-CD6A-DA4F-15ED576F5FEE}" dt="2026-10-07T14:48:00.443" v="33" actId="20577"/>
          <ac:spMkLst>
            <pc:docMk/>
            <pc:sldMk cId="1648880718" sldId="2147377810"/>
            <ac:spMk id="7" creationId="{612E8B59-4455-950B-B0B7-D24CCD09C666}"/>
          </ac:spMkLst>
        </pc:spChg>
      </pc:sldChg>
    </pc:docChg>
  </pc:docChgLst>
  <pc:docChgLst>
    <pc:chgData clId="Web-{00000000-0000-0000-0000-000000000000}"/>
    <pc:docChg chg="delSld modSection">
      <pc:chgData name="" userId="" providerId="" clId="Web-{00000000-0000-0000-0000-000000000000}" dt="2026-10-05T12:24:52.226" v="3"/>
      <pc:docMkLst>
        <pc:docMk/>
      </pc:docMkLst>
    </pc:docChg>
  </pc:docChgLst>
  <pc:docChgLst>
    <pc:chgData name="Gaita Matteo" userId="S::matteo.gaita@exprivia.com::3b34493c-787a-4579-8e1b-874cb6e86215" providerId="AD" clId="Web-{00000000-0000-0000-0000-000000000000}"/>
    <pc:docChg chg="addSld delSld modSld sldOrd modSection">
      <pc:chgData name="Gaita Matteo" userId="S::matteo.gaita@exprivia.com::3b34493c-787a-4579-8e1b-874cb6e86215" providerId="AD" clId="Web-{00000000-0000-0000-0000-000000000000}" dt="2026-10-09T07:54:44.590" v="992" actId="1076"/>
      <pc:docMkLst>
        <pc:docMk/>
      </pc:docMkLst>
      <pc:sldChg chg="delSp modSp">
        <pc:chgData name="Gaita Matteo" userId="S::matteo.gaita@exprivia.com::3b34493c-787a-4579-8e1b-874cb6e86215" providerId="AD" clId="Web-{00000000-0000-0000-0000-000000000000}" dt="2026-10-06T14:23:08.745" v="293" actId="1076"/>
        <pc:sldMkLst>
          <pc:docMk/>
          <pc:sldMk cId="1519319138" sldId="2147377771"/>
        </pc:sldMkLst>
        <pc:spChg chg="mod">
          <ac:chgData name="Gaita Matteo" userId="S::matteo.gaita@exprivia.com::3b34493c-787a-4579-8e1b-874cb6e86215" providerId="AD" clId="Web-{00000000-0000-0000-0000-000000000000}" dt="2026-10-06T14:23:08.745" v="293" actId="1076"/>
          <ac:spMkLst>
            <pc:docMk/>
            <pc:sldMk cId="1519319138" sldId="2147377771"/>
            <ac:spMk id="3" creationId="{1A70262C-31D1-02C0-6C19-1A728C995C0D}"/>
          </ac:spMkLst>
        </pc:spChg>
      </pc:sldChg>
      <pc:sldChg chg="addSp delSp modSp add del">
        <pc:chgData name="Gaita Matteo" userId="S::matteo.gaita@exprivia.com::3b34493c-787a-4579-8e1b-874cb6e86215" providerId="AD" clId="Web-{00000000-0000-0000-0000-000000000000}" dt="2026-10-09T07:52:07.927" v="903"/>
        <pc:sldMkLst>
          <pc:docMk/>
          <pc:sldMk cId="2548431930" sldId="2147377783"/>
        </pc:sldMkLst>
        <pc:spChg chg="add">
          <ac:chgData name="Gaita Matteo" userId="S::matteo.gaita@exprivia.com::3b34493c-787a-4579-8e1b-874cb6e86215" providerId="AD" clId="Web-{00000000-0000-0000-0000-000000000000}" dt="2026-10-09T07:39:09.801" v="694"/>
          <ac:spMkLst>
            <pc:docMk/>
            <pc:sldMk cId="2548431930" sldId="2147377783"/>
            <ac:spMk id="2" creationId="{AE1D9AE4-0D8F-090C-4D80-2506906652B0}"/>
          </ac:spMkLst>
        </pc:spChg>
        <pc:spChg chg="add">
          <ac:chgData name="Gaita Matteo" userId="S::matteo.gaita@exprivia.com::3b34493c-787a-4579-8e1b-874cb6e86215" providerId="AD" clId="Web-{00000000-0000-0000-0000-000000000000}" dt="2026-10-09T07:39:09.801" v="694"/>
          <ac:spMkLst>
            <pc:docMk/>
            <pc:sldMk cId="2548431930" sldId="2147377783"/>
            <ac:spMk id="5" creationId="{10E848EA-DF92-E784-F8AA-5FCEFB3C0BD8}"/>
          </ac:spMkLst>
        </pc:spChg>
        <pc:spChg chg="add del mod">
          <ac:chgData name="Gaita Matteo" userId="S::matteo.gaita@exprivia.com::3b34493c-787a-4579-8e1b-874cb6e86215" providerId="AD" clId="Web-{00000000-0000-0000-0000-000000000000}" dt="2026-10-09T07:52:07.927" v="903"/>
          <ac:spMkLst>
            <pc:docMk/>
            <pc:sldMk cId="2548431930" sldId="2147377783"/>
            <ac:spMk id="7" creationId="{2F921454-1ACE-4CE0-BF6B-8F1AA90EDE52}"/>
          </ac:spMkLst>
        </pc:spChg>
        <pc:spChg chg="del">
          <ac:chgData name="Gaita Matteo" userId="S::matteo.gaita@exprivia.com::3b34493c-787a-4579-8e1b-874cb6e86215" providerId="AD" clId="Web-{00000000-0000-0000-0000-000000000000}" dt="2026-10-09T07:39:02.082" v="693"/>
          <ac:spMkLst>
            <pc:docMk/>
            <pc:sldMk cId="2548431930" sldId="2147377783"/>
            <ac:spMk id="8" creationId="{B7C36029-2E6F-3BA2-31B8-5DAA580CB1D2}"/>
          </ac:spMkLst>
        </pc:spChg>
        <pc:spChg chg="del">
          <ac:chgData name="Gaita Matteo" userId="S::matteo.gaita@exprivia.com::3b34493c-787a-4579-8e1b-874cb6e86215" providerId="AD" clId="Web-{00000000-0000-0000-0000-000000000000}" dt="2026-10-09T07:39:02.082" v="692"/>
          <ac:spMkLst>
            <pc:docMk/>
            <pc:sldMk cId="2548431930" sldId="2147377783"/>
            <ac:spMk id="9" creationId="{13616762-A853-7E68-B23B-6454B72EA947}"/>
          </ac:spMkLst>
        </pc:spChg>
        <pc:spChg chg="mod">
          <ac:chgData name="Gaita Matteo" userId="S::matteo.gaita@exprivia.com::3b34493c-787a-4579-8e1b-874cb6e86215" providerId="AD" clId="Web-{00000000-0000-0000-0000-000000000000}" dt="2026-10-09T07:51:57.490" v="899" actId="1076"/>
          <ac:spMkLst>
            <pc:docMk/>
            <pc:sldMk cId="2548431930" sldId="2147377783"/>
            <ac:spMk id="10" creationId="{F3FC02AD-9C2B-27D3-8C78-B3094CCC7DE9}"/>
          </ac:spMkLst>
        </pc:spChg>
        <pc:picChg chg="mod">
          <ac:chgData name="Gaita Matteo" userId="S::matteo.gaita@exprivia.com::3b34493c-787a-4579-8e1b-874cb6e86215" providerId="AD" clId="Web-{00000000-0000-0000-0000-000000000000}" dt="2026-10-09T07:51:57.474" v="898" actId="1076"/>
          <ac:picMkLst>
            <pc:docMk/>
            <pc:sldMk cId="2548431930" sldId="2147377783"/>
            <ac:picMk id="3" creationId="{1B2A649F-4F13-3683-C535-6618CFA973D9}"/>
          </ac:picMkLst>
        </pc:picChg>
      </pc:sldChg>
      <pc:sldChg chg="addSp delSp modSp add del">
        <pc:chgData name="Gaita Matteo" userId="S::matteo.gaita@exprivia.com::3b34493c-787a-4579-8e1b-874cb6e86215" providerId="AD" clId="Web-{00000000-0000-0000-0000-000000000000}" dt="2026-10-09T07:52:25.709" v="915" actId="1076"/>
        <pc:sldMkLst>
          <pc:docMk/>
          <pc:sldMk cId="1411242230" sldId="2147377784"/>
        </pc:sldMkLst>
        <pc:spChg chg="mod">
          <ac:chgData name="Gaita Matteo" userId="S::matteo.gaita@exprivia.com::3b34493c-787a-4579-8e1b-874cb6e86215" providerId="AD" clId="Web-{00000000-0000-0000-0000-000000000000}" dt="2026-10-09T07:52:25.694" v="914" actId="1076"/>
          <ac:spMkLst>
            <pc:docMk/>
            <pc:sldMk cId="1411242230" sldId="2147377784"/>
            <ac:spMk id="3" creationId="{14C29EC0-E421-43ED-9F0E-6DD4B31929A7}"/>
          </ac:spMkLst>
        </pc:spChg>
        <pc:spChg chg="add">
          <ac:chgData name="Gaita Matteo" userId="S::matteo.gaita@exprivia.com::3b34493c-787a-4579-8e1b-874cb6e86215" providerId="AD" clId="Web-{00000000-0000-0000-0000-000000000000}" dt="2026-10-09T07:39:27.271" v="697"/>
          <ac:spMkLst>
            <pc:docMk/>
            <pc:sldMk cId="1411242230" sldId="2147377784"/>
            <ac:spMk id="4" creationId="{C7A6BE33-9C71-1551-8062-0BFCE0D350A5}"/>
          </ac:spMkLst>
        </pc:spChg>
        <pc:spChg chg="mod">
          <ac:chgData name="Gaita Matteo" userId="S::matteo.gaita@exprivia.com::3b34493c-787a-4579-8e1b-874cb6e86215" providerId="AD" clId="Web-{00000000-0000-0000-0000-000000000000}" dt="2026-10-09T07:52:25.709" v="915" actId="1076"/>
          <ac:spMkLst>
            <pc:docMk/>
            <pc:sldMk cId="1411242230" sldId="2147377784"/>
            <ac:spMk id="5" creationId="{E6F9AC8F-65AF-0B2E-256E-0C083502A01A}"/>
          </ac:spMkLst>
        </pc:spChg>
        <pc:spChg chg="del mod">
          <ac:chgData name="Gaita Matteo" userId="S::matteo.gaita@exprivia.com::3b34493c-787a-4579-8e1b-874cb6e86215" providerId="AD" clId="Web-{00000000-0000-0000-0000-000000000000}" dt="2026-10-09T07:52:19.944" v="912"/>
          <ac:spMkLst>
            <pc:docMk/>
            <pc:sldMk cId="1411242230" sldId="2147377784"/>
            <ac:spMk id="7" creationId="{2F921454-1ACE-4CE0-BF6B-8F1AA90EDE52}"/>
          </ac:spMkLst>
        </pc:spChg>
        <pc:spChg chg="del">
          <ac:chgData name="Gaita Matteo" userId="S::matteo.gaita@exprivia.com::3b34493c-787a-4579-8e1b-874cb6e86215" providerId="AD" clId="Web-{00000000-0000-0000-0000-000000000000}" dt="2026-10-09T07:39:17.505" v="696"/>
          <ac:spMkLst>
            <pc:docMk/>
            <pc:sldMk cId="1411242230" sldId="2147377784"/>
            <ac:spMk id="8" creationId="{B7C36029-2E6F-3BA2-31B8-5DAA580CB1D2}"/>
          </ac:spMkLst>
        </pc:spChg>
        <pc:spChg chg="del">
          <ac:chgData name="Gaita Matteo" userId="S::matteo.gaita@exprivia.com::3b34493c-787a-4579-8e1b-874cb6e86215" providerId="AD" clId="Web-{00000000-0000-0000-0000-000000000000}" dt="2026-10-09T07:39:17.505" v="695"/>
          <ac:spMkLst>
            <pc:docMk/>
            <pc:sldMk cId="1411242230" sldId="2147377784"/>
            <ac:spMk id="9" creationId="{4FB25989-3917-E864-FC89-56088972BC16}"/>
          </ac:spMkLst>
        </pc:spChg>
        <pc:spChg chg="add">
          <ac:chgData name="Gaita Matteo" userId="S::matteo.gaita@exprivia.com::3b34493c-787a-4579-8e1b-874cb6e86215" providerId="AD" clId="Web-{00000000-0000-0000-0000-000000000000}" dt="2026-10-09T07:39:27.271" v="697"/>
          <ac:spMkLst>
            <pc:docMk/>
            <pc:sldMk cId="1411242230" sldId="2147377784"/>
            <ac:spMk id="10" creationId="{E2CD7250-8498-AD58-FD15-A42F0B6D37A8}"/>
          </ac:spMkLst>
        </pc:spChg>
        <pc:picChg chg="mod">
          <ac:chgData name="Gaita Matteo" userId="S::matteo.gaita@exprivia.com::3b34493c-787a-4579-8e1b-874cb6e86215" providerId="AD" clId="Web-{00000000-0000-0000-0000-000000000000}" dt="2026-10-09T07:52:25.678" v="913" actId="1076"/>
          <ac:picMkLst>
            <pc:docMk/>
            <pc:sldMk cId="1411242230" sldId="2147377784"/>
            <ac:picMk id="2" creationId="{C72D412E-E55F-A50D-4AE9-368991780EA9}"/>
          </ac:picMkLst>
        </pc:picChg>
      </pc:sldChg>
      <pc:sldChg chg="addSp delSp modSp add del">
        <pc:chgData name="Gaita Matteo" userId="S::matteo.gaita@exprivia.com::3b34493c-787a-4579-8e1b-874cb6e86215" providerId="AD" clId="Web-{00000000-0000-0000-0000-000000000000}" dt="2026-10-09T07:51:39.629" v="892" actId="1076"/>
        <pc:sldMkLst>
          <pc:docMk/>
          <pc:sldMk cId="2986893048" sldId="2147377785"/>
        </pc:sldMkLst>
        <pc:spChg chg="add">
          <ac:chgData name="Gaita Matteo" userId="S::matteo.gaita@exprivia.com::3b34493c-787a-4579-8e1b-874cb6e86215" providerId="AD" clId="Web-{00000000-0000-0000-0000-000000000000}" dt="2026-10-09T07:38:54.816" v="691"/>
          <ac:spMkLst>
            <pc:docMk/>
            <pc:sldMk cId="2986893048" sldId="2147377785"/>
            <ac:spMk id="2" creationId="{4F3409B7-F18D-11A2-FDEE-096A456A6390}"/>
          </ac:spMkLst>
        </pc:spChg>
        <pc:spChg chg="add">
          <ac:chgData name="Gaita Matteo" userId="S::matteo.gaita@exprivia.com::3b34493c-787a-4579-8e1b-874cb6e86215" providerId="AD" clId="Web-{00000000-0000-0000-0000-000000000000}" dt="2026-10-09T07:38:54.816" v="691"/>
          <ac:spMkLst>
            <pc:docMk/>
            <pc:sldMk cId="2986893048" sldId="2147377785"/>
            <ac:spMk id="4" creationId="{86E8E0FC-4E1F-ED84-ED69-1FE6E5550F6D}"/>
          </ac:spMkLst>
        </pc:spChg>
        <pc:spChg chg="mod">
          <ac:chgData name="Gaita Matteo" userId="S::matteo.gaita@exprivia.com::3b34493c-787a-4579-8e1b-874cb6e86215" providerId="AD" clId="Web-{00000000-0000-0000-0000-000000000000}" dt="2026-10-09T07:51:39.520" v="885" actId="1076"/>
          <ac:spMkLst>
            <pc:docMk/>
            <pc:sldMk cId="2986893048" sldId="2147377785"/>
            <ac:spMk id="5" creationId="{2F921454-1ACE-4CE0-BF6B-8F1AA90EDE52}"/>
          </ac:spMkLst>
        </pc:spChg>
        <pc:spChg chg="del">
          <ac:chgData name="Gaita Matteo" userId="S::matteo.gaita@exprivia.com::3b34493c-787a-4579-8e1b-874cb6e86215" providerId="AD" clId="Web-{00000000-0000-0000-0000-000000000000}" dt="2026-10-09T07:38:45.644" v="690"/>
          <ac:spMkLst>
            <pc:docMk/>
            <pc:sldMk cId="2986893048" sldId="2147377785"/>
            <ac:spMk id="6" creationId="{B7C36029-2E6F-3BA2-31B8-5DAA580CB1D2}"/>
          </ac:spMkLst>
        </pc:spChg>
        <pc:spChg chg="del">
          <ac:chgData name="Gaita Matteo" userId="S::matteo.gaita@exprivia.com::3b34493c-787a-4579-8e1b-874cb6e86215" providerId="AD" clId="Web-{00000000-0000-0000-0000-000000000000}" dt="2026-10-09T07:38:45.644" v="689"/>
          <ac:spMkLst>
            <pc:docMk/>
            <pc:sldMk cId="2986893048" sldId="2147377785"/>
            <ac:spMk id="7" creationId="{13616762-A853-7E68-B23B-6454B72EA947}"/>
          </ac:spMkLst>
        </pc:spChg>
        <pc:spChg chg="mod">
          <ac:chgData name="Gaita Matteo" userId="S::matteo.gaita@exprivia.com::3b34493c-787a-4579-8e1b-874cb6e86215" providerId="AD" clId="Web-{00000000-0000-0000-0000-000000000000}" dt="2026-10-09T07:51:39.551" v="887" actId="1076"/>
          <ac:spMkLst>
            <pc:docMk/>
            <pc:sldMk cId="2986893048" sldId="2147377785"/>
            <ac:spMk id="19" creationId="{B877A836-6BBA-8B11-6AB7-A6E22900098E}"/>
          </ac:spMkLst>
        </pc:spChg>
        <pc:spChg chg="mod">
          <ac:chgData name="Gaita Matteo" userId="S::matteo.gaita@exprivia.com::3b34493c-787a-4579-8e1b-874cb6e86215" providerId="AD" clId="Web-{00000000-0000-0000-0000-000000000000}" dt="2026-10-09T07:51:39.583" v="889" actId="1076"/>
          <ac:spMkLst>
            <pc:docMk/>
            <pc:sldMk cId="2986893048" sldId="2147377785"/>
            <ac:spMk id="22" creationId="{6EE9F1EB-9180-0562-9606-F93C6167BDA8}"/>
          </ac:spMkLst>
        </pc:spChg>
        <pc:spChg chg="mod">
          <ac:chgData name="Gaita Matteo" userId="S::matteo.gaita@exprivia.com::3b34493c-787a-4579-8e1b-874cb6e86215" providerId="AD" clId="Web-{00000000-0000-0000-0000-000000000000}" dt="2026-10-09T07:51:39.598" v="891" actId="1076"/>
          <ac:spMkLst>
            <pc:docMk/>
            <pc:sldMk cId="2986893048" sldId="2147377785"/>
            <ac:spMk id="31" creationId="{E8D90792-7F20-3400-6622-467F1C3145A4}"/>
          </ac:spMkLst>
        </pc:spChg>
        <pc:spChg chg="mod">
          <ac:chgData name="Gaita Matteo" userId="S::matteo.gaita@exprivia.com::3b34493c-787a-4579-8e1b-874cb6e86215" providerId="AD" clId="Web-{00000000-0000-0000-0000-000000000000}" dt="2026-10-09T07:51:39.629" v="892" actId="1076"/>
          <ac:spMkLst>
            <pc:docMk/>
            <pc:sldMk cId="2986893048" sldId="2147377785"/>
            <ac:spMk id="32" creationId="{3DB9E6BB-E977-89AA-9217-549E355B9B64}"/>
          </ac:spMkLst>
        </pc:spChg>
        <pc:picChg chg="mod">
          <ac:chgData name="Gaita Matteo" userId="S::matteo.gaita@exprivia.com::3b34493c-787a-4579-8e1b-874cb6e86215" providerId="AD" clId="Web-{00000000-0000-0000-0000-000000000000}" dt="2026-10-09T07:51:39.536" v="886" actId="1076"/>
          <ac:picMkLst>
            <pc:docMk/>
            <pc:sldMk cId="2986893048" sldId="2147377785"/>
            <ac:picMk id="10" creationId="{53648FF2-8D04-6814-1DA2-1DDD20A3B031}"/>
          </ac:picMkLst>
        </pc:picChg>
        <pc:picChg chg="mod">
          <ac:chgData name="Gaita Matteo" userId="S::matteo.gaita@exprivia.com::3b34493c-787a-4579-8e1b-874cb6e86215" providerId="AD" clId="Web-{00000000-0000-0000-0000-000000000000}" dt="2026-10-09T07:51:39.567" v="888" actId="1076"/>
          <ac:picMkLst>
            <pc:docMk/>
            <pc:sldMk cId="2986893048" sldId="2147377785"/>
            <ac:picMk id="21" creationId="{DDCAF363-D199-B0C7-507E-F9D4BF2BAB31}"/>
          </ac:picMkLst>
        </pc:picChg>
        <pc:picChg chg="mod">
          <ac:chgData name="Gaita Matteo" userId="S::matteo.gaita@exprivia.com::3b34493c-787a-4579-8e1b-874cb6e86215" providerId="AD" clId="Web-{00000000-0000-0000-0000-000000000000}" dt="2026-10-09T07:51:39.598" v="890" actId="1076"/>
          <ac:picMkLst>
            <pc:docMk/>
            <pc:sldMk cId="2986893048" sldId="2147377785"/>
            <ac:picMk id="30" creationId="{205D6C9E-A213-67B1-082F-86D55BAFA63D}"/>
          </ac:picMkLst>
        </pc:picChg>
      </pc:sldChg>
      <pc:sldChg chg="addSp delSp modSp new">
        <pc:chgData name="Gaita Matteo" userId="S::matteo.gaita@exprivia.com::3b34493c-787a-4579-8e1b-874cb6e86215" providerId="AD" clId="Web-{00000000-0000-0000-0000-000000000000}" dt="2026-10-06T14:23:40.246" v="310" actId="1076"/>
        <pc:sldMkLst>
          <pc:docMk/>
          <pc:sldMk cId="2497131579" sldId="2147377786"/>
        </pc:sldMkLst>
        <pc:spChg chg="add mod">
          <ac:chgData name="Gaita Matteo" userId="S::matteo.gaita@exprivia.com::3b34493c-787a-4579-8e1b-874cb6e86215" providerId="AD" clId="Web-{00000000-0000-0000-0000-000000000000}" dt="2026-10-06T14:23:40.152" v="304" actId="1076"/>
          <ac:spMkLst>
            <pc:docMk/>
            <pc:sldMk cId="2497131579" sldId="2147377786"/>
            <ac:spMk id="16" creationId="{BA3C224E-EAAE-8720-FC17-ACF78CED503E}"/>
          </ac:spMkLst>
        </pc:spChg>
        <pc:spChg chg="add mod">
          <ac:chgData name="Gaita Matteo" userId="S::matteo.gaita@exprivia.com::3b34493c-787a-4579-8e1b-874cb6e86215" providerId="AD" clId="Web-{00000000-0000-0000-0000-000000000000}" dt="2026-10-06T14:23:40.168" v="305" actId="1076"/>
          <ac:spMkLst>
            <pc:docMk/>
            <pc:sldMk cId="2497131579" sldId="2147377786"/>
            <ac:spMk id="17" creationId="{612E8B59-4455-950B-B0B7-D24CCD09C666}"/>
          </ac:spMkLst>
        </pc:spChg>
        <pc:spChg chg="add mod">
          <ac:chgData name="Gaita Matteo" userId="S::matteo.gaita@exprivia.com::3b34493c-787a-4579-8e1b-874cb6e86215" providerId="AD" clId="Web-{00000000-0000-0000-0000-000000000000}" dt="2026-10-06T14:23:40.184" v="306" actId="1076"/>
          <ac:spMkLst>
            <pc:docMk/>
            <pc:sldMk cId="2497131579" sldId="2147377786"/>
            <ac:spMk id="18" creationId="{34ED3C08-8497-4D9C-BBCF-AB52BDEF4FD6}"/>
          </ac:spMkLst>
        </pc:spChg>
        <pc:spChg chg="add mod">
          <ac:chgData name="Gaita Matteo" userId="S::matteo.gaita@exprivia.com::3b34493c-787a-4579-8e1b-874cb6e86215" providerId="AD" clId="Web-{00000000-0000-0000-0000-000000000000}" dt="2026-10-06T14:23:40.199" v="307" actId="1076"/>
          <ac:spMkLst>
            <pc:docMk/>
            <pc:sldMk cId="2497131579" sldId="2147377786"/>
            <ac:spMk id="19" creationId="{9C3DE8F8-EA85-4F96-A24F-9444A87939F8}"/>
          </ac:spMkLst>
        </pc:spChg>
        <pc:spChg chg="add mod">
          <ac:chgData name="Gaita Matteo" userId="S::matteo.gaita@exprivia.com::3b34493c-787a-4579-8e1b-874cb6e86215" providerId="AD" clId="Web-{00000000-0000-0000-0000-000000000000}" dt="2026-10-06T14:23:40.215" v="308" actId="1076"/>
          <ac:spMkLst>
            <pc:docMk/>
            <pc:sldMk cId="2497131579" sldId="2147377786"/>
            <ac:spMk id="20" creationId="{7D007E76-AC74-40AB-972F-30BA53CD3799}"/>
          </ac:spMkLst>
        </pc:spChg>
        <pc:spChg chg="add mod">
          <ac:chgData name="Gaita Matteo" userId="S::matteo.gaita@exprivia.com::3b34493c-787a-4579-8e1b-874cb6e86215" providerId="AD" clId="Web-{00000000-0000-0000-0000-000000000000}" dt="2026-10-06T14:23:40.230" v="309" actId="1076"/>
          <ac:spMkLst>
            <pc:docMk/>
            <pc:sldMk cId="2497131579" sldId="2147377786"/>
            <ac:spMk id="21" creationId="{A2750B31-D67A-DC43-8378-278731AF93C2}"/>
          </ac:spMkLst>
        </pc:spChg>
        <pc:spChg chg="add mod">
          <ac:chgData name="Gaita Matteo" userId="S::matteo.gaita@exprivia.com::3b34493c-787a-4579-8e1b-874cb6e86215" providerId="AD" clId="Web-{00000000-0000-0000-0000-000000000000}" dt="2026-10-06T14:23:40.246" v="310" actId="1076"/>
          <ac:spMkLst>
            <pc:docMk/>
            <pc:sldMk cId="2497131579" sldId="2147377786"/>
            <ac:spMk id="22" creationId="{A708A207-B0A2-7B51-DA74-1B7253732487}"/>
          </ac:spMkLst>
        </pc:spChg>
        <pc:grpChg chg="add mod">
          <ac:chgData name="Gaita Matteo" userId="S::matteo.gaita@exprivia.com::3b34493c-787a-4579-8e1b-874cb6e86215" providerId="AD" clId="Web-{00000000-0000-0000-0000-000000000000}" dt="2026-10-06T14:23:40.152" v="303" actId="1076"/>
          <ac:grpSpMkLst>
            <pc:docMk/>
            <pc:sldMk cId="2497131579" sldId="2147377786"/>
            <ac:grpSpMk id="12" creationId="{B09304AD-CB51-E563-7883-2EEC7C52BEB1}"/>
          </ac:grpSpMkLst>
        </pc:grpChg>
      </pc:sldChg>
      <pc:sldChg chg="addSp delSp modSp">
        <pc:chgData name="Gaita Matteo" userId="S::matteo.gaita@exprivia.com::3b34493c-787a-4579-8e1b-874cb6e86215" providerId="AD" clId="Web-{00000000-0000-0000-0000-000000000000}" dt="2026-10-06T14:24:03.028" v="327" actId="1076"/>
        <pc:sldMkLst>
          <pc:docMk/>
          <pc:sldMk cId="1281900040" sldId="2147377788"/>
        </pc:sldMkLst>
        <pc:spChg chg="add mod">
          <ac:chgData name="Gaita Matteo" userId="S::matteo.gaita@exprivia.com::3b34493c-787a-4579-8e1b-874cb6e86215" providerId="AD" clId="Web-{00000000-0000-0000-0000-000000000000}" dt="2026-10-06T14:24:02.950" v="321" actId="1076"/>
          <ac:spMkLst>
            <pc:docMk/>
            <pc:sldMk cId="1281900040" sldId="2147377788"/>
            <ac:spMk id="15" creationId="{BA3C224E-EAAE-8720-FC17-ACF78CED503E}"/>
          </ac:spMkLst>
        </pc:spChg>
        <pc:spChg chg="add mod">
          <ac:chgData name="Gaita Matteo" userId="S::matteo.gaita@exprivia.com::3b34493c-787a-4579-8e1b-874cb6e86215" providerId="AD" clId="Web-{00000000-0000-0000-0000-000000000000}" dt="2026-10-06T14:24:02.966" v="322" actId="1076"/>
          <ac:spMkLst>
            <pc:docMk/>
            <pc:sldMk cId="1281900040" sldId="2147377788"/>
            <ac:spMk id="17" creationId="{612E8B59-4455-950B-B0B7-D24CCD09C666}"/>
          </ac:spMkLst>
        </pc:spChg>
        <pc:spChg chg="add mod">
          <ac:chgData name="Gaita Matteo" userId="S::matteo.gaita@exprivia.com::3b34493c-787a-4579-8e1b-874cb6e86215" providerId="AD" clId="Web-{00000000-0000-0000-0000-000000000000}" dt="2026-10-06T14:24:02.981" v="323" actId="1076"/>
          <ac:spMkLst>
            <pc:docMk/>
            <pc:sldMk cId="1281900040" sldId="2147377788"/>
            <ac:spMk id="18" creationId="{34ED3C08-8497-4D9C-BBCF-AB52BDEF4FD6}"/>
          </ac:spMkLst>
        </pc:spChg>
        <pc:spChg chg="add mod">
          <ac:chgData name="Gaita Matteo" userId="S::matteo.gaita@exprivia.com::3b34493c-787a-4579-8e1b-874cb6e86215" providerId="AD" clId="Web-{00000000-0000-0000-0000-000000000000}" dt="2026-10-06T14:24:02.981" v="324" actId="1076"/>
          <ac:spMkLst>
            <pc:docMk/>
            <pc:sldMk cId="1281900040" sldId="2147377788"/>
            <ac:spMk id="19" creationId="{9C3DE8F8-EA85-4F96-A24F-9444A87939F8}"/>
          </ac:spMkLst>
        </pc:spChg>
        <pc:spChg chg="add mod">
          <ac:chgData name="Gaita Matteo" userId="S::matteo.gaita@exprivia.com::3b34493c-787a-4579-8e1b-874cb6e86215" providerId="AD" clId="Web-{00000000-0000-0000-0000-000000000000}" dt="2026-10-06T14:24:02.997" v="325" actId="1076"/>
          <ac:spMkLst>
            <pc:docMk/>
            <pc:sldMk cId="1281900040" sldId="2147377788"/>
            <ac:spMk id="20" creationId="{7D007E76-AC74-40AB-972F-30BA53CD3799}"/>
          </ac:spMkLst>
        </pc:spChg>
        <pc:spChg chg="add mod">
          <ac:chgData name="Gaita Matteo" userId="S::matteo.gaita@exprivia.com::3b34493c-787a-4579-8e1b-874cb6e86215" providerId="AD" clId="Web-{00000000-0000-0000-0000-000000000000}" dt="2026-10-06T14:24:03.012" v="326" actId="1076"/>
          <ac:spMkLst>
            <pc:docMk/>
            <pc:sldMk cId="1281900040" sldId="2147377788"/>
            <ac:spMk id="21" creationId="{A2750B31-D67A-DC43-8378-278731AF93C2}"/>
          </ac:spMkLst>
        </pc:spChg>
        <pc:spChg chg="add mod">
          <ac:chgData name="Gaita Matteo" userId="S::matteo.gaita@exprivia.com::3b34493c-787a-4579-8e1b-874cb6e86215" providerId="AD" clId="Web-{00000000-0000-0000-0000-000000000000}" dt="2026-10-06T14:24:03.028" v="327" actId="1076"/>
          <ac:spMkLst>
            <pc:docMk/>
            <pc:sldMk cId="1281900040" sldId="2147377788"/>
            <ac:spMk id="22" creationId="{A708A207-B0A2-7B51-DA74-1B7253732487}"/>
          </ac:spMkLst>
        </pc:spChg>
        <pc:grpChg chg="add mod">
          <ac:chgData name="Gaita Matteo" userId="S::matteo.gaita@exprivia.com::3b34493c-787a-4579-8e1b-874cb6e86215" providerId="AD" clId="Web-{00000000-0000-0000-0000-000000000000}" dt="2026-10-06T14:24:02.934" v="320" actId="1076"/>
          <ac:grpSpMkLst>
            <pc:docMk/>
            <pc:sldMk cId="1281900040" sldId="2147377788"/>
            <ac:grpSpMk id="2" creationId="{F11821C3-E1E9-05C7-53F5-1586DEDE472F}"/>
          </ac:grpSpMkLst>
        </pc:grpChg>
      </pc:sldChg>
      <pc:sldChg chg="addSp delSp">
        <pc:chgData name="Gaita Matteo" userId="S::matteo.gaita@exprivia.com::3b34493c-787a-4579-8e1b-874cb6e86215" providerId="AD" clId="Web-{00000000-0000-0000-0000-000000000000}" dt="2026-10-09T07:38:03.064" v="682"/>
        <pc:sldMkLst>
          <pc:docMk/>
          <pc:sldMk cId="2023538604" sldId="2147377791"/>
        </pc:sldMkLst>
        <pc:spChg chg="add">
          <ac:chgData name="Gaita Matteo" userId="S::matteo.gaita@exprivia.com::3b34493c-787a-4579-8e1b-874cb6e86215" providerId="AD" clId="Web-{00000000-0000-0000-0000-000000000000}" dt="2026-10-09T07:38:03.064" v="682"/>
          <ac:spMkLst>
            <pc:docMk/>
            <pc:sldMk cId="2023538604" sldId="2147377791"/>
            <ac:spMk id="2" creationId="{DCF1FAF6-D99A-9668-EA84-DD61271FD76A}"/>
          </ac:spMkLst>
        </pc:spChg>
        <pc:spChg chg="add">
          <ac:chgData name="Gaita Matteo" userId="S::matteo.gaita@exprivia.com::3b34493c-787a-4579-8e1b-874cb6e86215" providerId="AD" clId="Web-{00000000-0000-0000-0000-000000000000}" dt="2026-10-09T07:38:03.064" v="682"/>
          <ac:spMkLst>
            <pc:docMk/>
            <pc:sldMk cId="2023538604" sldId="2147377791"/>
            <ac:spMk id="3" creationId="{09111DB5-3C90-6149-A701-8B4A7DFCB05A}"/>
          </ac:spMkLst>
        </pc:spChg>
        <pc:spChg chg="del">
          <ac:chgData name="Gaita Matteo" userId="S::matteo.gaita@exprivia.com::3b34493c-787a-4579-8e1b-874cb6e86215" providerId="AD" clId="Web-{00000000-0000-0000-0000-000000000000}" dt="2026-10-09T07:38:01.689" v="681"/>
          <ac:spMkLst>
            <pc:docMk/>
            <pc:sldMk cId="2023538604" sldId="2147377791"/>
            <ac:spMk id="5" creationId="{DA9D5EB9-E1AB-C565-C3B1-C13288FE70FF}"/>
          </ac:spMkLst>
        </pc:spChg>
        <pc:spChg chg="del">
          <ac:chgData name="Gaita Matteo" userId="S::matteo.gaita@exprivia.com::3b34493c-787a-4579-8e1b-874cb6e86215" providerId="AD" clId="Web-{00000000-0000-0000-0000-000000000000}" dt="2026-10-09T07:38:01.673" v="680"/>
          <ac:spMkLst>
            <pc:docMk/>
            <pc:sldMk cId="2023538604" sldId="2147377791"/>
            <ac:spMk id="51" creationId="{34206D01-D483-B23F-8954-639616C9932B}"/>
          </ac:spMkLst>
        </pc:spChg>
      </pc:sldChg>
      <pc:sldChg chg="addSp delSp modSp">
        <pc:chgData name="Gaita Matteo" userId="S::matteo.gaita@exprivia.com::3b34493c-787a-4579-8e1b-874cb6e86215" providerId="AD" clId="Web-{00000000-0000-0000-0000-000000000000}" dt="2026-10-06T14:24:28.247" v="344" actId="1076"/>
        <pc:sldMkLst>
          <pc:docMk/>
          <pc:sldMk cId="1593610539" sldId="2147377792"/>
        </pc:sldMkLst>
        <pc:spChg chg="add mod">
          <ac:chgData name="Gaita Matteo" userId="S::matteo.gaita@exprivia.com::3b34493c-787a-4579-8e1b-874cb6e86215" providerId="AD" clId="Web-{00000000-0000-0000-0000-000000000000}" dt="2026-10-06T14:24:28.185" v="338" actId="1076"/>
          <ac:spMkLst>
            <pc:docMk/>
            <pc:sldMk cId="1593610539" sldId="2147377792"/>
            <ac:spMk id="15" creationId="{BA3C224E-EAAE-8720-FC17-ACF78CED503E}"/>
          </ac:spMkLst>
        </pc:spChg>
        <pc:spChg chg="add mod">
          <ac:chgData name="Gaita Matteo" userId="S::matteo.gaita@exprivia.com::3b34493c-787a-4579-8e1b-874cb6e86215" providerId="AD" clId="Web-{00000000-0000-0000-0000-000000000000}" dt="2026-10-06T14:24:28.201" v="339" actId="1076"/>
          <ac:spMkLst>
            <pc:docMk/>
            <pc:sldMk cId="1593610539" sldId="2147377792"/>
            <ac:spMk id="17" creationId="{612E8B59-4455-950B-B0B7-D24CCD09C666}"/>
          </ac:spMkLst>
        </pc:spChg>
        <pc:spChg chg="add mod">
          <ac:chgData name="Gaita Matteo" userId="S::matteo.gaita@exprivia.com::3b34493c-787a-4579-8e1b-874cb6e86215" providerId="AD" clId="Web-{00000000-0000-0000-0000-000000000000}" dt="2026-10-06T14:24:28.201" v="340" actId="1076"/>
          <ac:spMkLst>
            <pc:docMk/>
            <pc:sldMk cId="1593610539" sldId="2147377792"/>
            <ac:spMk id="18" creationId="{34ED3C08-8497-4D9C-BBCF-AB52BDEF4FD6}"/>
          </ac:spMkLst>
        </pc:spChg>
        <pc:spChg chg="add mod">
          <ac:chgData name="Gaita Matteo" userId="S::matteo.gaita@exprivia.com::3b34493c-787a-4579-8e1b-874cb6e86215" providerId="AD" clId="Web-{00000000-0000-0000-0000-000000000000}" dt="2026-10-06T14:24:28.216" v="341" actId="1076"/>
          <ac:spMkLst>
            <pc:docMk/>
            <pc:sldMk cId="1593610539" sldId="2147377792"/>
            <ac:spMk id="19" creationId="{9C3DE8F8-EA85-4F96-A24F-9444A87939F8}"/>
          </ac:spMkLst>
        </pc:spChg>
        <pc:spChg chg="add mod">
          <ac:chgData name="Gaita Matteo" userId="S::matteo.gaita@exprivia.com::3b34493c-787a-4579-8e1b-874cb6e86215" providerId="AD" clId="Web-{00000000-0000-0000-0000-000000000000}" dt="2026-10-06T14:24:28.232" v="342" actId="1076"/>
          <ac:spMkLst>
            <pc:docMk/>
            <pc:sldMk cId="1593610539" sldId="2147377792"/>
            <ac:spMk id="20" creationId="{7D007E76-AC74-40AB-972F-30BA53CD3799}"/>
          </ac:spMkLst>
        </pc:spChg>
        <pc:spChg chg="add mod">
          <ac:chgData name="Gaita Matteo" userId="S::matteo.gaita@exprivia.com::3b34493c-787a-4579-8e1b-874cb6e86215" providerId="AD" clId="Web-{00000000-0000-0000-0000-000000000000}" dt="2026-10-06T14:24:28.247" v="343" actId="1076"/>
          <ac:spMkLst>
            <pc:docMk/>
            <pc:sldMk cId="1593610539" sldId="2147377792"/>
            <ac:spMk id="21" creationId="{A2750B31-D67A-DC43-8378-278731AF93C2}"/>
          </ac:spMkLst>
        </pc:spChg>
        <pc:spChg chg="add mod">
          <ac:chgData name="Gaita Matteo" userId="S::matteo.gaita@exprivia.com::3b34493c-787a-4579-8e1b-874cb6e86215" providerId="AD" clId="Web-{00000000-0000-0000-0000-000000000000}" dt="2026-10-06T14:24:28.247" v="344" actId="1076"/>
          <ac:spMkLst>
            <pc:docMk/>
            <pc:sldMk cId="1593610539" sldId="2147377792"/>
            <ac:spMk id="22" creationId="{A708A207-B0A2-7B51-DA74-1B7253732487}"/>
          </ac:spMkLst>
        </pc:spChg>
        <pc:grpChg chg="add mod">
          <ac:chgData name="Gaita Matteo" userId="S::matteo.gaita@exprivia.com::3b34493c-787a-4579-8e1b-874cb6e86215" providerId="AD" clId="Web-{00000000-0000-0000-0000-000000000000}" dt="2026-10-06T14:24:28.169" v="337" actId="1076"/>
          <ac:grpSpMkLst>
            <pc:docMk/>
            <pc:sldMk cId="1593610539" sldId="2147377792"/>
            <ac:grpSpMk id="2" creationId="{D1AA7114-AC9B-EB17-AA4F-8ED89837C97F}"/>
          </ac:grpSpMkLst>
        </pc:grpChg>
      </pc:sldChg>
      <pc:sldChg chg="addSp delSp">
        <pc:chgData name="Gaita Matteo" userId="S::matteo.gaita@exprivia.com::3b34493c-787a-4579-8e1b-874cb6e86215" providerId="AD" clId="Web-{00000000-0000-0000-0000-000000000000}" dt="2026-10-09T07:38:15.752" v="685"/>
        <pc:sldMkLst>
          <pc:docMk/>
          <pc:sldMk cId="3056221977" sldId="2147377793"/>
        </pc:sldMkLst>
        <pc:spChg chg="add">
          <ac:chgData name="Gaita Matteo" userId="S::matteo.gaita@exprivia.com::3b34493c-787a-4579-8e1b-874cb6e86215" providerId="AD" clId="Web-{00000000-0000-0000-0000-000000000000}" dt="2026-10-09T07:38:15.752" v="685"/>
          <ac:spMkLst>
            <pc:docMk/>
            <pc:sldMk cId="3056221977" sldId="2147377793"/>
            <ac:spMk id="2" creationId="{7D411C9B-6047-B2C5-79E6-3AA3F4DFAA09}"/>
          </ac:spMkLst>
        </pc:spChg>
        <pc:spChg chg="add">
          <ac:chgData name="Gaita Matteo" userId="S::matteo.gaita@exprivia.com::3b34493c-787a-4579-8e1b-874cb6e86215" providerId="AD" clId="Web-{00000000-0000-0000-0000-000000000000}" dt="2026-10-09T07:38:15.752" v="685"/>
          <ac:spMkLst>
            <pc:docMk/>
            <pc:sldMk cId="3056221977" sldId="2147377793"/>
            <ac:spMk id="3" creationId="{87B51086-AEE5-24F5-3790-9ABB9BD68F7D}"/>
          </ac:spMkLst>
        </pc:spChg>
        <pc:spChg chg="del">
          <ac:chgData name="Gaita Matteo" userId="S::matteo.gaita@exprivia.com::3b34493c-787a-4579-8e1b-874cb6e86215" providerId="AD" clId="Web-{00000000-0000-0000-0000-000000000000}" dt="2026-10-09T07:38:08.111" v="684"/>
          <ac:spMkLst>
            <pc:docMk/>
            <pc:sldMk cId="3056221977" sldId="2147377793"/>
            <ac:spMk id="5" creationId="{77A88410-2550-3795-13E7-79D0EB04CFD8}"/>
          </ac:spMkLst>
        </pc:spChg>
        <pc:spChg chg="del">
          <ac:chgData name="Gaita Matteo" userId="S::matteo.gaita@exprivia.com::3b34493c-787a-4579-8e1b-874cb6e86215" providerId="AD" clId="Web-{00000000-0000-0000-0000-000000000000}" dt="2026-10-09T07:38:08.111" v="683"/>
          <ac:spMkLst>
            <pc:docMk/>
            <pc:sldMk cId="3056221977" sldId="2147377793"/>
            <ac:spMk id="6" creationId="{C224B5A7-4729-1975-4A2B-76A92DD7777E}"/>
          </ac:spMkLst>
        </pc:spChg>
      </pc:sldChg>
      <pc:sldChg chg="addSp delSp">
        <pc:chgData name="Gaita Matteo" userId="S::matteo.gaita@exprivia.com::3b34493c-787a-4579-8e1b-874cb6e86215" providerId="AD" clId="Web-{00000000-0000-0000-0000-000000000000}" dt="2026-10-09T07:38:27.643" v="688"/>
        <pc:sldMkLst>
          <pc:docMk/>
          <pc:sldMk cId="1376335689" sldId="2147377794"/>
        </pc:sldMkLst>
        <pc:spChg chg="add">
          <ac:chgData name="Gaita Matteo" userId="S::matteo.gaita@exprivia.com::3b34493c-787a-4579-8e1b-874cb6e86215" providerId="AD" clId="Web-{00000000-0000-0000-0000-000000000000}" dt="2026-10-09T07:38:27.643" v="688"/>
          <ac:spMkLst>
            <pc:docMk/>
            <pc:sldMk cId="1376335689" sldId="2147377794"/>
            <ac:spMk id="2" creationId="{6D08516F-262B-0477-AD7B-1ED532A5C882}"/>
          </ac:spMkLst>
        </pc:spChg>
        <pc:spChg chg="add">
          <ac:chgData name="Gaita Matteo" userId="S::matteo.gaita@exprivia.com::3b34493c-787a-4579-8e1b-874cb6e86215" providerId="AD" clId="Web-{00000000-0000-0000-0000-000000000000}" dt="2026-10-09T07:38:27.643" v="688"/>
          <ac:spMkLst>
            <pc:docMk/>
            <pc:sldMk cId="1376335689" sldId="2147377794"/>
            <ac:spMk id="3" creationId="{365CCBF1-8DE9-6315-5C4C-1301DDE04083}"/>
          </ac:spMkLst>
        </pc:spChg>
        <pc:spChg chg="del">
          <ac:chgData name="Gaita Matteo" userId="S::matteo.gaita@exprivia.com::3b34493c-787a-4579-8e1b-874cb6e86215" providerId="AD" clId="Web-{00000000-0000-0000-0000-000000000000}" dt="2026-10-09T07:38:20.424" v="687"/>
          <ac:spMkLst>
            <pc:docMk/>
            <pc:sldMk cId="1376335689" sldId="2147377794"/>
            <ac:spMk id="5" creationId="{C224B5A7-4729-1975-4A2B-76A92DD7777E}"/>
          </ac:spMkLst>
        </pc:spChg>
        <pc:spChg chg="del">
          <ac:chgData name="Gaita Matteo" userId="S::matteo.gaita@exprivia.com::3b34493c-787a-4579-8e1b-874cb6e86215" providerId="AD" clId="Web-{00000000-0000-0000-0000-000000000000}" dt="2026-10-09T07:38:20.424" v="686"/>
          <ac:spMkLst>
            <pc:docMk/>
            <pc:sldMk cId="1376335689" sldId="2147377794"/>
            <ac:spMk id="41" creationId="{613266A6-2F91-3B6D-8E9D-53E5E2CD39E2}"/>
          </ac:spMkLst>
        </pc:spChg>
      </pc:sldChg>
      <pc:sldChg chg="addSp delSp modSp">
        <pc:chgData name="Gaita Matteo" userId="S::matteo.gaita@exprivia.com::3b34493c-787a-4579-8e1b-874cb6e86215" providerId="AD" clId="Web-{00000000-0000-0000-0000-000000000000}" dt="2026-10-06T14:24:49.623" v="361" actId="1076"/>
        <pc:sldMkLst>
          <pc:docMk/>
          <pc:sldMk cId="3038819480" sldId="2147377795"/>
        </pc:sldMkLst>
        <pc:spChg chg="add mod">
          <ac:chgData name="Gaita Matteo" userId="S::matteo.gaita@exprivia.com::3b34493c-787a-4579-8e1b-874cb6e86215" providerId="AD" clId="Web-{00000000-0000-0000-0000-000000000000}" dt="2026-10-06T14:24:49.545" v="355" actId="1076"/>
          <ac:spMkLst>
            <pc:docMk/>
            <pc:sldMk cId="3038819480" sldId="2147377795"/>
            <ac:spMk id="15" creationId="{BA3C224E-EAAE-8720-FC17-ACF78CED503E}"/>
          </ac:spMkLst>
        </pc:spChg>
        <pc:spChg chg="add mod">
          <ac:chgData name="Gaita Matteo" userId="S::matteo.gaita@exprivia.com::3b34493c-787a-4579-8e1b-874cb6e86215" providerId="AD" clId="Web-{00000000-0000-0000-0000-000000000000}" dt="2026-10-06T14:24:49.561" v="356" actId="1076"/>
          <ac:spMkLst>
            <pc:docMk/>
            <pc:sldMk cId="3038819480" sldId="2147377795"/>
            <ac:spMk id="16" creationId="{612E8B59-4455-950B-B0B7-D24CCD09C666}"/>
          </ac:spMkLst>
        </pc:spChg>
        <pc:spChg chg="add mod">
          <ac:chgData name="Gaita Matteo" userId="S::matteo.gaita@exprivia.com::3b34493c-787a-4579-8e1b-874cb6e86215" providerId="AD" clId="Web-{00000000-0000-0000-0000-000000000000}" dt="2026-10-06T14:24:49.576" v="357" actId="1076"/>
          <ac:spMkLst>
            <pc:docMk/>
            <pc:sldMk cId="3038819480" sldId="2147377795"/>
            <ac:spMk id="17" creationId="{34ED3C08-8497-4D9C-BBCF-AB52BDEF4FD6}"/>
          </ac:spMkLst>
        </pc:spChg>
        <pc:spChg chg="add mod">
          <ac:chgData name="Gaita Matteo" userId="S::matteo.gaita@exprivia.com::3b34493c-787a-4579-8e1b-874cb6e86215" providerId="AD" clId="Web-{00000000-0000-0000-0000-000000000000}" dt="2026-10-06T14:24:49.592" v="358" actId="1076"/>
          <ac:spMkLst>
            <pc:docMk/>
            <pc:sldMk cId="3038819480" sldId="2147377795"/>
            <ac:spMk id="19" creationId="{9C3DE8F8-EA85-4F96-A24F-9444A87939F8}"/>
          </ac:spMkLst>
        </pc:spChg>
        <pc:spChg chg="add mod">
          <ac:chgData name="Gaita Matteo" userId="S::matteo.gaita@exprivia.com::3b34493c-787a-4579-8e1b-874cb6e86215" providerId="AD" clId="Web-{00000000-0000-0000-0000-000000000000}" dt="2026-10-06T14:24:49.592" v="359" actId="1076"/>
          <ac:spMkLst>
            <pc:docMk/>
            <pc:sldMk cId="3038819480" sldId="2147377795"/>
            <ac:spMk id="20" creationId="{7D007E76-AC74-40AB-972F-30BA53CD3799}"/>
          </ac:spMkLst>
        </pc:spChg>
        <pc:spChg chg="add mod">
          <ac:chgData name="Gaita Matteo" userId="S::matteo.gaita@exprivia.com::3b34493c-787a-4579-8e1b-874cb6e86215" providerId="AD" clId="Web-{00000000-0000-0000-0000-000000000000}" dt="2026-10-06T14:24:49.607" v="360" actId="1076"/>
          <ac:spMkLst>
            <pc:docMk/>
            <pc:sldMk cId="3038819480" sldId="2147377795"/>
            <ac:spMk id="21" creationId="{A2750B31-D67A-DC43-8378-278731AF93C2}"/>
          </ac:spMkLst>
        </pc:spChg>
        <pc:spChg chg="add mod">
          <ac:chgData name="Gaita Matteo" userId="S::matteo.gaita@exprivia.com::3b34493c-787a-4579-8e1b-874cb6e86215" providerId="AD" clId="Web-{00000000-0000-0000-0000-000000000000}" dt="2026-10-06T14:24:49.623" v="361" actId="1076"/>
          <ac:spMkLst>
            <pc:docMk/>
            <pc:sldMk cId="3038819480" sldId="2147377795"/>
            <ac:spMk id="22" creationId="{A708A207-B0A2-7B51-DA74-1B7253732487}"/>
          </ac:spMkLst>
        </pc:spChg>
        <pc:grpChg chg="add mod">
          <ac:chgData name="Gaita Matteo" userId="S::matteo.gaita@exprivia.com::3b34493c-787a-4579-8e1b-874cb6e86215" providerId="AD" clId="Web-{00000000-0000-0000-0000-000000000000}" dt="2026-10-06T14:24:49.529" v="354" actId="1076"/>
          <ac:grpSpMkLst>
            <pc:docMk/>
            <pc:sldMk cId="3038819480" sldId="2147377795"/>
            <ac:grpSpMk id="2" creationId="{3F47E19B-0E02-BB76-B716-138F56DDA919}"/>
          </ac:grpSpMkLst>
        </pc:grpChg>
      </pc:sldChg>
      <pc:sldChg chg="addSp delSp modSp">
        <pc:chgData name="Gaita Matteo" userId="S::matteo.gaita@exprivia.com::3b34493c-787a-4579-8e1b-874cb6e86215" providerId="AD" clId="Web-{00000000-0000-0000-0000-000000000000}" dt="2026-10-06T14:26:52.674" v="384" actId="1076"/>
        <pc:sldMkLst>
          <pc:docMk/>
          <pc:sldMk cId="605800329" sldId="2147377799"/>
        </pc:sldMkLst>
        <pc:spChg chg="add mod">
          <ac:chgData name="Gaita Matteo" userId="S::matteo.gaita@exprivia.com::3b34493c-787a-4579-8e1b-874cb6e86215" providerId="AD" clId="Web-{00000000-0000-0000-0000-000000000000}" dt="2026-10-06T14:26:52.408" v="378" actId="1076"/>
          <ac:spMkLst>
            <pc:docMk/>
            <pc:sldMk cId="605800329" sldId="2147377799"/>
            <ac:spMk id="15" creationId="{BA3C224E-EAAE-8720-FC17-ACF78CED503E}"/>
          </ac:spMkLst>
        </pc:spChg>
        <pc:spChg chg="add">
          <ac:chgData name="Gaita Matteo" userId="S::matteo.gaita@exprivia.com::3b34493c-787a-4579-8e1b-874cb6e86215" providerId="AD" clId="Web-{00000000-0000-0000-0000-000000000000}" dt="2026-10-05T13:42:50.470" v="188"/>
          <ac:spMkLst>
            <pc:docMk/>
            <pc:sldMk cId="605800329" sldId="2147377799"/>
            <ac:spMk id="16" creationId="{64719742-292A-6905-A154-B6EE6FDD468D}"/>
          </ac:spMkLst>
        </pc:spChg>
        <pc:spChg chg="add mod">
          <ac:chgData name="Gaita Matteo" userId="S::matteo.gaita@exprivia.com::3b34493c-787a-4579-8e1b-874cb6e86215" providerId="AD" clId="Web-{00000000-0000-0000-0000-000000000000}" dt="2026-10-06T14:26:52.486" v="379" actId="1076"/>
          <ac:spMkLst>
            <pc:docMk/>
            <pc:sldMk cId="605800329" sldId="2147377799"/>
            <ac:spMk id="17" creationId="{612E8B59-4455-950B-B0B7-D24CCD09C666}"/>
          </ac:spMkLst>
        </pc:spChg>
        <pc:spChg chg="add mod">
          <ac:chgData name="Gaita Matteo" userId="S::matteo.gaita@exprivia.com::3b34493c-787a-4579-8e1b-874cb6e86215" providerId="AD" clId="Web-{00000000-0000-0000-0000-000000000000}" dt="2026-10-06T14:26:52.533" v="380" actId="1076"/>
          <ac:spMkLst>
            <pc:docMk/>
            <pc:sldMk cId="605800329" sldId="2147377799"/>
            <ac:spMk id="18" creationId="{34ED3C08-8497-4D9C-BBCF-AB52BDEF4FD6}"/>
          </ac:spMkLst>
        </pc:spChg>
        <pc:spChg chg="add mod">
          <ac:chgData name="Gaita Matteo" userId="S::matteo.gaita@exprivia.com::3b34493c-787a-4579-8e1b-874cb6e86215" providerId="AD" clId="Web-{00000000-0000-0000-0000-000000000000}" dt="2026-10-06T14:26:52.580" v="381" actId="1076"/>
          <ac:spMkLst>
            <pc:docMk/>
            <pc:sldMk cId="605800329" sldId="2147377799"/>
            <ac:spMk id="19" creationId="{9C3DE8F8-EA85-4F96-A24F-9444A87939F8}"/>
          </ac:spMkLst>
        </pc:spChg>
        <pc:spChg chg="add mod">
          <ac:chgData name="Gaita Matteo" userId="S::matteo.gaita@exprivia.com::3b34493c-787a-4579-8e1b-874cb6e86215" providerId="AD" clId="Web-{00000000-0000-0000-0000-000000000000}" dt="2026-10-06T14:26:52.627" v="382" actId="1076"/>
          <ac:spMkLst>
            <pc:docMk/>
            <pc:sldMk cId="605800329" sldId="2147377799"/>
            <ac:spMk id="20" creationId="{7D007E76-AC74-40AB-972F-30BA53CD3799}"/>
          </ac:spMkLst>
        </pc:spChg>
        <pc:spChg chg="add mod">
          <ac:chgData name="Gaita Matteo" userId="S::matteo.gaita@exprivia.com::3b34493c-787a-4579-8e1b-874cb6e86215" providerId="AD" clId="Web-{00000000-0000-0000-0000-000000000000}" dt="2026-10-06T14:26:52.642" v="383" actId="1076"/>
          <ac:spMkLst>
            <pc:docMk/>
            <pc:sldMk cId="605800329" sldId="2147377799"/>
            <ac:spMk id="21" creationId="{A2750B31-D67A-DC43-8378-278731AF93C2}"/>
          </ac:spMkLst>
        </pc:spChg>
        <pc:spChg chg="add mod">
          <ac:chgData name="Gaita Matteo" userId="S::matteo.gaita@exprivia.com::3b34493c-787a-4579-8e1b-874cb6e86215" providerId="AD" clId="Web-{00000000-0000-0000-0000-000000000000}" dt="2026-10-06T14:26:52.674" v="384" actId="1076"/>
          <ac:spMkLst>
            <pc:docMk/>
            <pc:sldMk cId="605800329" sldId="2147377799"/>
            <ac:spMk id="22" creationId="{A708A207-B0A2-7B51-DA74-1B7253732487}"/>
          </ac:spMkLst>
        </pc:spChg>
        <pc:grpChg chg="add mod">
          <ac:chgData name="Gaita Matteo" userId="S::matteo.gaita@exprivia.com::3b34493c-787a-4579-8e1b-874cb6e86215" providerId="AD" clId="Web-{00000000-0000-0000-0000-000000000000}" dt="2026-10-06T14:26:52.346" v="377" actId="1076"/>
          <ac:grpSpMkLst>
            <pc:docMk/>
            <pc:sldMk cId="605800329" sldId="2147377799"/>
            <ac:grpSpMk id="2" creationId="{75F59B48-80BF-CB1A-7C6D-8A3B5DB5EA97}"/>
          </ac:grpSpMkLst>
        </pc:grpChg>
      </pc:sldChg>
      <pc:sldChg chg="addSp delSp modSp">
        <pc:chgData name="Gaita Matteo" userId="S::matteo.gaita@exprivia.com::3b34493c-787a-4579-8e1b-874cb6e86215" providerId="AD" clId="Web-{00000000-0000-0000-0000-000000000000}" dt="2026-10-09T07:52:39.366" v="916" actId="1076"/>
        <pc:sldMkLst>
          <pc:docMk/>
          <pc:sldMk cId="2075817185" sldId="2147377800"/>
        </pc:sldMkLst>
        <pc:spChg chg="add del mod">
          <ac:chgData name="Gaita Matteo" userId="S::matteo.gaita@exprivia.com::3b34493c-787a-4579-8e1b-874cb6e86215" providerId="AD" clId="Web-{00000000-0000-0000-0000-000000000000}" dt="2026-10-09T07:40:13.101" v="704"/>
          <ac:spMkLst>
            <pc:docMk/>
            <pc:sldMk cId="2075817185" sldId="2147377800"/>
            <ac:spMk id="3" creationId="{6464CF7A-F7D3-7214-75DC-88FF953E6147}"/>
          </ac:spMkLst>
        </pc:spChg>
        <pc:spChg chg="add del mod">
          <ac:chgData name="Gaita Matteo" userId="S::matteo.gaita@exprivia.com::3b34493c-787a-4579-8e1b-874cb6e86215" providerId="AD" clId="Web-{00000000-0000-0000-0000-000000000000}" dt="2026-10-09T07:40:13.101" v="703"/>
          <ac:spMkLst>
            <pc:docMk/>
            <pc:sldMk cId="2075817185" sldId="2147377800"/>
            <ac:spMk id="4" creationId="{AC0F354D-367F-BE60-36DA-9E2DC3CF13A9}"/>
          </ac:spMkLst>
        </pc:spChg>
        <pc:spChg chg="add mod">
          <ac:chgData name="Gaita Matteo" userId="S::matteo.gaita@exprivia.com::3b34493c-787a-4579-8e1b-874cb6e86215" providerId="AD" clId="Web-{00000000-0000-0000-0000-000000000000}" dt="2026-10-06T14:27:31.737" v="394" actId="20577"/>
          <ac:spMkLst>
            <pc:docMk/>
            <pc:sldMk cId="2075817185" sldId="2147377800"/>
            <ac:spMk id="5" creationId="{23481C13-3859-97C0-1DE3-9D5380EBADC1}"/>
          </ac:spMkLst>
        </pc:spChg>
        <pc:spChg chg="add">
          <ac:chgData name="Gaita Matteo" userId="S::matteo.gaita@exprivia.com::3b34493c-787a-4579-8e1b-874cb6e86215" providerId="AD" clId="Web-{00000000-0000-0000-0000-000000000000}" dt="2026-10-09T07:39:52.163" v="700"/>
          <ac:spMkLst>
            <pc:docMk/>
            <pc:sldMk cId="2075817185" sldId="2147377800"/>
            <ac:spMk id="7" creationId="{418B991D-1C01-0C87-87A0-C56179DFADE5}"/>
          </ac:spMkLst>
        </pc:spChg>
        <pc:spChg chg="add mod">
          <ac:chgData name="Gaita Matteo" userId="S::matteo.gaita@exprivia.com::3b34493c-787a-4579-8e1b-874cb6e86215" providerId="AD" clId="Web-{00000000-0000-0000-0000-000000000000}" dt="2026-10-09T07:40:15.695" v="706" actId="20577"/>
          <ac:spMkLst>
            <pc:docMk/>
            <pc:sldMk cId="2075817185" sldId="2147377800"/>
            <ac:spMk id="9" creationId="{017F33B9-5196-8FD1-D8EA-4900F1128744}"/>
          </ac:spMkLst>
        </pc:spChg>
        <pc:picChg chg="add mod">
          <ac:chgData name="Gaita Matteo" userId="S::matteo.gaita@exprivia.com::3b34493c-787a-4579-8e1b-874cb6e86215" providerId="AD" clId="Web-{00000000-0000-0000-0000-000000000000}" dt="2026-10-09T07:52:39.366" v="916" actId="1076"/>
          <ac:picMkLst>
            <pc:docMk/>
            <pc:sldMk cId="2075817185" sldId="2147377800"/>
            <ac:picMk id="2" creationId="{12741B65-5395-F7D8-FFD6-D317095FC92F}"/>
          </ac:picMkLst>
        </pc:picChg>
      </pc:sldChg>
      <pc:sldChg chg="addSp delSp modSp">
        <pc:chgData name="Gaita Matteo" userId="S::matteo.gaita@exprivia.com::3b34493c-787a-4579-8e1b-874cb6e86215" providerId="AD" clId="Web-{00000000-0000-0000-0000-000000000000}" dt="2026-10-09T07:52:46.945" v="917" actId="1076"/>
        <pc:sldMkLst>
          <pc:docMk/>
          <pc:sldMk cId="351841846" sldId="2147377801"/>
        </pc:sldMkLst>
        <pc:spChg chg="add">
          <ac:chgData name="Gaita Matteo" userId="S::matteo.gaita@exprivia.com::3b34493c-787a-4579-8e1b-874cb6e86215" providerId="AD" clId="Web-{00000000-0000-0000-0000-000000000000}" dt="2026-10-06T14:27:39.581" v="396"/>
          <ac:spMkLst>
            <pc:docMk/>
            <pc:sldMk cId="351841846" sldId="2147377801"/>
            <ac:spMk id="3" creationId="{C351D812-53B0-03BF-31FE-B7CC9E465364}"/>
          </ac:spMkLst>
        </pc:spChg>
        <pc:spChg chg="add del mod">
          <ac:chgData name="Gaita Matteo" userId="S::matteo.gaita@exprivia.com::3b34493c-787a-4579-8e1b-874cb6e86215" providerId="AD" clId="Web-{00000000-0000-0000-0000-000000000000}" dt="2026-10-09T07:40:53.681" v="719"/>
          <ac:spMkLst>
            <pc:docMk/>
            <pc:sldMk cId="351841846" sldId="2147377801"/>
            <ac:spMk id="4" creationId="{6464CF7A-F7D3-7214-75DC-88FF953E6147}"/>
          </ac:spMkLst>
        </pc:spChg>
        <pc:spChg chg="add del mod">
          <ac:chgData name="Gaita Matteo" userId="S::matteo.gaita@exprivia.com::3b34493c-787a-4579-8e1b-874cb6e86215" providerId="AD" clId="Web-{00000000-0000-0000-0000-000000000000}" dt="2026-10-09T07:40:53.681" v="718"/>
          <ac:spMkLst>
            <pc:docMk/>
            <pc:sldMk cId="351841846" sldId="2147377801"/>
            <ac:spMk id="5" creationId="{F7D92BE6-EBB0-95B7-4108-69227C38D442}"/>
          </ac:spMkLst>
        </pc:spChg>
        <pc:spChg chg="add mod">
          <ac:chgData name="Gaita Matteo" userId="S::matteo.gaita@exprivia.com::3b34493c-787a-4579-8e1b-874cb6e86215" providerId="AD" clId="Web-{00000000-0000-0000-0000-000000000000}" dt="2026-10-09T07:40:40.727" v="714" actId="20577"/>
          <ac:spMkLst>
            <pc:docMk/>
            <pc:sldMk cId="351841846" sldId="2147377801"/>
            <ac:spMk id="6" creationId="{743D86C2-A5B2-3573-8BDF-953C44BDB172}"/>
          </ac:spMkLst>
        </pc:spChg>
        <pc:spChg chg="add mod">
          <ac:chgData name="Gaita Matteo" userId="S::matteo.gaita@exprivia.com::3b34493c-787a-4579-8e1b-874cb6e86215" providerId="AD" clId="Web-{00000000-0000-0000-0000-000000000000}" dt="2026-10-09T07:41:03.166" v="722" actId="20577"/>
          <ac:spMkLst>
            <pc:docMk/>
            <pc:sldMk cId="351841846" sldId="2147377801"/>
            <ac:spMk id="9" creationId="{E94F9A83-8A94-7E9E-8B11-A139EFDE8EA2}"/>
          </ac:spMkLst>
        </pc:spChg>
        <pc:picChg chg="add mod">
          <ac:chgData name="Gaita Matteo" userId="S::matteo.gaita@exprivia.com::3b34493c-787a-4579-8e1b-874cb6e86215" providerId="AD" clId="Web-{00000000-0000-0000-0000-000000000000}" dt="2026-10-09T07:52:46.945" v="917" actId="1076"/>
          <ac:picMkLst>
            <pc:docMk/>
            <pc:sldMk cId="351841846" sldId="2147377801"/>
            <ac:picMk id="7" creationId="{101CA3F3-DB71-C9FE-D84D-9648C3B4229E}"/>
          </ac:picMkLst>
        </pc:picChg>
      </pc:sldChg>
      <pc:sldChg chg="addSp delSp modSp">
        <pc:chgData name="Gaita Matteo" userId="S::matteo.gaita@exprivia.com::3b34493c-787a-4579-8e1b-874cb6e86215" providerId="AD" clId="Web-{00000000-0000-0000-0000-000000000000}" dt="2026-10-09T07:53:00.758" v="921" actId="1076"/>
        <pc:sldMkLst>
          <pc:docMk/>
          <pc:sldMk cId="2910767844" sldId="2147377802"/>
        </pc:sldMkLst>
        <pc:spChg chg="add">
          <ac:chgData name="Gaita Matteo" userId="S::matteo.gaita@exprivia.com::3b34493c-787a-4579-8e1b-874cb6e86215" providerId="AD" clId="Web-{00000000-0000-0000-0000-000000000000}" dt="2026-10-06T14:27:44.863" v="398"/>
          <ac:spMkLst>
            <pc:docMk/>
            <pc:sldMk cId="2910767844" sldId="2147377802"/>
            <ac:spMk id="3" creationId="{2E998F37-9030-B86D-3ABC-4F85C5AEAA0E}"/>
          </ac:spMkLst>
        </pc:spChg>
        <pc:spChg chg="add del mod">
          <ac:chgData name="Gaita Matteo" userId="S::matteo.gaita@exprivia.com::3b34493c-787a-4579-8e1b-874cb6e86215" providerId="AD" clId="Web-{00000000-0000-0000-0000-000000000000}" dt="2026-10-09T07:41:34.026" v="731"/>
          <ac:spMkLst>
            <pc:docMk/>
            <pc:sldMk cId="2910767844" sldId="2147377802"/>
            <ac:spMk id="4" creationId="{6464CF7A-F7D3-7214-75DC-88FF953E6147}"/>
          </ac:spMkLst>
        </pc:spChg>
        <pc:spChg chg="add del mod">
          <ac:chgData name="Gaita Matteo" userId="S::matteo.gaita@exprivia.com::3b34493c-787a-4579-8e1b-874cb6e86215" providerId="AD" clId="Web-{00000000-0000-0000-0000-000000000000}" dt="2026-10-09T07:41:34.026" v="730"/>
          <ac:spMkLst>
            <pc:docMk/>
            <pc:sldMk cId="2910767844" sldId="2147377802"/>
            <ac:spMk id="5" creationId="{0DCB59B9-FB95-2BCD-98CF-B375FE0C7ECB}"/>
          </ac:spMkLst>
        </pc:spChg>
        <pc:spChg chg="add mod">
          <ac:chgData name="Gaita Matteo" userId="S::matteo.gaita@exprivia.com::3b34493c-787a-4579-8e1b-874cb6e86215" providerId="AD" clId="Web-{00000000-0000-0000-0000-000000000000}" dt="2026-10-09T07:41:21.010" v="727" actId="20577"/>
          <ac:spMkLst>
            <pc:docMk/>
            <pc:sldMk cId="2910767844" sldId="2147377802"/>
            <ac:spMk id="6" creationId="{8AAC7024-95E0-F748-94BE-4D679E16D981}"/>
          </ac:spMkLst>
        </pc:spChg>
        <pc:spChg chg="add mod">
          <ac:chgData name="Gaita Matteo" userId="S::matteo.gaita@exprivia.com::3b34493c-787a-4579-8e1b-874cb6e86215" providerId="AD" clId="Web-{00000000-0000-0000-0000-000000000000}" dt="2026-10-09T07:41:36.589" v="733" actId="20577"/>
          <ac:spMkLst>
            <pc:docMk/>
            <pc:sldMk cId="2910767844" sldId="2147377802"/>
            <ac:spMk id="9" creationId="{253A3EA8-B931-F8FD-F531-15BD955597A3}"/>
          </ac:spMkLst>
        </pc:spChg>
        <pc:picChg chg="add mod">
          <ac:chgData name="Gaita Matteo" userId="S::matteo.gaita@exprivia.com::3b34493c-787a-4579-8e1b-874cb6e86215" providerId="AD" clId="Web-{00000000-0000-0000-0000-000000000000}" dt="2026-10-09T07:53:00.758" v="921" actId="1076"/>
          <ac:picMkLst>
            <pc:docMk/>
            <pc:sldMk cId="2910767844" sldId="2147377802"/>
            <ac:picMk id="7" creationId="{AF911D51-938A-70E0-65B8-49A62B05C352}"/>
          </ac:picMkLst>
        </pc:picChg>
      </pc:sldChg>
      <pc:sldChg chg="addSp delSp modSp ord">
        <pc:chgData name="Gaita Matteo" userId="S::matteo.gaita@exprivia.com::3b34493c-787a-4579-8e1b-874cb6e86215" providerId="AD" clId="Web-{00000000-0000-0000-0000-000000000000}" dt="2026-10-09T07:53:17.430" v="932" actId="1076"/>
        <pc:sldMkLst>
          <pc:docMk/>
          <pc:sldMk cId="1058858439" sldId="2147377803"/>
        </pc:sldMkLst>
        <pc:spChg chg="add">
          <ac:chgData name="Gaita Matteo" userId="S::matteo.gaita@exprivia.com::3b34493c-787a-4579-8e1b-874cb6e86215" providerId="AD" clId="Web-{00000000-0000-0000-0000-000000000000}" dt="2026-10-06T14:27:52.394" v="400"/>
          <ac:spMkLst>
            <pc:docMk/>
            <pc:sldMk cId="1058858439" sldId="2147377803"/>
            <ac:spMk id="3" creationId="{1570BC02-DD93-BD3C-E61F-6DB538784DDE}"/>
          </ac:spMkLst>
        </pc:spChg>
        <pc:spChg chg="add mod">
          <ac:chgData name="Gaita Matteo" userId="S::matteo.gaita@exprivia.com::3b34493c-787a-4579-8e1b-874cb6e86215" providerId="AD" clId="Web-{00000000-0000-0000-0000-000000000000}" dt="2026-10-09T07:53:17.368" v="925" actId="1076"/>
          <ac:spMkLst>
            <pc:docMk/>
            <pc:sldMk cId="1058858439" sldId="2147377803"/>
            <ac:spMk id="8" creationId="{A33D4417-238E-4AC3-A007-B1B2E5F293E9}"/>
          </ac:spMkLst>
        </pc:spChg>
        <pc:spChg chg="add del mod">
          <ac:chgData name="Gaita Matteo" userId="S::matteo.gaita@exprivia.com::3b34493c-787a-4579-8e1b-874cb6e86215" providerId="AD" clId="Web-{00000000-0000-0000-0000-000000000000}" dt="2026-10-09T07:42:28.857" v="749"/>
          <ac:spMkLst>
            <pc:docMk/>
            <pc:sldMk cId="1058858439" sldId="2147377803"/>
            <ac:spMk id="9" creationId="{31D44708-DBCE-55D4-7D8D-F224D2C79E9F}"/>
          </ac:spMkLst>
        </pc:spChg>
        <pc:spChg chg="add del mod">
          <ac:chgData name="Gaita Matteo" userId="S::matteo.gaita@exprivia.com::3b34493c-787a-4579-8e1b-874cb6e86215" providerId="AD" clId="Web-{00000000-0000-0000-0000-000000000000}" dt="2026-10-09T07:42:28.857" v="748"/>
          <ac:spMkLst>
            <pc:docMk/>
            <pc:sldMk cId="1058858439" sldId="2147377803"/>
            <ac:spMk id="10" creationId="{6464CF7A-F7D3-7214-75DC-88FF953E6147}"/>
          </ac:spMkLst>
        </pc:spChg>
        <pc:spChg chg="add del mod">
          <ac:chgData name="Gaita Matteo" userId="S::matteo.gaita@exprivia.com::3b34493c-787a-4579-8e1b-874cb6e86215" providerId="AD" clId="Web-{00000000-0000-0000-0000-000000000000}" dt="2026-10-09T07:42:28.857" v="747"/>
          <ac:spMkLst>
            <pc:docMk/>
            <pc:sldMk cId="1058858439" sldId="2147377803"/>
            <ac:spMk id="11" creationId="{29E1894F-3580-30C1-4802-07184582CBB5}"/>
          </ac:spMkLst>
        </pc:spChg>
        <pc:spChg chg="add mod">
          <ac:chgData name="Gaita Matteo" userId="S::matteo.gaita@exprivia.com::3b34493c-787a-4579-8e1b-874cb6e86215" providerId="AD" clId="Web-{00000000-0000-0000-0000-000000000000}" dt="2026-10-09T07:42:06.637" v="742" actId="20577"/>
          <ac:spMkLst>
            <pc:docMk/>
            <pc:sldMk cId="1058858439" sldId="2147377803"/>
            <ac:spMk id="26" creationId="{5CBC1DE1-59F2-E801-EA7F-AEF0973082AF}"/>
          </ac:spMkLst>
        </pc:spChg>
        <pc:spChg chg="add mod">
          <ac:chgData name="Gaita Matteo" userId="S::matteo.gaita@exprivia.com::3b34493c-787a-4579-8e1b-874cb6e86215" providerId="AD" clId="Web-{00000000-0000-0000-0000-000000000000}" dt="2026-10-09T07:42:13.637" v="744" actId="20577"/>
          <ac:spMkLst>
            <pc:docMk/>
            <pc:sldMk cId="1058858439" sldId="2147377803"/>
            <ac:spMk id="33" creationId="{CD974988-C06C-A126-111A-D88350EDD109}"/>
          </ac:spMkLst>
        </pc:spChg>
        <pc:spChg chg="add mod">
          <ac:chgData name="Gaita Matteo" userId="S::matteo.gaita@exprivia.com::3b34493c-787a-4579-8e1b-874cb6e86215" providerId="AD" clId="Web-{00000000-0000-0000-0000-000000000000}" dt="2026-10-09T07:42:36.373" v="750" actId="1076"/>
          <ac:spMkLst>
            <pc:docMk/>
            <pc:sldMk cId="1058858439" sldId="2147377803"/>
            <ac:spMk id="34" creationId="{937C4BE4-18F8-33F9-6F26-83689746E429}"/>
          </ac:spMkLst>
        </pc:spChg>
        <pc:grpChg chg="mod">
          <ac:chgData name="Gaita Matteo" userId="S::matteo.gaita@exprivia.com::3b34493c-787a-4579-8e1b-874cb6e86215" providerId="AD" clId="Web-{00000000-0000-0000-0000-000000000000}" dt="2026-10-09T07:53:17.399" v="930" actId="1076"/>
          <ac:grpSpMkLst>
            <pc:docMk/>
            <pc:sldMk cId="1058858439" sldId="2147377803"/>
            <ac:grpSpMk id="22" creationId="{6EA57B78-152D-99A0-09A0-B1471AE8DB85}"/>
          </ac:grpSpMkLst>
        </pc:grpChg>
        <pc:grpChg chg="mod">
          <ac:chgData name="Gaita Matteo" userId="S::matteo.gaita@exprivia.com::3b34493c-787a-4579-8e1b-874cb6e86215" providerId="AD" clId="Web-{00000000-0000-0000-0000-000000000000}" dt="2026-10-09T07:53:17.430" v="932" actId="1076"/>
          <ac:grpSpMkLst>
            <pc:docMk/>
            <pc:sldMk cId="1058858439" sldId="2147377803"/>
            <ac:grpSpMk id="25" creationId="{5846247D-9C89-5438-58C2-8F8B74782C77}"/>
          </ac:grpSpMkLst>
        </pc:grpChg>
        <pc:grpChg chg="mod">
          <ac:chgData name="Gaita Matteo" userId="S::matteo.gaita@exprivia.com::3b34493c-787a-4579-8e1b-874cb6e86215" providerId="AD" clId="Web-{00000000-0000-0000-0000-000000000000}" dt="2026-10-09T07:53:17.415" v="931" actId="1076"/>
          <ac:grpSpMkLst>
            <pc:docMk/>
            <pc:sldMk cId="1058858439" sldId="2147377803"/>
            <ac:grpSpMk id="31" creationId="{2CAB3109-1F4E-5927-FA48-641DFD5CDB5C}"/>
          </ac:grpSpMkLst>
        </pc:grpChg>
        <pc:picChg chg="add mod modCrop">
          <ac:chgData name="Gaita Matteo" userId="S::matteo.gaita@exprivia.com::3b34493c-787a-4579-8e1b-874cb6e86215" providerId="AD" clId="Web-{00000000-0000-0000-0000-000000000000}" dt="2026-10-09T07:53:17.337" v="922" actId="1076"/>
          <ac:picMkLst>
            <pc:docMk/>
            <pc:sldMk cId="1058858439" sldId="2147377803"/>
            <ac:picMk id="4" creationId="{5BAD5505-DCB8-D08B-D1F3-3B0CA681DC4F}"/>
          </ac:picMkLst>
        </pc:picChg>
        <pc:picChg chg="add mod modCrop">
          <ac:chgData name="Gaita Matteo" userId="S::matteo.gaita@exprivia.com::3b34493c-787a-4579-8e1b-874cb6e86215" providerId="AD" clId="Web-{00000000-0000-0000-0000-000000000000}" dt="2026-10-09T07:53:17.352" v="924" actId="1076"/>
          <ac:picMkLst>
            <pc:docMk/>
            <pc:sldMk cId="1058858439" sldId="2147377803"/>
            <ac:picMk id="7" creationId="{FD225D6F-32A4-951D-0CDB-4564A115B20C}"/>
          </ac:picMkLst>
        </pc:picChg>
        <pc:inkChg chg="mod">
          <ac:chgData name="Gaita Matteo" userId="S::matteo.gaita@exprivia.com::3b34493c-787a-4579-8e1b-874cb6e86215" providerId="AD" clId="Web-{00000000-0000-0000-0000-000000000000}" dt="2026-10-09T07:53:17.368" v="926" actId="1076"/>
          <ac:inkMkLst>
            <pc:docMk/>
            <pc:sldMk cId="1058858439" sldId="2147377803"/>
            <ac:inkMk id="6" creationId="{F5673CD8-2700-D350-51EA-5E841E9FB7FE}"/>
          </ac:inkMkLst>
        </pc:inkChg>
        <pc:inkChg chg="mod">
          <ac:chgData name="Gaita Matteo" userId="S::matteo.gaita@exprivia.com::3b34493c-787a-4579-8e1b-874cb6e86215" providerId="AD" clId="Web-{00000000-0000-0000-0000-000000000000}" dt="2026-10-09T07:53:17.383" v="927" actId="1076"/>
          <ac:inkMkLst>
            <pc:docMk/>
            <pc:sldMk cId="1058858439" sldId="2147377803"/>
            <ac:inkMk id="13" creationId="{0ACE8305-EE1B-9C69-2B6A-C7E98EFF3F1E}"/>
          </ac:inkMkLst>
        </pc:inkChg>
        <pc:inkChg chg="mod">
          <ac:chgData name="Gaita Matteo" userId="S::matteo.gaita@exprivia.com::3b34493c-787a-4579-8e1b-874cb6e86215" providerId="AD" clId="Web-{00000000-0000-0000-0000-000000000000}" dt="2026-10-09T07:53:17.383" v="928" actId="1076"/>
          <ac:inkMkLst>
            <pc:docMk/>
            <pc:sldMk cId="1058858439" sldId="2147377803"/>
            <ac:inkMk id="15" creationId="{A0295896-E464-75DF-7A6F-D3FE900C2F84}"/>
          </ac:inkMkLst>
        </pc:inkChg>
        <pc:inkChg chg="mod">
          <ac:chgData name="Gaita Matteo" userId="S::matteo.gaita@exprivia.com::3b34493c-787a-4579-8e1b-874cb6e86215" providerId="AD" clId="Web-{00000000-0000-0000-0000-000000000000}" dt="2026-10-09T07:53:17.399" v="929" actId="1076"/>
          <ac:inkMkLst>
            <pc:docMk/>
            <pc:sldMk cId="1058858439" sldId="2147377803"/>
            <ac:inkMk id="17" creationId="{D04BF1EA-2745-D182-9B3F-BDC08318442E}"/>
          </ac:inkMkLst>
        </pc:inkChg>
        <pc:cxnChg chg="add mod">
          <ac:chgData name="Gaita Matteo" userId="S::matteo.gaita@exprivia.com::3b34493c-787a-4579-8e1b-874cb6e86215" providerId="AD" clId="Web-{00000000-0000-0000-0000-000000000000}" dt="2026-10-09T07:53:17.352" v="923" actId="1076"/>
          <ac:cxnSpMkLst>
            <pc:docMk/>
            <pc:sldMk cId="1058858439" sldId="2147377803"/>
            <ac:cxnSpMk id="5" creationId="{19DD9B2E-DC03-4AA7-7E2B-E87998B200F8}"/>
          </ac:cxnSpMkLst>
        </pc:cxnChg>
      </pc:sldChg>
      <pc:sldChg chg="addSp delSp modSp">
        <pc:chgData name="Gaita Matteo" userId="S::matteo.gaita@exprivia.com::3b34493c-787a-4579-8e1b-874cb6e86215" providerId="AD" clId="Web-{00000000-0000-0000-0000-000000000000}" dt="2026-10-09T07:53:24.556" v="933" actId="1076"/>
        <pc:sldMkLst>
          <pc:docMk/>
          <pc:sldMk cId="2211233032" sldId="2147377804"/>
        </pc:sldMkLst>
        <pc:spChg chg="add del mod">
          <ac:chgData name="Gaita Matteo" userId="S::matteo.gaita@exprivia.com::3b34493c-787a-4579-8e1b-874cb6e86215" providerId="AD" clId="Web-{00000000-0000-0000-0000-000000000000}" dt="2026-10-09T07:43:03.249" v="759"/>
          <ac:spMkLst>
            <pc:docMk/>
            <pc:sldMk cId="2211233032" sldId="2147377804"/>
            <ac:spMk id="2" creationId="{31D44708-DBCE-55D4-7D8D-F224D2C79E9F}"/>
          </ac:spMkLst>
        </pc:spChg>
        <pc:spChg chg="add">
          <ac:chgData name="Gaita Matteo" userId="S::matteo.gaita@exprivia.com::3b34493c-787a-4579-8e1b-874cb6e86215" providerId="AD" clId="Web-{00000000-0000-0000-0000-000000000000}" dt="2026-10-06T14:27:58.004" v="402"/>
          <ac:spMkLst>
            <pc:docMk/>
            <pc:sldMk cId="2211233032" sldId="2147377804"/>
            <ac:spMk id="3" creationId="{C3FDC856-889F-A2E9-50BC-A146DEED0F6B}"/>
          </ac:spMkLst>
        </pc:spChg>
        <pc:spChg chg="add del mod">
          <ac:chgData name="Gaita Matteo" userId="S::matteo.gaita@exprivia.com::3b34493c-787a-4579-8e1b-874cb6e86215" providerId="AD" clId="Web-{00000000-0000-0000-0000-000000000000}" dt="2026-10-09T07:43:01.217" v="758"/>
          <ac:spMkLst>
            <pc:docMk/>
            <pc:sldMk cId="2211233032" sldId="2147377804"/>
            <ac:spMk id="4" creationId="{6464CF7A-F7D3-7214-75DC-88FF953E6147}"/>
          </ac:spMkLst>
        </pc:spChg>
        <pc:spChg chg="add mod">
          <ac:chgData name="Gaita Matteo" userId="S::matteo.gaita@exprivia.com::3b34493c-787a-4579-8e1b-874cb6e86215" providerId="AD" clId="Web-{00000000-0000-0000-0000-000000000000}" dt="2026-10-09T07:42:50.795" v="755" actId="20577"/>
          <ac:spMkLst>
            <pc:docMk/>
            <pc:sldMk cId="2211233032" sldId="2147377804"/>
            <ac:spMk id="7" creationId="{951D821C-8F17-70C4-FC48-FC44B4386076}"/>
          </ac:spMkLst>
        </pc:spChg>
        <pc:spChg chg="add mod">
          <ac:chgData name="Gaita Matteo" userId="S::matteo.gaita@exprivia.com::3b34493c-787a-4579-8e1b-874cb6e86215" providerId="AD" clId="Web-{00000000-0000-0000-0000-000000000000}" dt="2026-10-09T07:43:05.889" v="761" actId="20577"/>
          <ac:spMkLst>
            <pc:docMk/>
            <pc:sldMk cId="2211233032" sldId="2147377804"/>
            <ac:spMk id="9" creationId="{7273A8EA-F368-6D6A-BDD5-AD23547B8367}"/>
          </ac:spMkLst>
        </pc:spChg>
        <pc:picChg chg="add mod modCrop">
          <ac:chgData name="Gaita Matteo" userId="S::matteo.gaita@exprivia.com::3b34493c-787a-4579-8e1b-874cb6e86215" providerId="AD" clId="Web-{00000000-0000-0000-0000-000000000000}" dt="2026-10-09T07:53:24.556" v="933" actId="1076"/>
          <ac:picMkLst>
            <pc:docMk/>
            <pc:sldMk cId="2211233032" sldId="2147377804"/>
            <ac:picMk id="5" creationId="{10AC0AD6-8865-FFA0-D4C3-BA883554779E}"/>
          </ac:picMkLst>
        </pc:picChg>
      </pc:sldChg>
      <pc:sldChg chg="addSp delSp modSp">
        <pc:chgData name="Gaita Matteo" userId="S::matteo.gaita@exprivia.com::3b34493c-787a-4579-8e1b-874cb6e86215" providerId="AD" clId="Web-{00000000-0000-0000-0000-000000000000}" dt="2026-10-09T07:53:33.837" v="934" actId="1076"/>
        <pc:sldMkLst>
          <pc:docMk/>
          <pc:sldMk cId="2829301324" sldId="2147377805"/>
        </pc:sldMkLst>
        <pc:spChg chg="add del mod">
          <ac:chgData name="Gaita Matteo" userId="S::matteo.gaita@exprivia.com::3b34493c-787a-4579-8e1b-874cb6e86215" providerId="AD" clId="Web-{00000000-0000-0000-0000-000000000000}" dt="2026-10-09T07:43:50.516" v="788"/>
          <ac:spMkLst>
            <pc:docMk/>
            <pc:sldMk cId="2829301324" sldId="2147377805"/>
            <ac:spMk id="2" creationId="{31D44708-DBCE-55D4-7D8D-F224D2C79E9F}"/>
          </ac:spMkLst>
        </pc:spChg>
        <pc:spChg chg="add">
          <ac:chgData name="Gaita Matteo" userId="S::matteo.gaita@exprivia.com::3b34493c-787a-4579-8e1b-874cb6e86215" providerId="AD" clId="Web-{00000000-0000-0000-0000-000000000000}" dt="2026-10-06T14:28:05.145" v="404"/>
          <ac:spMkLst>
            <pc:docMk/>
            <pc:sldMk cId="2829301324" sldId="2147377805"/>
            <ac:spMk id="3" creationId="{E675D9F4-9E8F-3B3E-A948-40529C721FCE}"/>
          </ac:spMkLst>
        </pc:spChg>
        <pc:spChg chg="add del mod">
          <ac:chgData name="Gaita Matteo" userId="S::matteo.gaita@exprivia.com::3b34493c-787a-4579-8e1b-874cb6e86215" providerId="AD" clId="Web-{00000000-0000-0000-0000-000000000000}" dt="2026-10-09T07:43:56.516" v="790" actId="1076"/>
          <ac:spMkLst>
            <pc:docMk/>
            <pc:sldMk cId="2829301324" sldId="2147377805"/>
            <ac:spMk id="4" creationId="{6464CF7A-F7D3-7214-75DC-88FF953E6147}"/>
          </ac:spMkLst>
        </pc:spChg>
        <pc:spChg chg="add mod">
          <ac:chgData name="Gaita Matteo" userId="S::matteo.gaita@exprivia.com::3b34493c-787a-4579-8e1b-874cb6e86215" providerId="AD" clId="Web-{00000000-0000-0000-0000-000000000000}" dt="2026-10-09T07:43:20.359" v="766" actId="20577"/>
          <ac:spMkLst>
            <pc:docMk/>
            <pc:sldMk cId="2829301324" sldId="2147377805"/>
            <ac:spMk id="7" creationId="{D7559D63-47E7-A425-9F02-B1D84FAE4633}"/>
          </ac:spMkLst>
        </pc:spChg>
        <pc:spChg chg="add del mod">
          <ac:chgData name="Gaita Matteo" userId="S::matteo.gaita@exprivia.com::3b34493c-787a-4579-8e1b-874cb6e86215" providerId="AD" clId="Web-{00000000-0000-0000-0000-000000000000}" dt="2026-10-09T07:44:00.845" v="791"/>
          <ac:spMkLst>
            <pc:docMk/>
            <pc:sldMk cId="2829301324" sldId="2147377805"/>
            <ac:spMk id="9" creationId="{5EA297A3-5686-6B99-EFA9-1CEE6E58B4A3}"/>
          </ac:spMkLst>
        </pc:spChg>
        <pc:picChg chg="add mod modCrop">
          <ac:chgData name="Gaita Matteo" userId="S::matteo.gaita@exprivia.com::3b34493c-787a-4579-8e1b-874cb6e86215" providerId="AD" clId="Web-{00000000-0000-0000-0000-000000000000}" dt="2026-10-09T07:53:33.837" v="934" actId="1076"/>
          <ac:picMkLst>
            <pc:docMk/>
            <pc:sldMk cId="2829301324" sldId="2147377805"/>
            <ac:picMk id="5" creationId="{D1FC52D2-8130-8271-2C84-649E4020D81C}"/>
          </ac:picMkLst>
        </pc:picChg>
      </pc:sldChg>
      <pc:sldChg chg="addSp delSp modSp">
        <pc:chgData name="Gaita Matteo" userId="S::matteo.gaita@exprivia.com::3b34493c-787a-4579-8e1b-874cb6e86215" providerId="AD" clId="Web-{00000000-0000-0000-0000-000000000000}" dt="2026-10-09T07:53:45.244" v="949" actId="1076"/>
        <pc:sldMkLst>
          <pc:docMk/>
          <pc:sldMk cId="2425566864" sldId="2147377806"/>
        </pc:sldMkLst>
        <pc:spChg chg="add del mod">
          <ac:chgData name="Gaita Matteo" userId="S::matteo.gaita@exprivia.com::3b34493c-787a-4579-8e1b-874cb6e86215" providerId="AD" clId="Web-{00000000-0000-0000-0000-000000000000}" dt="2026-10-09T07:44:56.566" v="806"/>
          <ac:spMkLst>
            <pc:docMk/>
            <pc:sldMk cId="2425566864" sldId="2147377806"/>
            <ac:spMk id="2" creationId="{31D44708-DBCE-55D4-7D8D-F224D2C79E9F}"/>
          </ac:spMkLst>
        </pc:spChg>
        <pc:spChg chg="add">
          <ac:chgData name="Gaita Matteo" userId="S::matteo.gaita@exprivia.com::3b34493c-787a-4579-8e1b-874cb6e86215" providerId="AD" clId="Web-{00000000-0000-0000-0000-000000000000}" dt="2026-10-06T14:28:11.004" v="406"/>
          <ac:spMkLst>
            <pc:docMk/>
            <pc:sldMk cId="2425566864" sldId="2147377806"/>
            <ac:spMk id="3" creationId="{5B3E9796-EB32-8B32-F75E-8603F6CC0B8B}"/>
          </ac:spMkLst>
        </pc:spChg>
        <pc:spChg chg="add del mod">
          <ac:chgData name="Gaita Matteo" userId="S::matteo.gaita@exprivia.com::3b34493c-787a-4579-8e1b-874cb6e86215" providerId="AD" clId="Web-{00000000-0000-0000-0000-000000000000}" dt="2026-10-09T07:44:56.566" v="805"/>
          <ac:spMkLst>
            <pc:docMk/>
            <pc:sldMk cId="2425566864" sldId="2147377806"/>
            <ac:spMk id="4" creationId="{6464CF7A-F7D3-7214-75DC-88FF953E6147}"/>
          </ac:spMkLst>
        </pc:spChg>
        <pc:spChg chg="add mod">
          <ac:chgData name="Gaita Matteo" userId="S::matteo.gaita@exprivia.com::3b34493c-787a-4579-8e1b-874cb6e86215" providerId="AD" clId="Web-{00000000-0000-0000-0000-000000000000}" dt="2026-10-09T07:44:55.441" v="804" actId="1076"/>
          <ac:spMkLst>
            <pc:docMk/>
            <pc:sldMk cId="2425566864" sldId="2147377806"/>
            <ac:spMk id="5" creationId="{EAFFD5E9-25F8-F4C9-7D2F-F16282EF1376}"/>
          </ac:spMkLst>
        </pc:spChg>
        <pc:spChg chg="add mod">
          <ac:chgData name="Gaita Matteo" userId="S::matteo.gaita@exprivia.com::3b34493c-787a-4579-8e1b-874cb6e86215" providerId="AD" clId="Web-{00000000-0000-0000-0000-000000000000}" dt="2026-10-09T07:53:45.150" v="938" actId="1076"/>
          <ac:spMkLst>
            <pc:docMk/>
            <pc:sldMk cId="2425566864" sldId="2147377806"/>
            <ac:spMk id="9" creationId="{B2C32CF3-113E-65DA-2309-20A94DFB5911}"/>
          </ac:spMkLst>
        </pc:spChg>
        <pc:spChg chg="add mod">
          <ac:chgData name="Gaita Matteo" userId="S::matteo.gaita@exprivia.com::3b34493c-787a-4579-8e1b-874cb6e86215" providerId="AD" clId="Web-{00000000-0000-0000-0000-000000000000}" dt="2026-10-09T07:44:42.940" v="802" actId="20577"/>
          <ac:spMkLst>
            <pc:docMk/>
            <pc:sldMk cId="2425566864" sldId="2147377806"/>
            <ac:spMk id="20" creationId="{41FAC564-D162-CE20-F182-148BDB65666C}"/>
          </ac:spMkLst>
        </pc:spChg>
        <pc:spChg chg="add mod">
          <ac:chgData name="Gaita Matteo" userId="S::matteo.gaita@exprivia.com::3b34493c-787a-4579-8e1b-874cb6e86215" providerId="AD" clId="Web-{00000000-0000-0000-0000-000000000000}" dt="2026-10-09T07:44:33.768" v="800" actId="20577"/>
          <ac:spMkLst>
            <pc:docMk/>
            <pc:sldMk cId="2425566864" sldId="2147377806"/>
            <ac:spMk id="31" creationId="{9E2CFBE3-6731-4C67-B200-0DAA95DDC2AE}"/>
          </ac:spMkLst>
        </pc:spChg>
        <pc:grpChg chg="mod">
          <ac:chgData name="Gaita Matteo" userId="S::matteo.gaita@exprivia.com::3b34493c-787a-4579-8e1b-874cb6e86215" providerId="AD" clId="Web-{00000000-0000-0000-0000-000000000000}" dt="2026-10-09T07:53:45.181" v="942" actId="1076"/>
          <ac:grpSpMkLst>
            <pc:docMk/>
            <pc:sldMk cId="2425566864" sldId="2147377806"/>
            <ac:grpSpMk id="16" creationId="{98FEFB77-8ADA-94E4-BB85-6E97B99B746B}"/>
          </ac:grpSpMkLst>
        </pc:grpChg>
        <pc:grpChg chg="mod">
          <ac:chgData name="Gaita Matteo" userId="S::matteo.gaita@exprivia.com::3b34493c-787a-4579-8e1b-874cb6e86215" providerId="AD" clId="Web-{00000000-0000-0000-0000-000000000000}" dt="2026-10-09T07:53:45.213" v="945" actId="1076"/>
          <ac:grpSpMkLst>
            <pc:docMk/>
            <pc:sldMk cId="2425566864" sldId="2147377806"/>
            <ac:grpSpMk id="26" creationId="{8743D0F5-3051-EBDA-045C-14C8D9E86651}"/>
          </ac:grpSpMkLst>
        </pc:grpChg>
        <pc:picChg chg="add mod modCrop">
          <ac:chgData name="Gaita Matteo" userId="S::matteo.gaita@exprivia.com::3b34493c-787a-4579-8e1b-874cb6e86215" providerId="AD" clId="Web-{00000000-0000-0000-0000-000000000000}" dt="2026-10-09T07:53:45.119" v="935" actId="1076"/>
          <ac:picMkLst>
            <pc:docMk/>
            <pc:sldMk cId="2425566864" sldId="2147377806"/>
            <ac:picMk id="6" creationId="{8CFFA1FC-9192-A83A-9592-B8DA728EFBA1}"/>
          </ac:picMkLst>
        </pc:picChg>
        <pc:picChg chg="add mod modCrop">
          <ac:chgData name="Gaita Matteo" userId="S::matteo.gaita@exprivia.com::3b34493c-787a-4579-8e1b-874cb6e86215" providerId="AD" clId="Web-{00000000-0000-0000-0000-000000000000}" dt="2026-10-09T07:53:45.135" v="937" actId="1076"/>
          <ac:picMkLst>
            <pc:docMk/>
            <pc:sldMk cId="2425566864" sldId="2147377806"/>
            <ac:picMk id="8" creationId="{12E5C828-E271-DAAE-B310-FD7D8FC7D662}"/>
          </ac:picMkLst>
        </pc:picChg>
        <pc:inkChg chg="mod">
          <ac:chgData name="Gaita Matteo" userId="S::matteo.gaita@exprivia.com::3b34493c-787a-4579-8e1b-874cb6e86215" providerId="AD" clId="Web-{00000000-0000-0000-0000-000000000000}" dt="2026-10-09T07:53:45.150" v="939" actId="1076"/>
          <ac:inkMkLst>
            <pc:docMk/>
            <pc:sldMk cId="2425566864" sldId="2147377806"/>
            <ac:inkMk id="10" creationId="{94ABE767-2394-C6C3-0781-4E47AF1C0B83}"/>
          </ac:inkMkLst>
        </pc:inkChg>
        <pc:inkChg chg="mod">
          <ac:chgData name="Gaita Matteo" userId="S::matteo.gaita@exprivia.com::3b34493c-787a-4579-8e1b-874cb6e86215" providerId="AD" clId="Web-{00000000-0000-0000-0000-000000000000}" dt="2026-10-09T07:53:45.244" v="949" actId="1076"/>
          <ac:inkMkLst>
            <pc:docMk/>
            <pc:sldMk cId="2425566864" sldId="2147377806"/>
            <ac:inkMk id="11" creationId="{D393E1D7-C631-F2FD-16A6-BF68263C832E}"/>
          </ac:inkMkLst>
        </pc:inkChg>
        <pc:inkChg chg="mod">
          <ac:chgData name="Gaita Matteo" userId="S::matteo.gaita@exprivia.com::3b34493c-787a-4579-8e1b-874cb6e86215" providerId="AD" clId="Web-{00000000-0000-0000-0000-000000000000}" dt="2026-10-09T07:53:45.150" v="940" actId="1076"/>
          <ac:inkMkLst>
            <pc:docMk/>
            <pc:sldMk cId="2425566864" sldId="2147377806"/>
            <ac:inkMk id="12" creationId="{AC1FA663-CEE5-0B33-036B-47BF87D99359}"/>
          </ac:inkMkLst>
        </pc:inkChg>
        <pc:inkChg chg="mod">
          <ac:chgData name="Gaita Matteo" userId="S::matteo.gaita@exprivia.com::3b34493c-787a-4579-8e1b-874cb6e86215" providerId="AD" clId="Web-{00000000-0000-0000-0000-000000000000}" dt="2026-10-09T07:53:45.166" v="941" actId="1076"/>
          <ac:inkMkLst>
            <pc:docMk/>
            <pc:sldMk cId="2425566864" sldId="2147377806"/>
            <ac:inkMk id="13" creationId="{3A452914-76A8-4083-2B9C-2437E5F602A1}"/>
          </ac:inkMkLst>
        </pc:inkChg>
        <pc:inkChg chg="mod">
          <ac:chgData name="Gaita Matteo" userId="S::matteo.gaita@exprivia.com::3b34493c-787a-4579-8e1b-874cb6e86215" providerId="AD" clId="Web-{00000000-0000-0000-0000-000000000000}" dt="2026-10-09T07:53:45.181" v="943" actId="1076"/>
          <ac:inkMkLst>
            <pc:docMk/>
            <pc:sldMk cId="2425566864" sldId="2147377806"/>
            <ac:inkMk id="17" creationId="{F7090902-D395-4138-3FA5-16063EFC22BB}"/>
          </ac:inkMkLst>
        </pc:inkChg>
        <pc:inkChg chg="mod">
          <ac:chgData name="Gaita Matteo" userId="S::matteo.gaita@exprivia.com::3b34493c-787a-4579-8e1b-874cb6e86215" providerId="AD" clId="Web-{00000000-0000-0000-0000-000000000000}" dt="2026-10-09T07:53:45.197" v="944" actId="1076"/>
          <ac:inkMkLst>
            <pc:docMk/>
            <pc:sldMk cId="2425566864" sldId="2147377806"/>
            <ac:inkMk id="18" creationId="{A5CD33D4-42FA-C909-F7A3-B0E8C23A1BE2}"/>
          </ac:inkMkLst>
        </pc:inkChg>
        <pc:inkChg chg="mod">
          <ac:chgData name="Gaita Matteo" userId="S::matteo.gaita@exprivia.com::3b34493c-787a-4579-8e1b-874cb6e86215" providerId="AD" clId="Web-{00000000-0000-0000-0000-000000000000}" dt="2026-10-09T07:53:45.213" v="946" actId="1076"/>
          <ac:inkMkLst>
            <pc:docMk/>
            <pc:sldMk cId="2425566864" sldId="2147377806"/>
            <ac:inkMk id="27" creationId="{D814E0CF-54A0-03C7-6563-4422EB4507A7}"/>
          </ac:inkMkLst>
        </pc:inkChg>
        <pc:inkChg chg="mod">
          <ac:chgData name="Gaita Matteo" userId="S::matteo.gaita@exprivia.com::3b34493c-787a-4579-8e1b-874cb6e86215" providerId="AD" clId="Web-{00000000-0000-0000-0000-000000000000}" dt="2026-10-09T07:53:45.228" v="947" actId="1076"/>
          <ac:inkMkLst>
            <pc:docMk/>
            <pc:sldMk cId="2425566864" sldId="2147377806"/>
            <ac:inkMk id="29" creationId="{AC55BE8C-3B32-489F-5504-B921EDB96C38}"/>
          </ac:inkMkLst>
        </pc:inkChg>
        <pc:inkChg chg="mod">
          <ac:chgData name="Gaita Matteo" userId="S::matteo.gaita@exprivia.com::3b34493c-787a-4579-8e1b-874cb6e86215" providerId="AD" clId="Web-{00000000-0000-0000-0000-000000000000}" dt="2026-10-09T07:53:45.228" v="948" actId="1076"/>
          <ac:inkMkLst>
            <pc:docMk/>
            <pc:sldMk cId="2425566864" sldId="2147377806"/>
            <ac:inkMk id="30" creationId="{7C4E41B8-6922-3286-1D19-3DDC5612C680}"/>
          </ac:inkMkLst>
        </pc:inkChg>
        <pc:cxnChg chg="add mod">
          <ac:chgData name="Gaita Matteo" userId="S::matteo.gaita@exprivia.com::3b34493c-787a-4579-8e1b-874cb6e86215" providerId="AD" clId="Web-{00000000-0000-0000-0000-000000000000}" dt="2026-10-09T07:53:45.135" v="936" actId="1076"/>
          <ac:cxnSpMkLst>
            <pc:docMk/>
            <pc:sldMk cId="2425566864" sldId="2147377806"/>
            <ac:cxnSpMk id="7" creationId="{DA331188-D231-1506-A6A8-33ED1379E94B}"/>
          </ac:cxnSpMkLst>
        </pc:cxnChg>
      </pc:sldChg>
      <pc:sldChg chg="addSp delSp modSp">
        <pc:chgData name="Gaita Matteo" userId="S::matteo.gaita@exprivia.com::3b34493c-787a-4579-8e1b-874cb6e86215" providerId="AD" clId="Web-{00000000-0000-0000-0000-000000000000}" dt="2026-10-09T07:53:58.291" v="951" actId="1076"/>
        <pc:sldMkLst>
          <pc:docMk/>
          <pc:sldMk cId="850188173" sldId="2147377807"/>
        </pc:sldMkLst>
        <pc:spChg chg="add del mod">
          <ac:chgData name="Gaita Matteo" userId="S::matteo.gaita@exprivia.com::3b34493c-787a-4579-8e1b-874cb6e86215" providerId="AD" clId="Web-{00000000-0000-0000-0000-000000000000}" dt="2026-10-09T07:45:37.239" v="819"/>
          <ac:spMkLst>
            <pc:docMk/>
            <pc:sldMk cId="850188173" sldId="2147377807"/>
            <ac:spMk id="2" creationId="{31D44708-DBCE-55D4-7D8D-F224D2C79E9F}"/>
          </ac:spMkLst>
        </pc:spChg>
        <pc:spChg chg="add">
          <ac:chgData name="Gaita Matteo" userId="S::matteo.gaita@exprivia.com::3b34493c-787a-4579-8e1b-874cb6e86215" providerId="AD" clId="Web-{00000000-0000-0000-0000-000000000000}" dt="2026-10-06T14:28:15.473" v="408"/>
          <ac:spMkLst>
            <pc:docMk/>
            <pc:sldMk cId="850188173" sldId="2147377807"/>
            <ac:spMk id="3" creationId="{624E65A0-09E2-408E-065B-7CC1826B0594}"/>
          </ac:spMkLst>
        </pc:spChg>
        <pc:spChg chg="add del mod">
          <ac:chgData name="Gaita Matteo" userId="S::matteo.gaita@exprivia.com::3b34493c-787a-4579-8e1b-874cb6e86215" providerId="AD" clId="Web-{00000000-0000-0000-0000-000000000000}" dt="2026-10-09T07:45:37.224" v="818"/>
          <ac:spMkLst>
            <pc:docMk/>
            <pc:sldMk cId="850188173" sldId="2147377807"/>
            <ac:spMk id="4" creationId="{A51A662F-E0A6-4494-5657-2922FDFBA04A}"/>
          </ac:spMkLst>
        </pc:spChg>
        <pc:spChg chg="add mod">
          <ac:chgData name="Gaita Matteo" userId="S::matteo.gaita@exprivia.com::3b34493c-787a-4579-8e1b-874cb6e86215" providerId="AD" clId="Web-{00000000-0000-0000-0000-000000000000}" dt="2026-10-09T07:45:33.802" v="817" actId="20577"/>
          <ac:spMkLst>
            <pc:docMk/>
            <pc:sldMk cId="850188173" sldId="2147377807"/>
            <ac:spMk id="7" creationId="{8789A4D3-E3EC-C2C8-97E4-B0A78552A7D8}"/>
          </ac:spMkLst>
        </pc:spChg>
        <pc:spChg chg="add mod">
          <ac:chgData name="Gaita Matteo" userId="S::matteo.gaita@exprivia.com::3b34493c-787a-4579-8e1b-874cb6e86215" providerId="AD" clId="Web-{00000000-0000-0000-0000-000000000000}" dt="2026-10-09T07:45:13.895" v="811" actId="20577"/>
          <ac:spMkLst>
            <pc:docMk/>
            <pc:sldMk cId="850188173" sldId="2147377807"/>
            <ac:spMk id="9" creationId="{94B411E2-3DF3-4799-BF42-7503C52B2F12}"/>
          </ac:spMkLst>
        </pc:spChg>
        <pc:picChg chg="add mod modCrop">
          <ac:chgData name="Gaita Matteo" userId="S::matteo.gaita@exprivia.com::3b34493c-787a-4579-8e1b-874cb6e86215" providerId="AD" clId="Web-{00000000-0000-0000-0000-000000000000}" dt="2026-10-09T07:53:58.291" v="951" actId="1076"/>
          <ac:picMkLst>
            <pc:docMk/>
            <pc:sldMk cId="850188173" sldId="2147377807"/>
            <ac:picMk id="5" creationId="{1238E5B8-105A-6238-F650-66FBB60BD632}"/>
          </ac:picMkLst>
        </pc:picChg>
      </pc:sldChg>
      <pc:sldChg chg="addSp delSp modSp">
        <pc:chgData name="Gaita Matteo" userId="S::matteo.gaita@exprivia.com::3b34493c-787a-4579-8e1b-874cb6e86215" providerId="AD" clId="Web-{00000000-0000-0000-0000-000000000000}" dt="2026-10-09T07:54:21.558" v="987" actId="1076"/>
        <pc:sldMkLst>
          <pc:docMk/>
          <pc:sldMk cId="1129584903" sldId="2147377808"/>
        </pc:sldMkLst>
        <pc:spChg chg="add del mod">
          <ac:chgData name="Gaita Matteo" userId="S::matteo.gaita@exprivia.com::3b34493c-787a-4579-8e1b-874cb6e86215" providerId="AD" clId="Web-{00000000-0000-0000-0000-000000000000}" dt="2026-10-09T07:46:18.351" v="834"/>
          <ac:spMkLst>
            <pc:docMk/>
            <pc:sldMk cId="1129584903" sldId="2147377808"/>
            <ac:spMk id="2" creationId="{31D44708-DBCE-55D4-7D8D-F224D2C79E9F}"/>
          </ac:spMkLst>
        </pc:spChg>
        <pc:spChg chg="add">
          <ac:chgData name="Gaita Matteo" userId="S::matteo.gaita@exprivia.com::3b34493c-787a-4579-8e1b-874cb6e86215" providerId="AD" clId="Web-{00000000-0000-0000-0000-000000000000}" dt="2026-10-06T14:28:19.067" v="409"/>
          <ac:spMkLst>
            <pc:docMk/>
            <pc:sldMk cId="1129584903" sldId="2147377808"/>
            <ac:spMk id="3" creationId="{FCC38BB3-C536-FAE8-B8B4-6F486417687C}"/>
          </ac:spMkLst>
        </pc:spChg>
        <pc:spChg chg="add del mod">
          <ac:chgData name="Gaita Matteo" userId="S::matteo.gaita@exprivia.com::3b34493c-787a-4579-8e1b-874cb6e86215" providerId="AD" clId="Web-{00000000-0000-0000-0000-000000000000}" dt="2026-10-09T07:46:18.351" v="833"/>
          <ac:spMkLst>
            <pc:docMk/>
            <pc:sldMk cId="1129584903" sldId="2147377808"/>
            <ac:spMk id="4" creationId="{6464CF7A-F7D3-7214-75DC-88FF953E6147}"/>
          </ac:spMkLst>
        </pc:spChg>
        <pc:spChg chg="add mod">
          <ac:chgData name="Gaita Matteo" userId="S::matteo.gaita@exprivia.com::3b34493c-787a-4579-8e1b-874cb6e86215" providerId="AD" clId="Web-{00000000-0000-0000-0000-000000000000}" dt="2026-10-09T07:46:16.710" v="832" actId="1076"/>
          <ac:spMkLst>
            <pc:docMk/>
            <pc:sldMk cId="1129584903" sldId="2147377808"/>
            <ac:spMk id="5" creationId="{ACD4707C-FEB0-6B10-D843-F4274DF0B903}"/>
          </ac:spMkLst>
        </pc:spChg>
        <pc:spChg chg="add mod">
          <ac:chgData name="Gaita Matteo" userId="S::matteo.gaita@exprivia.com::3b34493c-787a-4579-8e1b-874cb6e86215" providerId="AD" clId="Web-{00000000-0000-0000-0000-000000000000}" dt="2026-10-09T07:54:21.495" v="979" actId="1076"/>
          <ac:spMkLst>
            <pc:docMk/>
            <pc:sldMk cId="1129584903" sldId="2147377808"/>
            <ac:spMk id="9" creationId="{0DBAFE80-8F54-DC9D-7C5C-08F2E7E48444}"/>
          </ac:spMkLst>
        </pc:spChg>
        <pc:spChg chg="add mod">
          <ac:chgData name="Gaita Matteo" userId="S::matteo.gaita@exprivia.com::3b34493c-787a-4579-8e1b-874cb6e86215" providerId="AD" clId="Web-{00000000-0000-0000-0000-000000000000}" dt="2026-10-09T07:46:07.303" v="830" actId="20577"/>
          <ac:spMkLst>
            <pc:docMk/>
            <pc:sldMk cId="1129584903" sldId="2147377808"/>
            <ac:spMk id="17" creationId="{0FA2F83B-8AAE-6A1E-70E8-9545C3A191D4}"/>
          </ac:spMkLst>
        </pc:spChg>
        <pc:spChg chg="add mod">
          <ac:chgData name="Gaita Matteo" userId="S::matteo.gaita@exprivia.com::3b34493c-787a-4579-8e1b-874cb6e86215" providerId="AD" clId="Web-{00000000-0000-0000-0000-000000000000}" dt="2026-10-09T07:46:01.490" v="828" actId="20577"/>
          <ac:spMkLst>
            <pc:docMk/>
            <pc:sldMk cId="1129584903" sldId="2147377808"/>
            <ac:spMk id="21" creationId="{2A0AD287-5BF3-21FF-65D2-51ED727FF28C}"/>
          </ac:spMkLst>
        </pc:spChg>
        <pc:picChg chg="add mod modCrop">
          <ac:chgData name="Gaita Matteo" userId="S::matteo.gaita@exprivia.com::3b34493c-787a-4579-8e1b-874cb6e86215" providerId="AD" clId="Web-{00000000-0000-0000-0000-000000000000}" dt="2026-10-09T07:54:21.464" v="976" actId="1076"/>
          <ac:picMkLst>
            <pc:docMk/>
            <pc:sldMk cId="1129584903" sldId="2147377808"/>
            <ac:picMk id="6" creationId="{B3973DF7-4609-B61A-F24A-6A824D481472}"/>
          </ac:picMkLst>
        </pc:picChg>
        <pc:picChg chg="add mod modCrop">
          <ac:chgData name="Gaita Matteo" userId="S::matteo.gaita@exprivia.com::3b34493c-787a-4579-8e1b-874cb6e86215" providerId="AD" clId="Web-{00000000-0000-0000-0000-000000000000}" dt="2026-10-09T07:54:21.480" v="978" actId="1076"/>
          <ac:picMkLst>
            <pc:docMk/>
            <pc:sldMk cId="1129584903" sldId="2147377808"/>
            <ac:picMk id="8" creationId="{F5E50FCC-B756-481C-BA96-DC45DAC4B66C}"/>
          </ac:picMkLst>
        </pc:picChg>
        <pc:inkChg chg="mod">
          <ac:chgData name="Gaita Matteo" userId="S::matteo.gaita@exprivia.com::3b34493c-787a-4579-8e1b-874cb6e86215" providerId="AD" clId="Web-{00000000-0000-0000-0000-000000000000}" dt="2026-10-09T07:54:21.495" v="980" actId="1076"/>
          <ac:inkMkLst>
            <pc:docMk/>
            <pc:sldMk cId="1129584903" sldId="2147377808"/>
            <ac:inkMk id="10" creationId="{16EC304D-F9B9-E79C-357F-335F52EC4719}"/>
          </ac:inkMkLst>
        </pc:inkChg>
        <pc:inkChg chg="mod">
          <ac:chgData name="Gaita Matteo" userId="S::matteo.gaita@exprivia.com::3b34493c-787a-4579-8e1b-874cb6e86215" providerId="AD" clId="Web-{00000000-0000-0000-0000-000000000000}" dt="2026-10-09T07:54:21.511" v="981" actId="1076"/>
          <ac:inkMkLst>
            <pc:docMk/>
            <pc:sldMk cId="1129584903" sldId="2147377808"/>
            <ac:inkMk id="11" creationId="{525BC3CD-B8F1-A45B-4EEE-DF15AE71D993}"/>
          </ac:inkMkLst>
        </pc:inkChg>
        <pc:inkChg chg="mod">
          <ac:chgData name="Gaita Matteo" userId="S::matteo.gaita@exprivia.com::3b34493c-787a-4579-8e1b-874cb6e86215" providerId="AD" clId="Web-{00000000-0000-0000-0000-000000000000}" dt="2026-10-09T07:54:21.511" v="982" actId="1076"/>
          <ac:inkMkLst>
            <pc:docMk/>
            <pc:sldMk cId="1129584903" sldId="2147377808"/>
            <ac:inkMk id="13" creationId="{13E96A06-6DFB-426B-0EBE-1329301794DE}"/>
          </ac:inkMkLst>
        </pc:inkChg>
        <pc:inkChg chg="mod">
          <ac:chgData name="Gaita Matteo" userId="S::matteo.gaita@exprivia.com::3b34493c-787a-4579-8e1b-874cb6e86215" providerId="AD" clId="Web-{00000000-0000-0000-0000-000000000000}" dt="2026-10-09T07:54:21.527" v="983" actId="1076"/>
          <ac:inkMkLst>
            <pc:docMk/>
            <pc:sldMk cId="1129584903" sldId="2147377808"/>
            <ac:inkMk id="14" creationId="{B90FF132-100C-2012-CABB-4FDD3C5AC43D}"/>
          </ac:inkMkLst>
        </pc:inkChg>
        <pc:inkChg chg="mod">
          <ac:chgData name="Gaita Matteo" userId="S::matteo.gaita@exprivia.com::3b34493c-787a-4579-8e1b-874cb6e86215" providerId="AD" clId="Web-{00000000-0000-0000-0000-000000000000}" dt="2026-10-09T07:54:21.527" v="984" actId="1076"/>
          <ac:inkMkLst>
            <pc:docMk/>
            <pc:sldMk cId="1129584903" sldId="2147377808"/>
            <ac:inkMk id="15" creationId="{020206BC-50AE-8A37-C4D3-E5713446BE37}"/>
          </ac:inkMkLst>
        </pc:inkChg>
        <pc:inkChg chg="mod">
          <ac:chgData name="Gaita Matteo" userId="S::matteo.gaita@exprivia.com::3b34493c-787a-4579-8e1b-874cb6e86215" providerId="AD" clId="Web-{00000000-0000-0000-0000-000000000000}" dt="2026-10-09T07:54:21.542" v="985" actId="1076"/>
          <ac:inkMkLst>
            <pc:docMk/>
            <pc:sldMk cId="1129584903" sldId="2147377808"/>
            <ac:inkMk id="16" creationId="{1D4CCDEA-E30A-A6B0-6717-14FCCC54ED81}"/>
          </ac:inkMkLst>
        </pc:inkChg>
        <pc:inkChg chg="mod">
          <ac:chgData name="Gaita Matteo" userId="S::matteo.gaita@exprivia.com::3b34493c-787a-4579-8e1b-874cb6e86215" providerId="AD" clId="Web-{00000000-0000-0000-0000-000000000000}" dt="2026-10-09T07:54:21.542" v="986" actId="1076"/>
          <ac:inkMkLst>
            <pc:docMk/>
            <pc:sldMk cId="1129584903" sldId="2147377808"/>
            <ac:inkMk id="18" creationId="{4C517A39-5B58-FB30-7AF4-4A5E82140814}"/>
          </ac:inkMkLst>
        </pc:inkChg>
        <pc:inkChg chg="mod">
          <ac:chgData name="Gaita Matteo" userId="S::matteo.gaita@exprivia.com::3b34493c-787a-4579-8e1b-874cb6e86215" providerId="AD" clId="Web-{00000000-0000-0000-0000-000000000000}" dt="2026-10-09T07:54:21.558" v="987" actId="1076"/>
          <ac:inkMkLst>
            <pc:docMk/>
            <pc:sldMk cId="1129584903" sldId="2147377808"/>
            <ac:inkMk id="19" creationId="{0C2B06DF-96BE-7F3B-5282-0090AD69EEF8}"/>
          </ac:inkMkLst>
        </pc:inkChg>
        <pc:cxnChg chg="add mod">
          <ac:chgData name="Gaita Matteo" userId="S::matteo.gaita@exprivia.com::3b34493c-787a-4579-8e1b-874cb6e86215" providerId="AD" clId="Web-{00000000-0000-0000-0000-000000000000}" dt="2026-10-09T07:54:21.480" v="977" actId="1076"/>
          <ac:cxnSpMkLst>
            <pc:docMk/>
            <pc:sldMk cId="1129584903" sldId="2147377808"/>
            <ac:cxnSpMk id="7" creationId="{B81F9089-57B2-0E55-60B5-80D69CF667B3}"/>
          </ac:cxnSpMkLst>
        </pc:cxnChg>
      </pc:sldChg>
      <pc:sldChg chg="addSp delSp modSp">
        <pc:chgData name="Gaita Matteo" userId="S::matteo.gaita@exprivia.com::3b34493c-787a-4579-8e1b-874cb6e86215" providerId="AD" clId="Web-{00000000-0000-0000-0000-000000000000}" dt="2026-10-09T07:54:28.886" v="988" actId="1076"/>
        <pc:sldMkLst>
          <pc:docMk/>
          <pc:sldMk cId="1492232389" sldId="2147377809"/>
        </pc:sldMkLst>
        <pc:spChg chg="add">
          <ac:chgData name="Gaita Matteo" userId="S::matteo.gaita@exprivia.com::3b34493c-787a-4579-8e1b-874cb6e86215" providerId="AD" clId="Web-{00000000-0000-0000-0000-000000000000}" dt="2026-10-06T14:28:20.708" v="410"/>
          <ac:spMkLst>
            <pc:docMk/>
            <pc:sldMk cId="1492232389" sldId="2147377809"/>
            <ac:spMk id="3" creationId="{BCABD86E-DB0B-E01A-9B08-D021A7742030}"/>
          </ac:spMkLst>
        </pc:spChg>
        <pc:spChg chg="add del mod">
          <ac:chgData name="Gaita Matteo" userId="S::matteo.gaita@exprivia.com::3b34493c-787a-4579-8e1b-874cb6e86215" providerId="AD" clId="Web-{00000000-0000-0000-0000-000000000000}" dt="2026-10-09T07:47:06.946" v="846"/>
          <ac:spMkLst>
            <pc:docMk/>
            <pc:sldMk cId="1492232389" sldId="2147377809"/>
            <ac:spMk id="4" creationId="{31D44708-DBCE-55D4-7D8D-F224D2C79E9F}"/>
          </ac:spMkLst>
        </pc:spChg>
        <pc:spChg chg="add del mod">
          <ac:chgData name="Gaita Matteo" userId="S::matteo.gaita@exprivia.com::3b34493c-787a-4579-8e1b-874cb6e86215" providerId="AD" clId="Web-{00000000-0000-0000-0000-000000000000}" dt="2026-10-09T07:47:06.946" v="845"/>
          <ac:spMkLst>
            <pc:docMk/>
            <pc:sldMk cId="1492232389" sldId="2147377809"/>
            <ac:spMk id="5" creationId="{6464CF7A-F7D3-7214-75DC-88FF953E6147}"/>
          </ac:spMkLst>
        </pc:spChg>
        <pc:spChg chg="add mod">
          <ac:chgData name="Gaita Matteo" userId="S::matteo.gaita@exprivia.com::3b34493c-787a-4579-8e1b-874cb6e86215" providerId="AD" clId="Web-{00000000-0000-0000-0000-000000000000}" dt="2026-10-09T07:47:11.103" v="848" actId="20577"/>
          <ac:spMkLst>
            <pc:docMk/>
            <pc:sldMk cId="1492232389" sldId="2147377809"/>
            <ac:spMk id="7" creationId="{1D57B42C-6A58-4EF1-413E-053385F12A20}"/>
          </ac:spMkLst>
        </pc:spChg>
        <pc:spChg chg="add mod">
          <ac:chgData name="Gaita Matteo" userId="S::matteo.gaita@exprivia.com::3b34493c-787a-4579-8e1b-874cb6e86215" providerId="AD" clId="Web-{00000000-0000-0000-0000-000000000000}" dt="2026-10-09T07:46:57.993" v="842" actId="20577"/>
          <ac:spMkLst>
            <pc:docMk/>
            <pc:sldMk cId="1492232389" sldId="2147377809"/>
            <ac:spMk id="9" creationId="{2BB8A3D2-4785-6963-B9E1-223CD5A41F37}"/>
          </ac:spMkLst>
        </pc:spChg>
        <pc:picChg chg="add mod">
          <ac:chgData name="Gaita Matteo" userId="S::matteo.gaita@exprivia.com::3b34493c-787a-4579-8e1b-874cb6e86215" providerId="AD" clId="Web-{00000000-0000-0000-0000-000000000000}" dt="2026-10-09T07:54:28.886" v="988" actId="1076"/>
          <ac:picMkLst>
            <pc:docMk/>
            <pc:sldMk cId="1492232389" sldId="2147377809"/>
            <ac:picMk id="2" creationId="{B2B6DBA3-5E60-A7A1-C0E6-5EC79175BC6A}"/>
          </ac:picMkLst>
        </pc:picChg>
      </pc:sldChg>
      <pc:sldChg chg="addSp delSp modSp">
        <pc:chgData name="Gaita Matteo" userId="S::matteo.gaita@exprivia.com::3b34493c-787a-4579-8e1b-874cb6e86215" providerId="AD" clId="Web-{00000000-0000-0000-0000-000000000000}" dt="2026-10-06T15:08:00.523" v="592" actId="20577"/>
        <pc:sldMkLst>
          <pc:docMk/>
          <pc:sldMk cId="1648880718" sldId="2147377810"/>
        </pc:sldMkLst>
        <pc:spChg chg="add mod">
          <ac:chgData name="Gaita Matteo" userId="S::matteo.gaita@exprivia.com::3b34493c-787a-4579-8e1b-874cb6e86215" providerId="AD" clId="Web-{00000000-0000-0000-0000-000000000000}" dt="2026-10-06T15:08:00.523" v="592" actId="20577"/>
          <ac:spMkLst>
            <pc:docMk/>
            <pc:sldMk cId="1648880718" sldId="2147377810"/>
            <ac:spMk id="3" creationId="{BA538BC8-C75B-56C9-7D1A-7276FE435AE2}"/>
          </ac:spMkLst>
        </pc:spChg>
        <pc:spChg chg="add mod">
          <ac:chgData name="Gaita Matteo" userId="S::matteo.gaita@exprivia.com::3b34493c-787a-4579-8e1b-874cb6e86215" providerId="AD" clId="Web-{00000000-0000-0000-0000-000000000000}" dt="2026-10-06T15:05:53.597" v="567" actId="1076"/>
          <ac:spMkLst>
            <pc:docMk/>
            <pc:sldMk cId="1648880718" sldId="2147377810"/>
            <ac:spMk id="6" creationId="{BA3C224E-EAAE-8720-FC17-ACF78CED503E}"/>
          </ac:spMkLst>
        </pc:spChg>
        <pc:spChg chg="add mod">
          <ac:chgData name="Gaita Matteo" userId="S::matteo.gaita@exprivia.com::3b34493c-787a-4579-8e1b-874cb6e86215" providerId="AD" clId="Web-{00000000-0000-0000-0000-000000000000}" dt="2026-10-06T15:05:53.597" v="568" actId="1076"/>
          <ac:spMkLst>
            <pc:docMk/>
            <pc:sldMk cId="1648880718" sldId="2147377810"/>
            <ac:spMk id="7" creationId="{612E8B59-4455-950B-B0B7-D24CCD09C666}"/>
          </ac:spMkLst>
        </pc:spChg>
        <pc:spChg chg="add mod">
          <ac:chgData name="Gaita Matteo" userId="S::matteo.gaita@exprivia.com::3b34493c-787a-4579-8e1b-874cb6e86215" providerId="AD" clId="Web-{00000000-0000-0000-0000-000000000000}" dt="2026-10-06T15:05:53.612" v="569" actId="1076"/>
          <ac:spMkLst>
            <pc:docMk/>
            <pc:sldMk cId="1648880718" sldId="2147377810"/>
            <ac:spMk id="8" creationId="{34ED3C08-8497-4D9C-BBCF-AB52BDEF4FD6}"/>
          </ac:spMkLst>
        </pc:spChg>
        <pc:spChg chg="add mod">
          <ac:chgData name="Gaita Matteo" userId="S::matteo.gaita@exprivia.com::3b34493c-787a-4579-8e1b-874cb6e86215" providerId="AD" clId="Web-{00000000-0000-0000-0000-000000000000}" dt="2026-10-06T15:05:53.612" v="570" actId="1076"/>
          <ac:spMkLst>
            <pc:docMk/>
            <pc:sldMk cId="1648880718" sldId="2147377810"/>
            <ac:spMk id="9" creationId="{9C3DE8F8-EA85-4F96-A24F-9444A87939F8}"/>
          </ac:spMkLst>
        </pc:spChg>
        <pc:spChg chg="add mod">
          <ac:chgData name="Gaita Matteo" userId="S::matteo.gaita@exprivia.com::3b34493c-787a-4579-8e1b-874cb6e86215" providerId="AD" clId="Web-{00000000-0000-0000-0000-000000000000}" dt="2026-10-06T15:05:53.628" v="571" actId="1076"/>
          <ac:spMkLst>
            <pc:docMk/>
            <pc:sldMk cId="1648880718" sldId="2147377810"/>
            <ac:spMk id="10" creationId="{7D007E76-AC74-40AB-972F-30BA53CD3799}"/>
          </ac:spMkLst>
        </pc:spChg>
        <pc:spChg chg="add mod">
          <ac:chgData name="Gaita Matteo" userId="S::matteo.gaita@exprivia.com::3b34493c-787a-4579-8e1b-874cb6e86215" providerId="AD" clId="Web-{00000000-0000-0000-0000-000000000000}" dt="2026-10-06T15:05:53.628" v="572" actId="1076"/>
          <ac:spMkLst>
            <pc:docMk/>
            <pc:sldMk cId="1648880718" sldId="2147377810"/>
            <ac:spMk id="11" creationId="{A2750B31-D67A-DC43-8378-278731AF93C2}"/>
          </ac:spMkLst>
        </pc:spChg>
        <pc:spChg chg="add mod">
          <ac:chgData name="Gaita Matteo" userId="S::matteo.gaita@exprivia.com::3b34493c-787a-4579-8e1b-874cb6e86215" providerId="AD" clId="Web-{00000000-0000-0000-0000-000000000000}" dt="2026-10-06T15:05:53.644" v="573" actId="1076"/>
          <ac:spMkLst>
            <pc:docMk/>
            <pc:sldMk cId="1648880718" sldId="2147377810"/>
            <ac:spMk id="12" creationId="{A708A207-B0A2-7B51-DA74-1B7253732487}"/>
          </ac:spMkLst>
        </pc:spChg>
        <pc:grpChg chg="add mod">
          <ac:chgData name="Gaita Matteo" userId="S::matteo.gaita@exprivia.com::3b34493c-787a-4579-8e1b-874cb6e86215" providerId="AD" clId="Web-{00000000-0000-0000-0000-000000000000}" dt="2026-10-06T15:05:53.581" v="566" actId="1076"/>
          <ac:grpSpMkLst>
            <pc:docMk/>
            <pc:sldMk cId="1648880718" sldId="2147377810"/>
            <ac:grpSpMk id="2" creationId="{CE1B03CB-6980-BB56-FAB1-86018BC41DC6}"/>
          </ac:grpSpMkLst>
        </pc:grpChg>
      </pc:sldChg>
      <pc:sldChg chg="addSp delSp modSp add">
        <pc:chgData name="Gaita Matteo" userId="S::matteo.gaita@exprivia.com::3b34493c-787a-4579-8e1b-874cb6e86215" providerId="AD" clId="Web-{00000000-0000-0000-0000-000000000000}" dt="2026-10-09T07:54:44.590" v="992" actId="1076"/>
        <pc:sldMkLst>
          <pc:docMk/>
          <pc:sldMk cId="2333296320" sldId="2147377822"/>
        </pc:sldMkLst>
        <pc:spChg chg="add">
          <ac:chgData name="Gaita Matteo" userId="S::matteo.gaita@exprivia.com::3b34493c-787a-4579-8e1b-874cb6e86215" providerId="AD" clId="Web-{00000000-0000-0000-0000-000000000000}" dt="2026-10-09T07:47:36.447" v="851"/>
          <ac:spMkLst>
            <pc:docMk/>
            <pc:sldMk cId="2333296320" sldId="2147377822"/>
            <ac:spMk id="2" creationId="{0A60CCE5-6236-901F-8C24-E9A16DC625C3}"/>
          </ac:spMkLst>
        </pc:spChg>
        <pc:spChg chg="add">
          <ac:chgData name="Gaita Matteo" userId="S::matteo.gaita@exprivia.com::3b34493c-787a-4579-8e1b-874cb6e86215" providerId="AD" clId="Web-{00000000-0000-0000-0000-000000000000}" dt="2026-10-09T07:47:36.447" v="851"/>
          <ac:spMkLst>
            <pc:docMk/>
            <pc:sldMk cId="2333296320" sldId="2147377822"/>
            <ac:spMk id="3" creationId="{8A46ED92-41D1-9CF7-93EF-E479E2E882B7}"/>
          </ac:spMkLst>
        </pc:spChg>
        <pc:spChg chg="del">
          <ac:chgData name="Gaita Matteo" userId="S::matteo.gaita@exprivia.com::3b34493c-787a-4579-8e1b-874cb6e86215" providerId="AD" clId="Web-{00000000-0000-0000-0000-000000000000}" dt="2026-10-09T07:47:34.760" v="850"/>
          <ac:spMkLst>
            <pc:docMk/>
            <pc:sldMk cId="2333296320" sldId="2147377822"/>
            <ac:spMk id="7" creationId="{6464CF7A-F7D3-7214-75DC-88FF953E6147}"/>
          </ac:spMkLst>
        </pc:spChg>
        <pc:spChg chg="del">
          <ac:chgData name="Gaita Matteo" userId="S::matteo.gaita@exprivia.com::3b34493c-787a-4579-8e1b-874cb6e86215" providerId="AD" clId="Web-{00000000-0000-0000-0000-000000000000}" dt="2026-10-09T07:47:34.760" v="849"/>
          <ac:spMkLst>
            <pc:docMk/>
            <pc:sldMk cId="2333296320" sldId="2147377822"/>
            <ac:spMk id="8" creationId="{DA25F2D0-C07E-6558-68E9-8617650B3C7B}"/>
          </ac:spMkLst>
        </pc:spChg>
        <pc:spChg chg="add mod">
          <ac:chgData name="Gaita Matteo" userId="S::matteo.gaita@exprivia.com::3b34493c-787a-4579-8e1b-874cb6e86215" providerId="AD" clId="Web-{00000000-0000-0000-0000-000000000000}" dt="2026-10-06T15:07:37.819" v="584" actId="1076"/>
          <ac:spMkLst>
            <pc:docMk/>
            <pc:sldMk cId="2333296320" sldId="2147377822"/>
            <ac:spMk id="9" creationId="{D9BFE599-8F62-47E0-4C20-7AD15B26AD2A}"/>
          </ac:spMkLst>
        </pc:spChg>
        <pc:picChg chg="add mod">
          <ac:chgData name="Gaita Matteo" userId="S::matteo.gaita@exprivia.com::3b34493c-787a-4579-8e1b-874cb6e86215" providerId="AD" clId="Web-{00000000-0000-0000-0000-000000000000}" dt="2026-10-09T07:54:44.590" v="992" actId="1076"/>
          <ac:picMkLst>
            <pc:docMk/>
            <pc:sldMk cId="2333296320" sldId="2147377822"/>
            <ac:picMk id="6" creationId="{7C06CDA2-58BD-78F7-C713-BC5A9BADC665}"/>
          </ac:picMkLst>
        </pc:picChg>
      </pc:sldChg>
      <pc:sldChg chg="addSp delSp modSp">
        <pc:chgData name="Gaita Matteo" userId="S::matteo.gaita@exprivia.com::3b34493c-787a-4579-8e1b-874cb6e86215" providerId="AD" clId="Web-{00000000-0000-0000-0000-000000000000}" dt="2026-10-09T07:51:11.191" v="852" actId="1076"/>
        <pc:sldMkLst>
          <pc:docMk/>
          <pc:sldMk cId="3920004094" sldId="2147377823"/>
        </pc:sldMkLst>
        <pc:spChg chg="add mod">
          <ac:chgData name="Gaita Matteo" userId="S::matteo.gaita@exprivia.com::3b34493c-787a-4579-8e1b-874cb6e86215" providerId="AD" clId="Web-{00000000-0000-0000-0000-000000000000}" dt="2026-10-09T07:37:42.548" v="679" actId="1076"/>
          <ac:spMkLst>
            <pc:docMk/>
            <pc:sldMk cId="3920004094" sldId="2147377823"/>
            <ac:spMk id="2" creationId="{B9A6C1BD-9970-6713-2D83-75168608E412}"/>
          </ac:spMkLst>
        </pc:spChg>
        <pc:spChg chg="add mod">
          <ac:chgData name="Gaita Matteo" userId="S::matteo.gaita@exprivia.com::3b34493c-787a-4579-8e1b-874cb6e86215" providerId="AD" clId="Web-{00000000-0000-0000-0000-000000000000}" dt="2026-10-09T07:37:42.548" v="678" actId="1076"/>
          <ac:spMkLst>
            <pc:docMk/>
            <pc:sldMk cId="3920004094" sldId="2147377823"/>
            <ac:spMk id="3" creationId="{A0CECD34-92A6-120E-C438-B5E774C52526}"/>
          </ac:spMkLst>
        </pc:spChg>
        <pc:spChg chg="del">
          <ac:chgData name="Gaita Matteo" userId="S::matteo.gaita@exprivia.com::3b34493c-787a-4579-8e1b-874cb6e86215" providerId="AD" clId="Web-{00000000-0000-0000-0000-000000000000}" dt="2026-10-09T07:27:56.133" v="674"/>
          <ac:spMkLst>
            <pc:docMk/>
            <pc:sldMk cId="3920004094" sldId="2147377823"/>
            <ac:spMk id="8" creationId="{B64134ED-F857-4466-DCC4-4F7B900166B8}"/>
          </ac:spMkLst>
        </pc:spChg>
        <pc:spChg chg="del">
          <ac:chgData name="Gaita Matteo" userId="S::matteo.gaita@exprivia.com::3b34493c-787a-4579-8e1b-874cb6e86215" providerId="AD" clId="Web-{00000000-0000-0000-0000-000000000000}" dt="2026-10-09T07:27:56.133" v="673"/>
          <ac:spMkLst>
            <pc:docMk/>
            <pc:sldMk cId="3920004094" sldId="2147377823"/>
            <ac:spMk id="58" creationId="{B9A6C1BD-9970-6713-2D83-75168608E412}"/>
          </ac:spMkLst>
        </pc:spChg>
        <pc:spChg chg="del">
          <ac:chgData name="Gaita Matteo" userId="S::matteo.gaita@exprivia.com::3b34493c-787a-4579-8e1b-874cb6e86215" providerId="AD" clId="Web-{00000000-0000-0000-0000-000000000000}" dt="2026-10-09T07:27:56.133" v="672"/>
          <ac:spMkLst>
            <pc:docMk/>
            <pc:sldMk cId="3920004094" sldId="2147377823"/>
            <ac:spMk id="61" creationId="{A0CECD34-92A6-120E-C438-B5E774C52526}"/>
          </ac:spMkLst>
        </pc:spChg>
        <pc:spChg chg="del">
          <ac:chgData name="Gaita Matteo" userId="S::matteo.gaita@exprivia.com::3b34493c-787a-4579-8e1b-874cb6e86215" providerId="AD" clId="Web-{00000000-0000-0000-0000-000000000000}" dt="2026-10-09T07:27:56.133" v="671"/>
          <ac:spMkLst>
            <pc:docMk/>
            <pc:sldMk cId="3920004094" sldId="2147377823"/>
            <ac:spMk id="111" creationId="{41BAF005-26A5-772B-804A-5FB941ED869E}"/>
          </ac:spMkLst>
        </pc:spChg>
        <pc:picChg chg="mod">
          <ac:chgData name="Gaita Matteo" userId="S::matteo.gaita@exprivia.com::3b34493c-787a-4579-8e1b-874cb6e86215" providerId="AD" clId="Web-{00000000-0000-0000-0000-000000000000}" dt="2026-10-09T07:51:11.191" v="852" actId="1076"/>
          <ac:picMkLst>
            <pc:docMk/>
            <pc:sldMk cId="3920004094" sldId="2147377823"/>
            <ac:picMk id="4" creationId="{E8E62556-7E32-1948-8880-1B3ACDF64D3F}"/>
          </ac:picMkLst>
        </pc:picChg>
      </pc:sldChg>
    </pc:docChg>
  </pc:docChgLst>
  <pc:docChgLst>
    <pc:chgData name="Gaita Matteo" userId="S::matteo.gaita@exprivia.com::3b34493c-787a-4579-8e1b-874cb6e86215" providerId="AD" clId="Web-{63190522-F4B1-E4CF-49CC-BF1EC5F483D6}"/>
    <pc:docChg chg="delSld modSection">
      <pc:chgData name="Gaita Matteo" userId="S::matteo.gaita@exprivia.com::3b34493c-787a-4579-8e1b-874cb6e86215" providerId="AD" clId="Web-{63190522-F4B1-E4CF-49CC-BF1EC5F483D6}" dt="2026-10-05T12:24:15.077" v="3"/>
      <pc:docMkLst>
        <pc:docMk/>
      </pc:docMkLst>
    </pc:docChg>
  </pc:docChgLst>
  <pc:docChgLst>
    <pc:chgData name="Gaita Matteo" userId="S::matteo.gaita@exprivia.com::3b34493c-787a-4579-8e1b-874cb6e86215" providerId="AD" clId="Web-{02F98322-8673-3F80-C790-BD7C70784CC4}"/>
    <pc:docChg chg="modSld">
      <pc:chgData name="Gaita Matteo" userId="S::matteo.gaita@exprivia.com::3b34493c-787a-4579-8e1b-874cb6e86215" providerId="AD" clId="Web-{02F98322-8673-3F80-C790-BD7C70784CC4}" dt="2026-10-02T15:17:18.457" v="30"/>
      <pc:docMkLst>
        <pc:docMk/>
      </pc:docMkLst>
    </pc:docChg>
  </pc:docChgLst>
  <pc:docChgLst>
    <pc:chgData name="Gaita Matteo" userId="S::matteo.gaita@exprivia.com::3b34493c-787a-4579-8e1b-874cb6e86215" providerId="AD" clId="Web-{008D5B82-E6D0-6A03-12CF-347303E739B5}"/>
    <pc:docChg chg="modSld">
      <pc:chgData name="Gaita Matteo" userId="S::matteo.gaita@exprivia.com::3b34493c-787a-4579-8e1b-874cb6e86215" providerId="AD" clId="Web-{008D5B82-E6D0-6A03-12CF-347303E739B5}" dt="2026-10-02T16:01:07.509" v="14" actId="1076"/>
      <pc:docMkLst>
        <pc:docMk/>
      </pc:docMkLst>
      <pc:sldChg chg="modSp">
        <pc:chgData name="Gaita Matteo" userId="S::matteo.gaita@exprivia.com::3b34493c-787a-4579-8e1b-874cb6e86215" providerId="AD" clId="Web-{008D5B82-E6D0-6A03-12CF-347303E739B5}" dt="2026-10-02T16:01:07.509" v="14" actId="1076"/>
        <pc:sldMkLst>
          <pc:docMk/>
          <pc:sldMk cId="1519319138" sldId="2147377771"/>
        </pc:sldMkLst>
        <pc:spChg chg="mod">
          <ac:chgData name="Gaita Matteo" userId="S::matteo.gaita@exprivia.com::3b34493c-787a-4579-8e1b-874cb6e86215" providerId="AD" clId="Web-{008D5B82-E6D0-6A03-12CF-347303E739B5}" dt="2026-10-02T16:00:22.243" v="3" actId="20577"/>
          <ac:spMkLst>
            <pc:docMk/>
            <pc:sldMk cId="1519319138" sldId="2147377771"/>
            <ac:spMk id="3" creationId="{1A70262C-31D1-02C0-6C19-1A728C995C0D}"/>
          </ac:spMkLst>
        </pc:spChg>
      </pc:sldChg>
    </pc:docChg>
  </pc:docChgLst>
  <pc:docChgLst>
    <pc:chgData clId="Web-{63190522-F4B1-E4CF-49CC-BF1EC5F483D6}"/>
    <pc:docChg chg="sldOrd">
      <pc:chgData name="" userId="" providerId="" clId="Web-{63190522-F4B1-E4CF-49CC-BF1EC5F483D6}" dt="2026-10-05T12:24:08.093" v="0"/>
      <pc:docMkLst>
        <pc:docMk/>
      </pc:docMkLst>
    </pc:docChg>
  </pc:docChgLst>
  <pc:docChgLst>
    <pc:chgData name="Gaita Matteo" userId="S::matteo.gaita@exprivia.com::3b34493c-787a-4579-8e1b-874cb6e86215" providerId="AD" clId="Web-{5801A532-5270-D234-0B5B-AE3550D4662A}"/>
    <pc:docChg chg="addSld delSld modSld sldOrd modSection">
      <pc:chgData name="Gaita Matteo" userId="S::matteo.gaita@exprivia.com::3b34493c-787a-4579-8e1b-874cb6e86215" providerId="AD" clId="Web-{5801A532-5270-D234-0B5B-AE3550D4662A}" dt="2026-10-02T15:05:37.100" v="435" actId="1076"/>
      <pc:docMkLst>
        <pc:docMk/>
      </pc:docMkLst>
      <pc:sldChg chg="ord">
        <pc:chgData name="Gaita Matteo" userId="S::matteo.gaita@exprivia.com::3b34493c-787a-4579-8e1b-874cb6e86215" providerId="AD" clId="Web-{5801A532-5270-D234-0B5B-AE3550D4662A}" dt="2026-10-02T14:21:45.842" v="17"/>
        <pc:sldMkLst>
          <pc:docMk/>
          <pc:sldMk cId="1317383534" sldId="2147377741"/>
        </pc:sldMkLst>
      </pc:sldChg>
      <pc:sldChg chg="addSp modSp">
        <pc:chgData name="Gaita Matteo" userId="S::matteo.gaita@exprivia.com::3b34493c-787a-4579-8e1b-874cb6e86215" providerId="AD" clId="Web-{5801A532-5270-D234-0B5B-AE3550D4662A}" dt="2026-10-02T14:21:26.857" v="16" actId="1076"/>
        <pc:sldMkLst>
          <pc:docMk/>
          <pc:sldMk cId="1519319138" sldId="2147377771"/>
        </pc:sldMkLst>
      </pc:sldChg>
    </pc:docChg>
  </pc:docChgLst>
  <pc:docChgLst>
    <pc:chgData name="Gaita Matteo" userId="S::matteo.gaita@exprivia.com::3b34493c-787a-4579-8e1b-874cb6e86215" providerId="AD" clId="Web-{CA9389E7-234D-08BA-0ABE-B292C4C06377}"/>
    <pc:docChg chg="addSld modSld modSection">
      <pc:chgData name="Gaita Matteo" userId="S::matteo.gaita@exprivia.com::3b34493c-787a-4579-8e1b-874cb6e86215" providerId="AD" clId="Web-{CA9389E7-234D-08BA-0ABE-B292C4C06377}" dt="2026-10-05T13:35:59.763" v="188"/>
      <pc:docMkLst>
        <pc:docMk/>
      </pc:docMkLst>
      <pc:sldChg chg="modSp">
        <pc:chgData name="Gaita Matteo" userId="S::matteo.gaita@exprivia.com::3b34493c-787a-4579-8e1b-874cb6e86215" providerId="AD" clId="Web-{CA9389E7-234D-08BA-0ABE-B292C4C06377}" dt="2026-10-05T13:24:56.444" v="27" actId="1076"/>
        <pc:sldMkLst>
          <pc:docMk/>
          <pc:sldMk cId="1519319138" sldId="2147377771"/>
        </pc:sldMkLst>
        <pc:spChg chg="mod">
          <ac:chgData name="Gaita Matteo" userId="S::matteo.gaita@exprivia.com::3b34493c-787a-4579-8e1b-874cb6e86215" providerId="AD" clId="Web-{CA9389E7-234D-08BA-0ABE-B292C4C06377}" dt="2026-10-05T13:24:56.444" v="27" actId="1076"/>
          <ac:spMkLst>
            <pc:docMk/>
            <pc:sldMk cId="1519319138" sldId="2147377771"/>
            <ac:spMk id="3" creationId="{1A70262C-31D1-02C0-6C19-1A728C995C0D}"/>
          </ac:spMkLst>
        </pc:spChg>
      </pc:sldChg>
      <pc:sldChg chg="addSp delSp modSp">
        <pc:chgData name="Gaita Matteo" userId="S::matteo.gaita@exprivia.com::3b34493c-787a-4579-8e1b-874cb6e86215" providerId="AD" clId="Web-{CA9389E7-234D-08BA-0ABE-B292C4C06377}" dt="2026-10-05T13:28:54.390" v="106" actId="14100"/>
        <pc:sldMkLst>
          <pc:docMk/>
          <pc:sldMk cId="2497131579" sldId="2147377786"/>
        </pc:sldMkLst>
        <pc:spChg chg="add mod">
          <ac:chgData name="Gaita Matteo" userId="S::matteo.gaita@exprivia.com::3b34493c-787a-4579-8e1b-874cb6e86215" providerId="AD" clId="Web-{CA9389E7-234D-08BA-0ABE-B292C4C06377}" dt="2026-10-05T13:28:54.390" v="106" actId="14100"/>
          <ac:spMkLst>
            <pc:docMk/>
            <pc:sldMk cId="2497131579" sldId="2147377786"/>
            <ac:spMk id="14" creationId="{F5689BE1-8041-F8C2-91CE-3D1CF07B9B2B}"/>
          </ac:spMkLst>
        </pc:spChg>
      </pc:sldChg>
      <pc:sldChg chg="addSp delSp modSp new">
        <pc:chgData name="Gaita Matteo" userId="S::matteo.gaita@exprivia.com::3b34493c-787a-4579-8e1b-874cb6e86215" providerId="AD" clId="Web-{CA9389E7-234D-08BA-0ABE-B292C4C06377}" dt="2026-10-05T13:29:01.921" v="107"/>
        <pc:sldMkLst>
          <pc:docMk/>
          <pc:sldMk cId="1281900040" sldId="2147377788"/>
        </pc:sldMkLst>
        <pc:spChg chg="add">
          <ac:chgData name="Gaita Matteo" userId="S::matteo.gaita@exprivia.com::3b34493c-787a-4579-8e1b-874cb6e86215" providerId="AD" clId="Web-{CA9389E7-234D-08BA-0ABE-B292C4C06377}" dt="2026-10-05T13:29:01.921" v="107"/>
          <ac:spMkLst>
            <pc:docMk/>
            <pc:sldMk cId="1281900040" sldId="2147377788"/>
            <ac:spMk id="16" creationId="{CEF6FD49-FC78-4E08-93D5-53F5335DE94B}"/>
          </ac:spMkLst>
        </pc:spChg>
      </pc:sldChg>
      <pc:sldChg chg="addSp delSp modSp new">
        <pc:chgData name="Gaita Matteo" userId="S::matteo.gaita@exprivia.com::3b34493c-787a-4579-8e1b-874cb6e86215" providerId="AD" clId="Web-{CA9389E7-234D-08BA-0ABE-B292C4C06377}" dt="2026-10-05T13:34:22.681" v="170" actId="20577"/>
        <pc:sldMkLst>
          <pc:docMk/>
          <pc:sldMk cId="2023538604" sldId="2147377791"/>
        </pc:sldMkLst>
        <pc:spChg chg="add">
          <ac:chgData name="Gaita Matteo" userId="S::matteo.gaita@exprivia.com::3b34493c-787a-4579-8e1b-874cb6e86215" providerId="AD" clId="Web-{CA9389E7-234D-08BA-0ABE-B292C4C06377}" dt="2026-10-05T13:31:34.520" v="124"/>
          <ac:spMkLst>
            <pc:docMk/>
            <pc:sldMk cId="2023538604" sldId="2147377791"/>
            <ac:spMk id="8" creationId="{078E902F-972E-244D-BC55-ACBBC01CF942}"/>
          </ac:spMkLst>
        </pc:spChg>
        <pc:spChg chg="add">
          <ac:chgData name="Gaita Matteo" userId="S::matteo.gaita@exprivia.com::3b34493c-787a-4579-8e1b-874cb6e86215" providerId="AD" clId="Web-{CA9389E7-234D-08BA-0ABE-B292C4C06377}" dt="2026-10-05T13:31:34.520" v="124"/>
          <ac:spMkLst>
            <pc:docMk/>
            <pc:sldMk cId="2023538604" sldId="2147377791"/>
            <ac:spMk id="10" creationId="{EDAF70AE-92BC-15CC-8858-2F1BA8BFF3C9}"/>
          </ac:spMkLst>
        </pc:spChg>
        <pc:spChg chg="add">
          <ac:chgData name="Gaita Matteo" userId="S::matteo.gaita@exprivia.com::3b34493c-787a-4579-8e1b-874cb6e86215" providerId="AD" clId="Web-{CA9389E7-234D-08BA-0ABE-B292C4C06377}" dt="2026-10-05T13:31:34.520" v="124"/>
          <ac:spMkLst>
            <pc:docMk/>
            <pc:sldMk cId="2023538604" sldId="2147377791"/>
            <ac:spMk id="14" creationId="{5BC41A9A-3316-779C-51B1-9B124B2FBF7C}"/>
          </ac:spMkLst>
        </pc:spChg>
        <pc:spChg chg="add">
          <ac:chgData name="Gaita Matteo" userId="S::matteo.gaita@exprivia.com::3b34493c-787a-4579-8e1b-874cb6e86215" providerId="AD" clId="Web-{CA9389E7-234D-08BA-0ABE-B292C4C06377}" dt="2026-10-05T13:31:34.520" v="124"/>
          <ac:spMkLst>
            <pc:docMk/>
            <pc:sldMk cId="2023538604" sldId="2147377791"/>
            <ac:spMk id="16" creationId="{B05154B7-F450-112B-922C-AC207C733FBE}"/>
          </ac:spMkLst>
        </pc:spChg>
        <pc:spChg chg="add">
          <ac:chgData name="Gaita Matteo" userId="S::matteo.gaita@exprivia.com::3b34493c-787a-4579-8e1b-874cb6e86215" providerId="AD" clId="Web-{CA9389E7-234D-08BA-0ABE-B292C4C06377}" dt="2026-10-05T13:31:34.520" v="124"/>
          <ac:spMkLst>
            <pc:docMk/>
            <pc:sldMk cId="2023538604" sldId="2147377791"/>
            <ac:spMk id="24" creationId="{0A0D1C49-8D61-1915-8254-28475436298D}"/>
          </ac:spMkLst>
        </pc:spChg>
        <pc:spChg chg="add">
          <ac:chgData name="Gaita Matteo" userId="S::matteo.gaita@exprivia.com::3b34493c-787a-4579-8e1b-874cb6e86215" providerId="AD" clId="Web-{CA9389E7-234D-08BA-0ABE-B292C4C06377}" dt="2026-10-05T13:31:34.520" v="124"/>
          <ac:spMkLst>
            <pc:docMk/>
            <pc:sldMk cId="2023538604" sldId="2147377791"/>
            <ac:spMk id="25" creationId="{69270D33-EDC2-3B46-8654-A0B22A42FCAA}"/>
          </ac:spMkLst>
        </pc:spChg>
        <pc:spChg chg="add">
          <ac:chgData name="Gaita Matteo" userId="S::matteo.gaita@exprivia.com::3b34493c-787a-4579-8e1b-874cb6e86215" providerId="AD" clId="Web-{CA9389E7-234D-08BA-0ABE-B292C4C06377}" dt="2026-10-05T13:31:34.520" v="124"/>
          <ac:spMkLst>
            <pc:docMk/>
            <pc:sldMk cId="2023538604" sldId="2147377791"/>
            <ac:spMk id="26" creationId="{B2339B2C-0FD1-9556-9B53-E9AA8FF7F21A}"/>
          </ac:spMkLst>
        </pc:spChg>
        <pc:spChg chg="add">
          <ac:chgData name="Gaita Matteo" userId="S::matteo.gaita@exprivia.com::3b34493c-787a-4579-8e1b-874cb6e86215" providerId="AD" clId="Web-{CA9389E7-234D-08BA-0ABE-B292C4C06377}" dt="2026-10-05T13:31:34.520" v="124"/>
          <ac:spMkLst>
            <pc:docMk/>
            <pc:sldMk cId="2023538604" sldId="2147377791"/>
            <ac:spMk id="45" creationId="{737A898E-292B-A12B-4884-ADCAEB069316}"/>
          </ac:spMkLst>
        </pc:spChg>
        <pc:spChg chg="add">
          <ac:chgData name="Gaita Matteo" userId="S::matteo.gaita@exprivia.com::3b34493c-787a-4579-8e1b-874cb6e86215" providerId="AD" clId="Web-{CA9389E7-234D-08BA-0ABE-B292C4C06377}" dt="2026-10-05T13:31:34.520" v="124"/>
          <ac:spMkLst>
            <pc:docMk/>
            <pc:sldMk cId="2023538604" sldId="2147377791"/>
            <ac:spMk id="49" creationId="{A8F0EC1A-860C-6E50-7CD0-042882A94B7D}"/>
          </ac:spMkLst>
        </pc:spChg>
        <pc:spChg chg="add mod">
          <ac:chgData name="Gaita Matteo" userId="S::matteo.gaita@exprivia.com::3b34493c-787a-4579-8e1b-874cb6e86215" providerId="AD" clId="Web-{CA9389E7-234D-08BA-0ABE-B292C4C06377}" dt="2026-10-05T13:34:22.681" v="170" actId="20577"/>
          <ac:spMkLst>
            <pc:docMk/>
            <pc:sldMk cId="2023538604" sldId="2147377791"/>
            <ac:spMk id="53" creationId="{68C59F9E-B609-2400-AF0D-B272D0B5CB11}"/>
          </ac:spMkLst>
        </pc:spChg>
      </pc:sldChg>
      <pc:sldChg chg="addSp delSp modSp new">
        <pc:chgData name="Gaita Matteo" userId="S::matteo.gaita@exprivia.com::3b34493c-787a-4579-8e1b-874cb6e86215" providerId="AD" clId="Web-{CA9389E7-234D-08BA-0ABE-B292C4C06377}" dt="2026-10-05T13:34:30.010" v="171"/>
        <pc:sldMkLst>
          <pc:docMk/>
          <pc:sldMk cId="1593610539" sldId="2147377792"/>
        </pc:sldMkLst>
        <pc:spChg chg="add">
          <ac:chgData name="Gaita Matteo" userId="S::matteo.gaita@exprivia.com::3b34493c-787a-4579-8e1b-874cb6e86215" providerId="AD" clId="Web-{CA9389E7-234D-08BA-0ABE-B292C4C06377}" dt="2026-10-05T13:34:30.010" v="171"/>
          <ac:spMkLst>
            <pc:docMk/>
            <pc:sldMk cId="1593610539" sldId="2147377792"/>
            <ac:spMk id="16" creationId="{3E2FD41B-7390-6937-7937-8D2FD9E9F505}"/>
          </ac:spMkLst>
        </pc:spChg>
      </pc:sldChg>
      <pc:sldChg chg="addSp delSp modSp new">
        <pc:chgData name="Gaita Matteo" userId="S::matteo.gaita@exprivia.com::3b34493c-787a-4579-8e1b-874cb6e86215" providerId="AD" clId="Web-{CA9389E7-234D-08BA-0ABE-B292C4C06377}" dt="2026-10-05T13:35:23.011" v="180" actId="20577"/>
        <pc:sldMkLst>
          <pc:docMk/>
          <pc:sldMk cId="3056221977" sldId="2147377793"/>
        </pc:sldMkLst>
        <pc:spChg chg="add">
          <ac:chgData name="Gaita Matteo" userId="S::matteo.gaita@exprivia.com::3b34493c-787a-4579-8e1b-874cb6e86215" providerId="AD" clId="Web-{CA9389E7-234D-08BA-0ABE-B292C4C06377}" dt="2026-10-05T13:32:12.240" v="140"/>
          <ac:spMkLst>
            <pc:docMk/>
            <pc:sldMk cId="3056221977" sldId="2147377793"/>
            <ac:spMk id="7" creationId="{B02F3027-3427-1AFE-4190-E07F05F80D4E}"/>
          </ac:spMkLst>
        </pc:spChg>
        <pc:spChg chg="add">
          <ac:chgData name="Gaita Matteo" userId="S::matteo.gaita@exprivia.com::3b34493c-787a-4579-8e1b-874cb6e86215" providerId="AD" clId="Web-{CA9389E7-234D-08BA-0ABE-B292C4C06377}" dt="2026-10-05T13:32:12.240" v="140"/>
          <ac:spMkLst>
            <pc:docMk/>
            <pc:sldMk cId="3056221977" sldId="2147377793"/>
            <ac:spMk id="9" creationId="{CCEBCB51-E2A9-E483-B4D8-4F14C6B5FACE}"/>
          </ac:spMkLst>
        </pc:spChg>
        <pc:spChg chg="add mod">
          <ac:chgData name="Gaita Matteo" userId="S::matteo.gaita@exprivia.com::3b34493c-787a-4579-8e1b-874cb6e86215" providerId="AD" clId="Web-{CA9389E7-234D-08BA-0ABE-B292C4C06377}" dt="2026-10-05T13:35:23.011" v="180" actId="20577"/>
          <ac:spMkLst>
            <pc:docMk/>
            <pc:sldMk cId="3056221977" sldId="2147377793"/>
            <ac:spMk id="32" creationId="{2B8BD64B-5E00-9605-B33A-4E35EDBB38EA}"/>
          </ac:spMkLst>
        </pc:spChg>
        <pc:grpChg chg="add">
          <ac:chgData name="Gaita Matteo" userId="S::matteo.gaita@exprivia.com::3b34493c-787a-4579-8e1b-874cb6e86215" providerId="AD" clId="Web-{CA9389E7-234D-08BA-0ABE-B292C4C06377}" dt="2026-10-05T13:32:12.240" v="140"/>
          <ac:grpSpMkLst>
            <pc:docMk/>
            <pc:sldMk cId="3056221977" sldId="2147377793"/>
            <ac:grpSpMk id="10" creationId="{8C1B277F-4E08-698D-E8E4-FA05AB9623B9}"/>
          </ac:grpSpMkLst>
        </pc:grpChg>
        <pc:cxnChg chg="add">
          <ac:chgData name="Gaita Matteo" userId="S::matteo.gaita@exprivia.com::3b34493c-787a-4579-8e1b-874cb6e86215" providerId="AD" clId="Web-{CA9389E7-234D-08BA-0ABE-B292C4C06377}" dt="2026-10-05T13:32:12.240" v="140"/>
          <ac:cxnSpMkLst>
            <pc:docMk/>
            <pc:sldMk cId="3056221977" sldId="2147377793"/>
            <ac:cxnSpMk id="8" creationId="{48B12119-A211-6CAA-8AF1-FF70DAC9C8F1}"/>
          </ac:cxnSpMkLst>
        </pc:cxnChg>
      </pc:sldChg>
      <pc:sldChg chg="addSp delSp modSp new">
        <pc:chgData name="Gaita Matteo" userId="S::matteo.gaita@exprivia.com::3b34493c-787a-4579-8e1b-874cb6e86215" providerId="AD" clId="Web-{CA9389E7-234D-08BA-0ABE-B292C4C06377}" dt="2026-10-05T13:35:33.543" v="182" actId="20577"/>
        <pc:sldMkLst>
          <pc:docMk/>
          <pc:sldMk cId="1376335689" sldId="2147377794"/>
        </pc:sldMkLst>
        <pc:spChg chg="add">
          <ac:chgData name="Gaita Matteo" userId="S::matteo.gaita@exprivia.com::3b34493c-787a-4579-8e1b-874cb6e86215" providerId="AD" clId="Web-{CA9389E7-234D-08BA-0ABE-B292C4C06377}" dt="2026-10-05T13:32:28.428" v="144"/>
          <ac:spMkLst>
            <pc:docMk/>
            <pc:sldMk cId="1376335689" sldId="2147377794"/>
            <ac:spMk id="7" creationId="{CCEBCB51-E2A9-E483-B4D8-4F14C6B5FACE}"/>
          </ac:spMkLst>
        </pc:spChg>
        <pc:spChg chg="add mod">
          <ac:chgData name="Gaita Matteo" userId="S::matteo.gaita@exprivia.com::3b34493c-787a-4579-8e1b-874cb6e86215" providerId="AD" clId="Web-{CA9389E7-234D-08BA-0ABE-B292C4C06377}" dt="2026-10-05T13:35:33.543" v="182" actId="20577"/>
          <ac:spMkLst>
            <pc:docMk/>
            <pc:sldMk cId="1376335689" sldId="2147377794"/>
            <ac:spMk id="43" creationId="{C70B2EAC-9328-961B-6463-3D7C710817E8}"/>
          </ac:spMkLst>
        </pc:spChg>
        <pc:grpChg chg="add">
          <ac:chgData name="Gaita Matteo" userId="S::matteo.gaita@exprivia.com::3b34493c-787a-4579-8e1b-874cb6e86215" providerId="AD" clId="Web-{CA9389E7-234D-08BA-0ABE-B292C4C06377}" dt="2026-10-05T13:32:28.428" v="144"/>
          <ac:grpSpMkLst>
            <pc:docMk/>
            <pc:sldMk cId="1376335689" sldId="2147377794"/>
            <ac:grpSpMk id="8" creationId="{008DFE95-289F-CC3D-2A11-F547F6EBF20F}"/>
          </ac:grpSpMkLst>
        </pc:grpChg>
        <pc:cxnChg chg="add">
          <ac:chgData name="Gaita Matteo" userId="S::matteo.gaita@exprivia.com::3b34493c-787a-4579-8e1b-874cb6e86215" providerId="AD" clId="Web-{CA9389E7-234D-08BA-0ABE-B292C4C06377}" dt="2026-10-05T13:32:28.428" v="144"/>
          <ac:cxnSpMkLst>
            <pc:docMk/>
            <pc:sldMk cId="1376335689" sldId="2147377794"/>
            <ac:cxnSpMk id="6" creationId="{48B12119-A211-6CAA-8AF1-FF70DAC9C8F1}"/>
          </ac:cxnSpMkLst>
        </pc:cxnChg>
      </pc:sldChg>
      <pc:sldChg chg="addSp delSp modSp new">
        <pc:chgData name="Gaita Matteo" userId="S::matteo.gaita@exprivia.com::3b34493c-787a-4579-8e1b-874cb6e86215" providerId="AD" clId="Web-{CA9389E7-234D-08BA-0ABE-B292C4C06377}" dt="2026-10-05T13:35:59.763" v="188"/>
        <pc:sldMkLst>
          <pc:docMk/>
          <pc:sldMk cId="3038819480" sldId="2147377795"/>
        </pc:sldMkLst>
        <pc:spChg chg="add">
          <ac:chgData name="Gaita Matteo" userId="S::matteo.gaita@exprivia.com::3b34493c-787a-4579-8e1b-874cb6e86215" providerId="AD" clId="Web-{CA9389E7-234D-08BA-0ABE-B292C4C06377}" dt="2026-10-05T13:35:59.763" v="188"/>
          <ac:spMkLst>
            <pc:docMk/>
            <pc:sldMk cId="3038819480" sldId="2147377795"/>
            <ac:spMk id="18" creationId="{7A89207C-98FA-25DB-8923-8E2364F6C87C}"/>
          </ac:spMkLst>
        </pc:spChg>
      </pc:sldChg>
      <pc:sldChg chg="new">
        <pc:chgData name="Gaita Matteo" userId="S::matteo.gaita@exprivia.com::3b34493c-787a-4579-8e1b-874cb6e86215" providerId="AD" clId="Web-{CA9389E7-234D-08BA-0ABE-B292C4C06377}" dt="2026-10-05T13:26:34.041" v="60"/>
        <pc:sldMkLst>
          <pc:docMk/>
          <pc:sldMk cId="605800329" sldId="2147377799"/>
        </pc:sldMkLst>
      </pc:sldChg>
      <pc:sldChg chg="new">
        <pc:chgData name="Gaita Matteo" userId="S::matteo.gaita@exprivia.com::3b34493c-787a-4579-8e1b-874cb6e86215" providerId="AD" clId="Web-{CA9389E7-234D-08BA-0ABE-B292C4C06377}" dt="2026-10-05T13:26:34.948" v="61"/>
        <pc:sldMkLst>
          <pc:docMk/>
          <pc:sldMk cId="2075817185" sldId="2147377800"/>
        </pc:sldMkLst>
      </pc:sldChg>
      <pc:sldChg chg="new">
        <pc:chgData name="Gaita Matteo" userId="S::matteo.gaita@exprivia.com::3b34493c-787a-4579-8e1b-874cb6e86215" providerId="AD" clId="Web-{CA9389E7-234D-08BA-0ABE-B292C4C06377}" dt="2026-10-05T13:26:35.760" v="62"/>
        <pc:sldMkLst>
          <pc:docMk/>
          <pc:sldMk cId="351841846" sldId="2147377801"/>
        </pc:sldMkLst>
      </pc:sldChg>
      <pc:sldChg chg="new">
        <pc:chgData name="Gaita Matteo" userId="S::matteo.gaita@exprivia.com::3b34493c-787a-4579-8e1b-874cb6e86215" providerId="AD" clId="Web-{CA9389E7-234D-08BA-0ABE-B292C4C06377}" dt="2026-10-05T13:26:36.354" v="63"/>
        <pc:sldMkLst>
          <pc:docMk/>
          <pc:sldMk cId="2910767844" sldId="2147377802"/>
        </pc:sldMkLst>
      </pc:sldChg>
      <pc:sldChg chg="new">
        <pc:chgData name="Gaita Matteo" userId="S::matteo.gaita@exprivia.com::3b34493c-787a-4579-8e1b-874cb6e86215" providerId="AD" clId="Web-{CA9389E7-234D-08BA-0ABE-B292C4C06377}" dt="2026-10-05T13:26:37.026" v="64"/>
        <pc:sldMkLst>
          <pc:docMk/>
          <pc:sldMk cId="1058858439" sldId="2147377803"/>
        </pc:sldMkLst>
      </pc:sldChg>
      <pc:sldChg chg="new">
        <pc:chgData name="Gaita Matteo" userId="S::matteo.gaita@exprivia.com::3b34493c-787a-4579-8e1b-874cb6e86215" providerId="AD" clId="Web-{CA9389E7-234D-08BA-0ABE-B292C4C06377}" dt="2026-10-05T13:26:37.792" v="65"/>
        <pc:sldMkLst>
          <pc:docMk/>
          <pc:sldMk cId="2211233032" sldId="2147377804"/>
        </pc:sldMkLst>
      </pc:sldChg>
      <pc:sldChg chg="new">
        <pc:chgData name="Gaita Matteo" userId="S::matteo.gaita@exprivia.com::3b34493c-787a-4579-8e1b-874cb6e86215" providerId="AD" clId="Web-{CA9389E7-234D-08BA-0ABE-B292C4C06377}" dt="2026-10-05T13:26:38.510" v="66"/>
        <pc:sldMkLst>
          <pc:docMk/>
          <pc:sldMk cId="2829301324" sldId="2147377805"/>
        </pc:sldMkLst>
      </pc:sldChg>
      <pc:sldChg chg="new">
        <pc:chgData name="Gaita Matteo" userId="S::matteo.gaita@exprivia.com::3b34493c-787a-4579-8e1b-874cb6e86215" providerId="AD" clId="Web-{CA9389E7-234D-08BA-0ABE-B292C4C06377}" dt="2026-10-05T13:26:39.338" v="67"/>
        <pc:sldMkLst>
          <pc:docMk/>
          <pc:sldMk cId="2425566864" sldId="2147377806"/>
        </pc:sldMkLst>
      </pc:sldChg>
      <pc:sldChg chg="new">
        <pc:chgData name="Gaita Matteo" userId="S::matteo.gaita@exprivia.com::3b34493c-787a-4579-8e1b-874cb6e86215" providerId="AD" clId="Web-{CA9389E7-234D-08BA-0ABE-B292C4C06377}" dt="2026-10-05T13:26:39.885" v="68"/>
        <pc:sldMkLst>
          <pc:docMk/>
          <pc:sldMk cId="850188173" sldId="2147377807"/>
        </pc:sldMkLst>
      </pc:sldChg>
      <pc:sldChg chg="new">
        <pc:chgData name="Gaita Matteo" userId="S::matteo.gaita@exprivia.com::3b34493c-787a-4579-8e1b-874cb6e86215" providerId="AD" clId="Web-{CA9389E7-234D-08BA-0ABE-B292C4C06377}" dt="2026-10-05T13:26:40.917" v="69"/>
        <pc:sldMkLst>
          <pc:docMk/>
          <pc:sldMk cId="1129584903" sldId="2147377808"/>
        </pc:sldMkLst>
      </pc:sldChg>
      <pc:sldChg chg="new">
        <pc:chgData name="Gaita Matteo" userId="S::matteo.gaita@exprivia.com::3b34493c-787a-4579-8e1b-874cb6e86215" providerId="AD" clId="Web-{CA9389E7-234D-08BA-0ABE-B292C4C06377}" dt="2026-10-05T13:26:41.698" v="70"/>
        <pc:sldMkLst>
          <pc:docMk/>
          <pc:sldMk cId="1492232389" sldId="2147377809"/>
        </pc:sldMkLst>
      </pc:sldChg>
      <pc:sldChg chg="new">
        <pc:chgData name="Gaita Matteo" userId="S::matteo.gaita@exprivia.com::3b34493c-787a-4579-8e1b-874cb6e86215" providerId="AD" clId="Web-{CA9389E7-234D-08BA-0ABE-B292C4C06377}" dt="2026-10-05T13:26:42.526" v="71"/>
        <pc:sldMkLst>
          <pc:docMk/>
          <pc:sldMk cId="1648880718" sldId="2147377810"/>
        </pc:sldMkLst>
      </pc:sldChg>
    </pc:docChg>
  </pc:docChgLst>
  <pc:docChgLst>
    <pc:chgData name="Gaita Matteo" userId="S::matteo.gaita@exprivia.com::3b34493c-787a-4579-8e1b-874cb6e86215" providerId="AD" clId="Web-{0393C984-6BC2-0190-DD03-72E648A73024}"/>
    <pc:docChg chg="modSld">
      <pc:chgData name="Gaita Matteo" userId="S::matteo.gaita@exprivia.com::3b34493c-787a-4579-8e1b-874cb6e86215" providerId="AD" clId="Web-{0393C984-6BC2-0190-DD03-72E648A73024}" dt="2026-10-02T15:14:37.306" v="22"/>
      <pc:docMkLst>
        <pc:docMk/>
      </pc:docMkLst>
    </pc:docChg>
  </pc:docChgLst>
  <pc:docChgLst>
    <pc:chgData name="Gaita Matteo" userId="S::matteo.gaita@exprivia.com::3b34493c-787a-4579-8e1b-874cb6e86215" providerId="AD" clId="Web-{757FCD88-87D1-E3C2-015B-AD20CF25DEEF}"/>
    <pc:docChg chg="modSld">
      <pc:chgData name="Gaita Matteo" userId="S::matteo.gaita@exprivia.com::3b34493c-787a-4579-8e1b-874cb6e86215" providerId="AD" clId="Web-{757FCD88-87D1-E3C2-015B-AD20CF25DEEF}" dt="2026-10-07T10:10:26.101" v="1" actId="1076"/>
      <pc:docMkLst>
        <pc:docMk/>
      </pc:docMkLst>
      <pc:sldChg chg="modSp">
        <pc:chgData name="Gaita Matteo" userId="S::matteo.gaita@exprivia.com::3b34493c-787a-4579-8e1b-874cb6e86215" providerId="AD" clId="Web-{757FCD88-87D1-E3C2-015B-AD20CF25DEEF}" dt="2026-10-07T10:10:26.101" v="1" actId="1076"/>
        <pc:sldMkLst>
          <pc:docMk/>
          <pc:sldMk cId="1519319138" sldId="2147377771"/>
        </pc:sldMkLst>
        <pc:spChg chg="mod">
          <ac:chgData name="Gaita Matteo" userId="S::matteo.gaita@exprivia.com::3b34493c-787a-4579-8e1b-874cb6e86215" providerId="AD" clId="Web-{757FCD88-87D1-E3C2-015B-AD20CF25DEEF}" dt="2026-10-07T10:10:26.101" v="1" actId="1076"/>
          <ac:spMkLst>
            <pc:docMk/>
            <pc:sldMk cId="1519319138" sldId="2147377771"/>
            <ac:spMk id="3" creationId="{1A70262C-31D1-02C0-6C19-1A728C995C0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0C32C3B6-42FD-4190-AEB4-90D0DE842DC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a:extLst>
              <a:ext uri="{FF2B5EF4-FFF2-40B4-BE49-F238E27FC236}">
                <a16:creationId xmlns:a16="http://schemas.microsoft.com/office/drawing/2014/main" id="{5579FEEE-ECF4-4E5A-8319-B7805F1B0B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861D72-2B62-4787-BA70-955B607ACF29}" type="datetimeFigureOut">
              <a:rPr lang="en-GB" smtClean="0"/>
              <a:t>09/10/2026</a:t>
            </a:fld>
            <a:endParaRPr lang="en-GB"/>
          </a:p>
        </p:txBody>
      </p:sp>
      <p:sp>
        <p:nvSpPr>
          <p:cNvPr id="4" name="Segnaposto piè di pagina 3">
            <a:extLst>
              <a:ext uri="{FF2B5EF4-FFF2-40B4-BE49-F238E27FC236}">
                <a16:creationId xmlns:a16="http://schemas.microsoft.com/office/drawing/2014/main" id="{903E57E8-B7F6-412E-A818-B0EE159451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egnaposto numero diapositiva 4">
            <a:extLst>
              <a:ext uri="{FF2B5EF4-FFF2-40B4-BE49-F238E27FC236}">
                <a16:creationId xmlns:a16="http://schemas.microsoft.com/office/drawing/2014/main" id="{6ACFF007-E44F-46E1-B1A1-18A6C9881D6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13444D-3F38-4F4E-8737-6C09FD4B21B7}" type="slidenum">
              <a:rPr lang="en-GB" smtClean="0"/>
              <a:t>‹N›</a:t>
            </a:fld>
            <a:endParaRPr lang="en-GB"/>
          </a:p>
        </p:txBody>
      </p:sp>
    </p:spTree>
    <p:extLst>
      <p:ext uri="{BB962C8B-B14F-4D97-AF65-F5344CB8AC3E}">
        <p14:creationId xmlns:p14="http://schemas.microsoft.com/office/powerpoint/2010/main" val="283922616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0.453"/>
    </inkml:context>
    <inkml:brush xml:id="br0">
      <inkml:brushProperty name="width" value="0.2" units="cm"/>
      <inkml:brushProperty name="height" value="0.2" units="cm"/>
      <inkml:brushProperty name="color" value="#FFFFFF"/>
    </inkml:brush>
  </inkml:definitions>
  <inkml:trace contextRef="#ctx0" brushRef="#br0">1285 1 9823,'-1284'82'0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2.878"/>
    </inkml:context>
    <inkml:brush xml:id="br0">
      <inkml:brushProperty name="width" value="0.2" units="cm"/>
      <inkml:brushProperty name="height" value="0.2" units="cm"/>
      <inkml:brushProperty name="color" value="#FFFFFF"/>
    </inkml:brush>
  </inkml:definitions>
  <inkml:trace contextRef="#ctx0" brushRef="#br0">1311 82 10050,'-1311'-81'0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8.591"/>
    </inkml:context>
    <inkml:brush xml:id="br0">
      <inkml:brushProperty name="width" value="0.2" units="cm"/>
      <inkml:brushProperty name="height" value="0.2" units="cm"/>
      <inkml:brushProperty name="color" value="#FFFFFF"/>
    </inkml:brush>
  </inkml:definitions>
  <inkml:trace contextRef="#ctx0" brushRef="#br0">1448 14 16775,'-1448'-14'0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1.636"/>
    </inkml:context>
    <inkml:brush xml:id="br0">
      <inkml:brushProperty name="width" value="0.2" units="cm"/>
      <inkml:brushProperty name="height" value="0.2" units="cm"/>
      <inkml:brushProperty name="color" value="#FFFFFF"/>
    </inkml:brush>
  </inkml:definitions>
  <inkml:trace contextRef="#ctx0" brushRef="#br0">1447 14 12702,'-1447'-14'0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9.959"/>
    </inkml:context>
    <inkml:brush xml:id="br0">
      <inkml:brushProperty name="width" value="0.2" units="cm"/>
      <inkml:brushProperty name="height" value="0.2" units="cm"/>
      <inkml:brushProperty name="color" value="#FFFFFF"/>
    </inkml:brush>
  </inkml:definitions>
  <inkml:trace contextRef="#ctx0" brushRef="#br0">1214 34 6553,'-1'-1'14,"1"0"0,0 1 0,-1-1 0,1 0-1,-1 1 1,1-1 0,-1 0 0,1 1 0,-1-1-1,1 0 1,-1 1 0,0-1 0,1 1 0,-1 0-1,0-1 1,0 1 0,1-1 0,-1 1 0,0 0 0,0 0-1,0-1 1,1 1 0,-1 0 0,0 0 0,0 0-1,0 0 1,-1 0 0,-28-2 534,27 2-500,-150 7 1944,17 0-11,-3-5-519,-129-5 1697,190-2-2222,-66-3 944,129 8-1702,-27 1 471,1-3 0,-56-7 0,61 3-129,24 3-482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01.760"/>
    </inkml:context>
    <inkml:brush xml:id="br0">
      <inkml:brushProperty name="width" value="0.2" units="cm"/>
      <inkml:brushProperty name="height" value="0.2" units="cm"/>
      <inkml:brushProperty name="color" value="#FFFFFF"/>
    </inkml:brush>
  </inkml:definitions>
  <inkml:trace contextRef="#ctx0" brushRef="#br0">0 1 6553,'1246'0'15346,"-1231"0"-15291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4.864"/>
    </inkml:context>
    <inkml:brush xml:id="br0">
      <inkml:brushProperty name="width" value="0.2" units="cm"/>
      <inkml:brushProperty name="height" value="0.2" units="cm"/>
      <inkml:brushProperty name="color" value="#FFFFFF"/>
    </inkml:brush>
  </inkml:definitions>
  <inkml:trace contextRef="#ctx0" brushRef="#br0">1381 79 6553,'-76'-1'1282,"-86"3"713,102 4-1094,-39 2 628,-375 3 3780,183-8-1732,158-4-2075,130 1-1488,-1 0-1,1 0 1,-1 0-1,0-1 1,1 1 0,-1-1-1,1 0 1,0 0-1,-1 0 1,1 0 0,0-1-1,-1 1 1,1-1-1,0 0 1,0 0 0,0 0-1,0 0 1,-4-5-1,5 3-63,-1 1-1,1-1 0,0 0 0,0 0 1,1-1-1,-1 1 0,1 0 0,0 0 1,0-1-1,0 1 0,1-1 0,-1 1 1,1 0-1,1-7 0,-1-1 24</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7.487"/>
    </inkml:context>
    <inkml:brush xml:id="br0">
      <inkml:brushProperty name="width" value="0.2" units="cm"/>
      <inkml:brushProperty name="height" value="0.2" units="cm"/>
      <inkml:brushProperty name="color" value="#FFFFFF"/>
    </inkml:brush>
  </inkml:definitions>
  <inkml:trace contextRef="#ctx0" brushRef="#br0">1367 25 6553,'-5'5'151,"0"-1"-1,-1 0 1,0 0-1,0 0 1,-1-1-1,1 0 0,0 0 1,-1 0-1,0-1 1,0 0-1,0 0 1,0-1-1,-8 1 0,-13 0 294,-1-1-1,-28-3 0,13 1 230,-980 0 11150,1020 1-11831,1 0-1,-1 0 1,1 0-1,-1 0 1,0-1 0,1 0-1,0 1 1,-1-1-1,1 0 1,-1-1 0,1 1-1,0-1 1,0 1-1,0-1 1,0 0-1,0 0 1,0 0 0,0-1-1,1 1 1,-1-1-1,1 1 1,0-1-1,0 0 1,0 0 0,0 0-1,0 0 1,1 0-1,-3-5 1,2-3-19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9.617"/>
    </inkml:context>
    <inkml:brush xml:id="br0">
      <inkml:brushProperty name="width" value="0.2" units="cm"/>
      <inkml:brushProperty name="height" value="0.2" units="cm"/>
      <inkml:brushProperty name="color" value="#FFFFFF"/>
    </inkml:brush>
  </inkml:definitions>
  <inkml:trace contextRef="#ctx0" brushRef="#br0">116 43 6553,'-2'0'164,"-6"-3"203,-4-2-375,-1-3 1,-2-1 1,0 2 165,-3 2 158,0 2-158,3 1-159</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9.713"/>
    </inkml:context>
    <inkml:brush xml:id="br0">
      <inkml:brushProperty name="width" value="0.2" units="cm"/>
      <inkml:brushProperty name="height" value="0.2" units="cm"/>
      <inkml:brushProperty name="color" value="#FFFFFF"/>
    </inkml:brush>
  </inkml:definitions>
  <inkml:trace contextRef="#ctx0" brushRef="#br0">0 1 6553,'0'0'0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9.856"/>
    </inkml:context>
    <inkml:brush xml:id="br0">
      <inkml:brushProperty name="width" value="0.2" units="cm"/>
      <inkml:brushProperty name="height" value="0.2" units="cm"/>
      <inkml:brushProperty name="color" value="#FFFFFF"/>
    </inkml:brush>
  </inkml:definitions>
  <inkml:trace contextRef="#ctx0" brushRef="#br0">1 9 6553,'2'0'164,"1"-2"0,3-1 0,-1 0-164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20.350"/>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21.265"/>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21.473"/>
    </inkml:context>
    <inkml:brush xml:id="br0">
      <inkml:brushProperty name="width" value="0.2" units="cm"/>
      <inkml:brushProperty name="height" value="0.2" units="cm"/>
      <inkml:brushProperty name="color" value="#FFFFFF"/>
    </inkml:brush>
  </inkml:definitions>
  <inkml:trace contextRef="#ctx0" brushRef="#br0">0 0 6553,'0'0'0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21.856"/>
    </inkml:context>
    <inkml:brush xml:id="br0">
      <inkml:brushProperty name="width" value="0.2" units="cm"/>
      <inkml:brushProperty name="height" value="0.2" units="cm"/>
      <inkml:brushProperty name="color" value="#FFFFFF"/>
    </inkml:brush>
  </inkml:definitions>
  <inkml:trace contextRef="#ctx0" brushRef="#br0">0 0 6553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23.695"/>
    </inkml:context>
    <inkml:brush xml:id="br0">
      <inkml:brushProperty name="width" value="0.2" units="cm"/>
      <inkml:brushProperty name="height" value="0.2" units="cm"/>
      <inkml:brushProperty name="color" value="#FFFFFF"/>
    </inkml:brush>
  </inkml:definitions>
  <inkml:trace contextRef="#ctx0" brushRef="#br0">108 81 6553,'-2'0'164,"-1"-2"0,1-3-167,-2-2-2,-3 0 2,-1 1 164,-2-1 66,2 0-67,-2 0 1,1 2 0,-1-1 66,1-1-66,0 1-1,0 1 1,1 1-161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25.273"/>
    </inkml:context>
    <inkml:brush xml:id="br0">
      <inkml:brushProperty name="width" value="0.2" units="cm"/>
      <inkml:brushProperty name="height" value="0.2" units="cm"/>
      <inkml:brushProperty name="color" value="#FFFFFF"/>
    </inkml:brush>
  </inkml:definitions>
  <inkml:trace contextRef="#ctx0" brushRef="#br0">130 69 6553,'0'-18'-4,"1"13"8,-1 0 0,0-1 0,0 1 0,0 0 0,0 0 0,-1-1 0,-2-4 0,3 9 12,0 1-1,-1 0 1,1 0 0,0-1 0,-1 1 0,1 0 0,-1 0-1,1-1 1,0 1 0,-1 0 0,1 0 0,-1 0 0,1 0 0,-1 0-1,1 0 1,-1 0 0,1 0 0,-1 0 0,1 0 0,-1 0 0,1 0-1,0 0 1,-1 0 0,1 0 0,-1 0 0,1 1 0,-1-1-1,1 0 1,0 0 0,-1 0 0,1 1 0,-1-1 0,1 0 0,0 1-1,-1-1 1,1 0 0,0 1 0,-1-1 0,1 0 0,0 1-1,-1 0 1,-18 18 333,16-16-261,-7 8 191,0 1 0,1 0-1,0 0 1,1 1 0,0 0-1,1 1 1,1-1 0,0 1-1,-6 24 1,10-30-252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44.329"/>
    </inkml:context>
    <inkml:brush xml:id="br0">
      <inkml:brushProperty name="width" value="0.2" units="cm"/>
      <inkml:brushProperty name="height" value="0.2" units="cm"/>
      <inkml:brushProperty name="color" value="#FFFFFF"/>
    </inkml:brush>
  </inkml:definitions>
  <inkml:trace contextRef="#ctx0" brushRef="#br0">1569 70 6553,'0'1'22,"0"-1"0,-1 1 0,1-1 0,0 1 0,-1 0 0,1-1 0,0 1 0,-1-1 0,1 1 0,-1 0 0,1-1 0,-1 1 0,1-1 0,-1 0 0,1 1 0,-1-1 0,1 1 0,-1-1 0,0 0 0,1 1 0,-1-1 0,0 0 0,1 0 0,-1 0 0,0 1 0,1-1 0,-1 0 0,0 0 0,1 0 0,-1 0 0,0 0 0,1 0 0,-2-1 0,-1 1 11,1 0 1,0 0-1,0 0 1,0 0 0,0-1-1,0 1 1,0-1-1,0 1 1,0-1 0,-3-1-1,0-3 52,0 1 0,-1 1-1,1-1 1,-1 1 0,0 0-1,0 0 1,0 0 0,0 1-1,-1 0 1,1 0 0,-1 1-1,-8-1 1,-50-9 1054,26 3-646,0 1 1,-1 3-1,1 1 0,-1 2 1,-61 6-1,-17 5 853,67-6-339,-129 3 2762,-357-34 1,512 25-3706,-46 0 1,64 3-61,0-1-1,0 1 1,0 1 0,0-1 0,0 1 0,0 0 0,0 1 0,1-1-1,-1 1 1,1 1 0,-7 4 0,13-8-4,0 0 0,-1 0 0,1 0 0,0 0 0,0 0 0,-1 0 0,1 0 0,0 0 0,0 1 0,0-1 0,-1 0 0,1 0 0,0 0 0,0 0 0,0 1 0,-1-1 0,1 0 0,0 0 0,0 0 0,0 1 0,0-1 0,0 0 0,0 0 0,-1 1 0,1-1 0,0 0 0,0 0 0,0 1 0,0-1 0,0 0 0,0 0 0,0 1 0,0-1 0,0 0 0,0 0 0,0 1 0,0-1 0,0 0 0,1 0 0,-1 1 0,0-1 0,0 0 0,0 0 0,0 0 0,0 1 0,1-1 0,15 5 0,26-4 0,-38-1 0,227 8 0,-205-7 0,514 4 0,-302-7 0,-134 4 0,113-4 0,-211 1 0,1 0 0,0 0 0,0 0 0,-1-1 0,12-5 0,-9 2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46.324"/>
    </inkml:context>
    <inkml:brush xml:id="br0">
      <inkml:brushProperty name="width" value="0.2" units="cm"/>
      <inkml:brushProperty name="height" value="0.2" units="cm"/>
      <inkml:brushProperty name="color" value="#FFFFFF"/>
    </inkml:brush>
  </inkml:definitions>
  <inkml:trace contextRef="#ctx0" brushRef="#br0">1298 16 16381,'-1298'0'0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51.312"/>
    </inkml:context>
    <inkml:brush xml:id="br0">
      <inkml:brushProperty name="width" value="0.2" units="cm"/>
      <inkml:brushProperty name="height" value="0.2" units="cm"/>
      <inkml:brushProperty name="color" value="#FFFFFF"/>
    </inkml:brush>
  </inkml:definitions>
  <inkml:trace contextRef="#ctx0" brushRef="#br0">1 141 6553,'0'-6'34,"1"1"1,-1-1-1,1 1 0,1 0 0,-1-1 0,1 1 0,0 0 0,0 0 0,0 0 0,1 0 0,0 0 0,0 0 0,0 1 0,0-1 0,1 1 0,0 0 0,0 0 0,0 0 0,0 1 1,0-1-1,1 1 0,0 0 0,0 0 0,0 1 0,0 0 0,0-1 0,0 2 0,0-1 0,9-1 0,17-4 679,1 2 1,0 1-1,1 2 0,58 3 0,126 23 2174,421 104 4376,-596-120-6780,68 4 0,21 4 197,-68-7-680,1-2 0,117-3 0,-121-5 0,-47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55.802"/>
    </inkml:context>
    <inkml:brush xml:id="br0">
      <inkml:brushProperty name="width" value="0.2" units="cm"/>
      <inkml:brushProperty name="height" value="0.2" units="cm"/>
      <inkml:brushProperty name="color" value="#FFFFFF"/>
    </inkml:brush>
  </inkml:definitions>
  <inkml:trace contextRef="#ctx0" brushRef="#br0">56 91 6553,'-1'0'23,"0"0"0,0 0 0,0 0 0,0 0 0,0-1 0,0 1-1,1 0 1,-1 0 0,0-1 0,0 1 0,0-1 0,0 1 0,0 0-1,0-1 1,1 0 0,-1 1 0,0-1 0,0 1 0,1-1 0,-1 0-1,1 0 1,-1 1 0,0-1 0,1 0 0,-1 0 0,1 0 0,0 0-1,-1-1 1,-5-31-54,6 30 44,0 0 0,0 0 0,0 0 0,-1-1-1,1 1 1,-1 0 0,0 0 0,0 0 0,0 0 0,-2-3 0,3 6-4,0 0-1,0-1 1,0 1-1,-1 0 0,1 0 1,0-1-1,0 1 1,0 0-1,0 0 1,-1 0-1,1-1 1,0 1-1,0 0 1,0 0-1,-1 0 1,1 0-1,0-1 1,0 1-1,-1 0 0,1 0 1,0 0-1,0 0 1,-1 0-1,1 0 1,0 0-1,0 0 1,-1 0-1,1 0 1,0 0-1,0 0 1,-1 0-1,1 0 1,0 0-1,-1 0 1,1 0-1,0 0 0,0 0 1,-1 0-1,1 1 1,0-1-1,-1 0 1,-4 13 237,1 18 98,3-21-208,2 0 0,-1 0 0,1 0 0,1 0 0,0 0 0,0 0 0,1 0 0,4 9 0,-6-16-78,1 1-1,-1-1 0,1 1 0,0-1 1,0 0-1,1 0 0,-1 0 1,1 0-1,-1 0 0,1-1 0,0 1 1,0-1-1,0 0 0,0 0 1,0 0-1,1 0 0,-1 0 0,1-1 1,-1 1-1,1-1 0,0 0 1,-1 0-1,8 0 0,2 0-31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57.063"/>
    </inkml:context>
    <inkml:brush xml:id="br0">
      <inkml:brushProperty name="width" value="0.2" units="cm"/>
      <inkml:brushProperty name="height" value="0.2" units="cm"/>
      <inkml:brushProperty name="color" value="#FFFFFF"/>
    </inkml:brush>
  </inkml:definitions>
  <inkml:trace contextRef="#ctx0" brushRef="#br0">315 182 6553,'-10'1'111,"0"-1"0,0-1 0,0 0 0,0 0 1,0-1-1,0 0 0,0 0 0,1-1 0,-1-1 0,1 0 0,0 0 0,0-1 0,0 0 0,1 0 0,-1-1 0,1 0 0,1-1 0,-10-9 0,-21-17 570,1-1-148,32 29-450,-1 0-1,1 0 0,-1 1 1,-11-7-1,10 6 17,-2-1-68</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01.590"/>
    </inkml:context>
    <inkml:brush xml:id="br0">
      <inkml:brushProperty name="width" value="0.2" units="cm"/>
      <inkml:brushProperty name="height" value="0.2" units="cm"/>
      <inkml:brushProperty name="color" value="#FFFFFF"/>
    </inkml:brush>
  </inkml:definitions>
  <inkml:trace contextRef="#ctx0" brushRef="#br0">1579 110 6553,'-38'0'529,"-148"-4"2339,145 1-2164,1-2 1,-62-15 0,55 7-350,-1 1 0,0 3 0,-1 2 0,-75-2 0,68 7 443,-63-10 0,62 5-123,-59 0 0,-330 8 2807,443-1-3454,1 0 0,-1 0 0,0 0 0,1 1 0,-1-1 0,0 1 0,1-1 0,-1 1 0,1 0 0,-1 0 0,1 1 0,-1-1 0,1 0 0,0 1 0,-1-1 0,1 1 0,0 0 0,0 0 0,0 0 0,1 0 0,-1 0-1,0 0 1,1 0 0,-2 4 0,2-4-4,0 0 0,1 0 0,-1 0 0,1 0 0,0 0 0,-1 0 0,1 1 0,0-1 0,0 0 0,0 0 0,1 0 0,-1 0 0,0 1 0,1-1 0,-1 0-1,1 0 1,0 0 0,0 0 0,0 0 0,0 0 0,0 0 0,0-1 0,1 1 0,-1 0 0,0-1 0,1 1 0,-1-1 0,1 1 0,0-1 0,3 2 0,1 2 16,1-1 0,0-1 0,0 1 0,0-1 0,1-1 1,-1 1-1,1-1 0,-1 0 0,1-1 0,13 1 0,12-1 278,42-3 0,-19 0-167,57-13-151,169 30 0,-237-10 0,75 4 0,120 4 0,-29 1 0,-94-21 0,12-1 0,-117 9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05.733"/>
    </inkml:context>
    <inkml:brush xml:id="br0">
      <inkml:brushProperty name="width" value="0.2" units="cm"/>
      <inkml:brushProperty name="height" value="0.2" units="cm"/>
      <inkml:brushProperty name="color" value="#FFFFFF"/>
    </inkml:brush>
  </inkml:definitions>
  <inkml:trace contextRef="#ctx0" brushRef="#br0">1513 70 6553,'0'0'36,"-1"1"0,1 0 0,-1-1-1,1 1 1,-1-1 0,0 1-1,1-1 1,-1 1 0,1-1-1,-1 1 1,0-1 0,0 1 0,1-1-1,-1 0 1,0 1 0,0-1-1,1 0 1,-1 0 0,0 0 0,0 1-1,0-1 1,1 0 0,-2 0-1,-24 3 191,23-3-162,-297 3 3450,161-5-1457,137 2-2027,-37-1 597,-1 2 0,1 2 0,-61 12 0,63-9-112,-1-2 0,0-1 0,1-2 0,-41-4 0,-5 1 597,68 3-890,0 0 1,1 0 0,-1 2-1,0-1 1,1 2 0,-1 0-1,1 1 1,0 0 0,-15 9 0,19-10-142,0 0 0,0-1 0,-1-1 0,1 0 1,-1 0-1,1-1 0,-17 1 0,-76-7 484,101 5-565,-9-2-19,0 0 0,0-1 0,1 0-1,-1-1 1,1 0 0,0-1 0,0 0 0,0 0 0,-16-12 0,25 16-9,0 0 0,0 0 0,0 0 0,0 0 1,0-1-1,0 1 0,1 0 0,-1 0 0,0 0 1,1-1-1,-1 1 0,1 0 0,-1-1 0,1 1 1,-1 0-1,1-1 0,0 1 0,0-1 0,0 1 0,0 0 1,0-1-1,0 1 0,0-1 0,0 1 0,1-2 1,1 0-17,-1 0 1,0 1 0,1-1-1,0 1 1,0-1 0,-1 1-1,1 0 1,1 0-1,-1 0 1,0 0 0,4-3-1,2 0 16,1 0 0,-1 1 0,1-1 0,0 2 0,0-1 0,17-3 0,51-2 173,0 3 0,104 5 0,-82 2 41,-47 2-122,-1 1 0,1 3-1,60 16 1,-25-11 73,-11-3-10,-37-2-59,15 4 21,1-2 0,110 3 0,-148-12-56,0 2-1,23 4 1,-6-1 10,124 20-28,-144-22-15,-3 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2.269"/>
    </inkml:context>
    <inkml:brush xml:id="br0">
      <inkml:brushProperty name="width" value="0.2" units="cm"/>
      <inkml:brushProperty name="height" value="0.2" units="cm"/>
      <inkml:brushProperty name="color" value="#FFFFFF"/>
    </inkml:brush>
  </inkml:definitions>
  <inkml:trace contextRef="#ctx0" brushRef="#br0">0 0 6553,'2'0'164,"2"0"-164</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3.623"/>
    </inkml:context>
    <inkml:brush xml:id="br0">
      <inkml:brushProperty name="width" value="0.2" units="cm"/>
      <inkml:brushProperty name="height" value="0.2" units="cm"/>
      <inkml:brushProperty name="color" value="#FFFFFF"/>
    </inkml:brush>
  </inkml:definitions>
  <inkml:trace contextRef="#ctx0" brushRef="#br0">167 73 6553,'5'1'90,"0"-1"-1,0 0 0,0 0 0,0 0 0,0 0 0,1-1 0,-1 0 0,-1 0 0,1-1 1,0 1-1,0-1 0,0 0 0,-1 0 0,1-1 0,-1 1 0,6-5 0,-48 22 927,-45 33 170,79-46-1114,0 1 1,-1 0 0,1-1 0,-1 0 0,0 0 0,0 0-1,1 0 1,-1-1 0,0 0 0,0 0 0,0 0 0,0-1-1,-1 1 1,-9-2 0,13 0-73,-1 1 0,1-1 0,-1 0 0,1 0 0,-1 0 0,1 0 0,0 0 0,-1-1-1,1 1 1,0-1 0,0 1 0,0-1 0,0 0 0,0 0 0,0 0 0,1 0 0,-1 0 0,1 0 0,-1 0 0,1-1 0,0 1 0,0-1 0,0 1-1,0-1 1,0 1 0,0-1 0,1 1 0,-1-1 0,1-4 0,-1 2-10,1 0 1,0 0-1,0 0 1,0 0-1,1 0 1,-1 0-1,1 0 1,0 1-1,1-1 1,-1 0-1,4-6 1,1 0 28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4.069"/>
    </inkml:context>
    <inkml:brush xml:id="br0">
      <inkml:brushProperty name="width" value="0.2" units="cm"/>
      <inkml:brushProperty name="height" value="0.2" units="cm"/>
      <inkml:brushProperty name="color" value="#FFFFFF"/>
    </inkml:brush>
  </inkml:definitions>
  <inkml:trace contextRef="#ctx0" brushRef="#br0">82 0 6553,'-2'0'164,"-3"0"0,-1 3 0,0 2 0,0 3 67,0 3-67,-1-1 0,1 1 0,-1 0 68,0 0-69,0 0 1,-2-4 0,1-1-164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4.536"/>
    </inkml:context>
    <inkml:brush xml:id="br0">
      <inkml:brushProperty name="width" value="0.2" units="cm"/>
      <inkml:brushProperty name="height" value="0.2" units="cm"/>
      <inkml:brushProperty name="color" value="#FFFFFF"/>
    </inkml:brush>
  </inkml:definitions>
  <inkml:trace contextRef="#ctx0" brushRef="#br0">11 51 6553,'0'-2'0,"0"-3"0,-2-4 0,-1-2 0,0-1 0,1 1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5.156"/>
    </inkml:context>
    <inkml:brush xml:id="br0">
      <inkml:brushProperty name="width" value="0.2" units="cm"/>
      <inkml:brushProperty name="height" value="0.2" units="cm"/>
      <inkml:brushProperty name="color" value="#FFFFFF"/>
    </inkml:brush>
  </inkml:definitions>
  <inkml:trace contextRef="#ctx0" brushRef="#br0">147 1 6553,'-3'0'164,"-2"0"0,-3 0 0,-3 0 0,-2 2 67,0 4 1,-1 0-68,0 1 68,-1 1-68,1 0 67,3 1-67,0-1 0,2 1 0,3-1-164</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18.379"/>
    </inkml:context>
    <inkml:brush xml:id="br0">
      <inkml:brushProperty name="width" value="0.2" units="cm"/>
      <inkml:brushProperty name="height" value="0.2" units="cm"/>
      <inkml:brushProperty name="color" value="#FFFFFF"/>
    </inkml:brush>
  </inkml:definitions>
  <inkml:trace contextRef="#ctx0" brushRef="#br0">1618 128 6553,'-1215'0'14909,"1078"14"-13434,76-12-1475,38 0 0,0-2 0,-1 0 0,1-1 0,0-1 0,-32-8 0,53 9-19,0 1 0,0-1 0,0 0 0,0 0 0,0-1 0,1 1-1,-1 0 1,0 0 0,1-1 0,-1 1 0,1-1 0,0 0 0,-1 1 0,1-1 0,0 0 0,0 0 0,0 1 0,0-1 0,0 0 0,0 0 0,1 0 0,-1 0 0,1 0 0,-1-1-1,1 1 1,0 0 0,0 0 0,0 0 0,0 0 0,0 0 0,0 0 0,1 0 0,-1 0 0,1-1 0,-1 1 0,3-3 0,-2 2-14,0-1-1,0 0 1,0 1 0,1 0 0,0-1-1,0 1 1,0 0 0,0 0 0,0 0-1,1 0 1,-1 0 0,1 1 0,0-1 0,-1 1-1,1-1 1,1 1 0,-1 0 0,0 0-1,0 1 1,6-3 0,16 1 64,0 1 1,0 1-1,0 2 1,25 2 0,-33-1-11,102 10 114,82 3 109,80-2 20,45-13 80,-314 0-341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22.974"/>
    </inkml:context>
    <inkml:brush xml:id="br0">
      <inkml:brushProperty name="width" value="0.2" units="cm"/>
      <inkml:brushProperty name="height" value="0.2" units="cm"/>
      <inkml:brushProperty name="color" value="#FFFFFF"/>
    </inkml:brush>
  </inkml:definitions>
  <inkml:trace contextRef="#ctx0" brushRef="#br0">1 0 22560,'0'119'0,"1694"-119"0,-3388-119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27.527"/>
    </inkml:context>
    <inkml:brush xml:id="br0">
      <inkml:brushProperty name="width" value="0.2" units="cm"/>
      <inkml:brushProperty name="height" value="0.2" units="cm"/>
      <inkml:brushProperty name="color" value="#FFFFFF"/>
    </inkml:brush>
  </inkml:definitions>
  <inkml:trace contextRef="#ctx0" brushRef="#br0">180 107 6553,'-3'-1'88,"0"1"0,0 0 0,0-1-1,0 0 1,0 0 0,0 0 0,0 0-1,0 0 1,0-1 0,0 1 0,0-1 0,-3-3-1,-32-30 281,5 5-27,28 26-226,0 1 0,-1-1 0,0 1 1,1 0-1,-13-3 0,17 5-96,0 1 0,0 0 0,1 0 0,-1 0 1,0-1-1,0 1 0,1 0 0,-1 0 0,0 0 0,1 1 0,-1-1 0,0 0 0,0 0 0,1 0 0,-1 0 0,0 1 1,1-1-1,-1 0 0,0 1 0,1-1 0,-1 0 0,0 1 0,0 0 0,0 0 2,1 1 0,-1-1 1,1 0-1,-1 0 0,1 1 0,0-1 0,-1 1 0,1-1 0,0 0 1,0 1-1,0-1 0,0 1 0,0-1 0,1 0 0,-1 1 0,0-1 0,1 0 1,0 2-1,8 20 303,-3-13-289</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2:41:53.188"/>
    </inkml:context>
    <inkml:brush xml:id="br0">
      <inkml:brushProperty name="width" value="0.2" units="cm"/>
      <inkml:brushProperty name="height" value="0.2" units="cm"/>
      <inkml:brushProperty name="color" value="#FFFFFF"/>
    </inkml:brush>
  </inkml:definitions>
  <inkml:trace contextRef="#ctx0" brushRef="#br0">0 2 6553,'144'12'2333,"-94"-12"-1584,12 0 630,76-9 1,-84 4 101,106 5-1,-67 2-181,-81-2-1163,-2 0-108</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43.583"/>
    </inkml:context>
    <inkml:brush xml:id="br0">
      <inkml:brushProperty name="width" value="0.2" units="cm"/>
      <inkml:brushProperty name="height" value="0.2" units="cm"/>
      <inkml:brushProperty name="color" value="#FFFFFF"/>
    </inkml:brush>
  </inkml:definitions>
  <inkml:trace contextRef="#ctx0" brushRef="#br0">1493 33 6553,'-8'5'184,"1"0"-1,-1 0 0,-1 0 0,1-1 0,-1 0 0,1-1 1,-1 0-1,0 0 0,0-1 0,-18 2 0,-14 6 371,17-5 102,-50 5 1,49-7-292,0 0-1,-25 7 0,20-4 195,0-1 0,0-2 0,-1-1 0,-58-5-1,25 2 225,-748 0 7049,810 1-7851,0 0 0,0 0 0,0 0 0,0 0 0,0 0 0,0 0 0,-1-1 0,1 1 0,0-1 0,0 0 0,0 0 0,1 0 0,-1 0 0,0 0 0,0 0 0,0 0 0,1 0 0,-1-1 0,0 1 0,1 0 0,-1-1 0,1 0 0,0 1-1,0-1 1,-1 0 0,1 0 0,-1-3 0,0-1-42,1 1 0,0-1-1,0 0 1,0 0-1,1 1 1,0-1-1,0 0 1,0 0-1,2-7 1,-1 12 57,-1-1 0,1 0 0,-1 1 0,1-1 0,0 0 0,0 1 0,0-1 1,0 1-1,0-1 0,0 1 0,0 0 0,0-1 0,1 1 0,-1 0 0,0 0 0,1 0 0,-1 0 0,1 0 0,0 0 0,-1 0 0,1 1 0,-1-1 0,1 1 0,0-1 1,0 1-1,-1-1 0,1 1 0,0 0 0,3 0 0,8-1 32,1 1 0,26 2 0,-19-1-14,35 1 52,-4-2 7,0 2-1,73 14 1,-81-10 4,1-1 1,0-3-1,60-4 0,-20 0 7,524 2 405,-452-15-488,-76 16-1,-69-1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46.742"/>
    </inkml:context>
    <inkml:brush xml:id="br0">
      <inkml:brushProperty name="width" value="0.2" units="cm"/>
      <inkml:brushProperty name="height" value="0.2" units="cm"/>
      <inkml:brushProperty name="color" value="#FFFFFF"/>
    </inkml:brush>
  </inkml:definitions>
  <inkml:trace contextRef="#ctx0" brushRef="#br0">1526 55 6553,'-106'8'1826,"39"-1"-1122,-249 6 3151,-547-13 6144,781-8-9999,34 1 0,45 7-7,0-1 1,0 1-1,0-1 1,0 0-1,0 0 0,0 0 1,0 0-1,0-1 1,0 1-1,1-1 0,-5-3 1,7 5 4,0 0 0,-1 0 0,1-1 0,0 1 1,-1 0-1,1-1 0,0 1 0,0 0 0,-1-1 0,1 1 0,0-1 0,0 1 1,0 0-1,-1-1 0,1 1 0,0-1 0,0 1 0,0-1 0,0 1 1,0-1-1,0 1 0,0-1 0,0 1 0,0 0 0,0-1 0,0 1 0,0-1 1,1 0-1,0 0 0,-1 0 1,1 0-1,0 0 1,0 0-1,0 0 1,1 1-1,-1-1 1,0 0-1,0 1 1,0-1-1,1 1 1,-1-1-1,0 1 1,0-1-1,2 1 1,33-7 6,1 1 0,-1 2 0,1 2 1,-1 1-1,38 4 0,14-1 5,108-16 18,785 15 60,-970-1-88</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48.834"/>
    </inkml:context>
    <inkml:brush xml:id="br0">
      <inkml:brushProperty name="width" value="0.2" units="cm"/>
      <inkml:brushProperty name="height" value="0.2" units="cm"/>
      <inkml:brushProperty name="color" value="#FFFFFF"/>
    </inkml:brush>
  </inkml:definitions>
  <inkml:trace contextRef="#ctx0" brushRef="#br0">1476 28 21246,'-1475'0'0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53.301"/>
    </inkml:context>
    <inkml:brush xml:id="br0">
      <inkml:brushProperty name="width" value="0.2" units="cm"/>
      <inkml:brushProperty name="height" value="0.2" units="cm"/>
      <inkml:brushProperty name="color" value="#FFFFFF"/>
    </inkml:brush>
  </inkml:definitions>
  <inkml:trace contextRef="#ctx0" brushRef="#br0">63 69 6553,'66'-12'1406,"242"9"2116,-192 5-1337,-648-2 4396,511-3-6055,32-2 38,31-5 38,-41 10-606,49-7 216,1 2 0,-1 3-1,61 4 1,-19 0-57,71-16-155,-21 1 0,-12 13 0,-118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9:56.783"/>
    </inkml:context>
    <inkml:brush xml:id="br0">
      <inkml:brushProperty name="width" value="0.2" units="cm"/>
      <inkml:brushProperty name="height" value="0.2" units="cm"/>
      <inkml:brushProperty name="color" value="#FFFFFF"/>
    </inkml:brush>
  </inkml:definitions>
  <inkml:trace contextRef="#ctx0" brushRef="#br0">1363 88 6553,'0'0'15,"-1"0"0,1 0 0,0 0 0,0 0 0,0 1 0,0-1 0,0 0 0,0 0 0,0 0 0,-1 0 0,1 0 0,0 0 0,0 0 0,0 0 0,0 0 0,0 1 0,0-1 0,0 0 0,0 0 0,0 0 0,0 0 0,0 0 0,-1 1 0,1-1 0,0 0 0,0 0 0,0 0 0,0 0 0,0 0 0,0 0 0,0 1-1,0-1 1,0 0 0,0 0 0,1 0 0,-1 0 0,0 0 0,0 1 0,0-1 0,0 0 0,0 0 0,0 0 0,0 0 0,0 0 0,0 0 0,0 1 0,0-1 0,0 0 0,1 0 0,-1 0 0,0 0 0,0 0 0,0 0 0,0 0 0,1 0 0,-15 8 484,-18-2-22,-1 0 1,0-3 0,1 0 0,-1-2 0,-39-4 0,11 1-69,-819 1 10077,860 0-10237,1-2 0,0-1 0,0 0 0,-24-9 0,30 8-210,11 5-54,0-1 1,0 0-1,0 1 0,-1-1 0,1 0 1,0-1-1,0 1 0,1 0 1,-1 0-1,0-1 0,0 0 1,1 1-1,-1-1 0,1 0 1,-1 1-1,1-1 0,-1 0 0,1 0 1,0 0-1,0 0 0,0 0 1,1-1-1,-2-2 0,2 4 5,0-1 0,0 1 0,0-1 0,0 0 0,1 1 1,-1-1-1,0 1 0,1-1 0,-1 1 0,1-1 0,0 1 0,-1 0 0,1-1 0,0 1 0,0 0 0,0-1 0,0 1 0,0 0 0,0 0 0,0 0 0,0 0 0,1 0 0,-1 0 0,0 0 0,1 0 0,-1 1 0,1-1 0,-1 0 0,0 1 0,1-1 0,-1 1 0,1 0 0,0-1 0,2 1 0,18-3 27,1 0-1,0 2 0,-1 1 0,31 3 0,12-1 19,798-2 413,-790 8-405,-26-1-17,-30-4-14,0 0 0,0 1 0,26 11 0,13 3 9,-54-18-21,0 1 0,0-1 0,0 0 0,0 1 0,0 0 0,0 0 0,0-1 0,0 1 0,-1 0 0,1 0 0,0 1 0,0-1 0,-1 0 0,1 0 0,-1 1 0,0-1 0,1 1 0,-1 0 0,0-1 0,0 1 0,0 0 0,0 0 0,0-1 0,0 1 0,0 0 0,-1 0 0,1 2 0,1 7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00.131"/>
    </inkml:context>
    <inkml:brush xml:id="br0">
      <inkml:brushProperty name="width" value="0.2" units="cm"/>
      <inkml:brushProperty name="height" value="0.2" units="cm"/>
      <inkml:brushProperty name="color" value="#FFFFFF"/>
    </inkml:brush>
  </inkml:definitions>
  <inkml:trace contextRef="#ctx0" brushRef="#br0">1448 5 6553,'-3'2'119,"0"0"-1,0 0 1,0 0-1,-1 0 1,1 0-1,0-1 0,-1 1 1,0-1-1,1 0 1,-1 0-1,-4 0 0,-46 4 1068,41-5-967,-387 5 3626,228-7-1764,57 16-225,-508-14 3920,603-3-5776,15-3 0,6 4 0,-1 1 0,1 0 0,0 0 0,1 0 0,-1 0 0,0 0 0,0 0 0,0 0 0,1 0 0,-1 0 0,0 0 0,1 1 0,-1-1 0,1 1 0,-1-1 0,1 1 0,-1-1 0,3 1 0,20-6 0,1 1 0,0 1 0,0 1 0,37 0 0,104 13 0,-1-1 0,123 4 0,-50 1 0,-152-16 0,108 4 0,-187-1 0,0 1 0,0-1 0,0 1 0,13 6 0,-14-5 0,0-1 0,1 0 0,-1 0 0,1 0 0,9 0 0,-5-1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02.909"/>
    </inkml:context>
    <inkml:brush xml:id="br0">
      <inkml:brushProperty name="width" value="0.2" units="cm"/>
      <inkml:brushProperty name="height" value="0.2" units="cm"/>
      <inkml:brushProperty name="color" value="#FFFFFF"/>
    </inkml:brush>
  </inkml:definitions>
  <inkml:trace contextRef="#ctx0" brushRef="#br0">1325 1 19395,'-1325'0'0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07.388"/>
    </inkml:context>
    <inkml:brush xml:id="br0">
      <inkml:brushProperty name="width" value="0.2" units="cm"/>
      <inkml:brushProperty name="height" value="0.2" units="cm"/>
      <inkml:brushProperty name="color" value="#FFFFFF"/>
    </inkml:brush>
  </inkml:definitions>
  <inkml:trace contextRef="#ctx0" brushRef="#br0">158 102 6553,'-10'4'318,"-1"1"0,0-1 0,0-1 0,-12 3 0,18-5-264,0 0-1,-1 0 0,1-1 0,0 0 1,0 0-1,-1 0 0,1 0 1,0-1-1,0 0 0,-10-3 1,13 3-58,0 0 0,0 0 0,1-1 0,-1 1 1,1 0-1,-1-1 0,1 1 0,0-1 0,0 0 0,-1 1 1,1-1-1,0 0 0,0 1 0,1-1 0,-1 0 0,0 0 1,1 0-1,-1 0 0,1 0 0,-1 0 0,1 0 0,0 0 1,0 0-1,0 0 0,0 0 0,0 0 0,1 0 1,-1 0-1,0 0 0,1 0 0,0 0 0,1-3 0,-1 1 25,0 1-1,0 0 0,0 0 0,1 0 0,-1 0 0,1 0 0,0 0 0,0 0 0,0 0 1,0 1-1,0-1 0,1 1 0,-1 0 0,1-1 0,0 1 0,-1 0 0,1 1 1,0-1-1,4-1 0,11 0 243,-1 1 1,1 1-1,0 0 0,31 4 1,8 0 286,-19-2-15,1 1 1,-1 2 0,0 2-1,37 10 1,-50-11-188,0-1 1,1-1-1,44-2 0,-43-1 80,-1 1-1,0 1 1,37 7 0,-26 0 174,0-2 1,0-1 0,71 0-1,-9 2 349,-34-1-137,32 6 107,-66-8-526,0-1 1,36 0-1,-58-4-395,1 1 0,-1 0 0,0 0 0,1 1 0,13 4 0,-8-1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3A3EE-1AA5-7845-8C03-7314C16FC59E}" type="datetimeFigureOut">
              <a:rPr lang="it-IT" smtClean="0"/>
              <a:t>09/10/2026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DF2DED-5E15-4B4D-A949-649BE05F1748}" type="slidenum">
              <a:rPr lang="it-IT" smtClean="0"/>
              <a:t>‹N›</a:t>
            </a:fld>
            <a:endParaRPr lang="it-IT"/>
          </a:p>
        </p:txBody>
      </p:sp>
    </p:spTree>
    <p:extLst>
      <p:ext uri="{BB962C8B-B14F-4D97-AF65-F5344CB8AC3E}">
        <p14:creationId xmlns:p14="http://schemas.microsoft.com/office/powerpoint/2010/main" val="33826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sv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sv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2858947" y="0"/>
            <a:ext cx="9333053"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2432192" y="3893146"/>
            <a:ext cx="7024323" cy="8359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3416232" y="1675348"/>
            <a:ext cx="6887321"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 name="Immagine 1" descr="Immagine che contiene schermata, Elementi grafici, grafica, blu&#10;&#10;Il contenuto generato dall'IA potrebbe non essere corretto.">
            <a:extLst>
              <a:ext uri="{FF2B5EF4-FFF2-40B4-BE49-F238E27FC236}">
                <a16:creationId xmlns:a16="http://schemas.microsoft.com/office/drawing/2014/main" id="{AC2DF41E-98DF-7F8A-BF27-814E71736700}"/>
              </a:ext>
            </a:extLst>
          </p:cNvPr>
          <p:cNvPicPr>
            <a:picLocks noChangeAspect="1"/>
          </p:cNvPicPr>
          <p:nvPr userDrawn="1"/>
        </p:nvPicPr>
        <p:blipFill>
          <a:blip r:embed="rId3"/>
          <a:stretch>
            <a:fillRect/>
          </a:stretch>
        </p:blipFill>
        <p:spPr>
          <a:xfrm>
            <a:off x="-1" y="-1"/>
            <a:ext cx="12209669" cy="6867939"/>
          </a:xfrm>
          <a:prstGeom prst="rect">
            <a:avLst/>
          </a:prstGeom>
        </p:spPr>
      </p:pic>
      <p:pic>
        <p:nvPicPr>
          <p:cNvPr id="5" name="Elemento grafico 4">
            <a:extLst>
              <a:ext uri="{FF2B5EF4-FFF2-40B4-BE49-F238E27FC236}">
                <a16:creationId xmlns:a16="http://schemas.microsoft.com/office/drawing/2014/main" id="{43DA6BF0-3544-44A0-A893-683A469AFAF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20587" y="692294"/>
            <a:ext cx="3294046" cy="1145541"/>
          </a:xfrm>
          <a:prstGeom prst="rect">
            <a:avLst/>
          </a:prstGeom>
        </p:spPr>
      </p:pic>
    </p:spTree>
    <p:extLst>
      <p:ext uri="{BB962C8B-B14F-4D97-AF65-F5344CB8AC3E}">
        <p14:creationId xmlns:p14="http://schemas.microsoft.com/office/powerpoint/2010/main" val="4096543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Apertura-sezione_fo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02389A69-1636-7B4C-A857-68359059DFD6}"/>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9486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429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grpSp>
        <p:nvGrpSpPr>
          <p:cNvPr id="21" name="Gruppo 20">
            <a:extLst>
              <a:ext uri="{FF2B5EF4-FFF2-40B4-BE49-F238E27FC236}">
                <a16:creationId xmlns:a16="http://schemas.microsoft.com/office/drawing/2014/main" id="{3D606418-C239-A72A-31C5-B263B4933012}"/>
              </a:ext>
            </a:extLst>
          </p:cNvPr>
          <p:cNvGrpSpPr/>
          <p:nvPr userDrawn="1"/>
        </p:nvGrpSpPr>
        <p:grpSpPr>
          <a:xfrm>
            <a:off x="-268" y="6097894"/>
            <a:ext cx="12192268" cy="763200"/>
            <a:chOff x="-268" y="6097894"/>
            <a:chExt cx="12181593" cy="763200"/>
          </a:xfrm>
        </p:grpSpPr>
        <p:sp>
          <p:nvSpPr>
            <p:cNvPr id="19" name="Rettangolo 18">
              <a:extLst>
                <a:ext uri="{FF2B5EF4-FFF2-40B4-BE49-F238E27FC236}">
                  <a16:creationId xmlns:a16="http://schemas.microsoft.com/office/drawing/2014/main" id="{571CA342-1D7B-B0DA-DAEC-A2626C6950C3}"/>
                </a:ext>
              </a:extLst>
            </p:cNvPr>
            <p:cNvSpPr/>
            <p:nvPr userDrawn="1"/>
          </p:nvSpPr>
          <p:spPr>
            <a:xfrm>
              <a:off x="5320665" y="6104324"/>
              <a:ext cx="784860" cy="753628"/>
            </a:xfrm>
            <a:prstGeom prst="rect">
              <a:avLst/>
            </a:prstGeom>
            <a:solidFill>
              <a:srgbClr val="EDC03E"/>
            </a:solidFill>
            <a:ln>
              <a:solidFill>
                <a:srgbClr val="EDC03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7" name="Gruppo 16">
              <a:extLst>
                <a:ext uri="{FF2B5EF4-FFF2-40B4-BE49-F238E27FC236}">
                  <a16:creationId xmlns:a16="http://schemas.microsoft.com/office/drawing/2014/main" id="{5BC4DB79-88F7-9E46-89D5-747999C2C289}"/>
                </a:ext>
              </a:extLst>
            </p:cNvPr>
            <p:cNvGrpSpPr/>
            <p:nvPr userDrawn="1"/>
          </p:nvGrpSpPr>
          <p:grpSpPr>
            <a:xfrm>
              <a:off x="-268" y="6097894"/>
              <a:ext cx="12181593" cy="763200"/>
              <a:chOff x="-268" y="6097894"/>
              <a:chExt cx="12181593" cy="763200"/>
            </a:xfrm>
          </p:grpSpPr>
          <p:pic>
            <p:nvPicPr>
              <p:cNvPr id="5" name="Immagine 4">
                <a:extLst>
                  <a:ext uri="{FF2B5EF4-FFF2-40B4-BE49-F238E27FC236}">
                    <a16:creationId xmlns:a16="http://schemas.microsoft.com/office/drawing/2014/main" id="{E940CA9A-54F8-4F6F-B375-94CAE5E7BFF5}"/>
                  </a:ext>
                </a:extLst>
              </p:cNvPr>
              <p:cNvPicPr preferRelativeResize="0">
                <a:picLocks/>
              </p:cNvPicPr>
              <p:nvPr userDrawn="1"/>
            </p:nvPicPr>
            <p:blipFill>
              <a:blip r:embed="rId2"/>
              <a:srcRect/>
              <a:stretch/>
            </p:blipFill>
            <p:spPr>
              <a:xfrm>
                <a:off x="5327397" y="6131515"/>
                <a:ext cx="762502" cy="726437"/>
              </a:xfrm>
              <a:prstGeom prst="rect">
                <a:avLst/>
              </a:prstGeom>
            </p:spPr>
          </p:pic>
          <p:pic>
            <p:nvPicPr>
              <p:cNvPr id="8" name="Immagine 7" descr="Immagine che contiene disegnando&#10;&#10;Descrizione generata automaticamente">
                <a:extLst>
                  <a:ext uri="{FF2B5EF4-FFF2-40B4-BE49-F238E27FC236}">
                    <a16:creationId xmlns:a16="http://schemas.microsoft.com/office/drawing/2014/main" id="{7CA3512B-4114-4679-BC61-E8CA1C1FC0BD}"/>
                  </a:ext>
                </a:extLst>
              </p:cNvPr>
              <p:cNvPicPr preferRelativeResize="0">
                <a:picLocks/>
              </p:cNvPicPr>
              <p:nvPr userDrawn="1"/>
            </p:nvPicPr>
            <p:blipFill>
              <a:blip r:embed="rId3"/>
              <a:stretch>
                <a:fillRect/>
              </a:stretch>
            </p:blipFill>
            <p:spPr>
              <a:xfrm>
                <a:off x="2284016" y="6097894"/>
                <a:ext cx="762502" cy="763200"/>
              </a:xfrm>
              <a:prstGeom prst="rect">
                <a:avLst/>
              </a:prstGeom>
            </p:spPr>
          </p:pic>
          <p:pic>
            <p:nvPicPr>
              <p:cNvPr id="12" name="Immagine 11">
                <a:extLst>
                  <a:ext uri="{FF2B5EF4-FFF2-40B4-BE49-F238E27FC236}">
                    <a16:creationId xmlns:a16="http://schemas.microsoft.com/office/drawing/2014/main" id="{3099D80D-02DE-4D39-A1E8-D7F9F9A3C16E}"/>
                  </a:ext>
                </a:extLst>
              </p:cNvPr>
              <p:cNvPicPr preferRelativeResize="0">
                <a:picLocks/>
              </p:cNvPicPr>
              <p:nvPr userDrawn="1"/>
            </p:nvPicPr>
            <p:blipFill>
              <a:blip r:embed="rId4"/>
              <a:stretch>
                <a:fillRect/>
              </a:stretch>
            </p:blipFill>
            <p:spPr>
              <a:xfrm>
                <a:off x="11418823" y="6097894"/>
                <a:ext cx="762502" cy="763200"/>
              </a:xfrm>
              <a:prstGeom prst="rect">
                <a:avLst/>
              </a:prstGeom>
            </p:spPr>
          </p:pic>
          <p:pic>
            <p:nvPicPr>
              <p:cNvPr id="14" name="Immagine 13">
                <a:extLst>
                  <a:ext uri="{FF2B5EF4-FFF2-40B4-BE49-F238E27FC236}">
                    <a16:creationId xmlns:a16="http://schemas.microsoft.com/office/drawing/2014/main" id="{C8068B18-0FFD-42DE-AB88-5146BA609C4F}"/>
                  </a:ext>
                </a:extLst>
              </p:cNvPr>
              <p:cNvPicPr preferRelativeResize="0">
                <a:picLocks/>
              </p:cNvPicPr>
              <p:nvPr userDrawn="1"/>
            </p:nvPicPr>
            <p:blipFill>
              <a:blip r:embed="rId5"/>
              <a:stretch>
                <a:fillRect/>
              </a:stretch>
            </p:blipFill>
            <p:spPr>
              <a:xfrm>
                <a:off x="7611681" y="6097894"/>
                <a:ext cx="762502" cy="763200"/>
              </a:xfrm>
              <a:prstGeom prst="rect">
                <a:avLst/>
              </a:prstGeom>
            </p:spPr>
          </p:pic>
          <p:pic>
            <p:nvPicPr>
              <p:cNvPr id="16" name="Immagine 15" descr="Immagine che contiene disegnando&#10;&#10;Descrizione generata automaticamente">
                <a:extLst>
                  <a:ext uri="{FF2B5EF4-FFF2-40B4-BE49-F238E27FC236}">
                    <a16:creationId xmlns:a16="http://schemas.microsoft.com/office/drawing/2014/main" id="{C17A8452-545A-45E5-BEE9-60D70DB3D2D4}"/>
                  </a:ext>
                </a:extLst>
              </p:cNvPr>
              <p:cNvPicPr preferRelativeResize="0">
                <a:picLocks/>
              </p:cNvPicPr>
              <p:nvPr userDrawn="1"/>
            </p:nvPicPr>
            <p:blipFill>
              <a:blip r:embed="rId6"/>
              <a:stretch>
                <a:fillRect/>
              </a:stretch>
            </p:blipFill>
            <p:spPr>
              <a:xfrm>
                <a:off x="6850253" y="6097894"/>
                <a:ext cx="762502" cy="763200"/>
              </a:xfrm>
              <a:prstGeom prst="rect">
                <a:avLst/>
              </a:prstGeom>
            </p:spPr>
          </p:pic>
          <p:pic>
            <p:nvPicPr>
              <p:cNvPr id="18" name="Immagine 17" descr="Immagine che contiene luce&#10;&#10;Descrizione generata automaticamente">
                <a:extLst>
                  <a:ext uri="{FF2B5EF4-FFF2-40B4-BE49-F238E27FC236}">
                    <a16:creationId xmlns:a16="http://schemas.microsoft.com/office/drawing/2014/main" id="{21277BE7-20E1-49CD-A6E4-D79649DFCEF9}"/>
                  </a:ext>
                </a:extLst>
              </p:cNvPr>
              <p:cNvPicPr preferRelativeResize="0">
                <a:picLocks/>
              </p:cNvPicPr>
              <p:nvPr userDrawn="1"/>
            </p:nvPicPr>
            <p:blipFill>
              <a:blip r:embed="rId7"/>
              <a:stretch>
                <a:fillRect/>
              </a:stretch>
            </p:blipFill>
            <p:spPr>
              <a:xfrm>
                <a:off x="-268" y="6097894"/>
                <a:ext cx="762502" cy="763200"/>
              </a:xfrm>
              <a:prstGeom prst="rect">
                <a:avLst/>
              </a:prstGeom>
            </p:spPr>
          </p:pic>
          <p:pic>
            <p:nvPicPr>
              <p:cNvPr id="20" name="Immagine 19" descr="Immagine che contiene oggetto, orologio, disegnando&#10;&#10;Descrizione generata automaticamente">
                <a:extLst>
                  <a:ext uri="{FF2B5EF4-FFF2-40B4-BE49-F238E27FC236}">
                    <a16:creationId xmlns:a16="http://schemas.microsoft.com/office/drawing/2014/main" id="{808E0218-94EF-462C-A18B-CA668A4DCE7D}"/>
                  </a:ext>
                </a:extLst>
              </p:cNvPr>
              <p:cNvPicPr preferRelativeResize="0">
                <a:picLocks/>
              </p:cNvPicPr>
              <p:nvPr userDrawn="1"/>
            </p:nvPicPr>
            <p:blipFill>
              <a:blip r:embed="rId8"/>
              <a:stretch>
                <a:fillRect/>
              </a:stretch>
            </p:blipFill>
            <p:spPr>
              <a:xfrm>
                <a:off x="3045444" y="6097894"/>
                <a:ext cx="762502" cy="763200"/>
              </a:xfrm>
              <a:prstGeom prst="rect">
                <a:avLst/>
              </a:prstGeom>
            </p:spPr>
          </p:pic>
          <p:pic>
            <p:nvPicPr>
              <p:cNvPr id="22" name="Immagine 21" descr="Immagine che contiene disegnando&#10;&#10;Descrizione generata automaticamente">
                <a:extLst>
                  <a:ext uri="{FF2B5EF4-FFF2-40B4-BE49-F238E27FC236}">
                    <a16:creationId xmlns:a16="http://schemas.microsoft.com/office/drawing/2014/main" id="{1BEC38D3-478A-4903-A563-22DD2427C6DA}"/>
                  </a:ext>
                </a:extLst>
              </p:cNvPr>
              <p:cNvPicPr preferRelativeResize="0">
                <a:picLocks/>
              </p:cNvPicPr>
              <p:nvPr userDrawn="1"/>
            </p:nvPicPr>
            <p:blipFill>
              <a:blip r:embed="rId9"/>
              <a:stretch>
                <a:fillRect/>
              </a:stretch>
            </p:blipFill>
            <p:spPr>
              <a:xfrm>
                <a:off x="6088825" y="6097894"/>
                <a:ext cx="762502" cy="763200"/>
              </a:xfrm>
              <a:prstGeom prst="rect">
                <a:avLst/>
              </a:prstGeom>
            </p:spPr>
          </p:pic>
          <p:pic>
            <p:nvPicPr>
              <p:cNvPr id="24" name="Immagine 23" descr="Immagine che contiene disegnando, computer&#10;&#10;Descrizione generata automaticamente">
                <a:extLst>
                  <a:ext uri="{FF2B5EF4-FFF2-40B4-BE49-F238E27FC236}">
                    <a16:creationId xmlns:a16="http://schemas.microsoft.com/office/drawing/2014/main" id="{74548FBA-82B6-4CE1-BCA9-1676CC985E6B}"/>
                  </a:ext>
                </a:extLst>
              </p:cNvPr>
              <p:cNvPicPr preferRelativeResize="0">
                <a:picLocks/>
              </p:cNvPicPr>
              <p:nvPr userDrawn="1"/>
            </p:nvPicPr>
            <p:blipFill>
              <a:blip r:embed="rId10"/>
              <a:stretch>
                <a:fillRect/>
              </a:stretch>
            </p:blipFill>
            <p:spPr>
              <a:xfrm>
                <a:off x="9134537" y="6097894"/>
                <a:ext cx="762502" cy="763200"/>
              </a:xfrm>
              <a:prstGeom prst="rect">
                <a:avLst/>
              </a:prstGeom>
            </p:spPr>
          </p:pic>
          <p:pic>
            <p:nvPicPr>
              <p:cNvPr id="26" name="Immagine 25" descr="Immagine che contiene disegnando&#10;&#10;Descrizione generata automaticamente">
                <a:extLst>
                  <a:ext uri="{FF2B5EF4-FFF2-40B4-BE49-F238E27FC236}">
                    <a16:creationId xmlns:a16="http://schemas.microsoft.com/office/drawing/2014/main" id="{83E96A8F-3C97-4294-807D-88ED90A1A198}"/>
                  </a:ext>
                </a:extLst>
              </p:cNvPr>
              <p:cNvPicPr preferRelativeResize="0">
                <a:picLocks/>
              </p:cNvPicPr>
              <p:nvPr userDrawn="1"/>
            </p:nvPicPr>
            <p:blipFill>
              <a:blip r:embed="rId11"/>
              <a:stretch>
                <a:fillRect/>
              </a:stretch>
            </p:blipFill>
            <p:spPr>
              <a:xfrm>
                <a:off x="8373109" y="6097894"/>
                <a:ext cx="762502" cy="763200"/>
              </a:xfrm>
              <a:prstGeom prst="rect">
                <a:avLst/>
              </a:prstGeom>
            </p:spPr>
          </p:pic>
          <p:pic>
            <p:nvPicPr>
              <p:cNvPr id="28" name="Immagine 27">
                <a:extLst>
                  <a:ext uri="{FF2B5EF4-FFF2-40B4-BE49-F238E27FC236}">
                    <a16:creationId xmlns:a16="http://schemas.microsoft.com/office/drawing/2014/main" id="{B9D40F51-DB49-432C-8A84-48DAE0B59525}"/>
                  </a:ext>
                </a:extLst>
              </p:cNvPr>
              <p:cNvPicPr preferRelativeResize="0">
                <a:picLocks/>
              </p:cNvPicPr>
              <p:nvPr userDrawn="1"/>
            </p:nvPicPr>
            <p:blipFill>
              <a:blip>
                <a:extLst>
                  <a:ext uri="{96DAC541-7B7A-43D3-8B79-37D633B846F1}">
                    <asvg:svgBlip xmlns:asvg="http://schemas.microsoft.com/office/drawing/2016/SVG/main" r:embed="rId12"/>
                  </a:ext>
                </a:extLst>
              </a:blip>
              <a:srcRect/>
              <a:stretch/>
            </p:blipFill>
            <p:spPr>
              <a:xfrm>
                <a:off x="3806872" y="6097894"/>
                <a:ext cx="760171" cy="763200"/>
              </a:xfrm>
              <a:prstGeom prst="rect">
                <a:avLst/>
              </a:prstGeom>
            </p:spPr>
          </p:pic>
          <p:pic>
            <p:nvPicPr>
              <p:cNvPr id="30" name="Immagine 29" descr="Immagine che contiene disegnando&#10;&#10;Descrizione generata automaticamente">
                <a:extLst>
                  <a:ext uri="{FF2B5EF4-FFF2-40B4-BE49-F238E27FC236}">
                    <a16:creationId xmlns:a16="http://schemas.microsoft.com/office/drawing/2014/main" id="{1B94A89E-3D28-483C-8ADB-726A4DA05303}"/>
                  </a:ext>
                </a:extLst>
              </p:cNvPr>
              <p:cNvPicPr preferRelativeResize="0">
                <a:picLocks/>
              </p:cNvPicPr>
              <p:nvPr userDrawn="1"/>
            </p:nvPicPr>
            <p:blipFill>
              <a:blip r:embed="rId13"/>
              <a:stretch>
                <a:fillRect/>
              </a:stretch>
            </p:blipFill>
            <p:spPr>
              <a:xfrm>
                <a:off x="1522588" y="6097894"/>
                <a:ext cx="762502" cy="763200"/>
              </a:xfrm>
              <a:prstGeom prst="rect">
                <a:avLst/>
              </a:prstGeom>
            </p:spPr>
          </p:pic>
          <p:pic>
            <p:nvPicPr>
              <p:cNvPr id="32" name="Immagine 31" descr="Immagine che contiene disegnando&#10;&#10;Descrizione generata automaticamente">
                <a:extLst>
                  <a:ext uri="{FF2B5EF4-FFF2-40B4-BE49-F238E27FC236}">
                    <a16:creationId xmlns:a16="http://schemas.microsoft.com/office/drawing/2014/main" id="{642D6002-E5A9-4A3D-80AD-028E7CFA5620}"/>
                  </a:ext>
                </a:extLst>
              </p:cNvPr>
              <p:cNvPicPr preferRelativeResize="0">
                <a:picLocks/>
              </p:cNvPicPr>
              <p:nvPr userDrawn="1"/>
            </p:nvPicPr>
            <p:blipFill>
              <a:blip r:embed="rId14"/>
              <a:stretch>
                <a:fillRect/>
              </a:stretch>
            </p:blipFill>
            <p:spPr>
              <a:xfrm>
                <a:off x="761160" y="6097894"/>
                <a:ext cx="762502" cy="763200"/>
              </a:xfrm>
              <a:prstGeom prst="rect">
                <a:avLst/>
              </a:prstGeom>
            </p:spPr>
          </p:pic>
          <p:pic>
            <p:nvPicPr>
              <p:cNvPr id="34" name="Immagine 33" descr="Immagine che contiene disegnando&#10;&#10;Descrizione generata automaticamente">
                <a:extLst>
                  <a:ext uri="{FF2B5EF4-FFF2-40B4-BE49-F238E27FC236}">
                    <a16:creationId xmlns:a16="http://schemas.microsoft.com/office/drawing/2014/main" id="{5D515232-3773-4052-88C8-8B4AAE51A1DB}"/>
                  </a:ext>
                </a:extLst>
              </p:cNvPr>
              <p:cNvPicPr preferRelativeResize="0">
                <a:picLocks/>
              </p:cNvPicPr>
              <p:nvPr userDrawn="1"/>
            </p:nvPicPr>
            <p:blipFill>
              <a:blip r:embed="rId15"/>
              <a:stretch>
                <a:fillRect/>
              </a:stretch>
            </p:blipFill>
            <p:spPr>
              <a:xfrm>
                <a:off x="9895965" y="6097894"/>
                <a:ext cx="762502" cy="763200"/>
              </a:xfrm>
              <a:prstGeom prst="rect">
                <a:avLst/>
              </a:prstGeom>
            </p:spPr>
          </p:pic>
          <p:pic>
            <p:nvPicPr>
              <p:cNvPr id="36" name="Immagine 35" descr="Immagine che contiene disegnando&#10;&#10;Descrizione generata automaticamente">
                <a:extLst>
                  <a:ext uri="{FF2B5EF4-FFF2-40B4-BE49-F238E27FC236}">
                    <a16:creationId xmlns:a16="http://schemas.microsoft.com/office/drawing/2014/main" id="{087A2882-381E-45F8-AC7B-E3E1F3BC37F0}"/>
                  </a:ext>
                </a:extLst>
              </p:cNvPr>
              <p:cNvPicPr preferRelativeResize="0">
                <a:picLocks/>
              </p:cNvPicPr>
              <p:nvPr userDrawn="1"/>
            </p:nvPicPr>
            <p:blipFill>
              <a:blip r:embed="rId16"/>
              <a:stretch>
                <a:fillRect/>
              </a:stretch>
            </p:blipFill>
            <p:spPr>
              <a:xfrm>
                <a:off x="10657393" y="6097894"/>
                <a:ext cx="762502" cy="763200"/>
              </a:xfrm>
              <a:prstGeom prst="rect">
                <a:avLst/>
              </a:prstGeom>
            </p:spPr>
          </p:pic>
          <p:pic>
            <p:nvPicPr>
              <p:cNvPr id="38" name="Immagine 37" descr="Immagine che contiene disegnando&#10;&#10;Descrizione generata automaticamente">
                <a:extLst>
                  <a:ext uri="{FF2B5EF4-FFF2-40B4-BE49-F238E27FC236}">
                    <a16:creationId xmlns:a16="http://schemas.microsoft.com/office/drawing/2014/main" id="{68066C24-A6CD-439E-B53D-96686A55AAED}"/>
                  </a:ext>
                </a:extLst>
              </p:cNvPr>
              <p:cNvPicPr preferRelativeResize="0">
                <a:picLocks/>
              </p:cNvPicPr>
              <p:nvPr userDrawn="1"/>
            </p:nvPicPr>
            <p:blipFill>
              <a:blip r:embed="rId17"/>
              <a:stretch>
                <a:fillRect/>
              </a:stretch>
            </p:blipFill>
            <p:spPr>
              <a:xfrm>
                <a:off x="4565969" y="6097894"/>
                <a:ext cx="762502" cy="763200"/>
              </a:xfrm>
              <a:prstGeom prst="rect">
                <a:avLst/>
              </a:prstGeom>
            </p:spPr>
          </p:pic>
        </p:grpSp>
      </p:grpSp>
      <p:sp>
        <p:nvSpPr>
          <p:cNvPr id="6" name="Rettangolo 5">
            <a:extLst>
              <a:ext uri="{FF2B5EF4-FFF2-40B4-BE49-F238E27FC236}">
                <a16:creationId xmlns:a16="http://schemas.microsoft.com/office/drawing/2014/main" id="{0B1BC14E-A717-94F8-8DB9-EA91413795CD}"/>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Elemento grafico 10">
            <a:extLst>
              <a:ext uri="{FF2B5EF4-FFF2-40B4-BE49-F238E27FC236}">
                <a16:creationId xmlns:a16="http://schemas.microsoft.com/office/drawing/2014/main" id="{E2C1EB54-8DA8-A275-23C7-A00122058A4B}"/>
              </a:ext>
            </a:extLst>
          </p:cNvPr>
          <p:cNvPicPr>
            <a:picLocks noChangeAspect="1"/>
          </p:cNvPicPr>
          <p:nvPr userDrawn="1"/>
        </p:nvPicPr>
        <p:blipFill>
          <a:blip>
            <a:extLst>
              <a:ext uri="{96DAC541-7B7A-43D3-8B79-37D633B846F1}">
                <asvg:svgBlip xmlns:asvg="http://schemas.microsoft.com/office/drawing/2016/SVG/main" r:embed="rId18"/>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646950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pertura-sezione_colore">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88969E9F-6801-991C-6DB9-B3B8D951B991}"/>
              </a:ext>
            </a:extLst>
          </p:cNvPr>
          <p:cNvSpPr/>
          <p:nvPr userDrawn="1"/>
        </p:nvSpPr>
        <p:spPr>
          <a:xfrm>
            <a:off x="0" y="1"/>
            <a:ext cx="12192000" cy="5149294"/>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6CEE7841-0E3C-A94B-8CDA-4349B3231116}"/>
              </a:ext>
            </a:extLst>
          </p:cNvPr>
          <p:cNvSpPr>
            <a:spLocks noGrp="1"/>
          </p:cNvSpPr>
          <p:nvPr>
            <p:ph type="title"/>
          </p:nvPr>
        </p:nvSpPr>
        <p:spPr>
          <a:xfrm>
            <a:off x="1440000" y="1080000"/>
            <a:ext cx="9360000" cy="2386800"/>
          </a:xfrm>
        </p:spPr>
        <p:txBody>
          <a:bodyPr anchor="b"/>
          <a:lstStyle>
            <a:lvl1pPr>
              <a:defRPr sz="6000">
                <a:solidFill>
                  <a:schemeClr val="bg1"/>
                </a:solidFill>
              </a:defRPr>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6C92929-0FE4-B54F-A08C-17CCD8270045}"/>
              </a:ext>
            </a:extLst>
          </p:cNvPr>
          <p:cNvSpPr>
            <a:spLocks noGrp="1"/>
          </p:cNvSpPr>
          <p:nvPr>
            <p:ph type="body" idx="1"/>
          </p:nvPr>
        </p:nvSpPr>
        <p:spPr>
          <a:xfrm>
            <a:off x="1440000" y="3600000"/>
            <a:ext cx="93600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Rettangolo 3">
            <a:extLst>
              <a:ext uri="{FF2B5EF4-FFF2-40B4-BE49-F238E27FC236}">
                <a16:creationId xmlns:a16="http://schemas.microsoft.com/office/drawing/2014/main" id="{075B4989-FC4B-DC57-87E6-E63E341E64AE}"/>
              </a:ext>
            </a:extLst>
          </p:cNvPr>
          <p:cNvSpPr/>
          <p:nvPr userDrawn="1"/>
        </p:nvSpPr>
        <p:spPr>
          <a:xfrm>
            <a:off x="319414" y="4747364"/>
            <a:ext cx="822988" cy="6591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Elemento grafico 10">
            <a:extLst>
              <a:ext uri="{FF2B5EF4-FFF2-40B4-BE49-F238E27FC236}">
                <a16:creationId xmlns:a16="http://schemas.microsoft.com/office/drawing/2014/main" id="{955DD9F3-92A7-F0D6-6568-EE74828059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27793" y="4739906"/>
            <a:ext cx="824602" cy="764532"/>
          </a:xfrm>
          <a:prstGeom prst="rect">
            <a:avLst/>
          </a:prstGeom>
        </p:spPr>
      </p:pic>
    </p:spTree>
    <p:extLst>
      <p:ext uri="{BB962C8B-B14F-4D97-AF65-F5344CB8AC3E}">
        <p14:creationId xmlns:p14="http://schemas.microsoft.com/office/powerpoint/2010/main" val="3342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5702A18-0420-C94C-9A02-05F61001451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DAA653D-4E97-F645-8584-60A3A941DB8D}"/>
              </a:ext>
            </a:extLst>
          </p:cNvPr>
          <p:cNvSpPr>
            <a:spLocks noGrp="1"/>
          </p:cNvSpPr>
          <p:nvPr>
            <p:ph sz="half" idx="1"/>
          </p:nvPr>
        </p:nvSpPr>
        <p:spPr>
          <a:xfrm>
            <a:off x="838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3B76136-1B4D-3641-A2ED-570B0C1FBF1C}"/>
              </a:ext>
            </a:extLst>
          </p:cNvPr>
          <p:cNvSpPr>
            <a:spLocks noGrp="1"/>
          </p:cNvSpPr>
          <p:nvPr>
            <p:ph sz="half" idx="2"/>
          </p:nvPr>
        </p:nvSpPr>
        <p:spPr>
          <a:xfrm>
            <a:off x="6172200" y="3088799"/>
            <a:ext cx="5181600" cy="31176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7295891-256A-C34B-B6BB-CA2295FF5D91}"/>
              </a:ext>
            </a:extLst>
          </p:cNvPr>
          <p:cNvSpPr>
            <a:spLocks noGrp="1"/>
          </p:cNvSpPr>
          <p:nvPr>
            <p:ph type="dt" sz="half" idx="10"/>
          </p:nvPr>
        </p:nvSpPr>
        <p:spPr/>
        <p:txBody>
          <a:bodyPr/>
          <a:lstStyle/>
          <a:p>
            <a:fld id="{F824BC43-04D6-674C-9939-33A52BFEE916}" type="datetime1">
              <a:rPr lang="it-IT" smtClean="0"/>
              <a:t>09/10/2026</a:t>
            </a:fld>
            <a:endParaRPr lang="it-IT"/>
          </a:p>
        </p:txBody>
      </p:sp>
      <p:sp>
        <p:nvSpPr>
          <p:cNvPr id="6" name="Segnaposto piè di pagina 5">
            <a:extLst>
              <a:ext uri="{FF2B5EF4-FFF2-40B4-BE49-F238E27FC236}">
                <a16:creationId xmlns:a16="http://schemas.microsoft.com/office/drawing/2014/main" id="{847C9F53-67AD-D746-B084-BAE2F815FE6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CD671B3-B348-C648-88C2-2E3C1F94305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4" name="Rettangolo 13">
            <a:extLst>
              <a:ext uri="{FF2B5EF4-FFF2-40B4-BE49-F238E27FC236}">
                <a16:creationId xmlns:a16="http://schemas.microsoft.com/office/drawing/2014/main" id="{5FD68A5C-9A19-1A54-F983-53788D06EE07}"/>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5" name="Gruppo 14">
            <a:extLst>
              <a:ext uri="{FF2B5EF4-FFF2-40B4-BE49-F238E27FC236}">
                <a16:creationId xmlns:a16="http://schemas.microsoft.com/office/drawing/2014/main" id="{5E6C70EF-91D4-EA35-900C-8486410CC729}"/>
              </a:ext>
            </a:extLst>
          </p:cNvPr>
          <p:cNvGrpSpPr/>
          <p:nvPr userDrawn="1"/>
        </p:nvGrpSpPr>
        <p:grpSpPr>
          <a:xfrm>
            <a:off x="300610" y="566637"/>
            <a:ext cx="533400" cy="494778"/>
            <a:chOff x="300610" y="566637"/>
            <a:chExt cx="533400" cy="494778"/>
          </a:xfrm>
        </p:grpSpPr>
        <p:sp>
          <p:nvSpPr>
            <p:cNvPr id="12" name="Rettangolo 11">
              <a:extLst>
                <a:ext uri="{FF2B5EF4-FFF2-40B4-BE49-F238E27FC236}">
                  <a16:creationId xmlns:a16="http://schemas.microsoft.com/office/drawing/2014/main" id="{1F00147C-177B-17AB-183A-F364BAABC0D4}"/>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3" name="Elemento grafico 10">
              <a:extLst>
                <a:ext uri="{FF2B5EF4-FFF2-40B4-BE49-F238E27FC236}">
                  <a16:creationId xmlns:a16="http://schemas.microsoft.com/office/drawing/2014/main" id="{2056120D-22AC-B30C-7D75-3512D7C252E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00766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E1AF78-D202-584F-8D57-BDAFF2FF08AA}"/>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1C0B534-8DF4-E947-9339-2017CED07E3A}"/>
              </a:ext>
            </a:extLst>
          </p:cNvPr>
          <p:cNvSpPr>
            <a:spLocks noGrp="1"/>
          </p:cNvSpPr>
          <p:nvPr>
            <p:ph idx="1"/>
          </p:nvPr>
        </p:nvSpPr>
        <p:spPr>
          <a:xfrm>
            <a:off x="5183188" y="1627200"/>
            <a:ext cx="6172200" cy="453807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247712ED-E391-464C-A7B3-04F58287D1D9}"/>
              </a:ext>
            </a:extLst>
          </p:cNvPr>
          <p:cNvSpPr>
            <a:spLocks noGrp="1"/>
          </p:cNvSpPr>
          <p:nvPr>
            <p:ph type="body" sz="half" idx="2"/>
          </p:nvPr>
        </p:nvSpPr>
        <p:spPr>
          <a:xfrm>
            <a:off x="839788" y="3227400"/>
            <a:ext cx="3932237" cy="29378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BE40ABB6-90F4-E041-8BD6-E4442B665EEB}"/>
              </a:ext>
            </a:extLst>
          </p:cNvPr>
          <p:cNvSpPr>
            <a:spLocks noGrp="1"/>
          </p:cNvSpPr>
          <p:nvPr>
            <p:ph type="dt" sz="half" idx="10"/>
          </p:nvPr>
        </p:nvSpPr>
        <p:spPr/>
        <p:txBody>
          <a:bodyPr/>
          <a:lstStyle/>
          <a:p>
            <a:fld id="{FDFCF788-DD0C-1440-8C78-802FD5FB1013}" type="datetime1">
              <a:rPr lang="it-IT" smtClean="0"/>
              <a:t>09/10/2026</a:t>
            </a:fld>
            <a:endParaRPr lang="it-IT"/>
          </a:p>
        </p:txBody>
      </p:sp>
      <p:sp>
        <p:nvSpPr>
          <p:cNvPr id="6" name="Segnaposto piè di pagina 5">
            <a:extLst>
              <a:ext uri="{FF2B5EF4-FFF2-40B4-BE49-F238E27FC236}">
                <a16:creationId xmlns:a16="http://schemas.microsoft.com/office/drawing/2014/main" id="{132861D8-9841-A840-BCC7-68EC1C7E301A}"/>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4B3425E-E3C3-2744-AD8E-130131FF3493}"/>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7EBC38B3-8728-957E-1DCC-35469512EC7F}"/>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E2911E7D-FD39-8D56-E17F-7AA7C77155A7}"/>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A306C6F8-AFB5-1AC8-8888-8CB77DFAF550}"/>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FB17809E-73C2-CFC4-B707-0AE1471A7D6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315667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3ACE0-F0D4-2B44-A6F5-27E703D17761}"/>
              </a:ext>
            </a:extLst>
          </p:cNvPr>
          <p:cNvSpPr>
            <a:spLocks noGrp="1"/>
          </p:cNvSpPr>
          <p:nvPr>
            <p:ph type="title"/>
          </p:nvPr>
        </p:nvSpPr>
        <p:spPr>
          <a:xfrm>
            <a:off x="839788" y="1627200"/>
            <a:ext cx="3932237" cy="1600200"/>
          </a:xfrm>
        </p:spPr>
        <p:txBody>
          <a:bodyPr anchor="t" anchorCtr="0">
            <a:normAutofit/>
          </a:bodyPr>
          <a:lstStyle>
            <a:lvl1pPr>
              <a:defRPr sz="28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BD6D3559-8834-E14F-8ED4-9B04425DCE26}"/>
              </a:ext>
            </a:extLst>
          </p:cNvPr>
          <p:cNvSpPr>
            <a:spLocks noGrp="1"/>
          </p:cNvSpPr>
          <p:nvPr>
            <p:ph type="pic" idx="1"/>
          </p:nvPr>
        </p:nvSpPr>
        <p:spPr>
          <a:xfrm>
            <a:off x="5183188" y="1627201"/>
            <a:ext cx="6172200" cy="453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BFC02CC-0F51-AA4F-BAA4-423844184D18}"/>
              </a:ext>
            </a:extLst>
          </p:cNvPr>
          <p:cNvSpPr>
            <a:spLocks noGrp="1"/>
          </p:cNvSpPr>
          <p:nvPr>
            <p:ph type="body" sz="half" idx="2"/>
          </p:nvPr>
        </p:nvSpPr>
        <p:spPr>
          <a:xfrm>
            <a:off x="839788" y="3229200"/>
            <a:ext cx="3932237" cy="29376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0633F0B-C335-2944-B056-3C2073C5010D}"/>
              </a:ext>
            </a:extLst>
          </p:cNvPr>
          <p:cNvSpPr>
            <a:spLocks noGrp="1"/>
          </p:cNvSpPr>
          <p:nvPr>
            <p:ph type="dt" sz="half" idx="10"/>
          </p:nvPr>
        </p:nvSpPr>
        <p:spPr/>
        <p:txBody>
          <a:bodyPr/>
          <a:lstStyle/>
          <a:p>
            <a:fld id="{587EF26E-9977-024A-AFB4-400CF066805E}" type="datetime1">
              <a:rPr lang="it-IT" smtClean="0"/>
              <a:t>09/10/2026</a:t>
            </a:fld>
            <a:endParaRPr lang="it-IT"/>
          </a:p>
        </p:txBody>
      </p:sp>
      <p:sp>
        <p:nvSpPr>
          <p:cNvPr id="6" name="Segnaposto piè di pagina 5">
            <a:extLst>
              <a:ext uri="{FF2B5EF4-FFF2-40B4-BE49-F238E27FC236}">
                <a16:creationId xmlns:a16="http://schemas.microsoft.com/office/drawing/2014/main" id="{4AB06D96-F948-1F4D-8E40-1A905BEB5E14}"/>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3AB7C04-2CBD-6644-9A89-7BB0C65E5748}"/>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2" name="Rettangolo 11">
            <a:extLst>
              <a:ext uri="{FF2B5EF4-FFF2-40B4-BE49-F238E27FC236}">
                <a16:creationId xmlns:a16="http://schemas.microsoft.com/office/drawing/2014/main" id="{D0DCBC2F-923B-408D-57E2-AC08970912A1}"/>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3" name="Gruppo 12">
            <a:extLst>
              <a:ext uri="{FF2B5EF4-FFF2-40B4-BE49-F238E27FC236}">
                <a16:creationId xmlns:a16="http://schemas.microsoft.com/office/drawing/2014/main" id="{9E2E9BEA-74C2-4786-3DC8-4FFECF8F714F}"/>
              </a:ext>
            </a:extLst>
          </p:cNvPr>
          <p:cNvGrpSpPr/>
          <p:nvPr userDrawn="1"/>
        </p:nvGrpSpPr>
        <p:grpSpPr>
          <a:xfrm>
            <a:off x="300610" y="566637"/>
            <a:ext cx="533400" cy="494778"/>
            <a:chOff x="300610" y="566637"/>
            <a:chExt cx="533400" cy="494778"/>
          </a:xfrm>
        </p:grpSpPr>
        <p:sp>
          <p:nvSpPr>
            <p:cNvPr id="14" name="Rettangolo 13">
              <a:extLst>
                <a:ext uri="{FF2B5EF4-FFF2-40B4-BE49-F238E27FC236}">
                  <a16:creationId xmlns:a16="http://schemas.microsoft.com/office/drawing/2014/main" id="{E910DCC4-B048-0741-B6CC-40A041393283}"/>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Elemento grafico 10">
              <a:extLst>
                <a:ext uri="{FF2B5EF4-FFF2-40B4-BE49-F238E27FC236}">
                  <a16:creationId xmlns:a16="http://schemas.microsoft.com/office/drawing/2014/main" id="{2C029E74-7BE8-F350-36D1-C4D24F82E79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1944494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FDBC41-A49B-6F4C-A125-A37E978A5C9B}"/>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94BC30B-EBB4-8348-8795-FEDCEBBAAC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0786F4-8010-8D44-924E-AF2E0FE674CC}"/>
              </a:ext>
            </a:extLst>
          </p:cNvPr>
          <p:cNvSpPr>
            <a:spLocks noGrp="1"/>
          </p:cNvSpPr>
          <p:nvPr>
            <p:ph type="dt" sz="half" idx="10"/>
          </p:nvPr>
        </p:nvSpPr>
        <p:spPr/>
        <p:txBody>
          <a:bodyPr/>
          <a:lstStyle/>
          <a:p>
            <a:fld id="{0CF48123-3FB7-4349-AF54-D910234500D3}" type="datetime1">
              <a:rPr lang="it-IT" smtClean="0"/>
              <a:t>09/10/2026</a:t>
            </a:fld>
            <a:endParaRPr lang="it-IT"/>
          </a:p>
        </p:txBody>
      </p:sp>
      <p:sp>
        <p:nvSpPr>
          <p:cNvPr id="5" name="Segnaposto piè di pagina 4">
            <a:extLst>
              <a:ext uri="{FF2B5EF4-FFF2-40B4-BE49-F238E27FC236}">
                <a16:creationId xmlns:a16="http://schemas.microsoft.com/office/drawing/2014/main" id="{ECFB5A4F-419B-DB40-B33D-114A9179323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5B136A9-5989-C642-9966-393995740D89}"/>
              </a:ext>
            </a:extLst>
          </p:cNvPr>
          <p:cNvSpPr>
            <a:spLocks noGrp="1"/>
          </p:cNvSpPr>
          <p:nvPr>
            <p:ph type="sldNum" sz="quarter" idx="12"/>
          </p:nvPr>
        </p:nvSpPr>
        <p:spPr/>
        <p:txBody>
          <a:bodyPr/>
          <a:lstStyle/>
          <a:p>
            <a:fld id="{133D2D22-B68D-E74E-AFBB-F8D19E37E652}" type="slidenum">
              <a:rPr lang="it-IT" smtClean="0"/>
              <a:t>‹N›</a:t>
            </a:fld>
            <a:endParaRPr lang="it-IT"/>
          </a:p>
        </p:txBody>
      </p:sp>
      <p:sp>
        <p:nvSpPr>
          <p:cNvPr id="11" name="Rettangolo 10">
            <a:extLst>
              <a:ext uri="{FF2B5EF4-FFF2-40B4-BE49-F238E27FC236}">
                <a16:creationId xmlns:a16="http://schemas.microsoft.com/office/drawing/2014/main" id="{14E3A171-E8EC-0346-168A-8A50C3878519}"/>
              </a:ext>
            </a:extLst>
          </p:cNvPr>
          <p:cNvSpPr/>
          <p:nvPr userDrawn="1"/>
        </p:nvSpPr>
        <p:spPr>
          <a:xfrm>
            <a:off x="0" y="0"/>
            <a:ext cx="12192000" cy="795402"/>
          </a:xfrm>
          <a:prstGeom prst="rect">
            <a:avLst/>
          </a:prstGeom>
          <a:gradFill>
            <a:gsLst>
              <a:gs pos="0">
                <a:srgbClr val="292357"/>
              </a:gs>
              <a:gs pos="85000">
                <a:srgbClr val="3481B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2" name="Gruppo 11">
            <a:extLst>
              <a:ext uri="{FF2B5EF4-FFF2-40B4-BE49-F238E27FC236}">
                <a16:creationId xmlns:a16="http://schemas.microsoft.com/office/drawing/2014/main" id="{103E5258-648C-6125-D2CF-6C4A60191010}"/>
              </a:ext>
            </a:extLst>
          </p:cNvPr>
          <p:cNvGrpSpPr/>
          <p:nvPr userDrawn="1"/>
        </p:nvGrpSpPr>
        <p:grpSpPr>
          <a:xfrm>
            <a:off x="300610" y="566637"/>
            <a:ext cx="533400" cy="494778"/>
            <a:chOff x="300610" y="566637"/>
            <a:chExt cx="533400" cy="494778"/>
          </a:xfrm>
        </p:grpSpPr>
        <p:sp>
          <p:nvSpPr>
            <p:cNvPr id="13" name="Rettangolo 12">
              <a:extLst>
                <a:ext uri="{FF2B5EF4-FFF2-40B4-BE49-F238E27FC236}">
                  <a16:creationId xmlns:a16="http://schemas.microsoft.com/office/drawing/2014/main" id="{F4765D21-081E-2A37-C407-D4F95C4AB1CB}"/>
                </a:ext>
              </a:extLst>
            </p:cNvPr>
            <p:cNvSpPr/>
            <p:nvPr userDrawn="1"/>
          </p:nvSpPr>
          <p:spPr>
            <a:xfrm>
              <a:off x="301132" y="566637"/>
              <a:ext cx="532356" cy="49477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Elemento grafico 10">
              <a:extLst>
                <a:ext uri="{FF2B5EF4-FFF2-40B4-BE49-F238E27FC236}">
                  <a16:creationId xmlns:a16="http://schemas.microsoft.com/office/drawing/2014/main" id="{FDEFD5D9-C6FF-F983-55E7-2C7DDCD828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00610" y="566755"/>
              <a:ext cx="533400" cy="494543"/>
            </a:xfrm>
            <a:prstGeom prst="rect">
              <a:avLst/>
            </a:prstGeom>
          </p:spPr>
        </p:pic>
      </p:grpSp>
    </p:spTree>
    <p:extLst>
      <p:ext uri="{BB962C8B-B14F-4D97-AF65-F5344CB8AC3E}">
        <p14:creationId xmlns:p14="http://schemas.microsoft.com/office/powerpoint/2010/main" val="221505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olo">
    <p:spTree>
      <p:nvGrpSpPr>
        <p:cNvPr id="1" name=""/>
        <p:cNvGrpSpPr/>
        <p:nvPr/>
      </p:nvGrpSpPr>
      <p:grpSpPr>
        <a:xfrm>
          <a:off x="0" y="0"/>
          <a:ext cx="0" cy="0"/>
          <a:chOff x="0" y="0"/>
          <a:chExt cx="0" cy="0"/>
        </a:xfrm>
      </p:grpSpPr>
      <p:grpSp>
        <p:nvGrpSpPr>
          <p:cNvPr id="37" name="Gruppo 36">
            <a:extLst>
              <a:ext uri="{FF2B5EF4-FFF2-40B4-BE49-F238E27FC236}">
                <a16:creationId xmlns:a16="http://schemas.microsoft.com/office/drawing/2014/main" id="{709B8FB4-68F2-4B54-DAC2-550EAE0F2246}"/>
              </a:ext>
            </a:extLst>
          </p:cNvPr>
          <p:cNvGrpSpPr/>
          <p:nvPr userDrawn="1"/>
        </p:nvGrpSpPr>
        <p:grpSpPr>
          <a:xfrm flipH="1">
            <a:off x="11399759" y="2014020"/>
            <a:ext cx="799306" cy="1069177"/>
            <a:chOff x="11079719" y="2014020"/>
            <a:chExt cx="799306" cy="1069177"/>
          </a:xfrm>
        </p:grpSpPr>
        <p:sp>
          <p:nvSpPr>
            <p:cNvPr id="8" name="Rettangolo con due angoli in diagonale arrotondati 7">
              <a:extLst>
                <a:ext uri="{FF2B5EF4-FFF2-40B4-BE49-F238E27FC236}">
                  <a16:creationId xmlns:a16="http://schemas.microsoft.com/office/drawing/2014/main" id="{6FF14744-7B78-BE5A-A4D4-6D8E04B9E6D2}"/>
                </a:ext>
              </a:extLst>
            </p:cNvPr>
            <p:cNvSpPr/>
            <p:nvPr userDrawn="1"/>
          </p:nvSpPr>
          <p:spPr>
            <a:xfrm>
              <a:off x="11346497" y="2280800"/>
              <a:ext cx="265749" cy="267809"/>
            </a:xfrm>
            <a:prstGeom prst="round2DiagRect">
              <a:avLst/>
            </a:prstGeom>
            <a:solidFill>
              <a:srgbClr val="003D6A"/>
            </a:solidFill>
            <a:ln w="12163" cap="flat">
              <a:noFill/>
              <a:prstDash val="solid"/>
              <a:miter/>
            </a:ln>
          </p:spPr>
          <p:txBody>
            <a:bodyPr rtlCol="0" anchor="ctr"/>
            <a:lstStyle/>
            <a:p>
              <a:endParaRPr lang="it-IT"/>
            </a:p>
          </p:txBody>
        </p:sp>
        <p:sp>
          <p:nvSpPr>
            <p:cNvPr id="12" name="Rettangolo con due angoli in diagonale arrotondati 11">
              <a:extLst>
                <a:ext uri="{FF2B5EF4-FFF2-40B4-BE49-F238E27FC236}">
                  <a16:creationId xmlns:a16="http://schemas.microsoft.com/office/drawing/2014/main" id="{A92932E0-17D9-CAA2-42AA-EB9CF7246164}"/>
                </a:ext>
              </a:extLst>
            </p:cNvPr>
            <p:cNvSpPr/>
            <p:nvPr userDrawn="1"/>
          </p:nvSpPr>
          <p:spPr>
            <a:xfrm rot="16200000">
              <a:off x="11346497" y="2816418"/>
              <a:ext cx="265749" cy="267809"/>
            </a:xfrm>
            <a:prstGeom prst="round2DiagRect">
              <a:avLst/>
            </a:prstGeom>
            <a:solidFill>
              <a:srgbClr val="AF1857"/>
            </a:solidFill>
            <a:ln w="12163" cap="flat">
              <a:noFill/>
              <a:prstDash val="solid"/>
              <a:miter/>
            </a:ln>
          </p:spPr>
          <p:txBody>
            <a:bodyPr rtlCol="0" anchor="ctr"/>
            <a:lstStyle/>
            <a:p>
              <a:endParaRPr lang="it-IT"/>
            </a:p>
          </p:txBody>
        </p:sp>
        <p:sp>
          <p:nvSpPr>
            <p:cNvPr id="13" name="Rettangolo con due angoli in diagonale arrotondati 12">
              <a:extLst>
                <a:ext uri="{FF2B5EF4-FFF2-40B4-BE49-F238E27FC236}">
                  <a16:creationId xmlns:a16="http://schemas.microsoft.com/office/drawing/2014/main" id="{DA7568A9-E5E2-8E7D-C740-62DF53CDCFA9}"/>
                </a:ext>
              </a:extLst>
            </p:cNvPr>
            <p:cNvSpPr/>
            <p:nvPr userDrawn="1"/>
          </p:nvSpPr>
          <p:spPr>
            <a:xfrm rot="16200000">
              <a:off x="11080749" y="2548609"/>
              <a:ext cx="265749" cy="267809"/>
            </a:xfrm>
            <a:prstGeom prst="round2DiagRect">
              <a:avLst/>
            </a:prstGeom>
            <a:solidFill>
              <a:srgbClr val="EDAE32"/>
            </a:solidFill>
            <a:ln w="12163" cap="flat">
              <a:noFill/>
              <a:prstDash val="solid"/>
              <a:miter/>
            </a:ln>
          </p:spPr>
          <p:txBody>
            <a:bodyPr rtlCol="0" anchor="ctr"/>
            <a:lstStyle/>
            <a:p>
              <a:endParaRPr lang="it-IT"/>
            </a:p>
          </p:txBody>
        </p:sp>
        <p:sp>
          <p:nvSpPr>
            <p:cNvPr id="14" name="Rettangolo con due angoli in diagonale arrotondati 13">
              <a:extLst>
                <a:ext uri="{FF2B5EF4-FFF2-40B4-BE49-F238E27FC236}">
                  <a16:creationId xmlns:a16="http://schemas.microsoft.com/office/drawing/2014/main" id="{BC14C589-4118-993E-0F45-191D2A311086}"/>
                </a:ext>
              </a:extLst>
            </p:cNvPr>
            <p:cNvSpPr/>
            <p:nvPr userDrawn="1"/>
          </p:nvSpPr>
          <p:spPr>
            <a:xfrm rot="16200000">
              <a:off x="11612246" y="2012990"/>
              <a:ext cx="265749" cy="267809"/>
            </a:xfrm>
            <a:prstGeom prst="round2DiagRect">
              <a:avLst/>
            </a:prstGeom>
            <a:solidFill>
              <a:srgbClr val="E35C16"/>
            </a:solidFill>
            <a:ln w="12163" cap="flat">
              <a:noFill/>
              <a:prstDash val="solid"/>
              <a:miter/>
            </a:ln>
          </p:spPr>
          <p:txBody>
            <a:bodyPr rtlCol="0" anchor="ctr"/>
            <a:lstStyle/>
            <a:p>
              <a:endParaRPr lang="it-IT"/>
            </a:p>
          </p:txBody>
        </p:sp>
      </p:grpSp>
      <p:grpSp>
        <p:nvGrpSpPr>
          <p:cNvPr id="61" name="Gruppo 60">
            <a:extLst>
              <a:ext uri="{FF2B5EF4-FFF2-40B4-BE49-F238E27FC236}">
                <a16:creationId xmlns:a16="http://schemas.microsoft.com/office/drawing/2014/main" id="{3595C59D-CAAC-DE0D-D13A-9B3B7BCD14D3}"/>
              </a:ext>
            </a:extLst>
          </p:cNvPr>
          <p:cNvGrpSpPr/>
          <p:nvPr userDrawn="1"/>
        </p:nvGrpSpPr>
        <p:grpSpPr>
          <a:xfrm flipH="1">
            <a:off x="10595591" y="6057599"/>
            <a:ext cx="1608335" cy="798631"/>
            <a:chOff x="153784" y="6210692"/>
            <a:chExt cx="1608335" cy="798631"/>
          </a:xfrm>
        </p:grpSpPr>
        <p:sp>
          <p:nvSpPr>
            <p:cNvPr id="56" name="Rettangolo con due angoli in diagonale arrotondati 55">
              <a:extLst>
                <a:ext uri="{FF2B5EF4-FFF2-40B4-BE49-F238E27FC236}">
                  <a16:creationId xmlns:a16="http://schemas.microsoft.com/office/drawing/2014/main" id="{CED0679C-3968-6FE4-8BE6-4ECBF3F9D9A8}"/>
                </a:ext>
              </a:extLst>
            </p:cNvPr>
            <p:cNvSpPr/>
            <p:nvPr userDrawn="1"/>
          </p:nvSpPr>
          <p:spPr>
            <a:xfrm>
              <a:off x="420917" y="6210692"/>
              <a:ext cx="268517" cy="265749"/>
            </a:xfrm>
            <a:prstGeom prst="round2DiagRect">
              <a:avLst/>
            </a:prstGeom>
            <a:solidFill>
              <a:srgbClr val="1DBA9A"/>
            </a:solidFill>
            <a:ln w="12383" cap="flat">
              <a:solidFill>
                <a:srgbClr val="1DBA9A"/>
              </a:solidFill>
              <a:prstDash val="solid"/>
              <a:miter/>
            </a:ln>
          </p:spPr>
          <p:txBody>
            <a:bodyPr rtlCol="0" anchor="ctr"/>
            <a:lstStyle/>
            <a:p>
              <a:endParaRPr lang="it-IT"/>
            </a:p>
          </p:txBody>
        </p:sp>
        <p:sp>
          <p:nvSpPr>
            <p:cNvPr id="57" name="Rettangolo con due angoli in diagonale arrotondati 56">
              <a:extLst>
                <a:ext uri="{FF2B5EF4-FFF2-40B4-BE49-F238E27FC236}">
                  <a16:creationId xmlns:a16="http://schemas.microsoft.com/office/drawing/2014/main" id="{EF9DCEF6-6134-51EE-0BD4-C2275E40C0F2}"/>
                </a:ext>
              </a:extLst>
            </p:cNvPr>
            <p:cNvSpPr/>
            <p:nvPr userDrawn="1"/>
          </p:nvSpPr>
          <p:spPr>
            <a:xfrm rot="16200000">
              <a:off x="957951" y="6742190"/>
              <a:ext cx="268517" cy="265749"/>
            </a:xfrm>
            <a:prstGeom prst="round2DiagRect">
              <a:avLst/>
            </a:prstGeom>
            <a:solidFill>
              <a:srgbClr val="FFB81E"/>
            </a:solidFill>
            <a:ln w="12383" cap="flat">
              <a:noFill/>
              <a:prstDash val="solid"/>
              <a:miter/>
            </a:ln>
          </p:spPr>
          <p:txBody>
            <a:bodyPr rtlCol="0" anchor="ctr"/>
            <a:lstStyle/>
            <a:p>
              <a:endParaRPr lang="it-IT"/>
            </a:p>
          </p:txBody>
        </p:sp>
        <p:sp>
          <p:nvSpPr>
            <p:cNvPr id="58" name="Rettangolo con due angoli in diagonale arrotondati 57">
              <a:extLst>
                <a:ext uri="{FF2B5EF4-FFF2-40B4-BE49-F238E27FC236}">
                  <a16:creationId xmlns:a16="http://schemas.microsoft.com/office/drawing/2014/main" id="{1CD06444-E102-F8B9-58AE-BEE3F5127A2E}"/>
                </a:ext>
              </a:extLst>
            </p:cNvPr>
            <p:cNvSpPr/>
            <p:nvPr userDrawn="1"/>
          </p:nvSpPr>
          <p:spPr>
            <a:xfrm rot="16200000">
              <a:off x="1494986" y="6742190"/>
              <a:ext cx="268517" cy="265749"/>
            </a:xfrm>
            <a:prstGeom prst="round2DiagRect">
              <a:avLst/>
            </a:prstGeom>
            <a:solidFill>
              <a:srgbClr val="EB002B"/>
            </a:solidFill>
            <a:ln w="12383" cap="flat">
              <a:noFill/>
              <a:prstDash val="solid"/>
              <a:miter/>
            </a:ln>
          </p:spPr>
          <p:txBody>
            <a:bodyPr rtlCol="0" anchor="ctr"/>
            <a:lstStyle/>
            <a:p>
              <a:endParaRPr lang="it-IT"/>
            </a:p>
          </p:txBody>
        </p:sp>
        <p:sp>
          <p:nvSpPr>
            <p:cNvPr id="59" name="Rettangolo con due angoli in diagonale arrotondati 58">
              <a:extLst>
                <a:ext uri="{FF2B5EF4-FFF2-40B4-BE49-F238E27FC236}">
                  <a16:creationId xmlns:a16="http://schemas.microsoft.com/office/drawing/2014/main" id="{18ADE4C6-8738-95B1-D935-D621EED96AF8}"/>
                </a:ext>
              </a:extLst>
            </p:cNvPr>
            <p:cNvSpPr/>
            <p:nvPr userDrawn="1"/>
          </p:nvSpPr>
          <p:spPr>
            <a:xfrm rot="16200000">
              <a:off x="420917" y="6742190"/>
              <a:ext cx="268517" cy="265749"/>
            </a:xfrm>
            <a:prstGeom prst="round2DiagRect">
              <a:avLst/>
            </a:prstGeom>
            <a:solidFill>
              <a:srgbClr val="01ACC8"/>
            </a:solidFill>
            <a:ln w="12383" cap="flat">
              <a:solidFill>
                <a:srgbClr val="01ACC8"/>
              </a:solidFill>
              <a:prstDash val="solid"/>
              <a:miter/>
            </a:ln>
          </p:spPr>
          <p:txBody>
            <a:bodyPr rtlCol="0" anchor="ctr"/>
            <a:lstStyle/>
            <a:p>
              <a:endParaRPr lang="it-IT"/>
            </a:p>
          </p:txBody>
        </p:sp>
        <p:sp>
          <p:nvSpPr>
            <p:cNvPr id="60" name="Rettangolo con due angoli in diagonale arrotondati 59">
              <a:extLst>
                <a:ext uri="{FF2B5EF4-FFF2-40B4-BE49-F238E27FC236}">
                  <a16:creationId xmlns:a16="http://schemas.microsoft.com/office/drawing/2014/main" id="{BF55C8C8-161C-73AE-9594-C09975648B07}"/>
                </a:ext>
              </a:extLst>
            </p:cNvPr>
            <p:cNvSpPr/>
            <p:nvPr userDrawn="1"/>
          </p:nvSpPr>
          <p:spPr>
            <a:xfrm rot="16200000">
              <a:off x="152400" y="6476441"/>
              <a:ext cx="268517" cy="265749"/>
            </a:xfrm>
            <a:prstGeom prst="round2DiagRect">
              <a:avLst/>
            </a:prstGeom>
            <a:solidFill>
              <a:srgbClr val="8AD260"/>
            </a:solidFill>
            <a:ln w="12383" cap="flat">
              <a:noFill/>
              <a:prstDash val="solid"/>
              <a:miter/>
            </a:ln>
          </p:spPr>
          <p:txBody>
            <a:bodyPr rtlCol="0" anchor="ctr"/>
            <a:lstStyle/>
            <a:p>
              <a:endParaRPr lang="it-IT"/>
            </a:p>
          </p:txBody>
        </p:sp>
      </p:grpSp>
      <p:pic>
        <p:nvPicPr>
          <p:cNvPr id="4" name="Immagine 3">
            <a:extLst>
              <a:ext uri="{FF2B5EF4-FFF2-40B4-BE49-F238E27FC236}">
                <a16:creationId xmlns:a16="http://schemas.microsoft.com/office/drawing/2014/main" id="{32ED116B-DFC9-C24D-D9C9-9DD1FB9335BA}"/>
              </a:ext>
            </a:extLst>
          </p:cNvPr>
          <p:cNvPicPr>
            <a:picLocks noChangeAspect="1"/>
          </p:cNvPicPr>
          <p:nvPr userDrawn="1"/>
        </p:nvPicPr>
        <p:blipFill>
          <a:blip r:embed="rId2"/>
          <a:srcRect t="3346"/>
          <a:stretch/>
        </p:blipFill>
        <p:spPr>
          <a:xfrm>
            <a:off x="5181601" y="0"/>
            <a:ext cx="7010399" cy="6867940"/>
          </a:xfrm>
          <a:prstGeom prst="rect">
            <a:avLst/>
          </a:prstGeom>
        </p:spPr>
      </p:pic>
      <p:sp>
        <p:nvSpPr>
          <p:cNvPr id="6" name="Rettangolo 5">
            <a:extLst>
              <a:ext uri="{FF2B5EF4-FFF2-40B4-BE49-F238E27FC236}">
                <a16:creationId xmlns:a16="http://schemas.microsoft.com/office/drawing/2014/main" id="{19FB1FD9-254B-B39E-E225-E7A6B4549F32}"/>
              </a:ext>
            </a:extLst>
          </p:cNvPr>
          <p:cNvSpPr/>
          <p:nvPr userDrawn="1"/>
        </p:nvSpPr>
        <p:spPr>
          <a:xfrm>
            <a:off x="4492487" y="3763617"/>
            <a:ext cx="5883966" cy="9709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Rettangolo 6">
            <a:extLst>
              <a:ext uri="{FF2B5EF4-FFF2-40B4-BE49-F238E27FC236}">
                <a16:creationId xmlns:a16="http://schemas.microsoft.com/office/drawing/2014/main" id="{14C8AA1A-9939-DB03-BE69-DE4C4B508FC8}"/>
              </a:ext>
            </a:extLst>
          </p:cNvPr>
          <p:cNvSpPr/>
          <p:nvPr userDrawn="1"/>
        </p:nvSpPr>
        <p:spPr>
          <a:xfrm>
            <a:off x="4976191" y="1570383"/>
            <a:ext cx="5883966" cy="201433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E4EAEDB9-F071-12F6-372D-5F0C432B38B0}"/>
              </a:ext>
            </a:extLst>
          </p:cNvPr>
          <p:cNvSpPr>
            <a:spLocks noGrp="1"/>
          </p:cNvSpPr>
          <p:nvPr>
            <p:ph type="ctrTitle" hasCustomPrompt="1"/>
          </p:nvPr>
        </p:nvSpPr>
        <p:spPr>
          <a:xfrm>
            <a:off x="2041406" y="1107424"/>
            <a:ext cx="8109188" cy="896547"/>
          </a:xfrm>
        </p:spPr>
        <p:txBody>
          <a:bodyPr anchor="b"/>
          <a:lstStyle>
            <a:lvl1pPr algn="ctr">
              <a:defRPr sz="6000">
                <a:solidFill>
                  <a:srgbClr val="003D69"/>
                </a:solidFill>
              </a:defRPr>
            </a:lvl1pPr>
          </a:lstStyle>
          <a:p>
            <a:r>
              <a:rPr lang="it-IT"/>
              <a:t>Grazie!</a:t>
            </a:r>
          </a:p>
        </p:txBody>
      </p:sp>
      <p:cxnSp>
        <p:nvCxnSpPr>
          <p:cNvPr id="33" name="Connettore diritto 32">
            <a:extLst>
              <a:ext uri="{FF2B5EF4-FFF2-40B4-BE49-F238E27FC236}">
                <a16:creationId xmlns:a16="http://schemas.microsoft.com/office/drawing/2014/main" id="{4B64AD79-AF01-0C34-B2F3-4FD874F0FF0F}"/>
              </a:ext>
            </a:extLst>
          </p:cNvPr>
          <p:cNvCxnSpPr/>
          <p:nvPr userDrawn="1"/>
        </p:nvCxnSpPr>
        <p:spPr>
          <a:xfrm>
            <a:off x="3029774" y="4637213"/>
            <a:ext cx="6206169" cy="0"/>
          </a:xfrm>
          <a:prstGeom prst="line">
            <a:avLst/>
          </a:prstGeom>
          <a:ln w="12700">
            <a:solidFill>
              <a:srgbClr val="003D6A"/>
            </a:solidFill>
          </a:ln>
        </p:spPr>
        <p:style>
          <a:lnRef idx="1">
            <a:schemeClr val="accent1"/>
          </a:lnRef>
          <a:fillRef idx="0">
            <a:schemeClr val="accent1"/>
          </a:fillRef>
          <a:effectRef idx="0">
            <a:schemeClr val="accent1"/>
          </a:effectRef>
          <a:fontRef idx="minor">
            <a:schemeClr val="tx1"/>
          </a:fontRef>
        </p:style>
      </p:cxnSp>
      <p:pic>
        <p:nvPicPr>
          <p:cNvPr id="35" name="Elemento grafico 34">
            <a:extLst>
              <a:ext uri="{FF2B5EF4-FFF2-40B4-BE49-F238E27FC236}">
                <a16:creationId xmlns:a16="http://schemas.microsoft.com/office/drawing/2014/main" id="{0A9D22FC-2995-CD12-FB2B-C03ED42EF57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25434" y="3122940"/>
            <a:ext cx="3341132" cy="1161916"/>
          </a:xfrm>
          <a:prstGeom prst="rect">
            <a:avLst/>
          </a:prstGeom>
        </p:spPr>
      </p:pic>
      <p:pic>
        <p:nvPicPr>
          <p:cNvPr id="38" name="Immagine 37" descr="Immagine che contiene schermata&#10;&#10;Il contenuto generato dall'IA potrebbe non essere corretto.">
            <a:extLst>
              <a:ext uri="{FF2B5EF4-FFF2-40B4-BE49-F238E27FC236}">
                <a16:creationId xmlns:a16="http://schemas.microsoft.com/office/drawing/2014/main" id="{C2B782D8-DACE-DC15-95AC-286611F0CC32}"/>
              </a:ext>
            </a:extLst>
          </p:cNvPr>
          <p:cNvPicPr>
            <a:picLocks noChangeAspect="1"/>
          </p:cNvPicPr>
          <p:nvPr userDrawn="1"/>
        </p:nvPicPr>
        <p:blipFill>
          <a:blip r:embed="rId4"/>
          <a:stretch>
            <a:fillRect/>
          </a:stretch>
        </p:blipFill>
        <p:spPr>
          <a:xfrm>
            <a:off x="2919711" y="4975694"/>
            <a:ext cx="6396979" cy="845909"/>
          </a:xfrm>
          <a:prstGeom prst="rect">
            <a:avLst/>
          </a:prstGeom>
        </p:spPr>
      </p:pic>
    </p:spTree>
    <p:extLst>
      <p:ext uri="{BB962C8B-B14F-4D97-AF65-F5344CB8AC3E}">
        <p14:creationId xmlns:p14="http://schemas.microsoft.com/office/powerpoint/2010/main" val="2256585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670E450-D008-F54C-AFB0-D87BEEB5710F}"/>
              </a:ext>
            </a:extLst>
          </p:cNvPr>
          <p:cNvSpPr>
            <a:spLocks noGrp="1"/>
          </p:cNvSpPr>
          <p:nvPr>
            <p:ph type="title"/>
          </p:nvPr>
        </p:nvSpPr>
        <p:spPr>
          <a:xfrm>
            <a:off x="838200" y="1628052"/>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B8985AF-50F2-CA40-8A35-4024AB151493}"/>
              </a:ext>
            </a:extLst>
          </p:cNvPr>
          <p:cNvSpPr>
            <a:spLocks noGrp="1"/>
          </p:cNvSpPr>
          <p:nvPr>
            <p:ph type="body" idx="1"/>
          </p:nvPr>
        </p:nvSpPr>
        <p:spPr>
          <a:xfrm>
            <a:off x="838200" y="3088552"/>
            <a:ext cx="10515600" cy="311828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3BC3CCD-6198-1D4F-839E-3D6C96D3BC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B8CDF-C201-124B-AEDA-5AF0AE6939D9}" type="datetime1">
              <a:rPr lang="it-IT" smtClean="0"/>
              <a:t>09/10/2026</a:t>
            </a:fld>
            <a:endParaRPr lang="it-IT"/>
          </a:p>
        </p:txBody>
      </p:sp>
      <p:sp>
        <p:nvSpPr>
          <p:cNvPr id="5" name="Segnaposto piè di pagina 4">
            <a:extLst>
              <a:ext uri="{FF2B5EF4-FFF2-40B4-BE49-F238E27FC236}">
                <a16:creationId xmlns:a16="http://schemas.microsoft.com/office/drawing/2014/main" id="{827EF9A5-8F28-6B4C-8F8B-EAA43796E1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AB33714E-A79F-E840-8A7A-874D659492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3D2D22-B68D-E74E-AFBB-F8D19E37E652}" type="slidenum">
              <a:rPr lang="it-IT" smtClean="0"/>
              <a:t>‹N›</a:t>
            </a:fld>
            <a:endParaRPr lang="it-IT"/>
          </a:p>
        </p:txBody>
      </p:sp>
    </p:spTree>
    <p:extLst>
      <p:ext uri="{BB962C8B-B14F-4D97-AF65-F5344CB8AC3E}">
        <p14:creationId xmlns:p14="http://schemas.microsoft.com/office/powerpoint/2010/main" val="1742623983"/>
      </p:ext>
    </p:extLst>
  </p:cSld>
  <p:clrMap bg1="lt1" tx1="dk1" bg2="lt2" tx2="dk2" accent1="accent1" accent2="accent2" accent3="accent3" accent4="accent4" accent5="accent5" accent6="accent6" hlink="hlink" folHlink="folHlink"/>
  <p:sldLayoutIdLst>
    <p:sldLayoutId id="2147483651" r:id="rId1"/>
    <p:sldLayoutId id="2147483662" r:id="rId2"/>
    <p:sldLayoutId id="2147483661" r:id="rId3"/>
    <p:sldLayoutId id="2147483652" r:id="rId4"/>
    <p:sldLayoutId id="2147483656" r:id="rId5"/>
    <p:sldLayoutId id="2147483657" r:id="rId6"/>
    <p:sldLayoutId id="2147483658" r:id="rId7"/>
    <p:sldLayoutId id="2147483664" r:id="rId8"/>
  </p:sldLayoutIdLst>
  <p:hf sldNum="0" hdr="0" ftr="0" dt="0"/>
  <p:txStyles>
    <p:titleStyle>
      <a:lvl1pPr algn="l" defTabSz="914400" rtl="0" eaLnBrk="1" latinLnBrk="0" hangingPunct="1">
        <a:lnSpc>
          <a:spcPct val="90000"/>
        </a:lnSpc>
        <a:spcBef>
          <a:spcPct val="0"/>
        </a:spcBef>
        <a:buNone/>
        <a:defRPr sz="4400" kern="1200">
          <a:solidFill>
            <a:srgbClr val="003D6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D6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D6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D6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D6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hyperlink" Target="https://malattierare.soresa.it/login"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3" Type="http://schemas.openxmlformats.org/officeDocument/2006/relationships/image" Target="../media/image420.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image" Target="../media/image38.png"/><Relationship Id="rId21" Type="http://schemas.openxmlformats.org/officeDocument/2006/relationships/image" Target="../media/image46.png"/><Relationship Id="rId34" Type="http://schemas.openxmlformats.org/officeDocument/2006/relationships/image" Target="../media/image51.png"/><Relationship Id="rId7" Type="http://schemas.openxmlformats.org/officeDocument/2006/relationships/image" Target="../media/image40.png"/><Relationship Id="rId12" Type="http://schemas.openxmlformats.org/officeDocument/2006/relationships/customXml" Target="../ink/ink5.xml"/><Relationship Id="rId17" Type="http://schemas.openxmlformats.org/officeDocument/2006/relationships/image" Target="../media/image44.png"/><Relationship Id="rId25" Type="http://schemas.openxmlformats.org/officeDocument/2006/relationships/image" Target="../media/image48.png"/><Relationship Id="rId33" Type="http://schemas.openxmlformats.org/officeDocument/2006/relationships/customXml" Target="../ink/ink17.xml"/><Relationship Id="rId2" Type="http://schemas.openxmlformats.org/officeDocument/2006/relationships/image" Target="../media/image37.png"/><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customXml" Target="../ink/ink14.xml"/><Relationship Id="rId1" Type="http://schemas.openxmlformats.org/officeDocument/2006/relationships/slideLayout" Target="../slideLayouts/slideLayout5.xml"/><Relationship Id="rId6" Type="http://schemas.openxmlformats.org/officeDocument/2006/relationships/customXml" Target="../ink/ink2.xml"/><Relationship Id="rId11" Type="http://schemas.openxmlformats.org/officeDocument/2006/relationships/image" Target="../media/image42.png"/><Relationship Id="rId24" Type="http://schemas.openxmlformats.org/officeDocument/2006/relationships/customXml" Target="../ink/ink11.xml"/><Relationship Id="rId32" Type="http://schemas.openxmlformats.org/officeDocument/2006/relationships/image" Target="../media/image50.png"/><Relationship Id="rId5" Type="http://schemas.openxmlformats.org/officeDocument/2006/relationships/image" Target="../media/image39.png"/><Relationship Id="rId15" Type="http://schemas.openxmlformats.org/officeDocument/2006/relationships/image" Target="../media/image43.png"/><Relationship Id="rId23" Type="http://schemas.openxmlformats.org/officeDocument/2006/relationships/image" Target="../media/image47.png"/><Relationship Id="rId28" Type="http://schemas.openxmlformats.org/officeDocument/2006/relationships/image" Target="../media/image49.png"/><Relationship Id="rId10" Type="http://schemas.openxmlformats.org/officeDocument/2006/relationships/customXml" Target="../ink/ink4.xml"/><Relationship Id="rId19" Type="http://schemas.openxmlformats.org/officeDocument/2006/relationships/image" Target="../media/image45.png"/><Relationship Id="rId31" Type="http://schemas.openxmlformats.org/officeDocument/2006/relationships/customXml" Target="../ink/ink16.xml"/><Relationship Id="rId4" Type="http://schemas.openxmlformats.org/officeDocument/2006/relationships/customXml" Target="../ink/ink1.xml"/><Relationship Id="rId9" Type="http://schemas.openxmlformats.org/officeDocument/2006/relationships/image" Target="../media/image41.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customXml" Target="../ink/ink13.xml"/><Relationship Id="rId30" Type="http://schemas.openxmlformats.org/officeDocument/2006/relationships/customXml" Target="../ink/ink15.xml"/><Relationship Id="rId8" Type="http://schemas.openxmlformats.org/officeDocument/2006/relationships/customXml" Target="../ink/ink3.xml"/></Relationships>
</file>

<file path=ppt/slides/_rels/slide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3" Type="http://schemas.openxmlformats.org/officeDocument/2006/relationships/image" Target="../media/image55.png"/><Relationship Id="rId18" Type="http://schemas.openxmlformats.org/officeDocument/2006/relationships/customXml" Target="../ink/ink25.xml"/><Relationship Id="rId26" Type="http://schemas.openxmlformats.org/officeDocument/2006/relationships/customXml" Target="../ink/ink29.xml"/><Relationship Id="rId3" Type="http://schemas.openxmlformats.org/officeDocument/2006/relationships/image" Target="../media/image38.png"/><Relationship Id="rId21" Type="http://schemas.openxmlformats.org/officeDocument/2006/relationships/image" Target="../media/image59.png"/><Relationship Id="rId34" Type="http://schemas.openxmlformats.org/officeDocument/2006/relationships/customXml" Target="../ink/ink33.xml"/><Relationship Id="rId7" Type="http://schemas.openxmlformats.org/officeDocument/2006/relationships/image" Target="../media/image53.png"/><Relationship Id="rId12" Type="http://schemas.openxmlformats.org/officeDocument/2006/relationships/customXml" Target="../ink/ink22.xml"/><Relationship Id="rId17" Type="http://schemas.openxmlformats.org/officeDocument/2006/relationships/image" Target="../media/image57.png"/><Relationship Id="rId25" Type="http://schemas.openxmlformats.org/officeDocument/2006/relationships/image" Target="../media/image61.png"/><Relationship Id="rId33" Type="http://schemas.openxmlformats.org/officeDocument/2006/relationships/image" Target="../media/image65.png"/><Relationship Id="rId2" Type="http://schemas.openxmlformats.org/officeDocument/2006/relationships/image" Target="../media/image37.png"/><Relationship Id="rId16" Type="http://schemas.openxmlformats.org/officeDocument/2006/relationships/customXml" Target="../ink/ink24.xml"/><Relationship Id="rId20" Type="http://schemas.openxmlformats.org/officeDocument/2006/relationships/customXml" Target="../ink/ink26.xml"/><Relationship Id="rId29" Type="http://schemas.openxmlformats.org/officeDocument/2006/relationships/image" Target="../media/image63.png"/><Relationship Id="rId1" Type="http://schemas.openxmlformats.org/officeDocument/2006/relationships/slideLayout" Target="../slideLayouts/slideLayout5.xml"/><Relationship Id="rId6" Type="http://schemas.openxmlformats.org/officeDocument/2006/relationships/customXml" Target="../ink/ink19.xml"/><Relationship Id="rId11" Type="http://schemas.openxmlformats.org/officeDocument/2006/relationships/image" Target="../media/image540.png"/><Relationship Id="rId24" Type="http://schemas.openxmlformats.org/officeDocument/2006/relationships/customXml" Target="../ink/ink28.xml"/><Relationship Id="rId32" Type="http://schemas.openxmlformats.org/officeDocument/2006/relationships/customXml" Target="../ink/ink32.xml"/><Relationship Id="rId5" Type="http://schemas.openxmlformats.org/officeDocument/2006/relationships/image" Target="../media/image52.png"/><Relationship Id="rId15" Type="http://schemas.openxmlformats.org/officeDocument/2006/relationships/image" Target="../media/image56.png"/><Relationship Id="rId23" Type="http://schemas.openxmlformats.org/officeDocument/2006/relationships/image" Target="../media/image60.png"/><Relationship Id="rId28" Type="http://schemas.openxmlformats.org/officeDocument/2006/relationships/customXml" Target="../ink/ink30.xml"/><Relationship Id="rId10" Type="http://schemas.openxmlformats.org/officeDocument/2006/relationships/customXml" Target="../ink/ink21.xml"/><Relationship Id="rId19" Type="http://schemas.openxmlformats.org/officeDocument/2006/relationships/image" Target="../media/image58.png"/><Relationship Id="rId31" Type="http://schemas.openxmlformats.org/officeDocument/2006/relationships/image" Target="../media/image64.png"/><Relationship Id="rId4" Type="http://schemas.openxmlformats.org/officeDocument/2006/relationships/customXml" Target="../ink/ink18.xml"/><Relationship Id="rId9" Type="http://schemas.openxmlformats.org/officeDocument/2006/relationships/image" Target="../media/image54.png"/><Relationship Id="rId14" Type="http://schemas.openxmlformats.org/officeDocument/2006/relationships/customXml" Target="../ink/ink23.xml"/><Relationship Id="rId22" Type="http://schemas.openxmlformats.org/officeDocument/2006/relationships/customXml" Target="../ink/ink27.xml"/><Relationship Id="rId27" Type="http://schemas.openxmlformats.org/officeDocument/2006/relationships/image" Target="../media/image62.png"/><Relationship Id="rId30" Type="http://schemas.openxmlformats.org/officeDocument/2006/relationships/customXml" Target="../ink/ink31.xml"/><Relationship Id="rId35" Type="http://schemas.openxmlformats.org/officeDocument/2006/relationships/image" Target="../media/image66.png"/><Relationship Id="rId8" Type="http://schemas.openxmlformats.org/officeDocument/2006/relationships/customXml" Target="../ink/ink20.xml"/></Relationships>
</file>

<file path=ppt/slides/_rels/slide2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customXml" Target="../ink/ink36.xml"/><Relationship Id="rId13" Type="http://schemas.openxmlformats.org/officeDocument/2006/relationships/image" Target="../media/image72.png"/><Relationship Id="rId18" Type="http://schemas.openxmlformats.org/officeDocument/2006/relationships/customXml" Target="../ink/ink41.xml"/><Relationship Id="rId3" Type="http://schemas.openxmlformats.org/officeDocument/2006/relationships/image" Target="../media/image38.png"/><Relationship Id="rId7" Type="http://schemas.openxmlformats.org/officeDocument/2006/relationships/image" Target="../media/image69.png"/><Relationship Id="rId12" Type="http://schemas.openxmlformats.org/officeDocument/2006/relationships/customXml" Target="../ink/ink38.xml"/><Relationship Id="rId17" Type="http://schemas.openxmlformats.org/officeDocument/2006/relationships/image" Target="../media/image74.png"/><Relationship Id="rId2" Type="http://schemas.openxmlformats.org/officeDocument/2006/relationships/image" Target="../media/image37.png"/><Relationship Id="rId16" Type="http://schemas.openxmlformats.org/officeDocument/2006/relationships/customXml" Target="../ink/ink40.xml"/><Relationship Id="rId1" Type="http://schemas.openxmlformats.org/officeDocument/2006/relationships/slideLayout" Target="../slideLayouts/slideLayout5.xml"/><Relationship Id="rId6" Type="http://schemas.openxmlformats.org/officeDocument/2006/relationships/customXml" Target="../ink/ink35.xml"/><Relationship Id="rId11" Type="http://schemas.openxmlformats.org/officeDocument/2006/relationships/image" Target="../media/image71.png"/><Relationship Id="rId5" Type="http://schemas.openxmlformats.org/officeDocument/2006/relationships/image" Target="../media/image68.png"/><Relationship Id="rId15" Type="http://schemas.openxmlformats.org/officeDocument/2006/relationships/image" Target="../media/image73.png"/><Relationship Id="rId10" Type="http://schemas.openxmlformats.org/officeDocument/2006/relationships/customXml" Target="../ink/ink37.xml"/><Relationship Id="rId19" Type="http://schemas.openxmlformats.org/officeDocument/2006/relationships/image" Target="../media/image75.png"/><Relationship Id="rId4" Type="http://schemas.openxmlformats.org/officeDocument/2006/relationships/customXml" Target="../ink/ink34.xml"/><Relationship Id="rId9" Type="http://schemas.openxmlformats.org/officeDocument/2006/relationships/image" Target="../media/image70.png"/><Relationship Id="rId14" Type="http://schemas.openxmlformats.org/officeDocument/2006/relationships/customXml" Target="../ink/ink39.xml"/></Relationships>
</file>

<file path=ppt/slides/_rels/slide2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A70262C-31D1-02C0-6C19-1A728C995C0D}"/>
              </a:ext>
            </a:extLst>
          </p:cNvPr>
          <p:cNvSpPr txBox="1"/>
          <p:nvPr/>
        </p:nvSpPr>
        <p:spPr>
          <a:xfrm>
            <a:off x="6070385" y="1500634"/>
            <a:ext cx="6118614" cy="3847207"/>
          </a:xfrm>
          <a:prstGeom prst="rect">
            <a:avLst/>
          </a:prstGeom>
          <a:noFill/>
        </p:spPr>
        <p:txBody>
          <a:bodyPr wrap="square" lIns="91440" tIns="45720" rIns="91440" bIns="45720" anchor="t">
            <a:spAutoFit/>
          </a:bodyPr>
          <a:lstStyle/>
          <a:p>
            <a:pPr defTabSz="457200"/>
            <a:r>
              <a:rPr lang="it-IT" sz="2800" dirty="0">
                <a:solidFill>
                  <a:schemeClr val="bg1"/>
                </a:solidFill>
                <a:latin typeface="Arial"/>
                <a:ea typeface="Calibri"/>
                <a:cs typeface="Arial"/>
              </a:rPr>
              <a:t>Sistema di Gestione delle</a:t>
            </a:r>
            <a:r>
              <a:rPr lang="it-IT" sz="2800" b="1" dirty="0">
                <a:solidFill>
                  <a:schemeClr val="bg1"/>
                </a:solidFill>
                <a:latin typeface="Arial"/>
                <a:ea typeface="Calibri"/>
                <a:cs typeface="Arial"/>
              </a:rPr>
              <a:t> </a:t>
            </a:r>
            <a:endParaRPr lang="it-IT" sz="2800" b="1">
              <a:solidFill>
                <a:schemeClr val="bg1"/>
              </a:solidFill>
              <a:latin typeface="Arial"/>
              <a:ea typeface="Calibri"/>
              <a:cs typeface="Arial"/>
            </a:endParaRPr>
          </a:p>
          <a:p>
            <a:pPr defTabSz="457200"/>
            <a:r>
              <a:rPr lang="it-IT" sz="2800" b="1" dirty="0">
                <a:solidFill>
                  <a:schemeClr val="bg1"/>
                </a:solidFill>
                <a:latin typeface="Arial"/>
                <a:ea typeface="Calibri"/>
                <a:cs typeface="Arial"/>
              </a:rPr>
              <a:t>Malattie Rare </a:t>
            </a:r>
            <a:r>
              <a:rPr lang="it-IT" sz="2800" dirty="0">
                <a:solidFill>
                  <a:schemeClr val="bg1"/>
                </a:solidFill>
                <a:latin typeface="Arial"/>
                <a:ea typeface="Calibri"/>
                <a:cs typeface="Arial"/>
              </a:rPr>
              <a:t>nel Sistema </a:t>
            </a:r>
          </a:p>
          <a:p>
            <a:pPr defTabSz="457200"/>
            <a:r>
              <a:rPr lang="it-IT" sz="2800" dirty="0">
                <a:solidFill>
                  <a:schemeClr val="bg1"/>
                </a:solidFill>
                <a:latin typeface="Arial"/>
                <a:ea typeface="Calibri"/>
                <a:cs typeface="Arial"/>
              </a:rPr>
              <a:t>di Sinfonia</a:t>
            </a:r>
            <a:r>
              <a:rPr lang="it-IT" sz="2800" b="1" dirty="0">
                <a:solidFill>
                  <a:schemeClr val="bg1"/>
                </a:solidFill>
                <a:latin typeface="Arial"/>
                <a:ea typeface="Calibri"/>
                <a:cs typeface="Arial"/>
              </a:rPr>
              <a:t> Direttore Sanitario</a:t>
            </a:r>
            <a:endParaRPr lang="it-IT" dirty="0">
              <a:solidFill>
                <a:schemeClr val="bg1"/>
              </a:solidFill>
            </a:endParaRPr>
          </a:p>
          <a:p>
            <a:pPr defTabSz="457200"/>
            <a:endParaRPr lang="it-IT" sz="3200" b="1" dirty="0">
              <a:solidFill>
                <a:schemeClr val="bg1"/>
              </a:solidFill>
              <a:latin typeface="Arial"/>
              <a:ea typeface="Calibri"/>
              <a:cs typeface="Arial"/>
            </a:endParaRPr>
          </a:p>
          <a:p>
            <a:pPr algn="ctr" defTabSz="457200"/>
            <a:endParaRPr lang="it-IT" sz="3200" b="1" dirty="0">
              <a:solidFill>
                <a:schemeClr val="bg1"/>
              </a:solidFill>
              <a:latin typeface="Century Gothic" panose="020B0502020202020204" pitchFamily="34" charset="0"/>
              <a:cs typeface="Arial" panose="020B0604020202020204" pitchFamily="34" charset="0"/>
            </a:endParaRPr>
          </a:p>
          <a:p>
            <a:pPr algn="ctr" defTabSz="457200"/>
            <a:endParaRPr lang="it-IT" sz="3200" b="1">
              <a:solidFill>
                <a:schemeClr val="bg1"/>
              </a:solidFill>
              <a:latin typeface="Century Gothic" panose="020B0502020202020204" pitchFamily="34" charset="0"/>
              <a:cs typeface="Arial" panose="020B0604020202020204" pitchFamily="34" charset="0"/>
            </a:endParaRPr>
          </a:p>
          <a:p>
            <a:pPr algn="ctr" defTabSz="457200"/>
            <a:endParaRPr lang="it-IT" sz="3200" b="1" dirty="0">
              <a:solidFill>
                <a:schemeClr val="bg1"/>
              </a:solidFill>
              <a:latin typeface="Century Gothic"/>
              <a:cs typeface="Arial"/>
            </a:endParaRPr>
          </a:p>
          <a:p>
            <a:pPr algn="ctr" defTabSz="457200"/>
            <a:r>
              <a:rPr lang="it-IT" sz="3200" b="1" dirty="0">
                <a:solidFill>
                  <a:schemeClr val="bg1"/>
                </a:solidFill>
                <a:latin typeface="Century Gothic"/>
                <a:cs typeface="Arial"/>
              </a:rPr>
              <a:t>Guida Utente</a:t>
            </a:r>
            <a:endParaRPr lang="it-IT" sz="3200" b="1" dirty="0">
              <a:solidFill>
                <a:schemeClr val="bg1"/>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51931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asellaDiTesto 13">
            <a:extLst>
              <a:ext uri="{FF2B5EF4-FFF2-40B4-BE49-F238E27FC236}">
                <a16:creationId xmlns:a16="http://schemas.microsoft.com/office/drawing/2014/main" id="{F5689BE1-8041-F8C2-91CE-3D1CF07B9B2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12" name="Gruppo 11">
            <a:extLst>
              <a:ext uri="{FF2B5EF4-FFF2-40B4-BE49-F238E27FC236}">
                <a16:creationId xmlns:a16="http://schemas.microsoft.com/office/drawing/2014/main" id="{B09304AD-CB51-E563-7883-2EEC7C52BEB1}"/>
              </a:ext>
            </a:extLst>
          </p:cNvPr>
          <p:cNvGrpSpPr/>
          <p:nvPr/>
        </p:nvGrpSpPr>
        <p:grpSpPr>
          <a:xfrm>
            <a:off x="946445" y="2332975"/>
            <a:ext cx="500793" cy="2296336"/>
            <a:chOff x="442181" y="1593387"/>
            <a:chExt cx="488380" cy="2347317"/>
          </a:xfrm>
        </p:grpSpPr>
        <p:sp>
          <p:nvSpPr>
            <p:cNvPr id="13" name="Rettangolo 12">
              <a:extLst>
                <a:ext uri="{FF2B5EF4-FFF2-40B4-BE49-F238E27FC236}">
                  <a16:creationId xmlns:a16="http://schemas.microsoft.com/office/drawing/2014/main" id="{5E2DB4AA-878F-ED19-00C8-5E012763E84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ttangolo 14">
              <a:extLst>
                <a:ext uri="{FF2B5EF4-FFF2-40B4-BE49-F238E27FC236}">
                  <a16:creationId xmlns:a16="http://schemas.microsoft.com/office/drawing/2014/main" id="{8A407280-6AF9-71C4-04A0-08266E3F4785}"/>
                </a:ext>
              </a:extLst>
            </p:cNvPr>
            <p:cNvSpPr/>
            <p:nvPr/>
          </p:nvSpPr>
          <p:spPr>
            <a:xfrm>
              <a:off x="516729" y="1779524"/>
              <a:ext cx="413832" cy="108001"/>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6" name="Rettangolo 15">
            <a:extLst>
              <a:ext uri="{FF2B5EF4-FFF2-40B4-BE49-F238E27FC236}">
                <a16:creationId xmlns:a16="http://schemas.microsoft.com/office/drawing/2014/main" id="{BA3C224E-EAAE-8720-FC17-ACF78CED503E}"/>
              </a:ext>
            </a:extLst>
          </p:cNvPr>
          <p:cNvSpPr/>
          <p:nvPr/>
        </p:nvSpPr>
        <p:spPr>
          <a:xfrm>
            <a:off x="946446" y="2594529"/>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74060" y="2807093"/>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a:solidFill>
                  <a:srgbClr val="012B51"/>
                </a:solidFill>
                <a:latin typeface="+mn-lt"/>
              </a:rPr>
              <a:t>02 – Profili Coinvolti</a:t>
            </a:r>
            <a:endParaRPr lang="it-IT" sz="2800" b="0" dirty="0">
              <a:solidFill>
                <a:srgbClr val="012B51"/>
              </a:solidFill>
              <a:latin typeface="+mn-lt"/>
            </a:endParaRP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74060" y="3281211"/>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74060" y="375532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74060" y="422944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74060" y="2332975"/>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dirty="0">
                <a:solidFill>
                  <a:schemeClr val="bg1"/>
                </a:solidFill>
                <a:latin typeface="+mn-lt"/>
              </a:rPr>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74057" y="4703565"/>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2497131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FFCF2987-E2C9-41FD-2CBB-629D5A48F420}"/>
              </a:ext>
            </a:extLst>
          </p:cNvPr>
          <p:cNvSpPr txBox="1"/>
          <p:nvPr/>
        </p:nvSpPr>
        <p:spPr>
          <a:xfrm>
            <a:off x="1001180" y="200236"/>
            <a:ext cx="57298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01 - Introduzione</a:t>
            </a:r>
          </a:p>
          <a:p>
            <a:pPr algn="l"/>
            <a:endParaRPr lang="it-IT">
              <a:cs typeface="Arial"/>
            </a:endParaRPr>
          </a:p>
        </p:txBody>
      </p:sp>
      <p:pic>
        <p:nvPicPr>
          <p:cNvPr id="4" name="Picture 3">
            <a:extLst>
              <a:ext uri="{FF2B5EF4-FFF2-40B4-BE49-F238E27FC236}">
                <a16:creationId xmlns:a16="http://schemas.microsoft.com/office/drawing/2014/main" id="{E8E62556-7E32-1948-8880-1B3ACDF64D3F}"/>
              </a:ext>
            </a:extLst>
          </p:cNvPr>
          <p:cNvPicPr>
            <a:picLocks noChangeAspect="1"/>
          </p:cNvPicPr>
          <p:nvPr/>
        </p:nvPicPr>
        <p:blipFill>
          <a:blip r:embed="rId2"/>
          <a:stretch>
            <a:fillRect/>
          </a:stretch>
        </p:blipFill>
        <p:spPr>
          <a:xfrm>
            <a:off x="5593504" y="1608137"/>
            <a:ext cx="6400800" cy="4314825"/>
          </a:xfrm>
          <a:prstGeom prst="rect">
            <a:avLst/>
          </a:prstGeom>
        </p:spPr>
      </p:pic>
      <p:sp>
        <p:nvSpPr>
          <p:cNvPr id="2" name="Rettangolo 1">
            <a:extLst>
              <a:ext uri="{FF2B5EF4-FFF2-40B4-BE49-F238E27FC236}">
                <a16:creationId xmlns:a16="http://schemas.microsoft.com/office/drawing/2014/main" id="{B9A6C1BD-9970-6713-2D83-75168608E412}"/>
              </a:ext>
            </a:extLst>
          </p:cNvPr>
          <p:cNvSpPr/>
          <p:nvPr/>
        </p:nvSpPr>
        <p:spPr>
          <a:xfrm>
            <a:off x="3844" y="105425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t-IT" sz="2400" b="1">
                <a:solidFill>
                  <a:srgbClr val="003D6A"/>
                </a:solidFill>
              </a:rPr>
              <a:t>Scopo ed ambito di applicazione del manuale</a:t>
            </a:r>
            <a:endParaRPr lang="en-GB" sz="2400" b="1">
              <a:solidFill>
                <a:srgbClr val="003D6A"/>
              </a:solidFill>
            </a:endParaRPr>
          </a:p>
          <a:p>
            <a:pPr algn="ctr"/>
            <a:endParaRPr lang="en-GB" sz="2000" b="1">
              <a:solidFill>
                <a:srgbClr val="003D6A"/>
              </a:solidFill>
            </a:endParaRPr>
          </a:p>
        </p:txBody>
      </p:sp>
      <p:sp>
        <p:nvSpPr>
          <p:cNvPr id="3" name="Rettangolo 2">
            <a:extLst>
              <a:ext uri="{FF2B5EF4-FFF2-40B4-BE49-F238E27FC236}">
                <a16:creationId xmlns:a16="http://schemas.microsoft.com/office/drawing/2014/main" id="{A0CECD34-92A6-120E-C438-B5E774C52526}"/>
              </a:ext>
            </a:extLst>
          </p:cNvPr>
          <p:cNvSpPr/>
          <p:nvPr/>
        </p:nvSpPr>
        <p:spPr>
          <a:xfrm>
            <a:off x="315173" y="1605597"/>
            <a:ext cx="5012896" cy="458324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Calibri"/>
              </a:rPr>
              <a:t>Il presente manuale si pone l'obiettivo di fornire un'illustrazione dettagliata riguardante l'impiego del Sistema di Gestione delle Malattie Rare all'interno del Sistema Informativo Sanitario Regionale. In particolare, il dato viene letto attraverso le Integrazioni con Anagrafe delle Strutture e l’Anagrafe degli Assistiti.</a:t>
            </a:r>
            <a:br>
              <a:rPr lang="it-IT" sz="1400" dirty="0">
                <a:cs typeface="Calibri" panose="020F0502020204030204" pitchFamily="34" charset="0"/>
              </a:rPr>
            </a:br>
            <a:r>
              <a:rPr lang="it-IT" sz="1400">
                <a:cs typeface="Calibri"/>
              </a:rPr>
              <a:t>Il sistema è istituito con l'intento di facilitare i processi di gestione dei Certificati di Diagnosi relativi alle Malattie Rare, elencate nell'allegato 7 del DPCM del 12 gennaio 2017, che aggiorna il Decreto Ministeriale 279/2001.</a:t>
            </a:r>
            <a:br>
              <a:rPr lang="it-IT" sz="1400" dirty="0">
                <a:cs typeface="Calibri" panose="020F0502020204030204" pitchFamily="34" charset="0"/>
              </a:rPr>
            </a:br>
            <a:r>
              <a:rPr lang="it-IT" sz="1400">
                <a:cs typeface="Calibri"/>
              </a:rPr>
              <a:t>Inoltre, in seguito all'emanazione della Delibera della Giunta Regionale n°240/2023 (Allegato 1), è emersa la necessità di discriminare i profili in base ad una nuova riorganizzazione territoriale, suddivisa tra Reti Semplici e Reti Complesse.</a:t>
            </a:r>
            <a:endParaRPr lang="it-IT"/>
          </a:p>
        </p:txBody>
      </p:sp>
    </p:spTree>
    <p:extLst>
      <p:ext uri="{BB962C8B-B14F-4D97-AF65-F5344CB8AC3E}">
        <p14:creationId xmlns:p14="http://schemas.microsoft.com/office/powerpoint/2010/main" val="3920004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CEF6FD49-FC78-4E08-93D5-53F5335DE94B}"/>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F11821C3-E1E9-05C7-53F5-1586DEDE472F}"/>
              </a:ext>
            </a:extLst>
          </p:cNvPr>
          <p:cNvGrpSpPr/>
          <p:nvPr/>
        </p:nvGrpSpPr>
        <p:grpSpPr>
          <a:xfrm>
            <a:off x="1024886" y="2366593"/>
            <a:ext cx="500793" cy="2296336"/>
            <a:chOff x="442181" y="1593387"/>
            <a:chExt cx="488380" cy="2347317"/>
          </a:xfrm>
        </p:grpSpPr>
        <p:sp>
          <p:nvSpPr>
            <p:cNvPr id="3" name="Rettangolo 2">
              <a:extLst>
                <a:ext uri="{FF2B5EF4-FFF2-40B4-BE49-F238E27FC236}">
                  <a16:creationId xmlns:a16="http://schemas.microsoft.com/office/drawing/2014/main" id="{23749A3F-3E2A-BDA5-10F6-91E8FC26DBC7}"/>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2F21EF8F-690B-8B6A-74D5-F15D210E9922}"/>
                </a:ext>
              </a:extLst>
            </p:cNvPr>
            <p:cNvSpPr/>
            <p:nvPr/>
          </p:nvSpPr>
          <p:spPr>
            <a:xfrm>
              <a:off x="516729" y="2276083"/>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1024887" y="2628147"/>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52501" y="2840711"/>
            <a:ext cx="9431079" cy="461665"/>
          </a:xfrm>
          <a:prstGeom prst="rect">
            <a:avLst/>
          </a:prstGeom>
          <a:solidFill>
            <a:srgbClr val="012B51"/>
          </a:solidFill>
        </p:spPr>
        <p:txBody>
          <a:bodyPr wrap="square" lIns="91440" tIns="45720" rIns="91440" bIns="45720" rtlCol="0" anchor="t">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52501" y="3314829"/>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03 -</a:t>
            </a:r>
            <a:r>
              <a:rPr lang="it-IT" sz="2400" dirty="0">
                <a:solidFill>
                  <a:srgbClr val="012B51"/>
                </a:solidFill>
                <a:latin typeface="+mn-lt"/>
              </a:rPr>
              <a:t> </a:t>
            </a:r>
            <a:r>
              <a:rPr lang="it-IT" sz="2400" b="0" dirty="0">
                <a:solidFill>
                  <a:srgbClr val="012B51"/>
                </a:solidFill>
                <a:latin typeface="+mn-lt"/>
              </a:rPr>
              <a:t>Modello</a:t>
            </a:r>
            <a:r>
              <a:rPr lang="it-IT" sz="2400" dirty="0">
                <a:solidFill>
                  <a:srgbClr val="012B51"/>
                </a:solidFill>
                <a:latin typeface="+mn-lt"/>
              </a:rPr>
              <a:t> </a:t>
            </a:r>
            <a:r>
              <a:rPr lang="it-IT" sz="2400" b="0" dirty="0">
                <a:solidFill>
                  <a:srgbClr val="012B51"/>
                </a:solidFill>
                <a:latin typeface="+mn-lt"/>
              </a:rPr>
              <a:t>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52501" y="3788947"/>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52501" y="426306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52501" y="236659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52498" y="473718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28190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6116A5BA-3295-2123-51C0-523DA3B15C79}"/>
              </a:ext>
            </a:extLst>
          </p:cNvPr>
          <p:cNvCxnSpPr>
            <a:cxnSpLocks/>
          </p:cNvCxnSpPr>
          <p:nvPr/>
        </p:nvCxnSpPr>
        <p:spPr>
          <a:xfrm>
            <a:off x="8213908" y="1476374"/>
            <a:ext cx="0" cy="3948113"/>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79A85FAC-DE65-31EA-3829-D90760020575}"/>
              </a:ext>
            </a:extLst>
          </p:cNvPr>
          <p:cNvSpPr/>
          <p:nvPr/>
        </p:nvSpPr>
        <p:spPr bwMode="gray">
          <a:xfrm>
            <a:off x="4604470"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Emissione</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8" name="Rectangle 202">
            <a:extLst>
              <a:ext uri="{FF2B5EF4-FFF2-40B4-BE49-F238E27FC236}">
                <a16:creationId xmlns:a16="http://schemas.microsoft.com/office/drawing/2014/main" id="{078E902F-972E-244D-BC55-ACBBC01CF942}"/>
              </a:ext>
            </a:extLst>
          </p:cNvPr>
          <p:cNvSpPr/>
          <p:nvPr/>
        </p:nvSpPr>
        <p:spPr bwMode="gray">
          <a:xfrm>
            <a:off x="4604470" y="2031182"/>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endParaRPr lang="it-IT" sz="1400" b="1" dirty="0">
              <a:solidFill>
                <a:schemeClr val="bg1"/>
              </a:solidFill>
              <a:latin typeface="Century Gothic" panose="020B0502020202020204" pitchFamily="34" charset="0"/>
              <a:cs typeface="Calibri" panose="020F0502020204030204" pitchFamily="34" charset="0"/>
            </a:endParaRPr>
          </a:p>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del Paziente </a:t>
            </a:r>
            <a:endParaRPr lang="en-US" sz="1400" b="1" dirty="0">
              <a:solidFill>
                <a:schemeClr val="bg1"/>
              </a:solidFill>
              <a:latin typeface="Century Gothic" panose="020B0502020202020204" pitchFamily="34" charset="0"/>
              <a:cs typeface="Calibri" panose="020F0502020204030204" pitchFamily="34" charset="0"/>
            </a:endParaRPr>
          </a:p>
          <a:p>
            <a:pPr algn="ctr">
              <a:lnSpc>
                <a:spcPct val="106000"/>
              </a:lnSpc>
            </a:pPr>
            <a:endParaRPr lang="en-US" sz="1400" b="1" dirty="0">
              <a:solidFill>
                <a:schemeClr val="bg1"/>
              </a:solidFill>
              <a:latin typeface="Century Gothic" panose="020B0502020202020204" pitchFamily="34" charset="0"/>
              <a:cs typeface="Calibri" panose="020F0502020204030204" pitchFamily="34" charset="0"/>
            </a:endParaRPr>
          </a:p>
        </p:txBody>
      </p:sp>
      <p:sp>
        <p:nvSpPr>
          <p:cNvPr id="9" name="CasellaDiTesto 7">
            <a:extLst>
              <a:ext uri="{FF2B5EF4-FFF2-40B4-BE49-F238E27FC236}">
                <a16:creationId xmlns:a16="http://schemas.microsoft.com/office/drawing/2014/main" id="{17555B35-2330-D020-D7B7-0B8D2C3952B2}"/>
              </a:ext>
            </a:extLst>
          </p:cNvPr>
          <p:cNvSpPr txBox="1"/>
          <p:nvPr/>
        </p:nvSpPr>
        <p:spPr>
          <a:xfrm>
            <a:off x="5463088" y="2661063"/>
            <a:ext cx="653290" cy="276942"/>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Clinici</a:t>
            </a:r>
          </a:p>
        </p:txBody>
      </p:sp>
      <p:sp>
        <p:nvSpPr>
          <p:cNvPr id="10" name="CasellaDiTesto 19">
            <a:extLst>
              <a:ext uri="{FF2B5EF4-FFF2-40B4-BE49-F238E27FC236}">
                <a16:creationId xmlns:a16="http://schemas.microsoft.com/office/drawing/2014/main" id="{EDAF70AE-92BC-15CC-8858-2F1BA8BFF3C9}"/>
              </a:ext>
            </a:extLst>
          </p:cNvPr>
          <p:cNvSpPr txBox="1"/>
          <p:nvPr/>
        </p:nvSpPr>
        <p:spPr>
          <a:xfrm>
            <a:off x="6428956" y="2688953"/>
            <a:ext cx="1662928" cy="961875"/>
          </a:xfrm>
          <a:prstGeom prst="rect">
            <a:avLst/>
          </a:prstGeom>
          <a:noFill/>
        </p:spPr>
        <p:txBody>
          <a:bodyPr wrap="square" lIns="0" tIns="0" rIns="0" bIns="0" anchor="t">
            <a:spAutoFit/>
          </a:bodyPr>
          <a:lstStyle>
            <a:defPPr>
              <a:defRPr lang="it-IT"/>
            </a:defPPr>
            <a:lvl1pPr marL="0" algn="l" defTabSz="914400" rtl="0" eaLnBrk="1" latinLnBrk="0" hangingPunct="1">
              <a:lnSpc>
                <a:spcPct val="107000"/>
              </a:lnSpc>
              <a:defRPr sz="1200" b="1" kern="1200">
                <a:solidFill>
                  <a:schemeClr val="accent5">
                    <a:lumMod val="25000"/>
                  </a:schemeClr>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buFont typeface="Arial" panose="020B0604020202020204" pitchFamily="34" charset="0"/>
              <a:buChar char="•"/>
            </a:pPr>
            <a:r>
              <a:rPr lang="it-IT" dirty="0">
                <a:solidFill>
                  <a:srgbClr val="003D69"/>
                </a:solidFill>
                <a:latin typeface="Century Gothic" panose="020B0502020202020204" pitchFamily="34" charset="0"/>
              </a:rPr>
              <a:t>Medico Certificatore </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Responsabile UO</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Referente Aziendale</a:t>
            </a:r>
          </a:p>
          <a:p>
            <a:pPr marL="171450" indent="-171450">
              <a:buFont typeface="Arial" panose="020B0604020202020204" pitchFamily="34" charset="0"/>
              <a:buChar char="•"/>
            </a:pPr>
            <a:r>
              <a:rPr lang="it-IT" dirty="0">
                <a:solidFill>
                  <a:srgbClr val="003D69"/>
                </a:solidFill>
                <a:latin typeface="Century Gothic" panose="020B0502020202020204" pitchFamily="34" charset="0"/>
              </a:rPr>
              <a:t>Direttore Sanitario</a:t>
            </a:r>
          </a:p>
          <a:p>
            <a:pPr algn="ctr"/>
            <a:endParaRPr lang="it-IT" dirty="0">
              <a:solidFill>
                <a:srgbClr val="003D69"/>
              </a:solidFill>
              <a:latin typeface="Century Gothic" panose="020B0502020202020204" pitchFamily="34" charset="0"/>
            </a:endParaRPr>
          </a:p>
        </p:txBody>
      </p:sp>
      <p:grpSp>
        <p:nvGrpSpPr>
          <p:cNvPr id="11" name="Gruppo 10">
            <a:extLst>
              <a:ext uri="{FF2B5EF4-FFF2-40B4-BE49-F238E27FC236}">
                <a16:creationId xmlns:a16="http://schemas.microsoft.com/office/drawing/2014/main" id="{526600C2-2239-EDE5-A3CC-4B213625C71B}"/>
              </a:ext>
            </a:extLst>
          </p:cNvPr>
          <p:cNvGrpSpPr/>
          <p:nvPr/>
        </p:nvGrpSpPr>
        <p:grpSpPr>
          <a:xfrm>
            <a:off x="4636954" y="2530174"/>
            <a:ext cx="608516" cy="678220"/>
            <a:chOff x="4636954" y="2530174"/>
            <a:chExt cx="573028" cy="536318"/>
          </a:xfrm>
        </p:grpSpPr>
        <p:sp>
          <p:nvSpPr>
            <p:cNvPr id="12" name="Rounded Rectangle 2">
              <a:extLst>
                <a:ext uri="{FF2B5EF4-FFF2-40B4-BE49-F238E27FC236}">
                  <a16:creationId xmlns:a16="http://schemas.microsoft.com/office/drawing/2014/main" id="{DA62E88C-7FED-6E98-FC40-773C59C33B95}"/>
                </a:ext>
              </a:extLst>
            </p:cNvPr>
            <p:cNvSpPr/>
            <p:nvPr/>
          </p:nvSpPr>
          <p:spPr>
            <a:xfrm>
              <a:off x="4636954" y="253017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pic>
          <p:nvPicPr>
            <p:cNvPr id="13" name="Picture 60">
              <a:extLst>
                <a:ext uri="{FF2B5EF4-FFF2-40B4-BE49-F238E27FC236}">
                  <a16:creationId xmlns:a16="http://schemas.microsoft.com/office/drawing/2014/main" id="{4CA51081-D1EE-FD48-0187-384469CBBBC8}"/>
                </a:ext>
              </a:extLst>
            </p:cNvPr>
            <p:cNvPicPr>
              <a:picLocks noChangeAspect="1"/>
            </p:cNvPicPr>
            <p:nvPr/>
          </p:nvPicPr>
          <p:blipFill>
            <a:blip r:embed="rId2"/>
            <a:stretch>
              <a:fillRect/>
            </a:stretch>
          </p:blipFill>
          <p:spPr>
            <a:xfrm>
              <a:off x="4679121" y="2547466"/>
              <a:ext cx="529846" cy="507793"/>
            </a:xfrm>
            <a:prstGeom prst="rect">
              <a:avLst/>
            </a:prstGeom>
          </p:spPr>
        </p:pic>
      </p:grpSp>
      <p:sp>
        <p:nvSpPr>
          <p:cNvPr id="14" name="Rectangle 202">
            <a:extLst>
              <a:ext uri="{FF2B5EF4-FFF2-40B4-BE49-F238E27FC236}">
                <a16:creationId xmlns:a16="http://schemas.microsoft.com/office/drawing/2014/main" id="{5BC41A9A-3316-779C-51B1-9B124B2FBF7C}"/>
              </a:ext>
            </a:extLst>
          </p:cNvPr>
          <p:cNvSpPr/>
          <p:nvPr/>
        </p:nvSpPr>
        <p:spPr bwMode="gray">
          <a:xfrm>
            <a:off x="6510076" y="2430587"/>
            <a:ext cx="1306857" cy="184044"/>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15" name="Rectangle 202">
            <a:extLst>
              <a:ext uri="{FF2B5EF4-FFF2-40B4-BE49-F238E27FC236}">
                <a16:creationId xmlns:a16="http://schemas.microsoft.com/office/drawing/2014/main" id="{03C0EFC1-6859-D8D6-8683-50F35549E1D9}"/>
              </a:ext>
            </a:extLst>
          </p:cNvPr>
          <p:cNvSpPr/>
          <p:nvPr/>
        </p:nvSpPr>
        <p:spPr bwMode="gray">
          <a:xfrm>
            <a:off x="5310546" y="2430174"/>
            <a:ext cx="1083732" cy="184870"/>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16" name="Rectangle 202">
            <a:extLst>
              <a:ext uri="{FF2B5EF4-FFF2-40B4-BE49-F238E27FC236}">
                <a16:creationId xmlns:a16="http://schemas.microsoft.com/office/drawing/2014/main" id="{B05154B7-F450-112B-922C-AC207C733FBE}"/>
              </a:ext>
            </a:extLst>
          </p:cNvPr>
          <p:cNvSpPr/>
          <p:nvPr/>
        </p:nvSpPr>
        <p:spPr bwMode="gray">
          <a:xfrm>
            <a:off x="4600575"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7" name="Gruppo 16">
            <a:extLst>
              <a:ext uri="{FF2B5EF4-FFF2-40B4-BE49-F238E27FC236}">
                <a16:creationId xmlns:a16="http://schemas.microsoft.com/office/drawing/2014/main" id="{05EEBC3A-6591-ABC2-EB55-64BCC202B92C}"/>
              </a:ext>
            </a:extLst>
          </p:cNvPr>
          <p:cNvGrpSpPr/>
          <p:nvPr/>
        </p:nvGrpSpPr>
        <p:grpSpPr>
          <a:xfrm>
            <a:off x="4600580" y="4419786"/>
            <a:ext cx="3357016" cy="690206"/>
            <a:chOff x="4600583" y="4419772"/>
            <a:chExt cx="3528628" cy="697697"/>
          </a:xfrm>
        </p:grpSpPr>
        <p:grpSp>
          <p:nvGrpSpPr>
            <p:cNvPr id="18" name="Gruppo 17">
              <a:extLst>
                <a:ext uri="{FF2B5EF4-FFF2-40B4-BE49-F238E27FC236}">
                  <a16:creationId xmlns:a16="http://schemas.microsoft.com/office/drawing/2014/main" id="{EF6CA977-5F22-B509-0683-8C232CBC36F2}"/>
                </a:ext>
              </a:extLst>
            </p:cNvPr>
            <p:cNvGrpSpPr/>
            <p:nvPr/>
          </p:nvGrpSpPr>
          <p:grpSpPr>
            <a:xfrm>
              <a:off x="4600583" y="4419772"/>
              <a:ext cx="727388" cy="697697"/>
              <a:chOff x="4600575" y="4419764"/>
              <a:chExt cx="573028" cy="536318"/>
            </a:xfrm>
          </p:grpSpPr>
          <p:sp>
            <p:nvSpPr>
              <p:cNvPr id="21" name="Oval 61">
                <a:extLst>
                  <a:ext uri="{FF2B5EF4-FFF2-40B4-BE49-F238E27FC236}">
                    <a16:creationId xmlns:a16="http://schemas.microsoft.com/office/drawing/2014/main" id="{4FF52F26-DE52-BB1C-BCD4-5CBCFDFABCD9}"/>
                  </a:ext>
                </a:extLst>
              </p:cNvPr>
              <p:cNvSpPr/>
              <p:nvPr/>
            </p:nvSpPr>
            <p:spPr>
              <a:xfrm>
                <a:off x="4695340" y="452317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22" name="Graphic 63" descr="Programmatrice con riempimento a tinta unita">
                <a:extLst>
                  <a:ext uri="{FF2B5EF4-FFF2-40B4-BE49-F238E27FC236}">
                    <a16:creationId xmlns:a16="http://schemas.microsoft.com/office/drawing/2014/main" id="{ECBB8D4E-1ACE-2E80-93E8-331BF4960B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5964" y="4518793"/>
                <a:ext cx="313635" cy="338259"/>
              </a:xfrm>
              <a:prstGeom prst="rect">
                <a:avLst/>
              </a:prstGeom>
            </p:spPr>
          </p:pic>
          <p:sp>
            <p:nvSpPr>
              <p:cNvPr id="23" name="Rounded Rectangle 2">
                <a:extLst>
                  <a:ext uri="{FF2B5EF4-FFF2-40B4-BE49-F238E27FC236}">
                    <a16:creationId xmlns:a16="http://schemas.microsoft.com/office/drawing/2014/main" id="{58953B3D-736A-3E50-19EF-DAABEFE41F6E}"/>
                  </a:ext>
                </a:extLst>
              </p:cNvPr>
              <p:cNvSpPr/>
              <p:nvPr/>
            </p:nvSpPr>
            <p:spPr>
              <a:xfrm>
                <a:off x="4600575" y="4419764"/>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19" name="CasellaDiTesto 19">
              <a:extLst>
                <a:ext uri="{FF2B5EF4-FFF2-40B4-BE49-F238E27FC236}">
                  <a16:creationId xmlns:a16="http://schemas.microsoft.com/office/drawing/2014/main" id="{71AC1CEC-E0C5-0557-0FA8-628B6BFE053C}"/>
                </a:ext>
              </a:extLst>
            </p:cNvPr>
            <p:cNvSpPr txBox="1"/>
            <p:nvPr/>
          </p:nvSpPr>
          <p:spPr>
            <a:xfrm>
              <a:off x="6381275" y="4520793"/>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20" name="CasellaDiTesto 22">
              <a:extLst>
                <a:ext uri="{FF2B5EF4-FFF2-40B4-BE49-F238E27FC236}">
                  <a16:creationId xmlns:a16="http://schemas.microsoft.com/office/drawing/2014/main" id="{6137E122-E11B-138D-A1B0-C4935187DEB9}"/>
                </a:ext>
              </a:extLst>
            </p:cNvPr>
            <p:cNvSpPr txBox="1"/>
            <p:nvPr/>
          </p:nvSpPr>
          <p:spPr>
            <a:xfrm>
              <a:off x="5366835" y="4480100"/>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sp>
        <p:nvSpPr>
          <p:cNvPr id="24" name="Rettangolo 23">
            <a:extLst>
              <a:ext uri="{FF2B5EF4-FFF2-40B4-BE49-F238E27FC236}">
                <a16:creationId xmlns:a16="http://schemas.microsoft.com/office/drawing/2014/main" id="{0A0D1C49-8D61-1915-8254-28475436298D}"/>
              </a:ext>
            </a:extLst>
          </p:cNvPr>
          <p:cNvSpPr/>
          <p:nvPr/>
        </p:nvSpPr>
        <p:spPr>
          <a:xfrm>
            <a:off x="9089594" y="4604529"/>
            <a:ext cx="466353" cy="2051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sp>
        <p:nvSpPr>
          <p:cNvPr id="25" name="Rectangle 202">
            <a:extLst>
              <a:ext uri="{FF2B5EF4-FFF2-40B4-BE49-F238E27FC236}">
                <a16:creationId xmlns:a16="http://schemas.microsoft.com/office/drawing/2014/main" id="{69270D33-EDC2-3B46-8654-A0B22A42FCAA}"/>
              </a:ext>
            </a:extLst>
          </p:cNvPr>
          <p:cNvSpPr/>
          <p:nvPr/>
        </p:nvSpPr>
        <p:spPr bwMode="gray">
          <a:xfrm>
            <a:off x="8518938" y="1620142"/>
            <a:ext cx="3253673" cy="234260"/>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Caricamento</a:t>
            </a:r>
            <a:endParaRPr lang="en-US" sz="1600" b="1" dirty="0">
              <a:solidFill>
                <a:schemeClr val="bg1"/>
              </a:solidFill>
              <a:latin typeface="Century Gothic" panose="020B0502020202020204" pitchFamily="34" charset="0"/>
              <a:cs typeface="Calibri" panose="020F0502020204030204" pitchFamily="34" charset="0"/>
            </a:endParaRPr>
          </a:p>
        </p:txBody>
      </p:sp>
      <p:sp>
        <p:nvSpPr>
          <p:cNvPr id="26" name="Rectangle 202">
            <a:extLst>
              <a:ext uri="{FF2B5EF4-FFF2-40B4-BE49-F238E27FC236}">
                <a16:creationId xmlns:a16="http://schemas.microsoft.com/office/drawing/2014/main" id="{B2339B2C-0FD1-9556-9B53-E9AA8FF7F21A}"/>
              </a:ext>
            </a:extLst>
          </p:cNvPr>
          <p:cNvSpPr/>
          <p:nvPr/>
        </p:nvSpPr>
        <p:spPr bwMode="gray">
          <a:xfrm>
            <a:off x="8515043" y="3853088"/>
            <a:ext cx="3253673" cy="21368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Gestione e Configurazione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27" name="Gruppo 26">
            <a:extLst>
              <a:ext uri="{FF2B5EF4-FFF2-40B4-BE49-F238E27FC236}">
                <a16:creationId xmlns:a16="http://schemas.microsoft.com/office/drawing/2014/main" id="{03A55521-0580-4C15-4678-EA0C21073D42}"/>
              </a:ext>
            </a:extLst>
          </p:cNvPr>
          <p:cNvGrpSpPr/>
          <p:nvPr/>
        </p:nvGrpSpPr>
        <p:grpSpPr>
          <a:xfrm>
            <a:off x="8515053" y="4419769"/>
            <a:ext cx="3605863" cy="690204"/>
            <a:chOff x="8515058" y="4419762"/>
            <a:chExt cx="3790196" cy="697696"/>
          </a:xfrm>
        </p:grpSpPr>
        <p:grpSp>
          <p:nvGrpSpPr>
            <p:cNvPr id="28" name="Gruppo 27">
              <a:extLst>
                <a:ext uri="{FF2B5EF4-FFF2-40B4-BE49-F238E27FC236}">
                  <a16:creationId xmlns:a16="http://schemas.microsoft.com/office/drawing/2014/main" id="{3B33FF15-6DF5-1CD8-42A0-1E747991E332}"/>
                </a:ext>
              </a:extLst>
            </p:cNvPr>
            <p:cNvGrpSpPr/>
            <p:nvPr/>
          </p:nvGrpSpPr>
          <p:grpSpPr>
            <a:xfrm>
              <a:off x="8515058" y="4419762"/>
              <a:ext cx="727388" cy="697696"/>
              <a:chOff x="8515043" y="4419762"/>
              <a:chExt cx="573028" cy="536318"/>
            </a:xfrm>
          </p:grpSpPr>
          <p:sp>
            <p:nvSpPr>
              <p:cNvPr id="31" name="Oval 61">
                <a:extLst>
                  <a:ext uri="{FF2B5EF4-FFF2-40B4-BE49-F238E27FC236}">
                    <a16:creationId xmlns:a16="http://schemas.microsoft.com/office/drawing/2014/main" id="{00F9670C-0B87-3C82-5156-0393974C0A58}"/>
                  </a:ext>
                </a:extLst>
              </p:cNvPr>
              <p:cNvSpPr/>
              <p:nvPr/>
            </p:nvSpPr>
            <p:spPr>
              <a:xfrm>
                <a:off x="8610302" y="4466195"/>
                <a:ext cx="383409" cy="383243"/>
              </a:xfrm>
              <a:prstGeom prst="ellipse">
                <a:avLst/>
              </a:prstGeom>
              <a:solidFill>
                <a:srgbClr val="00AAEA"/>
              </a:solidFill>
              <a:ln>
                <a:solidFill>
                  <a:srgbClr val="00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dirty="0">
                  <a:latin typeface="Century Gothic" panose="020B0502020202020204" pitchFamily="34" charset="0"/>
                </a:endParaRPr>
              </a:p>
            </p:txBody>
          </p:sp>
          <p:pic>
            <p:nvPicPr>
              <p:cNvPr id="32" name="Graphic 63" descr="Programmatrice con riempimento a tinta unita">
                <a:extLst>
                  <a:ext uri="{FF2B5EF4-FFF2-40B4-BE49-F238E27FC236}">
                    <a16:creationId xmlns:a16="http://schemas.microsoft.com/office/drawing/2014/main" id="{5223CD1D-EB13-7A7B-44F9-4F53937B93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0432" y="4450857"/>
                <a:ext cx="313635" cy="338259"/>
              </a:xfrm>
              <a:prstGeom prst="rect">
                <a:avLst/>
              </a:prstGeom>
            </p:spPr>
          </p:pic>
          <p:sp>
            <p:nvSpPr>
              <p:cNvPr id="33" name="Rounded Rectangle 2">
                <a:extLst>
                  <a:ext uri="{FF2B5EF4-FFF2-40B4-BE49-F238E27FC236}">
                    <a16:creationId xmlns:a16="http://schemas.microsoft.com/office/drawing/2014/main" id="{902F0585-F80B-23B6-F73D-44C7201AC29B}"/>
                  </a:ext>
                </a:extLst>
              </p:cNvPr>
              <p:cNvSpPr/>
              <p:nvPr/>
            </p:nvSpPr>
            <p:spPr>
              <a:xfrm>
                <a:off x="8515043" y="4419762"/>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29" name="CasellaDiTesto 19">
              <a:extLst>
                <a:ext uri="{FF2B5EF4-FFF2-40B4-BE49-F238E27FC236}">
                  <a16:creationId xmlns:a16="http://schemas.microsoft.com/office/drawing/2014/main" id="{46EA2651-2A79-9CBD-9FA4-BAA664B26D16}"/>
                </a:ext>
              </a:extLst>
            </p:cNvPr>
            <p:cNvSpPr txBox="1"/>
            <p:nvPr/>
          </p:nvSpPr>
          <p:spPr>
            <a:xfrm>
              <a:off x="10557318" y="4496112"/>
              <a:ext cx="1747936" cy="379463"/>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Amministratore</a:t>
              </a:r>
              <a:br>
                <a:rPr lang="it-IT" dirty="0"/>
              </a:br>
              <a:r>
                <a:rPr lang="it-IT" dirty="0"/>
                <a:t>di sistema</a:t>
              </a:r>
            </a:p>
          </p:txBody>
        </p:sp>
        <p:sp>
          <p:nvSpPr>
            <p:cNvPr id="30" name="CasellaDiTesto 34">
              <a:extLst>
                <a:ext uri="{FF2B5EF4-FFF2-40B4-BE49-F238E27FC236}">
                  <a16:creationId xmlns:a16="http://schemas.microsoft.com/office/drawing/2014/main" id="{572BC7B1-6E60-2DCB-11F3-EC639F91CD4D}"/>
                </a:ext>
              </a:extLst>
            </p:cNvPr>
            <p:cNvSpPr txBox="1"/>
            <p:nvPr/>
          </p:nvSpPr>
          <p:spPr>
            <a:xfrm>
              <a:off x="9383025" y="4496112"/>
              <a:ext cx="865162"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Regione</a:t>
              </a:r>
            </a:p>
          </p:txBody>
        </p:sp>
      </p:grpSp>
      <p:grpSp>
        <p:nvGrpSpPr>
          <p:cNvPr id="34" name="Gruppo 33">
            <a:extLst>
              <a:ext uri="{FF2B5EF4-FFF2-40B4-BE49-F238E27FC236}">
                <a16:creationId xmlns:a16="http://schemas.microsoft.com/office/drawing/2014/main" id="{01577B35-702A-C881-5F1A-E4C0A43D22A8}"/>
              </a:ext>
            </a:extLst>
          </p:cNvPr>
          <p:cNvGrpSpPr/>
          <p:nvPr/>
        </p:nvGrpSpPr>
        <p:grpSpPr>
          <a:xfrm>
            <a:off x="8529380" y="2020962"/>
            <a:ext cx="3385142" cy="1153928"/>
            <a:chOff x="8529372" y="2020962"/>
            <a:chExt cx="3558187" cy="1166453"/>
          </a:xfrm>
        </p:grpSpPr>
        <p:grpSp>
          <p:nvGrpSpPr>
            <p:cNvPr id="35" name="Gruppo 34">
              <a:extLst>
                <a:ext uri="{FF2B5EF4-FFF2-40B4-BE49-F238E27FC236}">
                  <a16:creationId xmlns:a16="http://schemas.microsoft.com/office/drawing/2014/main" id="{4543868A-61D3-5470-0443-3C474D1CE1E1}"/>
                </a:ext>
              </a:extLst>
            </p:cNvPr>
            <p:cNvGrpSpPr/>
            <p:nvPr/>
          </p:nvGrpSpPr>
          <p:grpSpPr>
            <a:xfrm>
              <a:off x="8627831" y="2723621"/>
              <a:ext cx="488617" cy="463794"/>
              <a:chOff x="8627831" y="2723621"/>
              <a:chExt cx="350874" cy="350876"/>
            </a:xfrm>
          </p:grpSpPr>
          <p:sp>
            <p:nvSpPr>
              <p:cNvPr id="39" name="Oval 61">
                <a:extLst>
                  <a:ext uri="{FF2B5EF4-FFF2-40B4-BE49-F238E27FC236}">
                    <a16:creationId xmlns:a16="http://schemas.microsoft.com/office/drawing/2014/main" id="{4F8A2F6F-0DA4-498B-19D0-1F632141C6E8}"/>
                  </a:ext>
                </a:extLst>
              </p:cNvPr>
              <p:cNvSpPr/>
              <p:nvPr/>
            </p:nvSpPr>
            <p:spPr>
              <a:xfrm>
                <a:off x="8633143" y="2723621"/>
                <a:ext cx="336044" cy="335898"/>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latin typeface="Century Gothic" panose="020B0502020202020204" pitchFamily="34" charset="0"/>
                </a:endParaRPr>
              </a:p>
            </p:txBody>
          </p:sp>
          <p:pic>
            <p:nvPicPr>
              <p:cNvPr id="40" name="Picture 2">
                <a:extLst>
                  <a:ext uri="{FF2B5EF4-FFF2-40B4-BE49-F238E27FC236}">
                    <a16:creationId xmlns:a16="http://schemas.microsoft.com/office/drawing/2014/main" id="{A5992282-99CE-C2A9-4939-50EE480A66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7831" y="2723623"/>
                <a:ext cx="350874" cy="350874"/>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202">
              <a:extLst>
                <a:ext uri="{FF2B5EF4-FFF2-40B4-BE49-F238E27FC236}">
                  <a16:creationId xmlns:a16="http://schemas.microsoft.com/office/drawing/2014/main" id="{EC378EB9-722E-790E-BD5F-4CE7DC6387BC}"/>
                </a:ext>
              </a:extLst>
            </p:cNvPr>
            <p:cNvSpPr/>
            <p:nvPr/>
          </p:nvSpPr>
          <p:spPr bwMode="gray">
            <a:xfrm>
              <a:off x="8529372" y="2020962"/>
              <a:ext cx="3420000" cy="216000"/>
            </a:xfrm>
            <a:prstGeom prst="rect">
              <a:avLst/>
            </a:prstGeom>
            <a:solidFill>
              <a:srgbClr val="073B70"/>
            </a:solidFill>
            <a:ln w="19050" algn="ctr">
              <a:solidFill>
                <a:srgbClr val="08335F"/>
              </a:solid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Processi di Monitoraggio e Controllo</a:t>
              </a:r>
              <a:endParaRPr lang="en-US" sz="1400" b="1" dirty="0">
                <a:solidFill>
                  <a:schemeClr val="bg1"/>
                </a:solidFill>
                <a:latin typeface="Century Gothic" panose="020B0502020202020204" pitchFamily="34" charset="0"/>
                <a:cs typeface="Calibri" panose="020F0502020204030204" pitchFamily="34" charset="0"/>
              </a:endParaRPr>
            </a:p>
          </p:txBody>
        </p:sp>
        <p:sp>
          <p:nvSpPr>
            <p:cNvPr id="37" name="CasellaDiTesto 19">
              <a:extLst>
                <a:ext uri="{FF2B5EF4-FFF2-40B4-BE49-F238E27FC236}">
                  <a16:creationId xmlns:a16="http://schemas.microsoft.com/office/drawing/2014/main" id="{7A59C3B2-88AB-6DCD-01B1-EE7023DFA2AB}"/>
                </a:ext>
              </a:extLst>
            </p:cNvPr>
            <p:cNvSpPr txBox="1"/>
            <p:nvPr/>
          </p:nvSpPr>
          <p:spPr>
            <a:xfrm>
              <a:off x="10256136" y="2580154"/>
              <a:ext cx="1831423" cy="181845"/>
            </a:xfrm>
            <a:prstGeom prst="rect">
              <a:avLst/>
            </a:prstGeom>
            <a:noFill/>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ctr">
                <a:lnSpc>
                  <a:spcPct val="107000"/>
                </a:lnSpc>
                <a:buFont typeface="Arial" panose="020B0604020202020204" pitchFamily="34" charset="0"/>
                <a:buChar char="•"/>
              </a:pPr>
              <a:endParaRPr lang="it-IT" sz="1200" b="1" dirty="0">
                <a:solidFill>
                  <a:srgbClr val="003D69"/>
                </a:solidFill>
                <a:latin typeface="Century Gothic" panose="020B0502020202020204" pitchFamily="34" charset="0"/>
                <a:cs typeface="Calibri" panose="020F0502020204030204" pitchFamily="34" charset="0"/>
              </a:endParaRPr>
            </a:p>
          </p:txBody>
        </p:sp>
        <p:sp>
          <p:nvSpPr>
            <p:cNvPr id="38" name="CasellaDiTesto 44">
              <a:extLst>
                <a:ext uri="{FF2B5EF4-FFF2-40B4-BE49-F238E27FC236}">
                  <a16:creationId xmlns:a16="http://schemas.microsoft.com/office/drawing/2014/main" id="{F87B793F-723D-D595-93A2-07D3CC03FB5F}"/>
                </a:ext>
              </a:extLst>
            </p:cNvPr>
            <p:cNvSpPr txBox="1"/>
            <p:nvPr/>
          </p:nvSpPr>
          <p:spPr>
            <a:xfrm>
              <a:off x="9382293" y="2570979"/>
              <a:ext cx="490015"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endParaRPr lang="it-IT" sz="1200" b="1" dirty="0">
                <a:latin typeface="Century Gothic" panose="020B0502020202020204" pitchFamily="34" charset="0"/>
                <a:ea typeface="Calibri" panose="020F0502020204030204" pitchFamily="34" charset="0"/>
                <a:cs typeface="Calibri" panose="020F0502020204030204" pitchFamily="34" charset="0"/>
              </a:endParaRPr>
            </a:p>
          </p:txBody>
        </p:sp>
      </p:grpSp>
      <p:grpSp>
        <p:nvGrpSpPr>
          <p:cNvPr id="41" name="Gruppo 40">
            <a:extLst>
              <a:ext uri="{FF2B5EF4-FFF2-40B4-BE49-F238E27FC236}">
                <a16:creationId xmlns:a16="http://schemas.microsoft.com/office/drawing/2014/main" id="{59B3CBB1-7CB9-ECED-3653-271428E1B980}"/>
              </a:ext>
            </a:extLst>
          </p:cNvPr>
          <p:cNvGrpSpPr/>
          <p:nvPr/>
        </p:nvGrpSpPr>
        <p:grpSpPr>
          <a:xfrm>
            <a:off x="8541898" y="2587326"/>
            <a:ext cx="3517039" cy="1203439"/>
            <a:chOff x="8541896" y="2587322"/>
            <a:chExt cx="4307547" cy="1197737"/>
          </a:xfrm>
        </p:grpSpPr>
        <p:sp>
          <p:nvSpPr>
            <p:cNvPr id="42" name="CasellaDiTesto 48">
              <a:extLst>
                <a:ext uri="{FF2B5EF4-FFF2-40B4-BE49-F238E27FC236}">
                  <a16:creationId xmlns:a16="http://schemas.microsoft.com/office/drawing/2014/main" id="{046B0C7D-C511-775B-B38E-CCE8BD920ACE}"/>
                </a:ext>
              </a:extLst>
            </p:cNvPr>
            <p:cNvSpPr txBox="1"/>
            <p:nvPr/>
          </p:nvSpPr>
          <p:spPr>
            <a:xfrm>
              <a:off x="9565383" y="2660715"/>
              <a:ext cx="800127"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pPr>
              <a:r>
                <a:rPr lang="it-IT" sz="1200" b="1" dirty="0">
                  <a:latin typeface="Century Gothic" panose="020B0502020202020204" pitchFamily="34" charset="0"/>
                  <a:ea typeface="Calibri" panose="020F0502020204030204" pitchFamily="34" charset="0"/>
                  <a:cs typeface="Calibri" panose="020F0502020204030204" pitchFamily="34" charset="0"/>
                </a:rPr>
                <a:t>ASL</a:t>
              </a:r>
            </a:p>
          </p:txBody>
        </p:sp>
        <p:sp>
          <p:nvSpPr>
            <p:cNvPr id="43" name="CasellaDiTesto 19">
              <a:extLst>
                <a:ext uri="{FF2B5EF4-FFF2-40B4-BE49-F238E27FC236}">
                  <a16:creationId xmlns:a16="http://schemas.microsoft.com/office/drawing/2014/main" id="{A476B704-2E3E-20A9-1711-A5204918AA6E}"/>
                </a:ext>
              </a:extLst>
            </p:cNvPr>
            <p:cNvSpPr txBox="1"/>
            <p:nvPr/>
          </p:nvSpPr>
          <p:spPr>
            <a:xfrm>
              <a:off x="10812747" y="2620664"/>
              <a:ext cx="2036696" cy="1164395"/>
            </a:xfrm>
            <a:prstGeom prst="rect">
              <a:avLst/>
            </a:prstGeom>
            <a:noFill/>
          </p:spPr>
          <p:txBody>
            <a:bodyPr wrap="square" lIns="0" tIns="0" rIns="0" bIns="0" anchor="t">
              <a:spAutoFit/>
            </a:bodyPr>
            <a:lstStyle>
              <a:defPPr>
                <a:defRPr lang="en-US"/>
              </a:defPPr>
              <a:lvl1pPr marL="171450" indent="-171450" algn="l" defTabSz="914400" rtl="0" eaLnBrk="1" latinLnBrk="0" hangingPunct="1">
                <a:lnSpc>
                  <a:spcPct val="107000"/>
                </a:lnSpc>
                <a:buFont typeface="Arial" panose="020B0604020202020204" pitchFamily="34" charset="0"/>
                <a:buChar char="•"/>
                <a:defRPr sz="1200" b="1" kern="1200">
                  <a:solidFill>
                    <a:srgbClr val="003D69"/>
                  </a:solidFill>
                  <a:latin typeface="Century Gothic" panose="020B0502020202020204" pitchFamily="34" charset="0"/>
                  <a:ea typeface="+mn-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Referente </a:t>
              </a:r>
              <a:br>
                <a:rPr lang="it-IT" dirty="0"/>
              </a:br>
              <a:r>
                <a:rPr lang="it-IT" dirty="0"/>
                <a:t>DISTRETTO</a:t>
              </a:r>
            </a:p>
            <a:p>
              <a:r>
                <a:rPr lang="it-IT" dirty="0"/>
                <a:t>Amministrativo</a:t>
              </a:r>
              <a:br>
                <a:rPr lang="it-IT" dirty="0"/>
              </a:br>
              <a:r>
                <a:rPr lang="it-IT" dirty="0"/>
                <a:t>DISTRETTO</a:t>
              </a:r>
            </a:p>
            <a:p>
              <a:r>
                <a:rPr lang="it-IT" dirty="0"/>
                <a:t>Referente ASL</a:t>
              </a:r>
            </a:p>
            <a:p>
              <a:r>
                <a:rPr lang="it-IT" dirty="0"/>
                <a:t>Direttore Sanitario</a:t>
              </a:r>
            </a:p>
          </p:txBody>
        </p:sp>
        <p:sp>
          <p:nvSpPr>
            <p:cNvPr id="44" name="Rounded Rectangle 2">
              <a:extLst>
                <a:ext uri="{FF2B5EF4-FFF2-40B4-BE49-F238E27FC236}">
                  <a16:creationId xmlns:a16="http://schemas.microsoft.com/office/drawing/2014/main" id="{0A880FD6-B68A-5AE4-1488-D81B01669485}"/>
                </a:ext>
              </a:extLst>
            </p:cNvPr>
            <p:cNvSpPr/>
            <p:nvPr/>
          </p:nvSpPr>
          <p:spPr>
            <a:xfrm>
              <a:off x="8541896" y="2587322"/>
              <a:ext cx="745289" cy="675009"/>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sz="1200">
                <a:latin typeface="Century Gothic" panose="020B0502020202020204" pitchFamily="34" charset="0"/>
              </a:endParaRPr>
            </a:p>
          </p:txBody>
        </p:sp>
      </p:grpSp>
      <p:sp>
        <p:nvSpPr>
          <p:cNvPr id="45" name="Rectangle 202">
            <a:extLst>
              <a:ext uri="{FF2B5EF4-FFF2-40B4-BE49-F238E27FC236}">
                <a16:creationId xmlns:a16="http://schemas.microsoft.com/office/drawing/2014/main" id="{737A898E-292B-A12B-4884-ADCAEB069316}"/>
              </a:ext>
            </a:extLst>
          </p:cNvPr>
          <p:cNvSpPr/>
          <p:nvPr/>
        </p:nvSpPr>
        <p:spPr bwMode="gray">
          <a:xfrm>
            <a:off x="6586080" y="4189540"/>
            <a:ext cx="1268168" cy="196766"/>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6" name="Rectangle 202">
            <a:extLst>
              <a:ext uri="{FF2B5EF4-FFF2-40B4-BE49-F238E27FC236}">
                <a16:creationId xmlns:a16="http://schemas.microsoft.com/office/drawing/2014/main" id="{804C9989-BADF-F6F4-0C9E-7B5674BF5586}"/>
              </a:ext>
            </a:extLst>
          </p:cNvPr>
          <p:cNvSpPr/>
          <p:nvPr/>
        </p:nvSpPr>
        <p:spPr bwMode="gray">
          <a:xfrm>
            <a:off x="5325229" y="418912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7" name="Rectangle 202">
            <a:extLst>
              <a:ext uri="{FF2B5EF4-FFF2-40B4-BE49-F238E27FC236}">
                <a16:creationId xmlns:a16="http://schemas.microsoft.com/office/drawing/2014/main" id="{6975C5EC-8DD1-009D-2096-CC61DEB647B7}"/>
              </a:ext>
            </a:extLst>
          </p:cNvPr>
          <p:cNvSpPr/>
          <p:nvPr/>
        </p:nvSpPr>
        <p:spPr bwMode="gray">
          <a:xfrm>
            <a:off x="10401314" y="2368610"/>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48" name="Rectangle 202">
            <a:extLst>
              <a:ext uri="{FF2B5EF4-FFF2-40B4-BE49-F238E27FC236}">
                <a16:creationId xmlns:a16="http://schemas.microsoft.com/office/drawing/2014/main" id="{78A08181-6F4D-BC5F-4443-8BF265F05424}"/>
              </a:ext>
            </a:extLst>
          </p:cNvPr>
          <p:cNvSpPr/>
          <p:nvPr/>
        </p:nvSpPr>
        <p:spPr bwMode="gray">
          <a:xfrm>
            <a:off x="9140464" y="2368193"/>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49" name="Rectangle 202">
            <a:extLst>
              <a:ext uri="{FF2B5EF4-FFF2-40B4-BE49-F238E27FC236}">
                <a16:creationId xmlns:a16="http://schemas.microsoft.com/office/drawing/2014/main" id="{A8F0EC1A-860C-6E50-7CD0-042882A94B7D}"/>
              </a:ext>
            </a:extLst>
          </p:cNvPr>
          <p:cNvSpPr/>
          <p:nvPr/>
        </p:nvSpPr>
        <p:spPr bwMode="gray">
          <a:xfrm>
            <a:off x="10457994" y="4200263"/>
            <a:ext cx="1373663" cy="186043"/>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Profili</a:t>
            </a:r>
          </a:p>
        </p:txBody>
      </p:sp>
      <p:sp>
        <p:nvSpPr>
          <p:cNvPr id="50" name="Rectangle 202">
            <a:extLst>
              <a:ext uri="{FF2B5EF4-FFF2-40B4-BE49-F238E27FC236}">
                <a16:creationId xmlns:a16="http://schemas.microsoft.com/office/drawing/2014/main" id="{C8C14D5C-ECA2-B3A7-A770-A07721A44876}"/>
              </a:ext>
            </a:extLst>
          </p:cNvPr>
          <p:cNvSpPr/>
          <p:nvPr/>
        </p:nvSpPr>
        <p:spPr bwMode="gray">
          <a:xfrm>
            <a:off x="9197144" y="4199846"/>
            <a:ext cx="1139132" cy="186877"/>
          </a:xfrm>
          <a:prstGeom prst="rect">
            <a:avLst/>
          </a:prstGeom>
          <a:solidFill>
            <a:srgbClr val="79B5DD"/>
          </a:solidFill>
          <a:ln w="19050" algn="ctr">
            <a:noFill/>
            <a:miter lim="800000"/>
            <a:headEnd/>
            <a:tailEnd/>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en-US" sz="1200" b="1" dirty="0">
                <a:solidFill>
                  <a:schemeClr val="bg1"/>
                </a:solidFill>
                <a:latin typeface="Century Gothic" panose="020B0502020202020204" pitchFamily="34" charset="0"/>
                <a:cs typeface="Calibri" panose="020F0502020204030204" pitchFamily="34" charset="0"/>
              </a:rPr>
              <a:t>Organo/Ente</a:t>
            </a:r>
          </a:p>
        </p:txBody>
      </p:sp>
      <p:sp>
        <p:nvSpPr>
          <p:cNvPr id="53" name="CasellaDiTesto 52">
            <a:extLst>
              <a:ext uri="{FF2B5EF4-FFF2-40B4-BE49-F238E27FC236}">
                <a16:creationId xmlns:a16="http://schemas.microsoft.com/office/drawing/2014/main" id="{68C59F9E-B609-2400-AF0D-B272D0B5CB11}"/>
              </a:ext>
            </a:extLst>
          </p:cNvPr>
          <p:cNvSpPr txBox="1"/>
          <p:nvPr/>
        </p:nvSpPr>
        <p:spPr>
          <a:xfrm>
            <a:off x="1139805" y="200235"/>
            <a:ext cx="1016902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02 - Profili</a:t>
            </a:r>
            <a:r>
              <a:rPr lang="it-IT" sz="3200" b="1">
                <a:solidFill>
                  <a:schemeClr val="bg1"/>
                </a:solidFill>
                <a:latin typeface="Arial"/>
                <a:ea typeface="Calibri"/>
                <a:cs typeface="Arial"/>
              </a:rPr>
              <a:t> Coinvolti</a:t>
            </a:r>
          </a:p>
          <a:p>
            <a:pPr algn="l"/>
            <a:endParaRPr lang="it-IT" dirty="0">
              <a:cs typeface="Arial"/>
            </a:endParaRPr>
          </a:p>
        </p:txBody>
      </p:sp>
      <p:sp>
        <p:nvSpPr>
          <p:cNvPr id="2" name="Rettangolo 1">
            <a:extLst>
              <a:ext uri="{FF2B5EF4-FFF2-40B4-BE49-F238E27FC236}">
                <a16:creationId xmlns:a16="http://schemas.microsoft.com/office/drawing/2014/main" id="{DCF1FAF6-D99A-9668-EA84-DD61271FD76A}"/>
              </a:ext>
            </a:extLst>
          </p:cNvPr>
          <p:cNvSpPr/>
          <p:nvPr/>
        </p:nvSpPr>
        <p:spPr>
          <a:xfrm>
            <a:off x="105444" y="1073983"/>
            <a:ext cx="7230624" cy="830997"/>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  Profili Coinvolti</a:t>
            </a:r>
          </a:p>
          <a:p>
            <a:endParaRPr lang="it-IT" sz="2400" b="1" dirty="0">
              <a:solidFill>
                <a:srgbClr val="003D6A"/>
              </a:solidFill>
              <a:cs typeface="Arial"/>
            </a:endParaRPr>
          </a:p>
        </p:txBody>
      </p:sp>
      <p:sp>
        <p:nvSpPr>
          <p:cNvPr id="3" name="Rettangolo 2">
            <a:extLst>
              <a:ext uri="{FF2B5EF4-FFF2-40B4-BE49-F238E27FC236}">
                <a16:creationId xmlns:a16="http://schemas.microsoft.com/office/drawing/2014/main" id="{09111DB5-3C90-6149-A701-8B4A7DFCB05A}"/>
              </a:ext>
            </a:extLst>
          </p:cNvPr>
          <p:cNvSpPr/>
          <p:nvPr/>
        </p:nvSpPr>
        <p:spPr>
          <a:xfrm>
            <a:off x="142453" y="1615757"/>
            <a:ext cx="43118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In Figura i ruoli presenti nel Sistema di Gestione delle Malattie Rare, suddivisi in base all’Organo/Ente di appartenenza e per processo; in elenco il singoli ruoli:</a:t>
            </a:r>
            <a:endParaRPr lang="en-US" sz="1400">
              <a:cs typeface="Arial"/>
            </a:endParaRPr>
          </a:p>
          <a:p>
            <a:pPr marL="285750" indent="-285750">
              <a:lnSpc>
                <a:spcPct val="150000"/>
              </a:lnSpc>
              <a:buFont typeface="Arial,Sans-Serif"/>
              <a:buChar char="•"/>
            </a:pPr>
            <a:r>
              <a:rPr lang="it-IT" sz="1400">
                <a:cs typeface="Arial"/>
              </a:rPr>
              <a:t>Medico Certificatore Unità Operativa - HUB</a:t>
            </a:r>
            <a:endParaRPr lang="en-US" sz="1400">
              <a:cs typeface="Arial"/>
            </a:endParaRPr>
          </a:p>
          <a:p>
            <a:pPr marL="285750" indent="-285750">
              <a:lnSpc>
                <a:spcPct val="150000"/>
              </a:lnSpc>
              <a:buFont typeface="Arial,Sans-Serif"/>
              <a:buChar char="•"/>
            </a:pPr>
            <a:r>
              <a:rPr lang="it-IT" sz="1400">
                <a:cs typeface="Arial"/>
              </a:rPr>
              <a:t>Responsabile Unità Operativa - HUB</a:t>
            </a:r>
            <a:endParaRPr lang="en-US" sz="1400">
              <a:cs typeface="Arial"/>
            </a:endParaRPr>
          </a:p>
          <a:p>
            <a:pPr marL="285750" indent="-285750">
              <a:lnSpc>
                <a:spcPct val="150000"/>
              </a:lnSpc>
              <a:buFont typeface="Arial,Sans-Serif"/>
              <a:buChar char="•"/>
            </a:pPr>
            <a:r>
              <a:rPr lang="it-IT" sz="1400">
                <a:cs typeface="Arial"/>
              </a:rPr>
              <a:t>Medico Certificatore Unità Operativa - SPOKE</a:t>
            </a:r>
            <a:endParaRPr lang="en-US" sz="1400">
              <a:cs typeface="Arial"/>
            </a:endParaRPr>
          </a:p>
          <a:p>
            <a:pPr marL="285750" indent="-285750">
              <a:lnSpc>
                <a:spcPct val="150000"/>
              </a:lnSpc>
              <a:buFont typeface="Arial,Sans-Serif"/>
              <a:buChar char="•"/>
            </a:pPr>
            <a:r>
              <a:rPr lang="it-IT" sz="1400">
                <a:cs typeface="Arial"/>
              </a:rPr>
              <a:t>Responsabile Unità Operativa - SPOKE</a:t>
            </a:r>
            <a:endParaRPr lang="en-US" sz="1400">
              <a:cs typeface="Arial"/>
            </a:endParaRPr>
          </a:p>
          <a:p>
            <a:pPr marL="285750" indent="-285750">
              <a:lnSpc>
                <a:spcPct val="150000"/>
              </a:lnSpc>
              <a:buFont typeface="Arial,Sans-Serif"/>
              <a:buChar char="•"/>
            </a:pPr>
            <a:r>
              <a:rPr lang="it-IT" sz="1400">
                <a:cs typeface="Arial"/>
              </a:rPr>
              <a:t>Direttore Sanitario</a:t>
            </a:r>
            <a:endParaRPr lang="en-US" sz="1400">
              <a:cs typeface="Arial"/>
            </a:endParaRPr>
          </a:p>
          <a:p>
            <a:pPr marL="285750" indent="-285750">
              <a:lnSpc>
                <a:spcPct val="150000"/>
              </a:lnSpc>
              <a:buFont typeface="Arial,Sans-Serif"/>
              <a:buChar char="•"/>
            </a:pPr>
            <a:r>
              <a:rPr lang="it-IT" sz="1400">
                <a:cs typeface="Arial"/>
              </a:rPr>
              <a:t>Referente Aziendale Ospedaliero</a:t>
            </a:r>
            <a:endParaRPr lang="en-US" sz="1400">
              <a:cs typeface="Arial"/>
            </a:endParaRPr>
          </a:p>
          <a:p>
            <a:pPr marL="285750" indent="-285750">
              <a:lnSpc>
                <a:spcPct val="150000"/>
              </a:lnSpc>
              <a:buFont typeface="Arial,Sans-Serif"/>
              <a:buChar char="•"/>
            </a:pPr>
            <a:r>
              <a:rPr lang="it-IT" sz="1400">
                <a:cs typeface="Arial"/>
              </a:rPr>
              <a:t>Referente Regionale</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Amministrativo Distretto - ASL</a:t>
            </a:r>
            <a:endParaRPr lang="en-US" sz="1400">
              <a:cs typeface="Arial"/>
            </a:endParaRPr>
          </a:p>
          <a:p>
            <a:pPr marL="285750" indent="-285750">
              <a:lnSpc>
                <a:spcPct val="150000"/>
              </a:lnSpc>
              <a:buFont typeface="Arial,Sans-Serif"/>
              <a:buChar char="•"/>
            </a:pPr>
            <a:r>
              <a:rPr lang="it-IT" sz="1400">
                <a:cs typeface="Arial"/>
              </a:rPr>
              <a:t>Referente Aziendale - ASL</a:t>
            </a:r>
            <a:endParaRPr lang="en-US" sz="1400">
              <a:cs typeface="Arial"/>
            </a:endParaRPr>
          </a:p>
          <a:p>
            <a:pPr marL="285750" indent="-285750">
              <a:lnSpc>
                <a:spcPct val="150000"/>
              </a:lnSpc>
              <a:buFont typeface="Arial,Sans-Serif"/>
              <a:buChar char="•"/>
            </a:pPr>
            <a:r>
              <a:rPr lang="it-IT" sz="1400">
                <a:cs typeface="Arial"/>
              </a:rPr>
              <a:t>Direttore Sanitario – ASL</a:t>
            </a:r>
          </a:p>
        </p:txBody>
      </p:sp>
    </p:spTree>
    <p:extLst>
      <p:ext uri="{BB962C8B-B14F-4D97-AF65-F5344CB8AC3E}">
        <p14:creationId xmlns:p14="http://schemas.microsoft.com/office/powerpoint/2010/main" val="2023538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3E2FD41B-7390-6937-7937-8D2FD9E9F505}"/>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D1AA7114-AC9B-EB17-AA4F-8ED89837C97F}"/>
              </a:ext>
            </a:extLst>
          </p:cNvPr>
          <p:cNvGrpSpPr/>
          <p:nvPr/>
        </p:nvGrpSpPr>
        <p:grpSpPr>
          <a:xfrm>
            <a:off x="980062" y="2344181"/>
            <a:ext cx="500793" cy="2296336"/>
            <a:chOff x="442181" y="1593387"/>
            <a:chExt cx="488380" cy="2347317"/>
          </a:xfrm>
        </p:grpSpPr>
        <p:sp>
          <p:nvSpPr>
            <p:cNvPr id="3" name="Rettangolo 2">
              <a:extLst>
                <a:ext uri="{FF2B5EF4-FFF2-40B4-BE49-F238E27FC236}">
                  <a16:creationId xmlns:a16="http://schemas.microsoft.com/office/drawing/2014/main" id="{FB9ED431-FBE3-9506-D947-9B60027FD8C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70BE410E-3BE5-C739-9B2B-AA6D5A698660}"/>
                </a:ext>
              </a:extLst>
            </p:cNvPr>
            <p:cNvSpPr/>
            <p:nvPr/>
          </p:nvSpPr>
          <p:spPr>
            <a:xfrm>
              <a:off x="516729" y="2753170"/>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80063" y="2605735"/>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607677" y="2818299"/>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607677" y="329241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607677" y="3766535"/>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607677" y="4240653"/>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607677" y="234418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607674" y="471477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593610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47">
            <a:extLst>
              <a:ext uri="{FF2B5EF4-FFF2-40B4-BE49-F238E27FC236}">
                <a16:creationId xmlns:a16="http://schemas.microsoft.com/office/drawing/2014/main" id="{B02F3027-3427-1AFE-4190-E07F05F80D4E}"/>
              </a:ext>
            </a:extLst>
          </p:cNvPr>
          <p:cNvSpPr txBox="1"/>
          <p:nvPr/>
        </p:nvSpPr>
        <p:spPr>
          <a:xfrm>
            <a:off x="6442107" y="5073326"/>
            <a:ext cx="1015289"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cxnSp>
        <p:nvCxnSpPr>
          <p:cNvPr id="8" name="Connettore diritto 7">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Semplice</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10" name="Gruppo 9">
            <a:extLst>
              <a:ext uri="{FF2B5EF4-FFF2-40B4-BE49-F238E27FC236}">
                <a16:creationId xmlns:a16="http://schemas.microsoft.com/office/drawing/2014/main" id="{8C1B277F-4E08-698D-E8E4-FA05AB9623B9}"/>
              </a:ext>
            </a:extLst>
          </p:cNvPr>
          <p:cNvGrpSpPr/>
          <p:nvPr/>
        </p:nvGrpSpPr>
        <p:grpSpPr>
          <a:xfrm>
            <a:off x="6776007" y="2030012"/>
            <a:ext cx="5006415" cy="4134855"/>
            <a:chOff x="6776007" y="2030012"/>
            <a:chExt cx="5006415" cy="4134855"/>
          </a:xfrm>
        </p:grpSpPr>
        <p:pic>
          <p:nvPicPr>
            <p:cNvPr id="11" name="Immagine 10">
              <a:extLst>
                <a:ext uri="{FF2B5EF4-FFF2-40B4-BE49-F238E27FC236}">
                  <a16:creationId xmlns:a16="http://schemas.microsoft.com/office/drawing/2014/main" id="{0A5FFCED-2B6A-ACFD-1AA1-BA1502F3C3D3}"/>
                </a:ext>
              </a:extLst>
            </p:cNvPr>
            <p:cNvPicPr>
              <a:picLocks noChangeAspect="1"/>
            </p:cNvPicPr>
            <p:nvPr/>
          </p:nvPicPr>
          <p:blipFill>
            <a:blip r:embed="rId2"/>
            <a:stretch>
              <a:fillRect/>
            </a:stretch>
          </p:blipFill>
          <p:spPr>
            <a:xfrm>
              <a:off x="7698729" y="2148316"/>
              <a:ext cx="364710" cy="362401"/>
            </a:xfrm>
            <a:prstGeom prst="rect">
              <a:avLst/>
            </a:prstGeom>
          </p:spPr>
        </p:pic>
        <p:pic>
          <p:nvPicPr>
            <p:cNvPr id="12" name="Immagine 11">
              <a:extLst>
                <a:ext uri="{FF2B5EF4-FFF2-40B4-BE49-F238E27FC236}">
                  <a16:creationId xmlns:a16="http://schemas.microsoft.com/office/drawing/2014/main" id="{1467078D-2BE3-D346-44B1-F3102C5A5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2" y="2834268"/>
              <a:ext cx="351513" cy="363226"/>
            </a:xfrm>
            <a:prstGeom prst="rect">
              <a:avLst/>
            </a:prstGeom>
          </p:spPr>
        </p:pic>
        <p:sp>
          <p:nvSpPr>
            <p:cNvPr id="13" name="Rounded Rectangle 2">
              <a:extLst>
                <a:ext uri="{FF2B5EF4-FFF2-40B4-BE49-F238E27FC236}">
                  <a16:creationId xmlns:a16="http://schemas.microsoft.com/office/drawing/2014/main" id="{F78936A4-6E1E-CEA9-53B2-A3A03738C6B2}"/>
                </a:ext>
              </a:extLst>
            </p:cNvPr>
            <p:cNvSpPr/>
            <p:nvPr/>
          </p:nvSpPr>
          <p:spPr>
            <a:xfrm>
              <a:off x="7590630" y="275222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A6EE2590-E161-9E6F-74B7-6B8C1B922E8F}"/>
                </a:ext>
              </a:extLst>
            </p:cNvPr>
            <p:cNvSpPr/>
            <p:nvPr/>
          </p:nvSpPr>
          <p:spPr>
            <a:xfrm>
              <a:off x="7602309" y="2074097"/>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D21D1B50-B0C2-80D9-4EB3-F04D584E7161}"/>
                </a:ext>
              </a:extLst>
            </p:cNvPr>
            <p:cNvPicPr>
              <a:picLocks noChangeAspect="1"/>
            </p:cNvPicPr>
            <p:nvPr/>
          </p:nvPicPr>
          <p:blipFill>
            <a:blip r:embed="rId4"/>
            <a:stretch>
              <a:fillRect/>
            </a:stretch>
          </p:blipFill>
          <p:spPr>
            <a:xfrm>
              <a:off x="7629252" y="3465103"/>
              <a:ext cx="493802" cy="473249"/>
            </a:xfrm>
            <a:prstGeom prst="rect">
              <a:avLst/>
            </a:prstGeom>
          </p:spPr>
        </p:pic>
        <p:sp>
          <p:nvSpPr>
            <p:cNvPr id="16" name="Rounded Rectangle 2">
              <a:extLst>
                <a:ext uri="{FF2B5EF4-FFF2-40B4-BE49-F238E27FC236}">
                  <a16:creationId xmlns:a16="http://schemas.microsoft.com/office/drawing/2014/main" id="{B273D8D5-0F92-CCCA-2807-6CAE721A5E2B}"/>
                </a:ext>
              </a:extLst>
            </p:cNvPr>
            <p:cNvSpPr/>
            <p:nvPr/>
          </p:nvSpPr>
          <p:spPr>
            <a:xfrm>
              <a:off x="7590630" y="3437786"/>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5BB8299A-6EBC-4016-9C92-814C9346F06C}"/>
                </a:ext>
              </a:extLst>
            </p:cNvPr>
            <p:cNvSpPr/>
            <p:nvPr/>
          </p:nvSpPr>
          <p:spPr>
            <a:xfrm>
              <a:off x="7292865" y="2074097"/>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37">
              <a:extLst>
                <a:ext uri="{FF2B5EF4-FFF2-40B4-BE49-F238E27FC236}">
                  <a16:creationId xmlns:a16="http://schemas.microsoft.com/office/drawing/2014/main" id="{E7DA0DF3-11FE-BDDC-4E3E-64B0DC000FD1}"/>
                </a:ext>
              </a:extLst>
            </p:cNvPr>
            <p:cNvSpPr txBox="1"/>
            <p:nvPr/>
          </p:nvSpPr>
          <p:spPr>
            <a:xfrm>
              <a:off x="8252909" y="4139141"/>
              <a:ext cx="276751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38">
              <a:extLst>
                <a:ext uri="{FF2B5EF4-FFF2-40B4-BE49-F238E27FC236}">
                  <a16:creationId xmlns:a16="http://schemas.microsoft.com/office/drawing/2014/main" id="{A8AAEA3C-BFBB-F67A-5F4C-F3288A20DDA0}"/>
                </a:ext>
              </a:extLst>
            </p:cNvPr>
            <p:cNvSpPr txBox="1"/>
            <p:nvPr/>
          </p:nvSpPr>
          <p:spPr>
            <a:xfrm>
              <a:off x="8252909" y="4841884"/>
              <a:ext cx="24817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20" name="Immagine 19">
              <a:extLst>
                <a:ext uri="{FF2B5EF4-FFF2-40B4-BE49-F238E27FC236}">
                  <a16:creationId xmlns:a16="http://schemas.microsoft.com/office/drawing/2014/main" id="{02347FF8-F2D9-BA01-096A-AE71890ECAF0}"/>
                </a:ext>
              </a:extLst>
            </p:cNvPr>
            <p:cNvPicPr>
              <a:picLocks noChangeAspect="1"/>
            </p:cNvPicPr>
            <p:nvPr/>
          </p:nvPicPr>
          <p:blipFill>
            <a:blip r:embed="rId2"/>
            <a:stretch>
              <a:fillRect/>
            </a:stretch>
          </p:blipFill>
          <p:spPr>
            <a:xfrm>
              <a:off x="7698733" y="4339079"/>
              <a:ext cx="364710" cy="362401"/>
            </a:xfrm>
            <a:prstGeom prst="rect">
              <a:avLst/>
            </a:prstGeom>
          </p:spPr>
        </p:pic>
        <p:pic>
          <p:nvPicPr>
            <p:cNvPr id="21" name="Immagine 20">
              <a:extLst>
                <a:ext uri="{FF2B5EF4-FFF2-40B4-BE49-F238E27FC236}">
                  <a16:creationId xmlns:a16="http://schemas.microsoft.com/office/drawing/2014/main" id="{87189250-ED7F-B602-4BE7-8B00B585C4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486" y="5025031"/>
              <a:ext cx="351513" cy="363226"/>
            </a:xfrm>
            <a:prstGeom prst="rect">
              <a:avLst/>
            </a:prstGeom>
          </p:spPr>
        </p:pic>
        <p:sp>
          <p:nvSpPr>
            <p:cNvPr id="22" name="Rounded Rectangle 2">
              <a:extLst>
                <a:ext uri="{FF2B5EF4-FFF2-40B4-BE49-F238E27FC236}">
                  <a16:creationId xmlns:a16="http://schemas.microsoft.com/office/drawing/2014/main" id="{BE69DB11-37A1-E535-6BAE-1C83CB7CC762}"/>
                </a:ext>
              </a:extLst>
            </p:cNvPr>
            <p:cNvSpPr/>
            <p:nvPr/>
          </p:nvSpPr>
          <p:spPr>
            <a:xfrm>
              <a:off x="7590634" y="4942983"/>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3" name="Rounded Rectangle 2">
              <a:extLst>
                <a:ext uri="{FF2B5EF4-FFF2-40B4-BE49-F238E27FC236}">
                  <a16:creationId xmlns:a16="http://schemas.microsoft.com/office/drawing/2014/main" id="{C859B026-8369-4D73-025F-0BFB15173899}"/>
                </a:ext>
              </a:extLst>
            </p:cNvPr>
            <p:cNvSpPr/>
            <p:nvPr/>
          </p:nvSpPr>
          <p:spPr>
            <a:xfrm>
              <a:off x="7602313" y="4264860"/>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24" name="Picture 60">
              <a:extLst>
                <a:ext uri="{FF2B5EF4-FFF2-40B4-BE49-F238E27FC236}">
                  <a16:creationId xmlns:a16="http://schemas.microsoft.com/office/drawing/2014/main" id="{56C82067-039A-8503-EE68-2C14A843FAAA}"/>
                </a:ext>
              </a:extLst>
            </p:cNvPr>
            <p:cNvPicPr>
              <a:picLocks noChangeAspect="1"/>
            </p:cNvPicPr>
            <p:nvPr/>
          </p:nvPicPr>
          <p:blipFill>
            <a:blip r:embed="rId4"/>
            <a:stretch>
              <a:fillRect/>
            </a:stretch>
          </p:blipFill>
          <p:spPr>
            <a:xfrm>
              <a:off x="7629256" y="5655866"/>
              <a:ext cx="493802" cy="473249"/>
            </a:xfrm>
            <a:prstGeom prst="rect">
              <a:avLst/>
            </a:prstGeom>
          </p:spPr>
        </p:pic>
        <p:sp>
          <p:nvSpPr>
            <p:cNvPr id="25" name="Rounded Rectangle 2">
              <a:extLst>
                <a:ext uri="{FF2B5EF4-FFF2-40B4-BE49-F238E27FC236}">
                  <a16:creationId xmlns:a16="http://schemas.microsoft.com/office/drawing/2014/main" id="{6B85AA99-E75D-58B2-4C79-C5388F675365}"/>
                </a:ext>
              </a:extLst>
            </p:cNvPr>
            <p:cNvSpPr/>
            <p:nvPr/>
          </p:nvSpPr>
          <p:spPr>
            <a:xfrm>
              <a:off x="7590634" y="5628549"/>
              <a:ext cx="573028" cy="536318"/>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1E50DBF1-B5ED-C319-F8BC-F355E33FDD7E}"/>
                </a:ext>
              </a:extLst>
            </p:cNvPr>
            <p:cNvSpPr/>
            <p:nvPr/>
          </p:nvSpPr>
          <p:spPr>
            <a:xfrm>
              <a:off x="7292869" y="4264860"/>
              <a:ext cx="163462" cy="1896486"/>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46">
              <a:extLst>
                <a:ext uri="{FF2B5EF4-FFF2-40B4-BE49-F238E27FC236}">
                  <a16:creationId xmlns:a16="http://schemas.microsoft.com/office/drawing/2014/main" id="{376BCF37-7E98-0E61-1EEE-BCD0E4781EEA}"/>
                </a:ext>
              </a:extLst>
            </p:cNvPr>
            <p:cNvSpPr txBox="1"/>
            <p:nvPr/>
          </p:nvSpPr>
          <p:spPr>
            <a:xfrm>
              <a:off x="6776007" y="2878065"/>
              <a:ext cx="551363" cy="275631"/>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48">
              <a:extLst>
                <a:ext uri="{FF2B5EF4-FFF2-40B4-BE49-F238E27FC236}">
                  <a16:creationId xmlns:a16="http://schemas.microsoft.com/office/drawing/2014/main" id="{507D58AE-C2B4-D016-6C50-C7065AD3AF41}"/>
                </a:ext>
              </a:extLst>
            </p:cNvPr>
            <p:cNvSpPr txBox="1"/>
            <p:nvPr/>
          </p:nvSpPr>
          <p:spPr>
            <a:xfrm>
              <a:off x="8252909" y="5545079"/>
              <a:ext cx="3243765"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29" name="CasellaDiTesto 49">
              <a:extLst>
                <a:ext uri="{FF2B5EF4-FFF2-40B4-BE49-F238E27FC236}">
                  <a16:creationId xmlns:a16="http://schemas.microsoft.com/office/drawing/2014/main" id="{832D2685-CD89-7D6A-34AF-4D016B3F7027}"/>
                </a:ext>
              </a:extLst>
            </p:cNvPr>
            <p:cNvSpPr txBox="1"/>
            <p:nvPr/>
          </p:nvSpPr>
          <p:spPr>
            <a:xfrm>
              <a:off x="8252909" y="2732755"/>
              <a:ext cx="2274161"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0" name="CasellaDiTesto 50">
              <a:extLst>
                <a:ext uri="{FF2B5EF4-FFF2-40B4-BE49-F238E27FC236}">
                  <a16:creationId xmlns:a16="http://schemas.microsoft.com/office/drawing/2014/main" id="{81A5DE4E-E01E-62C1-ED13-C767B0AFBA43}"/>
                </a:ext>
              </a:extLst>
            </p:cNvPr>
            <p:cNvSpPr txBox="1"/>
            <p:nvPr/>
          </p:nvSpPr>
          <p:spPr>
            <a:xfrm>
              <a:off x="8252909" y="3435948"/>
              <a:ext cx="3129460" cy="27460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31" name="CasellaDiTesto 53">
              <a:extLst>
                <a:ext uri="{FF2B5EF4-FFF2-40B4-BE49-F238E27FC236}">
                  <a16:creationId xmlns:a16="http://schemas.microsoft.com/office/drawing/2014/main" id="{8B30F28C-5EA6-EE59-E27C-B59C2C402E56}"/>
                </a:ext>
              </a:extLst>
            </p:cNvPr>
            <p:cNvSpPr txBox="1"/>
            <p:nvPr/>
          </p:nvSpPr>
          <p:spPr>
            <a:xfrm>
              <a:off x="8252909" y="2030012"/>
              <a:ext cx="3529513"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sp>
        <p:nvSpPr>
          <p:cNvPr id="32" name="CasellaDiTesto 31">
            <a:extLst>
              <a:ext uri="{FF2B5EF4-FFF2-40B4-BE49-F238E27FC236}">
                <a16:creationId xmlns:a16="http://schemas.microsoft.com/office/drawing/2014/main" id="{2B8BD64B-5E00-9605-B33A-4E35EDBB38EA}"/>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1/2</a:t>
            </a:r>
          </a:p>
          <a:p>
            <a:pPr algn="l"/>
            <a:endParaRPr lang="it-IT" dirty="0">
              <a:cs typeface="Arial"/>
            </a:endParaRPr>
          </a:p>
        </p:txBody>
      </p:sp>
      <p:sp>
        <p:nvSpPr>
          <p:cNvPr id="2" name="Rettangolo 1">
            <a:extLst>
              <a:ext uri="{FF2B5EF4-FFF2-40B4-BE49-F238E27FC236}">
                <a16:creationId xmlns:a16="http://schemas.microsoft.com/office/drawing/2014/main" id="{7D411C9B-6047-B2C5-79E6-3AA3F4DFAA09}"/>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rPr>
              <a:t>Rete Semplice</a:t>
            </a:r>
            <a:endParaRPr lang="it-IT" sz="2400">
              <a:solidFill>
                <a:srgbClr val="000000"/>
              </a:solidFill>
            </a:endParaRPr>
          </a:p>
          <a:p>
            <a:pPr algn="ctr"/>
            <a:endParaRPr lang="en-GB" sz="2000" b="1">
              <a:solidFill>
                <a:srgbClr val="003D6A"/>
              </a:solidFill>
              <a:cs typeface="Arial"/>
            </a:endParaRPr>
          </a:p>
        </p:txBody>
      </p:sp>
      <p:sp>
        <p:nvSpPr>
          <p:cNvPr id="3" name="Rettangolo 2">
            <a:extLst>
              <a:ext uri="{FF2B5EF4-FFF2-40B4-BE49-F238E27FC236}">
                <a16:creationId xmlns:a16="http://schemas.microsoft.com/office/drawing/2014/main" id="{87B51086-AEE5-24F5-3790-9ABB9BD68F7D}"/>
              </a:ext>
            </a:extLst>
          </p:cNvPr>
          <p:cNvSpPr/>
          <p:nvPr/>
        </p:nvSpPr>
        <p:spPr>
          <a:xfrm>
            <a:off x="315173" y="1605597"/>
            <a:ext cx="5012896"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Semplici. In particolare, la Rete Normale o Rete Semplice è composta da due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SATELLITE</a:t>
            </a:r>
            <a:r>
              <a:rPr lang="it-IT" sz="1400">
                <a:cs typeface="Arial"/>
              </a:rPr>
              <a:t>” sono abilitati, invece,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cs typeface="Arial"/>
            </a:endParaRPr>
          </a:p>
        </p:txBody>
      </p:sp>
    </p:spTree>
    <p:extLst>
      <p:ext uri="{BB962C8B-B14F-4D97-AF65-F5344CB8AC3E}">
        <p14:creationId xmlns:p14="http://schemas.microsoft.com/office/powerpoint/2010/main" val="305622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ttore diritto 5">
            <a:extLst>
              <a:ext uri="{FF2B5EF4-FFF2-40B4-BE49-F238E27FC236}">
                <a16:creationId xmlns:a16="http://schemas.microsoft.com/office/drawing/2014/main" id="{48B12119-A211-6CAA-8AF1-FF70DAC9C8F1}"/>
              </a:ext>
            </a:extLst>
          </p:cNvPr>
          <p:cNvCxnSpPr>
            <a:cxnSpLocks/>
          </p:cNvCxnSpPr>
          <p:nvPr/>
        </p:nvCxnSpPr>
        <p:spPr>
          <a:xfrm>
            <a:off x="6096000" y="1364452"/>
            <a:ext cx="0" cy="4724617"/>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Rectangle 202">
            <a:extLst>
              <a:ext uri="{FF2B5EF4-FFF2-40B4-BE49-F238E27FC236}">
                <a16:creationId xmlns:a16="http://schemas.microsoft.com/office/drawing/2014/main" id="{CCEBCB51-E2A9-E483-B4D8-4F14C6B5FACE}"/>
              </a:ext>
            </a:extLst>
          </p:cNvPr>
          <p:cNvSpPr/>
          <p:nvPr/>
        </p:nvSpPr>
        <p:spPr bwMode="gray">
          <a:xfrm>
            <a:off x="6448427" y="1387128"/>
            <a:ext cx="5333991" cy="257184"/>
          </a:xfrm>
          <a:prstGeom prst="rect">
            <a:avLst/>
          </a:prstGeom>
          <a:solidFill>
            <a:srgbClr val="073B70"/>
          </a:solidFill>
          <a:ln w="19050" algn="ctr">
            <a:solidFill>
              <a:srgbClr val="08335F"/>
            </a:solidFill>
            <a:miter lim="800000"/>
            <a:headEnd/>
            <a:tailEnd/>
          </a:ln>
        </p:spPr>
        <p:txBody>
          <a:bodyPr wrap="square" lIns="287896" tIns="88867" rIns="88867" bIns="88867"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6000"/>
              </a:lnSpc>
            </a:pPr>
            <a:r>
              <a:rPr lang="it-IT" sz="1400" b="1" dirty="0">
                <a:solidFill>
                  <a:schemeClr val="bg1"/>
                </a:solidFill>
                <a:latin typeface="Century Gothic" panose="020B0502020202020204" pitchFamily="34" charset="0"/>
                <a:cs typeface="Calibri" panose="020F0502020204030204" pitchFamily="34" charset="0"/>
              </a:rPr>
              <a:t>Rete Complessa</a:t>
            </a:r>
            <a:endParaRPr lang="en-US" sz="1400" b="1" dirty="0">
              <a:solidFill>
                <a:schemeClr val="bg1"/>
              </a:solidFill>
              <a:latin typeface="Century Gothic" panose="020B0502020202020204" pitchFamily="34" charset="0"/>
              <a:cs typeface="Calibri" panose="020F0502020204030204" pitchFamily="34" charset="0"/>
            </a:endParaRPr>
          </a:p>
        </p:txBody>
      </p:sp>
      <p:grpSp>
        <p:nvGrpSpPr>
          <p:cNvPr id="8" name="Gruppo 7">
            <a:extLst>
              <a:ext uri="{FF2B5EF4-FFF2-40B4-BE49-F238E27FC236}">
                <a16:creationId xmlns:a16="http://schemas.microsoft.com/office/drawing/2014/main" id="{008DFE95-289F-CC3D-2A11-F547F6EBF20F}"/>
              </a:ext>
            </a:extLst>
          </p:cNvPr>
          <p:cNvGrpSpPr/>
          <p:nvPr/>
        </p:nvGrpSpPr>
        <p:grpSpPr>
          <a:xfrm>
            <a:off x="6561816" y="1871890"/>
            <a:ext cx="4506234" cy="4324946"/>
            <a:chOff x="6561816" y="1871890"/>
            <a:chExt cx="4506234" cy="4324946"/>
          </a:xfrm>
        </p:grpSpPr>
        <p:sp>
          <p:nvSpPr>
            <p:cNvPr id="9" name="CasellaDiTesto 62">
              <a:extLst>
                <a:ext uri="{FF2B5EF4-FFF2-40B4-BE49-F238E27FC236}">
                  <a16:creationId xmlns:a16="http://schemas.microsoft.com/office/drawing/2014/main" id="{3D4DE101-7258-70A5-785D-2B3882E437AC}"/>
                </a:ext>
              </a:extLst>
            </p:cNvPr>
            <p:cNvSpPr txBox="1"/>
            <p:nvPr/>
          </p:nvSpPr>
          <p:spPr>
            <a:xfrm>
              <a:off x="8162405" y="4707803"/>
              <a:ext cx="2278333"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Satellite (UO): Prescrittore</a:t>
              </a:r>
              <a:endParaRPr lang="it-IT" sz="1200" b="1" dirty="0">
                <a:solidFill>
                  <a:schemeClr val="accent5">
                    <a:lumMod val="25000"/>
                  </a:schemeClr>
                </a:solidFill>
                <a:latin typeface="Century Gothic" panose="020B0502020202020204" pitchFamily="34" charset="0"/>
                <a:cs typeface="Calibri"/>
              </a:endParaRPr>
            </a:p>
          </p:txBody>
        </p:sp>
        <p:sp>
          <p:nvSpPr>
            <p:cNvPr id="10" name="CasellaDiTesto 63">
              <a:extLst>
                <a:ext uri="{FF2B5EF4-FFF2-40B4-BE49-F238E27FC236}">
                  <a16:creationId xmlns:a16="http://schemas.microsoft.com/office/drawing/2014/main" id="{416AF024-82EB-10D7-5E5E-B0DD6C419750}"/>
                </a:ext>
              </a:extLst>
            </p:cNvPr>
            <p:cNvSpPr txBox="1"/>
            <p:nvPr/>
          </p:nvSpPr>
          <p:spPr>
            <a:xfrm>
              <a:off x="8162405" y="5143493"/>
              <a:ext cx="2043091"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Satellite (UO)</a:t>
              </a:r>
              <a:endParaRPr lang="it-IT" sz="1100" dirty="0">
                <a:latin typeface="Century Gothic" panose="020B0502020202020204" pitchFamily="34" charset="0"/>
                <a:cs typeface="Arial" panose="020B0604020202020204" pitchFamily="34" charset="0"/>
              </a:endParaRPr>
            </a:p>
          </p:txBody>
        </p:sp>
        <p:pic>
          <p:nvPicPr>
            <p:cNvPr id="11" name="Immagine 10">
              <a:extLst>
                <a:ext uri="{FF2B5EF4-FFF2-40B4-BE49-F238E27FC236}">
                  <a16:creationId xmlns:a16="http://schemas.microsoft.com/office/drawing/2014/main" id="{87795FB5-A109-87CC-A1A5-18B84A00CE45}"/>
                </a:ext>
              </a:extLst>
            </p:cNvPr>
            <p:cNvPicPr>
              <a:picLocks noChangeAspect="1"/>
            </p:cNvPicPr>
            <p:nvPr/>
          </p:nvPicPr>
          <p:blipFill>
            <a:blip r:embed="rId2"/>
            <a:stretch>
              <a:fillRect/>
            </a:stretch>
          </p:blipFill>
          <p:spPr>
            <a:xfrm>
              <a:off x="7706183" y="4743166"/>
              <a:ext cx="300245" cy="288539"/>
            </a:xfrm>
            <a:prstGeom prst="rect">
              <a:avLst/>
            </a:prstGeom>
          </p:spPr>
        </p:pic>
        <p:pic>
          <p:nvPicPr>
            <p:cNvPr id="12" name="Immagine 11">
              <a:extLst>
                <a:ext uri="{FF2B5EF4-FFF2-40B4-BE49-F238E27FC236}">
                  <a16:creationId xmlns:a16="http://schemas.microsoft.com/office/drawing/2014/main" id="{3F2783CA-D7DB-F081-D568-9EC72BE002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9" y="5289313"/>
              <a:ext cx="289380" cy="289196"/>
            </a:xfrm>
            <a:prstGeom prst="rect">
              <a:avLst/>
            </a:prstGeom>
          </p:spPr>
        </p:pic>
        <p:sp>
          <p:nvSpPr>
            <p:cNvPr id="13" name="Rounded Rectangle 2">
              <a:extLst>
                <a:ext uri="{FF2B5EF4-FFF2-40B4-BE49-F238E27FC236}">
                  <a16:creationId xmlns:a16="http://schemas.microsoft.com/office/drawing/2014/main" id="{F306B8E1-8591-1070-BC86-F30D82DC9B7A}"/>
                </a:ext>
              </a:extLst>
            </p:cNvPr>
            <p:cNvSpPr/>
            <p:nvPr/>
          </p:nvSpPr>
          <p:spPr>
            <a:xfrm>
              <a:off x="7617192" y="5223987"/>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4" name="Rounded Rectangle 2">
              <a:extLst>
                <a:ext uri="{FF2B5EF4-FFF2-40B4-BE49-F238E27FC236}">
                  <a16:creationId xmlns:a16="http://schemas.microsoft.com/office/drawing/2014/main" id="{9A5B693D-87CB-84A6-4A6B-92DB47C92A7A}"/>
                </a:ext>
              </a:extLst>
            </p:cNvPr>
            <p:cNvSpPr/>
            <p:nvPr/>
          </p:nvSpPr>
          <p:spPr>
            <a:xfrm>
              <a:off x="7626806" y="4684074"/>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15" name="Picture 60">
              <a:extLst>
                <a:ext uri="{FF2B5EF4-FFF2-40B4-BE49-F238E27FC236}">
                  <a16:creationId xmlns:a16="http://schemas.microsoft.com/office/drawing/2014/main" id="{AFC7F868-85C5-2A42-6F09-0FE76BCD9566}"/>
                </a:ext>
              </a:extLst>
            </p:cNvPr>
            <p:cNvPicPr>
              <a:picLocks noChangeAspect="1"/>
            </p:cNvPicPr>
            <p:nvPr/>
          </p:nvPicPr>
          <p:blipFill>
            <a:blip r:embed="rId4"/>
            <a:stretch>
              <a:fillRect/>
            </a:stretch>
          </p:blipFill>
          <p:spPr>
            <a:xfrm>
              <a:off x="7648987" y="5791576"/>
              <a:ext cx="406519" cy="376795"/>
            </a:xfrm>
            <a:prstGeom prst="rect">
              <a:avLst/>
            </a:prstGeom>
          </p:spPr>
        </p:pic>
        <p:sp>
          <p:nvSpPr>
            <p:cNvPr id="16" name="Rounded Rectangle 2">
              <a:extLst>
                <a:ext uri="{FF2B5EF4-FFF2-40B4-BE49-F238E27FC236}">
                  <a16:creationId xmlns:a16="http://schemas.microsoft.com/office/drawing/2014/main" id="{E9E7417B-2BC3-85AA-032A-45BD9A182E5B}"/>
                </a:ext>
              </a:extLst>
            </p:cNvPr>
            <p:cNvSpPr/>
            <p:nvPr/>
          </p:nvSpPr>
          <p:spPr>
            <a:xfrm>
              <a:off x="7617192" y="5769826"/>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17" name="Parentesi graffa aperta 16">
              <a:extLst>
                <a:ext uri="{FF2B5EF4-FFF2-40B4-BE49-F238E27FC236}">
                  <a16:creationId xmlns:a16="http://schemas.microsoft.com/office/drawing/2014/main" id="{B0A93310-9FAE-873A-8FB0-87010486466A}"/>
                </a:ext>
              </a:extLst>
            </p:cNvPr>
            <p:cNvSpPr/>
            <p:nvPr/>
          </p:nvSpPr>
          <p:spPr>
            <a:xfrm>
              <a:off x="7372059" y="4684074"/>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18" name="CasellaDiTesto 71">
              <a:extLst>
                <a:ext uri="{FF2B5EF4-FFF2-40B4-BE49-F238E27FC236}">
                  <a16:creationId xmlns:a16="http://schemas.microsoft.com/office/drawing/2014/main" id="{6D910C07-997F-59E0-0718-208F4AC17483}"/>
                </a:ext>
              </a:extLst>
            </p:cNvPr>
            <p:cNvSpPr txBox="1"/>
            <p:nvPr/>
          </p:nvSpPr>
          <p:spPr>
            <a:xfrm>
              <a:off x="6561816" y="5324182"/>
              <a:ext cx="944808"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SATELLITE</a:t>
              </a:r>
              <a:endParaRPr lang="it-IT" sz="1200" b="1" dirty="0">
                <a:solidFill>
                  <a:schemeClr val="accent5">
                    <a:lumMod val="25000"/>
                  </a:schemeClr>
                </a:solidFill>
                <a:latin typeface="Century Gothic" panose="020B0502020202020204" pitchFamily="34" charset="0"/>
                <a:cs typeface="Calibri"/>
              </a:endParaRPr>
            </a:p>
          </p:txBody>
        </p:sp>
        <p:sp>
          <p:nvSpPr>
            <p:cNvPr id="19" name="CasellaDiTesto 72">
              <a:extLst>
                <a:ext uri="{FF2B5EF4-FFF2-40B4-BE49-F238E27FC236}">
                  <a16:creationId xmlns:a16="http://schemas.microsoft.com/office/drawing/2014/main" id="{A3841D22-400E-66D1-301A-8BC31029DB7B}"/>
                </a:ext>
              </a:extLst>
            </p:cNvPr>
            <p:cNvSpPr txBox="1"/>
            <p:nvPr/>
          </p:nvSpPr>
          <p:spPr>
            <a:xfrm>
              <a:off x="8162405" y="5703368"/>
              <a:ext cx="26704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grpSp>
          <p:nvGrpSpPr>
            <p:cNvPr id="20" name="Gruppo 19">
              <a:extLst>
                <a:ext uri="{FF2B5EF4-FFF2-40B4-BE49-F238E27FC236}">
                  <a16:creationId xmlns:a16="http://schemas.microsoft.com/office/drawing/2014/main" id="{56B5DE14-B592-1A92-9562-7F1DAAC3023D}"/>
                </a:ext>
              </a:extLst>
            </p:cNvPr>
            <p:cNvGrpSpPr/>
            <p:nvPr/>
          </p:nvGrpSpPr>
          <p:grpSpPr>
            <a:xfrm>
              <a:off x="6747731" y="3028540"/>
              <a:ext cx="4320319" cy="1547862"/>
              <a:chOff x="6747731" y="3028540"/>
              <a:chExt cx="4320319" cy="1547862"/>
            </a:xfrm>
          </p:grpSpPr>
          <p:pic>
            <p:nvPicPr>
              <p:cNvPr id="30" name="Immagine 29">
                <a:extLst>
                  <a:ext uri="{FF2B5EF4-FFF2-40B4-BE49-F238E27FC236}">
                    <a16:creationId xmlns:a16="http://schemas.microsoft.com/office/drawing/2014/main" id="{FFD7AA04-6E12-3BCB-A2E3-E3FDE322B27E}"/>
                  </a:ext>
                </a:extLst>
              </p:cNvPr>
              <p:cNvPicPr>
                <a:picLocks noChangeAspect="1"/>
              </p:cNvPicPr>
              <p:nvPr/>
            </p:nvPicPr>
            <p:blipFill>
              <a:blip r:embed="rId2"/>
              <a:stretch>
                <a:fillRect/>
              </a:stretch>
            </p:blipFill>
            <p:spPr>
              <a:xfrm>
                <a:off x="7706180" y="3122732"/>
                <a:ext cx="300245" cy="288539"/>
              </a:xfrm>
              <a:prstGeom prst="rect">
                <a:avLst/>
              </a:prstGeom>
            </p:spPr>
          </p:pic>
          <p:pic>
            <p:nvPicPr>
              <p:cNvPr id="31" name="Immagine 30">
                <a:extLst>
                  <a:ext uri="{FF2B5EF4-FFF2-40B4-BE49-F238E27FC236}">
                    <a16:creationId xmlns:a16="http://schemas.microsoft.com/office/drawing/2014/main" id="{2AA3DB34-EAD6-1351-C76C-0C7DE3425D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3668879"/>
                <a:ext cx="289380" cy="289196"/>
              </a:xfrm>
              <a:prstGeom prst="rect">
                <a:avLst/>
              </a:prstGeom>
            </p:spPr>
          </p:pic>
          <p:sp>
            <p:nvSpPr>
              <p:cNvPr id="32" name="Rounded Rectangle 2">
                <a:extLst>
                  <a:ext uri="{FF2B5EF4-FFF2-40B4-BE49-F238E27FC236}">
                    <a16:creationId xmlns:a16="http://schemas.microsoft.com/office/drawing/2014/main" id="{41C8128C-E48C-9CBF-4B6E-EFDF6D7117A4}"/>
                  </a:ext>
                </a:extLst>
              </p:cNvPr>
              <p:cNvSpPr/>
              <p:nvPr/>
            </p:nvSpPr>
            <p:spPr>
              <a:xfrm>
                <a:off x="7617188" y="360355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3" name="Rounded Rectangle 2">
                <a:extLst>
                  <a:ext uri="{FF2B5EF4-FFF2-40B4-BE49-F238E27FC236}">
                    <a16:creationId xmlns:a16="http://schemas.microsoft.com/office/drawing/2014/main" id="{45F3C6D4-0821-D9AC-B605-6B147619DFC4}"/>
                  </a:ext>
                </a:extLst>
              </p:cNvPr>
              <p:cNvSpPr/>
              <p:nvPr/>
            </p:nvSpPr>
            <p:spPr>
              <a:xfrm>
                <a:off x="7626803" y="306364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pic>
            <p:nvPicPr>
              <p:cNvPr id="34" name="Picture 60">
                <a:extLst>
                  <a:ext uri="{FF2B5EF4-FFF2-40B4-BE49-F238E27FC236}">
                    <a16:creationId xmlns:a16="http://schemas.microsoft.com/office/drawing/2014/main" id="{45279F03-9E7B-85D7-8024-36F5833BAF79}"/>
                  </a:ext>
                </a:extLst>
              </p:cNvPr>
              <p:cNvPicPr>
                <a:picLocks noChangeAspect="1"/>
              </p:cNvPicPr>
              <p:nvPr/>
            </p:nvPicPr>
            <p:blipFill>
              <a:blip r:embed="rId4"/>
              <a:stretch>
                <a:fillRect/>
              </a:stretch>
            </p:blipFill>
            <p:spPr>
              <a:xfrm>
                <a:off x="7648984" y="4171142"/>
                <a:ext cx="406519" cy="376795"/>
              </a:xfrm>
              <a:prstGeom prst="rect">
                <a:avLst/>
              </a:prstGeom>
            </p:spPr>
          </p:pic>
          <p:sp>
            <p:nvSpPr>
              <p:cNvPr id="35" name="Rounded Rectangle 2">
                <a:extLst>
                  <a:ext uri="{FF2B5EF4-FFF2-40B4-BE49-F238E27FC236}">
                    <a16:creationId xmlns:a16="http://schemas.microsoft.com/office/drawing/2014/main" id="{F3F00EAF-CE8F-6E89-C9EF-F0C861D3379F}"/>
                  </a:ext>
                </a:extLst>
              </p:cNvPr>
              <p:cNvSpPr/>
              <p:nvPr/>
            </p:nvSpPr>
            <p:spPr>
              <a:xfrm>
                <a:off x="7617188" y="4149392"/>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36" name="Parentesi graffa aperta 35">
                <a:extLst>
                  <a:ext uri="{FF2B5EF4-FFF2-40B4-BE49-F238E27FC236}">
                    <a16:creationId xmlns:a16="http://schemas.microsoft.com/office/drawing/2014/main" id="{802507C6-7787-EEAD-BDEA-366B255080E1}"/>
                  </a:ext>
                </a:extLst>
              </p:cNvPr>
              <p:cNvSpPr/>
              <p:nvPr/>
            </p:nvSpPr>
            <p:spPr>
              <a:xfrm>
                <a:off x="7372055" y="3063640"/>
                <a:ext cx="134569" cy="15099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37" name="CasellaDiTesto 90">
                <a:extLst>
                  <a:ext uri="{FF2B5EF4-FFF2-40B4-BE49-F238E27FC236}">
                    <a16:creationId xmlns:a16="http://schemas.microsoft.com/office/drawing/2014/main" id="{A410D014-1011-AF98-E132-1BF5A30EB03D}"/>
                  </a:ext>
                </a:extLst>
              </p:cNvPr>
              <p:cNvSpPr txBox="1"/>
              <p:nvPr/>
            </p:nvSpPr>
            <p:spPr>
              <a:xfrm>
                <a:off x="6747731" y="3703749"/>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HUB</a:t>
                </a:r>
                <a:endParaRPr lang="it-IT" sz="1200" b="1" dirty="0">
                  <a:solidFill>
                    <a:schemeClr val="accent5">
                      <a:lumMod val="25000"/>
                    </a:schemeClr>
                  </a:solidFill>
                  <a:latin typeface="Century Gothic" panose="020B0502020202020204" pitchFamily="34" charset="0"/>
                  <a:cs typeface="Calibri"/>
                </a:endParaRPr>
              </a:p>
            </p:txBody>
          </p:sp>
          <p:sp>
            <p:nvSpPr>
              <p:cNvPr id="38" name="CasellaDiTesto 91">
                <a:extLst>
                  <a:ext uri="{FF2B5EF4-FFF2-40B4-BE49-F238E27FC236}">
                    <a16:creationId xmlns:a16="http://schemas.microsoft.com/office/drawing/2014/main" id="{EE85FFB4-B3D8-AC42-F159-3A43DE11C45E}"/>
                  </a:ext>
                </a:extLst>
              </p:cNvPr>
              <p:cNvSpPr txBox="1"/>
              <p:nvPr/>
            </p:nvSpPr>
            <p:spPr>
              <a:xfrm>
                <a:off x="8162405" y="358805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39" name="CasellaDiTesto 92">
                <a:extLst>
                  <a:ext uri="{FF2B5EF4-FFF2-40B4-BE49-F238E27FC236}">
                    <a16:creationId xmlns:a16="http://schemas.microsoft.com/office/drawing/2014/main" id="{488531F1-A2A4-DD3E-D79F-1084FCEC9434}"/>
                  </a:ext>
                </a:extLst>
              </p:cNvPr>
              <p:cNvSpPr txBox="1"/>
              <p:nvPr/>
            </p:nvSpPr>
            <p:spPr>
              <a:xfrm>
                <a:off x="8162405" y="4147929"/>
                <a:ext cx="2576305"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Referente aziendale / Direttore sanitario</a:t>
                </a:r>
                <a:endParaRPr lang="it-IT" sz="1100" dirty="0">
                  <a:latin typeface="Century Gothic" panose="020B0502020202020204" pitchFamily="34" charset="0"/>
                  <a:cs typeface="Arial" panose="020B0604020202020204" pitchFamily="34" charset="0"/>
                </a:endParaRPr>
              </a:p>
            </p:txBody>
          </p:sp>
          <p:sp>
            <p:nvSpPr>
              <p:cNvPr id="40" name="CasellaDiTesto 93">
                <a:extLst>
                  <a:ext uri="{FF2B5EF4-FFF2-40B4-BE49-F238E27FC236}">
                    <a16:creationId xmlns:a16="http://schemas.microsoft.com/office/drawing/2014/main" id="{D9DA1526-F223-B8CB-7AB9-2EACCF6E9FB4}"/>
                  </a:ext>
                </a:extLst>
              </p:cNvPr>
              <p:cNvSpPr txBox="1"/>
              <p:nvPr/>
            </p:nvSpPr>
            <p:spPr>
              <a:xfrm>
                <a:off x="8162405" y="3028540"/>
                <a:ext cx="2905645" cy="218279"/>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HUB (UO): Certificatore e Prescrittore</a:t>
                </a:r>
                <a:endParaRPr lang="it-IT" sz="1200" b="1" dirty="0">
                  <a:solidFill>
                    <a:schemeClr val="accent5">
                      <a:lumMod val="25000"/>
                    </a:schemeClr>
                  </a:solidFill>
                  <a:latin typeface="Century Gothic" panose="020B0502020202020204" pitchFamily="34" charset="0"/>
                  <a:cs typeface="Calibri"/>
                </a:endParaRPr>
              </a:p>
            </p:txBody>
          </p:sp>
        </p:grpSp>
        <p:grpSp>
          <p:nvGrpSpPr>
            <p:cNvPr id="21" name="Gruppo 20">
              <a:extLst>
                <a:ext uri="{FF2B5EF4-FFF2-40B4-BE49-F238E27FC236}">
                  <a16:creationId xmlns:a16="http://schemas.microsoft.com/office/drawing/2014/main" id="{8CB92BB2-D985-BDFC-DE31-81E7737A220E}"/>
                </a:ext>
              </a:extLst>
            </p:cNvPr>
            <p:cNvGrpSpPr/>
            <p:nvPr/>
          </p:nvGrpSpPr>
          <p:grpSpPr>
            <a:xfrm>
              <a:off x="6697552" y="1871890"/>
              <a:ext cx="4370498" cy="1045959"/>
              <a:chOff x="6697552" y="1871890"/>
              <a:chExt cx="4370498" cy="1045959"/>
            </a:xfrm>
          </p:grpSpPr>
          <p:pic>
            <p:nvPicPr>
              <p:cNvPr id="22" name="Immagine 21">
                <a:extLst>
                  <a:ext uri="{FF2B5EF4-FFF2-40B4-BE49-F238E27FC236}">
                    <a16:creationId xmlns:a16="http://schemas.microsoft.com/office/drawing/2014/main" id="{4711BEB5-26D0-95E9-79FD-56164FDA7C8F}"/>
                  </a:ext>
                </a:extLst>
              </p:cNvPr>
              <p:cNvPicPr>
                <a:picLocks noChangeAspect="1"/>
              </p:cNvPicPr>
              <p:nvPr/>
            </p:nvPicPr>
            <p:blipFill>
              <a:blip r:embed="rId2"/>
              <a:stretch>
                <a:fillRect/>
              </a:stretch>
            </p:blipFill>
            <p:spPr>
              <a:xfrm>
                <a:off x="7706180" y="1966082"/>
                <a:ext cx="300245" cy="288539"/>
              </a:xfrm>
              <a:prstGeom prst="rect">
                <a:avLst/>
              </a:prstGeom>
            </p:spPr>
          </p:pic>
          <p:pic>
            <p:nvPicPr>
              <p:cNvPr id="23" name="Immagine 22">
                <a:extLst>
                  <a:ext uri="{FF2B5EF4-FFF2-40B4-BE49-F238E27FC236}">
                    <a16:creationId xmlns:a16="http://schemas.microsoft.com/office/drawing/2014/main" id="{A50C7794-7A9D-119A-31D7-9B8461E39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3386" y="2512229"/>
                <a:ext cx="289380" cy="289196"/>
              </a:xfrm>
              <a:prstGeom prst="rect">
                <a:avLst/>
              </a:prstGeom>
            </p:spPr>
          </p:pic>
          <p:sp>
            <p:nvSpPr>
              <p:cNvPr id="24" name="Rounded Rectangle 2">
                <a:extLst>
                  <a:ext uri="{FF2B5EF4-FFF2-40B4-BE49-F238E27FC236}">
                    <a16:creationId xmlns:a16="http://schemas.microsoft.com/office/drawing/2014/main" id="{E7B352EF-E40D-1718-88A6-BAAD8E1AD392}"/>
                  </a:ext>
                </a:extLst>
              </p:cNvPr>
              <p:cNvSpPr/>
              <p:nvPr/>
            </p:nvSpPr>
            <p:spPr>
              <a:xfrm>
                <a:off x="7617188" y="2446903"/>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5" name="Rounded Rectangle 2">
                <a:extLst>
                  <a:ext uri="{FF2B5EF4-FFF2-40B4-BE49-F238E27FC236}">
                    <a16:creationId xmlns:a16="http://schemas.microsoft.com/office/drawing/2014/main" id="{50D6CA94-4D99-CE0F-1D88-9C3771D8C591}"/>
                  </a:ext>
                </a:extLst>
              </p:cNvPr>
              <p:cNvSpPr/>
              <p:nvPr/>
            </p:nvSpPr>
            <p:spPr>
              <a:xfrm>
                <a:off x="7626803" y="1906990"/>
                <a:ext cx="471741" cy="427010"/>
              </a:xfrm>
              <a:prstGeom prst="roundRect">
                <a:avLst>
                  <a:gd name="adj" fmla="val 5973"/>
                </a:avLst>
              </a:prstGeom>
              <a:noFill/>
              <a:ln w="1270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latin typeface="Century Gothic" panose="020B0502020202020204" pitchFamily="34" charset="0"/>
                </a:endParaRPr>
              </a:p>
            </p:txBody>
          </p:sp>
          <p:sp>
            <p:nvSpPr>
              <p:cNvPr id="26" name="Parentesi graffa aperta 25">
                <a:extLst>
                  <a:ext uri="{FF2B5EF4-FFF2-40B4-BE49-F238E27FC236}">
                    <a16:creationId xmlns:a16="http://schemas.microsoft.com/office/drawing/2014/main" id="{6ADCE365-4824-64ED-AD4D-843DC90BE065}"/>
                  </a:ext>
                </a:extLst>
              </p:cNvPr>
              <p:cNvSpPr/>
              <p:nvPr/>
            </p:nvSpPr>
            <p:spPr>
              <a:xfrm>
                <a:off x="7372055" y="1906990"/>
                <a:ext cx="124605" cy="1010859"/>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t-IT">
                  <a:latin typeface="Century Gothic" panose="020B0502020202020204" pitchFamily="34" charset="0"/>
                </a:endParaRPr>
              </a:p>
            </p:txBody>
          </p:sp>
          <p:sp>
            <p:nvSpPr>
              <p:cNvPr id="27" name="CasellaDiTesto 80">
                <a:extLst>
                  <a:ext uri="{FF2B5EF4-FFF2-40B4-BE49-F238E27FC236}">
                    <a16:creationId xmlns:a16="http://schemas.microsoft.com/office/drawing/2014/main" id="{EA402CA3-FAF6-9B51-9C4B-EC7A2DE482B2}"/>
                  </a:ext>
                </a:extLst>
              </p:cNvPr>
              <p:cNvSpPr txBox="1"/>
              <p:nvPr/>
            </p:nvSpPr>
            <p:spPr>
              <a:xfrm>
                <a:off x="6697552" y="2262347"/>
                <a:ext cx="652731" cy="274155"/>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SPOKE</a:t>
                </a:r>
                <a:endParaRPr lang="it-IT" sz="1200" b="1" dirty="0">
                  <a:solidFill>
                    <a:schemeClr val="accent5">
                      <a:lumMod val="25000"/>
                    </a:schemeClr>
                  </a:solidFill>
                  <a:latin typeface="Century Gothic" panose="020B0502020202020204" pitchFamily="34" charset="0"/>
                  <a:cs typeface="Calibri"/>
                </a:endParaRPr>
              </a:p>
            </p:txBody>
          </p:sp>
          <p:sp>
            <p:nvSpPr>
              <p:cNvPr id="28" name="CasellaDiTesto 81">
                <a:extLst>
                  <a:ext uri="{FF2B5EF4-FFF2-40B4-BE49-F238E27FC236}">
                    <a16:creationId xmlns:a16="http://schemas.microsoft.com/office/drawing/2014/main" id="{7F96C695-BC64-AC56-0923-DBF0A335A66C}"/>
                  </a:ext>
                </a:extLst>
              </p:cNvPr>
              <p:cNvSpPr txBox="1"/>
              <p:nvPr/>
            </p:nvSpPr>
            <p:spPr>
              <a:xfrm>
                <a:off x="8162405" y="2431405"/>
                <a:ext cx="1872186" cy="218637"/>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Arial"/>
                  </a:rPr>
                  <a:t>Responsabile HUB (UO)</a:t>
                </a:r>
                <a:endParaRPr lang="it-IT" sz="1100" dirty="0">
                  <a:latin typeface="Century Gothic" panose="020B0502020202020204" pitchFamily="34" charset="0"/>
                  <a:cs typeface="Arial" panose="020B0604020202020204" pitchFamily="34" charset="0"/>
                </a:endParaRPr>
              </a:p>
            </p:txBody>
          </p:sp>
          <p:sp>
            <p:nvSpPr>
              <p:cNvPr id="29" name="CasellaDiTesto 82">
                <a:extLst>
                  <a:ext uri="{FF2B5EF4-FFF2-40B4-BE49-F238E27FC236}">
                    <a16:creationId xmlns:a16="http://schemas.microsoft.com/office/drawing/2014/main" id="{3AA0C645-8F5B-4E4C-81AD-140FA8C57556}"/>
                  </a:ext>
                </a:extLst>
              </p:cNvPr>
              <p:cNvSpPr txBox="1"/>
              <p:nvPr/>
            </p:nvSpPr>
            <p:spPr>
              <a:xfrm>
                <a:off x="8162405" y="1871890"/>
                <a:ext cx="2905645" cy="471774"/>
              </a:xfrm>
              <a:prstGeom prst="rect">
                <a:avLst/>
              </a:prstGeom>
              <a:noFill/>
            </p:spPr>
            <p:txBody>
              <a:bodyPr wrap="square" lIns="91419" tIns="45709" rIns="91419" bIns="45709"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pPr>
                <a:r>
                  <a:rPr lang="it-IT" sz="1200" b="1" dirty="0">
                    <a:latin typeface="Century Gothic" panose="020B0502020202020204" pitchFamily="34" charset="0"/>
                    <a:ea typeface="Calibri" panose="020F0502020204030204" pitchFamily="34" charset="0"/>
                    <a:cs typeface="Calibri"/>
                  </a:rPr>
                  <a:t>Medico SPOKE (UO): Certificazione provvisoria e Prescrizione</a:t>
                </a:r>
                <a:endParaRPr lang="it-IT" sz="1200" b="1" dirty="0">
                  <a:solidFill>
                    <a:schemeClr val="accent5">
                      <a:lumMod val="25000"/>
                    </a:schemeClr>
                  </a:solidFill>
                  <a:latin typeface="Century Gothic" panose="020B0502020202020204" pitchFamily="34" charset="0"/>
                  <a:cs typeface="Calibri"/>
                </a:endParaRPr>
              </a:p>
            </p:txBody>
          </p:sp>
        </p:grpSp>
      </p:grpSp>
      <p:sp>
        <p:nvSpPr>
          <p:cNvPr id="43" name="CasellaDiTesto 42">
            <a:extLst>
              <a:ext uri="{FF2B5EF4-FFF2-40B4-BE49-F238E27FC236}">
                <a16:creationId xmlns:a16="http://schemas.microsoft.com/office/drawing/2014/main" id="{C70B2EAC-9328-961B-6463-3D7C710817E8}"/>
              </a:ext>
            </a:extLst>
          </p:cNvPr>
          <p:cNvSpPr txBox="1"/>
          <p:nvPr/>
        </p:nvSpPr>
        <p:spPr>
          <a:xfrm>
            <a:off x="1232222" y="184833"/>
            <a:ext cx="9965596"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03 - Modello Organizzativo 2/2</a:t>
            </a:r>
          </a:p>
          <a:p>
            <a:pPr algn="l"/>
            <a:endParaRPr lang="it-IT" dirty="0">
              <a:cs typeface="Arial"/>
            </a:endParaRPr>
          </a:p>
        </p:txBody>
      </p:sp>
      <p:sp>
        <p:nvSpPr>
          <p:cNvPr id="2" name="Rettangolo 1">
            <a:extLst>
              <a:ext uri="{FF2B5EF4-FFF2-40B4-BE49-F238E27FC236}">
                <a16:creationId xmlns:a16="http://schemas.microsoft.com/office/drawing/2014/main" id="{6D08516F-262B-0477-AD7B-1ED532A5C88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Rete Complessa</a:t>
            </a:r>
            <a:endParaRPr lang="en-GB" sz="2400">
              <a:solidFill>
                <a:srgbClr val="000000"/>
              </a:solidFill>
              <a:cs typeface="Arial"/>
            </a:endParaRPr>
          </a:p>
          <a:p>
            <a:pPr algn="ctr"/>
            <a:endParaRPr lang="en-GB" sz="2000" b="1" dirty="0">
              <a:solidFill>
                <a:srgbClr val="003D6A"/>
              </a:solidFill>
              <a:cs typeface="Arial"/>
            </a:endParaRPr>
          </a:p>
        </p:txBody>
      </p:sp>
      <p:sp>
        <p:nvSpPr>
          <p:cNvPr id="3" name="Rettangolo 2">
            <a:extLst>
              <a:ext uri="{FF2B5EF4-FFF2-40B4-BE49-F238E27FC236}">
                <a16:creationId xmlns:a16="http://schemas.microsoft.com/office/drawing/2014/main" id="{365CCBF1-8DE9-6315-5C4C-1301DDE04083}"/>
              </a:ext>
            </a:extLst>
          </p:cNvPr>
          <p:cNvSpPr/>
          <p:nvPr/>
        </p:nvSpPr>
        <p:spPr>
          <a:xfrm>
            <a:off x="315173" y="1605597"/>
            <a:ext cx="501289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L’organizzazione territoriale all’interno del Sistema di Gestione delle Malattie Rare coinvolge utenti operanti in Reti Complesse. Questa è organizzata in tre tipologie di strutture:</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HUB</a:t>
            </a:r>
            <a:r>
              <a:rPr lang="it-IT" sz="1400">
                <a:cs typeface="Arial"/>
              </a:rPr>
              <a:t>” sono quelli più completi e specializzati, con una maggiore expertise e sono abilitati sia alla certificazione della malattia rara che alla prescrizione del farmaco/piano terapeutico</a:t>
            </a:r>
            <a:endParaRPr lang="en-US" sz="1400">
              <a:cs typeface="Arial"/>
            </a:endParaRPr>
          </a:p>
          <a:p>
            <a:pPr marL="285750" indent="-285750">
              <a:lnSpc>
                <a:spcPct val="150000"/>
              </a:lnSpc>
              <a:buFont typeface="Wingdings,sans-serif"/>
              <a:buChar char="v"/>
            </a:pPr>
            <a:r>
              <a:rPr lang="it-IT" sz="1400">
                <a:cs typeface="Arial"/>
              </a:rPr>
              <a:t>I Centri "</a:t>
            </a:r>
            <a:r>
              <a:rPr lang="it-IT" sz="1400" b="1">
                <a:solidFill>
                  <a:srgbClr val="003D6A"/>
                </a:solidFill>
                <a:cs typeface="Arial"/>
              </a:rPr>
              <a:t>SPOKE</a:t>
            </a:r>
            <a:r>
              <a:rPr lang="it-IT" sz="1400">
                <a:cs typeface="Arial"/>
              </a:rPr>
              <a:t>", esclusivamente operanti nella Rete MEC, sono autorizzati alla prescrizione e alla certificazione provvisoria di malattie trattate dalle unità operative incluse nella Rete MEC</a:t>
            </a:r>
            <a:endParaRPr lang="en-US" sz="1400">
              <a:cs typeface="Arial"/>
            </a:endParaRPr>
          </a:p>
          <a:p>
            <a:pPr marL="285750" indent="-285750">
              <a:lnSpc>
                <a:spcPct val="150000"/>
              </a:lnSpc>
              <a:buFont typeface="Wingdings,sans-serif"/>
              <a:buChar char="v"/>
            </a:pPr>
            <a:r>
              <a:rPr lang="it-IT" sz="1400">
                <a:cs typeface="Arial"/>
              </a:rPr>
              <a:t>I</a:t>
            </a:r>
            <a:r>
              <a:rPr lang="it-IT" sz="1400">
                <a:solidFill>
                  <a:srgbClr val="003D69"/>
                </a:solidFill>
                <a:cs typeface="Arial"/>
              </a:rPr>
              <a:t> Centri </a:t>
            </a:r>
            <a:r>
              <a:rPr lang="it-IT" sz="1400">
                <a:cs typeface="Arial"/>
              </a:rPr>
              <a:t>“</a:t>
            </a:r>
            <a:r>
              <a:rPr lang="it-IT" sz="1400" b="1">
                <a:solidFill>
                  <a:srgbClr val="003D6A"/>
                </a:solidFill>
                <a:cs typeface="Arial"/>
              </a:rPr>
              <a:t>SATELLITE</a:t>
            </a:r>
            <a:r>
              <a:rPr lang="it-IT" sz="1400">
                <a:cs typeface="Arial"/>
              </a:rPr>
              <a:t>” sono abilitati alla sola prescrizione del farmaco/piano terapeutico e </a:t>
            </a:r>
            <a:r>
              <a:rPr lang="it-IT" sz="1400">
                <a:solidFill>
                  <a:srgbClr val="0D0D0D"/>
                </a:solidFill>
                <a:highlight>
                  <a:srgbClr val="FFFFFF"/>
                </a:highlight>
                <a:cs typeface="Arial"/>
              </a:rPr>
              <a:t>quindi non fanno parte del sistema di gestione delle malattie rare</a:t>
            </a:r>
            <a:endParaRPr lang="it-IT" sz="1400">
              <a:solidFill>
                <a:srgbClr val="003D69"/>
              </a:solidFill>
              <a:cs typeface="Arial"/>
            </a:endParaRPr>
          </a:p>
        </p:txBody>
      </p:sp>
    </p:spTree>
    <p:extLst>
      <p:ext uri="{BB962C8B-B14F-4D97-AF65-F5344CB8AC3E}">
        <p14:creationId xmlns:p14="http://schemas.microsoft.com/office/powerpoint/2010/main" val="1376335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7A89207C-98FA-25DB-8923-8E2364F6C87C}"/>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3F47E19B-0E02-BB76-B716-138F56DDA919}"/>
              </a:ext>
            </a:extLst>
          </p:cNvPr>
          <p:cNvGrpSpPr/>
          <p:nvPr/>
        </p:nvGrpSpPr>
        <p:grpSpPr>
          <a:xfrm>
            <a:off x="935239" y="2467446"/>
            <a:ext cx="500793" cy="2296336"/>
            <a:chOff x="442181" y="1593387"/>
            <a:chExt cx="488380" cy="2347317"/>
          </a:xfrm>
        </p:grpSpPr>
        <p:sp>
          <p:nvSpPr>
            <p:cNvPr id="3" name="Rettangolo 2">
              <a:extLst>
                <a:ext uri="{FF2B5EF4-FFF2-40B4-BE49-F238E27FC236}">
                  <a16:creationId xmlns:a16="http://schemas.microsoft.com/office/drawing/2014/main" id="{F352F213-2CDB-BDF0-124D-96F03BDAF813}"/>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2F0BE6FF-6120-6F89-2322-9DC67612D34A}"/>
                </a:ext>
              </a:extLst>
            </p:cNvPr>
            <p:cNvSpPr/>
            <p:nvPr/>
          </p:nvSpPr>
          <p:spPr>
            <a:xfrm>
              <a:off x="516729" y="323025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35240" y="2729000"/>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CasellaDiTesto 1">
            <a:extLst>
              <a:ext uri="{FF2B5EF4-FFF2-40B4-BE49-F238E27FC236}">
                <a16:creationId xmlns:a16="http://schemas.microsoft.com/office/drawing/2014/main" id="{612E8B59-4455-950B-B0B7-D24CCD09C666}"/>
              </a:ext>
            </a:extLst>
          </p:cNvPr>
          <p:cNvSpPr txBox="1"/>
          <p:nvPr/>
        </p:nvSpPr>
        <p:spPr>
          <a:xfrm>
            <a:off x="1562854" y="2941564"/>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7" name="CasellaDiTesto 9">
            <a:extLst>
              <a:ext uri="{FF2B5EF4-FFF2-40B4-BE49-F238E27FC236}">
                <a16:creationId xmlns:a16="http://schemas.microsoft.com/office/drawing/2014/main" id="{34ED3C08-8497-4D9C-BBCF-AB52BDEF4FD6}"/>
              </a:ext>
            </a:extLst>
          </p:cNvPr>
          <p:cNvSpPr txBox="1"/>
          <p:nvPr/>
        </p:nvSpPr>
        <p:spPr>
          <a:xfrm>
            <a:off x="1562854" y="341568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62854" y="388980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62854" y="4363918"/>
            <a:ext cx="9431079" cy="461665"/>
          </a:xfrm>
          <a:prstGeom prst="rect">
            <a:avLst/>
          </a:prstGeom>
          <a:noFill/>
        </p:spPr>
        <p:txBody>
          <a:bodyPr wrap="square" rtlCol="0">
            <a:spAutoFit/>
          </a:bodyPr>
          <a:lstStyle>
            <a:defPPr>
              <a:defRPr lang="en-US"/>
            </a:defPPr>
            <a:lvl1pPr marL="0" algn="l" defTabSz="914400" rtl="0" eaLnBrk="1" latinLnBrk="0" hangingPunct="1">
              <a:defRPr kumimoji="0" sz="1800" b="1" i="0" u="none" strike="noStrike" kern="1200" cap="none" spc="0" normalizeH="0" baseline="0">
                <a:ln>
                  <a:noFill/>
                </a:ln>
                <a:solidFill>
                  <a:srgbClr val="003D6A"/>
                </a:solidFill>
                <a:effectLst/>
                <a:uLnTx/>
                <a:uFillTx/>
                <a:latin typeface="Gill Sans Nova Light" panose="020B030202010402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0" dirty="0">
                <a:solidFill>
                  <a:srgbClr val="012B51"/>
                </a:solidFill>
                <a:latin typeface="+mn-lt"/>
              </a:rPr>
              <a:t>05 - Profilo Applicativo: Direttore Sanitario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62854" y="246744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62851" y="4838036"/>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3038819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1">
            <a:extLst>
              <a:ext uri="{FF2B5EF4-FFF2-40B4-BE49-F238E27FC236}">
                <a16:creationId xmlns:a16="http://schemas.microsoft.com/office/drawing/2014/main" id="{2F921454-1ACE-4CE0-BF6B-8F1AA90EDE52}"/>
              </a:ext>
            </a:extLst>
          </p:cNvPr>
          <p:cNvSpPr txBox="1">
            <a:spLocks/>
          </p:cNvSpPr>
          <p:nvPr/>
        </p:nvSpPr>
        <p:spPr>
          <a:xfrm>
            <a:off x="752722" y="1424609"/>
            <a:ext cx="9391376" cy="484337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sp>
        <p:nvSpPr>
          <p:cNvPr id="3" name="CasellaDiTesto 2">
            <a:extLst>
              <a:ext uri="{FF2B5EF4-FFF2-40B4-BE49-F238E27FC236}">
                <a16:creationId xmlns:a16="http://schemas.microsoft.com/office/drawing/2014/main" id="{C1F485F2-1851-B041-1AA2-2B9A742EA774}"/>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1/3</a:t>
            </a:r>
          </a:p>
          <a:p>
            <a:pPr algn="l"/>
            <a:endParaRPr lang="it-IT">
              <a:cs typeface="Arial"/>
            </a:endParaRPr>
          </a:p>
        </p:txBody>
      </p:sp>
      <p:pic>
        <p:nvPicPr>
          <p:cNvPr id="10" name="Immagine 9">
            <a:extLst>
              <a:ext uri="{FF2B5EF4-FFF2-40B4-BE49-F238E27FC236}">
                <a16:creationId xmlns:a16="http://schemas.microsoft.com/office/drawing/2014/main" id="{53648FF2-8D04-6814-1DA2-1DDD20A3B031}"/>
              </a:ext>
            </a:extLst>
          </p:cNvPr>
          <p:cNvPicPr>
            <a:picLocks noChangeAspect="1"/>
          </p:cNvPicPr>
          <p:nvPr/>
        </p:nvPicPr>
        <p:blipFill>
          <a:blip r:embed="rId2"/>
          <a:stretch>
            <a:fillRect/>
          </a:stretch>
        </p:blipFill>
        <p:spPr>
          <a:xfrm>
            <a:off x="5047957" y="1267446"/>
            <a:ext cx="7008056" cy="3179719"/>
          </a:xfrm>
          <a:prstGeom prst="rect">
            <a:avLst/>
          </a:prstGeom>
          <a:ln>
            <a:solidFill>
              <a:srgbClr val="4472C4"/>
            </a:solidFill>
          </a:ln>
        </p:spPr>
      </p:pic>
      <p:sp>
        <p:nvSpPr>
          <p:cNvPr id="19" name="Ovale 18">
            <a:extLst>
              <a:ext uri="{FF2B5EF4-FFF2-40B4-BE49-F238E27FC236}">
                <a16:creationId xmlns:a16="http://schemas.microsoft.com/office/drawing/2014/main" id="{B877A836-6BBA-8B11-6AB7-A6E22900098E}"/>
              </a:ext>
            </a:extLst>
          </p:cNvPr>
          <p:cNvSpPr/>
          <p:nvPr/>
        </p:nvSpPr>
        <p:spPr>
          <a:xfrm>
            <a:off x="7329558" y="3558176"/>
            <a:ext cx="26479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pic>
        <p:nvPicPr>
          <p:cNvPr id="21" name="Immagine 20">
            <a:extLst>
              <a:ext uri="{FF2B5EF4-FFF2-40B4-BE49-F238E27FC236}">
                <a16:creationId xmlns:a16="http://schemas.microsoft.com/office/drawing/2014/main" id="{DDCAF363-D199-B0C7-507E-F9D4BF2BAB31}"/>
              </a:ext>
            </a:extLst>
          </p:cNvPr>
          <p:cNvPicPr>
            <a:picLocks noChangeAspect="1"/>
          </p:cNvPicPr>
          <p:nvPr/>
        </p:nvPicPr>
        <p:blipFill>
          <a:blip r:embed="rId3"/>
          <a:stretch>
            <a:fillRect/>
          </a:stretch>
        </p:blipFill>
        <p:spPr>
          <a:xfrm>
            <a:off x="5128920" y="4324425"/>
            <a:ext cx="3100999" cy="1995708"/>
          </a:xfrm>
          <a:prstGeom prst="rect">
            <a:avLst/>
          </a:prstGeom>
          <a:ln>
            <a:solidFill>
              <a:srgbClr val="4472C4"/>
            </a:solidFill>
          </a:ln>
        </p:spPr>
      </p:pic>
      <p:sp>
        <p:nvSpPr>
          <p:cNvPr id="22" name="Ovale 21">
            <a:extLst>
              <a:ext uri="{FF2B5EF4-FFF2-40B4-BE49-F238E27FC236}">
                <a16:creationId xmlns:a16="http://schemas.microsoft.com/office/drawing/2014/main" id="{6EE9F1EB-9180-0562-9606-F93C6167BDA8}"/>
              </a:ext>
            </a:extLst>
          </p:cNvPr>
          <p:cNvSpPr/>
          <p:nvPr/>
        </p:nvSpPr>
        <p:spPr>
          <a:xfrm>
            <a:off x="7927759" y="4329840"/>
            <a:ext cx="26479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pic>
        <p:nvPicPr>
          <p:cNvPr id="30" name="Immagine 29">
            <a:extLst>
              <a:ext uri="{FF2B5EF4-FFF2-40B4-BE49-F238E27FC236}">
                <a16:creationId xmlns:a16="http://schemas.microsoft.com/office/drawing/2014/main" id="{205D6C9E-A213-67B1-082F-86D55BAFA63D}"/>
              </a:ext>
            </a:extLst>
          </p:cNvPr>
          <p:cNvPicPr>
            <a:picLocks noChangeAspect="1"/>
          </p:cNvPicPr>
          <p:nvPr/>
        </p:nvPicPr>
        <p:blipFill>
          <a:blip r:embed="rId4"/>
          <a:stretch>
            <a:fillRect/>
          </a:stretch>
        </p:blipFill>
        <p:spPr>
          <a:xfrm flipH="1">
            <a:off x="8490577" y="4122293"/>
            <a:ext cx="3274646" cy="1669185"/>
          </a:xfrm>
          <a:prstGeom prst="rect">
            <a:avLst/>
          </a:prstGeom>
        </p:spPr>
      </p:pic>
      <p:sp>
        <p:nvSpPr>
          <p:cNvPr id="31" name="Ovale 30">
            <a:extLst>
              <a:ext uri="{FF2B5EF4-FFF2-40B4-BE49-F238E27FC236}">
                <a16:creationId xmlns:a16="http://schemas.microsoft.com/office/drawing/2014/main" id="{E8D90792-7F20-3400-6622-467F1C3145A4}"/>
              </a:ext>
            </a:extLst>
          </p:cNvPr>
          <p:cNvSpPr/>
          <p:nvPr/>
        </p:nvSpPr>
        <p:spPr>
          <a:xfrm>
            <a:off x="10668802" y="4675566"/>
            <a:ext cx="26479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3</a:t>
            </a:r>
            <a:endParaRPr lang="it-IT" sz="1400" b="1">
              <a:solidFill>
                <a:schemeClr val="bg1"/>
              </a:solidFill>
            </a:endParaRPr>
          </a:p>
        </p:txBody>
      </p:sp>
      <p:sp>
        <p:nvSpPr>
          <p:cNvPr id="32" name="Ovale 31">
            <a:extLst>
              <a:ext uri="{FF2B5EF4-FFF2-40B4-BE49-F238E27FC236}">
                <a16:creationId xmlns:a16="http://schemas.microsoft.com/office/drawing/2014/main" id="{3DB9E6BB-E977-89AA-9217-549E355B9B64}"/>
              </a:ext>
            </a:extLst>
          </p:cNvPr>
          <p:cNvSpPr/>
          <p:nvPr/>
        </p:nvSpPr>
        <p:spPr>
          <a:xfrm>
            <a:off x="10671000" y="5044372"/>
            <a:ext cx="264795" cy="260938"/>
          </a:xfrm>
          <a:prstGeom prst="ellipse">
            <a:avLst/>
          </a:prstGeom>
          <a:solidFill>
            <a:srgbClr val="FF0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4</a:t>
            </a:r>
            <a:endParaRPr lang="it-IT" sz="1400" b="1">
              <a:solidFill>
                <a:schemeClr val="bg1"/>
              </a:solidFill>
            </a:endParaRPr>
          </a:p>
        </p:txBody>
      </p:sp>
      <p:sp>
        <p:nvSpPr>
          <p:cNvPr id="2" name="Rettangolo 1">
            <a:extLst>
              <a:ext uri="{FF2B5EF4-FFF2-40B4-BE49-F238E27FC236}">
                <a16:creationId xmlns:a16="http://schemas.microsoft.com/office/drawing/2014/main" id="{4F3409B7-F18D-11A2-FDEE-096A456A639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Accesso e Autenticazione</a:t>
            </a:r>
            <a:endParaRPr lang="it-IT" sz="2400">
              <a:solidFill>
                <a:srgbClr val="000000"/>
              </a:solidFill>
              <a:cs typeface="Arial"/>
            </a:endParaRPr>
          </a:p>
          <a:p>
            <a:pPr algn="ctr"/>
            <a:endParaRPr lang="en-GB" sz="2000" b="1" dirty="0">
              <a:solidFill>
                <a:srgbClr val="003D6A"/>
              </a:solidFill>
              <a:cs typeface="Arial"/>
            </a:endParaRPr>
          </a:p>
        </p:txBody>
      </p:sp>
      <p:sp>
        <p:nvSpPr>
          <p:cNvPr id="4" name="Rettangolo 3">
            <a:extLst>
              <a:ext uri="{FF2B5EF4-FFF2-40B4-BE49-F238E27FC236}">
                <a16:creationId xmlns:a16="http://schemas.microsoft.com/office/drawing/2014/main" id="{86E8E0FC-4E1F-ED84-ED69-1FE6E5550F6D}"/>
              </a:ext>
            </a:extLst>
          </p:cNvPr>
          <p:cNvSpPr/>
          <p:nvPr/>
        </p:nvSpPr>
        <p:spPr>
          <a:xfrm>
            <a:off x="254213" y="1605597"/>
            <a:ext cx="4626816" cy="459978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cs typeface="Arial"/>
              </a:rPr>
              <a:t>Di seguito i passaggi per accedere all'applicativo di Malattie Rare.</a:t>
            </a:r>
            <a:br>
              <a:rPr lang="it-IT" sz="1400" dirty="0">
                <a:cs typeface="Arial"/>
              </a:rPr>
            </a:br>
            <a:r>
              <a:rPr lang="it-IT" sz="1400">
                <a:cs typeface="Arial"/>
              </a:rPr>
              <a:t>Passaggio 1. Accesso all’applicativo</a:t>
            </a:r>
            <a:br>
              <a:rPr lang="it-IT" sz="1400" dirty="0">
                <a:cs typeface="Arial"/>
              </a:rPr>
            </a:br>
            <a:r>
              <a:rPr lang="it-IT" sz="1400">
                <a:cs typeface="Arial"/>
              </a:rPr>
              <a:t>utilizza il seguente link:</a:t>
            </a:r>
            <a:r>
              <a:rPr lang="it-IT" sz="1500" dirty="0">
                <a:cs typeface="Arial"/>
              </a:rPr>
              <a:t> </a:t>
            </a:r>
            <a:r>
              <a:rPr lang="it-IT" sz="1500" dirty="0">
                <a:cs typeface="Arial"/>
                <a:hlinkClick r:id="rId5"/>
              </a:rPr>
              <a:t>Login - Malattie Rare</a:t>
            </a:r>
            <a:r>
              <a:rPr lang="it-IT" sz="1400">
                <a:cs typeface="Arial"/>
              </a:rPr>
              <a:t>.</a:t>
            </a:r>
            <a:br>
              <a:rPr lang="it-IT" sz="1400" dirty="0">
                <a:cs typeface="Arial"/>
              </a:rPr>
            </a:br>
            <a:r>
              <a:rPr lang="it-IT" sz="1400">
                <a:cs typeface="Arial"/>
              </a:rPr>
              <a:t>Passaggio 2. Autenticazione</a:t>
            </a:r>
            <a:endParaRPr lang="en-US" sz="1400">
              <a:cs typeface="Arial"/>
            </a:endParaRPr>
          </a:p>
          <a:p>
            <a:pPr marL="285750" indent="-285750">
              <a:lnSpc>
                <a:spcPct val="150000"/>
              </a:lnSpc>
              <a:buFont typeface="Arial,Sans-Serif"/>
              <a:buChar char="•"/>
            </a:pPr>
            <a:r>
              <a:rPr lang="it-IT" sz="1400">
                <a:cs typeface="Arial"/>
              </a:rPr>
              <a:t>utilizza il </a:t>
            </a:r>
            <a:r>
              <a:rPr lang="it-IT" sz="1400">
                <a:solidFill>
                  <a:srgbClr val="003D69"/>
                </a:solidFill>
                <a:cs typeface="Arial"/>
              </a:rPr>
              <a:t>bottone ‘</a:t>
            </a:r>
            <a:r>
              <a:rPr lang="it-IT" sz="1400" b="1">
                <a:solidFill>
                  <a:srgbClr val="012B51"/>
                </a:solidFill>
                <a:cs typeface="Arial"/>
              </a:rPr>
              <a:t>Accedi all'area riservata</a:t>
            </a:r>
            <a:r>
              <a:rPr lang="it-IT" sz="1400">
                <a:cs typeface="Arial"/>
              </a:rPr>
              <a:t>’ </a:t>
            </a:r>
            <a:r>
              <a:rPr lang="it-IT" sz="1400" b="1">
                <a:solidFill>
                  <a:srgbClr val="FF0000"/>
                </a:solidFill>
                <a:cs typeface="Arial"/>
              </a:rPr>
              <a:t>(1)</a:t>
            </a:r>
            <a:endParaRPr lang="it-IT" sz="1400">
              <a:cs typeface="Arial"/>
            </a:endParaRPr>
          </a:p>
          <a:p>
            <a:pPr marL="285750" indent="-285750">
              <a:lnSpc>
                <a:spcPct val="150000"/>
              </a:lnSpc>
              <a:buFont typeface="Arial,Sans-Serif"/>
              <a:buChar char="•"/>
            </a:pPr>
            <a:r>
              <a:rPr lang="it-IT" sz="1400">
                <a:cs typeface="Arial"/>
              </a:rPr>
              <a:t>seleziona l’opzione ’</a:t>
            </a:r>
            <a:r>
              <a:rPr lang="it-IT" sz="1400" b="1">
                <a:solidFill>
                  <a:srgbClr val="012B51"/>
                </a:solidFill>
                <a:cs typeface="Arial"/>
              </a:rPr>
              <a:t>Entra con SPID</a:t>
            </a:r>
            <a:r>
              <a:rPr lang="it-IT" sz="1400">
                <a:cs typeface="Arial"/>
              </a:rPr>
              <a:t>’ </a:t>
            </a:r>
            <a:r>
              <a:rPr lang="it-IT" sz="1400" b="1">
                <a:solidFill>
                  <a:srgbClr val="FF0000"/>
                </a:solidFill>
                <a:cs typeface="Arial"/>
              </a:rPr>
              <a:t>(2)</a:t>
            </a:r>
            <a:endParaRPr lang="it-IT" sz="1400">
              <a:cs typeface="Arial"/>
            </a:endParaRPr>
          </a:p>
          <a:p>
            <a:pPr marL="285750" indent="-285750">
              <a:lnSpc>
                <a:spcPct val="150000"/>
              </a:lnSpc>
              <a:buFont typeface="Arial,Sans-Serif"/>
              <a:buChar char="•"/>
            </a:pPr>
            <a:r>
              <a:rPr lang="it-IT" sz="1400">
                <a:cs typeface="Arial"/>
              </a:rPr>
              <a:t>scegli il fornitore di identità digitale cliccando sul fornitore desiderato</a:t>
            </a:r>
            <a:endParaRPr lang="en-US" sz="1400">
              <a:cs typeface="Arial"/>
            </a:endParaRPr>
          </a:p>
          <a:p>
            <a:pPr marL="285750" indent="-285750">
              <a:lnSpc>
                <a:spcPct val="150000"/>
              </a:lnSpc>
              <a:buFont typeface="Arial,Sans-Serif"/>
              <a:buChar char="•"/>
            </a:pPr>
            <a:r>
              <a:rPr lang="it-IT" sz="1400">
                <a:cs typeface="Arial"/>
              </a:rPr>
              <a:t>inserisci le credenziali SPID (nome utente e </a:t>
            </a:r>
            <a:r>
              <a:rPr lang="it-IT" sz="1400">
                <a:solidFill>
                  <a:srgbClr val="003D69"/>
                </a:solidFill>
                <a:cs typeface="Arial"/>
              </a:rPr>
              <a:t>password) </a:t>
            </a:r>
            <a:r>
              <a:rPr lang="it-IT" sz="1400" b="1">
                <a:solidFill>
                  <a:srgbClr val="FF0000"/>
                </a:solidFill>
                <a:cs typeface="Arial"/>
              </a:rPr>
              <a:t>(3)</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utilizza il bottone ’</a:t>
            </a:r>
            <a:r>
              <a:rPr lang="it-IT" sz="1400" b="1">
                <a:solidFill>
                  <a:srgbClr val="012B51"/>
                </a:solidFill>
                <a:cs typeface="Arial"/>
              </a:rPr>
              <a:t>Entra con spid</a:t>
            </a:r>
            <a:r>
              <a:rPr lang="it-IT" sz="1400">
                <a:solidFill>
                  <a:srgbClr val="003D69"/>
                </a:solidFill>
                <a:cs typeface="Arial"/>
              </a:rPr>
              <a:t>’ </a:t>
            </a:r>
            <a:r>
              <a:rPr lang="it-IT" sz="1400" b="1">
                <a:solidFill>
                  <a:srgbClr val="FF0000"/>
                </a:solidFill>
                <a:cs typeface="Arial"/>
              </a:rPr>
              <a:t>(4)</a:t>
            </a:r>
            <a:endParaRPr lang="it-IT" sz="1400">
              <a:solidFill>
                <a:srgbClr val="003D69"/>
              </a:solidFill>
              <a:cs typeface="Arial"/>
            </a:endParaRPr>
          </a:p>
          <a:p>
            <a:pPr marL="285750" indent="-285750">
              <a:lnSpc>
                <a:spcPct val="150000"/>
              </a:lnSpc>
              <a:buFont typeface="Arial,Sans-Serif"/>
              <a:buChar char="•"/>
            </a:pPr>
            <a:r>
              <a:rPr lang="it-IT" sz="1400">
                <a:solidFill>
                  <a:srgbClr val="003D69"/>
                </a:solidFill>
                <a:cs typeface="Arial"/>
              </a:rPr>
              <a:t>conferma i dati inseriti cliccando sul pulsante </a:t>
            </a:r>
            <a:r>
              <a:rPr lang="it-IT" sz="1400" b="1">
                <a:solidFill>
                  <a:srgbClr val="003D69"/>
                </a:solidFill>
                <a:cs typeface="Arial"/>
              </a:rPr>
              <a:t>‘</a:t>
            </a:r>
            <a:r>
              <a:rPr lang="it-IT" sz="1400" b="1">
                <a:solidFill>
                  <a:srgbClr val="012B51"/>
                </a:solidFill>
                <a:cs typeface="Arial"/>
              </a:rPr>
              <a:t>Conferma’</a:t>
            </a:r>
            <a:r>
              <a:rPr lang="it-IT" sz="1400" dirty="0">
                <a:solidFill>
                  <a:srgbClr val="003D69"/>
                </a:solidFill>
                <a:cs typeface="Arial"/>
              </a:rPr>
              <a:t> </a:t>
            </a:r>
            <a:r>
              <a:rPr lang="it-IT" sz="1400">
                <a:solidFill>
                  <a:srgbClr val="003D69"/>
                </a:solidFill>
                <a:cs typeface="Arial"/>
              </a:rPr>
              <a:t>nella schermata di riepilogo.</a:t>
            </a:r>
            <a:endParaRPr lang="en-US" sz="1400">
              <a:solidFill>
                <a:srgbClr val="003D69"/>
              </a:solidFill>
              <a:cs typeface="Arial"/>
            </a:endParaRPr>
          </a:p>
        </p:txBody>
      </p:sp>
    </p:spTree>
    <p:extLst>
      <p:ext uri="{BB962C8B-B14F-4D97-AF65-F5344CB8AC3E}">
        <p14:creationId xmlns:p14="http://schemas.microsoft.com/office/powerpoint/2010/main" val="2986893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4DF51AEC-D5F7-E8FE-D386-63C1B9411BF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a:solidFill>
                  <a:schemeClr val="bg1"/>
                </a:solidFill>
                <a:latin typeface="Arial"/>
                <a:ea typeface="Calibri"/>
                <a:cs typeface="Arial"/>
              </a:rPr>
              <a:t>04 - Login 2/3</a:t>
            </a:r>
          </a:p>
          <a:p>
            <a:pPr algn="l"/>
            <a:endParaRPr lang="it-IT">
              <a:cs typeface="Arial"/>
            </a:endParaRPr>
          </a:p>
        </p:txBody>
      </p:sp>
      <p:sp>
        <p:nvSpPr>
          <p:cNvPr id="7" name="Titolo 1">
            <a:extLst>
              <a:ext uri="{FF2B5EF4-FFF2-40B4-BE49-F238E27FC236}">
                <a16:creationId xmlns:a16="http://schemas.microsoft.com/office/drawing/2014/main" id="{2F921454-1ACE-4CE0-BF6B-8F1AA90EDE52}"/>
              </a:ext>
            </a:extLst>
          </p:cNvPr>
          <p:cNvSpPr txBox="1">
            <a:spLocks/>
          </p:cNvSpPr>
          <p:nvPr/>
        </p:nvSpPr>
        <p:spPr>
          <a:xfrm>
            <a:off x="603460" y="1126682"/>
            <a:ext cx="10356576" cy="5483453"/>
          </a:xfrm>
          <a:prstGeom prst="rect">
            <a:avLst/>
          </a:prstGeom>
        </p:spPr>
        <p:txBody>
          <a:bodyPr vert="horz" lIns="91440" tIns="45720" rIns="91440" bIns="45720" rtlCol="0" anchor="b">
            <a:noAutofit/>
          </a:bodyPr>
          <a:lstStyle>
            <a:defPPr>
              <a:defRPr lang="en-US"/>
            </a:defPPr>
            <a:lvl1pPr marL="0" algn="l" defTabSz="914400" rtl="0" eaLnBrk="1" latinLnBrk="0" hangingPunct="1">
              <a:lnSpc>
                <a:spcPct val="90000"/>
              </a:lnSpc>
              <a:spcBef>
                <a:spcPct val="0"/>
              </a:spcBef>
              <a:buNone/>
              <a:defRPr sz="2200" b="1" u="none" kern="1200">
                <a:solidFill>
                  <a:srgbClr val="003D6A"/>
                </a:solidFill>
                <a:latin typeface="Barlow Condensed" panose="00000506000000000000" pitchFamily="2" charset="0"/>
                <a:ea typeface="+mj-ea"/>
                <a:cs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a:p>
            <a:endParaRPr lang="en-US" sz="2800" i="1">
              <a:solidFill>
                <a:schemeClr val="accent2"/>
              </a:solidFill>
              <a:latin typeface="Gill Sans Nova Light" panose="020B0604020202020204" pitchFamily="34" charset="0"/>
              <a:ea typeface="Dotum" panose="020B0503020000020004" pitchFamily="34" charset="-127"/>
              <a:cs typeface="+mn-cs"/>
            </a:endParaRPr>
          </a:p>
        </p:txBody>
      </p:sp>
      <p:pic>
        <p:nvPicPr>
          <p:cNvPr id="3" name="Immagine 2">
            <a:extLst>
              <a:ext uri="{FF2B5EF4-FFF2-40B4-BE49-F238E27FC236}">
                <a16:creationId xmlns:a16="http://schemas.microsoft.com/office/drawing/2014/main" id="{1B2A649F-4F13-3683-C535-6618CFA973D9}"/>
              </a:ext>
            </a:extLst>
          </p:cNvPr>
          <p:cNvPicPr>
            <a:picLocks noChangeAspect="1"/>
          </p:cNvPicPr>
          <p:nvPr/>
        </p:nvPicPr>
        <p:blipFill>
          <a:blip r:embed="rId2"/>
          <a:stretch>
            <a:fillRect/>
          </a:stretch>
        </p:blipFill>
        <p:spPr>
          <a:xfrm>
            <a:off x="4834597" y="1617758"/>
            <a:ext cx="7209693" cy="3008194"/>
          </a:xfrm>
          <a:prstGeom prst="rect">
            <a:avLst/>
          </a:prstGeom>
          <a:ln>
            <a:solidFill>
              <a:srgbClr val="4472C4"/>
            </a:solidFill>
          </a:ln>
        </p:spPr>
      </p:pic>
      <p:pic>
        <p:nvPicPr>
          <p:cNvPr id="4" name="Immagine 3">
            <a:extLst>
              <a:ext uri="{FF2B5EF4-FFF2-40B4-BE49-F238E27FC236}">
                <a16:creationId xmlns:a16="http://schemas.microsoft.com/office/drawing/2014/main" id="{7A81D70B-7168-8FFB-B2A4-7DAB29786A0D}"/>
              </a:ext>
            </a:extLst>
          </p:cNvPr>
          <p:cNvPicPr>
            <a:picLocks noChangeAspect="1"/>
          </p:cNvPicPr>
          <p:nvPr/>
        </p:nvPicPr>
        <p:blipFill>
          <a:blip r:embed="rId3"/>
          <a:stretch>
            <a:fillRect/>
          </a:stretch>
        </p:blipFill>
        <p:spPr>
          <a:xfrm>
            <a:off x="3352799" y="4147763"/>
            <a:ext cx="6096002" cy="2606938"/>
          </a:xfrm>
          <a:prstGeom prst="rect">
            <a:avLst/>
          </a:prstGeom>
          <a:ln>
            <a:solidFill>
              <a:srgbClr val="4472C4"/>
            </a:solidFill>
          </a:ln>
        </p:spPr>
      </p:pic>
      <p:sp>
        <p:nvSpPr>
          <p:cNvPr id="10" name="Ovale 9">
            <a:extLst>
              <a:ext uri="{FF2B5EF4-FFF2-40B4-BE49-F238E27FC236}">
                <a16:creationId xmlns:a16="http://schemas.microsoft.com/office/drawing/2014/main" id="{F3FC02AD-9C2B-27D3-8C78-B3094CCC7DE9}"/>
              </a:ext>
            </a:extLst>
          </p:cNvPr>
          <p:cNvSpPr/>
          <p:nvPr/>
        </p:nvSpPr>
        <p:spPr>
          <a:xfrm>
            <a:off x="11577795" y="194223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11" name="Ovale 10">
            <a:extLst>
              <a:ext uri="{FF2B5EF4-FFF2-40B4-BE49-F238E27FC236}">
                <a16:creationId xmlns:a16="http://schemas.microsoft.com/office/drawing/2014/main" id="{FE27634B-CCF3-93C1-F456-36DF01DF1DEB}"/>
              </a:ext>
            </a:extLst>
          </p:cNvPr>
          <p:cNvSpPr/>
          <p:nvPr/>
        </p:nvSpPr>
        <p:spPr>
          <a:xfrm>
            <a:off x="3823487" y="5906813"/>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2</a:t>
            </a:r>
            <a:endParaRPr lang="it-IT" sz="1400" b="1">
              <a:solidFill>
                <a:schemeClr val="bg1"/>
              </a:solidFill>
            </a:endParaRPr>
          </a:p>
        </p:txBody>
      </p:sp>
      <p:sp>
        <p:nvSpPr>
          <p:cNvPr id="2" name="Rettangolo 1">
            <a:extLst>
              <a:ext uri="{FF2B5EF4-FFF2-40B4-BE49-F238E27FC236}">
                <a16:creationId xmlns:a16="http://schemas.microsoft.com/office/drawing/2014/main" id="{AE1D9AE4-0D8F-090C-4D80-2506906652B0}"/>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Scelta del Ruolo e Home Page</a:t>
            </a:r>
            <a:endParaRPr lang="it-IT" sz="2400">
              <a:solidFill>
                <a:srgbClr val="000000"/>
              </a:solidFill>
              <a:cs typeface="Arial"/>
            </a:endParaRPr>
          </a:p>
          <a:p>
            <a:pPr algn="ctr"/>
            <a:endParaRPr lang="en-GB" sz="2000" b="1" dirty="0">
              <a:solidFill>
                <a:srgbClr val="003D6A"/>
              </a:solidFill>
              <a:cs typeface="Arial"/>
            </a:endParaRPr>
          </a:p>
        </p:txBody>
      </p:sp>
      <p:sp>
        <p:nvSpPr>
          <p:cNvPr id="5" name="Rettangolo 4">
            <a:extLst>
              <a:ext uri="{FF2B5EF4-FFF2-40B4-BE49-F238E27FC236}">
                <a16:creationId xmlns:a16="http://schemas.microsoft.com/office/drawing/2014/main" id="{10E848EA-DF92-E784-F8AA-5FCEFB3C0BD8}"/>
              </a:ext>
            </a:extLst>
          </p:cNvPr>
          <p:cNvSpPr/>
          <p:nvPr/>
        </p:nvSpPr>
        <p:spPr>
          <a:xfrm>
            <a:off x="254213" y="1605597"/>
            <a:ext cx="4322016" cy="229422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cs typeface="Arial"/>
              </a:rPr>
              <a:t>Passaggio 3. </a:t>
            </a:r>
          </a:p>
          <a:p>
            <a:pPr>
              <a:lnSpc>
                <a:spcPct val="150000"/>
              </a:lnSpc>
            </a:pPr>
            <a:r>
              <a:rPr lang="it-IT" sz="1400" b="1">
                <a:cs typeface="Arial"/>
              </a:rPr>
              <a:t>Selezione del Ruolo </a:t>
            </a:r>
            <a:r>
              <a:rPr lang="it-IT" sz="1400" b="1">
                <a:solidFill>
                  <a:srgbClr val="00B050"/>
                </a:solidFill>
                <a:cs typeface="Arial"/>
              </a:rPr>
              <a:t>(1)</a:t>
            </a:r>
            <a:br>
              <a:rPr lang="it-IT" sz="1400" b="1" dirty="0">
                <a:solidFill>
                  <a:srgbClr val="00B050"/>
                </a:solidFill>
                <a:cs typeface="Arial"/>
              </a:rPr>
            </a:br>
            <a:r>
              <a:rPr lang="it-IT" sz="1400" b="1">
                <a:solidFill>
                  <a:srgbClr val="00B050"/>
                </a:solidFill>
                <a:cs typeface="Arial"/>
              </a:rPr>
              <a:t>Dopo l’autenticazione si sceglie il ruolo utile </a:t>
            </a:r>
            <a:r>
              <a:rPr lang="it-IT" sz="1400">
                <a:solidFill>
                  <a:srgbClr val="003D69"/>
                </a:solidFill>
                <a:cs typeface="Arial"/>
              </a:rPr>
              <a:t>associato alla struttura corrispondente.</a:t>
            </a:r>
            <a:endParaRPr lang="it-IT" sz="1400">
              <a:cs typeface="Arial"/>
            </a:endParaRPr>
          </a:p>
          <a:p>
            <a:pPr>
              <a:lnSpc>
                <a:spcPct val="150000"/>
              </a:lnSpc>
            </a:pPr>
            <a:r>
              <a:rPr lang="it-IT" sz="1400" b="1" dirty="0" err="1">
                <a:cs typeface="Arial"/>
              </a:rPr>
              <a:t>Sidebar</a:t>
            </a:r>
            <a:r>
              <a:rPr lang="it-IT" sz="1400" b="1" dirty="0">
                <a:cs typeface="Arial"/>
              </a:rPr>
              <a:t> e Funzionalità </a:t>
            </a:r>
            <a:r>
              <a:rPr lang="it-IT" sz="1400" b="1" dirty="0">
                <a:solidFill>
                  <a:srgbClr val="00B050"/>
                </a:solidFill>
                <a:cs typeface="Arial"/>
              </a:rPr>
              <a:t>(2)</a:t>
            </a:r>
            <a:endParaRPr lang="it-IT" sz="1400" dirty="0">
              <a:solidFill>
                <a:srgbClr val="00B050"/>
              </a:solidFill>
              <a:cs typeface="Arial"/>
            </a:endParaRPr>
          </a:p>
          <a:p>
            <a:pPr>
              <a:lnSpc>
                <a:spcPct val="150000"/>
              </a:lnSpc>
            </a:pPr>
            <a:r>
              <a:rPr lang="it-IT" sz="1400" dirty="0">
                <a:cs typeface="Arial"/>
              </a:rPr>
              <a:t>Scegli tra le varie funzionalità che ritrovi sulla </a:t>
            </a:r>
            <a:r>
              <a:rPr lang="it-IT" sz="1400" dirty="0" err="1">
                <a:cs typeface="Arial"/>
              </a:rPr>
              <a:t>sidebar</a:t>
            </a:r>
            <a:r>
              <a:rPr lang="it-IT" sz="1400" dirty="0">
                <a:cs typeface="Arial"/>
              </a:rPr>
              <a:t> laterale</a:t>
            </a:r>
            <a:endParaRPr lang="en-US" sz="1400" dirty="0">
              <a:solidFill>
                <a:srgbClr val="003D69"/>
              </a:solidFill>
              <a:cs typeface="Arial"/>
            </a:endParaRPr>
          </a:p>
        </p:txBody>
      </p:sp>
    </p:spTree>
    <p:extLst>
      <p:ext uri="{BB962C8B-B14F-4D97-AF65-F5344CB8AC3E}">
        <p14:creationId xmlns:p14="http://schemas.microsoft.com/office/powerpoint/2010/main" val="2548431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A02975E-CFA6-92C0-734F-63FDC43DEE2E}"/>
              </a:ext>
            </a:extLst>
          </p:cNvPr>
          <p:cNvSpPr txBox="1"/>
          <p:nvPr/>
        </p:nvSpPr>
        <p:spPr>
          <a:xfrm>
            <a:off x="1093597" y="200235"/>
            <a:ext cx="754736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04 - Login 3/3</a:t>
            </a:r>
          </a:p>
          <a:p>
            <a:pPr algn="l"/>
            <a:endParaRPr lang="it-IT">
              <a:cs typeface="Arial"/>
            </a:endParaRPr>
          </a:p>
        </p:txBody>
      </p:sp>
      <p:pic>
        <p:nvPicPr>
          <p:cNvPr id="2" name="Immagine 1">
            <a:extLst>
              <a:ext uri="{FF2B5EF4-FFF2-40B4-BE49-F238E27FC236}">
                <a16:creationId xmlns:a16="http://schemas.microsoft.com/office/drawing/2014/main" id="{C72D412E-E55F-A50D-4AE9-368991780EA9}"/>
              </a:ext>
            </a:extLst>
          </p:cNvPr>
          <p:cNvPicPr>
            <a:picLocks noChangeAspect="1"/>
          </p:cNvPicPr>
          <p:nvPr/>
        </p:nvPicPr>
        <p:blipFill>
          <a:blip r:embed="rId2"/>
          <a:stretch>
            <a:fillRect/>
          </a:stretch>
        </p:blipFill>
        <p:spPr>
          <a:xfrm>
            <a:off x="4729089" y="1619570"/>
            <a:ext cx="7291754" cy="3335164"/>
          </a:xfrm>
          <a:prstGeom prst="rect">
            <a:avLst/>
          </a:prstGeom>
          <a:ln>
            <a:solidFill>
              <a:srgbClr val="4472C4"/>
            </a:solidFill>
          </a:ln>
        </p:spPr>
      </p:pic>
      <p:sp>
        <p:nvSpPr>
          <p:cNvPr id="3" name="Ovale 2">
            <a:extLst>
              <a:ext uri="{FF2B5EF4-FFF2-40B4-BE49-F238E27FC236}">
                <a16:creationId xmlns:a16="http://schemas.microsoft.com/office/drawing/2014/main" id="{14C29EC0-E421-43ED-9F0E-6DD4B31929A7}"/>
              </a:ext>
            </a:extLst>
          </p:cNvPr>
          <p:cNvSpPr/>
          <p:nvPr/>
        </p:nvSpPr>
        <p:spPr>
          <a:xfrm>
            <a:off x="10380139" y="1924476"/>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sp>
        <p:nvSpPr>
          <p:cNvPr id="5" name="Ovale 4">
            <a:extLst>
              <a:ext uri="{FF2B5EF4-FFF2-40B4-BE49-F238E27FC236}">
                <a16:creationId xmlns:a16="http://schemas.microsoft.com/office/drawing/2014/main" id="{E6F9AC8F-65AF-0B2E-256E-0C083502A01A}"/>
              </a:ext>
            </a:extLst>
          </p:cNvPr>
          <p:cNvSpPr/>
          <p:nvPr/>
        </p:nvSpPr>
        <p:spPr>
          <a:xfrm>
            <a:off x="11727997" y="4452752"/>
            <a:ext cx="295275" cy="291418"/>
          </a:xfrm>
          <a:prstGeom prst="ellipse">
            <a:avLst/>
          </a:prstGeom>
          <a:solidFill>
            <a:srgbClr val="00B05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4</a:t>
            </a:r>
            <a:endParaRPr lang="it-IT" sz="1400" b="1" dirty="0">
              <a:solidFill>
                <a:schemeClr val="bg1"/>
              </a:solidFill>
            </a:endParaRPr>
          </a:p>
        </p:txBody>
      </p:sp>
      <p:sp>
        <p:nvSpPr>
          <p:cNvPr id="4" name="Rettangolo 3">
            <a:extLst>
              <a:ext uri="{FF2B5EF4-FFF2-40B4-BE49-F238E27FC236}">
                <a16:creationId xmlns:a16="http://schemas.microsoft.com/office/drawing/2014/main" id="{C7A6BE33-9C71-1551-8062-0BFCE0D350A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10" name="Rettangolo 9">
            <a:extLst>
              <a:ext uri="{FF2B5EF4-FFF2-40B4-BE49-F238E27FC236}">
                <a16:creationId xmlns:a16="http://schemas.microsoft.com/office/drawing/2014/main" id="{E2CD7250-8498-AD58-FD15-A42F0B6D37A8}"/>
              </a:ext>
            </a:extLst>
          </p:cNvPr>
          <p:cNvSpPr/>
          <p:nvPr/>
        </p:nvSpPr>
        <p:spPr>
          <a:xfrm>
            <a:off x="254213" y="1605597"/>
            <a:ext cx="4322016"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b="1">
                <a:solidFill>
                  <a:srgbClr val="0D0D0D"/>
                </a:solidFill>
                <a:highlight>
                  <a:srgbClr val="FFFFFF"/>
                </a:highlight>
                <a:latin typeface="Segoe UI"/>
                <a:cs typeface="Segoe UI"/>
              </a:rPr>
              <a:t>Header </a:t>
            </a:r>
            <a:r>
              <a:rPr lang="it-IT" sz="1400" b="1">
                <a:solidFill>
                  <a:srgbClr val="00B050"/>
                </a:solidFill>
                <a:cs typeface="Arial"/>
              </a:rPr>
              <a:t>(3)</a:t>
            </a:r>
            <a:endParaRPr lang="it-IT" sz="1400">
              <a:solidFill>
                <a:srgbClr val="003D69"/>
              </a:solidFill>
              <a:cs typeface="Arial"/>
            </a:endParaRPr>
          </a:p>
          <a:p>
            <a:pPr>
              <a:lnSpc>
                <a:spcPct val="150000"/>
              </a:lnSpc>
            </a:pPr>
            <a:r>
              <a:rPr lang="it-IT" sz="1400" dirty="0">
                <a:solidFill>
                  <a:srgbClr val="003D69"/>
                </a:solidFill>
                <a:cs typeface="Arial"/>
              </a:rPr>
              <a:t>Nell'</a:t>
            </a:r>
            <a:r>
              <a:rPr lang="it-IT" sz="1400" dirty="0" err="1">
                <a:solidFill>
                  <a:srgbClr val="003D69"/>
                </a:solidFill>
                <a:cs typeface="Arial"/>
              </a:rPr>
              <a:t>header</a:t>
            </a:r>
            <a:r>
              <a:rPr lang="it-IT" sz="1400" dirty="0">
                <a:solidFill>
                  <a:srgbClr val="003D69"/>
                </a:solidFill>
                <a:cs typeface="Arial"/>
              </a:rPr>
              <a:t> si trova il blocco di autenticazione e altre opzioni utili, tra cui:</a:t>
            </a:r>
            <a:endParaRPr lang="en-US" sz="1400" dirty="0">
              <a:solidFill>
                <a:srgbClr val="003D69"/>
              </a:solidFill>
              <a:cs typeface="Arial"/>
            </a:endParaRPr>
          </a:p>
          <a:p>
            <a:pPr>
              <a:lnSpc>
                <a:spcPct val="150000"/>
              </a:lnSpc>
            </a:pPr>
            <a:r>
              <a:rPr lang="it-IT" sz="1400" b="1">
                <a:solidFill>
                  <a:srgbClr val="012B51"/>
                </a:solidFill>
                <a:cs typeface="Arial"/>
              </a:rPr>
              <a:t>Cambia Ruolo</a:t>
            </a:r>
            <a:r>
              <a:rPr lang="it-IT" sz="1400">
                <a:solidFill>
                  <a:srgbClr val="003D69"/>
                </a:solidFill>
                <a:cs typeface="Arial"/>
              </a:rPr>
              <a:t>: utile per selezionare un altro ruolo disponibile senza effettuare nuovamente il login.</a:t>
            </a:r>
            <a:endParaRPr lang="en-US" sz="1400">
              <a:solidFill>
                <a:srgbClr val="003D69"/>
              </a:solidFill>
              <a:cs typeface="Arial"/>
            </a:endParaRPr>
          </a:p>
          <a:p>
            <a:pPr>
              <a:lnSpc>
                <a:spcPct val="150000"/>
              </a:lnSpc>
            </a:pPr>
            <a:r>
              <a:rPr lang="it-IT" sz="1400" b="1">
                <a:solidFill>
                  <a:srgbClr val="012B51"/>
                </a:solidFill>
                <a:cs typeface="Arial"/>
              </a:rPr>
              <a:t>Impostazione Applicativo</a:t>
            </a:r>
            <a:r>
              <a:rPr lang="it-IT" sz="1400">
                <a:solidFill>
                  <a:srgbClr val="003D69"/>
                </a:solidFill>
                <a:cs typeface="Arial"/>
              </a:rPr>
              <a:t>: utile per cambiare la modalità di visualizzazione oppure per settare il tempo di visualizzazione dei toast (notifiche temporanea che appaiono sullo schermo).</a:t>
            </a:r>
            <a:br>
              <a:rPr lang="it-IT" sz="1400" dirty="0">
                <a:solidFill>
                  <a:srgbClr val="003D69"/>
                </a:solidFill>
                <a:cs typeface="Arial"/>
              </a:rPr>
            </a:br>
            <a:r>
              <a:rPr lang="it-IT" sz="1400">
                <a:solidFill>
                  <a:srgbClr val="003D69"/>
                </a:solidFill>
                <a:cs typeface="Arial"/>
              </a:rPr>
              <a:t>Logout: utile per disconnettersi dall'applicativo di Malattie Rare.</a:t>
            </a:r>
            <a:endParaRPr lang="en-US" sz="1400">
              <a:cs typeface="Arial"/>
            </a:endParaRPr>
          </a:p>
          <a:p>
            <a:pPr>
              <a:lnSpc>
                <a:spcPct val="150000"/>
              </a:lnSpc>
            </a:pPr>
            <a:r>
              <a:rPr lang="it-IT" sz="1400" b="1">
                <a:cs typeface="Arial"/>
              </a:rPr>
              <a:t>Footer </a:t>
            </a:r>
            <a:r>
              <a:rPr lang="it-IT" sz="1400" b="1">
                <a:solidFill>
                  <a:srgbClr val="00B050"/>
                </a:solidFill>
                <a:cs typeface="Arial"/>
              </a:rPr>
              <a:t>(4)</a:t>
            </a:r>
            <a:endParaRPr lang="it-IT" sz="1400">
              <a:solidFill>
                <a:srgbClr val="003D69"/>
              </a:solidFill>
              <a:cs typeface="Arial"/>
            </a:endParaRPr>
          </a:p>
          <a:p>
            <a:pPr>
              <a:lnSpc>
                <a:spcPct val="150000"/>
              </a:lnSpc>
            </a:pPr>
            <a:r>
              <a:rPr lang="it-IT" sz="1400">
                <a:cs typeface="Arial"/>
              </a:rPr>
              <a:t>Nella sezione inferiore della pagina, i collegamenti alla Privacy Policy e al Supporto Tecnico.</a:t>
            </a:r>
          </a:p>
        </p:txBody>
      </p:sp>
    </p:spTree>
    <p:extLst>
      <p:ext uri="{BB962C8B-B14F-4D97-AF65-F5344CB8AC3E}">
        <p14:creationId xmlns:p14="http://schemas.microsoft.com/office/powerpoint/2010/main" val="1411242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asellaDiTesto 15">
            <a:extLst>
              <a:ext uri="{FF2B5EF4-FFF2-40B4-BE49-F238E27FC236}">
                <a16:creationId xmlns:a16="http://schemas.microsoft.com/office/drawing/2014/main" id="{64719742-292A-6905-A154-B6EE6FDD468D}"/>
              </a:ext>
            </a:extLst>
          </p:cNvPr>
          <p:cNvSpPr txBox="1"/>
          <p:nvPr/>
        </p:nvSpPr>
        <p:spPr>
          <a:xfrm>
            <a:off x="1153322" y="117490"/>
            <a:ext cx="665819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endParaRPr lang="it-IT" sz="3200" b="1">
              <a:solidFill>
                <a:schemeClr val="bg1"/>
              </a:solidFill>
              <a:latin typeface="Arial"/>
              <a:ea typeface="Calibri"/>
              <a:cs typeface="Arial"/>
            </a:endParaRPr>
          </a:p>
          <a:p>
            <a:pPr algn="l"/>
            <a:endParaRPr lang="it-IT" dirty="0">
              <a:cs typeface="Arial"/>
            </a:endParaRPr>
          </a:p>
        </p:txBody>
      </p:sp>
      <p:grpSp>
        <p:nvGrpSpPr>
          <p:cNvPr id="2" name="Gruppo 1">
            <a:extLst>
              <a:ext uri="{FF2B5EF4-FFF2-40B4-BE49-F238E27FC236}">
                <a16:creationId xmlns:a16="http://schemas.microsoft.com/office/drawing/2014/main" id="{75F59B48-80BF-CB1A-7C6D-8A3B5DB5EA97}"/>
              </a:ext>
            </a:extLst>
          </p:cNvPr>
          <p:cNvGrpSpPr/>
          <p:nvPr/>
        </p:nvGrpSpPr>
        <p:grpSpPr>
          <a:xfrm>
            <a:off x="968856" y="2243328"/>
            <a:ext cx="500793" cy="2296336"/>
            <a:chOff x="442181" y="1593387"/>
            <a:chExt cx="488380" cy="2347317"/>
          </a:xfrm>
        </p:grpSpPr>
        <p:sp>
          <p:nvSpPr>
            <p:cNvPr id="3" name="Rettangolo 2">
              <a:extLst>
                <a:ext uri="{FF2B5EF4-FFF2-40B4-BE49-F238E27FC236}">
                  <a16:creationId xmlns:a16="http://schemas.microsoft.com/office/drawing/2014/main" id="{212DFE79-4F85-8CE2-C850-7F138DAC9AF2}"/>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ttangolo 3">
              <a:extLst>
                <a:ext uri="{FF2B5EF4-FFF2-40B4-BE49-F238E27FC236}">
                  <a16:creationId xmlns:a16="http://schemas.microsoft.com/office/drawing/2014/main" id="{4EE3C0DE-92B0-6ACF-2386-1080D20D0682}"/>
                </a:ext>
              </a:extLst>
            </p:cNvPr>
            <p:cNvSpPr/>
            <p:nvPr/>
          </p:nvSpPr>
          <p:spPr>
            <a:xfrm>
              <a:off x="516729" y="3726817"/>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15" name="Rettangolo 14">
            <a:extLst>
              <a:ext uri="{FF2B5EF4-FFF2-40B4-BE49-F238E27FC236}">
                <a16:creationId xmlns:a16="http://schemas.microsoft.com/office/drawing/2014/main" id="{BA3C224E-EAAE-8720-FC17-ACF78CED503E}"/>
              </a:ext>
            </a:extLst>
          </p:cNvPr>
          <p:cNvSpPr/>
          <p:nvPr/>
        </p:nvSpPr>
        <p:spPr>
          <a:xfrm>
            <a:off x="968857" y="2504882"/>
            <a:ext cx="110745" cy="2497984"/>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7" name="CasellaDiTesto 1">
            <a:extLst>
              <a:ext uri="{FF2B5EF4-FFF2-40B4-BE49-F238E27FC236}">
                <a16:creationId xmlns:a16="http://schemas.microsoft.com/office/drawing/2014/main" id="{612E8B59-4455-950B-B0B7-D24CCD09C666}"/>
              </a:ext>
            </a:extLst>
          </p:cNvPr>
          <p:cNvSpPr txBox="1"/>
          <p:nvPr/>
        </p:nvSpPr>
        <p:spPr>
          <a:xfrm>
            <a:off x="1596471" y="2717446"/>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18" name="CasellaDiTesto 9">
            <a:extLst>
              <a:ext uri="{FF2B5EF4-FFF2-40B4-BE49-F238E27FC236}">
                <a16:creationId xmlns:a16="http://schemas.microsoft.com/office/drawing/2014/main" id="{34ED3C08-8497-4D9C-BBCF-AB52BDEF4FD6}"/>
              </a:ext>
            </a:extLst>
          </p:cNvPr>
          <p:cNvSpPr txBox="1"/>
          <p:nvPr/>
        </p:nvSpPr>
        <p:spPr>
          <a:xfrm>
            <a:off x="1596471" y="3191564"/>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19" name="CasellaDiTesto 9">
            <a:extLst>
              <a:ext uri="{FF2B5EF4-FFF2-40B4-BE49-F238E27FC236}">
                <a16:creationId xmlns:a16="http://schemas.microsoft.com/office/drawing/2014/main" id="{9C3DE8F8-EA85-4F96-A24F-9444A87939F8}"/>
              </a:ext>
            </a:extLst>
          </p:cNvPr>
          <p:cNvSpPr txBox="1"/>
          <p:nvPr/>
        </p:nvSpPr>
        <p:spPr>
          <a:xfrm>
            <a:off x="1596471" y="3665682"/>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20" name="CasellaDiTesto 9">
            <a:extLst>
              <a:ext uri="{FF2B5EF4-FFF2-40B4-BE49-F238E27FC236}">
                <a16:creationId xmlns:a16="http://schemas.microsoft.com/office/drawing/2014/main" id="{7D007E76-AC74-40AB-972F-30BA53CD3799}"/>
              </a:ext>
            </a:extLst>
          </p:cNvPr>
          <p:cNvSpPr txBox="1"/>
          <p:nvPr/>
        </p:nvSpPr>
        <p:spPr>
          <a:xfrm>
            <a:off x="1596471" y="4139800"/>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Direttore Sanitario</a:t>
            </a:r>
          </a:p>
        </p:txBody>
      </p:sp>
      <p:sp>
        <p:nvSpPr>
          <p:cNvPr id="21" name="CasellaDiTesto 9">
            <a:extLst>
              <a:ext uri="{FF2B5EF4-FFF2-40B4-BE49-F238E27FC236}">
                <a16:creationId xmlns:a16="http://schemas.microsoft.com/office/drawing/2014/main" id="{A2750B31-D67A-DC43-8378-278731AF93C2}"/>
              </a:ext>
            </a:extLst>
          </p:cNvPr>
          <p:cNvSpPr txBox="1"/>
          <p:nvPr/>
        </p:nvSpPr>
        <p:spPr>
          <a:xfrm>
            <a:off x="1596471" y="224332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22" name="CasellaDiTesto 9">
            <a:extLst>
              <a:ext uri="{FF2B5EF4-FFF2-40B4-BE49-F238E27FC236}">
                <a16:creationId xmlns:a16="http://schemas.microsoft.com/office/drawing/2014/main" id="{A708A207-B0A2-7B51-DA74-1B7253732487}"/>
              </a:ext>
            </a:extLst>
          </p:cNvPr>
          <p:cNvSpPr txBox="1"/>
          <p:nvPr/>
        </p:nvSpPr>
        <p:spPr>
          <a:xfrm>
            <a:off x="1596468" y="4613918"/>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605800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23481C13-3859-97C0-1DE3-9D5380EBADC1}"/>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2" name="Immagine 1">
            <a:extLst>
              <a:ext uri="{FF2B5EF4-FFF2-40B4-BE49-F238E27FC236}">
                <a16:creationId xmlns:a16="http://schemas.microsoft.com/office/drawing/2014/main" id="{12741B65-5395-F7D8-FFD6-D317095FC92F}"/>
              </a:ext>
            </a:extLst>
          </p:cNvPr>
          <p:cNvPicPr>
            <a:picLocks noChangeAspect="1"/>
          </p:cNvPicPr>
          <p:nvPr/>
        </p:nvPicPr>
        <p:blipFill>
          <a:blip r:embed="rId2"/>
          <a:stretch>
            <a:fillRect/>
          </a:stretch>
        </p:blipFill>
        <p:spPr>
          <a:xfrm>
            <a:off x="5280958" y="1601613"/>
            <a:ext cx="6185648" cy="2785347"/>
          </a:xfrm>
          <a:prstGeom prst="rect">
            <a:avLst/>
          </a:prstGeom>
          <a:ln>
            <a:solidFill>
              <a:srgbClr val="4472C4"/>
            </a:solidFill>
          </a:ln>
        </p:spPr>
      </p:pic>
      <p:sp>
        <p:nvSpPr>
          <p:cNvPr id="7" name="Rettangolo 6">
            <a:extLst>
              <a:ext uri="{FF2B5EF4-FFF2-40B4-BE49-F238E27FC236}">
                <a16:creationId xmlns:a16="http://schemas.microsoft.com/office/drawing/2014/main" id="{418B991D-1C01-0C87-87A0-C56179DFADE5}"/>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Home Page</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017F33B9-5196-8FD1-D8EA-4900F1128744}"/>
              </a:ext>
            </a:extLst>
          </p:cNvPr>
          <p:cNvSpPr/>
          <p:nvPr/>
        </p:nvSpPr>
        <p:spPr>
          <a:xfrm>
            <a:off x="254213" y="1605597"/>
            <a:ext cx="4322016" cy="4253537"/>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Il</a:t>
            </a:r>
            <a:r>
              <a:rPr lang="it-IT" sz="1400">
                <a:solidFill>
                  <a:srgbClr val="000000"/>
                </a:solidFill>
                <a:cs typeface="Arial"/>
              </a:rPr>
              <a:t> Direttore Sanitario, una volta autenticato, avrà accesso completo alle funzionalità descritte di seguito.</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Ricerca Certificato</a:t>
            </a:r>
            <a:r>
              <a:rPr lang="it-IT" sz="1400">
                <a:solidFill>
                  <a:srgbClr val="000000"/>
                </a:solidFill>
                <a:cs typeface="Arial"/>
              </a:rPr>
              <a:t>: il modulo permette la consultazione dell'elenco dei Certificati (emessi o preso in carico dai medici certificatori presenti nello Stabilimento Ospedaliero dell’utente loggato) registrati nel Sistema di Gestione delle Malattie Rare</a:t>
            </a:r>
            <a:endParaRPr lang="en-US" sz="1400">
              <a:solidFill>
                <a:srgbClr val="000000"/>
              </a:solidFill>
              <a:cs typeface="Arial"/>
            </a:endParaRPr>
          </a:p>
          <a:p>
            <a:pPr marL="285750" indent="-285750">
              <a:lnSpc>
                <a:spcPct val="150000"/>
              </a:lnSpc>
              <a:buFont typeface="Wingdings,sans-serif"/>
              <a:buChar char="v"/>
            </a:pPr>
            <a:r>
              <a:rPr lang="it-IT" sz="1400" b="1">
                <a:solidFill>
                  <a:srgbClr val="012B51"/>
                </a:solidFill>
                <a:cs typeface="Arial"/>
              </a:rPr>
              <a:t>Esporta Certificati: </a:t>
            </a:r>
            <a:r>
              <a:rPr lang="it-IT" sz="1400">
                <a:solidFill>
                  <a:srgbClr val="000000"/>
                </a:solidFill>
                <a:cs typeface="Arial"/>
              </a:rPr>
              <a:t>il sistema consente ai ruoli istituzionali autorizzati di effettuare il download dei certificati presenti, relativamente alla visibilità territoriale.</a:t>
            </a:r>
          </a:p>
        </p:txBody>
      </p:sp>
    </p:spTree>
    <p:extLst>
      <p:ext uri="{BB962C8B-B14F-4D97-AF65-F5344CB8AC3E}">
        <p14:creationId xmlns:p14="http://schemas.microsoft.com/office/powerpoint/2010/main" val="2075817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351D812-53B0-03BF-31FE-B7CC9E465364}"/>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7" name="Immagine 6">
            <a:extLst>
              <a:ext uri="{FF2B5EF4-FFF2-40B4-BE49-F238E27FC236}">
                <a16:creationId xmlns:a16="http://schemas.microsoft.com/office/drawing/2014/main" id="{101CA3F3-DB71-C9FE-D84D-9648C3B4229E}"/>
              </a:ext>
            </a:extLst>
          </p:cNvPr>
          <p:cNvPicPr>
            <a:picLocks noChangeAspect="1"/>
          </p:cNvPicPr>
          <p:nvPr/>
        </p:nvPicPr>
        <p:blipFill>
          <a:blip r:embed="rId2"/>
          <a:stretch>
            <a:fillRect/>
          </a:stretch>
        </p:blipFill>
        <p:spPr>
          <a:xfrm>
            <a:off x="5564393" y="1608289"/>
            <a:ext cx="6409765" cy="2877927"/>
          </a:xfrm>
          <a:prstGeom prst="rect">
            <a:avLst/>
          </a:prstGeom>
          <a:ln>
            <a:solidFill>
              <a:srgbClr val="4472C4"/>
            </a:solidFill>
          </a:ln>
        </p:spPr>
      </p:pic>
      <p:sp>
        <p:nvSpPr>
          <p:cNvPr id="6" name="Rettangolo 5">
            <a:extLst>
              <a:ext uri="{FF2B5EF4-FFF2-40B4-BE49-F238E27FC236}">
                <a16:creationId xmlns:a16="http://schemas.microsoft.com/office/drawing/2014/main" id="{743D86C2-A5B2-3573-8BDF-953C44BDB17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1/8</a:t>
            </a:r>
            <a:endParaRPr lang="en-GB"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E94F9A83-8A94-7E9E-8B11-A139EFDE8EA2}"/>
              </a:ext>
            </a:extLst>
          </p:cNvPr>
          <p:cNvSpPr/>
          <p:nvPr/>
        </p:nvSpPr>
        <p:spPr>
          <a:xfrm>
            <a:off x="233893" y="1605597"/>
            <a:ext cx="5124656"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Questa funzionalità offre al direttore un metodo per accedere rapidamente ai certificati</a:t>
            </a:r>
            <a:r>
              <a:rPr lang="it-IT" sz="1400">
                <a:solidFill>
                  <a:srgbClr val="000000"/>
                </a:solidFill>
                <a:cs typeface="Arial"/>
              </a:rPr>
              <a:t>, semplificando il processo di gestione e consultazione degli stessi.</a:t>
            </a:r>
            <a:endParaRPr lang="en-US" sz="1400">
              <a:solidFill>
                <a:srgbClr val="003D69"/>
              </a:solidFill>
              <a:cs typeface="Arial"/>
            </a:endParaRPr>
          </a:p>
          <a:p>
            <a:pPr>
              <a:lnSpc>
                <a:spcPct val="150000"/>
              </a:lnSpc>
            </a:pPr>
            <a:r>
              <a:rPr lang="it-IT" sz="1400">
                <a:solidFill>
                  <a:srgbClr val="000000"/>
                </a:solidFill>
                <a:cs typeface="Arial"/>
              </a:rPr>
              <a:t>Per facilitare la ricerca, utilizzare almeno uno o più dei filtri presenti nell’interfaccia in oggetto: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Codice Fiscale/STP/ENI</a:t>
            </a:r>
            <a:r>
              <a:rPr lang="it-IT" sz="1400">
                <a:solidFill>
                  <a:srgbClr val="000000"/>
                </a:solidFill>
                <a:cs typeface="Arial"/>
              </a:rPr>
              <a:t>: inserire il codice fiscale o un suo analogo relativo all'assistito interessato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Malattia</a:t>
            </a:r>
            <a:r>
              <a:rPr lang="it-IT" sz="1400">
                <a:solidFill>
                  <a:srgbClr val="000000"/>
                </a:solidFill>
                <a:cs typeface="Arial"/>
              </a:rPr>
              <a:t>: inserire almeno 5 caratteri della malattia interessata</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Tipologia</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selezionare una delle due tipologie di certificato disponibili (DEFINITIVO o PROVVISORIO)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Stato</a:t>
            </a:r>
            <a:r>
              <a:rPr lang="it-IT" sz="1400" dirty="0">
                <a:solidFill>
                  <a:srgbClr val="000000"/>
                </a:solidFill>
                <a:cs typeface="Arial"/>
              </a:rPr>
              <a:t> </a:t>
            </a:r>
            <a:r>
              <a:rPr lang="it-IT" sz="1400" b="1">
                <a:solidFill>
                  <a:srgbClr val="012B51"/>
                </a:solidFill>
                <a:cs typeface="Arial"/>
              </a:rPr>
              <a:t>Certificato</a:t>
            </a:r>
            <a:r>
              <a:rPr lang="it-IT" sz="1400">
                <a:solidFill>
                  <a:srgbClr val="000000"/>
                </a:solidFill>
                <a:cs typeface="Arial"/>
              </a:rPr>
              <a:t>: utile per ricercare i certificati in uno specifico stato (Chiuso, Bozza, Valido, Annullato, Scaduto)</a:t>
            </a:r>
            <a:endParaRPr lang="en-US" sz="1400">
              <a:solidFill>
                <a:srgbClr val="003D69"/>
              </a:solidFill>
              <a:cs typeface="Arial"/>
            </a:endParaRPr>
          </a:p>
          <a:p>
            <a:pPr marL="285750" indent="-285750">
              <a:lnSpc>
                <a:spcPct val="150000"/>
              </a:lnSpc>
              <a:buFont typeface="Courier New,monospace"/>
              <a:buChar char="o"/>
            </a:pPr>
            <a:r>
              <a:rPr lang="it-IT" sz="1400" b="1">
                <a:solidFill>
                  <a:srgbClr val="012B51"/>
                </a:solidFill>
                <a:cs typeface="Arial"/>
              </a:rPr>
              <a:t>Periodo</a:t>
            </a:r>
            <a:r>
              <a:rPr lang="it-IT" sz="1400">
                <a:solidFill>
                  <a:srgbClr val="000000"/>
                </a:solidFill>
                <a:cs typeface="Arial"/>
              </a:rPr>
              <a:t>: definire il periodo di emissione utilizzando il selettore date (da-a) attraverso l’icona del calendario.</a:t>
            </a:r>
            <a:endParaRPr lang="en-US" sz="1400">
              <a:solidFill>
                <a:srgbClr val="003D69"/>
              </a:solidFill>
              <a:cs typeface="Arial"/>
            </a:endParaRPr>
          </a:p>
        </p:txBody>
      </p:sp>
    </p:spTree>
    <p:extLst>
      <p:ext uri="{BB962C8B-B14F-4D97-AF65-F5344CB8AC3E}">
        <p14:creationId xmlns:p14="http://schemas.microsoft.com/office/powerpoint/2010/main" val="351841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E998F37-9030-B86D-3ABC-4F85C5AEAA0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7" name="Immagine 6">
            <a:extLst>
              <a:ext uri="{FF2B5EF4-FFF2-40B4-BE49-F238E27FC236}">
                <a16:creationId xmlns:a16="http://schemas.microsoft.com/office/drawing/2014/main" id="{AF911D51-938A-70E0-65B8-49A62B05C352}"/>
              </a:ext>
            </a:extLst>
          </p:cNvPr>
          <p:cNvPicPr>
            <a:picLocks noChangeAspect="1"/>
          </p:cNvPicPr>
          <p:nvPr/>
        </p:nvPicPr>
        <p:blipFill>
          <a:blip r:embed="rId2"/>
          <a:stretch>
            <a:fillRect/>
          </a:stretch>
        </p:blipFill>
        <p:spPr>
          <a:xfrm>
            <a:off x="5608918" y="1607576"/>
            <a:ext cx="6331323" cy="2803600"/>
          </a:xfrm>
          <a:prstGeom prst="rect">
            <a:avLst/>
          </a:prstGeom>
          <a:ln>
            <a:solidFill>
              <a:srgbClr val="4472C4"/>
            </a:solidFill>
          </a:ln>
        </p:spPr>
      </p:pic>
      <p:sp>
        <p:nvSpPr>
          <p:cNvPr id="6" name="Rettangolo 5">
            <a:extLst>
              <a:ext uri="{FF2B5EF4-FFF2-40B4-BE49-F238E27FC236}">
                <a16:creationId xmlns:a16="http://schemas.microsoft.com/office/drawing/2014/main" id="{8AAC7024-95E0-F748-94BE-4D679E16D981}"/>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2/8</a:t>
            </a:r>
            <a:endParaRPr lang="en-GB"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253A3EA8-B931-F8FD-F531-15BD955597A3}"/>
              </a:ext>
            </a:extLst>
          </p:cNvPr>
          <p:cNvSpPr/>
          <p:nvPr/>
        </p:nvSpPr>
        <p:spPr>
          <a:xfrm>
            <a:off x="233893" y="1605597"/>
            <a:ext cx="512465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Dopo</a:t>
            </a:r>
            <a:r>
              <a:rPr lang="it-IT" sz="1400">
                <a:solidFill>
                  <a:srgbClr val="000000"/>
                </a:solidFill>
                <a:cs typeface="Arial"/>
              </a:rPr>
              <a:t> aver inserito almeno uno dei filtri elencati, sarà possibile avviare la ricerca utilizzando il bottone </a:t>
            </a:r>
            <a:r>
              <a:rPr lang="it-IT" sz="1400" b="1">
                <a:solidFill>
                  <a:srgbClr val="012B51"/>
                </a:solidFill>
                <a:cs typeface="Arial"/>
              </a:rPr>
              <a:t>'Cerca</a:t>
            </a:r>
            <a:r>
              <a:rPr lang="it-IT" sz="1400">
                <a:solidFill>
                  <a:srgbClr val="000000"/>
                </a:solidFill>
                <a:cs typeface="Arial"/>
              </a:rPr>
              <a:t>'. In alternativa, è possibile annullare il processo di ricerca utilizzando il bottone </a:t>
            </a:r>
            <a:r>
              <a:rPr lang="it-IT" sz="1400" b="1">
                <a:solidFill>
                  <a:srgbClr val="C00000"/>
                </a:solidFill>
                <a:cs typeface="Arial"/>
              </a:rPr>
              <a:t>'Annulla</a:t>
            </a:r>
            <a:r>
              <a:rPr lang="it-IT" sz="1400">
                <a:solidFill>
                  <a:srgbClr val="C00000"/>
                </a:solidFill>
                <a:cs typeface="Arial"/>
              </a:rPr>
              <a:t>'</a:t>
            </a:r>
            <a:r>
              <a:rPr lang="it-IT" sz="1400">
                <a:solidFill>
                  <a:srgbClr val="000000"/>
                </a:solidFill>
                <a:cs typeface="Arial"/>
              </a:rPr>
              <a:t>.</a:t>
            </a:r>
            <a:endParaRPr lang="en-US" sz="1400">
              <a:solidFill>
                <a:srgbClr val="003D69"/>
              </a:solidFill>
              <a:cs typeface="Arial"/>
            </a:endParaRPr>
          </a:p>
          <a:p>
            <a:pPr>
              <a:lnSpc>
                <a:spcPct val="150000"/>
              </a:lnSpc>
            </a:pPr>
            <a:r>
              <a:rPr lang="it-IT" sz="1400">
                <a:solidFill>
                  <a:srgbClr val="000000"/>
                </a:solidFill>
                <a:cs typeface="Arial"/>
              </a:rPr>
              <a:t>Una volta effettuata la ricerca, compariranno i certificati nel box sottostante sotto i campi Codice Fiscale/STP/ENI, Malattia, Tipologia, e Stato Certificato, con i valori corrispondenti ai certificati cercati.</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Individuato il certificato d’interesse, attraverso i campi suddetti, si potranno effettuare una serie di operazioni disponibili attraverso l’icona al di sotto di </a:t>
            </a:r>
            <a:r>
              <a:rPr lang="it-IT" sz="1400" b="1">
                <a:solidFill>
                  <a:srgbClr val="012B51"/>
                </a:solidFill>
                <a:cs typeface="Arial"/>
              </a:rPr>
              <a:t>'Operazioni'</a:t>
            </a:r>
            <a:r>
              <a:rPr lang="it-IT" sz="1400">
                <a:solidFill>
                  <a:srgbClr val="000000"/>
                </a:solidFill>
                <a:cs typeface="Arial"/>
              </a:rPr>
              <a:t>.</a:t>
            </a:r>
            <a:endParaRPr lang="en-US" sz="1400">
              <a:solidFill>
                <a:srgbClr val="003D69"/>
              </a:solidFill>
              <a:cs typeface="Arial"/>
            </a:endParaRPr>
          </a:p>
        </p:txBody>
      </p:sp>
    </p:spTree>
    <p:extLst>
      <p:ext uri="{BB962C8B-B14F-4D97-AF65-F5344CB8AC3E}">
        <p14:creationId xmlns:p14="http://schemas.microsoft.com/office/powerpoint/2010/main" val="2910767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570BC02-DD93-BD3C-E61F-6DB538784DD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4" name="Immagine 3">
            <a:extLst>
              <a:ext uri="{FF2B5EF4-FFF2-40B4-BE49-F238E27FC236}">
                <a16:creationId xmlns:a16="http://schemas.microsoft.com/office/drawing/2014/main" id="{5BAD5505-DCB8-D08B-D1F3-3B0CA681DC4F}"/>
              </a:ext>
            </a:extLst>
          </p:cNvPr>
          <p:cNvPicPr>
            <a:picLocks noChangeAspect="1"/>
          </p:cNvPicPr>
          <p:nvPr/>
        </p:nvPicPr>
        <p:blipFill>
          <a:blip r:embed="rId2"/>
          <a:srcRect l="20517" t="1079" r="1379"/>
          <a:stretch>
            <a:fillRect/>
          </a:stretch>
        </p:blipFill>
        <p:spPr>
          <a:xfrm>
            <a:off x="6420012" y="1624123"/>
            <a:ext cx="4603660" cy="2792968"/>
          </a:xfrm>
          <a:prstGeom prst="rect">
            <a:avLst/>
          </a:prstGeom>
          <a:ln>
            <a:solidFill>
              <a:srgbClr val="4472C4"/>
            </a:solidFill>
          </a:ln>
        </p:spPr>
      </p:pic>
      <p:cxnSp>
        <p:nvCxnSpPr>
          <p:cNvPr id="5" name="Connettore diritto 4">
            <a:extLst>
              <a:ext uri="{FF2B5EF4-FFF2-40B4-BE49-F238E27FC236}">
                <a16:creationId xmlns:a16="http://schemas.microsoft.com/office/drawing/2014/main" id="{19DD9B2E-DC03-4AA7-7E2B-E87998B200F8}"/>
              </a:ext>
            </a:extLst>
          </p:cNvPr>
          <p:cNvCxnSpPr>
            <a:cxnSpLocks/>
          </p:cNvCxnSpPr>
          <p:nvPr/>
        </p:nvCxnSpPr>
        <p:spPr>
          <a:xfrm flipH="1">
            <a:off x="9128560" y="3876326"/>
            <a:ext cx="1436236" cy="7176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magine 6">
            <a:extLst>
              <a:ext uri="{FF2B5EF4-FFF2-40B4-BE49-F238E27FC236}">
                <a16:creationId xmlns:a16="http://schemas.microsoft.com/office/drawing/2014/main" id="{FD225D6F-32A4-951D-0CDB-4564A115B20C}"/>
              </a:ext>
            </a:extLst>
          </p:cNvPr>
          <p:cNvPicPr>
            <a:picLocks noChangeAspect="1"/>
          </p:cNvPicPr>
          <p:nvPr/>
        </p:nvPicPr>
        <p:blipFill>
          <a:blip r:embed="rId3"/>
          <a:srcRect l="6302" t="8686" r="12368" b="12308"/>
          <a:stretch>
            <a:fillRect/>
          </a:stretch>
        </p:blipFill>
        <p:spPr>
          <a:xfrm>
            <a:off x="7136149" y="4536391"/>
            <a:ext cx="1964545" cy="1561952"/>
          </a:xfrm>
          <a:prstGeom prst="rect">
            <a:avLst/>
          </a:prstGeom>
          <a:ln>
            <a:solidFill>
              <a:srgbClr val="4472C4"/>
            </a:solidFill>
          </a:ln>
        </p:spPr>
      </p:pic>
      <p:sp>
        <p:nvSpPr>
          <p:cNvPr id="8" name="Ovale 7">
            <a:extLst>
              <a:ext uri="{FF2B5EF4-FFF2-40B4-BE49-F238E27FC236}">
                <a16:creationId xmlns:a16="http://schemas.microsoft.com/office/drawing/2014/main" id="{A33D4417-238E-4AC3-A007-B1B2E5F293E9}"/>
              </a:ext>
            </a:extLst>
          </p:cNvPr>
          <p:cNvSpPr/>
          <p:nvPr/>
        </p:nvSpPr>
        <p:spPr>
          <a:xfrm>
            <a:off x="9142998" y="4634647"/>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F5673CD8-2700-D350-51EA-5E841E9FB7FE}"/>
                  </a:ext>
                </a:extLst>
              </p14:cNvPr>
              <p14:cNvContentPartPr/>
              <p14:nvPr/>
            </p14:nvContentPartPr>
            <p14:xfrm>
              <a:off x="6583617" y="3230450"/>
              <a:ext cx="462600" cy="29880"/>
            </p14:xfrm>
          </p:contentPart>
        </mc:Choice>
        <mc:Fallback xmlns="">
          <p:pic>
            <p:nvPicPr>
              <p:cNvPr id="6" name="Input penna 5">
                <a:extLst>
                  <a:ext uri="{FF2B5EF4-FFF2-40B4-BE49-F238E27FC236}">
                    <a16:creationId xmlns:a16="http://schemas.microsoft.com/office/drawing/2014/main" id="{F5673CD8-2700-D350-51EA-5E841E9FB7FE}"/>
                  </a:ext>
                </a:extLst>
              </p:cNvPr>
              <p:cNvPicPr/>
              <p:nvPr/>
            </p:nvPicPr>
            <p:blipFill>
              <a:blip r:embed="rId5"/>
              <a:stretch>
                <a:fillRect/>
              </a:stretch>
            </p:blipFill>
            <p:spPr>
              <a:xfrm>
                <a:off x="6547617" y="3194450"/>
                <a:ext cx="5342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13" name="Input penna 12">
                <a:extLst>
                  <a:ext uri="{FF2B5EF4-FFF2-40B4-BE49-F238E27FC236}">
                    <a16:creationId xmlns:a16="http://schemas.microsoft.com/office/drawing/2014/main" id="{0ACE8305-EE1B-9C69-2B6A-C7E98EFF3F1E}"/>
                  </a:ext>
                </a:extLst>
              </p14:cNvPr>
              <p14:cNvContentPartPr/>
              <p14:nvPr/>
            </p14:nvContentPartPr>
            <p14:xfrm>
              <a:off x="6564177" y="3270199"/>
              <a:ext cx="472320" cy="29880"/>
            </p14:xfrm>
          </p:contentPart>
        </mc:Choice>
        <mc:Fallback>
          <p:pic>
            <p:nvPicPr>
              <p:cNvPr id="13" name="Input penna 12">
                <a:extLst>
                  <a:ext uri="{FF2B5EF4-FFF2-40B4-BE49-F238E27FC236}">
                    <a16:creationId xmlns:a16="http://schemas.microsoft.com/office/drawing/2014/main" id="{0ACE8305-EE1B-9C69-2B6A-C7E98EFF3F1E}"/>
                  </a:ext>
                </a:extLst>
              </p:cNvPr>
              <p:cNvPicPr/>
              <p:nvPr/>
            </p:nvPicPr>
            <p:blipFill>
              <a:blip r:embed="rId7"/>
              <a:stretch>
                <a:fillRect/>
              </a:stretch>
            </p:blipFill>
            <p:spPr>
              <a:xfrm>
                <a:off x="6528177" y="3233760"/>
                <a:ext cx="543960" cy="10239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put penna 14">
                <a:extLst>
                  <a:ext uri="{FF2B5EF4-FFF2-40B4-BE49-F238E27FC236}">
                    <a16:creationId xmlns:a16="http://schemas.microsoft.com/office/drawing/2014/main" id="{A0295896-E464-75DF-7A6F-D3FE900C2F84}"/>
                  </a:ext>
                </a:extLst>
              </p14:cNvPr>
              <p14:cNvContentPartPr/>
              <p14:nvPr/>
            </p14:nvContentPartPr>
            <p14:xfrm>
              <a:off x="6529617" y="3427370"/>
              <a:ext cx="521640" cy="5400"/>
            </p14:xfrm>
          </p:contentPart>
        </mc:Choice>
        <mc:Fallback xmlns="">
          <p:pic>
            <p:nvPicPr>
              <p:cNvPr id="15" name="Input penna 14">
                <a:extLst>
                  <a:ext uri="{FF2B5EF4-FFF2-40B4-BE49-F238E27FC236}">
                    <a16:creationId xmlns:a16="http://schemas.microsoft.com/office/drawing/2014/main" id="{A0295896-E464-75DF-7A6F-D3FE900C2F84}"/>
                  </a:ext>
                </a:extLst>
              </p:cNvPr>
              <p:cNvPicPr/>
              <p:nvPr/>
            </p:nvPicPr>
            <p:blipFill>
              <a:blip r:embed="rId9"/>
              <a:stretch>
                <a:fillRect/>
              </a:stretch>
            </p:blipFill>
            <p:spPr>
              <a:xfrm>
                <a:off x="6493617" y="3391370"/>
                <a:ext cx="59328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7" name="Input penna 16">
                <a:extLst>
                  <a:ext uri="{FF2B5EF4-FFF2-40B4-BE49-F238E27FC236}">
                    <a16:creationId xmlns:a16="http://schemas.microsoft.com/office/drawing/2014/main" id="{D04BF1EA-2745-D182-9B3F-BDC08318442E}"/>
                  </a:ext>
                </a:extLst>
              </p14:cNvPr>
              <p14:cNvContentPartPr/>
              <p14:nvPr/>
            </p14:nvContentPartPr>
            <p14:xfrm>
              <a:off x="6554457" y="3626902"/>
              <a:ext cx="521280" cy="5400"/>
            </p14:xfrm>
          </p:contentPart>
        </mc:Choice>
        <mc:Fallback>
          <p:pic>
            <p:nvPicPr>
              <p:cNvPr id="17" name="Input penna 16">
                <a:extLst>
                  <a:ext uri="{FF2B5EF4-FFF2-40B4-BE49-F238E27FC236}">
                    <a16:creationId xmlns:a16="http://schemas.microsoft.com/office/drawing/2014/main" id="{D04BF1EA-2745-D182-9B3F-BDC08318442E}"/>
                  </a:ext>
                </a:extLst>
              </p:cNvPr>
              <p:cNvPicPr/>
              <p:nvPr/>
            </p:nvPicPr>
            <p:blipFill>
              <a:blip r:embed="rId11"/>
              <a:stretch>
                <a:fillRect/>
              </a:stretch>
            </p:blipFill>
            <p:spPr>
              <a:xfrm>
                <a:off x="6518457" y="3590902"/>
                <a:ext cx="592920" cy="77040"/>
              </a:xfrm>
              <a:prstGeom prst="rect">
                <a:avLst/>
              </a:prstGeom>
            </p:spPr>
          </p:pic>
        </mc:Fallback>
      </mc:AlternateContent>
      <p:grpSp>
        <p:nvGrpSpPr>
          <p:cNvPr id="22" name="Gruppo 21">
            <a:extLst>
              <a:ext uri="{FF2B5EF4-FFF2-40B4-BE49-F238E27FC236}">
                <a16:creationId xmlns:a16="http://schemas.microsoft.com/office/drawing/2014/main" id="{6EA57B78-152D-99A0-09A0-B1471AE8DB85}"/>
              </a:ext>
            </a:extLst>
          </p:cNvPr>
          <p:cNvGrpSpPr/>
          <p:nvPr/>
        </p:nvGrpSpPr>
        <p:grpSpPr>
          <a:xfrm>
            <a:off x="6524937" y="4136616"/>
            <a:ext cx="491760" cy="25560"/>
            <a:chOff x="7246297" y="4247330"/>
            <a:chExt cx="491760" cy="25560"/>
          </a:xfrm>
        </p:grpSpPr>
        <mc:AlternateContent xmlns:mc="http://schemas.openxmlformats.org/markup-compatibility/2006" xmlns:p14="http://schemas.microsoft.com/office/powerpoint/2010/main">
          <mc:Choice Requires="p14">
            <p:contentPart p14:bwMode="auto" r:id="rId12">
              <p14:nvContentPartPr>
                <p14:cNvPr id="20" name="Input penna 19">
                  <a:extLst>
                    <a:ext uri="{FF2B5EF4-FFF2-40B4-BE49-F238E27FC236}">
                      <a16:creationId xmlns:a16="http://schemas.microsoft.com/office/drawing/2014/main" id="{1353B3E9-87C0-B27C-B011-30DDEC1ED079}"/>
                    </a:ext>
                  </a:extLst>
                </p14:cNvPr>
                <p14:cNvContentPartPr/>
                <p14:nvPr/>
              </p14:nvContentPartPr>
              <p14:xfrm>
                <a:off x="7301017" y="4259930"/>
                <a:ext cx="437040" cy="12960"/>
              </p14:xfrm>
            </p:contentPart>
          </mc:Choice>
          <mc:Fallback xmlns="">
            <p:pic>
              <p:nvPicPr>
                <p:cNvPr id="20" name="Input penna 19">
                  <a:extLst>
                    <a:ext uri="{FF2B5EF4-FFF2-40B4-BE49-F238E27FC236}">
                      <a16:creationId xmlns:a16="http://schemas.microsoft.com/office/drawing/2014/main" id="{1353B3E9-87C0-B27C-B011-30DDEC1ED079}"/>
                    </a:ext>
                  </a:extLst>
                </p:cNvPr>
                <p:cNvPicPr/>
                <p:nvPr/>
              </p:nvPicPr>
              <p:blipFill>
                <a:blip r:embed="rId13"/>
                <a:stretch>
                  <a:fillRect/>
                </a:stretch>
              </p:blipFill>
              <p:spPr>
                <a:xfrm>
                  <a:off x="7265017" y="4224290"/>
                  <a:ext cx="50868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put penna 20">
                  <a:extLst>
                    <a:ext uri="{FF2B5EF4-FFF2-40B4-BE49-F238E27FC236}">
                      <a16:creationId xmlns:a16="http://schemas.microsoft.com/office/drawing/2014/main" id="{43C4DC90-CF07-AFEE-36E0-35ED2511EFC2}"/>
                    </a:ext>
                  </a:extLst>
                </p14:cNvPr>
                <p14:cNvContentPartPr/>
                <p14:nvPr/>
              </p14:nvContentPartPr>
              <p14:xfrm>
                <a:off x="7246297" y="4247330"/>
                <a:ext cx="453960" cy="360"/>
              </p14:xfrm>
            </p:contentPart>
          </mc:Choice>
          <mc:Fallback xmlns="">
            <p:pic>
              <p:nvPicPr>
                <p:cNvPr id="21" name="Input penna 20">
                  <a:extLst>
                    <a:ext uri="{FF2B5EF4-FFF2-40B4-BE49-F238E27FC236}">
                      <a16:creationId xmlns:a16="http://schemas.microsoft.com/office/drawing/2014/main" id="{43C4DC90-CF07-AFEE-36E0-35ED2511EFC2}"/>
                    </a:ext>
                  </a:extLst>
                </p:cNvPr>
                <p:cNvPicPr/>
                <p:nvPr/>
              </p:nvPicPr>
              <p:blipFill>
                <a:blip r:embed="rId15"/>
                <a:stretch>
                  <a:fillRect/>
                </a:stretch>
              </p:blipFill>
              <p:spPr>
                <a:xfrm>
                  <a:off x="7210297" y="4211690"/>
                  <a:ext cx="525600" cy="72000"/>
                </a:xfrm>
                <a:prstGeom prst="rect">
                  <a:avLst/>
                </a:prstGeom>
              </p:spPr>
            </p:pic>
          </mc:Fallback>
        </mc:AlternateContent>
      </p:grpSp>
      <p:grpSp>
        <p:nvGrpSpPr>
          <p:cNvPr id="31" name="Gruppo 30">
            <a:extLst>
              <a:ext uri="{FF2B5EF4-FFF2-40B4-BE49-F238E27FC236}">
                <a16:creationId xmlns:a16="http://schemas.microsoft.com/office/drawing/2014/main" id="{2CAB3109-1F4E-5927-FA48-641DFD5CDB5C}"/>
              </a:ext>
            </a:extLst>
          </p:cNvPr>
          <p:cNvGrpSpPr/>
          <p:nvPr/>
        </p:nvGrpSpPr>
        <p:grpSpPr>
          <a:xfrm>
            <a:off x="6544017" y="3780262"/>
            <a:ext cx="507240" cy="207000"/>
            <a:chOff x="7265377" y="3902182"/>
            <a:chExt cx="507240" cy="207000"/>
          </a:xfrm>
        </p:grpSpPr>
        <mc:AlternateContent xmlns:mc="http://schemas.openxmlformats.org/markup-compatibility/2006">
          <mc:Choice xmlns:p14="http://schemas.microsoft.com/office/powerpoint/2010/main" Requires="p14">
            <p:contentPart p14:bwMode="auto" r:id="rId16">
              <p14:nvContentPartPr>
                <p14:cNvPr id="18" name="Input penna 17">
                  <a:extLst>
                    <a:ext uri="{FF2B5EF4-FFF2-40B4-BE49-F238E27FC236}">
                      <a16:creationId xmlns:a16="http://schemas.microsoft.com/office/drawing/2014/main" id="{F9551586-FFEE-51C4-1A00-79FD524B569C}"/>
                    </a:ext>
                  </a:extLst>
                </p14:cNvPr>
                <p14:cNvContentPartPr/>
                <p14:nvPr/>
              </p14:nvContentPartPr>
              <p14:xfrm>
                <a:off x="7275097" y="3902182"/>
                <a:ext cx="497520" cy="39240"/>
              </p14:xfrm>
            </p:contentPart>
          </mc:Choice>
          <mc:Fallback>
            <p:pic>
              <p:nvPicPr>
                <p:cNvPr id="18" name="Input penna 17">
                  <a:extLst>
                    <a:ext uri="{FF2B5EF4-FFF2-40B4-BE49-F238E27FC236}">
                      <a16:creationId xmlns:a16="http://schemas.microsoft.com/office/drawing/2014/main" id="{F9551586-FFEE-51C4-1A00-79FD524B569C}"/>
                    </a:ext>
                  </a:extLst>
                </p:cNvPr>
                <p:cNvPicPr/>
                <p:nvPr/>
              </p:nvPicPr>
              <p:blipFill>
                <a:blip r:embed="rId17"/>
                <a:stretch>
                  <a:fillRect/>
                </a:stretch>
              </p:blipFill>
              <p:spPr>
                <a:xfrm>
                  <a:off x="7239097" y="3866182"/>
                  <a:ext cx="569160" cy="1108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9" name="Input penna 18">
                  <a:extLst>
                    <a:ext uri="{FF2B5EF4-FFF2-40B4-BE49-F238E27FC236}">
                      <a16:creationId xmlns:a16="http://schemas.microsoft.com/office/drawing/2014/main" id="{C2F70CCF-D879-318E-4468-80D5FF93E4C6}"/>
                    </a:ext>
                  </a:extLst>
                </p14:cNvPr>
                <p14:cNvContentPartPr/>
                <p14:nvPr/>
              </p14:nvContentPartPr>
              <p14:xfrm>
                <a:off x="7265377" y="4083982"/>
                <a:ext cx="492480" cy="25200"/>
              </p14:xfrm>
            </p:contentPart>
          </mc:Choice>
          <mc:Fallback>
            <p:pic>
              <p:nvPicPr>
                <p:cNvPr id="19" name="Input penna 18">
                  <a:extLst>
                    <a:ext uri="{FF2B5EF4-FFF2-40B4-BE49-F238E27FC236}">
                      <a16:creationId xmlns:a16="http://schemas.microsoft.com/office/drawing/2014/main" id="{C2F70CCF-D879-318E-4468-80D5FF93E4C6}"/>
                    </a:ext>
                  </a:extLst>
                </p:cNvPr>
                <p:cNvPicPr/>
                <p:nvPr/>
              </p:nvPicPr>
              <p:blipFill>
                <a:blip r:embed="rId19"/>
                <a:stretch>
                  <a:fillRect/>
                </a:stretch>
              </p:blipFill>
              <p:spPr>
                <a:xfrm>
                  <a:off x="7229351" y="4047982"/>
                  <a:ext cx="564172"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 name="Input penna 26">
                  <a:extLst>
                    <a:ext uri="{FF2B5EF4-FFF2-40B4-BE49-F238E27FC236}">
                      <a16:creationId xmlns:a16="http://schemas.microsoft.com/office/drawing/2014/main" id="{F515A87D-F9A6-4D57-92DB-FE9FA7F63419}"/>
                    </a:ext>
                  </a:extLst>
                </p14:cNvPr>
                <p14:cNvContentPartPr/>
                <p14:nvPr/>
              </p14:nvContentPartPr>
              <p14:xfrm>
                <a:off x="7666777" y="4030610"/>
                <a:ext cx="41760" cy="15480"/>
              </p14:xfrm>
            </p:contentPart>
          </mc:Choice>
          <mc:Fallback xmlns="">
            <p:pic>
              <p:nvPicPr>
                <p:cNvPr id="27" name="Input penna 26">
                  <a:extLst>
                    <a:ext uri="{FF2B5EF4-FFF2-40B4-BE49-F238E27FC236}">
                      <a16:creationId xmlns:a16="http://schemas.microsoft.com/office/drawing/2014/main" id="{F515A87D-F9A6-4D57-92DB-FE9FA7F63419}"/>
                    </a:ext>
                  </a:extLst>
                </p:cNvPr>
                <p:cNvPicPr/>
                <p:nvPr/>
              </p:nvPicPr>
              <p:blipFill>
                <a:blip r:embed="rId21"/>
                <a:stretch>
                  <a:fillRect/>
                </a:stretch>
              </p:blipFill>
              <p:spPr>
                <a:xfrm>
                  <a:off x="7630777" y="3994970"/>
                  <a:ext cx="11340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8" name="Input penna 27">
                  <a:extLst>
                    <a:ext uri="{FF2B5EF4-FFF2-40B4-BE49-F238E27FC236}">
                      <a16:creationId xmlns:a16="http://schemas.microsoft.com/office/drawing/2014/main" id="{18E1A14B-F89A-1BAD-A206-A98AA0BDC0B0}"/>
                    </a:ext>
                  </a:extLst>
                </p14:cNvPr>
                <p14:cNvContentPartPr/>
                <p14:nvPr/>
              </p14:nvContentPartPr>
              <p14:xfrm>
                <a:off x="7659217" y="4030970"/>
                <a:ext cx="360" cy="360"/>
              </p14:xfrm>
            </p:contentPart>
          </mc:Choice>
          <mc:Fallback xmlns="">
            <p:pic>
              <p:nvPicPr>
                <p:cNvPr id="28" name="Input penna 27">
                  <a:extLst>
                    <a:ext uri="{FF2B5EF4-FFF2-40B4-BE49-F238E27FC236}">
                      <a16:creationId xmlns:a16="http://schemas.microsoft.com/office/drawing/2014/main" id="{18E1A14B-F89A-1BAD-A206-A98AA0BDC0B0}"/>
                    </a:ext>
                  </a:extLst>
                </p:cNvPr>
                <p:cNvPicPr/>
                <p:nvPr/>
              </p:nvPicPr>
              <p:blipFill>
                <a:blip r:embed="rId23"/>
                <a:stretch>
                  <a:fillRect/>
                </a:stretch>
              </p:blipFill>
              <p:spPr>
                <a:xfrm>
                  <a:off x="7623217" y="3995330"/>
                  <a:ext cx="72000" cy="7200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29" name="Input penna 28">
                  <a:extLst>
                    <a:ext uri="{FF2B5EF4-FFF2-40B4-BE49-F238E27FC236}">
                      <a16:creationId xmlns:a16="http://schemas.microsoft.com/office/drawing/2014/main" id="{23B15886-6C33-BD8F-E244-928F908B751D}"/>
                    </a:ext>
                  </a:extLst>
                </p14:cNvPr>
                <p14:cNvContentPartPr/>
                <p14:nvPr/>
              </p14:nvContentPartPr>
              <p14:xfrm>
                <a:off x="7663897" y="4034256"/>
                <a:ext cx="6120" cy="3240"/>
              </p14:xfrm>
            </p:contentPart>
          </mc:Choice>
          <mc:Fallback>
            <p:pic>
              <p:nvPicPr>
                <p:cNvPr id="29" name="Input penna 28">
                  <a:extLst>
                    <a:ext uri="{FF2B5EF4-FFF2-40B4-BE49-F238E27FC236}">
                      <a16:creationId xmlns:a16="http://schemas.microsoft.com/office/drawing/2014/main" id="{23B15886-6C33-BD8F-E244-928F908B751D}"/>
                    </a:ext>
                  </a:extLst>
                </p:cNvPr>
                <p:cNvPicPr/>
                <p:nvPr/>
              </p:nvPicPr>
              <p:blipFill>
                <a:blip r:embed="rId25"/>
                <a:stretch>
                  <a:fillRect/>
                </a:stretch>
              </p:blipFill>
              <p:spPr>
                <a:xfrm>
                  <a:off x="7627897" y="3998256"/>
                  <a:ext cx="7776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0" name="Input penna 29">
                  <a:extLst>
                    <a:ext uri="{FF2B5EF4-FFF2-40B4-BE49-F238E27FC236}">
                      <a16:creationId xmlns:a16="http://schemas.microsoft.com/office/drawing/2014/main" id="{CCA5CB07-DF06-1608-D548-50B8EA716542}"/>
                    </a:ext>
                  </a:extLst>
                </p14:cNvPr>
                <p14:cNvContentPartPr/>
                <p14:nvPr/>
              </p14:nvContentPartPr>
              <p14:xfrm>
                <a:off x="7762537" y="4021250"/>
                <a:ext cx="360" cy="360"/>
              </p14:xfrm>
            </p:contentPart>
          </mc:Choice>
          <mc:Fallback xmlns="">
            <p:pic>
              <p:nvPicPr>
                <p:cNvPr id="30" name="Input penna 29">
                  <a:extLst>
                    <a:ext uri="{FF2B5EF4-FFF2-40B4-BE49-F238E27FC236}">
                      <a16:creationId xmlns:a16="http://schemas.microsoft.com/office/drawing/2014/main" id="{CCA5CB07-DF06-1608-D548-50B8EA716542}"/>
                    </a:ext>
                  </a:extLst>
                </p:cNvPr>
                <p:cNvPicPr/>
                <p:nvPr/>
              </p:nvPicPr>
              <p:blipFill>
                <a:blip r:embed="rId23"/>
                <a:stretch>
                  <a:fillRect/>
                </a:stretch>
              </p:blipFill>
              <p:spPr>
                <a:xfrm>
                  <a:off x="7726537" y="3985250"/>
                  <a:ext cx="72000" cy="72000"/>
                </a:xfrm>
                <a:prstGeom prst="rect">
                  <a:avLst/>
                </a:prstGeom>
              </p:spPr>
            </p:pic>
          </mc:Fallback>
        </mc:AlternateContent>
      </p:grpSp>
      <p:grpSp>
        <p:nvGrpSpPr>
          <p:cNvPr id="25" name="Gruppo 24">
            <a:extLst>
              <a:ext uri="{FF2B5EF4-FFF2-40B4-BE49-F238E27FC236}">
                <a16:creationId xmlns:a16="http://schemas.microsoft.com/office/drawing/2014/main" id="{5846247D-9C89-5438-58C2-8F8B74782C77}"/>
              </a:ext>
            </a:extLst>
          </p:cNvPr>
          <p:cNvGrpSpPr/>
          <p:nvPr/>
        </p:nvGrpSpPr>
        <p:grpSpPr>
          <a:xfrm>
            <a:off x="6546428" y="3246894"/>
            <a:ext cx="52560" cy="68040"/>
            <a:chOff x="7267788" y="3346402"/>
            <a:chExt cx="52560" cy="68040"/>
          </a:xfrm>
        </p:grpSpPr>
        <mc:AlternateContent xmlns:mc="http://schemas.openxmlformats.org/markup-compatibility/2006" xmlns:p14="http://schemas.microsoft.com/office/powerpoint/2010/main">
          <mc:Choice Requires="p14">
            <p:contentPart p14:bwMode="auto" r:id="rId27">
              <p14:nvContentPartPr>
                <p14:cNvPr id="2" name="Input penna 1">
                  <a:extLst>
                    <a:ext uri="{FF2B5EF4-FFF2-40B4-BE49-F238E27FC236}">
                      <a16:creationId xmlns:a16="http://schemas.microsoft.com/office/drawing/2014/main" id="{D187127F-CD75-66E9-DC1A-8FCDF5143065}"/>
                    </a:ext>
                  </a:extLst>
                </p14:cNvPr>
                <p14:cNvContentPartPr/>
                <p14:nvPr/>
              </p14:nvContentPartPr>
              <p14:xfrm>
                <a:off x="7289388" y="3371242"/>
                <a:ext cx="360" cy="360"/>
              </p14:xfrm>
            </p:contentPart>
          </mc:Choice>
          <mc:Fallback xmlns="">
            <p:pic>
              <p:nvPicPr>
                <p:cNvPr id="2" name="Input penna 1">
                  <a:extLst>
                    <a:ext uri="{FF2B5EF4-FFF2-40B4-BE49-F238E27FC236}">
                      <a16:creationId xmlns:a16="http://schemas.microsoft.com/office/drawing/2014/main" id="{D187127F-CD75-66E9-DC1A-8FCDF5143065}"/>
                    </a:ext>
                  </a:extLst>
                </p:cNvPr>
                <p:cNvPicPr/>
                <p:nvPr/>
              </p:nvPicPr>
              <p:blipFill>
                <a:blip r:embed="rId28"/>
                <a:stretch>
                  <a:fillRect/>
                </a:stretch>
              </p:blipFill>
              <p:spPr>
                <a:xfrm>
                  <a:off x="7253388" y="3335242"/>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2" name="Input penna 11">
                  <a:extLst>
                    <a:ext uri="{FF2B5EF4-FFF2-40B4-BE49-F238E27FC236}">
                      <a16:creationId xmlns:a16="http://schemas.microsoft.com/office/drawing/2014/main" id="{B7516513-715C-F41C-A53B-453ED21973DF}"/>
                    </a:ext>
                  </a:extLst>
                </p14:cNvPr>
                <p14:cNvContentPartPr/>
                <p14:nvPr/>
              </p14:nvContentPartPr>
              <p14:xfrm>
                <a:off x="7289388" y="3371242"/>
                <a:ext cx="360" cy="360"/>
              </p14:xfrm>
            </p:contentPart>
          </mc:Choice>
          <mc:Fallback xmlns="">
            <p:pic>
              <p:nvPicPr>
                <p:cNvPr id="12" name="Input penna 11">
                  <a:extLst>
                    <a:ext uri="{FF2B5EF4-FFF2-40B4-BE49-F238E27FC236}">
                      <a16:creationId xmlns:a16="http://schemas.microsoft.com/office/drawing/2014/main" id="{B7516513-715C-F41C-A53B-453ED21973DF}"/>
                    </a:ext>
                  </a:extLst>
                </p:cNvPr>
                <p:cNvPicPr/>
                <p:nvPr/>
              </p:nvPicPr>
              <p:blipFill>
                <a:blip r:embed="rId28"/>
                <a:stretch>
                  <a:fillRect/>
                </a:stretch>
              </p:blipFill>
              <p:spPr>
                <a:xfrm>
                  <a:off x="7253388" y="3335242"/>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 name="Input penna 13">
                  <a:extLst>
                    <a:ext uri="{FF2B5EF4-FFF2-40B4-BE49-F238E27FC236}">
                      <a16:creationId xmlns:a16="http://schemas.microsoft.com/office/drawing/2014/main" id="{8A541E1B-F326-4BD7-99D1-66C047E15EE1}"/>
                    </a:ext>
                  </a:extLst>
                </p14:cNvPr>
                <p14:cNvContentPartPr/>
                <p14:nvPr/>
              </p14:nvContentPartPr>
              <p14:xfrm>
                <a:off x="7289388" y="3362602"/>
                <a:ext cx="360" cy="360"/>
              </p14:xfrm>
            </p:contentPart>
          </mc:Choice>
          <mc:Fallback xmlns="">
            <p:pic>
              <p:nvPicPr>
                <p:cNvPr id="14" name="Input penna 13">
                  <a:extLst>
                    <a:ext uri="{FF2B5EF4-FFF2-40B4-BE49-F238E27FC236}">
                      <a16:creationId xmlns:a16="http://schemas.microsoft.com/office/drawing/2014/main" id="{8A541E1B-F326-4BD7-99D1-66C047E15EE1}"/>
                    </a:ext>
                  </a:extLst>
                </p:cNvPr>
                <p:cNvPicPr/>
                <p:nvPr/>
              </p:nvPicPr>
              <p:blipFill>
                <a:blip r:embed="rId28"/>
                <a:stretch>
                  <a:fillRect/>
                </a:stretch>
              </p:blipFill>
              <p:spPr>
                <a:xfrm>
                  <a:off x="7253388" y="3326602"/>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put penna 15">
                  <a:extLst>
                    <a:ext uri="{FF2B5EF4-FFF2-40B4-BE49-F238E27FC236}">
                      <a16:creationId xmlns:a16="http://schemas.microsoft.com/office/drawing/2014/main" id="{77A91F45-4431-7D55-3D60-F1E7DEEA6949}"/>
                    </a:ext>
                  </a:extLst>
                </p14:cNvPr>
                <p14:cNvContentPartPr/>
                <p14:nvPr/>
              </p14:nvContentPartPr>
              <p14:xfrm>
                <a:off x="7267788" y="3346402"/>
                <a:ext cx="38880" cy="29520"/>
              </p14:xfrm>
            </p:contentPart>
          </mc:Choice>
          <mc:Fallback xmlns="">
            <p:pic>
              <p:nvPicPr>
                <p:cNvPr id="16" name="Input penna 15">
                  <a:extLst>
                    <a:ext uri="{FF2B5EF4-FFF2-40B4-BE49-F238E27FC236}">
                      <a16:creationId xmlns:a16="http://schemas.microsoft.com/office/drawing/2014/main" id="{77A91F45-4431-7D55-3D60-F1E7DEEA6949}"/>
                    </a:ext>
                  </a:extLst>
                </p:cNvPr>
                <p:cNvPicPr/>
                <p:nvPr/>
              </p:nvPicPr>
              <p:blipFill>
                <a:blip r:embed="rId32"/>
                <a:stretch>
                  <a:fillRect/>
                </a:stretch>
              </p:blipFill>
              <p:spPr>
                <a:xfrm>
                  <a:off x="7231788" y="3310402"/>
                  <a:ext cx="110520" cy="1011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4" name="Input penna 23">
                  <a:extLst>
                    <a:ext uri="{FF2B5EF4-FFF2-40B4-BE49-F238E27FC236}">
                      <a16:creationId xmlns:a16="http://schemas.microsoft.com/office/drawing/2014/main" id="{46255426-B540-2B8E-5C8B-8E6AE83EFA3F}"/>
                    </a:ext>
                  </a:extLst>
                </p14:cNvPr>
                <p14:cNvContentPartPr/>
                <p14:nvPr/>
              </p14:nvContentPartPr>
              <p14:xfrm>
                <a:off x="7272828" y="3346402"/>
                <a:ext cx="47520" cy="68040"/>
              </p14:xfrm>
            </p:contentPart>
          </mc:Choice>
          <mc:Fallback xmlns="">
            <p:pic>
              <p:nvPicPr>
                <p:cNvPr id="24" name="Input penna 23">
                  <a:extLst>
                    <a:ext uri="{FF2B5EF4-FFF2-40B4-BE49-F238E27FC236}">
                      <a16:creationId xmlns:a16="http://schemas.microsoft.com/office/drawing/2014/main" id="{46255426-B540-2B8E-5C8B-8E6AE83EFA3F}"/>
                    </a:ext>
                  </a:extLst>
                </p:cNvPr>
                <p:cNvPicPr/>
                <p:nvPr/>
              </p:nvPicPr>
              <p:blipFill>
                <a:blip r:embed="rId34"/>
                <a:stretch>
                  <a:fillRect/>
                </a:stretch>
              </p:blipFill>
              <p:spPr>
                <a:xfrm>
                  <a:off x="7237188" y="3310762"/>
                  <a:ext cx="119160" cy="139680"/>
                </a:xfrm>
                <a:prstGeom prst="rect">
                  <a:avLst/>
                </a:prstGeom>
              </p:spPr>
            </p:pic>
          </mc:Fallback>
        </mc:AlternateContent>
      </p:grpSp>
      <p:sp>
        <p:nvSpPr>
          <p:cNvPr id="26" name="Rettangolo 25">
            <a:extLst>
              <a:ext uri="{FF2B5EF4-FFF2-40B4-BE49-F238E27FC236}">
                <a16:creationId xmlns:a16="http://schemas.microsoft.com/office/drawing/2014/main" id="{5CBC1DE1-59F2-E801-EA7F-AEF0973082AF}"/>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3/8</a:t>
            </a:r>
            <a:endParaRPr lang="it-IT" sz="2400">
              <a:solidFill>
                <a:srgbClr val="000000"/>
              </a:solidFill>
              <a:cs typeface="Arial"/>
            </a:endParaRPr>
          </a:p>
          <a:p>
            <a:pPr algn="ctr"/>
            <a:endParaRPr lang="en-GB" sz="2000" b="1" dirty="0">
              <a:solidFill>
                <a:srgbClr val="003D6A"/>
              </a:solidFill>
              <a:cs typeface="Arial"/>
            </a:endParaRPr>
          </a:p>
        </p:txBody>
      </p:sp>
      <p:sp>
        <p:nvSpPr>
          <p:cNvPr id="33" name="Rettangolo 32">
            <a:extLst>
              <a:ext uri="{FF2B5EF4-FFF2-40B4-BE49-F238E27FC236}">
                <a16:creationId xmlns:a16="http://schemas.microsoft.com/office/drawing/2014/main" id="{CD974988-C06C-A126-111A-D88350EDD109}"/>
              </a:ext>
            </a:extLst>
          </p:cNvPr>
          <p:cNvSpPr/>
          <p:nvPr/>
        </p:nvSpPr>
        <p:spPr>
          <a:xfrm>
            <a:off x="233893" y="1605597"/>
            <a:ext cx="5124656" cy="2637710"/>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tre operazioni:</a:t>
            </a:r>
            <a:br>
              <a:rPr lang="it-IT" sz="1400" dirty="0">
                <a:solidFill>
                  <a:srgbClr val="000000"/>
                </a:solidFill>
                <a:cs typeface="Arial"/>
              </a:rPr>
            </a:br>
            <a:endParaRPr lang="it-IT" sz="1400">
              <a:solidFill>
                <a:srgbClr val="003D69"/>
              </a:solidFill>
              <a:cs typeface="Arial"/>
            </a:endParaRPr>
          </a:p>
          <a:p>
            <a:pPr>
              <a:lnSpc>
                <a:spcPct val="150000"/>
              </a:lnSpc>
            </a:pPr>
            <a:r>
              <a:rPr lang="it-IT" sz="1400" b="1">
                <a:solidFill>
                  <a:srgbClr val="000000"/>
                </a:solidFill>
                <a:cs typeface="Arial"/>
              </a:rPr>
              <a:t>1. </a:t>
            </a:r>
            <a:r>
              <a:rPr lang="it-IT" sz="1400" b="1">
                <a:solidFill>
                  <a:srgbClr val="003D69"/>
                </a:solidFill>
                <a:cs typeface="Arial"/>
              </a:rPr>
              <a:t>Visualizza Certificato</a:t>
            </a:r>
            <a:r>
              <a:rPr lang="it-IT" sz="1400">
                <a:solidFill>
                  <a:srgbClr val="000000"/>
                </a:solidFill>
                <a:cs typeface="Arial"/>
              </a:rPr>
              <a:t>: se selezionato consente di visualizzare, in sola lettura, il dettaglio del certificato.</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Nella prossima slide, il dettaglio.</a:t>
            </a:r>
            <a:endParaRPr lang="en-US" sz="1400">
              <a:solidFill>
                <a:srgbClr val="003D69"/>
              </a:solidFill>
              <a:cs typeface="Arial"/>
            </a:endParaRPr>
          </a:p>
          <a:p>
            <a:pPr>
              <a:lnSpc>
                <a:spcPct val="150000"/>
              </a:lnSpc>
            </a:pPr>
            <a:endParaRPr lang="it-IT" sz="1400" dirty="0">
              <a:solidFill>
                <a:srgbClr val="000000"/>
              </a:solidFill>
              <a:cs typeface="Arial"/>
            </a:endParaRPr>
          </a:p>
        </p:txBody>
      </p:sp>
      <p:sp>
        <p:nvSpPr>
          <p:cNvPr id="34" name="Ovale 33">
            <a:extLst>
              <a:ext uri="{FF2B5EF4-FFF2-40B4-BE49-F238E27FC236}">
                <a16:creationId xmlns:a16="http://schemas.microsoft.com/office/drawing/2014/main" id="{937C4BE4-18F8-33F9-6F26-83689746E429}"/>
              </a:ext>
            </a:extLst>
          </p:cNvPr>
          <p:cNvSpPr/>
          <p:nvPr/>
        </p:nvSpPr>
        <p:spPr>
          <a:xfrm>
            <a:off x="273786" y="238564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1</a:t>
            </a:r>
            <a:endParaRPr lang="it-IT" sz="1400" b="1" dirty="0">
              <a:solidFill>
                <a:schemeClr val="bg1"/>
              </a:solidFill>
            </a:endParaRPr>
          </a:p>
        </p:txBody>
      </p:sp>
    </p:spTree>
    <p:extLst>
      <p:ext uri="{BB962C8B-B14F-4D97-AF65-F5344CB8AC3E}">
        <p14:creationId xmlns:p14="http://schemas.microsoft.com/office/powerpoint/2010/main" val="1058858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3FDC856-889F-A2E9-50BC-A146DEED0F6B}"/>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5" name="Immagine 4">
            <a:extLst>
              <a:ext uri="{FF2B5EF4-FFF2-40B4-BE49-F238E27FC236}">
                <a16:creationId xmlns:a16="http://schemas.microsoft.com/office/drawing/2014/main" id="{10AC0AD6-8865-FFA0-D4C3-BA883554779E}"/>
              </a:ext>
            </a:extLst>
          </p:cNvPr>
          <p:cNvPicPr>
            <a:picLocks noChangeAspect="1"/>
          </p:cNvPicPr>
          <p:nvPr/>
        </p:nvPicPr>
        <p:blipFill>
          <a:blip r:embed="rId2"/>
          <a:srcRect l="17672" r="1868" b="-882"/>
          <a:stretch>
            <a:fillRect/>
          </a:stretch>
        </p:blipFill>
        <p:spPr>
          <a:xfrm>
            <a:off x="5955982" y="1609252"/>
            <a:ext cx="5690076" cy="3490969"/>
          </a:xfrm>
          <a:prstGeom prst="rect">
            <a:avLst/>
          </a:prstGeom>
          <a:ln>
            <a:solidFill>
              <a:srgbClr val="4472C4"/>
            </a:solidFill>
          </a:ln>
        </p:spPr>
      </p:pic>
      <p:sp>
        <p:nvSpPr>
          <p:cNvPr id="7" name="Rettangolo 6">
            <a:extLst>
              <a:ext uri="{FF2B5EF4-FFF2-40B4-BE49-F238E27FC236}">
                <a16:creationId xmlns:a16="http://schemas.microsoft.com/office/drawing/2014/main" id="{951D821C-8F17-70C4-FC48-FC44B4386076}"/>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4/8</a:t>
            </a:r>
            <a:endParaRPr lang="it-IT" sz="2400">
              <a:solidFill>
                <a:srgbClr val="000000"/>
              </a:solidFill>
              <a:cs typeface="Arial"/>
            </a:endParaRPr>
          </a:p>
          <a:p>
            <a:pPr algn="ctr"/>
            <a:endParaRPr lang="en-GB" sz="2000" b="1" dirty="0">
              <a:solidFill>
                <a:srgbClr val="003D6A"/>
              </a:solidFill>
              <a:cs typeface="Arial"/>
            </a:endParaRPr>
          </a:p>
        </p:txBody>
      </p:sp>
      <p:sp>
        <p:nvSpPr>
          <p:cNvPr id="9" name="Rettangolo 8">
            <a:extLst>
              <a:ext uri="{FF2B5EF4-FFF2-40B4-BE49-F238E27FC236}">
                <a16:creationId xmlns:a16="http://schemas.microsoft.com/office/drawing/2014/main" id="{7273A8EA-F368-6D6A-BDD5-AD23547B8367}"/>
              </a:ext>
            </a:extLst>
          </p:cNvPr>
          <p:cNvSpPr/>
          <p:nvPr/>
        </p:nvSpPr>
        <p:spPr>
          <a:xfrm>
            <a:off x="233893" y="1605597"/>
            <a:ext cx="5124656" cy="3930371"/>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latin typeface="Arial"/>
                <a:cs typeface="Arial"/>
              </a:rPr>
              <a:t>Per</a:t>
            </a:r>
            <a:r>
              <a:rPr lang="it-IT" sz="1400">
                <a:solidFill>
                  <a:srgbClr val="000000"/>
                </a:solidFill>
                <a:cs typeface="Arial"/>
              </a:rPr>
              <a:t> ogni certificato, indipendentemente dallo stato, sono disponibili tre operazioni:</a:t>
            </a:r>
            <a:endParaRPr lang="en-US" sz="1400">
              <a:solidFill>
                <a:srgbClr val="003D69"/>
              </a:solidFill>
              <a:cs typeface="Arial"/>
            </a:endParaRPr>
          </a:p>
          <a:p>
            <a:pPr>
              <a:lnSpc>
                <a:spcPct val="150000"/>
              </a:lnSpc>
            </a:pPr>
            <a:endParaRPr lang="it-IT" sz="1400" dirty="0">
              <a:solidFill>
                <a:srgbClr val="003D69"/>
              </a:solidFill>
              <a:cs typeface="Arial"/>
            </a:endParaRPr>
          </a:p>
          <a:p>
            <a:pPr marL="342900" indent="-342900">
              <a:lnSpc>
                <a:spcPct val="150000"/>
              </a:lnSpc>
              <a:buAutoNum type="arabicPeriod"/>
            </a:pPr>
            <a:r>
              <a:rPr lang="it-IT" sz="1400" b="1">
                <a:solidFill>
                  <a:srgbClr val="003D69"/>
                </a:solidFill>
                <a:cs typeface="Arial"/>
              </a:rPr>
              <a:t>Visualizza Certificato</a:t>
            </a:r>
            <a:r>
              <a:rPr lang="it-IT" sz="1400">
                <a:solidFill>
                  <a:srgbClr val="000000"/>
                </a:solidFill>
                <a:cs typeface="Arial"/>
              </a:rPr>
              <a:t>: il dettaglio del certificato è suddiviso in più blocchi:</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Malattia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Esenzione (figura seguente)</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esordio della malattia (figura successiva)</a:t>
            </a:r>
            <a:endParaRPr lang="en-US" sz="1400">
              <a:solidFill>
                <a:srgbClr val="003D69"/>
              </a:solidFill>
              <a:cs typeface="Arial"/>
            </a:endParaRPr>
          </a:p>
          <a:p>
            <a:pPr marL="742950" lvl="1" indent="-285750">
              <a:lnSpc>
                <a:spcPct val="150000"/>
              </a:lnSpc>
              <a:buFont typeface="Arial,Sans-Serif"/>
              <a:buChar char="•"/>
            </a:pPr>
            <a:r>
              <a:rPr lang="it-IT" sz="1400">
                <a:solidFill>
                  <a:srgbClr val="000000"/>
                </a:solidFill>
                <a:cs typeface="Arial"/>
              </a:rPr>
              <a:t>Dati medico certificatore (figura successiva)</a:t>
            </a:r>
            <a:endParaRPr lang="en-US" sz="1400">
              <a:solidFill>
                <a:srgbClr val="003D69"/>
              </a:solidFill>
              <a:cs typeface="Arial"/>
            </a:endParaRPr>
          </a:p>
          <a:p>
            <a:pPr>
              <a:lnSpc>
                <a:spcPct val="150000"/>
              </a:lnSpc>
            </a:pPr>
            <a:endParaRPr lang="it-IT" sz="1400" dirty="0">
              <a:solidFill>
                <a:srgbClr val="003D69"/>
              </a:solidFill>
              <a:cs typeface="Arial"/>
            </a:endParaRPr>
          </a:p>
          <a:p>
            <a:pPr>
              <a:lnSpc>
                <a:spcPct val="150000"/>
              </a:lnSpc>
            </a:pPr>
            <a:r>
              <a:rPr lang="it-IT" sz="1400">
                <a:solidFill>
                  <a:srgbClr val="000000"/>
                </a:solidFill>
                <a:cs typeface="Arial"/>
              </a:rPr>
              <a:t>Per l’operazione descritta, è presente il pulsante </a:t>
            </a:r>
            <a:r>
              <a:rPr lang="it-IT" sz="1400" b="1">
                <a:solidFill>
                  <a:srgbClr val="012B51"/>
                </a:solidFill>
                <a:cs typeface="Arial"/>
              </a:rPr>
              <a:t>'Indietro' </a:t>
            </a:r>
            <a:r>
              <a:rPr lang="it-IT" sz="1400">
                <a:solidFill>
                  <a:srgbClr val="000000"/>
                </a:solidFill>
                <a:cs typeface="Arial"/>
              </a:rPr>
              <a:t>per tornare alla precedente interfaccia.</a:t>
            </a:r>
            <a:endParaRPr lang="en-US" sz="1400">
              <a:solidFill>
                <a:srgbClr val="003D69"/>
              </a:solidFill>
              <a:cs typeface="Arial"/>
            </a:endParaRPr>
          </a:p>
        </p:txBody>
      </p:sp>
    </p:spTree>
    <p:extLst>
      <p:ext uri="{BB962C8B-B14F-4D97-AF65-F5344CB8AC3E}">
        <p14:creationId xmlns:p14="http://schemas.microsoft.com/office/powerpoint/2010/main" val="2211233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675D9F4-9E8F-3B3E-A948-40529C721FCE}"/>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sp>
        <p:nvSpPr>
          <p:cNvPr id="4" name="Rettangolo 3">
            <a:extLst>
              <a:ext uri="{FF2B5EF4-FFF2-40B4-BE49-F238E27FC236}">
                <a16:creationId xmlns:a16="http://schemas.microsoft.com/office/drawing/2014/main" id="{6464CF7A-F7D3-7214-75DC-88FF953E6147}"/>
              </a:ext>
            </a:extLst>
          </p:cNvPr>
          <p:cNvSpPr/>
          <p:nvPr/>
        </p:nvSpPr>
        <p:spPr>
          <a:xfrm>
            <a:off x="229757" y="1589999"/>
            <a:ext cx="4994734" cy="1028423"/>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dirty="0">
                <a:solidFill>
                  <a:srgbClr val="000000"/>
                </a:solidFill>
                <a:ea typeface="Times New Roman" panose="02020603050405020304" pitchFamily="18" charset="0"/>
                <a:cs typeface="Calibri" panose="020F0502020204030204" pitchFamily="34" charset="0"/>
              </a:rPr>
              <a:t>All’interno della stessa funzionalità, è disponibile il pulsante di </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b="1" dirty="0">
                <a:solidFill>
                  <a:srgbClr val="012B51"/>
                </a:solidFill>
                <a:ea typeface="Times New Roman" panose="02020603050405020304" pitchFamily="18" charset="0"/>
                <a:cs typeface="Calibri" panose="020F0502020204030204" pitchFamily="34" charset="0"/>
              </a:rPr>
              <a:t>Stampa</a:t>
            </a:r>
            <a:r>
              <a:rPr lang="it-IT" sz="1400" b="1" kern="1200" dirty="0">
                <a:solidFill>
                  <a:srgbClr val="012B51"/>
                </a:solidFill>
                <a:effectLst/>
                <a:ea typeface="Times New Roman" panose="02020603050405020304" pitchFamily="18" charset="0"/>
                <a:cs typeface="Calibri" panose="020F0502020204030204" pitchFamily="34" charset="0"/>
              </a:rPr>
              <a:t>’</a:t>
            </a:r>
            <a:r>
              <a:rPr lang="it-IT" sz="1400" dirty="0">
                <a:solidFill>
                  <a:srgbClr val="000000"/>
                </a:solidFill>
                <a:ea typeface="Times New Roman" panose="02020603050405020304" pitchFamily="18" charset="0"/>
                <a:cs typeface="Calibri" panose="020F0502020204030204" pitchFamily="34" charset="0"/>
              </a:rPr>
              <a:t> presente al fondo della schermata, attraverso cui è possibile effettuare la stampa del certificato interessato.</a:t>
            </a:r>
          </a:p>
        </p:txBody>
      </p:sp>
      <p:pic>
        <p:nvPicPr>
          <p:cNvPr id="5" name="Immagine 4">
            <a:extLst>
              <a:ext uri="{FF2B5EF4-FFF2-40B4-BE49-F238E27FC236}">
                <a16:creationId xmlns:a16="http://schemas.microsoft.com/office/drawing/2014/main" id="{D1FC52D2-8130-8271-2C84-649E4020D81C}"/>
              </a:ext>
            </a:extLst>
          </p:cNvPr>
          <p:cNvPicPr>
            <a:picLocks noChangeAspect="1"/>
          </p:cNvPicPr>
          <p:nvPr/>
        </p:nvPicPr>
        <p:blipFill>
          <a:blip r:embed="rId2"/>
          <a:srcRect l="18206" t="1090" r="951" b="545"/>
          <a:stretch>
            <a:fillRect/>
          </a:stretch>
        </p:blipFill>
        <p:spPr>
          <a:xfrm>
            <a:off x="5706110" y="1594182"/>
            <a:ext cx="6037982" cy="3667620"/>
          </a:xfrm>
          <a:prstGeom prst="rect">
            <a:avLst/>
          </a:prstGeom>
          <a:ln>
            <a:solidFill>
              <a:srgbClr val="4472C4"/>
            </a:solidFill>
          </a:ln>
        </p:spPr>
      </p:pic>
      <p:sp>
        <p:nvSpPr>
          <p:cNvPr id="7" name="Rettangolo 6">
            <a:extLst>
              <a:ext uri="{FF2B5EF4-FFF2-40B4-BE49-F238E27FC236}">
                <a16:creationId xmlns:a16="http://schemas.microsoft.com/office/drawing/2014/main" id="{D7559D63-47E7-A425-9F02-B1D84FAE4633}"/>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Visualizza Certificato 5/8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829301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B3E9796-EB32-8B32-F75E-8603F6CC0B8B}"/>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sp>
        <p:nvSpPr>
          <p:cNvPr id="5" name="Ovale 4">
            <a:extLst>
              <a:ext uri="{FF2B5EF4-FFF2-40B4-BE49-F238E27FC236}">
                <a16:creationId xmlns:a16="http://schemas.microsoft.com/office/drawing/2014/main" id="{EAFFD5E9-25F8-F4C9-7D2F-F16282EF1376}"/>
              </a:ext>
            </a:extLst>
          </p:cNvPr>
          <p:cNvSpPr/>
          <p:nvPr/>
        </p:nvSpPr>
        <p:spPr>
          <a:xfrm>
            <a:off x="297832" y="234644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p:pic>
        <p:nvPicPr>
          <p:cNvPr id="6" name="Immagine 5">
            <a:extLst>
              <a:ext uri="{FF2B5EF4-FFF2-40B4-BE49-F238E27FC236}">
                <a16:creationId xmlns:a16="http://schemas.microsoft.com/office/drawing/2014/main" id="{8CFFA1FC-9192-A83A-9592-B8DA728EFBA1}"/>
              </a:ext>
            </a:extLst>
          </p:cNvPr>
          <p:cNvPicPr>
            <a:picLocks noChangeAspect="1"/>
          </p:cNvPicPr>
          <p:nvPr/>
        </p:nvPicPr>
        <p:blipFill>
          <a:blip r:embed="rId2"/>
          <a:srcRect l="19847" t="614" r="1345"/>
          <a:stretch>
            <a:fillRect/>
          </a:stretch>
        </p:blipFill>
        <p:spPr>
          <a:xfrm>
            <a:off x="6064412" y="1564153"/>
            <a:ext cx="5237682" cy="3220107"/>
          </a:xfrm>
          <a:prstGeom prst="rect">
            <a:avLst/>
          </a:prstGeom>
          <a:ln>
            <a:solidFill>
              <a:srgbClr val="4472C4"/>
            </a:solidFill>
          </a:ln>
        </p:spPr>
      </p:pic>
      <p:cxnSp>
        <p:nvCxnSpPr>
          <p:cNvPr id="7" name="Connettore diritto 6">
            <a:extLst>
              <a:ext uri="{FF2B5EF4-FFF2-40B4-BE49-F238E27FC236}">
                <a16:creationId xmlns:a16="http://schemas.microsoft.com/office/drawing/2014/main" id="{DA331188-D231-1506-A6A8-33ED1379E94B}"/>
              </a:ext>
            </a:extLst>
          </p:cNvPr>
          <p:cNvCxnSpPr>
            <a:cxnSpLocks/>
          </p:cNvCxnSpPr>
          <p:nvPr/>
        </p:nvCxnSpPr>
        <p:spPr>
          <a:xfrm flipH="1">
            <a:off x="8671360" y="3876326"/>
            <a:ext cx="1690236" cy="12358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12E5C828-E271-DAAE-B310-FD7D8FC7D662}"/>
              </a:ext>
            </a:extLst>
          </p:cNvPr>
          <p:cNvPicPr>
            <a:picLocks noChangeAspect="1"/>
          </p:cNvPicPr>
          <p:nvPr/>
        </p:nvPicPr>
        <p:blipFill>
          <a:blip r:embed="rId3"/>
          <a:srcRect l="944" t="7577" r="10924" b="9017"/>
          <a:stretch>
            <a:fillRect/>
          </a:stretch>
        </p:blipFill>
        <p:spPr>
          <a:xfrm>
            <a:off x="6559545" y="4900502"/>
            <a:ext cx="2128840" cy="1648920"/>
          </a:xfrm>
          <a:prstGeom prst="rect">
            <a:avLst/>
          </a:prstGeom>
          <a:ln>
            <a:solidFill>
              <a:srgbClr val="4472C4"/>
            </a:solidFill>
          </a:ln>
        </p:spPr>
      </p:pic>
      <p:sp>
        <p:nvSpPr>
          <p:cNvPr id="9" name="Ovale 8">
            <a:extLst>
              <a:ext uri="{FF2B5EF4-FFF2-40B4-BE49-F238E27FC236}">
                <a16:creationId xmlns:a16="http://schemas.microsoft.com/office/drawing/2014/main" id="{B2C32CF3-113E-65DA-2309-20A94DFB5911}"/>
              </a:ext>
            </a:extLst>
          </p:cNvPr>
          <p:cNvSpPr/>
          <p:nvPr/>
        </p:nvSpPr>
        <p:spPr>
          <a:xfrm>
            <a:off x="8743884" y="5581611"/>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2</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94ABE767-2394-C6C3-0781-4E47AF1C0B83}"/>
                  </a:ext>
                </a:extLst>
              </p14:cNvPr>
              <p14:cNvContentPartPr/>
              <p14:nvPr/>
            </p14:nvContentPartPr>
            <p14:xfrm>
              <a:off x="6262017" y="3439090"/>
              <a:ext cx="565200" cy="29520"/>
            </p14:xfrm>
          </p:contentPart>
        </mc:Choice>
        <mc:Fallback xmlns="">
          <p:pic>
            <p:nvPicPr>
              <p:cNvPr id="10" name="Input penna 9">
                <a:extLst>
                  <a:ext uri="{FF2B5EF4-FFF2-40B4-BE49-F238E27FC236}">
                    <a16:creationId xmlns:a16="http://schemas.microsoft.com/office/drawing/2014/main" id="{94ABE767-2394-C6C3-0781-4E47AF1C0B83}"/>
                  </a:ext>
                </a:extLst>
              </p:cNvPr>
              <p:cNvPicPr/>
              <p:nvPr/>
            </p:nvPicPr>
            <p:blipFill>
              <a:blip r:embed="rId5"/>
              <a:stretch>
                <a:fillRect/>
              </a:stretch>
            </p:blipFill>
            <p:spPr>
              <a:xfrm>
                <a:off x="6226017" y="3403524"/>
                <a:ext cx="636840" cy="10029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2" name="Input penna 11">
                <a:extLst>
                  <a:ext uri="{FF2B5EF4-FFF2-40B4-BE49-F238E27FC236}">
                    <a16:creationId xmlns:a16="http://schemas.microsoft.com/office/drawing/2014/main" id="{AC1FA663-CEE5-0B33-036B-47BF87D99359}"/>
                  </a:ext>
                </a:extLst>
              </p14:cNvPr>
              <p14:cNvContentPartPr/>
              <p14:nvPr/>
            </p14:nvContentPartPr>
            <p14:xfrm>
              <a:off x="6335097" y="3670210"/>
              <a:ext cx="467280" cy="720"/>
            </p14:xfrm>
          </p:contentPart>
        </mc:Choice>
        <mc:Fallback xmlns="">
          <p:pic>
            <p:nvPicPr>
              <p:cNvPr id="12" name="Input penna 11">
                <a:extLst>
                  <a:ext uri="{FF2B5EF4-FFF2-40B4-BE49-F238E27FC236}">
                    <a16:creationId xmlns:a16="http://schemas.microsoft.com/office/drawing/2014/main" id="{AC1FA663-CEE5-0B33-036B-47BF87D99359}"/>
                  </a:ext>
                </a:extLst>
              </p:cNvPr>
              <p:cNvPicPr/>
              <p:nvPr/>
            </p:nvPicPr>
            <p:blipFill>
              <a:blip r:embed="rId7"/>
              <a:stretch>
                <a:fillRect/>
              </a:stretch>
            </p:blipFill>
            <p:spPr>
              <a:xfrm>
                <a:off x="6299125" y="3598210"/>
                <a:ext cx="538865"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3A452914-76A8-4083-2B9C-2437E5F602A1}"/>
                  </a:ext>
                </a:extLst>
              </p14:cNvPr>
              <p14:cNvContentPartPr/>
              <p14:nvPr/>
            </p14:nvContentPartPr>
            <p14:xfrm>
              <a:off x="6256257" y="3639610"/>
              <a:ext cx="664200" cy="75600"/>
            </p14:xfrm>
          </p:contentPart>
        </mc:Choice>
        <mc:Fallback xmlns="">
          <p:pic>
            <p:nvPicPr>
              <p:cNvPr id="13" name="Input penna 12">
                <a:extLst>
                  <a:ext uri="{FF2B5EF4-FFF2-40B4-BE49-F238E27FC236}">
                    <a16:creationId xmlns:a16="http://schemas.microsoft.com/office/drawing/2014/main" id="{3A452914-76A8-4083-2B9C-2437E5F602A1}"/>
                  </a:ext>
                </a:extLst>
              </p:cNvPr>
              <p:cNvPicPr/>
              <p:nvPr/>
            </p:nvPicPr>
            <p:blipFill>
              <a:blip r:embed="rId9"/>
              <a:stretch>
                <a:fillRect/>
              </a:stretch>
            </p:blipFill>
            <p:spPr>
              <a:xfrm>
                <a:off x="6220257" y="3603610"/>
                <a:ext cx="735840" cy="147240"/>
              </a:xfrm>
              <a:prstGeom prst="rect">
                <a:avLst/>
              </a:prstGeom>
            </p:spPr>
          </p:pic>
        </mc:Fallback>
      </mc:AlternateContent>
      <p:grpSp>
        <p:nvGrpSpPr>
          <p:cNvPr id="16" name="Gruppo 15">
            <a:extLst>
              <a:ext uri="{FF2B5EF4-FFF2-40B4-BE49-F238E27FC236}">
                <a16:creationId xmlns:a16="http://schemas.microsoft.com/office/drawing/2014/main" id="{98FEFB77-8ADA-94E4-BB85-6E97B99B746B}"/>
              </a:ext>
            </a:extLst>
          </p:cNvPr>
          <p:cNvGrpSpPr/>
          <p:nvPr/>
        </p:nvGrpSpPr>
        <p:grpSpPr>
          <a:xfrm>
            <a:off x="6256257" y="3618370"/>
            <a:ext cx="113400" cy="82080"/>
            <a:chOff x="6307057" y="3669170"/>
            <a:chExt cx="113400" cy="82080"/>
          </a:xfrm>
        </p:grpSpPr>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A1BA04F2-64C6-24D1-B100-F0018B6DE045}"/>
                    </a:ext>
                  </a:extLst>
                </p14:cNvPr>
                <p14:cNvContentPartPr/>
                <p14:nvPr/>
              </p14:nvContentPartPr>
              <p14:xfrm>
                <a:off x="6341257" y="3669170"/>
                <a:ext cx="38160" cy="72720"/>
              </p14:xfrm>
            </p:contentPart>
          </mc:Choice>
          <mc:Fallback xmlns="">
            <p:pic>
              <p:nvPicPr>
                <p:cNvPr id="14" name="Input penna 13">
                  <a:extLst>
                    <a:ext uri="{FF2B5EF4-FFF2-40B4-BE49-F238E27FC236}">
                      <a16:creationId xmlns:a16="http://schemas.microsoft.com/office/drawing/2014/main" id="{A1BA04F2-64C6-24D1-B100-F0018B6DE045}"/>
                    </a:ext>
                  </a:extLst>
                </p:cNvPr>
                <p:cNvPicPr/>
                <p:nvPr/>
              </p:nvPicPr>
              <p:blipFill>
                <a:blip r:embed="rId11"/>
                <a:stretch>
                  <a:fillRect/>
                </a:stretch>
              </p:blipFill>
              <p:spPr>
                <a:xfrm>
                  <a:off x="6305257" y="3633530"/>
                  <a:ext cx="10980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246CCA15-2743-4165-550C-53D00DBF22FB}"/>
                    </a:ext>
                  </a:extLst>
                </p14:cNvPr>
                <p14:cNvContentPartPr/>
                <p14:nvPr/>
              </p14:nvContentPartPr>
              <p14:xfrm>
                <a:off x="6307057" y="3685370"/>
                <a:ext cx="113400" cy="65880"/>
              </p14:xfrm>
            </p:contentPart>
          </mc:Choice>
          <mc:Fallback xmlns="">
            <p:pic>
              <p:nvPicPr>
                <p:cNvPr id="15" name="Input penna 14">
                  <a:extLst>
                    <a:ext uri="{FF2B5EF4-FFF2-40B4-BE49-F238E27FC236}">
                      <a16:creationId xmlns:a16="http://schemas.microsoft.com/office/drawing/2014/main" id="{246CCA15-2743-4165-550C-53D00DBF22FB}"/>
                    </a:ext>
                  </a:extLst>
                </p:cNvPr>
                <p:cNvPicPr/>
                <p:nvPr/>
              </p:nvPicPr>
              <p:blipFill>
                <a:blip r:embed="rId13"/>
                <a:stretch>
                  <a:fillRect/>
                </a:stretch>
              </p:blipFill>
              <p:spPr>
                <a:xfrm>
                  <a:off x="6271417" y="3649730"/>
                  <a:ext cx="185040" cy="137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17" name="Input penna 16">
                <a:extLst>
                  <a:ext uri="{FF2B5EF4-FFF2-40B4-BE49-F238E27FC236}">
                    <a16:creationId xmlns:a16="http://schemas.microsoft.com/office/drawing/2014/main" id="{F7090902-D395-4138-3FA5-16063EFC22BB}"/>
                  </a:ext>
                </a:extLst>
              </p14:cNvPr>
              <p14:cNvContentPartPr/>
              <p14:nvPr/>
            </p14:nvContentPartPr>
            <p14:xfrm>
              <a:off x="6248697" y="3822850"/>
              <a:ext cx="568800" cy="59760"/>
            </p14:xfrm>
          </p:contentPart>
        </mc:Choice>
        <mc:Fallback xmlns="">
          <p:pic>
            <p:nvPicPr>
              <p:cNvPr id="17" name="Input penna 16">
                <a:extLst>
                  <a:ext uri="{FF2B5EF4-FFF2-40B4-BE49-F238E27FC236}">
                    <a16:creationId xmlns:a16="http://schemas.microsoft.com/office/drawing/2014/main" id="{F7090902-D395-4138-3FA5-16063EFC22BB}"/>
                  </a:ext>
                </a:extLst>
              </p:cNvPr>
              <p:cNvPicPr/>
              <p:nvPr/>
            </p:nvPicPr>
            <p:blipFill>
              <a:blip r:embed="rId15"/>
              <a:stretch>
                <a:fillRect/>
              </a:stretch>
            </p:blipFill>
            <p:spPr>
              <a:xfrm>
                <a:off x="6212697" y="3786850"/>
                <a:ext cx="64044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put penna 17">
                <a:extLst>
                  <a:ext uri="{FF2B5EF4-FFF2-40B4-BE49-F238E27FC236}">
                    <a16:creationId xmlns:a16="http://schemas.microsoft.com/office/drawing/2014/main" id="{A5CD33D4-42FA-C909-F7A3-B0E8C23A1BE2}"/>
                  </a:ext>
                </a:extLst>
              </p14:cNvPr>
              <p14:cNvContentPartPr/>
              <p14:nvPr/>
            </p14:nvContentPartPr>
            <p14:xfrm>
              <a:off x="6237897" y="4043890"/>
              <a:ext cx="566640" cy="61200"/>
            </p14:xfrm>
          </p:contentPart>
        </mc:Choice>
        <mc:Fallback xmlns="">
          <p:pic>
            <p:nvPicPr>
              <p:cNvPr id="18" name="Input penna 17">
                <a:extLst>
                  <a:ext uri="{FF2B5EF4-FFF2-40B4-BE49-F238E27FC236}">
                    <a16:creationId xmlns:a16="http://schemas.microsoft.com/office/drawing/2014/main" id="{A5CD33D4-42FA-C909-F7A3-B0E8C23A1BE2}"/>
                  </a:ext>
                </a:extLst>
              </p:cNvPr>
              <p:cNvPicPr/>
              <p:nvPr/>
            </p:nvPicPr>
            <p:blipFill>
              <a:blip r:embed="rId17"/>
              <a:stretch>
                <a:fillRect/>
              </a:stretch>
            </p:blipFill>
            <p:spPr>
              <a:xfrm>
                <a:off x="6201897" y="4008101"/>
                <a:ext cx="638280" cy="132421"/>
              </a:xfrm>
              <a:prstGeom prst="rect">
                <a:avLst/>
              </a:prstGeom>
            </p:spPr>
          </p:pic>
        </mc:Fallback>
      </mc:AlternateContent>
      <p:grpSp>
        <p:nvGrpSpPr>
          <p:cNvPr id="26" name="Gruppo 25">
            <a:extLst>
              <a:ext uri="{FF2B5EF4-FFF2-40B4-BE49-F238E27FC236}">
                <a16:creationId xmlns:a16="http://schemas.microsoft.com/office/drawing/2014/main" id="{8743D0F5-3051-EBDA-045C-14C8D9E86651}"/>
              </a:ext>
            </a:extLst>
          </p:cNvPr>
          <p:cNvGrpSpPr/>
          <p:nvPr/>
        </p:nvGrpSpPr>
        <p:grpSpPr>
          <a:xfrm>
            <a:off x="6665937" y="4019410"/>
            <a:ext cx="192960" cy="77040"/>
            <a:chOff x="6716737" y="4070210"/>
            <a:chExt cx="192960" cy="77040"/>
          </a:xfrm>
        </p:grpSpPr>
        <mc:AlternateContent xmlns:mc="http://schemas.openxmlformats.org/markup-compatibility/2006" xmlns:p14="http://schemas.microsoft.com/office/powerpoint/2010/main">
          <mc:Choice Requires="p14">
            <p:contentPart p14:bwMode="auto" r:id="rId18">
              <p14:nvContentPartPr>
                <p14:cNvPr id="21" name="Input penna 20">
                  <a:extLst>
                    <a:ext uri="{FF2B5EF4-FFF2-40B4-BE49-F238E27FC236}">
                      <a16:creationId xmlns:a16="http://schemas.microsoft.com/office/drawing/2014/main" id="{9C978939-D900-8127-99BA-B7A2A39728CB}"/>
                    </a:ext>
                  </a:extLst>
                </p14:cNvPr>
                <p14:cNvContentPartPr/>
                <p14:nvPr/>
              </p14:nvContentPartPr>
              <p14:xfrm>
                <a:off x="6833377" y="4134290"/>
                <a:ext cx="2160" cy="360"/>
              </p14:xfrm>
            </p:contentPart>
          </mc:Choice>
          <mc:Fallback xmlns="">
            <p:pic>
              <p:nvPicPr>
                <p:cNvPr id="21" name="Input penna 20">
                  <a:extLst>
                    <a:ext uri="{FF2B5EF4-FFF2-40B4-BE49-F238E27FC236}">
                      <a16:creationId xmlns:a16="http://schemas.microsoft.com/office/drawing/2014/main" id="{9C978939-D900-8127-99BA-B7A2A39728CB}"/>
                    </a:ext>
                  </a:extLst>
                </p:cNvPr>
                <p:cNvPicPr/>
                <p:nvPr/>
              </p:nvPicPr>
              <p:blipFill>
                <a:blip r:embed="rId19"/>
                <a:stretch>
                  <a:fillRect/>
                </a:stretch>
              </p:blipFill>
              <p:spPr>
                <a:xfrm>
                  <a:off x="6797377" y="4098290"/>
                  <a:ext cx="738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Input penna 21">
                  <a:extLst>
                    <a:ext uri="{FF2B5EF4-FFF2-40B4-BE49-F238E27FC236}">
                      <a16:creationId xmlns:a16="http://schemas.microsoft.com/office/drawing/2014/main" id="{4811AD23-617D-AF42-CA43-5115AD37FB9D}"/>
                    </a:ext>
                  </a:extLst>
                </p14:cNvPr>
                <p14:cNvContentPartPr/>
                <p14:nvPr/>
              </p14:nvContentPartPr>
              <p14:xfrm>
                <a:off x="6817537" y="4098290"/>
                <a:ext cx="92160" cy="48960"/>
              </p14:xfrm>
            </p:contentPart>
          </mc:Choice>
          <mc:Fallback xmlns="">
            <p:pic>
              <p:nvPicPr>
                <p:cNvPr id="22" name="Input penna 21">
                  <a:extLst>
                    <a:ext uri="{FF2B5EF4-FFF2-40B4-BE49-F238E27FC236}">
                      <a16:creationId xmlns:a16="http://schemas.microsoft.com/office/drawing/2014/main" id="{4811AD23-617D-AF42-CA43-5115AD37FB9D}"/>
                    </a:ext>
                  </a:extLst>
                </p:cNvPr>
                <p:cNvPicPr/>
                <p:nvPr/>
              </p:nvPicPr>
              <p:blipFill>
                <a:blip r:embed="rId21"/>
                <a:stretch>
                  <a:fillRect/>
                </a:stretch>
              </p:blipFill>
              <p:spPr>
                <a:xfrm>
                  <a:off x="6781897" y="4062290"/>
                  <a:ext cx="1638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3" name="Input penna 22">
                  <a:extLst>
                    <a:ext uri="{FF2B5EF4-FFF2-40B4-BE49-F238E27FC236}">
                      <a16:creationId xmlns:a16="http://schemas.microsoft.com/office/drawing/2014/main" id="{B7C9FE78-26D8-01E6-35FA-F5C2CDD7D9B5}"/>
                    </a:ext>
                  </a:extLst>
                </p14:cNvPr>
                <p14:cNvContentPartPr/>
                <p14:nvPr/>
              </p14:nvContentPartPr>
              <p14:xfrm>
                <a:off x="6798817" y="4095050"/>
                <a:ext cx="29880" cy="33840"/>
              </p14:xfrm>
            </p:contentPart>
          </mc:Choice>
          <mc:Fallback xmlns="">
            <p:pic>
              <p:nvPicPr>
                <p:cNvPr id="23" name="Input penna 22">
                  <a:extLst>
                    <a:ext uri="{FF2B5EF4-FFF2-40B4-BE49-F238E27FC236}">
                      <a16:creationId xmlns:a16="http://schemas.microsoft.com/office/drawing/2014/main" id="{B7C9FE78-26D8-01E6-35FA-F5C2CDD7D9B5}"/>
                    </a:ext>
                  </a:extLst>
                </p:cNvPr>
                <p:cNvPicPr/>
                <p:nvPr/>
              </p:nvPicPr>
              <p:blipFill>
                <a:blip r:embed="rId23"/>
                <a:stretch>
                  <a:fillRect/>
                </a:stretch>
              </p:blipFill>
              <p:spPr>
                <a:xfrm>
                  <a:off x="6762817" y="4059050"/>
                  <a:ext cx="10152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Input penna 23">
                  <a:extLst>
                    <a:ext uri="{FF2B5EF4-FFF2-40B4-BE49-F238E27FC236}">
                      <a16:creationId xmlns:a16="http://schemas.microsoft.com/office/drawing/2014/main" id="{E340FBCB-1AF3-D812-BCE4-D4AFAFFF0FAF}"/>
                    </a:ext>
                  </a:extLst>
                </p14:cNvPr>
                <p14:cNvContentPartPr/>
                <p14:nvPr/>
              </p14:nvContentPartPr>
              <p14:xfrm>
                <a:off x="6770377" y="4076690"/>
                <a:ext cx="4320" cy="18360"/>
              </p14:xfrm>
            </p:contentPart>
          </mc:Choice>
          <mc:Fallback xmlns="">
            <p:pic>
              <p:nvPicPr>
                <p:cNvPr id="24" name="Input penna 23">
                  <a:extLst>
                    <a:ext uri="{FF2B5EF4-FFF2-40B4-BE49-F238E27FC236}">
                      <a16:creationId xmlns:a16="http://schemas.microsoft.com/office/drawing/2014/main" id="{E340FBCB-1AF3-D812-BCE4-D4AFAFFF0FAF}"/>
                    </a:ext>
                  </a:extLst>
                </p:cNvPr>
                <p:cNvPicPr/>
                <p:nvPr/>
              </p:nvPicPr>
              <p:blipFill>
                <a:blip r:embed="rId25"/>
                <a:stretch>
                  <a:fillRect/>
                </a:stretch>
              </p:blipFill>
              <p:spPr>
                <a:xfrm>
                  <a:off x="6734737" y="4041050"/>
                  <a:ext cx="759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put penna 24">
                  <a:extLst>
                    <a:ext uri="{FF2B5EF4-FFF2-40B4-BE49-F238E27FC236}">
                      <a16:creationId xmlns:a16="http://schemas.microsoft.com/office/drawing/2014/main" id="{6107971B-BCAB-B7DC-1843-7270D8D8005C}"/>
                    </a:ext>
                  </a:extLst>
                </p14:cNvPr>
                <p14:cNvContentPartPr/>
                <p14:nvPr/>
              </p14:nvContentPartPr>
              <p14:xfrm>
                <a:off x="6716737" y="4070210"/>
                <a:ext cx="52920" cy="25920"/>
              </p14:xfrm>
            </p:contentPart>
          </mc:Choice>
          <mc:Fallback xmlns="">
            <p:pic>
              <p:nvPicPr>
                <p:cNvPr id="25" name="Input penna 24">
                  <a:extLst>
                    <a:ext uri="{FF2B5EF4-FFF2-40B4-BE49-F238E27FC236}">
                      <a16:creationId xmlns:a16="http://schemas.microsoft.com/office/drawing/2014/main" id="{6107971B-BCAB-B7DC-1843-7270D8D8005C}"/>
                    </a:ext>
                  </a:extLst>
                </p:cNvPr>
                <p:cNvPicPr/>
                <p:nvPr/>
              </p:nvPicPr>
              <p:blipFill>
                <a:blip r:embed="rId27"/>
                <a:stretch>
                  <a:fillRect/>
                </a:stretch>
              </p:blipFill>
              <p:spPr>
                <a:xfrm>
                  <a:off x="6680737" y="4034570"/>
                  <a:ext cx="124560" cy="97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8">
            <p14:nvContentPartPr>
              <p14:cNvPr id="27" name="Input penna 26">
                <a:extLst>
                  <a:ext uri="{FF2B5EF4-FFF2-40B4-BE49-F238E27FC236}">
                    <a16:creationId xmlns:a16="http://schemas.microsoft.com/office/drawing/2014/main" id="{D814E0CF-54A0-03C7-6563-4422EB4507A7}"/>
                  </a:ext>
                </a:extLst>
              </p14:cNvPr>
              <p14:cNvContentPartPr/>
              <p14:nvPr/>
            </p14:nvContentPartPr>
            <p14:xfrm>
              <a:off x="6239337" y="4225736"/>
              <a:ext cx="582840" cy="52920"/>
            </p14:xfrm>
          </p:contentPart>
        </mc:Choice>
        <mc:Fallback>
          <p:pic>
            <p:nvPicPr>
              <p:cNvPr id="27" name="Input penna 26">
                <a:extLst>
                  <a:ext uri="{FF2B5EF4-FFF2-40B4-BE49-F238E27FC236}">
                    <a16:creationId xmlns:a16="http://schemas.microsoft.com/office/drawing/2014/main" id="{D814E0CF-54A0-03C7-6563-4422EB4507A7}"/>
                  </a:ext>
                </a:extLst>
              </p:cNvPr>
              <p:cNvPicPr/>
              <p:nvPr/>
            </p:nvPicPr>
            <p:blipFill>
              <a:blip r:embed="rId29"/>
              <a:stretch>
                <a:fillRect/>
              </a:stretch>
            </p:blipFill>
            <p:spPr>
              <a:xfrm>
                <a:off x="6203315" y="4189736"/>
                <a:ext cx="654524"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9" name="Input penna 28">
                <a:extLst>
                  <a:ext uri="{FF2B5EF4-FFF2-40B4-BE49-F238E27FC236}">
                    <a16:creationId xmlns:a16="http://schemas.microsoft.com/office/drawing/2014/main" id="{AC55BE8C-3B32-489F-5504-B921EDB96C38}"/>
                  </a:ext>
                </a:extLst>
              </p14:cNvPr>
              <p14:cNvContentPartPr/>
              <p14:nvPr/>
            </p14:nvContentPartPr>
            <p14:xfrm>
              <a:off x="6325017" y="4438810"/>
              <a:ext cx="610200" cy="43200"/>
            </p14:xfrm>
          </p:contentPart>
        </mc:Choice>
        <mc:Fallback xmlns="">
          <p:pic>
            <p:nvPicPr>
              <p:cNvPr id="29" name="Input penna 28">
                <a:extLst>
                  <a:ext uri="{FF2B5EF4-FFF2-40B4-BE49-F238E27FC236}">
                    <a16:creationId xmlns:a16="http://schemas.microsoft.com/office/drawing/2014/main" id="{AC55BE8C-3B32-489F-5504-B921EDB96C38}"/>
                  </a:ext>
                </a:extLst>
              </p:cNvPr>
              <p:cNvPicPr/>
              <p:nvPr/>
            </p:nvPicPr>
            <p:blipFill>
              <a:blip r:embed="rId31"/>
              <a:stretch>
                <a:fillRect/>
              </a:stretch>
            </p:blipFill>
            <p:spPr>
              <a:xfrm>
                <a:off x="6289017" y="4402810"/>
                <a:ext cx="68184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0" name="Input penna 29">
                <a:extLst>
                  <a:ext uri="{FF2B5EF4-FFF2-40B4-BE49-F238E27FC236}">
                    <a16:creationId xmlns:a16="http://schemas.microsoft.com/office/drawing/2014/main" id="{7C4E41B8-6922-3286-1D19-3DDC5612C680}"/>
                  </a:ext>
                </a:extLst>
              </p14:cNvPr>
              <p14:cNvContentPartPr/>
              <p14:nvPr/>
            </p14:nvContentPartPr>
            <p14:xfrm>
              <a:off x="6231057" y="4443490"/>
              <a:ext cx="65160" cy="38520"/>
            </p14:xfrm>
          </p:contentPart>
        </mc:Choice>
        <mc:Fallback xmlns="">
          <p:pic>
            <p:nvPicPr>
              <p:cNvPr id="30" name="Input penna 29">
                <a:extLst>
                  <a:ext uri="{FF2B5EF4-FFF2-40B4-BE49-F238E27FC236}">
                    <a16:creationId xmlns:a16="http://schemas.microsoft.com/office/drawing/2014/main" id="{7C4E41B8-6922-3286-1D19-3DDC5612C680}"/>
                  </a:ext>
                </a:extLst>
              </p:cNvPr>
              <p:cNvPicPr/>
              <p:nvPr/>
            </p:nvPicPr>
            <p:blipFill>
              <a:blip r:embed="rId33"/>
              <a:stretch>
                <a:fillRect/>
              </a:stretch>
            </p:blipFill>
            <p:spPr>
              <a:xfrm>
                <a:off x="6195057" y="4407823"/>
                <a:ext cx="136800" cy="109497"/>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1" name="Input penna 10">
                <a:extLst>
                  <a:ext uri="{FF2B5EF4-FFF2-40B4-BE49-F238E27FC236}">
                    <a16:creationId xmlns:a16="http://schemas.microsoft.com/office/drawing/2014/main" id="{D393E1D7-C631-F2FD-16A6-BF68263C832E}"/>
                  </a:ext>
                </a:extLst>
              </p14:cNvPr>
              <p14:cNvContentPartPr/>
              <p14:nvPr/>
            </p14:nvContentPartPr>
            <p14:xfrm>
              <a:off x="6593468" y="3614562"/>
              <a:ext cx="260640" cy="5400"/>
            </p14:xfrm>
          </p:contentPart>
        </mc:Choice>
        <mc:Fallback xmlns="">
          <p:pic>
            <p:nvPicPr>
              <p:cNvPr id="11" name="Input penna 10">
                <a:extLst>
                  <a:ext uri="{FF2B5EF4-FFF2-40B4-BE49-F238E27FC236}">
                    <a16:creationId xmlns:a16="http://schemas.microsoft.com/office/drawing/2014/main" id="{D393E1D7-C631-F2FD-16A6-BF68263C832E}"/>
                  </a:ext>
                </a:extLst>
              </p:cNvPr>
              <p:cNvPicPr/>
              <p:nvPr/>
            </p:nvPicPr>
            <p:blipFill>
              <a:blip r:embed="rId35"/>
              <a:stretch>
                <a:fillRect/>
              </a:stretch>
            </p:blipFill>
            <p:spPr>
              <a:xfrm>
                <a:off x="6557468" y="3578562"/>
                <a:ext cx="332280" cy="77040"/>
              </a:xfrm>
              <a:prstGeom prst="rect">
                <a:avLst/>
              </a:prstGeom>
            </p:spPr>
          </p:pic>
        </mc:Fallback>
      </mc:AlternateContent>
      <p:sp>
        <p:nvSpPr>
          <p:cNvPr id="20" name="Rettangolo 19">
            <a:extLst>
              <a:ext uri="{FF2B5EF4-FFF2-40B4-BE49-F238E27FC236}">
                <a16:creationId xmlns:a16="http://schemas.microsoft.com/office/drawing/2014/main" id="{41FAC564-D162-CE20-F182-148BDB65666C}"/>
              </a:ext>
            </a:extLst>
          </p:cNvPr>
          <p:cNvSpPr/>
          <p:nvPr/>
        </p:nvSpPr>
        <p:spPr>
          <a:xfrm>
            <a:off x="229757" y="1589999"/>
            <a:ext cx="4994734" cy="2314544"/>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tre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attraverso cui si visualizza ciascuna riga per singolo cambiamento che ha assunto un certificato legato a quell’assistito.</a:t>
            </a:r>
            <a:endParaRPr lang="it-IT"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Calibri" panose="020F0502020204030204" pitchFamily="34" charset="0"/>
            </a:endParaRPr>
          </a:p>
        </p:txBody>
      </p:sp>
      <p:sp>
        <p:nvSpPr>
          <p:cNvPr id="31" name="Rettangolo 30">
            <a:extLst>
              <a:ext uri="{FF2B5EF4-FFF2-40B4-BE49-F238E27FC236}">
                <a16:creationId xmlns:a16="http://schemas.microsoft.com/office/drawing/2014/main" id="{9E2CFBE3-6731-4C67-B200-0DAA95DDC2AE}"/>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6/8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2425566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24E65A0-09E2-408E-065B-7CC1826B0594}"/>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5" name="Immagine 4">
            <a:extLst>
              <a:ext uri="{FF2B5EF4-FFF2-40B4-BE49-F238E27FC236}">
                <a16:creationId xmlns:a16="http://schemas.microsoft.com/office/drawing/2014/main" id="{1238E5B8-105A-6238-F650-66FBB60BD632}"/>
              </a:ext>
            </a:extLst>
          </p:cNvPr>
          <p:cNvPicPr>
            <a:picLocks noChangeAspect="1"/>
          </p:cNvPicPr>
          <p:nvPr/>
        </p:nvPicPr>
        <p:blipFill>
          <a:blip r:embed="rId2"/>
          <a:srcRect l="15406" r="560" b="290"/>
          <a:stretch>
            <a:fillRect/>
          </a:stretch>
        </p:blipFill>
        <p:spPr>
          <a:xfrm>
            <a:off x="5670868" y="1589298"/>
            <a:ext cx="6095839" cy="3493709"/>
          </a:xfrm>
          <a:prstGeom prst="rect">
            <a:avLst/>
          </a:prstGeom>
          <a:ln>
            <a:solidFill>
              <a:srgbClr val="4472C4"/>
            </a:solidFill>
          </a:ln>
        </p:spPr>
      </p:pic>
      <p:sp>
        <p:nvSpPr>
          <p:cNvPr id="7" name="Rettangolo 6">
            <a:extLst>
              <a:ext uri="{FF2B5EF4-FFF2-40B4-BE49-F238E27FC236}">
                <a16:creationId xmlns:a16="http://schemas.microsoft.com/office/drawing/2014/main" id="{8789A4D3-E3EC-C2C8-97E4-B0A78552A7D8}"/>
              </a:ext>
            </a:extLst>
          </p:cNvPr>
          <p:cNvSpPr/>
          <p:nvPr/>
        </p:nvSpPr>
        <p:spPr>
          <a:xfrm>
            <a:off x="229757" y="1589999"/>
            <a:ext cx="4994734" cy="2960875"/>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ogni certificato, indipendentemente dallo stato, sono disponibili tre operazioni:</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2. Cronologia Certificato: </a:t>
            </a:r>
            <a:r>
              <a:rPr lang="it-IT" sz="1400">
                <a:solidFill>
                  <a:srgbClr val="000000"/>
                </a:solidFill>
                <a:ea typeface="Times New Roman" panose="02020603050405020304" pitchFamily="18" charset="0"/>
                <a:cs typeface="Arial"/>
              </a:rPr>
              <a:t>si utilizza l’operazione </a:t>
            </a:r>
            <a:r>
              <a:rPr lang="it-IT" sz="1400" b="1">
                <a:solidFill>
                  <a:schemeClr val="accent1">
                    <a:lumMod val="75000"/>
                  </a:schemeClr>
                </a:solidFill>
                <a:ea typeface="Times New Roman" panose="02020603050405020304" pitchFamily="18" charset="0"/>
                <a:cs typeface="Arial"/>
              </a:rPr>
              <a:t>'Visualizza</a:t>
            </a:r>
            <a:r>
              <a:rPr lang="it-IT" sz="1400">
                <a:solidFill>
                  <a:srgbClr val="000000"/>
                </a:solidFill>
                <a:ea typeface="Times New Roman" panose="02020603050405020304" pitchFamily="18" charset="0"/>
                <a:cs typeface="Arial"/>
              </a:rPr>
              <a:t>' attraverso cui è possibile visualizzare l’intero dettaglio del certificato.</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Per l’operazione descritta, è presente il pulsante </a:t>
            </a:r>
            <a:r>
              <a:rPr lang="it-IT" sz="1400" b="1">
                <a:solidFill>
                  <a:schemeClr val="accent1">
                    <a:lumMod val="75000"/>
                  </a:schemeClr>
                </a:solidFill>
                <a:ea typeface="Times New Roman" panose="02020603050405020304" pitchFamily="18" charset="0"/>
                <a:cs typeface="Arial"/>
              </a:rPr>
              <a:t>'Indietro</a:t>
            </a:r>
            <a:r>
              <a:rPr lang="it-IT" sz="1400">
                <a:solidFill>
                  <a:srgbClr val="000000"/>
                </a:solidFill>
                <a:ea typeface="Times New Roman" panose="02020603050405020304" pitchFamily="18" charset="0"/>
                <a:cs typeface="Arial"/>
              </a:rPr>
              <a:t>' per tornare alla precedente interfaccia.</a:t>
            </a:r>
            <a:endParaRPr lang="en-US" sz="1400">
              <a:solidFill>
                <a:srgbClr val="003D69"/>
              </a:solidFill>
              <a:ea typeface="Times New Roman" panose="02020603050405020304" pitchFamily="18" charset="0"/>
              <a:cs typeface="Arial"/>
            </a:endParaRPr>
          </a:p>
        </p:txBody>
      </p:sp>
      <p:sp>
        <p:nvSpPr>
          <p:cNvPr id="9" name="Rettangolo 8">
            <a:extLst>
              <a:ext uri="{FF2B5EF4-FFF2-40B4-BE49-F238E27FC236}">
                <a16:creationId xmlns:a16="http://schemas.microsoft.com/office/drawing/2014/main" id="{94B411E2-3DF3-4799-BF42-7503C52B2F12}"/>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Cronologia Certificato 7/8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850188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CC38BB3-C536-FAE8-B8B4-6F486417687C}"/>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sp>
        <p:nvSpPr>
          <p:cNvPr id="5" name="Ovale 4">
            <a:extLst>
              <a:ext uri="{FF2B5EF4-FFF2-40B4-BE49-F238E27FC236}">
                <a16:creationId xmlns:a16="http://schemas.microsoft.com/office/drawing/2014/main" id="{ACD4707C-FEB0-6B10-D843-F4274DF0B903}"/>
              </a:ext>
            </a:extLst>
          </p:cNvPr>
          <p:cNvSpPr/>
          <p:nvPr/>
        </p:nvSpPr>
        <p:spPr>
          <a:xfrm>
            <a:off x="273235" y="2346445"/>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p:pic>
        <p:nvPicPr>
          <p:cNvPr id="6" name="Immagine 5">
            <a:extLst>
              <a:ext uri="{FF2B5EF4-FFF2-40B4-BE49-F238E27FC236}">
                <a16:creationId xmlns:a16="http://schemas.microsoft.com/office/drawing/2014/main" id="{B3973DF7-4609-B61A-F24A-6A824D481472}"/>
              </a:ext>
            </a:extLst>
          </p:cNvPr>
          <p:cNvPicPr>
            <a:picLocks noChangeAspect="1"/>
          </p:cNvPicPr>
          <p:nvPr/>
        </p:nvPicPr>
        <p:blipFill>
          <a:blip r:embed="rId2"/>
          <a:srcRect l="19878" t="-421" r="1228"/>
          <a:stretch>
            <a:fillRect/>
          </a:stretch>
        </p:blipFill>
        <p:spPr>
          <a:xfrm>
            <a:off x="6143552" y="1609198"/>
            <a:ext cx="5243478" cy="3253656"/>
          </a:xfrm>
          <a:prstGeom prst="rect">
            <a:avLst/>
          </a:prstGeom>
          <a:ln>
            <a:solidFill>
              <a:srgbClr val="4472C4"/>
            </a:solidFill>
          </a:ln>
        </p:spPr>
      </p:pic>
      <p:cxnSp>
        <p:nvCxnSpPr>
          <p:cNvPr id="7" name="Connettore diritto 6">
            <a:extLst>
              <a:ext uri="{FF2B5EF4-FFF2-40B4-BE49-F238E27FC236}">
                <a16:creationId xmlns:a16="http://schemas.microsoft.com/office/drawing/2014/main" id="{B81F9089-57B2-0E55-60B5-80D69CF667B3}"/>
              </a:ext>
            </a:extLst>
          </p:cNvPr>
          <p:cNvCxnSpPr>
            <a:cxnSpLocks/>
          </p:cNvCxnSpPr>
          <p:nvPr/>
        </p:nvCxnSpPr>
        <p:spPr>
          <a:xfrm flipH="1">
            <a:off x="8569760" y="4233303"/>
            <a:ext cx="2033537" cy="13766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F5E50FCC-B756-481C-BA96-DC45DAC4B66C}"/>
              </a:ext>
            </a:extLst>
          </p:cNvPr>
          <p:cNvPicPr>
            <a:picLocks noChangeAspect="1"/>
          </p:cNvPicPr>
          <p:nvPr/>
        </p:nvPicPr>
        <p:blipFill>
          <a:blip r:embed="rId3"/>
          <a:srcRect l="4622" t="11650" r="14927" b="13217"/>
          <a:stretch>
            <a:fillRect/>
          </a:stretch>
        </p:blipFill>
        <p:spPr>
          <a:xfrm>
            <a:off x="6668789" y="5072641"/>
            <a:ext cx="1943332" cy="1485377"/>
          </a:xfrm>
          <a:prstGeom prst="rect">
            <a:avLst/>
          </a:prstGeom>
          <a:ln>
            <a:solidFill>
              <a:srgbClr val="4472C4"/>
            </a:solidFill>
          </a:ln>
        </p:spPr>
      </p:pic>
      <p:sp>
        <p:nvSpPr>
          <p:cNvPr id="9" name="Ovale 8">
            <a:extLst>
              <a:ext uri="{FF2B5EF4-FFF2-40B4-BE49-F238E27FC236}">
                <a16:creationId xmlns:a16="http://schemas.microsoft.com/office/drawing/2014/main" id="{0DBAFE80-8F54-DC9D-7C5C-08F2E7E48444}"/>
              </a:ext>
            </a:extLst>
          </p:cNvPr>
          <p:cNvSpPr/>
          <p:nvPr/>
        </p:nvSpPr>
        <p:spPr>
          <a:xfrm>
            <a:off x="8621715" y="6008062"/>
            <a:ext cx="295275" cy="291418"/>
          </a:xfrm>
          <a:prstGeom prst="ellipse">
            <a:avLst/>
          </a:prstGeom>
          <a:solidFill>
            <a:schemeClr val="accent1">
              <a:lumMod val="75000"/>
            </a:schemeClr>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dirty="0">
                <a:solidFill>
                  <a:schemeClr val="bg1"/>
                </a:solidFill>
              </a:rPr>
              <a:t>3</a:t>
            </a:r>
            <a:endParaRPr lang="it-IT" sz="1400" b="1"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16EC304D-F9B9-E79C-357F-335F52EC4719}"/>
                  </a:ext>
                </a:extLst>
              </p14:cNvPr>
              <p14:cNvContentPartPr/>
              <p14:nvPr/>
            </p14:nvContentPartPr>
            <p14:xfrm>
              <a:off x="6329697" y="3518730"/>
              <a:ext cx="576360" cy="47880"/>
            </p14:xfrm>
          </p:contentPart>
        </mc:Choice>
        <mc:Fallback xmlns="">
          <p:pic>
            <p:nvPicPr>
              <p:cNvPr id="10" name="Input penna 9">
                <a:extLst>
                  <a:ext uri="{FF2B5EF4-FFF2-40B4-BE49-F238E27FC236}">
                    <a16:creationId xmlns:a16="http://schemas.microsoft.com/office/drawing/2014/main" id="{16EC304D-F9B9-E79C-357F-335F52EC4719}"/>
                  </a:ext>
                </a:extLst>
              </p:cNvPr>
              <p:cNvPicPr/>
              <p:nvPr/>
            </p:nvPicPr>
            <p:blipFill>
              <a:blip r:embed="rId5"/>
              <a:stretch>
                <a:fillRect/>
              </a:stretch>
            </p:blipFill>
            <p:spPr>
              <a:xfrm>
                <a:off x="6293697" y="3482730"/>
                <a:ext cx="6480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put penna 10">
                <a:extLst>
                  <a:ext uri="{FF2B5EF4-FFF2-40B4-BE49-F238E27FC236}">
                    <a16:creationId xmlns:a16="http://schemas.microsoft.com/office/drawing/2014/main" id="{525BC3CD-B8F1-A45B-4EEE-DF15AE71D993}"/>
                  </a:ext>
                </a:extLst>
              </p14:cNvPr>
              <p14:cNvContentPartPr/>
              <p14:nvPr/>
            </p14:nvContentPartPr>
            <p14:xfrm>
              <a:off x="6327537" y="3726810"/>
              <a:ext cx="559080" cy="30240"/>
            </p14:xfrm>
          </p:contentPart>
        </mc:Choice>
        <mc:Fallback xmlns="">
          <p:pic>
            <p:nvPicPr>
              <p:cNvPr id="11" name="Input penna 10">
                <a:extLst>
                  <a:ext uri="{FF2B5EF4-FFF2-40B4-BE49-F238E27FC236}">
                    <a16:creationId xmlns:a16="http://schemas.microsoft.com/office/drawing/2014/main" id="{525BC3CD-B8F1-A45B-4EEE-DF15AE71D993}"/>
                  </a:ext>
                </a:extLst>
              </p:cNvPr>
              <p:cNvPicPr/>
              <p:nvPr/>
            </p:nvPicPr>
            <p:blipFill>
              <a:blip r:embed="rId7"/>
              <a:stretch>
                <a:fillRect/>
              </a:stretch>
            </p:blipFill>
            <p:spPr>
              <a:xfrm>
                <a:off x="6291537" y="3690810"/>
                <a:ext cx="63072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put penna 12">
                <a:extLst>
                  <a:ext uri="{FF2B5EF4-FFF2-40B4-BE49-F238E27FC236}">
                    <a16:creationId xmlns:a16="http://schemas.microsoft.com/office/drawing/2014/main" id="{13E96A06-6DFB-426B-0EBE-1329301794DE}"/>
                  </a:ext>
                </a:extLst>
              </p14:cNvPr>
              <p14:cNvContentPartPr/>
              <p14:nvPr/>
            </p14:nvContentPartPr>
            <p14:xfrm>
              <a:off x="6350577" y="3918330"/>
              <a:ext cx="531360" cy="720"/>
            </p14:xfrm>
          </p:contentPart>
        </mc:Choice>
        <mc:Fallback xmlns="">
          <p:pic>
            <p:nvPicPr>
              <p:cNvPr id="13" name="Input penna 12">
                <a:extLst>
                  <a:ext uri="{FF2B5EF4-FFF2-40B4-BE49-F238E27FC236}">
                    <a16:creationId xmlns:a16="http://schemas.microsoft.com/office/drawing/2014/main" id="{13E96A06-6DFB-426B-0EBE-1329301794DE}"/>
                  </a:ext>
                </a:extLst>
              </p:cNvPr>
              <p:cNvPicPr/>
              <p:nvPr/>
            </p:nvPicPr>
            <p:blipFill>
              <a:blip r:embed="rId9"/>
              <a:stretch>
                <a:fillRect/>
              </a:stretch>
            </p:blipFill>
            <p:spPr>
              <a:xfrm>
                <a:off x="6314577" y="3846330"/>
                <a:ext cx="603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put penna 13">
                <a:extLst>
                  <a:ext uri="{FF2B5EF4-FFF2-40B4-BE49-F238E27FC236}">
                    <a16:creationId xmlns:a16="http://schemas.microsoft.com/office/drawing/2014/main" id="{B90FF132-100C-2012-CABB-4FDD3C5AC43D}"/>
                  </a:ext>
                </a:extLst>
              </p14:cNvPr>
              <p14:cNvContentPartPr/>
              <p14:nvPr/>
            </p14:nvContentPartPr>
            <p14:xfrm>
              <a:off x="6593937" y="3923370"/>
              <a:ext cx="308160" cy="24840"/>
            </p14:xfrm>
          </p:contentPart>
        </mc:Choice>
        <mc:Fallback xmlns="">
          <p:pic>
            <p:nvPicPr>
              <p:cNvPr id="14" name="Input penna 13">
                <a:extLst>
                  <a:ext uri="{FF2B5EF4-FFF2-40B4-BE49-F238E27FC236}">
                    <a16:creationId xmlns:a16="http://schemas.microsoft.com/office/drawing/2014/main" id="{B90FF132-100C-2012-CABB-4FDD3C5AC43D}"/>
                  </a:ext>
                </a:extLst>
              </p:cNvPr>
              <p:cNvPicPr/>
              <p:nvPr/>
            </p:nvPicPr>
            <p:blipFill>
              <a:blip r:embed="rId11"/>
              <a:stretch>
                <a:fillRect/>
              </a:stretch>
            </p:blipFill>
            <p:spPr>
              <a:xfrm>
                <a:off x="6557937" y="3887370"/>
                <a:ext cx="3798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put penna 14">
                <a:extLst>
                  <a:ext uri="{FF2B5EF4-FFF2-40B4-BE49-F238E27FC236}">
                    <a16:creationId xmlns:a16="http://schemas.microsoft.com/office/drawing/2014/main" id="{020206BC-50AE-8A37-C4D3-E5713446BE37}"/>
                  </a:ext>
                </a:extLst>
              </p14:cNvPr>
              <p14:cNvContentPartPr/>
              <p14:nvPr/>
            </p14:nvContentPartPr>
            <p14:xfrm>
              <a:off x="6337257" y="4118130"/>
              <a:ext cx="511200" cy="43560"/>
            </p14:xfrm>
          </p:contentPart>
        </mc:Choice>
        <mc:Fallback xmlns="">
          <p:pic>
            <p:nvPicPr>
              <p:cNvPr id="15" name="Input penna 14">
                <a:extLst>
                  <a:ext uri="{FF2B5EF4-FFF2-40B4-BE49-F238E27FC236}">
                    <a16:creationId xmlns:a16="http://schemas.microsoft.com/office/drawing/2014/main" id="{020206BC-50AE-8A37-C4D3-E5713446BE37}"/>
                  </a:ext>
                </a:extLst>
              </p:cNvPr>
              <p:cNvPicPr/>
              <p:nvPr/>
            </p:nvPicPr>
            <p:blipFill>
              <a:blip r:embed="rId13"/>
              <a:stretch>
                <a:fillRect/>
              </a:stretch>
            </p:blipFill>
            <p:spPr>
              <a:xfrm>
                <a:off x="6301257" y="4082130"/>
                <a:ext cx="5828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6" name="Input penna 15">
                <a:extLst>
                  <a:ext uri="{FF2B5EF4-FFF2-40B4-BE49-F238E27FC236}">
                    <a16:creationId xmlns:a16="http://schemas.microsoft.com/office/drawing/2014/main" id="{1D4CCDEA-E30A-A6B0-6717-14FCCC54ED81}"/>
                  </a:ext>
                </a:extLst>
              </p14:cNvPr>
              <p14:cNvContentPartPr/>
              <p14:nvPr/>
            </p14:nvContentPartPr>
            <p14:xfrm>
              <a:off x="6331137" y="4325130"/>
              <a:ext cx="521280" cy="27000"/>
            </p14:xfrm>
          </p:contentPart>
        </mc:Choice>
        <mc:Fallback xmlns="">
          <p:pic>
            <p:nvPicPr>
              <p:cNvPr id="16" name="Input penna 15">
                <a:extLst>
                  <a:ext uri="{FF2B5EF4-FFF2-40B4-BE49-F238E27FC236}">
                    <a16:creationId xmlns:a16="http://schemas.microsoft.com/office/drawing/2014/main" id="{1D4CCDEA-E30A-A6B0-6717-14FCCC54ED81}"/>
                  </a:ext>
                </a:extLst>
              </p:cNvPr>
              <p:cNvPicPr/>
              <p:nvPr/>
            </p:nvPicPr>
            <p:blipFill>
              <a:blip r:embed="rId15"/>
              <a:stretch>
                <a:fillRect/>
              </a:stretch>
            </p:blipFill>
            <p:spPr>
              <a:xfrm>
                <a:off x="6295137" y="4289130"/>
                <a:ext cx="59292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put penna 17">
                <a:extLst>
                  <a:ext uri="{FF2B5EF4-FFF2-40B4-BE49-F238E27FC236}">
                    <a16:creationId xmlns:a16="http://schemas.microsoft.com/office/drawing/2014/main" id="{4C517A39-5B58-FB30-7AF4-4A5E82140814}"/>
                  </a:ext>
                </a:extLst>
              </p14:cNvPr>
              <p14:cNvContentPartPr/>
              <p14:nvPr/>
            </p14:nvContentPartPr>
            <p14:xfrm>
              <a:off x="6404937" y="4537890"/>
              <a:ext cx="477000" cy="720"/>
            </p14:xfrm>
          </p:contentPart>
        </mc:Choice>
        <mc:Fallback xmlns="">
          <p:pic>
            <p:nvPicPr>
              <p:cNvPr id="18" name="Input penna 17">
                <a:extLst>
                  <a:ext uri="{FF2B5EF4-FFF2-40B4-BE49-F238E27FC236}">
                    <a16:creationId xmlns:a16="http://schemas.microsoft.com/office/drawing/2014/main" id="{4C517A39-5B58-FB30-7AF4-4A5E82140814}"/>
                  </a:ext>
                </a:extLst>
              </p:cNvPr>
              <p:cNvPicPr/>
              <p:nvPr/>
            </p:nvPicPr>
            <p:blipFill>
              <a:blip r:embed="rId17"/>
              <a:stretch>
                <a:fillRect/>
              </a:stretch>
            </p:blipFill>
            <p:spPr>
              <a:xfrm>
                <a:off x="6368964" y="4465890"/>
                <a:ext cx="548586"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put penna 18">
                <a:extLst>
                  <a:ext uri="{FF2B5EF4-FFF2-40B4-BE49-F238E27FC236}">
                    <a16:creationId xmlns:a16="http://schemas.microsoft.com/office/drawing/2014/main" id="{0C2B06DF-96BE-7F3B-5282-0090AD69EEF8}"/>
                  </a:ext>
                </a:extLst>
              </p14:cNvPr>
              <p14:cNvContentPartPr/>
              <p14:nvPr/>
            </p14:nvContentPartPr>
            <p14:xfrm>
              <a:off x="6333297" y="4521330"/>
              <a:ext cx="517680" cy="52560"/>
            </p14:xfrm>
          </p:contentPart>
        </mc:Choice>
        <mc:Fallback xmlns="">
          <p:pic>
            <p:nvPicPr>
              <p:cNvPr id="19" name="Input penna 18">
                <a:extLst>
                  <a:ext uri="{FF2B5EF4-FFF2-40B4-BE49-F238E27FC236}">
                    <a16:creationId xmlns:a16="http://schemas.microsoft.com/office/drawing/2014/main" id="{0C2B06DF-96BE-7F3B-5282-0090AD69EEF8}"/>
                  </a:ext>
                </a:extLst>
              </p:cNvPr>
              <p:cNvPicPr/>
              <p:nvPr/>
            </p:nvPicPr>
            <p:blipFill>
              <a:blip r:embed="rId19"/>
              <a:stretch>
                <a:fillRect/>
              </a:stretch>
            </p:blipFill>
            <p:spPr>
              <a:xfrm>
                <a:off x="6297297" y="4485330"/>
                <a:ext cx="589320" cy="124200"/>
              </a:xfrm>
              <a:prstGeom prst="rect">
                <a:avLst/>
              </a:prstGeom>
            </p:spPr>
          </p:pic>
        </mc:Fallback>
      </mc:AlternateContent>
      <p:sp>
        <p:nvSpPr>
          <p:cNvPr id="17" name="Rettangolo 16">
            <a:extLst>
              <a:ext uri="{FF2B5EF4-FFF2-40B4-BE49-F238E27FC236}">
                <a16:creationId xmlns:a16="http://schemas.microsoft.com/office/drawing/2014/main" id="{0FA2F83B-8AAE-6A1E-70E8-9545C3A191D4}"/>
              </a:ext>
            </a:extLst>
          </p:cNvPr>
          <p:cNvSpPr/>
          <p:nvPr/>
        </p:nvSpPr>
        <p:spPr>
          <a:xfrm>
            <a:off x="229757" y="1589999"/>
            <a:ext cx="4994734" cy="3607206"/>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Per i certificati VALIDI sarà disponibile un’ulteriore operazione:</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3D69"/>
              </a:solidFill>
              <a:ea typeface="Times New Roman" panose="02020603050405020304" pitchFamily="18" charset="0"/>
              <a:cs typeface="Arial"/>
            </a:endParaRPr>
          </a:p>
          <a:p>
            <a:pPr>
              <a:lnSpc>
                <a:spcPct val="150000"/>
              </a:lnSpc>
            </a:pPr>
            <a:r>
              <a:rPr lang="it-IT" sz="1400" b="1">
                <a:solidFill>
                  <a:srgbClr val="003D69"/>
                </a:solidFill>
                <a:ea typeface="Times New Roman" panose="02020603050405020304" pitchFamily="18" charset="0"/>
                <a:cs typeface="Arial"/>
              </a:rPr>
              <a:t>3. Stampa Certificato: </a:t>
            </a:r>
            <a:r>
              <a:rPr lang="it-IT" sz="1400">
                <a:solidFill>
                  <a:srgbClr val="000000"/>
                </a:solidFill>
                <a:ea typeface="Times New Roman" panose="02020603050405020304" pitchFamily="18" charset="0"/>
                <a:cs typeface="Arial"/>
              </a:rPr>
              <a:t>utile per effettuare il download in formato PDF del Certificato interessato. È possibile che occorra qualche minuto per completare il processo di download. Una volta completato il download, comparirà un pop-up informativo per confermare che il Certificato è stato scaricato correttamente. Il Certificato sarà disponibile nei download del proprio PC.</a:t>
            </a:r>
            <a:endParaRPr lang="en-US" sz="1400">
              <a:solidFill>
                <a:srgbClr val="003D69"/>
              </a:solidFill>
              <a:ea typeface="Times New Roman" panose="02020603050405020304" pitchFamily="18" charset="0"/>
              <a:cs typeface="Arial"/>
            </a:endParaRPr>
          </a:p>
          <a:p>
            <a:pPr>
              <a:lnSpc>
                <a:spcPct val="150000"/>
              </a:lnSpc>
            </a:pPr>
            <a:endParaRPr lang="it-IT" sz="1400" dirty="0">
              <a:solidFill>
                <a:srgbClr val="000000"/>
              </a:solidFill>
              <a:ea typeface="Times New Roman" panose="02020603050405020304" pitchFamily="18" charset="0"/>
              <a:cs typeface="Arial"/>
            </a:endParaRPr>
          </a:p>
        </p:txBody>
      </p:sp>
      <p:sp>
        <p:nvSpPr>
          <p:cNvPr id="21" name="Rettangolo 20">
            <a:extLst>
              <a:ext uri="{FF2B5EF4-FFF2-40B4-BE49-F238E27FC236}">
                <a16:creationId xmlns:a16="http://schemas.microsoft.com/office/drawing/2014/main" id="{2A0AD287-5BF3-21FF-65D2-51ED727FF28C}"/>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Ricerca Certificato – Stampa Certificato 8/8</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129584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CABD86E-DB0B-E01A-9B08-D021A7742030}"/>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05 - Profilo Applicativo - Direttore Sanitario</a:t>
            </a:r>
          </a:p>
        </p:txBody>
      </p:sp>
      <p:pic>
        <p:nvPicPr>
          <p:cNvPr id="2" name="Immagine 1">
            <a:extLst>
              <a:ext uri="{FF2B5EF4-FFF2-40B4-BE49-F238E27FC236}">
                <a16:creationId xmlns:a16="http://schemas.microsoft.com/office/drawing/2014/main" id="{B2B6DBA3-5E60-A7A1-C0E6-5EC79175BC6A}"/>
              </a:ext>
            </a:extLst>
          </p:cNvPr>
          <p:cNvPicPr>
            <a:picLocks noChangeAspect="1"/>
          </p:cNvPicPr>
          <p:nvPr/>
        </p:nvPicPr>
        <p:blipFill>
          <a:blip r:embed="rId2"/>
          <a:stretch>
            <a:fillRect/>
          </a:stretch>
        </p:blipFill>
        <p:spPr>
          <a:xfrm>
            <a:off x="5557520" y="1593349"/>
            <a:ext cx="6268720" cy="2797542"/>
          </a:xfrm>
          <a:prstGeom prst="rect">
            <a:avLst/>
          </a:prstGeom>
          <a:ln>
            <a:solidFill>
              <a:srgbClr val="4472C4"/>
            </a:solidFill>
          </a:ln>
        </p:spPr>
      </p:pic>
      <p:sp>
        <p:nvSpPr>
          <p:cNvPr id="7" name="Rettangolo 6">
            <a:extLst>
              <a:ext uri="{FF2B5EF4-FFF2-40B4-BE49-F238E27FC236}">
                <a16:creationId xmlns:a16="http://schemas.microsoft.com/office/drawing/2014/main" id="{1D57B42C-6A58-4EF1-413E-053385F12A20}"/>
              </a:ext>
            </a:extLst>
          </p:cNvPr>
          <p:cNvSpPr/>
          <p:nvPr/>
        </p:nvSpPr>
        <p:spPr>
          <a:xfrm>
            <a:off x="229757" y="1589999"/>
            <a:ext cx="4994734" cy="4576702"/>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ea typeface="Times New Roman" panose="02020603050405020304" pitchFamily="18" charset="0"/>
                <a:cs typeface="Arial"/>
              </a:rPr>
              <a:t>L’operatore, mediante l’interfaccia web resa disponibile dalla funzionalità in oggetto, inserisce le seguenti informazioni di input:</a:t>
            </a:r>
            <a:endParaRPr lang="en-US" sz="1400">
              <a:solidFill>
                <a:srgbClr val="003D69"/>
              </a:solidFill>
              <a:ea typeface="Times New Roman" panose="02020603050405020304" pitchFamily="18" charset="0"/>
              <a:cs typeface="Arial"/>
            </a:endParaRPr>
          </a:p>
          <a:p>
            <a:pPr marL="285750" indent="-285750">
              <a:lnSpc>
                <a:spcPct val="150000"/>
              </a:lnSpc>
              <a:buFont typeface="Courier New,monospace"/>
              <a:buChar char="o"/>
            </a:pPr>
            <a:r>
              <a:rPr lang="it-IT" sz="1400" b="1">
                <a:solidFill>
                  <a:srgbClr val="003D6A"/>
                </a:solidFill>
                <a:ea typeface="Times New Roman" panose="02020603050405020304" pitchFamily="18" charset="0"/>
                <a:cs typeface="Arial"/>
              </a:rPr>
              <a:t>Periodo: </a:t>
            </a:r>
            <a:r>
              <a:rPr lang="it-IT" sz="1400">
                <a:solidFill>
                  <a:srgbClr val="003D69"/>
                </a:solidFill>
                <a:ea typeface="Times New Roman" panose="02020603050405020304" pitchFamily="18" charset="0"/>
                <a:cs typeface="Arial"/>
              </a:rPr>
              <a:t>s</a:t>
            </a:r>
            <a:r>
              <a:rPr lang="it-IT" sz="1400">
                <a:solidFill>
                  <a:srgbClr val="000000"/>
                </a:solidFill>
                <a:ea typeface="Times New Roman" panose="02020603050405020304" pitchFamily="18" charset="0"/>
                <a:cs typeface="Arial"/>
              </a:rPr>
              <a:t>pecificare il periodo desiderato indicando la data di inizio (Giorno-Mese-Anno) e la data di fine (Giorno-Mese-Anno).</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Dopo aver inserito le informazioni di input, l'operatore può avviare il processo di esportazione dei certificati utilizzando il pulsante </a:t>
            </a:r>
            <a:r>
              <a:rPr lang="it-IT" sz="1400" b="1">
                <a:solidFill>
                  <a:srgbClr val="00B050"/>
                </a:solidFill>
                <a:ea typeface="Times New Roman" panose="02020603050405020304" pitchFamily="18" charset="0"/>
                <a:cs typeface="Arial"/>
              </a:rPr>
              <a:t>‘Esporta’</a:t>
            </a:r>
            <a:r>
              <a:rPr lang="it-IT" sz="1400">
                <a:solidFill>
                  <a:srgbClr val="000000"/>
                </a:solidFill>
                <a:ea typeface="Times New Roman" panose="02020603050405020304" pitchFamily="18" charset="0"/>
                <a:cs typeface="Arial"/>
              </a:rPr>
              <a:t>.</a:t>
            </a:r>
            <a:endParaRPr lang="en-US" sz="1400">
              <a:solidFill>
                <a:srgbClr val="003D69"/>
              </a:solidFill>
              <a:ea typeface="Times New Roman" panose="02020603050405020304" pitchFamily="18" charset="0"/>
              <a:cs typeface="Arial"/>
            </a:endParaRPr>
          </a:p>
          <a:p>
            <a:pPr>
              <a:lnSpc>
                <a:spcPct val="150000"/>
              </a:lnSpc>
            </a:pPr>
            <a:r>
              <a:rPr lang="it-IT" sz="1400">
                <a:solidFill>
                  <a:srgbClr val="000000"/>
                </a:solidFill>
                <a:ea typeface="Times New Roman" panose="02020603050405020304" pitchFamily="18" charset="0"/>
                <a:cs typeface="Arial"/>
              </a:rPr>
              <a:t>I certificati presenti nel file sono quelli che sono stati emessi/presi in carico da medici appartenenti allo Stabilimento Ospedaliero del direttore attualmente loggato. L'operatore può quindi utilizzare il file scaricato per le proprie operazioni o archiviazione secondo necessità.</a:t>
            </a:r>
            <a:endParaRPr lang="en-US" sz="1400">
              <a:solidFill>
                <a:srgbClr val="003D69"/>
              </a:solidFill>
              <a:ea typeface="Times New Roman" panose="02020603050405020304" pitchFamily="18" charset="0"/>
              <a:cs typeface="Arial"/>
            </a:endParaRPr>
          </a:p>
        </p:txBody>
      </p:sp>
      <p:sp>
        <p:nvSpPr>
          <p:cNvPr id="9" name="Rettangolo 8">
            <a:extLst>
              <a:ext uri="{FF2B5EF4-FFF2-40B4-BE49-F238E27FC236}">
                <a16:creationId xmlns:a16="http://schemas.microsoft.com/office/drawing/2014/main" id="{2BB8A3D2-4785-6963-B9E1-223CD5A41F37}"/>
              </a:ext>
            </a:extLst>
          </p:cNvPr>
          <p:cNvSpPr/>
          <p:nvPr/>
        </p:nvSpPr>
        <p:spPr>
          <a:xfrm>
            <a:off x="227364" y="1044099"/>
            <a:ext cx="7230624" cy="769441"/>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Esporta Certificato</a:t>
            </a:r>
            <a:endParaRPr lang="it-IT" sz="2400">
              <a:solidFill>
                <a:srgbClr val="000000"/>
              </a:solidFill>
              <a:cs typeface="Arial"/>
            </a:endParaRPr>
          </a:p>
          <a:p>
            <a:pPr algn="ctr"/>
            <a:endParaRPr lang="en-GB" sz="2000" b="1" dirty="0">
              <a:solidFill>
                <a:srgbClr val="003D6A"/>
              </a:solidFill>
              <a:cs typeface="Arial"/>
            </a:endParaRPr>
          </a:p>
        </p:txBody>
      </p:sp>
    </p:spTree>
    <p:extLst>
      <p:ext uri="{BB962C8B-B14F-4D97-AF65-F5344CB8AC3E}">
        <p14:creationId xmlns:p14="http://schemas.microsoft.com/office/powerpoint/2010/main" val="1492232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A538BC8-C75B-56C9-7D1A-7276FE435AE2}"/>
              </a:ext>
            </a:extLst>
          </p:cNvPr>
          <p:cNvSpPr txBox="1"/>
          <p:nvPr/>
        </p:nvSpPr>
        <p:spPr>
          <a:xfrm>
            <a:off x="1139805" y="123222"/>
            <a:ext cx="1033113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3200" b="1" dirty="0">
                <a:solidFill>
                  <a:schemeClr val="bg1"/>
                </a:solidFill>
                <a:latin typeface="Arial"/>
                <a:ea typeface="Calibri"/>
                <a:cs typeface="Arial"/>
              </a:rPr>
              <a:t>Indice</a:t>
            </a:r>
          </a:p>
        </p:txBody>
      </p:sp>
      <p:grpSp>
        <p:nvGrpSpPr>
          <p:cNvPr id="2" name="Gruppo 1">
            <a:extLst>
              <a:ext uri="{FF2B5EF4-FFF2-40B4-BE49-F238E27FC236}">
                <a16:creationId xmlns:a16="http://schemas.microsoft.com/office/drawing/2014/main" id="{CE1B03CB-6980-BB56-FAB1-86018BC41DC6}"/>
              </a:ext>
            </a:extLst>
          </p:cNvPr>
          <p:cNvGrpSpPr/>
          <p:nvPr/>
        </p:nvGrpSpPr>
        <p:grpSpPr>
          <a:xfrm>
            <a:off x="1051780" y="2213147"/>
            <a:ext cx="500793" cy="2611855"/>
            <a:chOff x="442181" y="1593387"/>
            <a:chExt cx="488380" cy="2669843"/>
          </a:xfrm>
        </p:grpSpPr>
        <p:sp>
          <p:nvSpPr>
            <p:cNvPr id="4" name="Rettangolo 3">
              <a:extLst>
                <a:ext uri="{FF2B5EF4-FFF2-40B4-BE49-F238E27FC236}">
                  <a16:creationId xmlns:a16="http://schemas.microsoft.com/office/drawing/2014/main" id="{3D51B9D9-A6A8-2127-A14B-A2A4EAA981CC}"/>
                </a:ext>
              </a:extLst>
            </p:cNvPr>
            <p:cNvSpPr/>
            <p:nvPr/>
          </p:nvSpPr>
          <p:spPr>
            <a:xfrm>
              <a:off x="442181" y="1593387"/>
              <a:ext cx="108000" cy="2347317"/>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Rettangolo 4">
              <a:extLst>
                <a:ext uri="{FF2B5EF4-FFF2-40B4-BE49-F238E27FC236}">
                  <a16:creationId xmlns:a16="http://schemas.microsoft.com/office/drawing/2014/main" id="{60ED385D-EC8E-0E87-2A47-2F29909FEE0A}"/>
                </a:ext>
              </a:extLst>
            </p:cNvPr>
            <p:cNvSpPr/>
            <p:nvPr/>
          </p:nvSpPr>
          <p:spPr>
            <a:xfrm>
              <a:off x="516729" y="4155229"/>
              <a:ext cx="413832" cy="108001"/>
            </a:xfrm>
            <a:prstGeom prst="rect">
              <a:avLst/>
            </a:prstGeom>
            <a:solidFill>
              <a:srgbClr val="0025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sp>
        <p:nvSpPr>
          <p:cNvPr id="6" name="Rettangolo 5">
            <a:extLst>
              <a:ext uri="{FF2B5EF4-FFF2-40B4-BE49-F238E27FC236}">
                <a16:creationId xmlns:a16="http://schemas.microsoft.com/office/drawing/2014/main" id="{BA3C224E-EAAE-8720-FC17-ACF78CED503E}"/>
              </a:ext>
            </a:extLst>
          </p:cNvPr>
          <p:cNvSpPr/>
          <p:nvPr/>
        </p:nvSpPr>
        <p:spPr>
          <a:xfrm>
            <a:off x="1051781" y="2474699"/>
            <a:ext cx="110745" cy="2570703"/>
          </a:xfrm>
          <a:prstGeom prst="rect">
            <a:avLst/>
          </a:prstGeom>
          <a:solidFill>
            <a:srgbClr val="012B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CasellaDiTesto 1">
            <a:extLst>
              <a:ext uri="{FF2B5EF4-FFF2-40B4-BE49-F238E27FC236}">
                <a16:creationId xmlns:a16="http://schemas.microsoft.com/office/drawing/2014/main" id="{612E8B59-4455-950B-B0B7-D24CCD09C666}"/>
              </a:ext>
            </a:extLst>
          </p:cNvPr>
          <p:cNvSpPr txBox="1"/>
          <p:nvPr/>
        </p:nvSpPr>
        <p:spPr>
          <a:xfrm>
            <a:off x="1679395" y="2687265"/>
            <a:ext cx="9431079"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02 - Profili Coinvolti</a:t>
            </a:r>
          </a:p>
        </p:txBody>
      </p:sp>
      <p:sp>
        <p:nvSpPr>
          <p:cNvPr id="8" name="CasellaDiTesto 9">
            <a:extLst>
              <a:ext uri="{FF2B5EF4-FFF2-40B4-BE49-F238E27FC236}">
                <a16:creationId xmlns:a16="http://schemas.microsoft.com/office/drawing/2014/main" id="{34ED3C08-8497-4D9C-BBCF-AB52BDEF4FD6}"/>
              </a:ext>
            </a:extLst>
          </p:cNvPr>
          <p:cNvSpPr txBox="1"/>
          <p:nvPr/>
        </p:nvSpPr>
        <p:spPr>
          <a:xfrm>
            <a:off x="1679395" y="3161383"/>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03 - Modello Organizzativo</a:t>
            </a:r>
          </a:p>
        </p:txBody>
      </p:sp>
      <p:sp>
        <p:nvSpPr>
          <p:cNvPr id="9" name="CasellaDiTesto 9">
            <a:extLst>
              <a:ext uri="{FF2B5EF4-FFF2-40B4-BE49-F238E27FC236}">
                <a16:creationId xmlns:a16="http://schemas.microsoft.com/office/drawing/2014/main" id="{9C3DE8F8-EA85-4F96-A24F-9444A87939F8}"/>
              </a:ext>
            </a:extLst>
          </p:cNvPr>
          <p:cNvSpPr txBox="1"/>
          <p:nvPr/>
        </p:nvSpPr>
        <p:spPr>
          <a:xfrm>
            <a:off x="1679395" y="3635501"/>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04 - Login</a:t>
            </a:r>
          </a:p>
        </p:txBody>
      </p:sp>
      <p:sp>
        <p:nvSpPr>
          <p:cNvPr id="10" name="CasellaDiTesto 9">
            <a:extLst>
              <a:ext uri="{FF2B5EF4-FFF2-40B4-BE49-F238E27FC236}">
                <a16:creationId xmlns:a16="http://schemas.microsoft.com/office/drawing/2014/main" id="{7D007E76-AC74-40AB-972F-30BA53CD3799}"/>
              </a:ext>
            </a:extLst>
          </p:cNvPr>
          <p:cNvSpPr txBox="1"/>
          <p:nvPr/>
        </p:nvSpPr>
        <p:spPr>
          <a:xfrm>
            <a:off x="1679395" y="4109619"/>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05 - Profilo Applicativo: </a:t>
            </a:r>
            <a:r>
              <a:rPr lang="it-IT" sz="2400" b="0" dirty="0">
                <a:solidFill>
                  <a:srgbClr val="012B51"/>
                </a:solidFill>
                <a:latin typeface="+mn-lt"/>
              </a:rPr>
              <a:t>Direttore Sanitario</a:t>
            </a:r>
            <a:endParaRPr lang="it-IT" dirty="0"/>
          </a:p>
        </p:txBody>
      </p:sp>
      <p:sp>
        <p:nvSpPr>
          <p:cNvPr id="11" name="CasellaDiTesto 9">
            <a:extLst>
              <a:ext uri="{FF2B5EF4-FFF2-40B4-BE49-F238E27FC236}">
                <a16:creationId xmlns:a16="http://schemas.microsoft.com/office/drawing/2014/main" id="{A2750B31-D67A-DC43-8378-278731AF93C2}"/>
              </a:ext>
            </a:extLst>
          </p:cNvPr>
          <p:cNvSpPr txBox="1"/>
          <p:nvPr/>
        </p:nvSpPr>
        <p:spPr>
          <a:xfrm>
            <a:off x="1679395" y="2213147"/>
            <a:ext cx="9431079" cy="461665"/>
          </a:xfrm>
          <a:prstGeom prst="rect">
            <a:avLst/>
          </a:prstGeom>
          <a:noFill/>
        </p:spPr>
        <p:txBody>
          <a:bodyPr wrap="square" rtlCol="0">
            <a:spAutoFit/>
          </a:bodyPr>
          <a:lstStyle>
            <a:defPPr>
              <a:defRPr lang="en-US"/>
            </a:defPPr>
            <a:lvl1pPr marL="0" algn="l" defTabSz="914400" rtl="0" eaLnBrk="1" latinLnBrk="0" hangingPunct="1">
              <a:defRPr kumimoji="0" sz="2400" b="0" i="0" u="none" strike="noStrike" kern="1200" cap="none" spc="0" normalizeH="0" baseline="0">
                <a:ln>
                  <a:noFill/>
                </a:ln>
                <a:solidFill>
                  <a:srgbClr val="012B5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01 - Introduzione</a:t>
            </a:r>
          </a:p>
        </p:txBody>
      </p:sp>
      <p:sp>
        <p:nvSpPr>
          <p:cNvPr id="12" name="CasellaDiTesto 9">
            <a:extLst>
              <a:ext uri="{FF2B5EF4-FFF2-40B4-BE49-F238E27FC236}">
                <a16:creationId xmlns:a16="http://schemas.microsoft.com/office/drawing/2014/main" id="{A708A207-B0A2-7B51-DA74-1B7253732487}"/>
              </a:ext>
            </a:extLst>
          </p:cNvPr>
          <p:cNvSpPr txBox="1"/>
          <p:nvPr/>
        </p:nvSpPr>
        <p:spPr>
          <a:xfrm>
            <a:off x="1679392" y="4583737"/>
            <a:ext cx="9431079" cy="461665"/>
          </a:xfrm>
          <a:prstGeom prst="rect">
            <a:avLst/>
          </a:prstGeom>
          <a:solidFill>
            <a:srgbClr val="012B51"/>
          </a:solidFill>
        </p:spPr>
        <p:txBody>
          <a:bodyPr wrap="square" rtlCol="0">
            <a:spAutoFit/>
          </a:bodyPr>
          <a:lstStyle>
            <a:defPPr>
              <a:defRPr lang="en-US"/>
            </a:defPPr>
            <a:lvl1pPr marL="0" algn="l" defTabSz="914400" rtl="0" eaLnBrk="1" latinLnBrk="0" hangingPunct="1">
              <a:defRPr kumimoji="0" sz="2400" b="1" i="0" u="none" strike="noStrike" kern="1200" cap="none" spc="0" normalizeH="0" baseline="0">
                <a:ln>
                  <a:noFill/>
                </a:ln>
                <a:solidFill>
                  <a:schemeClr val="bg1"/>
                </a:solidFill>
                <a:effectLst/>
                <a:uLnTx/>
                <a:uFillTx/>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dirty="0"/>
              <a:t>06 - Canale di Assistenza</a:t>
            </a:r>
          </a:p>
        </p:txBody>
      </p:sp>
    </p:spTree>
    <p:extLst>
      <p:ext uri="{BB962C8B-B14F-4D97-AF65-F5344CB8AC3E}">
        <p14:creationId xmlns:p14="http://schemas.microsoft.com/office/powerpoint/2010/main" val="1648880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9">
            <a:extLst>
              <a:ext uri="{FF2B5EF4-FFF2-40B4-BE49-F238E27FC236}">
                <a16:creationId xmlns:a16="http://schemas.microsoft.com/office/drawing/2014/main" id="{6843FF84-8AA5-A7D7-A0B8-05F95FE91083}"/>
              </a:ext>
            </a:extLst>
          </p:cNvPr>
          <p:cNvSpPr txBox="1"/>
          <p:nvPr/>
        </p:nvSpPr>
        <p:spPr>
          <a:xfrm>
            <a:off x="1287156" y="128528"/>
            <a:ext cx="106104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3200" b="1" dirty="0">
                <a:solidFill>
                  <a:schemeClr val="bg1"/>
                </a:solidFill>
                <a:cs typeface="Arial"/>
              </a:rPr>
              <a:t>06 – Canale di Assistenza</a:t>
            </a:r>
            <a:endParaRPr lang="it-IT" dirty="0"/>
          </a:p>
        </p:txBody>
      </p:sp>
      <p:pic>
        <p:nvPicPr>
          <p:cNvPr id="6" name="Immagine 5" descr="Immagine che contiene testo, schermata, software, Pagina Web&#10;&#10;Il contenuto generato dall&amp;#39;IA potrebbe non essere corretto.">
            <a:extLst>
              <a:ext uri="{FF2B5EF4-FFF2-40B4-BE49-F238E27FC236}">
                <a16:creationId xmlns:a16="http://schemas.microsoft.com/office/drawing/2014/main" id="{7C06CDA2-58BD-78F7-C713-BC5A9BADC665}"/>
              </a:ext>
            </a:extLst>
          </p:cNvPr>
          <p:cNvPicPr>
            <a:picLocks noChangeAspect="1"/>
          </p:cNvPicPr>
          <p:nvPr/>
        </p:nvPicPr>
        <p:blipFill>
          <a:blip r:embed="rId2"/>
          <a:stretch>
            <a:fillRect/>
          </a:stretch>
        </p:blipFill>
        <p:spPr>
          <a:xfrm>
            <a:off x="5656878" y="1703213"/>
            <a:ext cx="6307568" cy="2846307"/>
          </a:xfrm>
          <a:prstGeom prst="rect">
            <a:avLst/>
          </a:prstGeom>
          <a:ln>
            <a:solidFill>
              <a:srgbClr val="4472C4"/>
            </a:solidFill>
          </a:ln>
        </p:spPr>
      </p:pic>
      <p:sp>
        <p:nvSpPr>
          <p:cNvPr id="9" name="Ovale 8">
            <a:extLst>
              <a:ext uri="{FF2B5EF4-FFF2-40B4-BE49-F238E27FC236}">
                <a16:creationId xmlns:a16="http://schemas.microsoft.com/office/drawing/2014/main" id="{D9BFE599-8F62-47E0-4C20-7AD15B26AD2A}"/>
              </a:ext>
            </a:extLst>
          </p:cNvPr>
          <p:cNvSpPr/>
          <p:nvPr/>
        </p:nvSpPr>
        <p:spPr>
          <a:xfrm>
            <a:off x="11598995" y="4110504"/>
            <a:ext cx="295275" cy="291418"/>
          </a:xfrm>
          <a:prstGeom prst="ellipse">
            <a:avLst/>
          </a:prstGeom>
          <a:solidFill>
            <a:srgbClr val="FFC000"/>
          </a:solidFill>
          <a:ln>
            <a:solidFill>
              <a:srgbClr val="F8F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600" b="1">
                <a:solidFill>
                  <a:schemeClr val="bg1"/>
                </a:solidFill>
              </a:rPr>
              <a:t>1</a:t>
            </a:r>
            <a:endParaRPr lang="it-IT" sz="1400" b="1">
              <a:solidFill>
                <a:schemeClr val="bg1"/>
              </a:solidFill>
            </a:endParaRPr>
          </a:p>
        </p:txBody>
      </p:sp>
      <p:sp>
        <p:nvSpPr>
          <p:cNvPr id="2" name="Rettangolo 1">
            <a:extLst>
              <a:ext uri="{FF2B5EF4-FFF2-40B4-BE49-F238E27FC236}">
                <a16:creationId xmlns:a16="http://schemas.microsoft.com/office/drawing/2014/main" id="{0A60CCE5-6236-901F-8C24-E9A16DC625C3}"/>
              </a:ext>
            </a:extLst>
          </p:cNvPr>
          <p:cNvSpPr/>
          <p:nvPr/>
        </p:nvSpPr>
        <p:spPr>
          <a:xfrm>
            <a:off x="217204" y="1047075"/>
            <a:ext cx="9912864" cy="461665"/>
          </a:xfrm>
          <a:prstGeom prst="rect">
            <a:avLst/>
          </a:prstGeom>
        </p:spPr>
        <p:txBody>
          <a:bodyPr wrap="square" lIns="91440" tIns="45720" rIns="91440" bIns="4572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2400" b="1">
                <a:solidFill>
                  <a:srgbClr val="003D6A"/>
                </a:solidFill>
                <a:cs typeface="Arial"/>
              </a:rPr>
              <a:t>Supporto tecnico</a:t>
            </a:r>
            <a:endParaRPr lang="it-IT" sz="2400">
              <a:solidFill>
                <a:srgbClr val="000000"/>
              </a:solidFill>
              <a:cs typeface="Arial"/>
            </a:endParaRPr>
          </a:p>
        </p:txBody>
      </p:sp>
      <p:sp>
        <p:nvSpPr>
          <p:cNvPr id="3" name="Rettangolo 2">
            <a:extLst>
              <a:ext uri="{FF2B5EF4-FFF2-40B4-BE49-F238E27FC236}">
                <a16:creationId xmlns:a16="http://schemas.microsoft.com/office/drawing/2014/main" id="{8A46ED92-41D1-9CF7-93EF-E479E2E882B7}"/>
              </a:ext>
            </a:extLst>
          </p:cNvPr>
          <p:cNvSpPr/>
          <p:nvPr/>
        </p:nvSpPr>
        <p:spPr>
          <a:xfrm>
            <a:off x="214622" y="1707962"/>
            <a:ext cx="5204061" cy="4899868"/>
          </a:xfrm>
          <a:prstGeom prst="rect">
            <a:avLst/>
          </a:prstGeom>
          <a:ln w="28575">
            <a:solidFill>
              <a:srgbClr val="003D6A"/>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it-IT" sz="1400">
                <a:solidFill>
                  <a:srgbClr val="000000"/>
                </a:solidFill>
                <a:cs typeface="Arial"/>
              </a:rPr>
              <a:t>Per contattare il supporto tecnico dell'applicativo, seguire i seguenti passaggi:</a:t>
            </a:r>
            <a:endParaRPr lang="en-US" sz="1400">
              <a:solidFill>
                <a:srgbClr val="003D69"/>
              </a:solidFill>
              <a:cs typeface="Arial"/>
            </a:endParaRPr>
          </a:p>
          <a:p>
            <a:pPr>
              <a:lnSpc>
                <a:spcPct val="150000"/>
              </a:lnSpc>
            </a:pPr>
            <a:r>
              <a:rPr lang="it-IT" sz="1400">
                <a:solidFill>
                  <a:srgbClr val="000000"/>
                </a:solidFill>
                <a:cs typeface="Arial"/>
              </a:rPr>
              <a:t>In qualsiasi interfaccia dell'applicativo, cercare il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a:t>
            </a:r>
            <a:r>
              <a:rPr lang="it-IT" sz="1400" b="1">
                <a:solidFill>
                  <a:srgbClr val="FFC000"/>
                </a:solidFill>
                <a:cs typeface="Arial"/>
              </a:rPr>
              <a:t>(1)</a:t>
            </a:r>
            <a:br>
              <a:rPr lang="it-IT" sz="1400" b="1" dirty="0">
                <a:solidFill>
                  <a:srgbClr val="FFC000"/>
                </a:solidFill>
                <a:cs typeface="Arial"/>
              </a:rPr>
            </a:br>
            <a:r>
              <a:rPr lang="it-IT" sz="1400" b="1">
                <a:solidFill>
                  <a:srgbClr val="FFC000"/>
                </a:solidFill>
                <a:cs typeface="Arial"/>
              </a:rPr>
              <a:t>Questo pulsante è situato in basso a destra dell'interfaccia e </a:t>
            </a:r>
            <a:r>
              <a:rPr lang="it-IT" sz="1400">
                <a:solidFill>
                  <a:srgbClr val="000000"/>
                </a:solidFill>
                <a:cs typeface="Arial"/>
              </a:rPr>
              <a:t>può essere attivato con il cursore del mouse.</a:t>
            </a:r>
            <a:endParaRPr lang="en-US" sz="1400">
              <a:solidFill>
                <a:srgbClr val="003D69"/>
              </a:solidFill>
              <a:cs typeface="Arial"/>
            </a:endParaRPr>
          </a:p>
          <a:p>
            <a:pPr>
              <a:lnSpc>
                <a:spcPct val="150000"/>
              </a:lnSpc>
            </a:pPr>
            <a:r>
              <a:rPr lang="it-IT" sz="1400">
                <a:solidFill>
                  <a:srgbClr val="000000"/>
                </a:solidFill>
                <a:cs typeface="Arial"/>
              </a:rPr>
              <a:t>Fare clic sul pulsante </a:t>
            </a:r>
            <a:r>
              <a:rPr lang="it-IT" sz="1400" b="1">
                <a:solidFill>
                  <a:srgbClr val="003D6A"/>
                </a:solidFill>
                <a:cs typeface="Arial"/>
              </a:rPr>
              <a:t>‘Supporto</a:t>
            </a:r>
            <a:r>
              <a:rPr lang="it-IT" sz="1400" dirty="0">
                <a:solidFill>
                  <a:srgbClr val="000000"/>
                </a:solidFill>
                <a:cs typeface="Arial"/>
              </a:rPr>
              <a:t> </a:t>
            </a:r>
            <a:r>
              <a:rPr lang="it-IT" sz="1400" b="1">
                <a:solidFill>
                  <a:srgbClr val="003D6A"/>
                </a:solidFill>
                <a:cs typeface="Arial"/>
              </a:rPr>
              <a:t>Tecnico’</a:t>
            </a:r>
            <a:r>
              <a:rPr lang="it-IT" sz="1400">
                <a:solidFill>
                  <a:srgbClr val="000000"/>
                </a:solidFill>
                <a:cs typeface="Arial"/>
              </a:rPr>
              <a:t>. Si aprirà una nuova pagina.</a:t>
            </a:r>
            <a:endParaRPr lang="en-US" sz="1400">
              <a:solidFill>
                <a:srgbClr val="003D69"/>
              </a:solidFill>
              <a:cs typeface="Arial"/>
            </a:endParaRPr>
          </a:p>
          <a:p>
            <a:pPr>
              <a:lnSpc>
                <a:spcPct val="150000"/>
              </a:lnSpc>
            </a:pPr>
            <a:r>
              <a:rPr lang="it-IT" sz="1400">
                <a:solidFill>
                  <a:srgbClr val="000000"/>
                </a:solidFill>
                <a:cs typeface="Arial"/>
              </a:rPr>
              <a:t>Nella pagina che si aprirà, saranno disponibili i dettagli di contatto per il supporto tecnico. Utilizzare l'email indicata nei punti elencati con il nome "</a:t>
            </a:r>
            <a:r>
              <a:rPr lang="it-IT" sz="1400" b="1">
                <a:solidFill>
                  <a:srgbClr val="000000"/>
                </a:solidFill>
                <a:cs typeface="Arial"/>
              </a:rPr>
              <a:t>Malattie Rare</a:t>
            </a:r>
            <a:r>
              <a:rPr lang="it-IT" sz="1400">
                <a:solidFill>
                  <a:srgbClr val="000000"/>
                </a:solidFill>
                <a:cs typeface="Arial"/>
              </a:rPr>
              <a:t>" per inviare la propria richiesta di Assistenza.</a:t>
            </a:r>
            <a:endParaRPr lang="en-US" sz="1400">
              <a:solidFill>
                <a:srgbClr val="003D69"/>
              </a:solidFill>
              <a:cs typeface="Arial"/>
            </a:endParaRPr>
          </a:p>
          <a:p>
            <a:pPr>
              <a:lnSpc>
                <a:spcPct val="150000"/>
              </a:lnSpc>
            </a:pPr>
            <a:r>
              <a:rPr lang="it-IT" sz="1400">
                <a:solidFill>
                  <a:srgbClr val="000000"/>
                </a:solidFill>
                <a:cs typeface="Arial"/>
              </a:rPr>
              <a:t>Comporre un'email dettagliata descrivendo il problema riscontrato </a:t>
            </a:r>
            <a:r>
              <a:rPr lang="it-IT" sz="1400">
                <a:solidFill>
                  <a:sysClr val="windowText" lastClr="000000"/>
                </a:solidFill>
                <a:cs typeface="Arial"/>
              </a:rPr>
              <a:t>o </a:t>
            </a:r>
            <a:r>
              <a:rPr lang="it-IT" sz="1400">
                <a:solidFill>
                  <a:srgbClr val="000000"/>
                </a:solidFill>
                <a:cs typeface="Arial"/>
              </a:rPr>
              <a:t>la richiesta di supporto necessaria e inviarla utilizzando l'indirizzo email fornito.</a:t>
            </a:r>
            <a:endParaRPr lang="en-US" sz="1400">
              <a:solidFill>
                <a:srgbClr val="003D69"/>
              </a:solidFill>
              <a:cs typeface="Arial"/>
            </a:endParaRPr>
          </a:p>
        </p:txBody>
      </p:sp>
    </p:spTree>
    <p:extLst>
      <p:ext uri="{BB962C8B-B14F-4D97-AF65-F5344CB8AC3E}">
        <p14:creationId xmlns:p14="http://schemas.microsoft.com/office/powerpoint/2010/main" val="23332963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45A8C9-865D-C6D2-9A4C-4D95BD15CF0B}"/>
              </a:ext>
            </a:extLst>
          </p:cNvPr>
          <p:cNvSpPr>
            <a:spLocks noGrp="1"/>
          </p:cNvSpPr>
          <p:nvPr>
            <p:ph type="ctrTitle"/>
          </p:nvPr>
        </p:nvSpPr>
        <p:spPr>
          <a:xfrm>
            <a:off x="2041406" y="1482328"/>
            <a:ext cx="8109188" cy="896547"/>
          </a:xfrm>
        </p:spPr>
        <p:txBody>
          <a:bodyPr>
            <a:normAutofit fontScale="90000"/>
          </a:bodyPr>
          <a:lstStyle/>
          <a:p>
            <a:r>
              <a:rPr lang="it-IT" b="1">
                <a:latin typeface="Century Gothic" panose="020B0502020202020204" pitchFamily="34" charset="0"/>
              </a:rPr>
              <a:t>Grazie!</a:t>
            </a:r>
          </a:p>
        </p:txBody>
      </p:sp>
    </p:spTree>
    <p:extLst>
      <p:ext uri="{BB962C8B-B14F-4D97-AF65-F5344CB8AC3E}">
        <p14:creationId xmlns:p14="http://schemas.microsoft.com/office/powerpoint/2010/main" val="1317383534"/>
      </p:ext>
    </p:extLst>
  </p:cSld>
  <p:clrMapOvr>
    <a:masterClrMapping/>
  </p:clrMapOvr>
</p:sld>
</file>

<file path=ppt/theme/theme1.xml><?xml version="1.0" encoding="utf-8"?>
<a:theme xmlns:a="http://schemas.openxmlformats.org/drawingml/2006/main" name="Tema di Office">
  <a:themeElements>
    <a:clrScheme name="Sinfonia">
      <a:dk1>
        <a:srgbClr val="003D69"/>
      </a:dk1>
      <a:lt1>
        <a:srgbClr val="FFFFFF"/>
      </a:lt1>
      <a:dk2>
        <a:srgbClr val="44546A"/>
      </a:dk2>
      <a:lt2>
        <a:srgbClr val="E7E6E6"/>
      </a:lt2>
      <a:accent1>
        <a:srgbClr val="8AD160"/>
      </a:accent1>
      <a:accent2>
        <a:srgbClr val="6A8B31"/>
      </a:accent2>
      <a:accent3>
        <a:srgbClr val="E55202"/>
      </a:accent3>
      <a:accent4>
        <a:srgbClr val="FFB61D"/>
      </a:accent4>
      <a:accent5>
        <a:srgbClr val="0CAFAA"/>
      </a:accent5>
      <a:accent6>
        <a:srgbClr val="01936E"/>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4BCBD3D6A87E34982116B3CC6EE095C" ma:contentTypeVersion="13" ma:contentTypeDescription="Creare un nuovo documento." ma:contentTypeScope="" ma:versionID="5551105c8616879eb6c62367232eda54">
  <xsd:schema xmlns:xsd="http://www.w3.org/2001/XMLSchema" xmlns:xs="http://www.w3.org/2001/XMLSchema" xmlns:p="http://schemas.microsoft.com/office/2006/metadata/properties" xmlns:ns2="6e987860-f9f1-4bba-b10f-97fc7f8c6eef" xmlns:ns3="78771635-796e-4ef4-bc95-e556b6328995" targetNamespace="http://schemas.microsoft.com/office/2006/metadata/properties" ma:root="true" ma:fieldsID="43453751667c3adca6ba288926d269e8" ns2:_="" ns3:_="">
    <xsd:import namespace="6e987860-f9f1-4bba-b10f-97fc7f8c6eef"/>
    <xsd:import namespace="78771635-796e-4ef4-bc95-e556b632899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987860-f9f1-4bba-b10f-97fc7f8c6eef" elementFormDefault="qualified">
    <xsd:import namespace="http://schemas.microsoft.com/office/2006/documentManagement/types"/>
    <xsd:import namespace="http://schemas.microsoft.com/office/infopath/2007/PartnerControls"/>
    <xsd:element name="SharedWithUsers" ma:index="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771635-796e-4ef4-bc95-e556b632899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Tag immagine" ma:readOnly="false" ma:fieldId="{5cf76f15-5ced-4ddc-b409-7134ff3c332f}" ma:taxonomyMulti="true" ma:sspId="923fc7ac-daac-4698-9467-cacdccb6619c"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8771635-796e-4ef4-bc95-e556b63289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286AF50-F492-47A4-832A-8CE02F0C62A4}">
  <ds:schemaRefs>
    <ds:schemaRef ds:uri="6e987860-f9f1-4bba-b10f-97fc7f8c6eef"/>
    <ds:schemaRef ds:uri="78771635-796e-4ef4-bc95-e556b632899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6E8DC7-761E-42C6-AD8C-0C8B595A2DC1}">
  <ds:schemaRefs>
    <ds:schemaRef ds:uri="http://schemas.microsoft.com/sharepoint/v3/contenttype/forms"/>
  </ds:schemaRefs>
</ds:datastoreItem>
</file>

<file path=customXml/itemProps3.xml><?xml version="1.0" encoding="utf-8"?>
<ds:datastoreItem xmlns:ds="http://schemas.openxmlformats.org/officeDocument/2006/customXml" ds:itemID="{618FCD7D-C316-4A17-B813-DEB0F57A0AD3}">
  <ds:schemaRefs>
    <ds:schemaRef ds:uri="6e987860-f9f1-4bba-b10f-97fc7f8c6eef"/>
    <ds:schemaRef ds:uri="78771635-796e-4ef4-bc95-e556b632899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TotalTime>
  <Words>2121</Words>
  <Application>Microsoft Office PowerPoint</Application>
  <PresentationFormat>Widescreen</PresentationFormat>
  <Paragraphs>242</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w9314</dc:creator>
  <cp:lastModifiedBy>Gaita Matteo</cp:lastModifiedBy>
  <cp:revision>871</cp:revision>
  <dcterms:created xsi:type="dcterms:W3CDTF">2020-04-07T10:41:41Z</dcterms:created>
  <dcterms:modified xsi:type="dcterms:W3CDTF">2026-10-09T14:53:27Z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0x01010034BCBD3D6A87E34982116B3CC6EE095C</vt:lpwstr>
  </property>
  <property fmtid="{D5CDD505-2E9C-101B-9397-08002B2CF9AE}" pid="3" name="MediaServiceImageTags">
    <vt:lpwstr/>
  </property>
  <property fmtid="{D5CDD505-2E9C-101B-9397-08002B2CF9AE}" pid="4" name="MSIP_Label_15394ae5-69af-439d-af88-cb521c31c0c5_Enabled">
    <vt:lpwstr>true</vt:lpwstr>
  </property>
  <property fmtid="{D5CDD505-2E9C-101B-9397-08002B2CF9AE}" pid="5" name="MSIP_Label_15394ae5-69af-439d-af88-cb521c31c0c5_SetDate">
    <vt:lpwstr>2025-11-13T17:00:54Z</vt:lpwstr>
  </property>
  <property fmtid="{D5CDD505-2E9C-101B-9397-08002B2CF9AE}" pid="6" name="MSIP_Label_15394ae5-69af-439d-af88-cb521c31c0c5_Method">
    <vt:lpwstr>Standard</vt:lpwstr>
  </property>
  <property fmtid="{D5CDD505-2E9C-101B-9397-08002B2CF9AE}" pid="7" name="MSIP_Label_15394ae5-69af-439d-af88-cb521c31c0c5_Name">
    <vt:lpwstr>DXC Internal</vt:lpwstr>
  </property>
  <property fmtid="{D5CDD505-2E9C-101B-9397-08002B2CF9AE}" pid="8" name="MSIP_Label_15394ae5-69af-439d-af88-cb521c31c0c5_SiteId">
    <vt:lpwstr>93f33571-550f-43cf-b09f-cd331338d086</vt:lpwstr>
  </property>
  <property fmtid="{D5CDD505-2E9C-101B-9397-08002B2CF9AE}" pid="9" name="MSIP_Label_15394ae5-69af-439d-af88-cb521c31c0c5_ActionId">
    <vt:lpwstr>49cd4b0b-4abf-4f19-bbf7-b2bbcf22e5f1</vt:lpwstr>
  </property>
  <property fmtid="{D5CDD505-2E9C-101B-9397-08002B2CF9AE}" pid="10" name="MSIP_Label_15394ae5-69af-439d-af88-cb521c31c0c5_ContentBits">
    <vt:lpwstr>0</vt:lpwstr>
  </property>
  <property fmtid="{D5CDD505-2E9C-101B-9397-08002B2CF9AE}" pid="11" name="MSIP_Label_15394ae5-69af-439d-af88-cb521c31c0c5_Tag">
    <vt:lpwstr>10, 3, 0, 1</vt:lpwstr>
  </property>
</Properties>
</file>