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61" r:id="rId2"/>
    <p:sldId id="382" r:id="rId3"/>
    <p:sldId id="291" r:id="rId4"/>
    <p:sldId id="328" r:id="rId5"/>
    <p:sldId id="329" r:id="rId6"/>
    <p:sldId id="350" r:id="rId7"/>
    <p:sldId id="351" r:id="rId8"/>
    <p:sldId id="352" r:id="rId9"/>
    <p:sldId id="381" r:id="rId10"/>
    <p:sldId id="330" r:id="rId11"/>
    <p:sldId id="332" r:id="rId12"/>
    <p:sldId id="331" r:id="rId13"/>
    <p:sldId id="334" r:id="rId14"/>
    <p:sldId id="380" r:id="rId15"/>
    <p:sldId id="376" r:id="rId16"/>
    <p:sldId id="369" r:id="rId17"/>
    <p:sldId id="377" r:id="rId18"/>
    <p:sldId id="378" r:id="rId19"/>
    <p:sldId id="379" r:id="rId20"/>
    <p:sldId id="383" r:id="rId21"/>
    <p:sldId id="386" r:id="rId22"/>
    <p:sldId id="384" r:id="rId23"/>
    <p:sldId id="387" r:id="rId24"/>
    <p:sldId id="385" r:id="rId25"/>
    <p:sldId id="335" r:id="rId26"/>
    <p:sldId id="336" r:id="rId27"/>
    <p:sldId id="338" r:id="rId28"/>
    <p:sldId id="339" r:id="rId29"/>
    <p:sldId id="374" r:id="rId30"/>
    <p:sldId id="344" r:id="rId31"/>
    <p:sldId id="373" r:id="rId32"/>
    <p:sldId id="354" r:id="rId33"/>
    <p:sldId id="357" r:id="rId34"/>
    <p:sldId id="375" r:id="rId35"/>
    <p:sldId id="349" r:id="rId36"/>
    <p:sldId id="267"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giano, Sabrina" initials="CS" lastIdx="1" clrIdx="0">
    <p:extLst>
      <p:ext uri="{19B8F6BF-5375-455C-9EA6-DF929625EA0E}">
        <p15:presenceInfo xmlns:p15="http://schemas.microsoft.com/office/powerpoint/2012/main" userId="S::scangiano2@dxc.com::d07daee8-87a8-4eef-a670-61ead5b839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C8"/>
    <a:srgbClr val="013D5E"/>
    <a:srgbClr val="FFFFFF"/>
    <a:srgbClr val="E65400"/>
    <a:srgbClr val="FFB81D"/>
    <a:srgbClr val="00956E"/>
    <a:srgbClr val="003D6A"/>
    <a:srgbClr val="003D69"/>
    <a:srgbClr val="FFB71D"/>
    <a:srgbClr val="8BD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5D415-0C8A-4987-B6E7-D51AE0A1FD85}" v="66" dt="2024-10-25T10:32:44.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18" autoAdjust="0"/>
    <p:restoredTop sz="92459"/>
  </p:normalViewPr>
  <p:slideViewPr>
    <p:cSldViewPr snapToGrid="0" snapToObjects="1">
      <p:cViewPr varScale="1">
        <p:scale>
          <a:sx n="104" d="100"/>
          <a:sy n="104" d="100"/>
        </p:scale>
        <p:origin x="43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ello, Matilde" userId="bca56ea7-a683-4f52-930c-e997881b4a0b" providerId="ADAL" clId="{2E25D415-0C8A-4987-B6E7-D51AE0A1FD85}"/>
    <pc:docChg chg="undo custSel addSld delSld modSld sldOrd">
      <pc:chgData name="Aiello, Matilde" userId="bca56ea7-a683-4f52-930c-e997881b4a0b" providerId="ADAL" clId="{2E25D415-0C8A-4987-B6E7-D51AE0A1FD85}" dt="2024-10-25T10:35:22.743" v="8270" actId="20577"/>
      <pc:docMkLst>
        <pc:docMk/>
      </pc:docMkLst>
      <pc:sldChg chg="modSp mod">
        <pc:chgData name="Aiello, Matilde" userId="bca56ea7-a683-4f52-930c-e997881b4a0b" providerId="ADAL" clId="{2E25D415-0C8A-4987-B6E7-D51AE0A1FD85}" dt="2024-10-23T11:19:25.797" v="259" actId="6549"/>
        <pc:sldMkLst>
          <pc:docMk/>
          <pc:sldMk cId="2661477445" sldId="291"/>
        </pc:sldMkLst>
        <pc:spChg chg="mod">
          <ac:chgData name="Aiello, Matilde" userId="bca56ea7-a683-4f52-930c-e997881b4a0b" providerId="ADAL" clId="{2E25D415-0C8A-4987-B6E7-D51AE0A1FD85}" dt="2024-10-23T11:19:25.797" v="259" actId="6549"/>
          <ac:spMkLst>
            <pc:docMk/>
            <pc:sldMk cId="2661477445" sldId="291"/>
            <ac:spMk id="4" creationId="{EF25B785-4A38-0A45-979B-8C13D2CFDDEE}"/>
          </ac:spMkLst>
        </pc:spChg>
        <pc:spChg chg="mod">
          <ac:chgData name="Aiello, Matilde" userId="bca56ea7-a683-4f52-930c-e997881b4a0b" providerId="ADAL" clId="{2E25D415-0C8A-4987-B6E7-D51AE0A1FD85}" dt="2024-10-23T11:15:10.747" v="9" actId="1036"/>
          <ac:spMkLst>
            <pc:docMk/>
            <pc:sldMk cId="2661477445" sldId="291"/>
            <ac:spMk id="6" creationId="{8461EFC1-064B-4502-8D72-E6DBB73A144F}"/>
          </ac:spMkLst>
        </pc:spChg>
        <pc:picChg chg="mod">
          <ac:chgData name="Aiello, Matilde" userId="bca56ea7-a683-4f52-930c-e997881b4a0b" providerId="ADAL" clId="{2E25D415-0C8A-4987-B6E7-D51AE0A1FD85}" dt="2024-10-23T10:51:58.060" v="0" actId="1036"/>
          <ac:picMkLst>
            <pc:docMk/>
            <pc:sldMk cId="2661477445" sldId="291"/>
            <ac:picMk id="5" creationId="{05D471EC-E697-41BB-A7DE-8F7CCC169D9C}"/>
          </ac:picMkLst>
        </pc:picChg>
      </pc:sldChg>
      <pc:sldChg chg="delSp modSp mod">
        <pc:chgData name="Aiello, Matilde" userId="bca56ea7-a683-4f52-930c-e997881b4a0b" providerId="ADAL" clId="{2E25D415-0C8A-4987-B6E7-D51AE0A1FD85}" dt="2024-10-23T11:19:46.800" v="271" actId="1038"/>
        <pc:sldMkLst>
          <pc:docMk/>
          <pc:sldMk cId="3503794219" sldId="328"/>
        </pc:sldMkLst>
        <pc:spChg chg="mod">
          <ac:chgData name="Aiello, Matilde" userId="bca56ea7-a683-4f52-930c-e997881b4a0b" providerId="ADAL" clId="{2E25D415-0C8A-4987-B6E7-D51AE0A1FD85}" dt="2024-10-23T11:14:57.514" v="5" actId="1076"/>
          <ac:spMkLst>
            <pc:docMk/>
            <pc:sldMk cId="3503794219" sldId="328"/>
            <ac:spMk id="6" creationId="{8461EFC1-064B-4502-8D72-E6DBB73A144F}"/>
          </ac:spMkLst>
        </pc:spChg>
        <pc:spChg chg="del mod">
          <ac:chgData name="Aiello, Matilde" userId="bca56ea7-a683-4f52-930c-e997881b4a0b" providerId="ADAL" clId="{2E25D415-0C8A-4987-B6E7-D51AE0A1FD85}" dt="2024-10-23T11:14:43.738" v="4" actId="478"/>
          <ac:spMkLst>
            <pc:docMk/>
            <pc:sldMk cId="3503794219" sldId="328"/>
            <ac:spMk id="10" creationId="{FB411445-AFEB-43D3-BE97-964803A0FB61}"/>
          </ac:spMkLst>
        </pc:spChg>
        <pc:spChg chg="mod">
          <ac:chgData name="Aiello, Matilde" userId="bca56ea7-a683-4f52-930c-e997881b4a0b" providerId="ADAL" clId="{2E25D415-0C8A-4987-B6E7-D51AE0A1FD85}" dt="2024-10-23T11:19:39.447" v="265" actId="20577"/>
          <ac:spMkLst>
            <pc:docMk/>
            <pc:sldMk cId="3503794219" sldId="328"/>
            <ac:spMk id="11" creationId="{71F46960-86C9-414F-9390-36AF201D41B3}"/>
          </ac:spMkLst>
        </pc:spChg>
        <pc:picChg chg="mod">
          <ac:chgData name="Aiello, Matilde" userId="bca56ea7-a683-4f52-930c-e997881b4a0b" providerId="ADAL" clId="{2E25D415-0C8A-4987-B6E7-D51AE0A1FD85}" dt="2024-10-23T11:19:46.800" v="271" actId="1038"/>
          <ac:picMkLst>
            <pc:docMk/>
            <pc:sldMk cId="3503794219" sldId="328"/>
            <ac:picMk id="7" creationId="{72AC5912-0CBB-4ADE-BF8E-1B46D9B73254}"/>
          </ac:picMkLst>
        </pc:picChg>
      </pc:sldChg>
      <pc:sldChg chg="modSp mod">
        <pc:chgData name="Aiello, Matilde" userId="bca56ea7-a683-4f52-930c-e997881b4a0b" providerId="ADAL" clId="{2E25D415-0C8A-4987-B6E7-D51AE0A1FD85}" dt="2024-10-23T11:19:58.615" v="275" actId="27636"/>
        <pc:sldMkLst>
          <pc:docMk/>
          <pc:sldMk cId="1588405993" sldId="329"/>
        </pc:sldMkLst>
        <pc:spChg chg="mod">
          <ac:chgData name="Aiello, Matilde" userId="bca56ea7-a683-4f52-930c-e997881b4a0b" providerId="ADAL" clId="{2E25D415-0C8A-4987-B6E7-D51AE0A1FD85}" dt="2024-10-23T11:19:58.615" v="275" actId="27636"/>
          <ac:spMkLst>
            <pc:docMk/>
            <pc:sldMk cId="1588405993" sldId="329"/>
            <ac:spMk id="10" creationId="{090A28AD-5C99-401B-82D8-104E5333949D}"/>
          </ac:spMkLst>
        </pc:spChg>
        <pc:spChg chg="mod">
          <ac:chgData name="Aiello, Matilde" userId="bca56ea7-a683-4f52-930c-e997881b4a0b" providerId="ADAL" clId="{2E25D415-0C8A-4987-B6E7-D51AE0A1FD85}" dt="2024-10-23T11:18:30.794" v="171" actId="20577"/>
          <ac:spMkLst>
            <pc:docMk/>
            <pc:sldMk cId="1588405993" sldId="329"/>
            <ac:spMk id="11" creationId="{1A12849C-3A9D-4A5B-84D7-767B8C636784}"/>
          </ac:spMkLst>
        </pc:spChg>
        <pc:spChg chg="mod">
          <ac:chgData name="Aiello, Matilde" userId="bca56ea7-a683-4f52-930c-e997881b4a0b" providerId="ADAL" clId="{2E25D415-0C8A-4987-B6E7-D51AE0A1FD85}" dt="2024-10-23T11:18:58.606" v="218" actId="1035"/>
          <ac:spMkLst>
            <pc:docMk/>
            <pc:sldMk cId="1588405993" sldId="329"/>
            <ac:spMk id="12" creationId="{F792A886-6D4C-4E39-BB89-CAE8A6D4C09E}"/>
          </ac:spMkLst>
        </pc:spChg>
        <pc:picChg chg="mod">
          <ac:chgData name="Aiello, Matilde" userId="bca56ea7-a683-4f52-930c-e997881b4a0b" providerId="ADAL" clId="{2E25D415-0C8A-4987-B6E7-D51AE0A1FD85}" dt="2024-10-23T11:18:50.122" v="210" actId="1035"/>
          <ac:picMkLst>
            <pc:docMk/>
            <pc:sldMk cId="1588405993" sldId="329"/>
            <ac:picMk id="6" creationId="{A379FB91-41E2-43BE-9237-8D845FF42352}"/>
          </ac:picMkLst>
        </pc:picChg>
      </pc:sldChg>
      <pc:sldChg chg="modSp mod">
        <pc:chgData name="Aiello, Matilde" userId="bca56ea7-a683-4f52-930c-e997881b4a0b" providerId="ADAL" clId="{2E25D415-0C8A-4987-B6E7-D51AE0A1FD85}" dt="2024-10-24T15:23:33.321" v="557" actId="20577"/>
        <pc:sldMkLst>
          <pc:docMk/>
          <pc:sldMk cId="3100476668" sldId="330"/>
        </pc:sldMkLst>
        <pc:spChg chg="mod">
          <ac:chgData name="Aiello, Matilde" userId="bca56ea7-a683-4f52-930c-e997881b4a0b" providerId="ADAL" clId="{2E25D415-0C8A-4987-B6E7-D51AE0A1FD85}" dt="2024-10-24T15:23:33.321" v="557" actId="20577"/>
          <ac:spMkLst>
            <pc:docMk/>
            <pc:sldMk cId="3100476668" sldId="330"/>
            <ac:spMk id="11" creationId="{1A12849C-3A9D-4A5B-84D7-767B8C636784}"/>
          </ac:spMkLst>
        </pc:spChg>
      </pc:sldChg>
      <pc:sldChg chg="addSp delSp modSp mod">
        <pc:chgData name="Aiello, Matilde" userId="bca56ea7-a683-4f52-930c-e997881b4a0b" providerId="ADAL" clId="{2E25D415-0C8A-4987-B6E7-D51AE0A1FD85}" dt="2024-10-24T15:55:19.116" v="1078" actId="20577"/>
        <pc:sldMkLst>
          <pc:docMk/>
          <pc:sldMk cId="25917444" sldId="331"/>
        </pc:sldMkLst>
        <pc:spChg chg="add mod">
          <ac:chgData name="Aiello, Matilde" userId="bca56ea7-a683-4f52-930c-e997881b4a0b" providerId="ADAL" clId="{2E25D415-0C8A-4987-B6E7-D51AE0A1FD85}" dt="2024-10-24T15:54:08.717" v="1057" actId="1076"/>
          <ac:spMkLst>
            <pc:docMk/>
            <pc:sldMk cId="25917444" sldId="331"/>
            <ac:spMk id="3" creationId="{928A30CD-366B-4E94-97B7-7FD45D917111}"/>
          </ac:spMkLst>
        </pc:spChg>
        <pc:spChg chg="add mod">
          <ac:chgData name="Aiello, Matilde" userId="bca56ea7-a683-4f52-930c-e997881b4a0b" providerId="ADAL" clId="{2E25D415-0C8A-4987-B6E7-D51AE0A1FD85}" dt="2024-10-24T15:55:19.116" v="1078" actId="20577"/>
          <ac:spMkLst>
            <pc:docMk/>
            <pc:sldMk cId="25917444" sldId="331"/>
            <ac:spMk id="5" creationId="{48EC723C-0B38-F686-8529-76BFBA37553B}"/>
          </ac:spMkLst>
        </pc:spChg>
        <pc:spChg chg="add mod">
          <ac:chgData name="Aiello, Matilde" userId="bca56ea7-a683-4f52-930c-e997881b4a0b" providerId="ADAL" clId="{2E25D415-0C8A-4987-B6E7-D51AE0A1FD85}" dt="2024-10-24T15:55:13.787" v="1075" actId="1076"/>
          <ac:spMkLst>
            <pc:docMk/>
            <pc:sldMk cId="25917444" sldId="331"/>
            <ac:spMk id="6" creationId="{8189C136-FB47-4414-A059-CDC737A6E7FA}"/>
          </ac:spMkLst>
        </pc:spChg>
        <pc:spChg chg="mod ord">
          <ac:chgData name="Aiello, Matilde" userId="bca56ea7-a683-4f52-930c-e997881b4a0b" providerId="ADAL" clId="{2E25D415-0C8A-4987-B6E7-D51AE0A1FD85}" dt="2024-10-24T15:54:59.154" v="1070" actId="1076"/>
          <ac:spMkLst>
            <pc:docMk/>
            <pc:sldMk cId="25917444" sldId="331"/>
            <ac:spMk id="10" creationId="{BA536989-5B44-4500-9E55-D330924B6363}"/>
          </ac:spMkLst>
        </pc:spChg>
        <pc:spChg chg="add del">
          <ac:chgData name="Aiello, Matilde" userId="bca56ea7-a683-4f52-930c-e997881b4a0b" providerId="ADAL" clId="{2E25D415-0C8A-4987-B6E7-D51AE0A1FD85}" dt="2024-10-24T15:54:07.906" v="1056" actId="478"/>
          <ac:spMkLst>
            <pc:docMk/>
            <pc:sldMk cId="25917444" sldId="331"/>
            <ac:spMk id="18" creationId="{928A30CD-366B-4E94-97B7-7FD45D917111}"/>
          </ac:spMkLst>
        </pc:spChg>
        <pc:spChg chg="del">
          <ac:chgData name="Aiello, Matilde" userId="bca56ea7-a683-4f52-930c-e997881b4a0b" providerId="ADAL" clId="{2E25D415-0C8A-4987-B6E7-D51AE0A1FD85}" dt="2024-10-24T15:54:18.559" v="1059" actId="478"/>
          <ac:spMkLst>
            <pc:docMk/>
            <pc:sldMk cId="25917444" sldId="331"/>
            <ac:spMk id="20" creationId="{0F8E3212-4847-413E-A02B-5D8B5B38530C}"/>
          </ac:spMkLst>
        </pc:spChg>
        <pc:spChg chg="mod ord">
          <ac:chgData name="Aiello, Matilde" userId="bca56ea7-a683-4f52-930c-e997881b4a0b" providerId="ADAL" clId="{2E25D415-0C8A-4987-B6E7-D51AE0A1FD85}" dt="2024-10-24T15:54:38.905" v="1063" actId="1076"/>
          <ac:spMkLst>
            <pc:docMk/>
            <pc:sldMk cId="25917444" sldId="331"/>
            <ac:spMk id="21" creationId="{A1558810-88B8-40D4-AEF6-C7CB34A9526E}"/>
          </ac:spMkLst>
        </pc:spChg>
        <pc:picChg chg="add mod">
          <ac:chgData name="Aiello, Matilde" userId="bca56ea7-a683-4f52-930c-e997881b4a0b" providerId="ADAL" clId="{2E25D415-0C8A-4987-B6E7-D51AE0A1FD85}" dt="2024-10-24T15:53:31.625" v="1048" actId="1076"/>
          <ac:picMkLst>
            <pc:docMk/>
            <pc:sldMk cId="25917444" sldId="331"/>
            <ac:picMk id="12" creationId="{4A5691FD-5373-4AB6-90D9-E4DD9C37E082}"/>
          </ac:picMkLst>
        </pc:picChg>
        <pc:picChg chg="del">
          <ac:chgData name="Aiello, Matilde" userId="bca56ea7-a683-4f52-930c-e997881b4a0b" providerId="ADAL" clId="{2E25D415-0C8A-4987-B6E7-D51AE0A1FD85}" dt="2024-10-24T15:53:16.191" v="1045" actId="478"/>
          <ac:picMkLst>
            <pc:docMk/>
            <pc:sldMk cId="25917444" sldId="331"/>
            <ac:picMk id="19" creationId="{F5501C81-0C98-4041-A704-6A375100C726}"/>
          </ac:picMkLst>
        </pc:picChg>
        <pc:picChg chg="del">
          <ac:chgData name="Aiello, Matilde" userId="bca56ea7-a683-4f52-930c-e997881b4a0b" providerId="ADAL" clId="{2E25D415-0C8A-4987-B6E7-D51AE0A1FD85}" dt="2024-10-24T15:53:33.433" v="1049" actId="478"/>
          <ac:picMkLst>
            <pc:docMk/>
            <pc:sldMk cId="25917444" sldId="331"/>
            <ac:picMk id="22" creationId="{CB0A0572-3B2C-4B17-9FA7-DF69BF934F1D}"/>
          </ac:picMkLst>
        </pc:picChg>
      </pc:sldChg>
      <pc:sldChg chg="addSp delSp modSp mod">
        <pc:chgData name="Aiello, Matilde" userId="bca56ea7-a683-4f52-930c-e997881b4a0b" providerId="ADAL" clId="{2E25D415-0C8A-4987-B6E7-D51AE0A1FD85}" dt="2024-10-24T15:51:39.666" v="1044" actId="20577"/>
        <pc:sldMkLst>
          <pc:docMk/>
          <pc:sldMk cId="1835999952" sldId="332"/>
        </pc:sldMkLst>
        <pc:spChg chg="mod ord">
          <ac:chgData name="Aiello, Matilde" userId="bca56ea7-a683-4f52-930c-e997881b4a0b" providerId="ADAL" clId="{2E25D415-0C8A-4987-B6E7-D51AE0A1FD85}" dt="2024-10-24T15:50:30.107" v="859" actId="1076"/>
          <ac:spMkLst>
            <pc:docMk/>
            <pc:sldMk cId="1835999952" sldId="332"/>
            <ac:spMk id="10" creationId="{BA536989-5B44-4500-9E55-D330924B6363}"/>
          </ac:spMkLst>
        </pc:spChg>
        <pc:spChg chg="mod">
          <ac:chgData name="Aiello, Matilde" userId="bca56ea7-a683-4f52-930c-e997881b4a0b" providerId="ADAL" clId="{2E25D415-0C8A-4987-B6E7-D51AE0A1FD85}" dt="2024-10-24T15:24:08.719" v="558" actId="20577"/>
          <ac:spMkLst>
            <pc:docMk/>
            <pc:sldMk cId="1835999952" sldId="332"/>
            <ac:spMk id="11" creationId="{1A12849C-3A9D-4A5B-84D7-767B8C636784}"/>
          </ac:spMkLst>
        </pc:spChg>
        <pc:spChg chg="mod">
          <ac:chgData name="Aiello, Matilde" userId="bca56ea7-a683-4f52-930c-e997881b4a0b" providerId="ADAL" clId="{2E25D415-0C8A-4987-B6E7-D51AE0A1FD85}" dt="2024-10-24T15:51:39.666" v="1044" actId="20577"/>
          <ac:spMkLst>
            <pc:docMk/>
            <pc:sldMk cId="1835999952" sldId="332"/>
            <ac:spMk id="15" creationId="{9D7604BB-417D-42FA-801C-8FB9AE3F7483}"/>
          </ac:spMkLst>
        </pc:spChg>
        <pc:picChg chg="add mod">
          <ac:chgData name="Aiello, Matilde" userId="bca56ea7-a683-4f52-930c-e997881b4a0b" providerId="ADAL" clId="{2E25D415-0C8A-4987-B6E7-D51AE0A1FD85}" dt="2024-10-24T15:40:31.556" v="564" actId="1076"/>
          <ac:picMkLst>
            <pc:docMk/>
            <pc:sldMk cId="1835999952" sldId="332"/>
            <ac:picMk id="5" creationId="{B91CD196-5B8C-6607-88D1-4FF681D21C3F}"/>
          </ac:picMkLst>
        </pc:picChg>
        <pc:picChg chg="del">
          <ac:chgData name="Aiello, Matilde" userId="bca56ea7-a683-4f52-930c-e997881b4a0b" providerId="ADAL" clId="{2E25D415-0C8A-4987-B6E7-D51AE0A1FD85}" dt="2024-10-24T15:40:23.289" v="563" actId="478"/>
          <ac:picMkLst>
            <pc:docMk/>
            <pc:sldMk cId="1835999952" sldId="332"/>
            <ac:picMk id="13" creationId="{A34E7990-D4B7-47E5-8541-3DAEF37A4A91}"/>
          </ac:picMkLst>
        </pc:picChg>
        <pc:picChg chg="del">
          <ac:chgData name="Aiello, Matilde" userId="bca56ea7-a683-4f52-930c-e997881b4a0b" providerId="ADAL" clId="{2E25D415-0C8A-4987-B6E7-D51AE0A1FD85}" dt="2024-10-24T15:40:11.001" v="559" actId="478"/>
          <ac:picMkLst>
            <pc:docMk/>
            <pc:sldMk cId="1835999952" sldId="332"/>
            <ac:picMk id="14" creationId="{524D40CB-559B-4CB0-8BA1-345FBA60DD33}"/>
          </ac:picMkLst>
        </pc:picChg>
      </pc:sldChg>
      <pc:sldChg chg="addSp delSp modSp mod">
        <pc:chgData name="Aiello, Matilde" userId="bca56ea7-a683-4f52-930c-e997881b4a0b" providerId="ADAL" clId="{2E25D415-0C8A-4987-B6E7-D51AE0A1FD85}" dt="2024-10-24T16:01:25.258" v="1582" actId="20577"/>
        <pc:sldMkLst>
          <pc:docMk/>
          <pc:sldMk cId="1879522669" sldId="334"/>
        </pc:sldMkLst>
        <pc:spChg chg="add mod">
          <ac:chgData name="Aiello, Matilde" userId="bca56ea7-a683-4f52-930c-e997881b4a0b" providerId="ADAL" clId="{2E25D415-0C8A-4987-B6E7-D51AE0A1FD85}" dt="2024-10-24T15:57:42.515" v="1355" actId="6549"/>
          <ac:spMkLst>
            <pc:docMk/>
            <pc:sldMk cId="1879522669" sldId="334"/>
            <ac:spMk id="6" creationId="{23DBD1C7-9ECC-29FA-C658-44935CBFCD81}"/>
          </ac:spMkLst>
        </pc:spChg>
        <pc:spChg chg="del">
          <ac:chgData name="Aiello, Matilde" userId="bca56ea7-a683-4f52-930c-e997881b4a0b" providerId="ADAL" clId="{2E25D415-0C8A-4987-B6E7-D51AE0A1FD85}" dt="2024-10-24T15:55:06.723" v="1073" actId="21"/>
          <ac:spMkLst>
            <pc:docMk/>
            <pc:sldMk cId="1879522669" sldId="334"/>
            <ac:spMk id="7" creationId="{8189C136-FB47-4414-A059-CDC737A6E7FA}"/>
          </ac:spMkLst>
        </pc:spChg>
        <pc:spChg chg="add mod">
          <ac:chgData name="Aiello, Matilde" userId="bca56ea7-a683-4f52-930c-e997881b4a0b" providerId="ADAL" clId="{2E25D415-0C8A-4987-B6E7-D51AE0A1FD85}" dt="2024-10-24T15:59:01.584" v="1364" actId="1076"/>
          <ac:spMkLst>
            <pc:docMk/>
            <pc:sldMk cId="1879522669" sldId="334"/>
            <ac:spMk id="8" creationId="{9D0684B1-F7F2-5F03-9E70-C8D04C835580}"/>
          </ac:spMkLst>
        </pc:spChg>
        <pc:spChg chg="add mod">
          <ac:chgData name="Aiello, Matilde" userId="bca56ea7-a683-4f52-930c-e997881b4a0b" providerId="ADAL" clId="{2E25D415-0C8A-4987-B6E7-D51AE0A1FD85}" dt="2024-10-24T16:01:22.202" v="1580" actId="20577"/>
          <ac:spMkLst>
            <pc:docMk/>
            <pc:sldMk cId="1879522669" sldId="334"/>
            <ac:spMk id="9" creationId="{BE2FA1C5-65E7-C09C-F50D-A452AC405FF0}"/>
          </ac:spMkLst>
        </pc:spChg>
        <pc:spChg chg="mod">
          <ac:chgData name="Aiello, Matilde" userId="bca56ea7-a683-4f52-930c-e997881b4a0b" providerId="ADAL" clId="{2E25D415-0C8A-4987-B6E7-D51AE0A1FD85}" dt="2024-10-24T16:01:25.258" v="1582" actId="20577"/>
          <ac:spMkLst>
            <pc:docMk/>
            <pc:sldMk cId="1879522669" sldId="334"/>
            <ac:spMk id="10" creationId="{BA536989-5B44-4500-9E55-D330924B6363}"/>
          </ac:spMkLst>
        </pc:spChg>
        <pc:spChg chg="mod ord">
          <ac:chgData name="Aiello, Matilde" userId="bca56ea7-a683-4f52-930c-e997881b4a0b" providerId="ADAL" clId="{2E25D415-0C8A-4987-B6E7-D51AE0A1FD85}" dt="2024-10-24T15:56:02.171" v="1083" actId="1076"/>
          <ac:spMkLst>
            <pc:docMk/>
            <pc:sldMk cId="1879522669" sldId="334"/>
            <ac:spMk id="15" creationId="{447521F1-347D-4CF6-8BDF-E4DDB79F7A96}"/>
          </ac:spMkLst>
        </pc:spChg>
        <pc:spChg chg="del">
          <ac:chgData name="Aiello, Matilde" userId="bca56ea7-a683-4f52-930c-e997881b4a0b" providerId="ADAL" clId="{2E25D415-0C8A-4987-B6E7-D51AE0A1FD85}" dt="2024-10-24T15:53:43.754" v="1050" actId="21"/>
          <ac:spMkLst>
            <pc:docMk/>
            <pc:sldMk cId="1879522669" sldId="334"/>
            <ac:spMk id="18" creationId="{928A30CD-366B-4E94-97B7-7FD45D917111}"/>
          </ac:spMkLst>
        </pc:spChg>
        <pc:spChg chg="mod">
          <ac:chgData name="Aiello, Matilde" userId="bca56ea7-a683-4f52-930c-e997881b4a0b" providerId="ADAL" clId="{2E25D415-0C8A-4987-B6E7-D51AE0A1FD85}" dt="2024-10-24T16:01:09.969" v="1576" actId="20577"/>
          <ac:spMkLst>
            <pc:docMk/>
            <pc:sldMk cId="1879522669" sldId="334"/>
            <ac:spMk id="20" creationId="{0F8E3212-4847-413E-A02B-5D8B5B38530C}"/>
          </ac:spMkLst>
        </pc:spChg>
        <pc:spChg chg="mod ord">
          <ac:chgData name="Aiello, Matilde" userId="bca56ea7-a683-4f52-930c-e997881b4a0b" providerId="ADAL" clId="{2E25D415-0C8A-4987-B6E7-D51AE0A1FD85}" dt="2024-10-24T15:58:00.685" v="1360" actId="1076"/>
          <ac:spMkLst>
            <pc:docMk/>
            <pc:sldMk cId="1879522669" sldId="334"/>
            <ac:spMk id="21" creationId="{A1558810-88B8-40D4-AEF6-C7CB34A9526E}"/>
          </ac:spMkLst>
        </pc:spChg>
        <pc:picChg chg="add mod">
          <ac:chgData name="Aiello, Matilde" userId="bca56ea7-a683-4f52-930c-e997881b4a0b" providerId="ADAL" clId="{2E25D415-0C8A-4987-B6E7-D51AE0A1FD85}" dt="2024-10-24T15:55:49.500" v="1081" actId="1076"/>
          <ac:picMkLst>
            <pc:docMk/>
            <pc:sldMk cId="1879522669" sldId="334"/>
            <ac:picMk id="5" creationId="{4DB7FCD4-AD39-8F04-C1DA-E02270CD6B6F}"/>
          </ac:picMkLst>
        </pc:picChg>
        <pc:picChg chg="del">
          <ac:chgData name="Aiello, Matilde" userId="bca56ea7-a683-4f52-930c-e997881b4a0b" providerId="ADAL" clId="{2E25D415-0C8A-4987-B6E7-D51AE0A1FD85}" dt="2024-10-24T15:53:24.247" v="1046" actId="21"/>
          <ac:picMkLst>
            <pc:docMk/>
            <pc:sldMk cId="1879522669" sldId="334"/>
            <ac:picMk id="12" creationId="{4A5691FD-5373-4AB6-90D9-E4DD9C37E082}"/>
          </ac:picMkLst>
        </pc:picChg>
        <pc:picChg chg="mod">
          <ac:chgData name="Aiello, Matilde" userId="bca56ea7-a683-4f52-930c-e997881b4a0b" providerId="ADAL" clId="{2E25D415-0C8A-4987-B6E7-D51AE0A1FD85}" dt="2024-10-24T15:58:37.060" v="1362" actId="208"/>
          <ac:picMkLst>
            <pc:docMk/>
            <pc:sldMk cId="1879522669" sldId="334"/>
            <ac:picMk id="13" creationId="{DC7A4D98-7024-4E29-B01A-E595A1C53808}"/>
          </ac:picMkLst>
        </pc:picChg>
      </pc:sldChg>
      <pc:sldChg chg="modSp mod">
        <pc:chgData name="Aiello, Matilde" userId="bca56ea7-a683-4f52-930c-e997881b4a0b" providerId="ADAL" clId="{2E25D415-0C8A-4987-B6E7-D51AE0A1FD85}" dt="2024-10-24T16:03:54.519" v="1621" actId="20577"/>
        <pc:sldMkLst>
          <pc:docMk/>
          <pc:sldMk cId="2583774666" sldId="335"/>
        </pc:sldMkLst>
        <pc:spChg chg="mod">
          <ac:chgData name="Aiello, Matilde" userId="bca56ea7-a683-4f52-930c-e997881b4a0b" providerId="ADAL" clId="{2E25D415-0C8A-4987-B6E7-D51AE0A1FD85}" dt="2024-10-24T16:03:54.519" v="1621" actId="20577"/>
          <ac:spMkLst>
            <pc:docMk/>
            <pc:sldMk cId="2583774666" sldId="335"/>
            <ac:spMk id="19" creationId="{FBFCB51C-5096-497F-BA28-113B818531AA}"/>
          </ac:spMkLst>
        </pc:spChg>
      </pc:sldChg>
      <pc:sldChg chg="addSp delSp modSp mod">
        <pc:chgData name="Aiello, Matilde" userId="bca56ea7-a683-4f52-930c-e997881b4a0b" providerId="ADAL" clId="{2E25D415-0C8A-4987-B6E7-D51AE0A1FD85}" dt="2024-10-24T16:08:52.168" v="1690" actId="20577"/>
        <pc:sldMkLst>
          <pc:docMk/>
          <pc:sldMk cId="2753141581" sldId="336"/>
        </pc:sldMkLst>
        <pc:spChg chg="mod">
          <ac:chgData name="Aiello, Matilde" userId="bca56ea7-a683-4f52-930c-e997881b4a0b" providerId="ADAL" clId="{2E25D415-0C8A-4987-B6E7-D51AE0A1FD85}" dt="2024-10-24T16:08:52.168" v="1690" actId="20577"/>
          <ac:spMkLst>
            <pc:docMk/>
            <pc:sldMk cId="2753141581" sldId="336"/>
            <ac:spMk id="12" creationId="{B9B41D2A-184F-49FD-AAC4-4269969294C9}"/>
          </ac:spMkLst>
        </pc:spChg>
        <pc:spChg chg="mod ord">
          <ac:chgData name="Aiello, Matilde" userId="bca56ea7-a683-4f52-930c-e997881b4a0b" providerId="ADAL" clId="{2E25D415-0C8A-4987-B6E7-D51AE0A1FD85}" dt="2024-10-24T16:06:09.756" v="1634" actId="1076"/>
          <ac:spMkLst>
            <pc:docMk/>
            <pc:sldMk cId="2753141581" sldId="336"/>
            <ac:spMk id="13" creationId="{6866C33E-9E54-448C-98A2-A4F506F5A670}"/>
          </ac:spMkLst>
        </pc:spChg>
        <pc:spChg chg="mod ord">
          <ac:chgData name="Aiello, Matilde" userId="bca56ea7-a683-4f52-930c-e997881b4a0b" providerId="ADAL" clId="{2E25D415-0C8A-4987-B6E7-D51AE0A1FD85}" dt="2024-10-24T16:07:24.061" v="1645" actId="1076"/>
          <ac:spMkLst>
            <pc:docMk/>
            <pc:sldMk cId="2753141581" sldId="336"/>
            <ac:spMk id="16" creationId="{CF87521E-E70F-4C4A-B744-F8B4D4C50214}"/>
          </ac:spMkLst>
        </pc:spChg>
        <pc:spChg chg="mod ord">
          <ac:chgData name="Aiello, Matilde" userId="bca56ea7-a683-4f52-930c-e997881b4a0b" providerId="ADAL" clId="{2E25D415-0C8A-4987-B6E7-D51AE0A1FD85}" dt="2024-10-24T16:07:35.270" v="1648" actId="1076"/>
          <ac:spMkLst>
            <pc:docMk/>
            <pc:sldMk cId="2753141581" sldId="336"/>
            <ac:spMk id="18" creationId="{FA470D55-E5AF-4650-ABF5-9AC547D7965C}"/>
          </ac:spMkLst>
        </pc:spChg>
        <pc:spChg chg="mod ord">
          <ac:chgData name="Aiello, Matilde" userId="bca56ea7-a683-4f52-930c-e997881b4a0b" providerId="ADAL" clId="{2E25D415-0C8A-4987-B6E7-D51AE0A1FD85}" dt="2024-10-24T16:07:52.604" v="1654" actId="1076"/>
          <ac:spMkLst>
            <pc:docMk/>
            <pc:sldMk cId="2753141581" sldId="336"/>
            <ac:spMk id="20" creationId="{C4D587D9-97F5-4696-AE9E-57164D104716}"/>
          </ac:spMkLst>
        </pc:spChg>
        <pc:spChg chg="mod ord">
          <ac:chgData name="Aiello, Matilde" userId="bca56ea7-a683-4f52-930c-e997881b4a0b" providerId="ADAL" clId="{2E25D415-0C8A-4987-B6E7-D51AE0A1FD85}" dt="2024-10-24T16:08:46.448" v="1688" actId="1076"/>
          <ac:spMkLst>
            <pc:docMk/>
            <pc:sldMk cId="2753141581" sldId="336"/>
            <ac:spMk id="21" creationId="{CD8CC733-6B95-4951-9752-ED2C77BF94C1}"/>
          </ac:spMkLst>
        </pc:spChg>
        <pc:picChg chg="add mod">
          <ac:chgData name="Aiello, Matilde" userId="bca56ea7-a683-4f52-930c-e997881b4a0b" providerId="ADAL" clId="{2E25D415-0C8A-4987-B6E7-D51AE0A1FD85}" dt="2024-10-24T16:05:54.362" v="1632" actId="1076"/>
          <ac:picMkLst>
            <pc:docMk/>
            <pc:sldMk cId="2753141581" sldId="336"/>
            <ac:picMk id="5" creationId="{82815789-735D-FB24-AD22-2174DDF3F44F}"/>
          </ac:picMkLst>
        </pc:picChg>
        <pc:picChg chg="add mod">
          <ac:chgData name="Aiello, Matilde" userId="bca56ea7-a683-4f52-930c-e997881b4a0b" providerId="ADAL" clId="{2E25D415-0C8A-4987-B6E7-D51AE0A1FD85}" dt="2024-10-24T16:08:39.591" v="1687" actId="1076"/>
          <ac:picMkLst>
            <pc:docMk/>
            <pc:sldMk cId="2753141581" sldId="336"/>
            <ac:picMk id="7" creationId="{FBF1907C-4BCF-A73A-7FB4-3C4A69767D78}"/>
          </ac:picMkLst>
        </pc:picChg>
        <pc:picChg chg="del mod">
          <ac:chgData name="Aiello, Matilde" userId="bca56ea7-a683-4f52-930c-e997881b4a0b" providerId="ADAL" clId="{2E25D415-0C8A-4987-B6E7-D51AE0A1FD85}" dt="2024-10-24T16:05:41.436" v="1624" actId="478"/>
          <ac:picMkLst>
            <pc:docMk/>
            <pc:sldMk cId="2753141581" sldId="336"/>
            <ac:picMk id="9" creationId="{6815BDB7-1E63-4190-9B39-5FFC2B610351}"/>
          </ac:picMkLst>
        </pc:picChg>
        <pc:picChg chg="del">
          <ac:chgData name="Aiello, Matilde" userId="bca56ea7-a683-4f52-930c-e997881b4a0b" providerId="ADAL" clId="{2E25D415-0C8A-4987-B6E7-D51AE0A1FD85}" dt="2024-10-24T16:07:03.055" v="1639" actId="478"/>
          <ac:picMkLst>
            <pc:docMk/>
            <pc:sldMk cId="2753141581" sldId="336"/>
            <ac:picMk id="10" creationId="{6CCB31EC-C596-46D1-82D8-FC8AA2E84BBE}"/>
          </ac:picMkLst>
        </pc:picChg>
      </pc:sldChg>
      <pc:sldChg chg="del">
        <pc:chgData name="Aiello, Matilde" userId="bca56ea7-a683-4f52-930c-e997881b4a0b" providerId="ADAL" clId="{2E25D415-0C8A-4987-B6E7-D51AE0A1FD85}" dt="2024-10-24T16:10:19.587" v="1691" actId="2696"/>
        <pc:sldMkLst>
          <pc:docMk/>
          <pc:sldMk cId="1192483591" sldId="337"/>
        </pc:sldMkLst>
      </pc:sldChg>
      <pc:sldChg chg="addSp delSp modSp mod">
        <pc:chgData name="Aiello, Matilde" userId="bca56ea7-a683-4f52-930c-e997881b4a0b" providerId="ADAL" clId="{2E25D415-0C8A-4987-B6E7-D51AE0A1FD85}" dt="2024-10-24T16:16:47.696" v="1864" actId="20577"/>
        <pc:sldMkLst>
          <pc:docMk/>
          <pc:sldMk cId="2100605846" sldId="338"/>
        </pc:sldMkLst>
        <pc:spChg chg="add mod">
          <ac:chgData name="Aiello, Matilde" userId="bca56ea7-a683-4f52-930c-e997881b4a0b" providerId="ADAL" clId="{2E25D415-0C8A-4987-B6E7-D51AE0A1FD85}" dt="2024-10-24T16:16:47.696" v="1864" actId="20577"/>
          <ac:spMkLst>
            <pc:docMk/>
            <pc:sldMk cId="2100605846" sldId="338"/>
            <ac:spMk id="10" creationId="{3CC2CBC1-9373-B5D0-E1CD-B2C93FCD4EEA}"/>
          </ac:spMkLst>
        </pc:spChg>
        <pc:spChg chg="add mod">
          <ac:chgData name="Aiello, Matilde" userId="bca56ea7-a683-4f52-930c-e997881b4a0b" providerId="ADAL" clId="{2E25D415-0C8A-4987-B6E7-D51AE0A1FD85}" dt="2024-10-24T16:13:13.732" v="1739" actId="20577"/>
          <ac:spMkLst>
            <pc:docMk/>
            <pc:sldMk cId="2100605846" sldId="338"/>
            <ac:spMk id="11" creationId="{8CBC114F-8935-576E-9049-3FAADBCAF2F2}"/>
          </ac:spMkLst>
        </pc:spChg>
        <pc:spChg chg="mod">
          <ac:chgData name="Aiello, Matilde" userId="bca56ea7-a683-4f52-930c-e997881b4a0b" providerId="ADAL" clId="{2E25D415-0C8A-4987-B6E7-D51AE0A1FD85}" dt="2024-10-24T16:12:02.713" v="1716" actId="20577"/>
          <ac:spMkLst>
            <pc:docMk/>
            <pc:sldMk cId="2100605846" sldId="338"/>
            <ac:spMk id="12" creationId="{74B086C0-4154-4813-B754-FE010B8793FF}"/>
          </ac:spMkLst>
        </pc:spChg>
        <pc:spChg chg="mod ord">
          <ac:chgData name="Aiello, Matilde" userId="bca56ea7-a683-4f52-930c-e997881b4a0b" providerId="ADAL" clId="{2E25D415-0C8A-4987-B6E7-D51AE0A1FD85}" dt="2024-10-24T16:12:25.432" v="1725" actId="166"/>
          <ac:spMkLst>
            <pc:docMk/>
            <pc:sldMk cId="2100605846" sldId="338"/>
            <ac:spMk id="13" creationId="{F58B6647-A6EF-4C61-B725-A238CB98CAB5}"/>
          </ac:spMkLst>
        </pc:spChg>
        <pc:spChg chg="add mod">
          <ac:chgData name="Aiello, Matilde" userId="bca56ea7-a683-4f52-930c-e997881b4a0b" providerId="ADAL" clId="{2E25D415-0C8A-4987-B6E7-D51AE0A1FD85}" dt="2024-10-24T16:13:20.666" v="1743" actId="20577"/>
          <ac:spMkLst>
            <pc:docMk/>
            <pc:sldMk cId="2100605846" sldId="338"/>
            <ac:spMk id="14" creationId="{87F66ACA-B1DC-E380-809F-2AF1E3FFE1E0}"/>
          </ac:spMkLst>
        </pc:spChg>
        <pc:spChg chg="mod ord">
          <ac:chgData name="Aiello, Matilde" userId="bca56ea7-a683-4f52-930c-e997881b4a0b" providerId="ADAL" clId="{2E25D415-0C8A-4987-B6E7-D51AE0A1FD85}" dt="2024-10-24T16:12:17.864" v="1723" actId="166"/>
          <ac:spMkLst>
            <pc:docMk/>
            <pc:sldMk cId="2100605846" sldId="338"/>
            <ac:spMk id="16" creationId="{862766DC-0070-43B5-B6E4-0F3DFD89C2D5}"/>
          </ac:spMkLst>
        </pc:spChg>
        <pc:spChg chg="mod ord">
          <ac:chgData name="Aiello, Matilde" userId="bca56ea7-a683-4f52-930c-e997881b4a0b" providerId="ADAL" clId="{2E25D415-0C8A-4987-B6E7-D51AE0A1FD85}" dt="2024-10-24T16:11:40.035" v="1705" actId="1076"/>
          <ac:spMkLst>
            <pc:docMk/>
            <pc:sldMk cId="2100605846" sldId="338"/>
            <ac:spMk id="17" creationId="{64824A35-4B33-4B3A-B8B7-0844A4352B14}"/>
          </ac:spMkLst>
        </pc:spChg>
        <pc:picChg chg="add mod">
          <ac:chgData name="Aiello, Matilde" userId="bca56ea7-a683-4f52-930c-e997881b4a0b" providerId="ADAL" clId="{2E25D415-0C8A-4987-B6E7-D51AE0A1FD85}" dt="2024-10-24T16:10:37.875" v="1696" actId="14100"/>
          <ac:picMkLst>
            <pc:docMk/>
            <pc:sldMk cId="2100605846" sldId="338"/>
            <ac:picMk id="5" creationId="{9E1E8A7B-796C-BB4D-889A-11FE7D8B1EEE}"/>
          </ac:picMkLst>
        </pc:picChg>
        <pc:picChg chg="add mod">
          <ac:chgData name="Aiello, Matilde" userId="bca56ea7-a683-4f52-930c-e997881b4a0b" providerId="ADAL" clId="{2E25D415-0C8A-4987-B6E7-D51AE0A1FD85}" dt="2024-10-24T16:12:29.469" v="1726" actId="1076"/>
          <ac:picMkLst>
            <pc:docMk/>
            <pc:sldMk cId="2100605846" sldId="338"/>
            <ac:picMk id="7" creationId="{FBDC361C-2C49-D085-112B-231E23BFE65C}"/>
          </ac:picMkLst>
        </pc:picChg>
        <pc:picChg chg="del">
          <ac:chgData name="Aiello, Matilde" userId="bca56ea7-a683-4f52-930c-e997881b4a0b" providerId="ADAL" clId="{2E25D415-0C8A-4987-B6E7-D51AE0A1FD85}" dt="2024-10-24T16:10:24.003" v="1692" actId="478"/>
          <ac:picMkLst>
            <pc:docMk/>
            <pc:sldMk cId="2100605846" sldId="338"/>
            <ac:picMk id="8" creationId="{CC161408-BE11-4415-8891-F10D9CDE5FEC}"/>
          </ac:picMkLst>
        </pc:picChg>
      </pc:sldChg>
      <pc:sldChg chg="addSp delSp modSp mod">
        <pc:chgData name="Aiello, Matilde" userId="bca56ea7-a683-4f52-930c-e997881b4a0b" providerId="ADAL" clId="{2E25D415-0C8A-4987-B6E7-D51AE0A1FD85}" dt="2024-10-24T16:59:58.095" v="4468" actId="1076"/>
        <pc:sldMkLst>
          <pc:docMk/>
          <pc:sldMk cId="4128621751" sldId="339"/>
        </pc:sldMkLst>
        <pc:spChg chg="add del">
          <ac:chgData name="Aiello, Matilde" userId="bca56ea7-a683-4f52-930c-e997881b4a0b" providerId="ADAL" clId="{2E25D415-0C8A-4987-B6E7-D51AE0A1FD85}" dt="2024-10-24T16:17:02.594" v="1867" actId="22"/>
          <ac:spMkLst>
            <pc:docMk/>
            <pc:sldMk cId="4128621751" sldId="339"/>
            <ac:spMk id="5" creationId="{DC697FC5-8BB3-2088-5FAD-73B6773F7789}"/>
          </ac:spMkLst>
        </pc:spChg>
        <pc:spChg chg="mod ord">
          <ac:chgData name="Aiello, Matilde" userId="bca56ea7-a683-4f52-930c-e997881b4a0b" providerId="ADAL" clId="{2E25D415-0C8A-4987-B6E7-D51AE0A1FD85}" dt="2024-10-24T16:19:18.503" v="1897" actId="554"/>
          <ac:spMkLst>
            <pc:docMk/>
            <pc:sldMk cId="4128621751" sldId="339"/>
            <ac:spMk id="11" creationId="{DD17F275-DEEF-4043-872F-0D6770F0FB9D}"/>
          </ac:spMkLst>
        </pc:spChg>
        <pc:spChg chg="mod">
          <ac:chgData name="Aiello, Matilde" userId="bca56ea7-a683-4f52-930c-e997881b4a0b" providerId="ADAL" clId="{2E25D415-0C8A-4987-B6E7-D51AE0A1FD85}" dt="2024-10-24T16:20:57.979" v="2080" actId="20577"/>
          <ac:spMkLst>
            <pc:docMk/>
            <pc:sldMk cId="4128621751" sldId="339"/>
            <ac:spMk id="12" creationId="{74B086C0-4154-4813-B754-FE010B8793FF}"/>
          </ac:spMkLst>
        </pc:spChg>
        <pc:spChg chg="add mod">
          <ac:chgData name="Aiello, Matilde" userId="bca56ea7-a683-4f52-930c-e997881b4a0b" providerId="ADAL" clId="{2E25D415-0C8A-4987-B6E7-D51AE0A1FD85}" dt="2024-10-24T16:19:36.512" v="1903" actId="20577"/>
          <ac:spMkLst>
            <pc:docMk/>
            <pc:sldMk cId="4128621751" sldId="339"/>
            <ac:spMk id="14" creationId="{E2697D00-957B-5876-8735-1053497119D3}"/>
          </ac:spMkLst>
        </pc:spChg>
        <pc:spChg chg="mod ord">
          <ac:chgData name="Aiello, Matilde" userId="bca56ea7-a683-4f52-930c-e997881b4a0b" providerId="ADAL" clId="{2E25D415-0C8A-4987-B6E7-D51AE0A1FD85}" dt="2024-10-24T16:19:18.503" v="1897" actId="554"/>
          <ac:spMkLst>
            <pc:docMk/>
            <pc:sldMk cId="4128621751" sldId="339"/>
            <ac:spMk id="17" creationId="{64824A35-4B33-4B3A-B8B7-0844A4352B14}"/>
          </ac:spMkLst>
        </pc:spChg>
        <pc:picChg chg="add mod">
          <ac:chgData name="Aiello, Matilde" userId="bca56ea7-a683-4f52-930c-e997881b4a0b" providerId="ADAL" clId="{2E25D415-0C8A-4987-B6E7-D51AE0A1FD85}" dt="2024-10-24T16:17:33.213" v="1874" actId="14100"/>
          <ac:picMkLst>
            <pc:docMk/>
            <pc:sldMk cId="4128621751" sldId="339"/>
            <ac:picMk id="7" creationId="{E3AC611E-1450-4DE3-7988-877BDA85EBAA}"/>
          </ac:picMkLst>
        </pc:picChg>
        <pc:picChg chg="del">
          <ac:chgData name="Aiello, Matilde" userId="bca56ea7-a683-4f52-930c-e997881b4a0b" providerId="ADAL" clId="{2E25D415-0C8A-4987-B6E7-D51AE0A1FD85}" dt="2024-10-24T16:16:58.080" v="1865" actId="478"/>
          <ac:picMkLst>
            <pc:docMk/>
            <pc:sldMk cId="4128621751" sldId="339"/>
            <ac:picMk id="9" creationId="{9EBBB5A2-2D3A-41A2-BE5B-4F4BFBADAC80}"/>
          </ac:picMkLst>
        </pc:picChg>
        <pc:picChg chg="del mod">
          <ac:chgData name="Aiello, Matilde" userId="bca56ea7-a683-4f52-930c-e997881b4a0b" providerId="ADAL" clId="{2E25D415-0C8A-4987-B6E7-D51AE0A1FD85}" dt="2024-10-24T16:17:54.236" v="1876" actId="478"/>
          <ac:picMkLst>
            <pc:docMk/>
            <pc:sldMk cId="4128621751" sldId="339"/>
            <ac:picMk id="10" creationId="{28145065-4B5D-4903-BCE7-431BCA38F915}"/>
          </ac:picMkLst>
        </pc:picChg>
        <pc:picChg chg="add mod">
          <ac:chgData name="Aiello, Matilde" userId="bca56ea7-a683-4f52-930c-e997881b4a0b" providerId="ADAL" clId="{2E25D415-0C8A-4987-B6E7-D51AE0A1FD85}" dt="2024-10-24T16:59:58.095" v="4468" actId="1076"/>
          <ac:picMkLst>
            <pc:docMk/>
            <pc:sldMk cId="4128621751" sldId="339"/>
            <ac:picMk id="13" creationId="{0E445610-A538-8DF4-900D-EDFFB069A82B}"/>
          </ac:picMkLst>
        </pc:picChg>
      </pc:sldChg>
      <pc:sldChg chg="del">
        <pc:chgData name="Aiello, Matilde" userId="bca56ea7-a683-4f52-930c-e997881b4a0b" providerId="ADAL" clId="{2E25D415-0C8A-4987-B6E7-D51AE0A1FD85}" dt="2024-10-24T16:54:55.202" v="4145" actId="47"/>
        <pc:sldMkLst>
          <pc:docMk/>
          <pc:sldMk cId="640469886" sldId="340"/>
        </pc:sldMkLst>
      </pc:sldChg>
      <pc:sldChg chg="addSp delSp modSp mod">
        <pc:chgData name="Aiello, Matilde" userId="bca56ea7-a683-4f52-930c-e997881b4a0b" providerId="ADAL" clId="{2E25D415-0C8A-4987-B6E7-D51AE0A1FD85}" dt="2024-10-24T16:29:00.759" v="2640" actId="20577"/>
        <pc:sldMkLst>
          <pc:docMk/>
          <pc:sldMk cId="2423519421" sldId="344"/>
        </pc:sldMkLst>
        <pc:spChg chg="add mod">
          <ac:chgData name="Aiello, Matilde" userId="bca56ea7-a683-4f52-930c-e997881b4a0b" providerId="ADAL" clId="{2E25D415-0C8A-4987-B6E7-D51AE0A1FD85}" dt="2024-10-24T16:29:00.759" v="2640" actId="20577"/>
          <ac:spMkLst>
            <pc:docMk/>
            <pc:sldMk cId="2423519421" sldId="344"/>
            <ac:spMk id="5" creationId="{C477FAD6-E911-482F-BED0-9F60E021854C}"/>
          </ac:spMkLst>
        </pc:spChg>
        <pc:spChg chg="add mod">
          <ac:chgData name="Aiello, Matilde" userId="bca56ea7-a683-4f52-930c-e997881b4a0b" providerId="ADAL" clId="{2E25D415-0C8A-4987-B6E7-D51AE0A1FD85}" dt="2024-10-24T16:27:53.673" v="2489" actId="20577"/>
          <ac:spMkLst>
            <pc:docMk/>
            <pc:sldMk cId="2423519421" sldId="344"/>
            <ac:spMk id="6" creationId="{B2953E6F-0C25-F419-74E2-AED337ED2DCD}"/>
          </ac:spMkLst>
        </pc:spChg>
        <pc:spChg chg="add mod">
          <ac:chgData name="Aiello, Matilde" userId="bca56ea7-a683-4f52-930c-e997881b4a0b" providerId="ADAL" clId="{2E25D415-0C8A-4987-B6E7-D51AE0A1FD85}" dt="2024-10-24T16:28:57.410" v="2638" actId="20577"/>
          <ac:spMkLst>
            <pc:docMk/>
            <pc:sldMk cId="2423519421" sldId="344"/>
            <ac:spMk id="7" creationId="{FFE387F7-048A-AFE9-7789-D020FDFBB4EB}"/>
          </ac:spMkLst>
        </pc:spChg>
        <pc:spChg chg="add mod">
          <ac:chgData name="Aiello, Matilde" userId="bca56ea7-a683-4f52-930c-e997881b4a0b" providerId="ADAL" clId="{2E25D415-0C8A-4987-B6E7-D51AE0A1FD85}" dt="2024-10-24T16:24:14.628" v="2213" actId="1076"/>
          <ac:spMkLst>
            <pc:docMk/>
            <pc:sldMk cId="2423519421" sldId="344"/>
            <ac:spMk id="11" creationId="{A65B0F76-7973-485E-A84B-A43169AFBA9B}"/>
          </ac:spMkLst>
        </pc:spChg>
        <pc:spChg chg="mod">
          <ac:chgData name="Aiello, Matilde" userId="bca56ea7-a683-4f52-930c-e997881b4a0b" providerId="ADAL" clId="{2E25D415-0C8A-4987-B6E7-D51AE0A1FD85}" dt="2024-10-24T16:23:34.281" v="2203" actId="313"/>
          <ac:spMkLst>
            <pc:docMk/>
            <pc:sldMk cId="2423519421" sldId="344"/>
            <ac:spMk id="14" creationId="{A8E72FC7-8CFB-423A-A31A-6E66B35A922D}"/>
          </ac:spMkLst>
        </pc:spChg>
        <pc:spChg chg="del">
          <ac:chgData name="Aiello, Matilde" userId="bca56ea7-a683-4f52-930c-e997881b4a0b" providerId="ADAL" clId="{2E25D415-0C8A-4987-B6E7-D51AE0A1FD85}" dt="2024-10-24T16:22:01.503" v="2085" actId="478"/>
          <ac:spMkLst>
            <pc:docMk/>
            <pc:sldMk cId="2423519421" sldId="344"/>
            <ac:spMk id="16" creationId="{65F322B9-DC48-4DFC-8B18-3DF299CC07D4}"/>
          </ac:spMkLst>
        </pc:spChg>
        <pc:spChg chg="del">
          <ac:chgData name="Aiello, Matilde" userId="bca56ea7-a683-4f52-930c-e997881b4a0b" providerId="ADAL" clId="{2E25D415-0C8A-4987-B6E7-D51AE0A1FD85}" dt="2024-10-24T16:22:03.507" v="2086" actId="478"/>
          <ac:spMkLst>
            <pc:docMk/>
            <pc:sldMk cId="2423519421" sldId="344"/>
            <ac:spMk id="18" creationId="{56C66D19-94FA-4E5C-BBB6-FD3E1ACCC4EB}"/>
          </ac:spMkLst>
        </pc:spChg>
        <pc:picChg chg="add mod">
          <ac:chgData name="Aiello, Matilde" userId="bca56ea7-a683-4f52-930c-e997881b4a0b" providerId="ADAL" clId="{2E25D415-0C8A-4987-B6E7-D51AE0A1FD85}" dt="2024-10-24T16:22:17.136" v="2089" actId="14100"/>
          <ac:picMkLst>
            <pc:docMk/>
            <pc:sldMk cId="2423519421" sldId="344"/>
            <ac:picMk id="2" creationId="{1FD0B537-27A6-52F5-9D92-EBF49F215F43}"/>
          </ac:picMkLst>
        </pc:picChg>
        <pc:picChg chg="add mod modCrop">
          <ac:chgData name="Aiello, Matilde" userId="bca56ea7-a683-4f52-930c-e997881b4a0b" providerId="ADAL" clId="{2E25D415-0C8A-4987-B6E7-D51AE0A1FD85}" dt="2024-10-24T16:24:18.269" v="2215" actId="1076"/>
          <ac:picMkLst>
            <pc:docMk/>
            <pc:sldMk cId="2423519421" sldId="344"/>
            <ac:picMk id="3" creationId="{0413F69A-4D2D-9542-0293-665DE5B3AB30}"/>
          </ac:picMkLst>
        </pc:picChg>
        <pc:picChg chg="del">
          <ac:chgData name="Aiello, Matilde" userId="bca56ea7-a683-4f52-930c-e997881b4a0b" providerId="ADAL" clId="{2E25D415-0C8A-4987-B6E7-D51AE0A1FD85}" dt="2024-10-24T16:21:59.268" v="2084" actId="478"/>
          <ac:picMkLst>
            <pc:docMk/>
            <pc:sldMk cId="2423519421" sldId="344"/>
            <ac:picMk id="15" creationId="{576CE091-BF1F-42F3-A502-4AB7F187B21F}"/>
          </ac:picMkLst>
        </pc:picChg>
      </pc:sldChg>
      <pc:sldChg chg="del">
        <pc:chgData name="Aiello, Matilde" userId="bca56ea7-a683-4f52-930c-e997881b4a0b" providerId="ADAL" clId="{2E25D415-0C8A-4987-B6E7-D51AE0A1FD85}" dt="2024-10-24T16:21:53.674" v="2083" actId="2696"/>
        <pc:sldMkLst>
          <pc:docMk/>
          <pc:sldMk cId="2750955185" sldId="345"/>
        </pc:sldMkLst>
      </pc:sldChg>
      <pc:sldChg chg="delSp modSp del mod">
        <pc:chgData name="Aiello, Matilde" userId="bca56ea7-a683-4f52-930c-e997881b4a0b" providerId="ADAL" clId="{2E25D415-0C8A-4987-B6E7-D51AE0A1FD85}" dt="2024-10-24T16:29:12.106" v="2641" actId="2696"/>
        <pc:sldMkLst>
          <pc:docMk/>
          <pc:sldMk cId="3664457318" sldId="346"/>
        </pc:sldMkLst>
        <pc:spChg chg="del mod">
          <ac:chgData name="Aiello, Matilde" userId="bca56ea7-a683-4f52-930c-e997881b4a0b" providerId="ADAL" clId="{2E25D415-0C8A-4987-B6E7-D51AE0A1FD85}" dt="2024-10-24T16:24:07.759" v="2211" actId="21"/>
          <ac:spMkLst>
            <pc:docMk/>
            <pc:sldMk cId="3664457318" sldId="346"/>
            <ac:spMk id="11" creationId="{A65B0F76-7973-485E-A84B-A43169AFBA9B}"/>
          </ac:spMkLst>
        </pc:spChg>
        <pc:spChg chg="del">
          <ac:chgData name="Aiello, Matilde" userId="bca56ea7-a683-4f52-930c-e997881b4a0b" providerId="ADAL" clId="{2E25D415-0C8A-4987-B6E7-D51AE0A1FD85}" dt="2024-10-24T16:24:28.522" v="2216" actId="21"/>
          <ac:spMkLst>
            <pc:docMk/>
            <pc:sldMk cId="3664457318" sldId="346"/>
            <ac:spMk id="15" creationId="{C477FAD6-E911-482F-BED0-9F60E021854C}"/>
          </ac:spMkLst>
        </pc:spChg>
        <pc:picChg chg="del">
          <ac:chgData name="Aiello, Matilde" userId="bca56ea7-a683-4f52-930c-e997881b4a0b" providerId="ADAL" clId="{2E25D415-0C8A-4987-B6E7-D51AE0A1FD85}" dt="2024-10-24T16:24:00.628" v="2208" actId="478"/>
          <ac:picMkLst>
            <pc:docMk/>
            <pc:sldMk cId="3664457318" sldId="346"/>
            <ac:picMk id="3" creationId="{8D24605D-ADC3-4C52-B317-EA8F1563CB11}"/>
          </ac:picMkLst>
        </pc:picChg>
      </pc:sldChg>
      <pc:sldChg chg="modSp mod">
        <pc:chgData name="Aiello, Matilde" userId="bca56ea7-a683-4f52-930c-e997881b4a0b" providerId="ADAL" clId="{2E25D415-0C8A-4987-B6E7-D51AE0A1FD85}" dt="2024-10-24T14:33:41.173" v="318" actId="6549"/>
        <pc:sldMkLst>
          <pc:docMk/>
          <pc:sldMk cId="3312374433" sldId="350"/>
        </pc:sldMkLst>
        <pc:spChg chg="mod">
          <ac:chgData name="Aiello, Matilde" userId="bca56ea7-a683-4f52-930c-e997881b4a0b" providerId="ADAL" clId="{2E25D415-0C8A-4987-B6E7-D51AE0A1FD85}" dt="2024-10-24T14:33:41.173" v="318" actId="6549"/>
          <ac:spMkLst>
            <pc:docMk/>
            <pc:sldMk cId="3312374433" sldId="350"/>
            <ac:spMk id="10" creationId="{090A28AD-5C99-401B-82D8-104E5333949D}"/>
          </ac:spMkLst>
        </pc:spChg>
      </pc:sldChg>
      <pc:sldChg chg="modSp mod">
        <pc:chgData name="Aiello, Matilde" userId="bca56ea7-a683-4f52-930c-e997881b4a0b" providerId="ADAL" clId="{2E25D415-0C8A-4987-B6E7-D51AE0A1FD85}" dt="2024-10-24T14:56:37.230" v="467" actId="20577"/>
        <pc:sldMkLst>
          <pc:docMk/>
          <pc:sldMk cId="3057440" sldId="351"/>
        </pc:sldMkLst>
        <pc:spChg chg="mod">
          <ac:chgData name="Aiello, Matilde" userId="bca56ea7-a683-4f52-930c-e997881b4a0b" providerId="ADAL" clId="{2E25D415-0C8A-4987-B6E7-D51AE0A1FD85}" dt="2024-10-24T14:34:04.407" v="358" actId="6549"/>
          <ac:spMkLst>
            <pc:docMk/>
            <pc:sldMk cId="3057440" sldId="351"/>
            <ac:spMk id="10" creationId="{090A28AD-5C99-401B-82D8-104E5333949D}"/>
          </ac:spMkLst>
        </pc:spChg>
        <pc:spChg chg="mod">
          <ac:chgData name="Aiello, Matilde" userId="bca56ea7-a683-4f52-930c-e997881b4a0b" providerId="ADAL" clId="{2E25D415-0C8A-4987-B6E7-D51AE0A1FD85}" dt="2024-10-24T14:56:37.230" v="467" actId="20577"/>
          <ac:spMkLst>
            <pc:docMk/>
            <pc:sldMk cId="3057440" sldId="351"/>
            <ac:spMk id="11" creationId="{3F1FD8B9-A547-4D67-BDE2-35EA244577DF}"/>
          </ac:spMkLst>
        </pc:spChg>
        <pc:spChg chg="mod">
          <ac:chgData name="Aiello, Matilde" userId="bca56ea7-a683-4f52-930c-e997881b4a0b" providerId="ADAL" clId="{2E25D415-0C8A-4987-B6E7-D51AE0A1FD85}" dt="2024-10-24T14:40:10.988" v="462" actId="20577"/>
          <ac:spMkLst>
            <pc:docMk/>
            <pc:sldMk cId="3057440" sldId="351"/>
            <ac:spMk id="12" creationId="{AE302367-952E-4461-A758-D0B795D922D9}"/>
          </ac:spMkLst>
        </pc:spChg>
      </pc:sldChg>
      <pc:sldChg chg="modSp mod">
        <pc:chgData name="Aiello, Matilde" userId="bca56ea7-a683-4f52-930c-e997881b4a0b" providerId="ADAL" clId="{2E25D415-0C8A-4987-B6E7-D51AE0A1FD85}" dt="2024-10-24T15:21:25.110" v="537" actId="20577"/>
        <pc:sldMkLst>
          <pc:docMk/>
          <pc:sldMk cId="2456293723" sldId="352"/>
        </pc:sldMkLst>
        <pc:spChg chg="mod">
          <ac:chgData name="Aiello, Matilde" userId="bca56ea7-a683-4f52-930c-e997881b4a0b" providerId="ADAL" clId="{2E25D415-0C8A-4987-B6E7-D51AE0A1FD85}" dt="2024-10-24T14:56:55.229" v="510" actId="6549"/>
          <ac:spMkLst>
            <pc:docMk/>
            <pc:sldMk cId="2456293723" sldId="352"/>
            <ac:spMk id="10" creationId="{090A28AD-5C99-401B-82D8-104E5333949D}"/>
          </ac:spMkLst>
        </pc:spChg>
        <pc:spChg chg="mod">
          <ac:chgData name="Aiello, Matilde" userId="bca56ea7-a683-4f52-930c-e997881b4a0b" providerId="ADAL" clId="{2E25D415-0C8A-4987-B6E7-D51AE0A1FD85}" dt="2024-10-24T15:21:25.110" v="537" actId="20577"/>
          <ac:spMkLst>
            <pc:docMk/>
            <pc:sldMk cId="2456293723" sldId="352"/>
            <ac:spMk id="11" creationId="{3F1FD8B9-A547-4D67-BDE2-35EA244577DF}"/>
          </ac:spMkLst>
        </pc:spChg>
        <pc:spChg chg="mod">
          <ac:chgData name="Aiello, Matilde" userId="bca56ea7-a683-4f52-930c-e997881b4a0b" providerId="ADAL" clId="{2E25D415-0C8A-4987-B6E7-D51AE0A1FD85}" dt="2024-10-24T14:57:02.702" v="513" actId="20577"/>
          <ac:spMkLst>
            <pc:docMk/>
            <pc:sldMk cId="2456293723" sldId="352"/>
            <ac:spMk id="12" creationId="{AE302367-952E-4461-A758-D0B795D922D9}"/>
          </ac:spMkLst>
        </pc:spChg>
      </pc:sldChg>
      <pc:sldChg chg="delSp del mod">
        <pc:chgData name="Aiello, Matilde" userId="bca56ea7-a683-4f52-930c-e997881b4a0b" providerId="ADAL" clId="{2E25D415-0C8A-4987-B6E7-D51AE0A1FD85}" dt="2024-10-24T16:02:58.462" v="1584" actId="2696"/>
        <pc:sldMkLst>
          <pc:docMk/>
          <pc:sldMk cId="2236124688" sldId="353"/>
        </pc:sldMkLst>
        <pc:picChg chg="del">
          <ac:chgData name="Aiello, Matilde" userId="bca56ea7-a683-4f52-930c-e997881b4a0b" providerId="ADAL" clId="{2E25D415-0C8A-4987-B6E7-D51AE0A1FD85}" dt="2024-10-24T16:02:55.531" v="1583" actId="478"/>
          <ac:picMkLst>
            <pc:docMk/>
            <pc:sldMk cId="2236124688" sldId="353"/>
            <ac:picMk id="5" creationId="{867B8B0D-8963-4D5A-93B7-B80F4336441C}"/>
          </ac:picMkLst>
        </pc:picChg>
      </pc:sldChg>
      <pc:sldChg chg="addSp delSp modSp mod">
        <pc:chgData name="Aiello, Matilde" userId="bca56ea7-a683-4f52-930c-e997881b4a0b" providerId="ADAL" clId="{2E25D415-0C8A-4987-B6E7-D51AE0A1FD85}" dt="2024-10-24T16:40:44.742" v="3474" actId="478"/>
        <pc:sldMkLst>
          <pc:docMk/>
          <pc:sldMk cId="663678366" sldId="354"/>
        </pc:sldMkLst>
        <pc:spChg chg="mod">
          <ac:chgData name="Aiello, Matilde" userId="bca56ea7-a683-4f52-930c-e997881b4a0b" providerId="ADAL" clId="{2E25D415-0C8A-4987-B6E7-D51AE0A1FD85}" dt="2024-10-24T16:36:07.074" v="2983" actId="20577"/>
          <ac:spMkLst>
            <pc:docMk/>
            <pc:sldMk cId="663678366" sldId="354"/>
            <ac:spMk id="4" creationId="{EF25B785-4A38-0A45-979B-8C13D2CFDDEE}"/>
          </ac:spMkLst>
        </pc:spChg>
        <pc:spChg chg="mod">
          <ac:chgData name="Aiello, Matilde" userId="bca56ea7-a683-4f52-930c-e997881b4a0b" providerId="ADAL" clId="{2E25D415-0C8A-4987-B6E7-D51AE0A1FD85}" dt="2024-10-24T16:31:22.675" v="2977"/>
          <ac:spMkLst>
            <pc:docMk/>
            <pc:sldMk cId="663678366" sldId="354"/>
            <ac:spMk id="6" creationId="{90E6E7C0-6BDA-B1C1-D16F-697A1B45D349}"/>
          </ac:spMkLst>
        </pc:spChg>
        <pc:spChg chg="mod">
          <ac:chgData name="Aiello, Matilde" userId="bca56ea7-a683-4f52-930c-e997881b4a0b" providerId="ADAL" clId="{2E25D415-0C8A-4987-B6E7-D51AE0A1FD85}" dt="2024-10-24T16:31:22.675" v="2977"/>
          <ac:spMkLst>
            <pc:docMk/>
            <pc:sldMk cId="663678366" sldId="354"/>
            <ac:spMk id="7" creationId="{AA856D53-1B91-C3EB-E90A-4DC6F7F8A737}"/>
          </ac:spMkLst>
        </pc:spChg>
        <pc:spChg chg="add mod">
          <ac:chgData name="Aiello, Matilde" userId="bca56ea7-a683-4f52-930c-e997881b4a0b" providerId="ADAL" clId="{2E25D415-0C8A-4987-B6E7-D51AE0A1FD85}" dt="2024-10-24T16:40:27.903" v="3470" actId="1076"/>
          <ac:spMkLst>
            <pc:docMk/>
            <pc:sldMk cId="663678366" sldId="354"/>
            <ac:spMk id="11" creationId="{6A87C2E4-2BE8-418D-B04E-EF0F77F36E87}"/>
          </ac:spMkLst>
        </pc:spChg>
        <pc:spChg chg="mod">
          <ac:chgData name="Aiello, Matilde" userId="bca56ea7-a683-4f52-930c-e997881b4a0b" providerId="ADAL" clId="{2E25D415-0C8A-4987-B6E7-D51AE0A1FD85}" dt="2024-10-24T16:37:17.773" v="3156" actId="20577"/>
          <ac:spMkLst>
            <pc:docMk/>
            <pc:sldMk cId="663678366" sldId="354"/>
            <ac:spMk id="14" creationId="{326E7381-0DF0-48AA-9EB4-12770CE09620}"/>
          </ac:spMkLst>
        </pc:spChg>
        <pc:spChg chg="mod ord">
          <ac:chgData name="Aiello, Matilde" userId="bca56ea7-a683-4f52-930c-e997881b4a0b" providerId="ADAL" clId="{2E25D415-0C8A-4987-B6E7-D51AE0A1FD85}" dt="2024-10-24T16:40:40.697" v="3473" actId="1076"/>
          <ac:spMkLst>
            <pc:docMk/>
            <pc:sldMk cId="663678366" sldId="354"/>
            <ac:spMk id="22" creationId="{1274ADCF-5E35-481C-A184-BAA083846F5A}"/>
          </ac:spMkLst>
        </pc:spChg>
        <pc:spChg chg="del">
          <ac:chgData name="Aiello, Matilde" userId="bca56ea7-a683-4f52-930c-e997881b4a0b" providerId="ADAL" clId="{2E25D415-0C8A-4987-B6E7-D51AE0A1FD85}" dt="2024-10-24T16:31:11.946" v="2975" actId="478"/>
          <ac:spMkLst>
            <pc:docMk/>
            <pc:sldMk cId="663678366" sldId="354"/>
            <ac:spMk id="23" creationId="{223D5D9B-4290-4B0A-A38D-EC56DE90AA8A}"/>
          </ac:spMkLst>
        </pc:spChg>
        <pc:spChg chg="del mod">
          <ac:chgData name="Aiello, Matilde" userId="bca56ea7-a683-4f52-930c-e997881b4a0b" providerId="ADAL" clId="{2E25D415-0C8A-4987-B6E7-D51AE0A1FD85}" dt="2024-10-24T16:40:44.742" v="3474" actId="478"/>
          <ac:spMkLst>
            <pc:docMk/>
            <pc:sldMk cId="663678366" sldId="354"/>
            <ac:spMk id="26" creationId="{8DC85F35-8C4C-4B32-A9A4-8C628118CD09}"/>
          </ac:spMkLst>
        </pc:spChg>
        <pc:grpChg chg="add del mod">
          <ac:chgData name="Aiello, Matilde" userId="bca56ea7-a683-4f52-930c-e997881b4a0b" providerId="ADAL" clId="{2E25D415-0C8A-4987-B6E7-D51AE0A1FD85}" dt="2024-10-24T16:37:27.460" v="3157" actId="478"/>
          <ac:grpSpMkLst>
            <pc:docMk/>
            <pc:sldMk cId="663678366" sldId="354"/>
            <ac:grpSpMk id="2" creationId="{557D335E-03D2-9156-55AF-28A4FD38626E}"/>
          </ac:grpSpMkLst>
        </pc:grpChg>
        <pc:picChg chg="mod">
          <ac:chgData name="Aiello, Matilde" userId="bca56ea7-a683-4f52-930c-e997881b4a0b" providerId="ADAL" clId="{2E25D415-0C8A-4987-B6E7-D51AE0A1FD85}" dt="2024-10-24T16:31:22.675" v="2977"/>
          <ac:picMkLst>
            <pc:docMk/>
            <pc:sldMk cId="663678366" sldId="354"/>
            <ac:picMk id="3" creationId="{7AF591CE-C0EF-8570-EDFB-EB751F18F755}"/>
          </ac:picMkLst>
        </pc:picChg>
        <pc:picChg chg="del">
          <ac:chgData name="Aiello, Matilde" userId="bca56ea7-a683-4f52-930c-e997881b4a0b" providerId="ADAL" clId="{2E25D415-0C8A-4987-B6E7-D51AE0A1FD85}" dt="2024-10-24T16:29:22.732" v="2642" actId="478"/>
          <ac:picMkLst>
            <pc:docMk/>
            <pc:sldMk cId="663678366" sldId="354"/>
            <ac:picMk id="5" creationId="{D8F35F9A-E935-4F5C-BBE3-47469298A76F}"/>
          </ac:picMkLst>
        </pc:picChg>
        <pc:picChg chg="add del mod">
          <ac:chgData name="Aiello, Matilde" userId="bca56ea7-a683-4f52-930c-e997881b4a0b" providerId="ADAL" clId="{2E25D415-0C8A-4987-B6E7-D51AE0A1FD85}" dt="2024-10-24T16:38:14.617" v="3165" actId="478"/>
          <ac:picMkLst>
            <pc:docMk/>
            <pc:sldMk cId="663678366" sldId="354"/>
            <ac:picMk id="8" creationId="{99EF215A-9738-12F1-BBE4-496991ED4053}"/>
          </ac:picMkLst>
        </pc:picChg>
        <pc:picChg chg="add mod">
          <ac:chgData name="Aiello, Matilde" userId="bca56ea7-a683-4f52-930c-e997881b4a0b" providerId="ADAL" clId="{2E25D415-0C8A-4987-B6E7-D51AE0A1FD85}" dt="2024-10-24T16:38:35.950" v="3171" actId="1076"/>
          <ac:picMkLst>
            <pc:docMk/>
            <pc:sldMk cId="663678366" sldId="354"/>
            <ac:picMk id="10" creationId="{A2ECF3C8-B0D2-52CA-8856-F6539CF40A07}"/>
          </ac:picMkLst>
        </pc:picChg>
        <pc:picChg chg="del">
          <ac:chgData name="Aiello, Matilde" userId="bca56ea7-a683-4f52-930c-e997881b4a0b" providerId="ADAL" clId="{2E25D415-0C8A-4987-B6E7-D51AE0A1FD85}" dt="2024-10-24T16:31:14.480" v="2976" actId="478"/>
          <ac:picMkLst>
            <pc:docMk/>
            <pc:sldMk cId="663678366" sldId="354"/>
            <ac:picMk id="24" creationId="{89D2F1ED-F0A1-497C-8A99-0997111BF662}"/>
          </ac:picMkLst>
        </pc:picChg>
      </pc:sldChg>
      <pc:sldChg chg="addSp delSp modSp del mod">
        <pc:chgData name="Aiello, Matilde" userId="bca56ea7-a683-4f52-930c-e997881b4a0b" providerId="ADAL" clId="{2E25D415-0C8A-4987-B6E7-D51AE0A1FD85}" dt="2024-10-24T16:40:55.474" v="3477" actId="2696"/>
        <pc:sldMkLst>
          <pc:docMk/>
          <pc:sldMk cId="795343516" sldId="356"/>
        </pc:sldMkLst>
        <pc:spChg chg="mod">
          <ac:chgData name="Aiello, Matilde" userId="bca56ea7-a683-4f52-930c-e997881b4a0b" providerId="ADAL" clId="{2E25D415-0C8A-4987-B6E7-D51AE0A1FD85}" dt="2024-10-24T16:36:17.192" v="2991" actId="20577"/>
          <ac:spMkLst>
            <pc:docMk/>
            <pc:sldMk cId="795343516" sldId="356"/>
            <ac:spMk id="4" creationId="{EF25B785-4A38-0A45-979B-8C13D2CFDDEE}"/>
          </ac:spMkLst>
        </pc:spChg>
        <pc:spChg chg="mod">
          <ac:chgData name="Aiello, Matilde" userId="bca56ea7-a683-4f52-930c-e997881b4a0b" providerId="ADAL" clId="{2E25D415-0C8A-4987-B6E7-D51AE0A1FD85}" dt="2024-10-24T16:37:34.325" v="3158"/>
          <ac:spMkLst>
            <pc:docMk/>
            <pc:sldMk cId="795343516" sldId="356"/>
            <ac:spMk id="6" creationId="{43635A8F-2432-5CE9-F81B-87AF53B90409}"/>
          </ac:spMkLst>
        </pc:spChg>
        <pc:spChg chg="mod">
          <ac:chgData name="Aiello, Matilde" userId="bca56ea7-a683-4f52-930c-e997881b4a0b" providerId="ADAL" clId="{2E25D415-0C8A-4987-B6E7-D51AE0A1FD85}" dt="2024-10-24T16:37:34.325" v="3158"/>
          <ac:spMkLst>
            <pc:docMk/>
            <pc:sldMk cId="795343516" sldId="356"/>
            <ac:spMk id="7" creationId="{BB3EBDA5-16DA-DA5C-9E17-FDE9AE28052D}"/>
          </ac:spMkLst>
        </pc:spChg>
        <pc:grpChg chg="del">
          <ac:chgData name="Aiello, Matilde" userId="bca56ea7-a683-4f52-930c-e997881b4a0b" providerId="ADAL" clId="{2E25D415-0C8A-4987-B6E7-D51AE0A1FD85}" dt="2024-10-24T16:40:49.762" v="3475" actId="478"/>
          <ac:grpSpMkLst>
            <pc:docMk/>
            <pc:sldMk cId="795343516" sldId="356"/>
            <ac:grpSpMk id="2" creationId="{E7A7DAF5-C1AE-4545-8CFA-17BD4197C036}"/>
          </ac:grpSpMkLst>
        </pc:grpChg>
        <pc:grpChg chg="add mod">
          <ac:chgData name="Aiello, Matilde" userId="bca56ea7-a683-4f52-930c-e997881b4a0b" providerId="ADAL" clId="{2E25D415-0C8A-4987-B6E7-D51AE0A1FD85}" dt="2024-10-24T16:37:34.325" v="3158"/>
          <ac:grpSpMkLst>
            <pc:docMk/>
            <pc:sldMk cId="795343516" sldId="356"/>
            <ac:grpSpMk id="3" creationId="{94966B1A-E2E0-ABC5-1859-AC0E71431692}"/>
          </ac:grpSpMkLst>
        </pc:grpChg>
        <pc:picChg chg="mod">
          <ac:chgData name="Aiello, Matilde" userId="bca56ea7-a683-4f52-930c-e997881b4a0b" providerId="ADAL" clId="{2E25D415-0C8A-4987-B6E7-D51AE0A1FD85}" dt="2024-10-24T16:37:34.325" v="3158"/>
          <ac:picMkLst>
            <pc:docMk/>
            <pc:sldMk cId="795343516" sldId="356"/>
            <ac:picMk id="5" creationId="{A38BFE3A-23B2-597A-923B-E712E898B47A}"/>
          </ac:picMkLst>
        </pc:picChg>
        <pc:picChg chg="del">
          <ac:chgData name="Aiello, Matilde" userId="bca56ea7-a683-4f52-930c-e997881b4a0b" providerId="ADAL" clId="{2E25D415-0C8A-4987-B6E7-D51AE0A1FD85}" dt="2024-10-24T16:40:50.721" v="3476" actId="478"/>
          <ac:picMkLst>
            <pc:docMk/>
            <pc:sldMk cId="795343516" sldId="356"/>
            <ac:picMk id="15" creationId="{B44B0680-3F57-438A-AA40-B75F7301841A}"/>
          </ac:picMkLst>
        </pc:picChg>
      </pc:sldChg>
      <pc:sldChg chg="addSp delSp modSp mod">
        <pc:chgData name="Aiello, Matilde" userId="bca56ea7-a683-4f52-930c-e997881b4a0b" providerId="ADAL" clId="{2E25D415-0C8A-4987-B6E7-D51AE0A1FD85}" dt="2024-10-24T16:45:48" v="3915" actId="20577"/>
        <pc:sldMkLst>
          <pc:docMk/>
          <pc:sldMk cId="54464598" sldId="357"/>
        </pc:sldMkLst>
        <pc:spChg chg="add mod">
          <ac:chgData name="Aiello, Matilde" userId="bca56ea7-a683-4f52-930c-e997881b4a0b" providerId="ADAL" clId="{2E25D415-0C8A-4987-B6E7-D51AE0A1FD85}" dt="2024-10-24T16:45:48" v="3915" actId="20577"/>
          <ac:spMkLst>
            <pc:docMk/>
            <pc:sldMk cId="54464598" sldId="357"/>
            <ac:spMk id="5" creationId="{9AC9140F-552F-BF38-1DDF-A185C7DFDED2}"/>
          </ac:spMkLst>
        </pc:spChg>
        <pc:spChg chg="mod">
          <ac:chgData name="Aiello, Matilde" userId="bca56ea7-a683-4f52-930c-e997881b4a0b" providerId="ADAL" clId="{2E25D415-0C8A-4987-B6E7-D51AE0A1FD85}" dt="2024-10-24T16:44:07.559" v="3623" actId="20577"/>
          <ac:spMkLst>
            <pc:docMk/>
            <pc:sldMk cId="54464598" sldId="357"/>
            <ac:spMk id="17" creationId="{AF2DDB93-B4B4-4CF7-8340-D2295FE5CF43}"/>
          </ac:spMkLst>
        </pc:spChg>
        <pc:spChg chg="del">
          <ac:chgData name="Aiello, Matilde" userId="bca56ea7-a683-4f52-930c-e997881b4a0b" providerId="ADAL" clId="{2E25D415-0C8A-4987-B6E7-D51AE0A1FD85}" dt="2024-10-24T16:42:19.805" v="3596" actId="478"/>
          <ac:spMkLst>
            <pc:docMk/>
            <pc:sldMk cId="54464598" sldId="357"/>
            <ac:spMk id="19" creationId="{39FA2603-9F5A-4B16-8D0B-FACABAFDF268}"/>
          </ac:spMkLst>
        </pc:spChg>
        <pc:spChg chg="del">
          <ac:chgData name="Aiello, Matilde" userId="bca56ea7-a683-4f52-930c-e997881b4a0b" providerId="ADAL" clId="{2E25D415-0C8A-4987-B6E7-D51AE0A1FD85}" dt="2024-10-24T16:42:21.511" v="3597" actId="478"/>
          <ac:spMkLst>
            <pc:docMk/>
            <pc:sldMk cId="54464598" sldId="357"/>
            <ac:spMk id="20" creationId="{7314FE4A-663B-42B4-8341-4A484A9268F6}"/>
          </ac:spMkLst>
        </pc:spChg>
        <pc:spChg chg="mod">
          <ac:chgData name="Aiello, Matilde" userId="bca56ea7-a683-4f52-930c-e997881b4a0b" providerId="ADAL" clId="{2E25D415-0C8A-4987-B6E7-D51AE0A1FD85}" dt="2024-10-24T16:43:43.334" v="3617" actId="1076"/>
          <ac:spMkLst>
            <pc:docMk/>
            <pc:sldMk cId="54464598" sldId="357"/>
            <ac:spMk id="22" creationId="{09497965-FA84-4AC6-B09A-B188E7A6CE86}"/>
          </ac:spMkLst>
        </pc:spChg>
        <pc:picChg chg="add mod">
          <ac:chgData name="Aiello, Matilde" userId="bca56ea7-a683-4f52-930c-e997881b4a0b" providerId="ADAL" clId="{2E25D415-0C8A-4987-B6E7-D51AE0A1FD85}" dt="2024-10-24T16:43:48.454" v="3619" actId="1076"/>
          <ac:picMkLst>
            <pc:docMk/>
            <pc:sldMk cId="54464598" sldId="357"/>
            <ac:picMk id="3" creationId="{33EA35B2-9CF6-3F0A-FF5C-74B7BB95A2C6}"/>
          </ac:picMkLst>
        </pc:picChg>
        <pc:picChg chg="mod modCrop">
          <ac:chgData name="Aiello, Matilde" userId="bca56ea7-a683-4f52-930c-e997881b4a0b" providerId="ADAL" clId="{2E25D415-0C8A-4987-B6E7-D51AE0A1FD85}" dt="2024-10-24T16:43:39.774" v="3616" actId="1076"/>
          <ac:picMkLst>
            <pc:docMk/>
            <pc:sldMk cId="54464598" sldId="357"/>
            <ac:picMk id="18" creationId="{8261E388-F892-4369-9DB2-EDA471F683BF}"/>
          </ac:picMkLst>
        </pc:picChg>
      </pc:sldChg>
      <pc:sldChg chg="addSp modSp del mod">
        <pc:chgData name="Aiello, Matilde" userId="bca56ea7-a683-4f52-930c-e997881b4a0b" providerId="ADAL" clId="{2E25D415-0C8A-4987-B6E7-D51AE0A1FD85}" dt="2024-10-25T10:11:19.805" v="6624" actId="47"/>
        <pc:sldMkLst>
          <pc:docMk/>
          <pc:sldMk cId="1280517793" sldId="360"/>
        </pc:sldMkLst>
        <pc:spChg chg="add mod">
          <ac:chgData name="Aiello, Matilde" userId="bca56ea7-a683-4f52-930c-e997881b4a0b" providerId="ADAL" clId="{2E25D415-0C8A-4987-B6E7-D51AE0A1FD85}" dt="2024-10-24T16:54:32.428" v="4142" actId="465"/>
          <ac:spMkLst>
            <pc:docMk/>
            <pc:sldMk cId="1280517793" sldId="360"/>
            <ac:spMk id="2" creationId="{69FCAC91-B574-DC83-871B-D98D002EBC9D}"/>
          </ac:spMkLst>
        </pc:spChg>
        <pc:spChg chg="add mod">
          <ac:chgData name="Aiello, Matilde" userId="bca56ea7-a683-4f52-930c-e997881b4a0b" providerId="ADAL" clId="{2E25D415-0C8A-4987-B6E7-D51AE0A1FD85}" dt="2024-10-24T16:54:32.428" v="4142" actId="465"/>
          <ac:spMkLst>
            <pc:docMk/>
            <pc:sldMk cId="1280517793" sldId="360"/>
            <ac:spMk id="3" creationId="{34BFB685-79F8-54B2-73CC-F3FADA50C647}"/>
          </ac:spMkLst>
        </pc:spChg>
        <pc:spChg chg="mod">
          <ac:chgData name="Aiello, Matilde" userId="bca56ea7-a683-4f52-930c-e997881b4a0b" providerId="ADAL" clId="{2E25D415-0C8A-4987-B6E7-D51AE0A1FD85}" dt="2024-10-24T16:54:39.725" v="4143" actId="1076"/>
          <ac:spMkLst>
            <pc:docMk/>
            <pc:sldMk cId="1280517793" sldId="360"/>
            <ac:spMk id="5" creationId="{FC23A036-1C22-447C-9614-E075C90C3B85}"/>
          </ac:spMkLst>
        </pc:spChg>
        <pc:spChg chg="add mod">
          <ac:chgData name="Aiello, Matilde" userId="bca56ea7-a683-4f52-930c-e997881b4a0b" providerId="ADAL" clId="{2E25D415-0C8A-4987-B6E7-D51AE0A1FD85}" dt="2024-10-24T16:54:32.428" v="4142" actId="465"/>
          <ac:spMkLst>
            <pc:docMk/>
            <pc:sldMk cId="1280517793" sldId="360"/>
            <ac:spMk id="6" creationId="{4D7BF4A0-086E-F1CA-15DD-27F861B11C60}"/>
          </ac:spMkLst>
        </pc:spChg>
        <pc:spChg chg="mod">
          <ac:chgData name="Aiello, Matilde" userId="bca56ea7-a683-4f52-930c-e997881b4a0b" providerId="ADAL" clId="{2E25D415-0C8A-4987-B6E7-D51AE0A1FD85}" dt="2024-10-24T16:55:32.909" v="4154" actId="20577"/>
          <ac:spMkLst>
            <pc:docMk/>
            <pc:sldMk cId="1280517793" sldId="360"/>
            <ac:spMk id="7" creationId="{D3B7562A-30AA-45B8-A4E3-C6A8639DCD0C}"/>
          </ac:spMkLst>
        </pc:spChg>
        <pc:spChg chg="mod">
          <ac:chgData name="Aiello, Matilde" userId="bca56ea7-a683-4f52-930c-e997881b4a0b" providerId="ADAL" clId="{2E25D415-0C8A-4987-B6E7-D51AE0A1FD85}" dt="2024-10-24T16:54:32.428" v="4142" actId="465"/>
          <ac:spMkLst>
            <pc:docMk/>
            <pc:sldMk cId="1280517793" sldId="360"/>
            <ac:spMk id="8" creationId="{873E0619-0801-4EEF-9900-D660CC97662D}"/>
          </ac:spMkLst>
        </pc:spChg>
        <pc:spChg chg="mod">
          <ac:chgData name="Aiello, Matilde" userId="bca56ea7-a683-4f52-930c-e997881b4a0b" providerId="ADAL" clId="{2E25D415-0C8A-4987-B6E7-D51AE0A1FD85}" dt="2024-10-24T16:54:32.428" v="4142" actId="465"/>
          <ac:spMkLst>
            <pc:docMk/>
            <pc:sldMk cId="1280517793" sldId="360"/>
            <ac:spMk id="9" creationId="{06D51F75-CCBB-4EA0-8715-05744FCEE67D}"/>
          </ac:spMkLst>
        </pc:spChg>
        <pc:spChg chg="mod">
          <ac:chgData name="Aiello, Matilde" userId="bca56ea7-a683-4f52-930c-e997881b4a0b" providerId="ADAL" clId="{2E25D415-0C8A-4987-B6E7-D51AE0A1FD85}" dt="2024-10-24T16:54:32.428" v="4142" actId="465"/>
          <ac:spMkLst>
            <pc:docMk/>
            <pc:sldMk cId="1280517793" sldId="360"/>
            <ac:spMk id="10" creationId="{8A13F2E3-0BF5-4D30-B42C-AF76E5C140B9}"/>
          </ac:spMkLst>
        </pc:spChg>
        <pc:spChg chg="mod">
          <ac:chgData name="Aiello, Matilde" userId="bca56ea7-a683-4f52-930c-e997881b4a0b" providerId="ADAL" clId="{2E25D415-0C8A-4987-B6E7-D51AE0A1FD85}" dt="2024-10-24T16:54:26.432" v="4141" actId="12788"/>
          <ac:spMkLst>
            <pc:docMk/>
            <pc:sldMk cId="1280517793" sldId="360"/>
            <ac:spMk id="11" creationId="{08EC932C-7C61-409C-AF56-AC1489E85802}"/>
          </ac:spMkLst>
        </pc:spChg>
        <pc:spChg chg="mod">
          <ac:chgData name="Aiello, Matilde" userId="bca56ea7-a683-4f52-930c-e997881b4a0b" providerId="ADAL" clId="{2E25D415-0C8A-4987-B6E7-D51AE0A1FD85}" dt="2024-10-24T16:54:32.428" v="4142" actId="465"/>
          <ac:spMkLst>
            <pc:docMk/>
            <pc:sldMk cId="1280517793" sldId="360"/>
            <ac:spMk id="12" creationId="{EFBA0983-558A-41DC-904E-3DD716AF7663}"/>
          </ac:spMkLst>
        </pc:spChg>
        <pc:spChg chg="add mod">
          <ac:chgData name="Aiello, Matilde" userId="bca56ea7-a683-4f52-930c-e997881b4a0b" providerId="ADAL" clId="{2E25D415-0C8A-4987-B6E7-D51AE0A1FD85}" dt="2024-10-24T16:54:32.428" v="4142" actId="465"/>
          <ac:spMkLst>
            <pc:docMk/>
            <pc:sldMk cId="1280517793" sldId="360"/>
            <ac:spMk id="13" creationId="{0A83EA85-9BC1-D1B7-2035-EF5412D1F71E}"/>
          </ac:spMkLst>
        </pc:spChg>
        <pc:spChg chg="add mod">
          <ac:chgData name="Aiello, Matilde" userId="bca56ea7-a683-4f52-930c-e997881b4a0b" providerId="ADAL" clId="{2E25D415-0C8A-4987-B6E7-D51AE0A1FD85}" dt="2024-10-24T16:54:32.428" v="4142" actId="465"/>
          <ac:spMkLst>
            <pc:docMk/>
            <pc:sldMk cId="1280517793" sldId="360"/>
            <ac:spMk id="14" creationId="{4FCE11D3-04AC-AAC2-E4B6-CC8F7DE58C53}"/>
          </ac:spMkLst>
        </pc:spChg>
      </pc:sldChg>
      <pc:sldChg chg="modSp del mod">
        <pc:chgData name="Aiello, Matilde" userId="bca56ea7-a683-4f52-930c-e997881b4a0b" providerId="ADAL" clId="{2E25D415-0C8A-4987-B6E7-D51AE0A1FD85}" dt="2024-10-24T16:55:43.466" v="4155" actId="47"/>
        <pc:sldMkLst>
          <pc:docMk/>
          <pc:sldMk cId="192522847" sldId="361"/>
        </pc:sldMkLst>
        <pc:spChg chg="mod">
          <ac:chgData name="Aiello, Matilde" userId="bca56ea7-a683-4f52-930c-e997881b4a0b" providerId="ADAL" clId="{2E25D415-0C8A-4987-B6E7-D51AE0A1FD85}" dt="2024-10-24T16:47:03.349" v="3961" actId="20577"/>
          <ac:spMkLst>
            <pc:docMk/>
            <pc:sldMk cId="192522847" sldId="361"/>
            <ac:spMk id="10" creationId="{8A13F2E3-0BF5-4D30-B42C-AF76E5C140B9}"/>
          </ac:spMkLst>
        </pc:spChg>
        <pc:spChg chg="mod">
          <ac:chgData name="Aiello, Matilde" userId="bca56ea7-a683-4f52-930c-e997881b4a0b" providerId="ADAL" clId="{2E25D415-0C8A-4987-B6E7-D51AE0A1FD85}" dt="2024-10-24T16:47:14.299" v="3981" actId="20577"/>
          <ac:spMkLst>
            <pc:docMk/>
            <pc:sldMk cId="192522847" sldId="361"/>
            <ac:spMk id="12" creationId="{EFBA0983-558A-41DC-904E-3DD716AF7663}"/>
          </ac:spMkLst>
        </pc:spChg>
      </pc:sldChg>
      <pc:sldChg chg="modSp del mod ord">
        <pc:chgData name="Aiello, Matilde" userId="bca56ea7-a683-4f52-930c-e997881b4a0b" providerId="ADAL" clId="{2E25D415-0C8A-4987-B6E7-D51AE0A1FD85}" dt="2024-10-24T16:58:07.975" v="4316" actId="47"/>
        <pc:sldMkLst>
          <pc:docMk/>
          <pc:sldMk cId="3754960048" sldId="362"/>
        </pc:sldMkLst>
        <pc:spChg chg="mod">
          <ac:chgData name="Aiello, Matilde" userId="bca56ea7-a683-4f52-930c-e997881b4a0b" providerId="ADAL" clId="{2E25D415-0C8A-4987-B6E7-D51AE0A1FD85}" dt="2024-10-24T16:46:48.998" v="3949" actId="20577"/>
          <ac:spMkLst>
            <pc:docMk/>
            <pc:sldMk cId="3754960048" sldId="362"/>
            <ac:spMk id="10" creationId="{8A13F2E3-0BF5-4D30-B42C-AF76E5C140B9}"/>
          </ac:spMkLst>
        </pc:spChg>
        <pc:spChg chg="mod">
          <ac:chgData name="Aiello, Matilde" userId="bca56ea7-a683-4f52-930c-e997881b4a0b" providerId="ADAL" clId="{2E25D415-0C8A-4987-B6E7-D51AE0A1FD85}" dt="2024-10-24T16:46:45.150" v="3945" actId="20577"/>
          <ac:spMkLst>
            <pc:docMk/>
            <pc:sldMk cId="3754960048" sldId="362"/>
            <ac:spMk id="12" creationId="{EFBA0983-558A-41DC-904E-3DD716AF7663}"/>
          </ac:spMkLst>
        </pc:spChg>
      </pc:sldChg>
      <pc:sldChg chg="modSp del mod">
        <pc:chgData name="Aiello, Matilde" userId="bca56ea7-a683-4f52-930c-e997881b4a0b" providerId="ADAL" clId="{2E25D415-0C8A-4987-B6E7-D51AE0A1FD85}" dt="2024-10-24T16:58:14.907" v="4318" actId="47"/>
        <pc:sldMkLst>
          <pc:docMk/>
          <pc:sldMk cId="952621201" sldId="363"/>
        </pc:sldMkLst>
        <pc:spChg chg="mod">
          <ac:chgData name="Aiello, Matilde" userId="bca56ea7-a683-4f52-930c-e997881b4a0b" providerId="ADAL" clId="{2E25D415-0C8A-4987-B6E7-D51AE0A1FD85}" dt="2024-10-24T16:46:53.089" v="3953" actId="20577"/>
          <ac:spMkLst>
            <pc:docMk/>
            <pc:sldMk cId="952621201" sldId="363"/>
            <ac:spMk id="10" creationId="{8A13F2E3-0BF5-4D30-B42C-AF76E5C140B9}"/>
          </ac:spMkLst>
        </pc:spChg>
        <pc:spChg chg="mod">
          <ac:chgData name="Aiello, Matilde" userId="bca56ea7-a683-4f52-930c-e997881b4a0b" providerId="ADAL" clId="{2E25D415-0C8A-4987-B6E7-D51AE0A1FD85}" dt="2024-10-24T16:46:56.011" v="3957" actId="20577"/>
          <ac:spMkLst>
            <pc:docMk/>
            <pc:sldMk cId="952621201" sldId="363"/>
            <ac:spMk id="12" creationId="{EFBA0983-558A-41DC-904E-3DD716AF7663}"/>
          </ac:spMkLst>
        </pc:spChg>
      </pc:sldChg>
      <pc:sldChg chg="modSp del mod">
        <pc:chgData name="Aiello, Matilde" userId="bca56ea7-a683-4f52-930c-e997881b4a0b" providerId="ADAL" clId="{2E25D415-0C8A-4987-B6E7-D51AE0A1FD85}" dt="2024-10-24T16:59:22.383" v="4416" actId="47"/>
        <pc:sldMkLst>
          <pc:docMk/>
          <pc:sldMk cId="65381193" sldId="365"/>
        </pc:sldMkLst>
        <pc:spChg chg="mod">
          <ac:chgData name="Aiello, Matilde" userId="bca56ea7-a683-4f52-930c-e997881b4a0b" providerId="ADAL" clId="{2E25D415-0C8A-4987-B6E7-D51AE0A1FD85}" dt="2024-10-24T16:46:20.795" v="3925" actId="20577"/>
          <ac:spMkLst>
            <pc:docMk/>
            <pc:sldMk cId="65381193" sldId="365"/>
            <ac:spMk id="12" creationId="{EFBA0983-558A-41DC-904E-3DD716AF7663}"/>
          </ac:spMkLst>
        </pc:spChg>
      </pc:sldChg>
      <pc:sldChg chg="modSp add del mod">
        <pc:chgData name="Aiello, Matilde" userId="bca56ea7-a683-4f52-930c-e997881b4a0b" providerId="ADAL" clId="{2E25D415-0C8A-4987-B6E7-D51AE0A1FD85}" dt="2024-10-25T10:11:43.225" v="6668" actId="47"/>
        <pc:sldMkLst>
          <pc:docMk/>
          <pc:sldMk cId="3199642401" sldId="366"/>
        </pc:sldMkLst>
        <pc:spChg chg="mod">
          <ac:chgData name="Aiello, Matilde" userId="bca56ea7-a683-4f52-930c-e997881b4a0b" providerId="ADAL" clId="{2E25D415-0C8A-4987-B6E7-D51AE0A1FD85}" dt="2024-10-24T16:54:59.999" v="4146" actId="1076"/>
          <ac:spMkLst>
            <pc:docMk/>
            <pc:sldMk cId="3199642401" sldId="366"/>
            <ac:spMk id="5" creationId="{FC23A036-1C22-447C-9614-E075C90C3B85}"/>
          </ac:spMkLst>
        </pc:spChg>
        <pc:spChg chg="mod">
          <ac:chgData name="Aiello, Matilde" userId="bca56ea7-a683-4f52-930c-e997881b4a0b" providerId="ADAL" clId="{2E25D415-0C8A-4987-B6E7-D51AE0A1FD85}" dt="2024-10-24T16:55:19.736" v="4151" actId="113"/>
          <ac:spMkLst>
            <pc:docMk/>
            <pc:sldMk cId="3199642401" sldId="366"/>
            <ac:spMk id="7" creationId="{D3B7562A-30AA-45B8-A4E3-C6A8639DCD0C}"/>
          </ac:spMkLst>
        </pc:spChg>
        <pc:spChg chg="mod">
          <ac:chgData name="Aiello, Matilde" userId="bca56ea7-a683-4f52-930c-e997881b4a0b" providerId="ADAL" clId="{2E25D415-0C8A-4987-B6E7-D51AE0A1FD85}" dt="2024-10-24T16:55:02.824" v="4147" actId="113"/>
          <ac:spMkLst>
            <pc:docMk/>
            <pc:sldMk cId="3199642401" sldId="366"/>
            <ac:spMk id="8" creationId="{873E0619-0801-4EEF-9900-D660CC97662D}"/>
          </ac:spMkLst>
        </pc:spChg>
      </pc:sldChg>
      <pc:sldChg chg="modSp add del mod">
        <pc:chgData name="Aiello, Matilde" userId="bca56ea7-a683-4f52-930c-e997881b4a0b" providerId="ADAL" clId="{2E25D415-0C8A-4987-B6E7-D51AE0A1FD85}" dt="2024-10-25T10:15:32.851" v="6767" actId="47"/>
        <pc:sldMkLst>
          <pc:docMk/>
          <pc:sldMk cId="3533619777" sldId="367"/>
        </pc:sldMkLst>
        <pc:spChg chg="mod">
          <ac:chgData name="Aiello, Matilde" userId="bca56ea7-a683-4f52-930c-e997881b4a0b" providerId="ADAL" clId="{2E25D415-0C8A-4987-B6E7-D51AE0A1FD85}" dt="2024-10-24T16:55:57.006" v="4159" actId="1037"/>
          <ac:spMkLst>
            <pc:docMk/>
            <pc:sldMk cId="3533619777" sldId="367"/>
            <ac:spMk id="5" creationId="{FC23A036-1C22-447C-9614-E075C90C3B85}"/>
          </ac:spMkLst>
        </pc:spChg>
        <pc:spChg chg="mod">
          <ac:chgData name="Aiello, Matilde" userId="bca56ea7-a683-4f52-930c-e997881b4a0b" providerId="ADAL" clId="{2E25D415-0C8A-4987-B6E7-D51AE0A1FD85}" dt="2024-10-24T16:56:01.243" v="4160" actId="113"/>
          <ac:spMkLst>
            <pc:docMk/>
            <pc:sldMk cId="3533619777" sldId="367"/>
            <ac:spMk id="8" creationId="{873E0619-0801-4EEF-9900-D660CC97662D}"/>
          </ac:spMkLst>
        </pc:spChg>
        <pc:spChg chg="mod">
          <ac:chgData name="Aiello, Matilde" userId="bca56ea7-a683-4f52-930c-e997881b4a0b" providerId="ADAL" clId="{2E25D415-0C8A-4987-B6E7-D51AE0A1FD85}" dt="2024-10-24T16:56:04.418" v="4161" actId="113"/>
          <ac:spMkLst>
            <pc:docMk/>
            <pc:sldMk cId="3533619777" sldId="367"/>
            <ac:spMk id="9" creationId="{06D51F75-CCBB-4EA0-8715-05744FCEE67D}"/>
          </ac:spMkLst>
        </pc:spChg>
      </pc:sldChg>
      <pc:sldChg chg="modSp add del mod">
        <pc:chgData name="Aiello, Matilde" userId="bca56ea7-a683-4f52-930c-e997881b4a0b" providerId="ADAL" clId="{2E25D415-0C8A-4987-B6E7-D51AE0A1FD85}" dt="2024-10-25T10:10:38.220" v="6579" actId="47"/>
        <pc:sldMkLst>
          <pc:docMk/>
          <pc:sldMk cId="1585004696" sldId="368"/>
        </pc:sldMkLst>
        <pc:spChg chg="mod">
          <ac:chgData name="Aiello, Matilde" userId="bca56ea7-a683-4f52-930c-e997881b4a0b" providerId="ADAL" clId="{2E25D415-0C8A-4987-B6E7-D51AE0A1FD85}" dt="2024-10-24T16:56:20.691" v="4166" actId="113"/>
          <ac:spMkLst>
            <pc:docMk/>
            <pc:sldMk cId="1585004696" sldId="368"/>
            <ac:spMk id="2" creationId="{69FCAC91-B574-DC83-871B-D98D002EBC9D}"/>
          </ac:spMkLst>
        </pc:spChg>
        <pc:spChg chg="mod">
          <ac:chgData name="Aiello, Matilde" userId="bca56ea7-a683-4f52-930c-e997881b4a0b" providerId="ADAL" clId="{2E25D415-0C8A-4987-B6E7-D51AE0A1FD85}" dt="2024-10-24T16:56:39.961" v="4213" actId="1037"/>
          <ac:spMkLst>
            <pc:docMk/>
            <pc:sldMk cId="1585004696" sldId="368"/>
            <ac:spMk id="5" creationId="{FC23A036-1C22-447C-9614-E075C90C3B85}"/>
          </ac:spMkLst>
        </pc:spChg>
        <pc:spChg chg="mod">
          <ac:chgData name="Aiello, Matilde" userId="bca56ea7-a683-4f52-930c-e997881b4a0b" providerId="ADAL" clId="{2E25D415-0C8A-4987-B6E7-D51AE0A1FD85}" dt="2024-10-24T16:56:24.147" v="4167" actId="113"/>
          <ac:spMkLst>
            <pc:docMk/>
            <pc:sldMk cId="1585004696" sldId="368"/>
            <ac:spMk id="8" creationId="{873E0619-0801-4EEF-9900-D660CC97662D}"/>
          </ac:spMkLst>
        </pc:spChg>
      </pc:sldChg>
      <pc:sldChg chg="delSp modSp add mod">
        <pc:chgData name="Aiello, Matilde" userId="bca56ea7-a683-4f52-930c-e997881b4a0b" providerId="ADAL" clId="{2E25D415-0C8A-4987-B6E7-D51AE0A1FD85}" dt="2024-10-25T08:57:07.194" v="5779" actId="113"/>
        <pc:sldMkLst>
          <pc:docMk/>
          <pc:sldMk cId="2809868111" sldId="369"/>
        </pc:sldMkLst>
        <pc:spChg chg="mod">
          <ac:chgData name="Aiello, Matilde" userId="bca56ea7-a683-4f52-930c-e997881b4a0b" providerId="ADAL" clId="{2E25D415-0C8A-4987-B6E7-D51AE0A1FD85}" dt="2024-10-25T08:54:58.569" v="5764" actId="465"/>
          <ac:spMkLst>
            <pc:docMk/>
            <pc:sldMk cId="2809868111" sldId="369"/>
            <ac:spMk id="2" creationId="{69FCAC91-B574-DC83-871B-D98D002EBC9D}"/>
          </ac:spMkLst>
        </pc:spChg>
        <pc:spChg chg="mod">
          <ac:chgData name="Aiello, Matilde" userId="bca56ea7-a683-4f52-930c-e997881b4a0b" providerId="ADAL" clId="{2E25D415-0C8A-4987-B6E7-D51AE0A1FD85}" dt="2024-10-25T08:57:07.194" v="5779" actId="113"/>
          <ac:spMkLst>
            <pc:docMk/>
            <pc:sldMk cId="2809868111" sldId="369"/>
            <ac:spMk id="3" creationId="{34BFB685-79F8-54B2-73CC-F3FADA50C647}"/>
          </ac:spMkLst>
        </pc:spChg>
        <pc:spChg chg="mod">
          <ac:chgData name="Aiello, Matilde" userId="bca56ea7-a683-4f52-930c-e997881b4a0b" providerId="ADAL" clId="{2E25D415-0C8A-4987-B6E7-D51AE0A1FD85}" dt="2024-10-25T08:55:06.508" v="5778" actId="1036"/>
          <ac:spMkLst>
            <pc:docMk/>
            <pc:sldMk cId="2809868111" sldId="369"/>
            <ac:spMk id="5" creationId="{FC23A036-1C22-447C-9614-E075C90C3B85}"/>
          </ac:spMkLst>
        </pc:spChg>
        <pc:spChg chg="del">
          <ac:chgData name="Aiello, Matilde" userId="bca56ea7-a683-4f52-930c-e997881b4a0b" providerId="ADAL" clId="{2E25D415-0C8A-4987-B6E7-D51AE0A1FD85}" dt="2024-10-25T08:54:12.776" v="5761" actId="478"/>
          <ac:spMkLst>
            <pc:docMk/>
            <pc:sldMk cId="2809868111" sldId="369"/>
            <ac:spMk id="6" creationId="{4D7BF4A0-086E-F1CA-15DD-27F861B11C60}"/>
          </ac:spMkLst>
        </pc:spChg>
        <pc:spChg chg="mod">
          <ac:chgData name="Aiello, Matilde" userId="bca56ea7-a683-4f52-930c-e997881b4a0b" providerId="ADAL" clId="{2E25D415-0C8A-4987-B6E7-D51AE0A1FD85}" dt="2024-10-25T08:54:58.569" v="5764" actId="465"/>
          <ac:spMkLst>
            <pc:docMk/>
            <pc:sldMk cId="2809868111" sldId="369"/>
            <ac:spMk id="8" creationId="{873E0619-0801-4EEF-9900-D660CC97662D}"/>
          </ac:spMkLst>
        </pc:spChg>
        <pc:spChg chg="mod">
          <ac:chgData name="Aiello, Matilde" userId="bca56ea7-a683-4f52-930c-e997881b4a0b" providerId="ADAL" clId="{2E25D415-0C8A-4987-B6E7-D51AE0A1FD85}" dt="2024-10-25T08:54:58.569" v="5764" actId="465"/>
          <ac:spMkLst>
            <pc:docMk/>
            <pc:sldMk cId="2809868111" sldId="369"/>
            <ac:spMk id="9" creationId="{06D51F75-CCBB-4EA0-8715-05744FCEE67D}"/>
          </ac:spMkLst>
        </pc:spChg>
        <pc:spChg chg="mod">
          <ac:chgData name="Aiello, Matilde" userId="bca56ea7-a683-4f52-930c-e997881b4a0b" providerId="ADAL" clId="{2E25D415-0C8A-4987-B6E7-D51AE0A1FD85}" dt="2024-10-25T08:54:58.569" v="5764" actId="465"/>
          <ac:spMkLst>
            <pc:docMk/>
            <pc:sldMk cId="2809868111" sldId="369"/>
            <ac:spMk id="10" creationId="{8A13F2E3-0BF5-4D30-B42C-AF76E5C140B9}"/>
          </ac:spMkLst>
        </pc:spChg>
        <pc:spChg chg="mod">
          <ac:chgData name="Aiello, Matilde" userId="bca56ea7-a683-4f52-930c-e997881b4a0b" providerId="ADAL" clId="{2E25D415-0C8A-4987-B6E7-D51AE0A1FD85}" dt="2024-10-25T08:54:58.569" v="5764" actId="465"/>
          <ac:spMkLst>
            <pc:docMk/>
            <pc:sldMk cId="2809868111" sldId="369"/>
            <ac:spMk id="12" creationId="{EFBA0983-558A-41DC-904E-3DD716AF7663}"/>
          </ac:spMkLst>
        </pc:spChg>
        <pc:spChg chg="mod">
          <ac:chgData name="Aiello, Matilde" userId="bca56ea7-a683-4f52-930c-e997881b4a0b" providerId="ADAL" clId="{2E25D415-0C8A-4987-B6E7-D51AE0A1FD85}" dt="2024-10-25T08:54:58.569" v="5764" actId="465"/>
          <ac:spMkLst>
            <pc:docMk/>
            <pc:sldMk cId="2809868111" sldId="369"/>
            <ac:spMk id="13" creationId="{0A83EA85-9BC1-D1B7-2035-EF5412D1F71E}"/>
          </ac:spMkLst>
        </pc:spChg>
        <pc:spChg chg="mod">
          <ac:chgData name="Aiello, Matilde" userId="bca56ea7-a683-4f52-930c-e997881b4a0b" providerId="ADAL" clId="{2E25D415-0C8A-4987-B6E7-D51AE0A1FD85}" dt="2024-10-25T08:54:58.569" v="5764" actId="465"/>
          <ac:spMkLst>
            <pc:docMk/>
            <pc:sldMk cId="2809868111" sldId="369"/>
            <ac:spMk id="14" creationId="{4FCE11D3-04AC-AAC2-E4B6-CC8F7DE58C53}"/>
          </ac:spMkLst>
        </pc:spChg>
      </pc:sldChg>
      <pc:sldChg chg="modSp add del mod">
        <pc:chgData name="Aiello, Matilde" userId="bca56ea7-a683-4f52-930c-e997881b4a0b" providerId="ADAL" clId="{2E25D415-0C8A-4987-B6E7-D51AE0A1FD85}" dt="2024-10-25T10:14:35.895" v="6702" actId="47"/>
        <pc:sldMkLst>
          <pc:docMk/>
          <pc:sldMk cId="3565108802" sldId="370"/>
        </pc:sldMkLst>
        <pc:spChg chg="mod">
          <ac:chgData name="Aiello, Matilde" userId="bca56ea7-a683-4f52-930c-e997881b4a0b" providerId="ADAL" clId="{2E25D415-0C8A-4987-B6E7-D51AE0A1FD85}" dt="2024-10-24T16:57:10.572" v="4255" actId="113"/>
          <ac:spMkLst>
            <pc:docMk/>
            <pc:sldMk cId="3565108802" sldId="370"/>
            <ac:spMk id="3" creationId="{34BFB685-79F8-54B2-73CC-F3FADA50C647}"/>
          </ac:spMkLst>
        </pc:spChg>
        <pc:spChg chg="mod">
          <ac:chgData name="Aiello, Matilde" userId="bca56ea7-a683-4f52-930c-e997881b4a0b" providerId="ADAL" clId="{2E25D415-0C8A-4987-B6E7-D51AE0A1FD85}" dt="2024-10-24T16:57:06.617" v="4254" actId="1035"/>
          <ac:spMkLst>
            <pc:docMk/>
            <pc:sldMk cId="3565108802" sldId="370"/>
            <ac:spMk id="5" creationId="{FC23A036-1C22-447C-9614-E075C90C3B85}"/>
          </ac:spMkLst>
        </pc:spChg>
        <pc:spChg chg="mod">
          <ac:chgData name="Aiello, Matilde" userId="bca56ea7-a683-4f52-930c-e997881b4a0b" providerId="ADAL" clId="{2E25D415-0C8A-4987-B6E7-D51AE0A1FD85}" dt="2024-10-24T16:57:16.844" v="4256" actId="113"/>
          <ac:spMkLst>
            <pc:docMk/>
            <pc:sldMk cId="3565108802" sldId="370"/>
            <ac:spMk id="6" creationId="{4D7BF4A0-086E-F1CA-15DD-27F861B11C60}"/>
          </ac:spMkLst>
        </pc:spChg>
      </pc:sldChg>
      <pc:sldChg chg="modSp add del mod">
        <pc:chgData name="Aiello, Matilde" userId="bca56ea7-a683-4f52-930c-e997881b4a0b" providerId="ADAL" clId="{2E25D415-0C8A-4987-B6E7-D51AE0A1FD85}" dt="2024-10-25T10:14:42.707" v="6704" actId="47"/>
        <pc:sldMkLst>
          <pc:docMk/>
          <pc:sldMk cId="1873976497" sldId="371"/>
        </pc:sldMkLst>
        <pc:spChg chg="mod">
          <ac:chgData name="Aiello, Matilde" userId="bca56ea7-a683-4f52-930c-e997881b4a0b" providerId="ADAL" clId="{2E25D415-0C8A-4987-B6E7-D51AE0A1FD85}" dt="2024-10-24T16:57:27.998" v="4258" actId="113"/>
          <ac:spMkLst>
            <pc:docMk/>
            <pc:sldMk cId="1873976497" sldId="371"/>
            <ac:spMk id="3" creationId="{34BFB685-79F8-54B2-73CC-F3FADA50C647}"/>
          </ac:spMkLst>
        </pc:spChg>
        <pc:spChg chg="mod">
          <ac:chgData name="Aiello, Matilde" userId="bca56ea7-a683-4f52-930c-e997881b4a0b" providerId="ADAL" clId="{2E25D415-0C8A-4987-B6E7-D51AE0A1FD85}" dt="2024-10-24T16:57:37.347" v="4285" actId="1036"/>
          <ac:spMkLst>
            <pc:docMk/>
            <pc:sldMk cId="1873976497" sldId="371"/>
            <ac:spMk id="5" creationId="{FC23A036-1C22-447C-9614-E075C90C3B85}"/>
          </ac:spMkLst>
        </pc:spChg>
        <pc:spChg chg="mod">
          <ac:chgData name="Aiello, Matilde" userId="bca56ea7-a683-4f52-930c-e997881b4a0b" providerId="ADAL" clId="{2E25D415-0C8A-4987-B6E7-D51AE0A1FD85}" dt="2024-10-24T16:57:33.764" v="4259" actId="113"/>
          <ac:spMkLst>
            <pc:docMk/>
            <pc:sldMk cId="1873976497" sldId="371"/>
            <ac:spMk id="13" creationId="{0A83EA85-9BC1-D1B7-2035-EF5412D1F71E}"/>
          </ac:spMkLst>
        </pc:spChg>
      </pc:sldChg>
      <pc:sldChg chg="modSp add del mod">
        <pc:chgData name="Aiello, Matilde" userId="bca56ea7-a683-4f52-930c-e997881b4a0b" providerId="ADAL" clId="{2E25D415-0C8A-4987-B6E7-D51AE0A1FD85}" dt="2024-10-25T10:15:06.649" v="6730" actId="47"/>
        <pc:sldMkLst>
          <pc:docMk/>
          <pc:sldMk cId="3163466864" sldId="372"/>
        </pc:sldMkLst>
        <pc:spChg chg="mod">
          <ac:chgData name="Aiello, Matilde" userId="bca56ea7-a683-4f52-930c-e997881b4a0b" providerId="ADAL" clId="{2E25D415-0C8A-4987-B6E7-D51AE0A1FD85}" dt="2024-10-24T16:57:52.864" v="4315" actId="1035"/>
          <ac:spMkLst>
            <pc:docMk/>
            <pc:sldMk cId="3163466864" sldId="372"/>
            <ac:spMk id="5" creationId="{FC23A036-1C22-447C-9614-E075C90C3B85}"/>
          </ac:spMkLst>
        </pc:spChg>
        <pc:spChg chg="mod">
          <ac:chgData name="Aiello, Matilde" userId="bca56ea7-a683-4f52-930c-e997881b4a0b" providerId="ADAL" clId="{2E25D415-0C8A-4987-B6E7-D51AE0A1FD85}" dt="2024-10-24T16:57:45.767" v="4287" actId="113"/>
          <ac:spMkLst>
            <pc:docMk/>
            <pc:sldMk cId="3163466864" sldId="372"/>
            <ac:spMk id="13" creationId="{0A83EA85-9BC1-D1B7-2035-EF5412D1F71E}"/>
          </ac:spMkLst>
        </pc:spChg>
        <pc:spChg chg="mod">
          <ac:chgData name="Aiello, Matilde" userId="bca56ea7-a683-4f52-930c-e997881b4a0b" providerId="ADAL" clId="{2E25D415-0C8A-4987-B6E7-D51AE0A1FD85}" dt="2024-10-24T16:57:48.805" v="4288" actId="113"/>
          <ac:spMkLst>
            <pc:docMk/>
            <pc:sldMk cId="3163466864" sldId="372"/>
            <ac:spMk id="14" creationId="{4FCE11D3-04AC-AAC2-E4B6-CC8F7DE58C53}"/>
          </ac:spMkLst>
        </pc:spChg>
      </pc:sldChg>
      <pc:sldChg chg="modSp add mod">
        <pc:chgData name="Aiello, Matilde" userId="bca56ea7-a683-4f52-930c-e997881b4a0b" providerId="ADAL" clId="{2E25D415-0C8A-4987-B6E7-D51AE0A1FD85}" dt="2024-10-24T16:58:39.498" v="4374" actId="1036"/>
        <pc:sldMkLst>
          <pc:docMk/>
          <pc:sldMk cId="3798046477" sldId="373"/>
        </pc:sldMkLst>
        <pc:spChg chg="mod">
          <ac:chgData name="Aiello, Matilde" userId="bca56ea7-a683-4f52-930c-e997881b4a0b" providerId="ADAL" clId="{2E25D415-0C8A-4987-B6E7-D51AE0A1FD85}" dt="2024-10-24T16:58:39.498" v="4374" actId="1036"/>
          <ac:spMkLst>
            <pc:docMk/>
            <pc:sldMk cId="3798046477" sldId="373"/>
            <ac:spMk id="5" creationId="{FC23A036-1C22-447C-9614-E075C90C3B85}"/>
          </ac:spMkLst>
        </pc:spChg>
        <pc:spChg chg="mod">
          <ac:chgData name="Aiello, Matilde" userId="bca56ea7-a683-4f52-930c-e997881b4a0b" providerId="ADAL" clId="{2E25D415-0C8A-4987-B6E7-D51AE0A1FD85}" dt="2024-10-24T16:58:31.268" v="4320" actId="113"/>
          <ac:spMkLst>
            <pc:docMk/>
            <pc:sldMk cId="3798046477" sldId="373"/>
            <ac:spMk id="12" creationId="{EFBA0983-558A-41DC-904E-3DD716AF7663}"/>
          </ac:spMkLst>
        </pc:spChg>
        <pc:spChg chg="mod">
          <ac:chgData name="Aiello, Matilde" userId="bca56ea7-a683-4f52-930c-e997881b4a0b" providerId="ADAL" clId="{2E25D415-0C8A-4987-B6E7-D51AE0A1FD85}" dt="2024-10-24T16:58:23.015" v="4319" actId="113"/>
          <ac:spMkLst>
            <pc:docMk/>
            <pc:sldMk cId="3798046477" sldId="373"/>
            <ac:spMk id="13" creationId="{0A83EA85-9BC1-D1B7-2035-EF5412D1F71E}"/>
          </ac:spMkLst>
        </pc:spChg>
      </pc:sldChg>
      <pc:sldChg chg="modSp add mod">
        <pc:chgData name="Aiello, Matilde" userId="bca56ea7-a683-4f52-930c-e997881b4a0b" providerId="ADAL" clId="{2E25D415-0C8A-4987-B6E7-D51AE0A1FD85}" dt="2024-10-24T16:58:57.022" v="4415" actId="113"/>
        <pc:sldMkLst>
          <pc:docMk/>
          <pc:sldMk cId="5398172" sldId="374"/>
        </pc:sldMkLst>
        <pc:spChg chg="mod">
          <ac:chgData name="Aiello, Matilde" userId="bca56ea7-a683-4f52-930c-e997881b4a0b" providerId="ADAL" clId="{2E25D415-0C8A-4987-B6E7-D51AE0A1FD85}" dt="2024-10-24T16:58:52.102" v="4414" actId="1036"/>
          <ac:spMkLst>
            <pc:docMk/>
            <pc:sldMk cId="5398172" sldId="374"/>
            <ac:spMk id="5" creationId="{FC23A036-1C22-447C-9614-E075C90C3B85}"/>
          </ac:spMkLst>
        </pc:spChg>
        <pc:spChg chg="mod">
          <ac:chgData name="Aiello, Matilde" userId="bca56ea7-a683-4f52-930c-e997881b4a0b" providerId="ADAL" clId="{2E25D415-0C8A-4987-B6E7-D51AE0A1FD85}" dt="2024-10-24T16:58:57.022" v="4415" actId="113"/>
          <ac:spMkLst>
            <pc:docMk/>
            <pc:sldMk cId="5398172" sldId="374"/>
            <ac:spMk id="10" creationId="{8A13F2E3-0BF5-4D30-B42C-AF76E5C140B9}"/>
          </ac:spMkLst>
        </pc:spChg>
      </pc:sldChg>
      <pc:sldChg chg="modSp add mod">
        <pc:chgData name="Aiello, Matilde" userId="bca56ea7-a683-4f52-930c-e997881b4a0b" providerId="ADAL" clId="{2E25D415-0C8A-4987-B6E7-D51AE0A1FD85}" dt="2024-10-24T16:59:39.336" v="4467" actId="113"/>
        <pc:sldMkLst>
          <pc:docMk/>
          <pc:sldMk cId="246948554" sldId="375"/>
        </pc:sldMkLst>
        <pc:spChg chg="mod">
          <ac:chgData name="Aiello, Matilde" userId="bca56ea7-a683-4f52-930c-e997881b4a0b" providerId="ADAL" clId="{2E25D415-0C8A-4987-B6E7-D51AE0A1FD85}" dt="2024-10-24T16:59:35.737" v="4466" actId="1036"/>
          <ac:spMkLst>
            <pc:docMk/>
            <pc:sldMk cId="246948554" sldId="375"/>
            <ac:spMk id="5" creationId="{FC23A036-1C22-447C-9614-E075C90C3B85}"/>
          </ac:spMkLst>
        </pc:spChg>
        <pc:spChg chg="mod">
          <ac:chgData name="Aiello, Matilde" userId="bca56ea7-a683-4f52-930c-e997881b4a0b" providerId="ADAL" clId="{2E25D415-0C8A-4987-B6E7-D51AE0A1FD85}" dt="2024-10-24T16:59:39.336" v="4467" actId="113"/>
          <ac:spMkLst>
            <pc:docMk/>
            <pc:sldMk cId="246948554" sldId="375"/>
            <ac:spMk id="11" creationId="{08EC932C-7C61-409C-AF56-AC1489E85802}"/>
          </ac:spMkLst>
        </pc:spChg>
      </pc:sldChg>
      <pc:sldChg chg="addSp delSp modSp add mod">
        <pc:chgData name="Aiello, Matilde" userId="bca56ea7-a683-4f52-930c-e997881b4a0b" providerId="ADAL" clId="{2E25D415-0C8A-4987-B6E7-D51AE0A1FD85}" dt="2024-10-25T08:48:47.827" v="5403" actId="20577"/>
        <pc:sldMkLst>
          <pc:docMk/>
          <pc:sldMk cId="3920267102" sldId="376"/>
        </pc:sldMkLst>
        <pc:spChg chg="mod">
          <ac:chgData name="Aiello, Matilde" userId="bca56ea7-a683-4f52-930c-e997881b4a0b" providerId="ADAL" clId="{2E25D415-0C8A-4987-B6E7-D51AE0A1FD85}" dt="2024-10-24T17:01:15.287" v="4497" actId="20577"/>
          <ac:spMkLst>
            <pc:docMk/>
            <pc:sldMk cId="3920267102" sldId="376"/>
            <ac:spMk id="4" creationId="{EF25B785-4A38-0A45-979B-8C13D2CFDDEE}"/>
          </ac:spMkLst>
        </pc:spChg>
        <pc:spChg chg="del">
          <ac:chgData name="Aiello, Matilde" userId="bca56ea7-a683-4f52-930c-e997881b4a0b" providerId="ADAL" clId="{2E25D415-0C8A-4987-B6E7-D51AE0A1FD85}" dt="2024-10-24T17:00:59.533" v="4472" actId="478"/>
          <ac:spMkLst>
            <pc:docMk/>
            <pc:sldMk cId="3920267102" sldId="376"/>
            <ac:spMk id="6" creationId="{23DBD1C7-9ECC-29FA-C658-44935CBFCD81}"/>
          </ac:spMkLst>
        </pc:spChg>
        <pc:spChg chg="del mod">
          <ac:chgData name="Aiello, Matilde" userId="bca56ea7-a683-4f52-930c-e997881b4a0b" providerId="ADAL" clId="{2E25D415-0C8A-4987-B6E7-D51AE0A1FD85}" dt="2024-10-24T17:06:38.950" v="5080" actId="478"/>
          <ac:spMkLst>
            <pc:docMk/>
            <pc:sldMk cId="3920267102" sldId="376"/>
            <ac:spMk id="8" creationId="{9D0684B1-F7F2-5F03-9E70-C8D04C835580}"/>
          </ac:spMkLst>
        </pc:spChg>
        <pc:spChg chg="del mod">
          <ac:chgData name="Aiello, Matilde" userId="bca56ea7-a683-4f52-930c-e997881b4a0b" providerId="ADAL" clId="{2E25D415-0C8A-4987-B6E7-D51AE0A1FD85}" dt="2024-10-24T17:06:45.102" v="5082" actId="478"/>
          <ac:spMkLst>
            <pc:docMk/>
            <pc:sldMk cId="3920267102" sldId="376"/>
            <ac:spMk id="9" creationId="{BE2FA1C5-65E7-C09C-F50D-A452AC405FF0}"/>
          </ac:spMkLst>
        </pc:spChg>
        <pc:spChg chg="del">
          <ac:chgData name="Aiello, Matilde" userId="bca56ea7-a683-4f52-930c-e997881b4a0b" providerId="ADAL" clId="{2E25D415-0C8A-4987-B6E7-D51AE0A1FD85}" dt="2024-10-24T17:06:48.115" v="5083" actId="478"/>
          <ac:spMkLst>
            <pc:docMk/>
            <pc:sldMk cId="3920267102" sldId="376"/>
            <ac:spMk id="10" creationId="{BA536989-5B44-4500-9E55-D330924B6363}"/>
          </ac:spMkLst>
        </pc:spChg>
        <pc:spChg chg="add mod">
          <ac:chgData name="Aiello, Matilde" userId="bca56ea7-a683-4f52-930c-e997881b4a0b" providerId="ADAL" clId="{2E25D415-0C8A-4987-B6E7-D51AE0A1FD85}" dt="2024-10-24T17:08:59.082" v="5283" actId="20577"/>
          <ac:spMkLst>
            <pc:docMk/>
            <pc:sldMk cId="3920267102" sldId="376"/>
            <ac:spMk id="11" creationId="{2BFD99C5-C5D8-A186-8613-24DE310C1DCE}"/>
          </ac:spMkLst>
        </pc:spChg>
        <pc:spChg chg="del">
          <ac:chgData name="Aiello, Matilde" userId="bca56ea7-a683-4f52-930c-e997881b4a0b" providerId="ADAL" clId="{2E25D415-0C8A-4987-B6E7-D51AE0A1FD85}" dt="2024-10-24T17:00:56.067" v="4471" actId="478"/>
          <ac:spMkLst>
            <pc:docMk/>
            <pc:sldMk cId="3920267102" sldId="376"/>
            <ac:spMk id="15" creationId="{447521F1-347D-4CF6-8BDF-E4DDB79F7A96}"/>
          </ac:spMkLst>
        </pc:spChg>
        <pc:spChg chg="mod">
          <ac:chgData name="Aiello, Matilde" userId="bca56ea7-a683-4f52-930c-e997881b4a0b" providerId="ADAL" clId="{2E25D415-0C8A-4987-B6E7-D51AE0A1FD85}" dt="2024-10-25T08:48:47.827" v="5403" actId="20577"/>
          <ac:spMkLst>
            <pc:docMk/>
            <pc:sldMk cId="3920267102" sldId="376"/>
            <ac:spMk id="20" creationId="{0F8E3212-4847-413E-A02B-5D8B5B38530C}"/>
          </ac:spMkLst>
        </pc:spChg>
        <pc:spChg chg="mod ord">
          <ac:chgData name="Aiello, Matilde" userId="bca56ea7-a683-4f52-930c-e997881b4a0b" providerId="ADAL" clId="{2E25D415-0C8A-4987-B6E7-D51AE0A1FD85}" dt="2024-10-24T17:05:47.854" v="4885" actId="14100"/>
          <ac:spMkLst>
            <pc:docMk/>
            <pc:sldMk cId="3920267102" sldId="376"/>
            <ac:spMk id="21" creationId="{A1558810-88B8-40D4-AEF6-C7CB34A9526E}"/>
          </ac:spMkLst>
        </pc:spChg>
        <pc:picChg chg="del">
          <ac:chgData name="Aiello, Matilde" userId="bca56ea7-a683-4f52-930c-e997881b4a0b" providerId="ADAL" clId="{2E25D415-0C8A-4987-B6E7-D51AE0A1FD85}" dt="2024-10-24T17:00:53.528" v="4470" actId="478"/>
          <ac:picMkLst>
            <pc:docMk/>
            <pc:sldMk cId="3920267102" sldId="376"/>
            <ac:picMk id="5" creationId="{4DB7FCD4-AD39-8F04-C1DA-E02270CD6B6F}"/>
          </ac:picMkLst>
        </pc:picChg>
        <pc:picChg chg="add mod">
          <ac:chgData name="Aiello, Matilde" userId="bca56ea7-a683-4f52-930c-e997881b4a0b" providerId="ADAL" clId="{2E25D415-0C8A-4987-B6E7-D51AE0A1FD85}" dt="2024-10-24T17:06:51.081" v="5084" actId="1076"/>
          <ac:picMkLst>
            <pc:docMk/>
            <pc:sldMk cId="3920267102" sldId="376"/>
            <ac:picMk id="7" creationId="{DBA4BCBB-681B-17E1-ED3B-81F83351BB84}"/>
          </ac:picMkLst>
        </pc:picChg>
        <pc:picChg chg="del">
          <ac:chgData name="Aiello, Matilde" userId="bca56ea7-a683-4f52-930c-e997881b4a0b" providerId="ADAL" clId="{2E25D415-0C8A-4987-B6E7-D51AE0A1FD85}" dt="2024-10-24T17:01:03.265" v="4474" actId="478"/>
          <ac:picMkLst>
            <pc:docMk/>
            <pc:sldMk cId="3920267102" sldId="376"/>
            <ac:picMk id="13" creationId="{DC7A4D98-7024-4E29-B01A-E595A1C53808}"/>
          </ac:picMkLst>
        </pc:picChg>
        <pc:picChg chg="del">
          <ac:chgData name="Aiello, Matilde" userId="bca56ea7-a683-4f52-930c-e997881b4a0b" providerId="ADAL" clId="{2E25D415-0C8A-4987-B6E7-D51AE0A1FD85}" dt="2024-10-24T17:01:01.126" v="4473" actId="478"/>
          <ac:picMkLst>
            <pc:docMk/>
            <pc:sldMk cId="3920267102" sldId="376"/>
            <ac:picMk id="14" creationId="{51665A9C-7E33-408B-977D-BD9654C80EAD}"/>
          </ac:picMkLst>
        </pc:picChg>
      </pc:sldChg>
      <pc:sldChg chg="modSp add mod ord">
        <pc:chgData name="Aiello, Matilde" userId="bca56ea7-a683-4f52-930c-e997881b4a0b" providerId="ADAL" clId="{2E25D415-0C8A-4987-B6E7-D51AE0A1FD85}" dt="2024-10-25T08:51:40.920" v="5578" actId="20577"/>
        <pc:sldMkLst>
          <pc:docMk/>
          <pc:sldMk cId="4033217223" sldId="377"/>
        </pc:sldMkLst>
        <pc:spChg chg="mod">
          <ac:chgData name="Aiello, Matilde" userId="bca56ea7-a683-4f52-930c-e997881b4a0b" providerId="ADAL" clId="{2E25D415-0C8A-4987-B6E7-D51AE0A1FD85}" dt="2024-10-25T08:51:40.920" v="5578" actId="20577"/>
          <ac:spMkLst>
            <pc:docMk/>
            <pc:sldMk cId="4033217223" sldId="377"/>
            <ac:spMk id="4" creationId="{EF25B785-4A38-0A45-979B-8C13D2CFDDEE}"/>
          </ac:spMkLst>
        </pc:spChg>
        <pc:spChg chg="mod">
          <ac:chgData name="Aiello, Matilde" userId="bca56ea7-a683-4f52-930c-e997881b4a0b" providerId="ADAL" clId="{2E25D415-0C8A-4987-B6E7-D51AE0A1FD85}" dt="2024-10-25T08:50:35.877" v="5558" actId="20577"/>
          <ac:spMkLst>
            <pc:docMk/>
            <pc:sldMk cId="4033217223" sldId="377"/>
            <ac:spMk id="11" creationId="{2BFD99C5-C5D8-A186-8613-24DE310C1DCE}"/>
          </ac:spMkLst>
        </pc:spChg>
        <pc:spChg chg="mod">
          <ac:chgData name="Aiello, Matilde" userId="bca56ea7-a683-4f52-930c-e997881b4a0b" providerId="ADAL" clId="{2E25D415-0C8A-4987-B6E7-D51AE0A1FD85}" dt="2024-10-25T08:49:22.642" v="5474" actId="20577"/>
          <ac:spMkLst>
            <pc:docMk/>
            <pc:sldMk cId="4033217223" sldId="377"/>
            <ac:spMk id="20" creationId="{0F8E3212-4847-413E-A02B-5D8B5B38530C}"/>
          </ac:spMkLst>
        </pc:spChg>
        <pc:spChg chg="mod">
          <ac:chgData name="Aiello, Matilde" userId="bca56ea7-a683-4f52-930c-e997881b4a0b" providerId="ADAL" clId="{2E25D415-0C8A-4987-B6E7-D51AE0A1FD85}" dt="2024-10-25T08:47:56.682" v="5288" actId="1076"/>
          <ac:spMkLst>
            <pc:docMk/>
            <pc:sldMk cId="4033217223" sldId="377"/>
            <ac:spMk id="21" creationId="{A1558810-88B8-40D4-AEF6-C7CB34A9526E}"/>
          </ac:spMkLst>
        </pc:spChg>
        <pc:picChg chg="mod">
          <ac:chgData name="Aiello, Matilde" userId="bca56ea7-a683-4f52-930c-e997881b4a0b" providerId="ADAL" clId="{2E25D415-0C8A-4987-B6E7-D51AE0A1FD85}" dt="2024-10-25T08:47:44.212" v="5287" actId="14826"/>
          <ac:picMkLst>
            <pc:docMk/>
            <pc:sldMk cId="4033217223" sldId="377"/>
            <ac:picMk id="7" creationId="{DBA4BCBB-681B-17E1-ED3B-81F83351BB84}"/>
          </ac:picMkLst>
        </pc:picChg>
      </pc:sldChg>
      <pc:sldChg chg="addSp delSp modSp new mod">
        <pc:chgData name="Aiello, Matilde" userId="bca56ea7-a683-4f52-930c-e997881b4a0b" providerId="ADAL" clId="{2E25D415-0C8A-4987-B6E7-D51AE0A1FD85}" dt="2024-10-25T10:16:16.545" v="6841" actId="20577"/>
        <pc:sldMkLst>
          <pc:docMk/>
          <pc:sldMk cId="3907099776" sldId="378"/>
        </pc:sldMkLst>
        <pc:spChg chg="del">
          <ac:chgData name="Aiello, Matilde" userId="bca56ea7-a683-4f52-930c-e997881b4a0b" providerId="ADAL" clId="{2E25D415-0C8A-4987-B6E7-D51AE0A1FD85}" dt="2024-10-25T08:51:49.630" v="5581" actId="478"/>
          <ac:spMkLst>
            <pc:docMk/>
            <pc:sldMk cId="3907099776" sldId="378"/>
            <ac:spMk id="2" creationId="{C531D1F4-DAE1-8F65-FE20-2ECBB5202046}"/>
          </ac:spMkLst>
        </pc:spChg>
        <pc:spChg chg="del">
          <ac:chgData name="Aiello, Matilde" userId="bca56ea7-a683-4f52-930c-e997881b4a0b" providerId="ADAL" clId="{2E25D415-0C8A-4987-B6E7-D51AE0A1FD85}" dt="2024-10-25T08:51:48.380" v="5580" actId="478"/>
          <ac:spMkLst>
            <pc:docMk/>
            <pc:sldMk cId="3907099776" sldId="378"/>
            <ac:spMk id="3" creationId="{D0CC03EB-AF32-AF5B-202F-C5A4E926A7FD}"/>
          </ac:spMkLst>
        </pc:spChg>
        <pc:spChg chg="add mod">
          <ac:chgData name="Aiello, Matilde" userId="bca56ea7-a683-4f52-930c-e997881b4a0b" providerId="ADAL" clId="{2E25D415-0C8A-4987-B6E7-D51AE0A1FD85}" dt="2024-10-25T10:16:16.545" v="6841" actId="20577"/>
          <ac:spMkLst>
            <pc:docMk/>
            <pc:sldMk cId="3907099776" sldId="378"/>
            <ac:spMk id="6" creationId="{487A7B73-4CB4-5009-B311-5E896AFB4B54}"/>
          </ac:spMkLst>
        </pc:spChg>
        <pc:spChg chg="add mod">
          <ac:chgData name="Aiello, Matilde" userId="bca56ea7-a683-4f52-930c-e997881b4a0b" providerId="ADAL" clId="{2E25D415-0C8A-4987-B6E7-D51AE0A1FD85}" dt="2024-10-25T09:57:08.676" v="6059" actId="20577"/>
          <ac:spMkLst>
            <pc:docMk/>
            <pc:sldMk cId="3907099776" sldId="378"/>
            <ac:spMk id="7" creationId="{17C2AFAC-EB0B-6990-0A32-F5D86654AF99}"/>
          </ac:spMkLst>
        </pc:spChg>
        <pc:spChg chg="add del mod">
          <ac:chgData name="Aiello, Matilde" userId="bca56ea7-a683-4f52-930c-e997881b4a0b" providerId="ADAL" clId="{2E25D415-0C8A-4987-B6E7-D51AE0A1FD85}" dt="2024-10-25T09:56:29.340" v="6005" actId="478"/>
          <ac:spMkLst>
            <pc:docMk/>
            <pc:sldMk cId="3907099776" sldId="378"/>
            <ac:spMk id="10" creationId="{00E398B8-3214-2727-5954-610EEC8AC728}"/>
          </ac:spMkLst>
        </pc:spChg>
        <pc:spChg chg="add mod">
          <ac:chgData name="Aiello, Matilde" userId="bca56ea7-a683-4f52-930c-e997881b4a0b" providerId="ADAL" clId="{2E25D415-0C8A-4987-B6E7-D51AE0A1FD85}" dt="2024-10-25T09:37:27.749" v="5998" actId="20577"/>
          <ac:spMkLst>
            <pc:docMk/>
            <pc:sldMk cId="3907099776" sldId="378"/>
            <ac:spMk id="11" creationId="{A6421A78-3898-3A7B-0957-EB66A54C2C6C}"/>
          </ac:spMkLst>
        </pc:spChg>
        <pc:spChg chg="add mod">
          <ac:chgData name="Aiello, Matilde" userId="bca56ea7-a683-4f52-930c-e997881b4a0b" providerId="ADAL" clId="{2E25D415-0C8A-4987-B6E7-D51AE0A1FD85}" dt="2024-10-25T09:57:02.616" v="6054" actId="20577"/>
          <ac:spMkLst>
            <pc:docMk/>
            <pc:sldMk cId="3907099776" sldId="378"/>
            <ac:spMk id="14" creationId="{46C73892-E1FB-62A6-938B-1548B87AB3DE}"/>
          </ac:spMkLst>
        </pc:spChg>
        <pc:picChg chg="add mod">
          <ac:chgData name="Aiello, Matilde" userId="bca56ea7-a683-4f52-930c-e997881b4a0b" providerId="ADAL" clId="{2E25D415-0C8A-4987-B6E7-D51AE0A1FD85}" dt="2024-10-25T08:52:09.754" v="5585" actId="1076"/>
          <ac:picMkLst>
            <pc:docMk/>
            <pc:sldMk cId="3907099776" sldId="378"/>
            <ac:picMk id="5" creationId="{E173382E-287D-96F0-BFD7-725EA798DEC0}"/>
          </ac:picMkLst>
        </pc:picChg>
        <pc:picChg chg="add mod modCrop">
          <ac:chgData name="Aiello, Matilde" userId="bca56ea7-a683-4f52-930c-e997881b4a0b" providerId="ADAL" clId="{2E25D415-0C8A-4987-B6E7-D51AE0A1FD85}" dt="2024-10-25T09:34:39.643" v="5783" actId="1076"/>
          <ac:picMkLst>
            <pc:docMk/>
            <pc:sldMk cId="3907099776" sldId="378"/>
            <ac:picMk id="9" creationId="{8F673EC6-FEA2-2559-51A5-D0C4EFE7542F}"/>
          </ac:picMkLst>
        </pc:picChg>
        <pc:picChg chg="add mod">
          <ac:chgData name="Aiello, Matilde" userId="bca56ea7-a683-4f52-930c-e997881b4a0b" providerId="ADAL" clId="{2E25D415-0C8A-4987-B6E7-D51AE0A1FD85}" dt="2024-10-25T09:38:53.055" v="6001" actId="1076"/>
          <ac:picMkLst>
            <pc:docMk/>
            <pc:sldMk cId="3907099776" sldId="378"/>
            <ac:picMk id="13" creationId="{133C127B-275C-86F6-7170-B79F0A37A931}"/>
          </ac:picMkLst>
        </pc:picChg>
      </pc:sldChg>
      <pc:sldChg chg="addSp delSp modSp new mod">
        <pc:chgData name="Aiello, Matilde" userId="bca56ea7-a683-4f52-930c-e997881b4a0b" providerId="ADAL" clId="{2E25D415-0C8A-4987-B6E7-D51AE0A1FD85}" dt="2024-10-25T10:27:49.987" v="7569" actId="1076"/>
        <pc:sldMkLst>
          <pc:docMk/>
          <pc:sldMk cId="1385537720" sldId="379"/>
        </pc:sldMkLst>
        <pc:spChg chg="del">
          <ac:chgData name="Aiello, Matilde" userId="bca56ea7-a683-4f52-930c-e997881b4a0b" providerId="ADAL" clId="{2E25D415-0C8A-4987-B6E7-D51AE0A1FD85}" dt="2024-10-25T09:57:41.346" v="6063" actId="478"/>
          <ac:spMkLst>
            <pc:docMk/>
            <pc:sldMk cId="1385537720" sldId="379"/>
            <ac:spMk id="2" creationId="{91655FC5-D4EF-6967-05F4-98A1E9E36C12}"/>
          </ac:spMkLst>
        </pc:spChg>
        <pc:spChg chg="del">
          <ac:chgData name="Aiello, Matilde" userId="bca56ea7-a683-4f52-930c-e997881b4a0b" providerId="ADAL" clId="{2E25D415-0C8A-4987-B6E7-D51AE0A1FD85}" dt="2024-10-25T09:57:40.492" v="6062" actId="478"/>
          <ac:spMkLst>
            <pc:docMk/>
            <pc:sldMk cId="1385537720" sldId="379"/>
            <ac:spMk id="3" creationId="{18A31DEF-CFF5-47A5-E39F-CAD86D8CD160}"/>
          </ac:spMkLst>
        </pc:spChg>
        <pc:spChg chg="add mod">
          <ac:chgData name="Aiello, Matilde" userId="bca56ea7-a683-4f52-930c-e997881b4a0b" providerId="ADAL" clId="{2E25D415-0C8A-4987-B6E7-D51AE0A1FD85}" dt="2024-10-25T10:16:08.466" v="6827" actId="20577"/>
          <ac:spMkLst>
            <pc:docMk/>
            <pc:sldMk cId="1385537720" sldId="379"/>
            <ac:spMk id="4" creationId="{850D8651-ABB8-0FA4-5A1C-E396D34EAE42}"/>
          </ac:spMkLst>
        </pc:spChg>
        <pc:spChg chg="add mod">
          <ac:chgData name="Aiello, Matilde" userId="bca56ea7-a683-4f52-930c-e997881b4a0b" providerId="ADAL" clId="{2E25D415-0C8A-4987-B6E7-D51AE0A1FD85}" dt="2024-10-25T10:27:49.987" v="7569" actId="1076"/>
          <ac:spMkLst>
            <pc:docMk/>
            <pc:sldMk cId="1385537720" sldId="379"/>
            <ac:spMk id="7" creationId="{335D6B5E-DCF9-9F99-9C66-05EBC602C419}"/>
          </ac:spMkLst>
        </pc:spChg>
        <pc:spChg chg="add mod">
          <ac:chgData name="Aiello, Matilde" userId="bca56ea7-a683-4f52-930c-e997881b4a0b" providerId="ADAL" clId="{2E25D415-0C8A-4987-B6E7-D51AE0A1FD85}" dt="2024-10-25T10:09:57.826" v="6517" actId="1036"/>
          <ac:spMkLst>
            <pc:docMk/>
            <pc:sldMk cId="1385537720" sldId="379"/>
            <ac:spMk id="12" creationId="{D89381B9-FA73-110D-E49D-3A75622EE3AD}"/>
          </ac:spMkLst>
        </pc:spChg>
        <pc:picChg chg="add mod modCrop">
          <ac:chgData name="Aiello, Matilde" userId="bca56ea7-a683-4f52-930c-e997881b4a0b" providerId="ADAL" clId="{2E25D415-0C8A-4987-B6E7-D51AE0A1FD85}" dt="2024-10-25T10:02:02.115" v="6409" actId="1076"/>
          <ac:picMkLst>
            <pc:docMk/>
            <pc:sldMk cId="1385537720" sldId="379"/>
            <ac:picMk id="6" creationId="{F1EE5C12-1B4E-3DE1-CC26-772C279FD936}"/>
          </ac:picMkLst>
        </pc:picChg>
        <pc:picChg chg="add del mod">
          <ac:chgData name="Aiello, Matilde" userId="bca56ea7-a683-4f52-930c-e997881b4a0b" providerId="ADAL" clId="{2E25D415-0C8A-4987-B6E7-D51AE0A1FD85}" dt="2024-10-25T10:02:25.372" v="6412" actId="478"/>
          <ac:picMkLst>
            <pc:docMk/>
            <pc:sldMk cId="1385537720" sldId="379"/>
            <ac:picMk id="9" creationId="{954D819F-BA60-75EA-ADA1-F39D5AD6C06C}"/>
          </ac:picMkLst>
        </pc:picChg>
        <pc:picChg chg="add mod">
          <ac:chgData name="Aiello, Matilde" userId="bca56ea7-a683-4f52-930c-e997881b4a0b" providerId="ADAL" clId="{2E25D415-0C8A-4987-B6E7-D51AE0A1FD85}" dt="2024-10-25T10:09:57.826" v="6517" actId="1036"/>
          <ac:picMkLst>
            <pc:docMk/>
            <pc:sldMk cId="1385537720" sldId="379"/>
            <ac:picMk id="11" creationId="{24B49FD8-62F2-ACC0-7161-18305F116325}"/>
          </ac:picMkLst>
        </pc:picChg>
        <pc:picChg chg="add mod">
          <ac:chgData name="Aiello, Matilde" userId="bca56ea7-a683-4f52-930c-e997881b4a0b" providerId="ADAL" clId="{2E25D415-0C8A-4987-B6E7-D51AE0A1FD85}" dt="2024-10-25T10:09:50.407" v="6509" actId="1076"/>
          <ac:picMkLst>
            <pc:docMk/>
            <pc:sldMk cId="1385537720" sldId="379"/>
            <ac:picMk id="14" creationId="{F333D25B-61BC-C2E1-1BBB-84BE5EB78566}"/>
          </ac:picMkLst>
        </pc:picChg>
      </pc:sldChg>
      <pc:sldChg chg="modSp add mod">
        <pc:chgData name="Aiello, Matilde" userId="bca56ea7-a683-4f52-930c-e997881b4a0b" providerId="ADAL" clId="{2E25D415-0C8A-4987-B6E7-D51AE0A1FD85}" dt="2024-10-25T10:11:10.275" v="6622" actId="113"/>
        <pc:sldMkLst>
          <pc:docMk/>
          <pc:sldMk cId="3472351598" sldId="380"/>
        </pc:sldMkLst>
        <pc:spChg chg="mod">
          <ac:chgData name="Aiello, Matilde" userId="bca56ea7-a683-4f52-930c-e997881b4a0b" providerId="ADAL" clId="{2E25D415-0C8A-4987-B6E7-D51AE0A1FD85}" dt="2024-10-25T10:11:10.275" v="6622" actId="113"/>
          <ac:spMkLst>
            <pc:docMk/>
            <pc:sldMk cId="3472351598" sldId="380"/>
            <ac:spMk id="2" creationId="{69FCAC91-B574-DC83-871B-D98D002EBC9D}"/>
          </ac:spMkLst>
        </pc:spChg>
        <pc:spChg chg="mod">
          <ac:chgData name="Aiello, Matilde" userId="bca56ea7-a683-4f52-930c-e997881b4a0b" providerId="ADAL" clId="{2E25D415-0C8A-4987-B6E7-D51AE0A1FD85}" dt="2024-10-25T10:10:53.747" v="6581" actId="113"/>
          <ac:spMkLst>
            <pc:docMk/>
            <pc:sldMk cId="3472351598" sldId="380"/>
            <ac:spMk id="3" creationId="{34BFB685-79F8-54B2-73CC-F3FADA50C647}"/>
          </ac:spMkLst>
        </pc:spChg>
        <pc:spChg chg="mod">
          <ac:chgData name="Aiello, Matilde" userId="bca56ea7-a683-4f52-930c-e997881b4a0b" providerId="ADAL" clId="{2E25D415-0C8A-4987-B6E7-D51AE0A1FD85}" dt="2024-10-25T10:11:05.574" v="6621" actId="1035"/>
          <ac:spMkLst>
            <pc:docMk/>
            <pc:sldMk cId="3472351598" sldId="380"/>
            <ac:spMk id="5" creationId="{FC23A036-1C22-447C-9614-E075C90C3B85}"/>
          </ac:spMkLst>
        </pc:spChg>
      </pc:sldChg>
      <pc:sldChg chg="modSp add mod">
        <pc:chgData name="Aiello, Matilde" userId="bca56ea7-a683-4f52-930c-e997881b4a0b" providerId="ADAL" clId="{2E25D415-0C8A-4987-B6E7-D51AE0A1FD85}" dt="2024-10-25T10:11:35.866" v="6666" actId="113"/>
        <pc:sldMkLst>
          <pc:docMk/>
          <pc:sldMk cId="348584276" sldId="381"/>
        </pc:sldMkLst>
        <pc:spChg chg="mod">
          <ac:chgData name="Aiello, Matilde" userId="bca56ea7-a683-4f52-930c-e997881b4a0b" providerId="ADAL" clId="{2E25D415-0C8A-4987-B6E7-D51AE0A1FD85}" dt="2024-10-25T10:11:26.084" v="6625" actId="113"/>
          <ac:spMkLst>
            <pc:docMk/>
            <pc:sldMk cId="348584276" sldId="381"/>
            <ac:spMk id="3" creationId="{34BFB685-79F8-54B2-73CC-F3FADA50C647}"/>
          </ac:spMkLst>
        </pc:spChg>
        <pc:spChg chg="mod">
          <ac:chgData name="Aiello, Matilde" userId="bca56ea7-a683-4f52-930c-e997881b4a0b" providerId="ADAL" clId="{2E25D415-0C8A-4987-B6E7-D51AE0A1FD85}" dt="2024-10-25T10:11:32.438" v="6665" actId="1035"/>
          <ac:spMkLst>
            <pc:docMk/>
            <pc:sldMk cId="348584276" sldId="381"/>
            <ac:spMk id="5" creationId="{FC23A036-1C22-447C-9614-E075C90C3B85}"/>
          </ac:spMkLst>
        </pc:spChg>
        <pc:spChg chg="mod">
          <ac:chgData name="Aiello, Matilde" userId="bca56ea7-a683-4f52-930c-e997881b4a0b" providerId="ADAL" clId="{2E25D415-0C8A-4987-B6E7-D51AE0A1FD85}" dt="2024-10-25T10:11:35.866" v="6666" actId="113"/>
          <ac:spMkLst>
            <pc:docMk/>
            <pc:sldMk cId="348584276" sldId="381"/>
            <ac:spMk id="8" creationId="{873E0619-0801-4EEF-9900-D660CC97662D}"/>
          </ac:spMkLst>
        </pc:spChg>
      </pc:sldChg>
      <pc:sldChg chg="modSp add mod">
        <pc:chgData name="Aiello, Matilde" userId="bca56ea7-a683-4f52-930c-e997881b4a0b" providerId="ADAL" clId="{2E25D415-0C8A-4987-B6E7-D51AE0A1FD85}" dt="2024-10-25T10:11:57.461" v="6701" actId="1035"/>
        <pc:sldMkLst>
          <pc:docMk/>
          <pc:sldMk cId="3269145950" sldId="382"/>
        </pc:sldMkLst>
        <pc:spChg chg="mod">
          <ac:chgData name="Aiello, Matilde" userId="bca56ea7-a683-4f52-930c-e997881b4a0b" providerId="ADAL" clId="{2E25D415-0C8A-4987-B6E7-D51AE0A1FD85}" dt="2024-10-25T10:11:51.597" v="6696" actId="113"/>
          <ac:spMkLst>
            <pc:docMk/>
            <pc:sldMk cId="3269145950" sldId="382"/>
            <ac:spMk id="3" creationId="{34BFB685-79F8-54B2-73CC-F3FADA50C647}"/>
          </ac:spMkLst>
        </pc:spChg>
        <pc:spChg chg="mod">
          <ac:chgData name="Aiello, Matilde" userId="bca56ea7-a683-4f52-930c-e997881b4a0b" providerId="ADAL" clId="{2E25D415-0C8A-4987-B6E7-D51AE0A1FD85}" dt="2024-10-25T10:11:57.461" v="6701" actId="1035"/>
          <ac:spMkLst>
            <pc:docMk/>
            <pc:sldMk cId="3269145950" sldId="382"/>
            <ac:spMk id="5" creationId="{FC23A036-1C22-447C-9614-E075C90C3B85}"/>
          </ac:spMkLst>
        </pc:spChg>
        <pc:spChg chg="mod">
          <ac:chgData name="Aiello, Matilde" userId="bca56ea7-a683-4f52-930c-e997881b4a0b" providerId="ADAL" clId="{2E25D415-0C8A-4987-B6E7-D51AE0A1FD85}" dt="2024-10-25T10:11:54.069" v="6697" actId="113"/>
          <ac:spMkLst>
            <pc:docMk/>
            <pc:sldMk cId="3269145950" sldId="382"/>
            <ac:spMk id="7" creationId="{D3B7562A-30AA-45B8-A4E3-C6A8639DCD0C}"/>
          </ac:spMkLst>
        </pc:spChg>
      </pc:sldChg>
      <pc:sldChg chg="modSp add mod">
        <pc:chgData name="Aiello, Matilde" userId="bca56ea7-a683-4f52-930c-e997881b4a0b" providerId="ADAL" clId="{2E25D415-0C8A-4987-B6E7-D51AE0A1FD85}" dt="2024-10-25T10:14:58.020" v="6728" actId="1036"/>
        <pc:sldMkLst>
          <pc:docMk/>
          <pc:sldMk cId="178299461" sldId="383"/>
        </pc:sldMkLst>
        <pc:spChg chg="mod">
          <ac:chgData name="Aiello, Matilde" userId="bca56ea7-a683-4f52-930c-e997881b4a0b" providerId="ADAL" clId="{2E25D415-0C8A-4987-B6E7-D51AE0A1FD85}" dt="2024-10-25T10:14:50.681" v="6705" actId="113"/>
          <ac:spMkLst>
            <pc:docMk/>
            <pc:sldMk cId="178299461" sldId="383"/>
            <ac:spMk id="3" creationId="{34BFB685-79F8-54B2-73CC-F3FADA50C647}"/>
          </ac:spMkLst>
        </pc:spChg>
        <pc:spChg chg="mod">
          <ac:chgData name="Aiello, Matilde" userId="bca56ea7-a683-4f52-930c-e997881b4a0b" providerId="ADAL" clId="{2E25D415-0C8A-4987-B6E7-D51AE0A1FD85}" dt="2024-10-25T10:14:58.020" v="6728" actId="1036"/>
          <ac:spMkLst>
            <pc:docMk/>
            <pc:sldMk cId="178299461" sldId="383"/>
            <ac:spMk id="5" creationId="{FC23A036-1C22-447C-9614-E075C90C3B85}"/>
          </ac:spMkLst>
        </pc:spChg>
        <pc:spChg chg="mod">
          <ac:chgData name="Aiello, Matilde" userId="bca56ea7-a683-4f52-930c-e997881b4a0b" providerId="ADAL" clId="{2E25D415-0C8A-4987-B6E7-D51AE0A1FD85}" dt="2024-10-25T10:14:54.130" v="6706" actId="113"/>
          <ac:spMkLst>
            <pc:docMk/>
            <pc:sldMk cId="178299461" sldId="383"/>
            <ac:spMk id="13" creationId="{0A83EA85-9BC1-D1B7-2035-EF5412D1F71E}"/>
          </ac:spMkLst>
        </pc:spChg>
      </pc:sldChg>
      <pc:sldChg chg="modSp add mod">
        <pc:chgData name="Aiello, Matilde" userId="bca56ea7-a683-4f52-930c-e997881b4a0b" providerId="ADAL" clId="{2E25D415-0C8A-4987-B6E7-D51AE0A1FD85}" dt="2024-10-25T10:15:22.965" v="6765" actId="1036"/>
        <pc:sldMkLst>
          <pc:docMk/>
          <pc:sldMk cId="2877067586" sldId="384"/>
        </pc:sldMkLst>
        <pc:spChg chg="mod">
          <ac:chgData name="Aiello, Matilde" userId="bca56ea7-a683-4f52-930c-e997881b4a0b" providerId="ADAL" clId="{2E25D415-0C8A-4987-B6E7-D51AE0A1FD85}" dt="2024-10-25T10:15:11.825" v="6731" actId="113"/>
          <ac:spMkLst>
            <pc:docMk/>
            <pc:sldMk cId="2877067586" sldId="384"/>
            <ac:spMk id="3" creationId="{34BFB685-79F8-54B2-73CC-F3FADA50C647}"/>
          </ac:spMkLst>
        </pc:spChg>
        <pc:spChg chg="mod">
          <ac:chgData name="Aiello, Matilde" userId="bca56ea7-a683-4f52-930c-e997881b4a0b" providerId="ADAL" clId="{2E25D415-0C8A-4987-B6E7-D51AE0A1FD85}" dt="2024-10-25T10:15:22.965" v="6765" actId="1036"/>
          <ac:spMkLst>
            <pc:docMk/>
            <pc:sldMk cId="2877067586" sldId="384"/>
            <ac:spMk id="5" creationId="{FC23A036-1C22-447C-9614-E075C90C3B85}"/>
          </ac:spMkLst>
        </pc:spChg>
        <pc:spChg chg="mod">
          <ac:chgData name="Aiello, Matilde" userId="bca56ea7-a683-4f52-930c-e997881b4a0b" providerId="ADAL" clId="{2E25D415-0C8A-4987-B6E7-D51AE0A1FD85}" dt="2024-10-25T10:15:18.114" v="6732" actId="113"/>
          <ac:spMkLst>
            <pc:docMk/>
            <pc:sldMk cId="2877067586" sldId="384"/>
            <ac:spMk id="14" creationId="{4FCE11D3-04AC-AAC2-E4B6-CC8F7DE58C53}"/>
          </ac:spMkLst>
        </pc:spChg>
      </pc:sldChg>
      <pc:sldChg chg="modSp add mod">
        <pc:chgData name="Aiello, Matilde" userId="bca56ea7-a683-4f52-930c-e997881b4a0b" providerId="ADAL" clId="{2E25D415-0C8A-4987-B6E7-D51AE0A1FD85}" dt="2024-10-25T10:15:49.926" v="6800" actId="1036"/>
        <pc:sldMkLst>
          <pc:docMk/>
          <pc:sldMk cId="3760238055" sldId="385"/>
        </pc:sldMkLst>
        <pc:spChg chg="mod">
          <ac:chgData name="Aiello, Matilde" userId="bca56ea7-a683-4f52-930c-e997881b4a0b" providerId="ADAL" clId="{2E25D415-0C8A-4987-B6E7-D51AE0A1FD85}" dt="2024-10-25T10:15:40.220" v="6768" actId="113"/>
          <ac:spMkLst>
            <pc:docMk/>
            <pc:sldMk cId="3760238055" sldId="385"/>
            <ac:spMk id="3" creationId="{34BFB685-79F8-54B2-73CC-F3FADA50C647}"/>
          </ac:spMkLst>
        </pc:spChg>
        <pc:spChg chg="mod">
          <ac:chgData name="Aiello, Matilde" userId="bca56ea7-a683-4f52-930c-e997881b4a0b" providerId="ADAL" clId="{2E25D415-0C8A-4987-B6E7-D51AE0A1FD85}" dt="2024-10-25T10:15:49.926" v="6800" actId="1036"/>
          <ac:spMkLst>
            <pc:docMk/>
            <pc:sldMk cId="3760238055" sldId="385"/>
            <ac:spMk id="5" creationId="{FC23A036-1C22-447C-9614-E075C90C3B85}"/>
          </ac:spMkLst>
        </pc:spChg>
        <pc:spChg chg="mod">
          <ac:chgData name="Aiello, Matilde" userId="bca56ea7-a683-4f52-930c-e997881b4a0b" providerId="ADAL" clId="{2E25D415-0C8A-4987-B6E7-D51AE0A1FD85}" dt="2024-10-25T10:15:44.059" v="6769" actId="113"/>
          <ac:spMkLst>
            <pc:docMk/>
            <pc:sldMk cId="3760238055" sldId="385"/>
            <ac:spMk id="9" creationId="{06D51F75-CCBB-4EA0-8715-05744FCEE67D}"/>
          </ac:spMkLst>
        </pc:spChg>
      </pc:sldChg>
      <pc:sldChg chg="addSp delSp modSp mod">
        <pc:chgData name="Aiello, Matilde" userId="bca56ea7-a683-4f52-930c-e997881b4a0b" providerId="ADAL" clId="{2E25D415-0C8A-4987-B6E7-D51AE0A1FD85}" dt="2024-10-25T10:32:26.838" v="7885" actId="20577"/>
        <pc:sldMkLst>
          <pc:docMk/>
          <pc:sldMk cId="284149129" sldId="386"/>
        </pc:sldMkLst>
        <pc:spChg chg="mod">
          <ac:chgData name="Aiello, Matilde" userId="bca56ea7-a683-4f52-930c-e997881b4a0b" providerId="ADAL" clId="{2E25D415-0C8A-4987-B6E7-D51AE0A1FD85}" dt="2024-10-25T10:16:38.032" v="6854" actId="20577"/>
          <ac:spMkLst>
            <pc:docMk/>
            <pc:sldMk cId="284149129" sldId="386"/>
            <ac:spMk id="4" creationId="{850D8651-ABB8-0FA4-5A1C-E396D34EAE42}"/>
          </ac:spMkLst>
        </pc:spChg>
        <pc:spChg chg="add mod">
          <ac:chgData name="Aiello, Matilde" userId="bca56ea7-a683-4f52-930c-e997881b4a0b" providerId="ADAL" clId="{2E25D415-0C8A-4987-B6E7-D51AE0A1FD85}" dt="2024-10-25T10:23:52.450" v="7481" actId="1036"/>
          <ac:spMkLst>
            <pc:docMk/>
            <pc:sldMk cId="284149129" sldId="386"/>
            <ac:spMk id="5" creationId="{ABE5838E-ACB6-5A2A-618C-5947F2D8E075}"/>
          </ac:spMkLst>
        </pc:spChg>
        <pc:spChg chg="mod">
          <ac:chgData name="Aiello, Matilde" userId="bca56ea7-a683-4f52-930c-e997881b4a0b" providerId="ADAL" clId="{2E25D415-0C8A-4987-B6E7-D51AE0A1FD85}" dt="2024-10-25T10:26:53.660" v="7563" actId="20577"/>
          <ac:spMkLst>
            <pc:docMk/>
            <pc:sldMk cId="284149129" sldId="386"/>
            <ac:spMk id="7" creationId="{335D6B5E-DCF9-9F99-9C66-05EBC602C419}"/>
          </ac:spMkLst>
        </pc:spChg>
        <pc:spChg chg="add mod">
          <ac:chgData name="Aiello, Matilde" userId="bca56ea7-a683-4f52-930c-e997881b4a0b" providerId="ADAL" clId="{2E25D415-0C8A-4987-B6E7-D51AE0A1FD85}" dt="2024-10-25T10:32:26.838" v="7885" actId="20577"/>
          <ac:spMkLst>
            <pc:docMk/>
            <pc:sldMk cId="284149129" sldId="386"/>
            <ac:spMk id="10" creationId="{62634454-4639-04B8-24D4-E694BAB97DE0}"/>
          </ac:spMkLst>
        </pc:spChg>
        <pc:spChg chg="del">
          <ac:chgData name="Aiello, Matilde" userId="bca56ea7-a683-4f52-930c-e997881b4a0b" providerId="ADAL" clId="{2E25D415-0C8A-4987-B6E7-D51AE0A1FD85}" dt="2024-10-25T10:16:45.988" v="6858" actId="478"/>
          <ac:spMkLst>
            <pc:docMk/>
            <pc:sldMk cId="284149129" sldId="386"/>
            <ac:spMk id="12" creationId="{D89381B9-FA73-110D-E49D-3A75622EE3AD}"/>
          </ac:spMkLst>
        </pc:spChg>
        <pc:spChg chg="add mod">
          <ac:chgData name="Aiello, Matilde" userId="bca56ea7-a683-4f52-930c-e997881b4a0b" providerId="ADAL" clId="{2E25D415-0C8A-4987-B6E7-D51AE0A1FD85}" dt="2024-10-25T10:29:43.968" v="7671" actId="20577"/>
          <ac:spMkLst>
            <pc:docMk/>
            <pc:sldMk cId="284149129" sldId="386"/>
            <ac:spMk id="13" creationId="{4AB1E2A5-5574-F565-F4CD-874106AC19B3}"/>
          </ac:spMkLst>
        </pc:spChg>
        <pc:spChg chg="add mod">
          <ac:chgData name="Aiello, Matilde" userId="bca56ea7-a683-4f52-930c-e997881b4a0b" providerId="ADAL" clId="{2E25D415-0C8A-4987-B6E7-D51AE0A1FD85}" dt="2024-10-25T10:31:33.925" v="7771" actId="20577"/>
          <ac:spMkLst>
            <pc:docMk/>
            <pc:sldMk cId="284149129" sldId="386"/>
            <ac:spMk id="15" creationId="{37895984-D843-0B13-CBE3-FEFACCFF1A0B}"/>
          </ac:spMkLst>
        </pc:spChg>
        <pc:picChg chg="add mod">
          <ac:chgData name="Aiello, Matilde" userId="bca56ea7-a683-4f52-930c-e997881b4a0b" providerId="ADAL" clId="{2E25D415-0C8A-4987-B6E7-D51AE0A1FD85}" dt="2024-10-25T10:23:52.450" v="7481" actId="1036"/>
          <ac:picMkLst>
            <pc:docMk/>
            <pc:sldMk cId="284149129" sldId="386"/>
            <ac:picMk id="3" creationId="{2A537298-831D-79FE-72ED-9F4528E0CD70}"/>
          </ac:picMkLst>
        </pc:picChg>
        <pc:picChg chg="del">
          <ac:chgData name="Aiello, Matilde" userId="bca56ea7-a683-4f52-930c-e997881b4a0b" providerId="ADAL" clId="{2E25D415-0C8A-4987-B6E7-D51AE0A1FD85}" dt="2024-10-25T10:16:40.149" v="6855" actId="478"/>
          <ac:picMkLst>
            <pc:docMk/>
            <pc:sldMk cId="284149129" sldId="386"/>
            <ac:picMk id="6" creationId="{F1EE5C12-1B4E-3DE1-CC26-772C279FD936}"/>
          </ac:picMkLst>
        </pc:picChg>
        <pc:picChg chg="add mod">
          <ac:chgData name="Aiello, Matilde" userId="bca56ea7-a683-4f52-930c-e997881b4a0b" providerId="ADAL" clId="{2E25D415-0C8A-4987-B6E7-D51AE0A1FD85}" dt="2024-10-25T10:28:20.051" v="7587" actId="1038"/>
          <ac:picMkLst>
            <pc:docMk/>
            <pc:sldMk cId="284149129" sldId="386"/>
            <ac:picMk id="9" creationId="{990A7FB5-3A9F-5903-0CE7-9883FB05F264}"/>
          </ac:picMkLst>
        </pc:picChg>
        <pc:picChg chg="del">
          <ac:chgData name="Aiello, Matilde" userId="bca56ea7-a683-4f52-930c-e997881b4a0b" providerId="ADAL" clId="{2E25D415-0C8A-4987-B6E7-D51AE0A1FD85}" dt="2024-10-25T10:16:41.713" v="6856" actId="478"/>
          <ac:picMkLst>
            <pc:docMk/>
            <pc:sldMk cId="284149129" sldId="386"/>
            <ac:picMk id="11" creationId="{24B49FD8-62F2-ACC0-7161-18305F116325}"/>
          </ac:picMkLst>
        </pc:picChg>
        <pc:picChg chg="del">
          <ac:chgData name="Aiello, Matilde" userId="bca56ea7-a683-4f52-930c-e997881b4a0b" providerId="ADAL" clId="{2E25D415-0C8A-4987-B6E7-D51AE0A1FD85}" dt="2024-10-25T10:16:43.885" v="6857" actId="478"/>
          <ac:picMkLst>
            <pc:docMk/>
            <pc:sldMk cId="284149129" sldId="386"/>
            <ac:picMk id="14" creationId="{F333D25B-61BC-C2E1-1BBB-84BE5EB78566}"/>
          </ac:picMkLst>
        </pc:picChg>
      </pc:sldChg>
      <pc:sldChg chg="modSp add mod">
        <pc:chgData name="Aiello, Matilde" userId="bca56ea7-a683-4f52-930c-e997881b4a0b" providerId="ADAL" clId="{2E25D415-0C8A-4987-B6E7-D51AE0A1FD85}" dt="2024-10-25T10:35:22.743" v="8270" actId="20577"/>
        <pc:sldMkLst>
          <pc:docMk/>
          <pc:sldMk cId="274776460" sldId="387"/>
        </pc:sldMkLst>
        <pc:spChg chg="mod">
          <ac:chgData name="Aiello, Matilde" userId="bca56ea7-a683-4f52-930c-e997881b4a0b" providerId="ADAL" clId="{2E25D415-0C8A-4987-B6E7-D51AE0A1FD85}" dt="2024-10-25T10:32:52.447" v="7899" actId="20577"/>
          <ac:spMkLst>
            <pc:docMk/>
            <pc:sldMk cId="274776460" sldId="387"/>
            <ac:spMk id="4" creationId="{850D8651-ABB8-0FA4-5A1C-E396D34EAE42}"/>
          </ac:spMkLst>
        </pc:spChg>
        <pc:spChg chg="mod">
          <ac:chgData name="Aiello, Matilde" userId="bca56ea7-a683-4f52-930c-e997881b4a0b" providerId="ADAL" clId="{2E25D415-0C8A-4987-B6E7-D51AE0A1FD85}" dt="2024-10-25T10:32:58.261" v="7910" actId="20577"/>
          <ac:spMkLst>
            <pc:docMk/>
            <pc:sldMk cId="274776460" sldId="387"/>
            <ac:spMk id="7" creationId="{335D6B5E-DCF9-9F99-9C66-05EBC602C419}"/>
          </ac:spMkLst>
        </pc:spChg>
        <pc:spChg chg="mod">
          <ac:chgData name="Aiello, Matilde" userId="bca56ea7-a683-4f52-930c-e997881b4a0b" providerId="ADAL" clId="{2E25D415-0C8A-4987-B6E7-D51AE0A1FD85}" dt="2024-10-25T10:35:22.743" v="8270" actId="20577"/>
          <ac:spMkLst>
            <pc:docMk/>
            <pc:sldMk cId="274776460" sldId="387"/>
            <ac:spMk id="10" creationId="{62634454-4639-04B8-24D4-E694BAB97DE0}"/>
          </ac:spMkLst>
        </pc:spChg>
        <pc:spChg chg="mod">
          <ac:chgData name="Aiello, Matilde" userId="bca56ea7-a683-4f52-930c-e997881b4a0b" providerId="ADAL" clId="{2E25D415-0C8A-4987-B6E7-D51AE0A1FD85}" dt="2024-10-25T10:33:55.252" v="7995" actId="1076"/>
          <ac:spMkLst>
            <pc:docMk/>
            <pc:sldMk cId="274776460" sldId="387"/>
            <ac:spMk id="15" creationId="{37895984-D843-0B13-CBE3-FEFACCFF1A0B}"/>
          </ac:spMkLst>
        </pc:spChg>
      </pc:sldChg>
    </pc:docChg>
  </pc:docChgLst>
  <pc:docChgLst>
    <pc:chgData name="Campanelli, Teresa" userId="de456b19-ebf6-4d1b-a2e4-74153c6f564d" providerId="ADAL" clId="{AFDCE56B-04D5-4939-BD0E-633472C376DD}"/>
    <pc:docChg chg="custSel delSld modSld">
      <pc:chgData name="Campanelli, Teresa" userId="de456b19-ebf6-4d1b-a2e4-74153c6f564d" providerId="ADAL" clId="{AFDCE56B-04D5-4939-BD0E-633472C376DD}" dt="2023-12-11T09:11:11.686" v="2" actId="478"/>
      <pc:docMkLst>
        <pc:docMk/>
      </pc:docMkLst>
      <pc:sldChg chg="del">
        <pc:chgData name="Campanelli, Teresa" userId="de456b19-ebf6-4d1b-a2e4-74153c6f564d" providerId="ADAL" clId="{AFDCE56B-04D5-4939-BD0E-633472C376DD}" dt="2023-12-11T09:11:05.457" v="1" actId="47"/>
        <pc:sldMkLst>
          <pc:docMk/>
          <pc:sldMk cId="2594943552" sldId="358"/>
        </pc:sldMkLst>
      </pc:sldChg>
      <pc:sldChg chg="del">
        <pc:chgData name="Campanelli, Teresa" userId="de456b19-ebf6-4d1b-a2e4-74153c6f564d" providerId="ADAL" clId="{AFDCE56B-04D5-4939-BD0E-633472C376DD}" dt="2023-12-11T09:11:03.985" v="0" actId="47"/>
        <pc:sldMkLst>
          <pc:docMk/>
          <pc:sldMk cId="3950345302" sldId="364"/>
        </pc:sldMkLst>
      </pc:sldChg>
      <pc:sldChg chg="delSp mod">
        <pc:chgData name="Campanelli, Teresa" userId="de456b19-ebf6-4d1b-a2e4-74153c6f564d" providerId="ADAL" clId="{AFDCE56B-04D5-4939-BD0E-633472C376DD}" dt="2023-12-11T09:11:11.686" v="2" actId="478"/>
        <pc:sldMkLst>
          <pc:docMk/>
          <pc:sldMk cId="65381193" sldId="365"/>
        </pc:sldMkLst>
        <pc:spChg chg="del">
          <ac:chgData name="Campanelli, Teresa" userId="de456b19-ebf6-4d1b-a2e4-74153c6f564d" providerId="ADAL" clId="{AFDCE56B-04D5-4939-BD0E-633472C376DD}" dt="2023-12-11T09:11:11.686" v="2" actId="478"/>
          <ac:spMkLst>
            <pc:docMk/>
            <pc:sldMk cId="65381193" sldId="365"/>
            <ac:spMk id="13" creationId="{EBBE4853-1CAD-41A0-B272-153B417927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3A3EE-1AA5-7845-8C03-7314C16FC59E}" type="datetimeFigureOut">
              <a:rPr lang="it-IT" smtClean="0"/>
              <a:t>23/10/2024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F2DED-5E15-4B4D-A949-649BE05F1748}" type="slidenum">
              <a:rPr lang="it-IT" smtClean="0"/>
              <a:t>‹N›</a:t>
            </a:fld>
            <a:endParaRPr lang="it-IT"/>
          </a:p>
        </p:txBody>
      </p:sp>
    </p:spTree>
    <p:extLst>
      <p:ext uri="{BB962C8B-B14F-4D97-AF65-F5344CB8AC3E}">
        <p14:creationId xmlns:p14="http://schemas.microsoft.com/office/powerpoint/2010/main" val="338265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3</a:t>
            </a:fld>
            <a:endParaRPr lang="it-IT"/>
          </a:p>
        </p:txBody>
      </p:sp>
    </p:spTree>
    <p:extLst>
      <p:ext uri="{BB962C8B-B14F-4D97-AF65-F5344CB8AC3E}">
        <p14:creationId xmlns:p14="http://schemas.microsoft.com/office/powerpoint/2010/main" val="272974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13</a:t>
            </a:fld>
            <a:endParaRPr lang="it-IT"/>
          </a:p>
        </p:txBody>
      </p:sp>
    </p:spTree>
    <p:extLst>
      <p:ext uri="{BB962C8B-B14F-4D97-AF65-F5344CB8AC3E}">
        <p14:creationId xmlns:p14="http://schemas.microsoft.com/office/powerpoint/2010/main" val="2494705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15</a:t>
            </a:fld>
            <a:endParaRPr lang="it-IT"/>
          </a:p>
        </p:txBody>
      </p:sp>
    </p:spTree>
    <p:extLst>
      <p:ext uri="{BB962C8B-B14F-4D97-AF65-F5344CB8AC3E}">
        <p14:creationId xmlns:p14="http://schemas.microsoft.com/office/powerpoint/2010/main" val="1899089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17</a:t>
            </a:fld>
            <a:endParaRPr lang="it-IT"/>
          </a:p>
        </p:txBody>
      </p:sp>
    </p:spTree>
    <p:extLst>
      <p:ext uri="{BB962C8B-B14F-4D97-AF65-F5344CB8AC3E}">
        <p14:creationId xmlns:p14="http://schemas.microsoft.com/office/powerpoint/2010/main" val="2480820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25</a:t>
            </a:fld>
            <a:endParaRPr lang="it-IT"/>
          </a:p>
        </p:txBody>
      </p:sp>
    </p:spTree>
    <p:extLst>
      <p:ext uri="{BB962C8B-B14F-4D97-AF65-F5344CB8AC3E}">
        <p14:creationId xmlns:p14="http://schemas.microsoft.com/office/powerpoint/2010/main" val="3034961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26</a:t>
            </a:fld>
            <a:endParaRPr lang="it-IT"/>
          </a:p>
        </p:txBody>
      </p:sp>
    </p:spTree>
    <p:extLst>
      <p:ext uri="{BB962C8B-B14F-4D97-AF65-F5344CB8AC3E}">
        <p14:creationId xmlns:p14="http://schemas.microsoft.com/office/powerpoint/2010/main" val="2265463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27</a:t>
            </a:fld>
            <a:endParaRPr lang="it-IT"/>
          </a:p>
        </p:txBody>
      </p:sp>
    </p:spTree>
    <p:extLst>
      <p:ext uri="{BB962C8B-B14F-4D97-AF65-F5344CB8AC3E}">
        <p14:creationId xmlns:p14="http://schemas.microsoft.com/office/powerpoint/2010/main" val="2399341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28</a:t>
            </a:fld>
            <a:endParaRPr lang="it-IT"/>
          </a:p>
        </p:txBody>
      </p:sp>
    </p:spTree>
    <p:extLst>
      <p:ext uri="{BB962C8B-B14F-4D97-AF65-F5344CB8AC3E}">
        <p14:creationId xmlns:p14="http://schemas.microsoft.com/office/powerpoint/2010/main" val="342290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30</a:t>
            </a:fld>
            <a:endParaRPr lang="it-IT"/>
          </a:p>
        </p:txBody>
      </p:sp>
    </p:spTree>
    <p:extLst>
      <p:ext uri="{BB962C8B-B14F-4D97-AF65-F5344CB8AC3E}">
        <p14:creationId xmlns:p14="http://schemas.microsoft.com/office/powerpoint/2010/main" val="2288005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32</a:t>
            </a:fld>
            <a:endParaRPr lang="it-IT"/>
          </a:p>
        </p:txBody>
      </p:sp>
    </p:spTree>
    <p:extLst>
      <p:ext uri="{BB962C8B-B14F-4D97-AF65-F5344CB8AC3E}">
        <p14:creationId xmlns:p14="http://schemas.microsoft.com/office/powerpoint/2010/main" val="3641382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33</a:t>
            </a:fld>
            <a:endParaRPr lang="it-IT"/>
          </a:p>
        </p:txBody>
      </p:sp>
    </p:spTree>
    <p:extLst>
      <p:ext uri="{BB962C8B-B14F-4D97-AF65-F5344CB8AC3E}">
        <p14:creationId xmlns:p14="http://schemas.microsoft.com/office/powerpoint/2010/main" val="348328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4</a:t>
            </a:fld>
            <a:endParaRPr lang="it-IT"/>
          </a:p>
        </p:txBody>
      </p:sp>
    </p:spTree>
    <p:extLst>
      <p:ext uri="{BB962C8B-B14F-4D97-AF65-F5344CB8AC3E}">
        <p14:creationId xmlns:p14="http://schemas.microsoft.com/office/powerpoint/2010/main" val="1550749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35</a:t>
            </a:fld>
            <a:endParaRPr lang="it-IT"/>
          </a:p>
        </p:txBody>
      </p:sp>
    </p:spTree>
    <p:extLst>
      <p:ext uri="{BB962C8B-B14F-4D97-AF65-F5344CB8AC3E}">
        <p14:creationId xmlns:p14="http://schemas.microsoft.com/office/powerpoint/2010/main" val="2247294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5</a:t>
            </a:fld>
            <a:endParaRPr lang="it-IT"/>
          </a:p>
        </p:txBody>
      </p:sp>
    </p:spTree>
    <p:extLst>
      <p:ext uri="{BB962C8B-B14F-4D97-AF65-F5344CB8AC3E}">
        <p14:creationId xmlns:p14="http://schemas.microsoft.com/office/powerpoint/2010/main" val="2157680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6</a:t>
            </a:fld>
            <a:endParaRPr lang="it-IT"/>
          </a:p>
        </p:txBody>
      </p:sp>
    </p:spTree>
    <p:extLst>
      <p:ext uri="{BB962C8B-B14F-4D97-AF65-F5344CB8AC3E}">
        <p14:creationId xmlns:p14="http://schemas.microsoft.com/office/powerpoint/2010/main" val="463885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7</a:t>
            </a:fld>
            <a:endParaRPr lang="it-IT"/>
          </a:p>
        </p:txBody>
      </p:sp>
    </p:spTree>
    <p:extLst>
      <p:ext uri="{BB962C8B-B14F-4D97-AF65-F5344CB8AC3E}">
        <p14:creationId xmlns:p14="http://schemas.microsoft.com/office/powerpoint/2010/main" val="917580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8</a:t>
            </a:fld>
            <a:endParaRPr lang="it-IT"/>
          </a:p>
        </p:txBody>
      </p:sp>
    </p:spTree>
    <p:extLst>
      <p:ext uri="{BB962C8B-B14F-4D97-AF65-F5344CB8AC3E}">
        <p14:creationId xmlns:p14="http://schemas.microsoft.com/office/powerpoint/2010/main" val="564726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10</a:t>
            </a:fld>
            <a:endParaRPr lang="it-IT"/>
          </a:p>
        </p:txBody>
      </p:sp>
    </p:spTree>
    <p:extLst>
      <p:ext uri="{BB962C8B-B14F-4D97-AF65-F5344CB8AC3E}">
        <p14:creationId xmlns:p14="http://schemas.microsoft.com/office/powerpoint/2010/main" val="100852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11</a:t>
            </a:fld>
            <a:endParaRPr lang="it-IT"/>
          </a:p>
        </p:txBody>
      </p:sp>
    </p:spTree>
    <p:extLst>
      <p:ext uri="{BB962C8B-B14F-4D97-AF65-F5344CB8AC3E}">
        <p14:creationId xmlns:p14="http://schemas.microsoft.com/office/powerpoint/2010/main" val="3478704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3DF2DED-5E15-4B4D-A949-649BE05F1748}" type="slidenum">
              <a:rPr lang="it-IT" smtClean="0"/>
              <a:t>12</a:t>
            </a:fld>
            <a:endParaRPr lang="it-IT"/>
          </a:p>
        </p:txBody>
      </p:sp>
    </p:spTree>
    <p:extLst>
      <p:ext uri="{BB962C8B-B14F-4D97-AF65-F5344CB8AC3E}">
        <p14:creationId xmlns:p14="http://schemas.microsoft.com/office/powerpoint/2010/main" val="153180218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4.jpg"/><Relationship Id="rId4" Type="http://schemas.openxmlformats.org/officeDocument/2006/relationships/image" Target="../media/image3.png"/><Relationship Id="rId9" Type="http://schemas.openxmlformats.org/officeDocument/2006/relationships/image" Target="../media/image8.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2012400"/>
            <a:ext cx="9360000" cy="2386800"/>
          </a:xfrm>
        </p:spPr>
        <p:txBody>
          <a:bodyPr anchor="b"/>
          <a:lstStyle>
            <a:lvl1pPr>
              <a:defRPr sz="6000">
                <a:solidFill>
                  <a:srgbClr val="003D69"/>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4492800"/>
            <a:ext cx="9360000" cy="1500187"/>
          </a:xfrm>
        </p:spPr>
        <p:txBody>
          <a:bodyPr/>
          <a:lstStyle>
            <a:lvl1pPr marL="0" indent="0">
              <a:buNone/>
              <a:defRPr sz="2400">
                <a:solidFill>
                  <a:srgbClr val="003D6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pic>
        <p:nvPicPr>
          <p:cNvPr id="6" name="Elemento grafico 5">
            <a:extLst>
              <a:ext uri="{FF2B5EF4-FFF2-40B4-BE49-F238E27FC236}">
                <a16:creationId xmlns:a16="http://schemas.microsoft.com/office/drawing/2014/main" id="{4E07C240-2C09-5646-B44D-EBFCC18DAA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58292"/>
            <a:ext cx="1616076" cy="799708"/>
          </a:xfrm>
          <a:prstGeom prst="rect">
            <a:avLst/>
          </a:prstGeom>
        </p:spPr>
      </p:pic>
      <p:pic>
        <p:nvPicPr>
          <p:cNvPr id="9" name="Elemento grafico 8">
            <a:extLst>
              <a:ext uri="{FF2B5EF4-FFF2-40B4-BE49-F238E27FC236}">
                <a16:creationId xmlns:a16="http://schemas.microsoft.com/office/drawing/2014/main" id="{B73E61C2-B986-0641-98B7-1A46B63E5E4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317" y="6591431"/>
            <a:ext cx="1882645" cy="266569"/>
          </a:xfrm>
          <a:prstGeom prst="rect">
            <a:avLst/>
          </a:prstGeom>
        </p:spPr>
      </p:pic>
      <p:pic>
        <p:nvPicPr>
          <p:cNvPr id="10" name="Elemento grafico 9">
            <a:extLst>
              <a:ext uri="{FF2B5EF4-FFF2-40B4-BE49-F238E27FC236}">
                <a16:creationId xmlns:a16="http://schemas.microsoft.com/office/drawing/2014/main" id="{C7D8E86D-80FA-BA4B-9A9A-AA2E5ADA331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92292" y="2012991"/>
            <a:ext cx="799708" cy="1882646"/>
          </a:xfrm>
          <a:prstGeom prst="rect">
            <a:avLst/>
          </a:prstGeom>
        </p:spPr>
      </p:pic>
      <p:pic>
        <p:nvPicPr>
          <p:cNvPr id="11" name="Elemento grafico 10">
            <a:extLst>
              <a:ext uri="{FF2B5EF4-FFF2-40B4-BE49-F238E27FC236}">
                <a16:creationId xmlns:a16="http://schemas.microsoft.com/office/drawing/2014/main" id="{E4C480DD-7925-CD46-9090-03455130FAC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972" y="2012991"/>
            <a:ext cx="799708" cy="1066277"/>
          </a:xfrm>
          <a:prstGeom prst="rect">
            <a:avLst/>
          </a:prstGeom>
        </p:spPr>
      </p:pic>
      <p:pic>
        <p:nvPicPr>
          <p:cNvPr id="12" name="Elemento grafico 11">
            <a:extLst>
              <a:ext uri="{FF2B5EF4-FFF2-40B4-BE49-F238E27FC236}">
                <a16:creationId xmlns:a16="http://schemas.microsoft.com/office/drawing/2014/main" id="{7385098E-7D6B-F34E-9767-CD1CD21D3E06}"/>
              </a:ext>
            </a:extLst>
          </p:cNvPr>
          <p:cNvPicPr>
            <a:picLocks noChangeAspect="1"/>
          </p:cNvPicPr>
          <p:nvPr userDrawn="1"/>
        </p:nvPicPr>
        <p:blipFill>
          <a:blip r:embed="rId10">
            <a:extLst>
              <a:ext uri="{96DAC541-7B7A-43D3-8B79-37D633B846F1}">
                <asvg:svgBlip xmlns:asvg="http://schemas.microsoft.com/office/drawing/2016/SVG/main" r:embed="rId11"/>
              </a:ext>
            </a:extLst>
          </a:blip>
          <a:srcRect/>
          <a:stretch/>
        </p:blipFill>
        <p:spPr>
          <a:xfrm>
            <a:off x="1440000" y="558000"/>
            <a:ext cx="2296170" cy="685424"/>
          </a:xfrm>
          <a:prstGeom prst="rect">
            <a:avLst/>
          </a:prstGeom>
        </p:spPr>
      </p:pic>
    </p:spTree>
    <p:extLst>
      <p:ext uri="{BB962C8B-B14F-4D97-AF65-F5344CB8AC3E}">
        <p14:creationId xmlns:p14="http://schemas.microsoft.com/office/powerpoint/2010/main" val="409654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C3ACE0-F0D4-2B44-A6F5-27E703D17761}"/>
              </a:ext>
            </a:extLst>
          </p:cNvPr>
          <p:cNvSpPr>
            <a:spLocks noGrp="1"/>
          </p:cNvSpPr>
          <p:nvPr>
            <p:ph type="title"/>
          </p:nvPr>
        </p:nvSpPr>
        <p:spPr>
          <a:xfrm>
            <a:off x="839788" y="1627200"/>
            <a:ext cx="3932237" cy="1600200"/>
          </a:xfrm>
        </p:spPr>
        <p:txBody>
          <a:bodyPr anchor="t" anchorCtr="0">
            <a:normAutofit/>
          </a:bodyPr>
          <a:lstStyle>
            <a:lvl1pPr>
              <a:defRPr sz="2800"/>
            </a:lvl1pPr>
          </a:lstStyle>
          <a:p>
            <a:r>
              <a:rPr lang="it-IT" dirty="0"/>
              <a:t>Fare clic per modificare lo stile del titolo dello schema</a:t>
            </a:r>
          </a:p>
        </p:txBody>
      </p:sp>
      <p:sp>
        <p:nvSpPr>
          <p:cNvPr id="3" name="Segnaposto immagine 2">
            <a:extLst>
              <a:ext uri="{FF2B5EF4-FFF2-40B4-BE49-F238E27FC236}">
                <a16:creationId xmlns:a16="http://schemas.microsoft.com/office/drawing/2014/main" id="{BD6D3559-8834-E14F-8ED4-9B04425DCE26}"/>
              </a:ext>
            </a:extLst>
          </p:cNvPr>
          <p:cNvSpPr>
            <a:spLocks noGrp="1"/>
          </p:cNvSpPr>
          <p:nvPr>
            <p:ph type="pic" idx="1"/>
          </p:nvPr>
        </p:nvSpPr>
        <p:spPr>
          <a:xfrm>
            <a:off x="5183188" y="1627201"/>
            <a:ext cx="6172200" cy="453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a:extLst>
              <a:ext uri="{FF2B5EF4-FFF2-40B4-BE49-F238E27FC236}">
                <a16:creationId xmlns:a16="http://schemas.microsoft.com/office/drawing/2014/main" id="{DBFC02CC-0F51-AA4F-BAA4-423844184D18}"/>
              </a:ext>
            </a:extLst>
          </p:cNvPr>
          <p:cNvSpPr>
            <a:spLocks noGrp="1"/>
          </p:cNvSpPr>
          <p:nvPr>
            <p:ph type="body" sz="half" idx="2"/>
          </p:nvPr>
        </p:nvSpPr>
        <p:spPr>
          <a:xfrm>
            <a:off x="839788" y="3229200"/>
            <a:ext cx="3932237" cy="29376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40633F0B-C335-2944-B056-3C2073C5010D}"/>
              </a:ext>
            </a:extLst>
          </p:cNvPr>
          <p:cNvSpPr>
            <a:spLocks noGrp="1"/>
          </p:cNvSpPr>
          <p:nvPr>
            <p:ph type="dt" sz="half" idx="10"/>
          </p:nvPr>
        </p:nvSpPr>
        <p:spPr/>
        <p:txBody>
          <a:bodyPr/>
          <a:lstStyle/>
          <a:p>
            <a:fld id="{587EF26E-9977-024A-AFB4-400CF066805E}" type="datetime1">
              <a:rPr lang="it-IT" smtClean="0"/>
              <a:t>23/10/2024</a:t>
            </a:fld>
            <a:endParaRPr lang="it-IT"/>
          </a:p>
        </p:txBody>
      </p:sp>
      <p:sp>
        <p:nvSpPr>
          <p:cNvPr id="6" name="Segnaposto piè di pagina 5">
            <a:extLst>
              <a:ext uri="{FF2B5EF4-FFF2-40B4-BE49-F238E27FC236}">
                <a16:creationId xmlns:a16="http://schemas.microsoft.com/office/drawing/2014/main" id="{4AB06D96-F948-1F4D-8E40-1A905BEB5E1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3AB7C04-2CBD-6644-9A89-7BB0C65E5748}"/>
              </a:ext>
            </a:extLst>
          </p:cNvPr>
          <p:cNvSpPr>
            <a:spLocks noGrp="1"/>
          </p:cNvSpPr>
          <p:nvPr>
            <p:ph type="sldNum" sz="quarter" idx="12"/>
          </p:nvPr>
        </p:nvSpPr>
        <p:spPr/>
        <p:txBody>
          <a:bodyPr/>
          <a:lstStyle/>
          <a:p>
            <a:fld id="{133D2D22-B68D-E74E-AFBB-F8D19E37E652}" type="slidenum">
              <a:rPr lang="it-IT" smtClean="0"/>
              <a:t>‹N›</a:t>
            </a:fld>
            <a:endParaRPr lang="it-IT"/>
          </a:p>
        </p:txBody>
      </p:sp>
      <p:sp>
        <p:nvSpPr>
          <p:cNvPr id="10" name="Rettangolo 9">
            <a:extLst>
              <a:ext uri="{FF2B5EF4-FFF2-40B4-BE49-F238E27FC236}">
                <a16:creationId xmlns:a16="http://schemas.microsoft.com/office/drawing/2014/main" id="{2B4D5E82-50E7-D849-9136-C32A5B78476D}"/>
              </a:ext>
            </a:extLst>
          </p:cNvPr>
          <p:cNvSpPr/>
          <p:nvPr userDrawn="1"/>
        </p:nvSpPr>
        <p:spPr>
          <a:xfrm>
            <a:off x="0" y="-4691"/>
            <a:ext cx="12192000" cy="707055"/>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Elemento grafico 10">
            <a:extLst>
              <a:ext uri="{FF2B5EF4-FFF2-40B4-BE49-F238E27FC236}">
                <a16:creationId xmlns:a16="http://schemas.microsoft.com/office/drawing/2014/main" id="{FA51D0F6-270A-9E4E-908A-66ABC7D40A79}"/>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149269"/>
            <a:ext cx="533400" cy="1057910"/>
          </a:xfrm>
          <a:prstGeom prst="rect">
            <a:avLst/>
          </a:prstGeom>
        </p:spPr>
      </p:pic>
    </p:spTree>
    <p:extLst>
      <p:ext uri="{BB962C8B-B14F-4D97-AF65-F5344CB8AC3E}">
        <p14:creationId xmlns:p14="http://schemas.microsoft.com/office/powerpoint/2010/main" val="1944494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FDBC41-A49B-6F4C-A125-A37E978A5C9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94BC30B-EBB4-8348-8795-FEDCEBBAAC6A}"/>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C0786F4-8010-8D44-924E-AF2E0FE674CC}"/>
              </a:ext>
            </a:extLst>
          </p:cNvPr>
          <p:cNvSpPr>
            <a:spLocks noGrp="1"/>
          </p:cNvSpPr>
          <p:nvPr>
            <p:ph type="dt" sz="half" idx="10"/>
          </p:nvPr>
        </p:nvSpPr>
        <p:spPr/>
        <p:txBody>
          <a:bodyPr/>
          <a:lstStyle/>
          <a:p>
            <a:fld id="{0CF48123-3FB7-4349-AF54-D910234500D3}" type="datetime1">
              <a:rPr lang="it-IT" smtClean="0"/>
              <a:t>23/10/2024</a:t>
            </a:fld>
            <a:endParaRPr lang="it-IT"/>
          </a:p>
        </p:txBody>
      </p:sp>
      <p:sp>
        <p:nvSpPr>
          <p:cNvPr id="5" name="Segnaposto piè di pagina 4">
            <a:extLst>
              <a:ext uri="{FF2B5EF4-FFF2-40B4-BE49-F238E27FC236}">
                <a16:creationId xmlns:a16="http://schemas.microsoft.com/office/drawing/2014/main" id="{ECFB5A4F-419B-DB40-B33D-114A9179323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5B136A9-5989-C642-9966-393995740D89}"/>
              </a:ext>
            </a:extLst>
          </p:cNvPr>
          <p:cNvSpPr>
            <a:spLocks noGrp="1"/>
          </p:cNvSpPr>
          <p:nvPr>
            <p:ph type="sldNum" sz="quarter" idx="12"/>
          </p:nvPr>
        </p:nvSpPr>
        <p:spPr/>
        <p:txBody>
          <a:bodyPr/>
          <a:lstStyle/>
          <a:p>
            <a:fld id="{133D2D22-B68D-E74E-AFBB-F8D19E37E652}" type="slidenum">
              <a:rPr lang="it-IT" smtClean="0"/>
              <a:t>‹N›</a:t>
            </a:fld>
            <a:endParaRPr lang="it-IT"/>
          </a:p>
        </p:txBody>
      </p:sp>
      <p:sp>
        <p:nvSpPr>
          <p:cNvPr id="9" name="Rettangolo 8">
            <a:extLst>
              <a:ext uri="{FF2B5EF4-FFF2-40B4-BE49-F238E27FC236}">
                <a16:creationId xmlns:a16="http://schemas.microsoft.com/office/drawing/2014/main" id="{A88DC6C3-B409-844D-A2AA-155E6BE4979D}"/>
              </a:ext>
            </a:extLst>
          </p:cNvPr>
          <p:cNvSpPr/>
          <p:nvPr userDrawn="1"/>
        </p:nvSpPr>
        <p:spPr>
          <a:xfrm>
            <a:off x="0" y="-4691"/>
            <a:ext cx="12192000" cy="707055"/>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Elemento grafico 9">
            <a:extLst>
              <a:ext uri="{FF2B5EF4-FFF2-40B4-BE49-F238E27FC236}">
                <a16:creationId xmlns:a16="http://schemas.microsoft.com/office/drawing/2014/main" id="{88D632FC-8DBC-324A-AEE4-BAEF23E5D51B}"/>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149269"/>
            <a:ext cx="533400" cy="1057910"/>
          </a:xfrm>
          <a:prstGeom prst="rect">
            <a:avLst/>
          </a:prstGeom>
        </p:spPr>
      </p:pic>
    </p:spTree>
    <p:extLst>
      <p:ext uri="{BB962C8B-B14F-4D97-AF65-F5344CB8AC3E}">
        <p14:creationId xmlns:p14="http://schemas.microsoft.com/office/powerpoint/2010/main" val="2215052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6372723F-BCD9-B747-A67C-EBF1931FA2AD}"/>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7804E36-1E60-BE4C-8C55-C3C0BF5D49A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D69294-DFB7-A54F-8AB1-F78EFCAA988C}"/>
              </a:ext>
            </a:extLst>
          </p:cNvPr>
          <p:cNvSpPr>
            <a:spLocks noGrp="1"/>
          </p:cNvSpPr>
          <p:nvPr>
            <p:ph type="dt" sz="half" idx="10"/>
          </p:nvPr>
        </p:nvSpPr>
        <p:spPr/>
        <p:txBody>
          <a:bodyPr/>
          <a:lstStyle/>
          <a:p>
            <a:fld id="{77221CE4-04B2-3445-8965-ECFF65C568FB}" type="datetime1">
              <a:rPr lang="it-IT" smtClean="0"/>
              <a:t>23/10/2024</a:t>
            </a:fld>
            <a:endParaRPr lang="it-IT"/>
          </a:p>
        </p:txBody>
      </p:sp>
      <p:sp>
        <p:nvSpPr>
          <p:cNvPr id="5" name="Segnaposto piè di pagina 4">
            <a:extLst>
              <a:ext uri="{FF2B5EF4-FFF2-40B4-BE49-F238E27FC236}">
                <a16:creationId xmlns:a16="http://schemas.microsoft.com/office/drawing/2014/main" id="{147D4B2E-8660-7E40-872E-13823F14EA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4C16ECA-25C7-5844-A826-B76589BB4FE9}"/>
              </a:ext>
            </a:extLst>
          </p:cNvPr>
          <p:cNvSpPr>
            <a:spLocks noGrp="1"/>
          </p:cNvSpPr>
          <p:nvPr>
            <p:ph type="sldNum" sz="quarter" idx="12"/>
          </p:nvPr>
        </p:nvSpPr>
        <p:spPr/>
        <p:txBody>
          <a:bodyPr/>
          <a:lstStyle/>
          <a:p>
            <a:fld id="{133D2D22-B68D-E74E-AFBB-F8D19E37E652}" type="slidenum">
              <a:rPr lang="it-IT" smtClean="0"/>
              <a:t>‹N›</a:t>
            </a:fld>
            <a:endParaRPr lang="it-IT"/>
          </a:p>
        </p:txBody>
      </p:sp>
    </p:spTree>
    <p:extLst>
      <p:ext uri="{BB962C8B-B14F-4D97-AF65-F5344CB8AC3E}">
        <p14:creationId xmlns:p14="http://schemas.microsoft.com/office/powerpoint/2010/main" val="291011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grazie">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2A5D0D-B2A0-C64A-8818-DB771892C0F7}"/>
              </a:ext>
            </a:extLst>
          </p:cNvPr>
          <p:cNvSpPr>
            <a:spLocks noGrp="1"/>
          </p:cNvSpPr>
          <p:nvPr>
            <p:ph type="ctrTitle" hasCustomPrompt="1"/>
          </p:nvPr>
        </p:nvSpPr>
        <p:spPr>
          <a:xfrm>
            <a:off x="2065406" y="656010"/>
            <a:ext cx="8109188" cy="896547"/>
          </a:xfrm>
        </p:spPr>
        <p:txBody>
          <a:bodyPr anchor="b"/>
          <a:lstStyle>
            <a:lvl1pPr algn="l">
              <a:defRPr sz="6000">
                <a:solidFill>
                  <a:srgbClr val="003D69"/>
                </a:solidFill>
              </a:defRPr>
            </a:lvl1pPr>
          </a:lstStyle>
          <a:p>
            <a:r>
              <a:rPr lang="it-IT" dirty="0"/>
              <a:t>Grazie.</a:t>
            </a:r>
          </a:p>
        </p:txBody>
      </p:sp>
      <p:pic>
        <p:nvPicPr>
          <p:cNvPr id="13" name="Elemento grafico 12">
            <a:extLst>
              <a:ext uri="{FF2B5EF4-FFF2-40B4-BE49-F238E27FC236}">
                <a16:creationId xmlns:a16="http://schemas.microsoft.com/office/drawing/2014/main" id="{4CED6BAA-0580-5F4E-A127-BF4787E682D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58292"/>
            <a:ext cx="1616076" cy="799708"/>
          </a:xfrm>
          <a:prstGeom prst="rect">
            <a:avLst/>
          </a:prstGeom>
        </p:spPr>
      </p:pic>
      <p:pic>
        <p:nvPicPr>
          <p:cNvPr id="16" name="Elemento grafico 15">
            <a:extLst>
              <a:ext uri="{FF2B5EF4-FFF2-40B4-BE49-F238E27FC236}">
                <a16:creationId xmlns:a16="http://schemas.microsoft.com/office/drawing/2014/main" id="{C7C40F5E-A985-EE42-9E36-8B653FDEB47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38317" y="6591431"/>
            <a:ext cx="1882645" cy="266569"/>
          </a:xfrm>
          <a:prstGeom prst="rect">
            <a:avLst/>
          </a:prstGeom>
        </p:spPr>
      </p:pic>
      <p:pic>
        <p:nvPicPr>
          <p:cNvPr id="18" name="Elemento grafico 17">
            <a:extLst>
              <a:ext uri="{FF2B5EF4-FFF2-40B4-BE49-F238E27FC236}">
                <a16:creationId xmlns:a16="http://schemas.microsoft.com/office/drawing/2014/main" id="{6086AEA6-8454-764F-92D9-771AB6104BD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392292" y="2012991"/>
            <a:ext cx="799708" cy="1882646"/>
          </a:xfrm>
          <a:prstGeom prst="rect">
            <a:avLst/>
          </a:prstGeom>
        </p:spPr>
      </p:pic>
      <p:pic>
        <p:nvPicPr>
          <p:cNvPr id="20" name="Elemento grafico 19">
            <a:extLst>
              <a:ext uri="{FF2B5EF4-FFF2-40B4-BE49-F238E27FC236}">
                <a16:creationId xmlns:a16="http://schemas.microsoft.com/office/drawing/2014/main" id="{B07635E7-C29B-AF40-8D6C-31A6FABAB7F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972" y="2012991"/>
            <a:ext cx="799708" cy="1066277"/>
          </a:xfrm>
          <a:prstGeom prst="rect">
            <a:avLst/>
          </a:prstGeom>
        </p:spPr>
      </p:pic>
      <p:pic>
        <p:nvPicPr>
          <p:cNvPr id="26" name="Elemento grafico 25">
            <a:extLst>
              <a:ext uri="{FF2B5EF4-FFF2-40B4-BE49-F238E27FC236}">
                <a16:creationId xmlns:a16="http://schemas.microsoft.com/office/drawing/2014/main" id="{8CB1D4F2-757B-0140-91AF-1640BBAC5043}"/>
              </a:ext>
            </a:extLst>
          </p:cNvPr>
          <p:cNvPicPr>
            <a:picLocks noChangeAspect="1"/>
          </p:cNvPicPr>
          <p:nvPr userDrawn="1"/>
        </p:nvPicPr>
        <p:blipFill>
          <a:blip r:embed="rId10"/>
          <a:srcRect/>
          <a:stretch/>
        </p:blipFill>
        <p:spPr>
          <a:xfrm>
            <a:off x="2715790" y="2814617"/>
            <a:ext cx="6808420" cy="3243673"/>
          </a:xfrm>
          <a:prstGeom prst="rect">
            <a:avLst/>
          </a:prstGeom>
        </p:spPr>
      </p:pic>
    </p:spTree>
    <p:extLst>
      <p:ext uri="{BB962C8B-B14F-4D97-AF65-F5344CB8AC3E}">
        <p14:creationId xmlns:p14="http://schemas.microsoft.com/office/powerpoint/2010/main" val="503727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7FD707-0943-964D-8F5A-5D23CDC23E00}"/>
              </a:ext>
            </a:extLst>
          </p:cNvPr>
          <p:cNvSpPr/>
          <p:nvPr userDrawn="1"/>
        </p:nvSpPr>
        <p:spPr>
          <a:xfrm>
            <a:off x="0" y="-4691"/>
            <a:ext cx="12192000" cy="707055"/>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9F50A623-EA99-5647-9BBC-54FA432C4B82}"/>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D7BEB79D-42F1-F14D-B644-7CBE0D965832}"/>
              </a:ext>
            </a:extLst>
          </p:cNvPr>
          <p:cNvSpPr>
            <a:spLocks noGrp="1"/>
          </p:cNvSpPr>
          <p:nvPr>
            <p:ph idx="1"/>
          </p:nvPr>
        </p:nvSpPr>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039D50B0-4A75-FF45-A6DE-372B61A60AC4}"/>
              </a:ext>
            </a:extLst>
          </p:cNvPr>
          <p:cNvSpPr>
            <a:spLocks noGrp="1"/>
          </p:cNvSpPr>
          <p:nvPr>
            <p:ph type="dt" sz="half" idx="10"/>
          </p:nvPr>
        </p:nvSpPr>
        <p:spPr/>
        <p:txBody>
          <a:bodyPr/>
          <a:lstStyle/>
          <a:p>
            <a:fld id="{ABB2CE91-E372-7E40-8B0C-70C8384EEBF5}" type="datetime1">
              <a:rPr lang="it-IT" smtClean="0"/>
              <a:t>23/10/2024</a:t>
            </a:fld>
            <a:endParaRPr lang="it-IT"/>
          </a:p>
        </p:txBody>
      </p:sp>
      <p:sp>
        <p:nvSpPr>
          <p:cNvPr id="5" name="Segnaposto piè di pagina 4">
            <a:extLst>
              <a:ext uri="{FF2B5EF4-FFF2-40B4-BE49-F238E27FC236}">
                <a16:creationId xmlns:a16="http://schemas.microsoft.com/office/drawing/2014/main" id="{2F539746-25DB-C449-8A5F-5DC4B6C06AE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73636F7-47A8-094E-BD93-7CFBBC00EB75}"/>
              </a:ext>
            </a:extLst>
          </p:cNvPr>
          <p:cNvSpPr>
            <a:spLocks noGrp="1"/>
          </p:cNvSpPr>
          <p:nvPr>
            <p:ph type="sldNum" sz="quarter" idx="12"/>
          </p:nvPr>
        </p:nvSpPr>
        <p:spPr/>
        <p:txBody>
          <a:bodyPr/>
          <a:lstStyle/>
          <a:p>
            <a:fld id="{133D2D22-B68D-E74E-AFBB-F8D19E37E652}" type="slidenum">
              <a:rPr lang="it-IT" smtClean="0"/>
              <a:t>‹N›</a:t>
            </a:fld>
            <a:endParaRPr lang="it-IT"/>
          </a:p>
        </p:txBody>
      </p:sp>
      <p:pic>
        <p:nvPicPr>
          <p:cNvPr id="10" name="Elemento grafico 9">
            <a:extLst>
              <a:ext uri="{FF2B5EF4-FFF2-40B4-BE49-F238E27FC236}">
                <a16:creationId xmlns:a16="http://schemas.microsoft.com/office/drawing/2014/main" id="{29FD346C-DC8B-7944-BD7E-A51FB851047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149269"/>
            <a:ext cx="533400" cy="1057910"/>
          </a:xfrm>
          <a:prstGeom prst="rect">
            <a:avLst/>
          </a:prstGeom>
        </p:spPr>
      </p:pic>
    </p:spTree>
    <p:extLst>
      <p:ext uri="{BB962C8B-B14F-4D97-AF65-F5344CB8AC3E}">
        <p14:creationId xmlns:p14="http://schemas.microsoft.com/office/powerpoint/2010/main" val="424858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pertura-sezione_foto">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BD70530-F4DF-8E46-B0A4-12009AF7E470}"/>
              </a:ext>
            </a:extLst>
          </p:cNvPr>
          <p:cNvPicPr>
            <a:picLocks noChangeAspect="1"/>
          </p:cNvPicPr>
          <p:nvPr userDrawn="1"/>
        </p:nvPicPr>
        <p:blipFill rotWithShape="1">
          <a:blip r:embed="rId2"/>
          <a:srcRect t="65089" b="11103"/>
          <a:stretch/>
        </p:blipFill>
        <p:spPr>
          <a:xfrm>
            <a:off x="0" y="4929187"/>
            <a:ext cx="12192000" cy="1934888"/>
          </a:xfrm>
          <a:prstGeom prst="rect">
            <a:avLst/>
          </a:prstGeom>
        </p:spPr>
      </p:pic>
      <p:sp>
        <p:nvSpPr>
          <p:cNvPr id="9" name="Rettangolo 8">
            <a:extLst>
              <a:ext uri="{FF2B5EF4-FFF2-40B4-BE49-F238E27FC236}">
                <a16:creationId xmlns:a16="http://schemas.microsoft.com/office/drawing/2014/main" id="{02389A69-1636-7B4C-A857-68359059DFD6}"/>
              </a:ext>
            </a:extLst>
          </p:cNvPr>
          <p:cNvSpPr/>
          <p:nvPr userDrawn="1"/>
        </p:nvSpPr>
        <p:spPr>
          <a:xfrm>
            <a:off x="0" y="1"/>
            <a:ext cx="12192000" cy="5149294"/>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948600"/>
            <a:ext cx="9360000" cy="2386800"/>
          </a:xfrm>
        </p:spPr>
        <p:txBody>
          <a:bodyPr anchor="b"/>
          <a:lstStyle>
            <a:lvl1pPr>
              <a:defRPr sz="6000">
                <a:solidFill>
                  <a:schemeClr val="bg1"/>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429000"/>
            <a:ext cx="93600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pic>
        <p:nvPicPr>
          <p:cNvPr id="11" name="Elemento grafico 10">
            <a:extLst>
              <a:ext uri="{FF2B5EF4-FFF2-40B4-BE49-F238E27FC236}">
                <a16:creationId xmlns:a16="http://schemas.microsoft.com/office/drawing/2014/main" id="{538D1340-7BA5-4B4F-93A2-F8EF122B1D1B}"/>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58900" y="4186713"/>
            <a:ext cx="914400" cy="1813560"/>
          </a:xfrm>
          <a:prstGeom prst="rect">
            <a:avLst/>
          </a:prstGeom>
        </p:spPr>
      </p:pic>
    </p:spTree>
    <p:extLst>
      <p:ext uri="{BB962C8B-B14F-4D97-AF65-F5344CB8AC3E}">
        <p14:creationId xmlns:p14="http://schemas.microsoft.com/office/powerpoint/2010/main" val="364695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ertura-sezione_colore">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CCA499F3-85C8-1E44-9A6F-CDA9E731C13E}"/>
              </a:ext>
            </a:extLst>
          </p:cNvPr>
          <p:cNvSpPr/>
          <p:nvPr userDrawn="1"/>
        </p:nvSpPr>
        <p:spPr>
          <a:xfrm>
            <a:off x="0" y="1"/>
            <a:ext cx="12192000" cy="5149294"/>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Elemento grafico 9">
            <a:extLst>
              <a:ext uri="{FF2B5EF4-FFF2-40B4-BE49-F238E27FC236}">
                <a16:creationId xmlns:a16="http://schemas.microsoft.com/office/drawing/2014/main" id="{BD097737-2B5E-FA47-A579-DF22A9D0CEC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4186713"/>
            <a:ext cx="914400" cy="1813560"/>
          </a:xfrm>
          <a:prstGeom prst="rect">
            <a:avLst/>
          </a:prstGeom>
        </p:spPr>
      </p:pic>
      <p:sp>
        <p:nvSpPr>
          <p:cNvPr id="2" name="Titolo 1">
            <a:extLst>
              <a:ext uri="{FF2B5EF4-FFF2-40B4-BE49-F238E27FC236}">
                <a16:creationId xmlns:a16="http://schemas.microsoft.com/office/drawing/2014/main" id="{6CEE7841-0E3C-A94B-8CDA-4349B3231116}"/>
              </a:ext>
            </a:extLst>
          </p:cNvPr>
          <p:cNvSpPr>
            <a:spLocks noGrp="1"/>
          </p:cNvSpPr>
          <p:nvPr>
            <p:ph type="title"/>
          </p:nvPr>
        </p:nvSpPr>
        <p:spPr>
          <a:xfrm>
            <a:off x="1440000" y="1080000"/>
            <a:ext cx="9360000" cy="2386800"/>
          </a:xfrm>
        </p:spPr>
        <p:txBody>
          <a:bodyPr anchor="b"/>
          <a:lstStyle>
            <a:lvl1pPr>
              <a:defRPr sz="6000">
                <a:solidFill>
                  <a:schemeClr val="bg1"/>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6C92929-0FE4-B54F-A08C-17CCD8270045}"/>
              </a:ext>
            </a:extLst>
          </p:cNvPr>
          <p:cNvSpPr>
            <a:spLocks noGrp="1"/>
          </p:cNvSpPr>
          <p:nvPr>
            <p:ph type="body" idx="1"/>
          </p:nvPr>
        </p:nvSpPr>
        <p:spPr>
          <a:xfrm>
            <a:off x="1440000" y="3600000"/>
            <a:ext cx="93600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dirty="0"/>
              <a:t>Fare clic per modificare gli stili del testo dello schema</a:t>
            </a:r>
          </a:p>
        </p:txBody>
      </p:sp>
    </p:spTree>
    <p:extLst>
      <p:ext uri="{BB962C8B-B14F-4D97-AF65-F5344CB8AC3E}">
        <p14:creationId xmlns:p14="http://schemas.microsoft.com/office/powerpoint/2010/main" val="334219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702A18-0420-C94C-9A02-05F610014510}"/>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2DAA653D-4E97-F645-8584-60A3A941DB8D}"/>
              </a:ext>
            </a:extLst>
          </p:cNvPr>
          <p:cNvSpPr>
            <a:spLocks noGrp="1"/>
          </p:cNvSpPr>
          <p:nvPr>
            <p:ph sz="half" idx="1"/>
          </p:nvPr>
        </p:nvSpPr>
        <p:spPr>
          <a:xfrm>
            <a:off x="838200" y="3088799"/>
            <a:ext cx="5181600" cy="311760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a:extLst>
              <a:ext uri="{FF2B5EF4-FFF2-40B4-BE49-F238E27FC236}">
                <a16:creationId xmlns:a16="http://schemas.microsoft.com/office/drawing/2014/main" id="{53B76136-1B4D-3641-A2ED-570B0C1FBF1C}"/>
              </a:ext>
            </a:extLst>
          </p:cNvPr>
          <p:cNvSpPr>
            <a:spLocks noGrp="1"/>
          </p:cNvSpPr>
          <p:nvPr>
            <p:ph sz="half" idx="2"/>
          </p:nvPr>
        </p:nvSpPr>
        <p:spPr>
          <a:xfrm>
            <a:off x="6172200" y="3088799"/>
            <a:ext cx="5181600" cy="31176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7295891-256A-C34B-B6BB-CA2295FF5D91}"/>
              </a:ext>
            </a:extLst>
          </p:cNvPr>
          <p:cNvSpPr>
            <a:spLocks noGrp="1"/>
          </p:cNvSpPr>
          <p:nvPr>
            <p:ph type="dt" sz="half" idx="10"/>
          </p:nvPr>
        </p:nvSpPr>
        <p:spPr/>
        <p:txBody>
          <a:bodyPr/>
          <a:lstStyle/>
          <a:p>
            <a:fld id="{F824BC43-04D6-674C-9939-33A52BFEE916}" type="datetime1">
              <a:rPr lang="it-IT" smtClean="0"/>
              <a:t>23/10/2024</a:t>
            </a:fld>
            <a:endParaRPr lang="it-IT"/>
          </a:p>
        </p:txBody>
      </p:sp>
      <p:sp>
        <p:nvSpPr>
          <p:cNvPr id="6" name="Segnaposto piè di pagina 5">
            <a:extLst>
              <a:ext uri="{FF2B5EF4-FFF2-40B4-BE49-F238E27FC236}">
                <a16:creationId xmlns:a16="http://schemas.microsoft.com/office/drawing/2014/main" id="{847C9F53-67AD-D746-B084-BAE2F815FE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D671B3-B348-C648-88C2-2E3C1F943058}"/>
              </a:ext>
            </a:extLst>
          </p:cNvPr>
          <p:cNvSpPr>
            <a:spLocks noGrp="1"/>
          </p:cNvSpPr>
          <p:nvPr>
            <p:ph type="sldNum" sz="quarter" idx="12"/>
          </p:nvPr>
        </p:nvSpPr>
        <p:spPr/>
        <p:txBody>
          <a:bodyPr/>
          <a:lstStyle/>
          <a:p>
            <a:fld id="{133D2D22-B68D-E74E-AFBB-F8D19E37E652}" type="slidenum">
              <a:rPr lang="it-IT" smtClean="0"/>
              <a:t>‹N›</a:t>
            </a:fld>
            <a:endParaRPr lang="it-IT"/>
          </a:p>
        </p:txBody>
      </p:sp>
      <p:sp>
        <p:nvSpPr>
          <p:cNvPr id="10" name="Rettangolo 9">
            <a:extLst>
              <a:ext uri="{FF2B5EF4-FFF2-40B4-BE49-F238E27FC236}">
                <a16:creationId xmlns:a16="http://schemas.microsoft.com/office/drawing/2014/main" id="{9436890E-EE42-F046-AF0D-6E2F25AFA4A2}"/>
              </a:ext>
            </a:extLst>
          </p:cNvPr>
          <p:cNvSpPr/>
          <p:nvPr userDrawn="1"/>
        </p:nvSpPr>
        <p:spPr>
          <a:xfrm>
            <a:off x="0" y="-4691"/>
            <a:ext cx="12192000" cy="707055"/>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Elemento grafico 10">
            <a:extLst>
              <a:ext uri="{FF2B5EF4-FFF2-40B4-BE49-F238E27FC236}">
                <a16:creationId xmlns:a16="http://schemas.microsoft.com/office/drawing/2014/main" id="{5FCD1A99-CE6B-A740-975F-63CE661CBD5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149269"/>
            <a:ext cx="533400" cy="1057910"/>
          </a:xfrm>
          <a:prstGeom prst="rect">
            <a:avLst/>
          </a:prstGeom>
        </p:spPr>
      </p:pic>
    </p:spTree>
    <p:extLst>
      <p:ext uri="{BB962C8B-B14F-4D97-AF65-F5344CB8AC3E}">
        <p14:creationId xmlns:p14="http://schemas.microsoft.com/office/powerpoint/2010/main" val="300766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795DEA-35F2-1E45-8834-477CE3D21319}"/>
              </a:ext>
            </a:extLst>
          </p:cNvPr>
          <p:cNvSpPr>
            <a:spLocks noGrp="1"/>
          </p:cNvSpPr>
          <p:nvPr>
            <p:ph type="title"/>
          </p:nvPr>
        </p:nvSpPr>
        <p:spPr>
          <a:xfrm>
            <a:off x="839788" y="1627200"/>
            <a:ext cx="10515600" cy="1325563"/>
          </a:xfrm>
        </p:spPr>
        <p:txBody>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7352F4B-473C-EB45-B093-0E42FE29C59C}"/>
              </a:ext>
            </a:extLst>
          </p:cNvPr>
          <p:cNvSpPr>
            <a:spLocks noGrp="1"/>
          </p:cNvSpPr>
          <p:nvPr>
            <p:ph type="body" idx="1"/>
          </p:nvPr>
        </p:nvSpPr>
        <p:spPr>
          <a:xfrm>
            <a:off x="839788" y="30420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Fare clic per modificare gli stili del testo dello schema</a:t>
            </a:r>
          </a:p>
        </p:txBody>
      </p:sp>
      <p:sp>
        <p:nvSpPr>
          <p:cNvPr id="4" name="Segnaposto contenuto 3">
            <a:extLst>
              <a:ext uri="{FF2B5EF4-FFF2-40B4-BE49-F238E27FC236}">
                <a16:creationId xmlns:a16="http://schemas.microsoft.com/office/drawing/2014/main" id="{4F88ABB9-AD73-C449-BA7C-ACB4FED91275}"/>
              </a:ext>
            </a:extLst>
          </p:cNvPr>
          <p:cNvSpPr>
            <a:spLocks noGrp="1"/>
          </p:cNvSpPr>
          <p:nvPr>
            <p:ph sz="half" idx="2"/>
          </p:nvPr>
        </p:nvSpPr>
        <p:spPr>
          <a:xfrm>
            <a:off x="839788" y="3960000"/>
            <a:ext cx="5157787" cy="2232000"/>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a:extLst>
              <a:ext uri="{FF2B5EF4-FFF2-40B4-BE49-F238E27FC236}">
                <a16:creationId xmlns:a16="http://schemas.microsoft.com/office/drawing/2014/main" id="{F34A554B-85E0-1548-9479-871F89098FDA}"/>
              </a:ext>
            </a:extLst>
          </p:cNvPr>
          <p:cNvSpPr>
            <a:spLocks noGrp="1"/>
          </p:cNvSpPr>
          <p:nvPr>
            <p:ph type="body" sz="quarter" idx="3"/>
          </p:nvPr>
        </p:nvSpPr>
        <p:spPr>
          <a:xfrm>
            <a:off x="6172200" y="30420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5D66F16-EDCD-104C-A306-CEBD489F6BE5}"/>
              </a:ext>
            </a:extLst>
          </p:cNvPr>
          <p:cNvSpPr>
            <a:spLocks noGrp="1"/>
          </p:cNvSpPr>
          <p:nvPr>
            <p:ph sz="quarter" idx="4"/>
          </p:nvPr>
        </p:nvSpPr>
        <p:spPr>
          <a:xfrm>
            <a:off x="6172200" y="3960000"/>
            <a:ext cx="5183188" cy="22320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74160FC4-76B8-D349-98BF-7D22209C1804}"/>
              </a:ext>
            </a:extLst>
          </p:cNvPr>
          <p:cNvSpPr>
            <a:spLocks noGrp="1"/>
          </p:cNvSpPr>
          <p:nvPr>
            <p:ph type="dt" sz="half" idx="10"/>
          </p:nvPr>
        </p:nvSpPr>
        <p:spPr/>
        <p:txBody>
          <a:bodyPr/>
          <a:lstStyle/>
          <a:p>
            <a:fld id="{B8D0C93E-9FEB-EA44-9C42-98988D69ACE1}" type="datetime1">
              <a:rPr lang="it-IT" smtClean="0"/>
              <a:t>23/10/2024</a:t>
            </a:fld>
            <a:endParaRPr lang="it-IT"/>
          </a:p>
        </p:txBody>
      </p:sp>
      <p:sp>
        <p:nvSpPr>
          <p:cNvPr id="8" name="Segnaposto piè di pagina 7">
            <a:extLst>
              <a:ext uri="{FF2B5EF4-FFF2-40B4-BE49-F238E27FC236}">
                <a16:creationId xmlns:a16="http://schemas.microsoft.com/office/drawing/2014/main" id="{3EC0B056-9359-664A-863E-F2B45A5E9C1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4D9BE84-65D9-8A47-945A-B99DFE076777}"/>
              </a:ext>
            </a:extLst>
          </p:cNvPr>
          <p:cNvSpPr>
            <a:spLocks noGrp="1"/>
          </p:cNvSpPr>
          <p:nvPr>
            <p:ph type="sldNum" sz="quarter" idx="12"/>
          </p:nvPr>
        </p:nvSpPr>
        <p:spPr/>
        <p:txBody>
          <a:bodyPr/>
          <a:lstStyle/>
          <a:p>
            <a:fld id="{133D2D22-B68D-E74E-AFBB-F8D19E37E652}" type="slidenum">
              <a:rPr lang="it-IT" smtClean="0"/>
              <a:t>‹N›</a:t>
            </a:fld>
            <a:endParaRPr lang="it-IT"/>
          </a:p>
        </p:txBody>
      </p:sp>
      <p:sp>
        <p:nvSpPr>
          <p:cNvPr id="13" name="Rettangolo 12">
            <a:extLst>
              <a:ext uri="{FF2B5EF4-FFF2-40B4-BE49-F238E27FC236}">
                <a16:creationId xmlns:a16="http://schemas.microsoft.com/office/drawing/2014/main" id="{316CA8A0-9788-F642-A456-3A1AF84A85AC}"/>
              </a:ext>
            </a:extLst>
          </p:cNvPr>
          <p:cNvSpPr/>
          <p:nvPr userDrawn="1"/>
        </p:nvSpPr>
        <p:spPr>
          <a:xfrm>
            <a:off x="0" y="-4691"/>
            <a:ext cx="12192000" cy="707055"/>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Elemento grafico 13">
            <a:extLst>
              <a:ext uri="{FF2B5EF4-FFF2-40B4-BE49-F238E27FC236}">
                <a16:creationId xmlns:a16="http://schemas.microsoft.com/office/drawing/2014/main" id="{C09C91E4-DBB7-EC44-821A-688426D009B5}"/>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149269"/>
            <a:ext cx="533400" cy="1057910"/>
          </a:xfrm>
          <a:prstGeom prst="rect">
            <a:avLst/>
          </a:prstGeom>
        </p:spPr>
      </p:pic>
    </p:spTree>
    <p:extLst>
      <p:ext uri="{BB962C8B-B14F-4D97-AF65-F5344CB8AC3E}">
        <p14:creationId xmlns:p14="http://schemas.microsoft.com/office/powerpoint/2010/main" val="797857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189C942-AEFB-5F44-9566-92501BD139AB}"/>
              </a:ext>
            </a:extLst>
          </p:cNvPr>
          <p:cNvSpPr>
            <a:spLocks noGrp="1"/>
          </p:cNvSpPr>
          <p:nvPr>
            <p:ph type="title"/>
          </p:nvPr>
        </p:nvSpPr>
        <p:spPr/>
        <p:txBody>
          <a:bodyPr/>
          <a:lstStyle/>
          <a:p>
            <a:r>
              <a:rPr lang="it-IT" dirty="0"/>
              <a:t>Fare clic per modificare lo stile del titolo dello schema</a:t>
            </a:r>
          </a:p>
        </p:txBody>
      </p:sp>
      <p:sp>
        <p:nvSpPr>
          <p:cNvPr id="3" name="Segnaposto data 2">
            <a:extLst>
              <a:ext uri="{FF2B5EF4-FFF2-40B4-BE49-F238E27FC236}">
                <a16:creationId xmlns:a16="http://schemas.microsoft.com/office/drawing/2014/main" id="{55AD8E86-9F23-BF41-8F27-CEC4CEE4ECF0}"/>
              </a:ext>
            </a:extLst>
          </p:cNvPr>
          <p:cNvSpPr>
            <a:spLocks noGrp="1"/>
          </p:cNvSpPr>
          <p:nvPr>
            <p:ph type="dt" sz="half" idx="10"/>
          </p:nvPr>
        </p:nvSpPr>
        <p:spPr/>
        <p:txBody>
          <a:bodyPr/>
          <a:lstStyle/>
          <a:p>
            <a:fld id="{A1A16311-958A-0547-83B5-64F97EDBC649}" type="datetime1">
              <a:rPr lang="it-IT" smtClean="0"/>
              <a:t>23/10/2024</a:t>
            </a:fld>
            <a:endParaRPr lang="it-IT"/>
          </a:p>
        </p:txBody>
      </p:sp>
      <p:sp>
        <p:nvSpPr>
          <p:cNvPr id="4" name="Segnaposto piè di pagina 3">
            <a:extLst>
              <a:ext uri="{FF2B5EF4-FFF2-40B4-BE49-F238E27FC236}">
                <a16:creationId xmlns:a16="http://schemas.microsoft.com/office/drawing/2014/main" id="{E41309B9-A8DE-BE40-B4DD-09D4E40D118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BEADFDF-05D5-CB41-BE20-F1E367B609FF}"/>
              </a:ext>
            </a:extLst>
          </p:cNvPr>
          <p:cNvSpPr>
            <a:spLocks noGrp="1"/>
          </p:cNvSpPr>
          <p:nvPr>
            <p:ph type="sldNum" sz="quarter" idx="12"/>
          </p:nvPr>
        </p:nvSpPr>
        <p:spPr/>
        <p:txBody>
          <a:bodyPr/>
          <a:lstStyle/>
          <a:p>
            <a:fld id="{133D2D22-B68D-E74E-AFBB-F8D19E37E652}" type="slidenum">
              <a:rPr lang="it-IT" smtClean="0"/>
              <a:t>‹N›</a:t>
            </a:fld>
            <a:endParaRPr lang="it-IT"/>
          </a:p>
        </p:txBody>
      </p:sp>
      <p:sp>
        <p:nvSpPr>
          <p:cNvPr id="8" name="Rettangolo 7">
            <a:extLst>
              <a:ext uri="{FF2B5EF4-FFF2-40B4-BE49-F238E27FC236}">
                <a16:creationId xmlns:a16="http://schemas.microsoft.com/office/drawing/2014/main" id="{CA4D62A7-1CAC-1943-8D20-4886450AEC7D}"/>
              </a:ext>
            </a:extLst>
          </p:cNvPr>
          <p:cNvSpPr/>
          <p:nvPr userDrawn="1"/>
        </p:nvSpPr>
        <p:spPr>
          <a:xfrm>
            <a:off x="0" y="-4691"/>
            <a:ext cx="12192000" cy="707055"/>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Elemento grafico 8">
            <a:extLst>
              <a:ext uri="{FF2B5EF4-FFF2-40B4-BE49-F238E27FC236}">
                <a16:creationId xmlns:a16="http://schemas.microsoft.com/office/drawing/2014/main" id="{E31CEEA2-C433-9548-A10F-848248A4945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149269"/>
            <a:ext cx="533400" cy="1057910"/>
          </a:xfrm>
          <a:prstGeom prst="rect">
            <a:avLst/>
          </a:prstGeom>
        </p:spPr>
      </p:pic>
    </p:spTree>
    <p:extLst>
      <p:ext uri="{BB962C8B-B14F-4D97-AF65-F5344CB8AC3E}">
        <p14:creationId xmlns:p14="http://schemas.microsoft.com/office/powerpoint/2010/main" val="2070155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8571D37-3E77-F446-B72B-37E1C8EE7BAB}"/>
              </a:ext>
            </a:extLst>
          </p:cNvPr>
          <p:cNvSpPr>
            <a:spLocks noGrp="1"/>
          </p:cNvSpPr>
          <p:nvPr>
            <p:ph type="dt" sz="half" idx="10"/>
          </p:nvPr>
        </p:nvSpPr>
        <p:spPr/>
        <p:txBody>
          <a:bodyPr/>
          <a:lstStyle/>
          <a:p>
            <a:fld id="{B73BB2E8-DE9E-7644-BA0F-B94CAA8EFF60}" type="datetime1">
              <a:rPr lang="it-IT" smtClean="0"/>
              <a:t>23/10/2024</a:t>
            </a:fld>
            <a:endParaRPr lang="it-IT"/>
          </a:p>
        </p:txBody>
      </p:sp>
      <p:sp>
        <p:nvSpPr>
          <p:cNvPr id="3" name="Segnaposto piè di pagina 2">
            <a:extLst>
              <a:ext uri="{FF2B5EF4-FFF2-40B4-BE49-F238E27FC236}">
                <a16:creationId xmlns:a16="http://schemas.microsoft.com/office/drawing/2014/main" id="{49465D73-322D-9A4A-B8FE-74921518D43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051CC1C-6D98-9946-9337-9660BCF492A0}"/>
              </a:ext>
            </a:extLst>
          </p:cNvPr>
          <p:cNvSpPr>
            <a:spLocks noGrp="1"/>
          </p:cNvSpPr>
          <p:nvPr>
            <p:ph type="sldNum" sz="quarter" idx="12"/>
          </p:nvPr>
        </p:nvSpPr>
        <p:spPr/>
        <p:txBody>
          <a:bodyPr/>
          <a:lstStyle/>
          <a:p>
            <a:fld id="{133D2D22-B68D-E74E-AFBB-F8D19E37E652}" type="slidenum">
              <a:rPr lang="it-IT" smtClean="0"/>
              <a:t>‹N›</a:t>
            </a:fld>
            <a:endParaRPr lang="it-IT"/>
          </a:p>
        </p:txBody>
      </p:sp>
    </p:spTree>
    <p:extLst>
      <p:ext uri="{BB962C8B-B14F-4D97-AF65-F5344CB8AC3E}">
        <p14:creationId xmlns:p14="http://schemas.microsoft.com/office/powerpoint/2010/main" val="174293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E1AF78-D202-584F-8D57-BDAFF2FF08AA}"/>
              </a:ext>
            </a:extLst>
          </p:cNvPr>
          <p:cNvSpPr>
            <a:spLocks noGrp="1"/>
          </p:cNvSpPr>
          <p:nvPr>
            <p:ph type="title"/>
          </p:nvPr>
        </p:nvSpPr>
        <p:spPr>
          <a:xfrm>
            <a:off x="839788" y="1627200"/>
            <a:ext cx="3932237" cy="1600200"/>
          </a:xfrm>
        </p:spPr>
        <p:txBody>
          <a:bodyPr anchor="t" anchorCtr="0">
            <a:normAutofit/>
          </a:bodyPr>
          <a:lstStyle>
            <a:lvl1pPr>
              <a:defRPr sz="280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71C0B534-8DF4-E947-9339-2017CED07E3A}"/>
              </a:ext>
            </a:extLst>
          </p:cNvPr>
          <p:cNvSpPr>
            <a:spLocks noGrp="1"/>
          </p:cNvSpPr>
          <p:nvPr>
            <p:ph idx="1"/>
          </p:nvPr>
        </p:nvSpPr>
        <p:spPr>
          <a:xfrm>
            <a:off x="5183188" y="1627200"/>
            <a:ext cx="6172200" cy="453807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a:extLst>
              <a:ext uri="{FF2B5EF4-FFF2-40B4-BE49-F238E27FC236}">
                <a16:creationId xmlns:a16="http://schemas.microsoft.com/office/drawing/2014/main" id="{247712ED-E391-464C-A7B3-04F58287D1D9}"/>
              </a:ext>
            </a:extLst>
          </p:cNvPr>
          <p:cNvSpPr>
            <a:spLocks noGrp="1"/>
          </p:cNvSpPr>
          <p:nvPr>
            <p:ph type="body" sz="half" idx="2"/>
          </p:nvPr>
        </p:nvSpPr>
        <p:spPr>
          <a:xfrm>
            <a:off x="839788" y="3227400"/>
            <a:ext cx="3932237" cy="29378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BE40ABB6-90F4-E041-8BD6-E4442B665EEB}"/>
              </a:ext>
            </a:extLst>
          </p:cNvPr>
          <p:cNvSpPr>
            <a:spLocks noGrp="1"/>
          </p:cNvSpPr>
          <p:nvPr>
            <p:ph type="dt" sz="half" idx="10"/>
          </p:nvPr>
        </p:nvSpPr>
        <p:spPr/>
        <p:txBody>
          <a:bodyPr/>
          <a:lstStyle/>
          <a:p>
            <a:fld id="{FDFCF788-DD0C-1440-8C78-802FD5FB1013}" type="datetime1">
              <a:rPr lang="it-IT" smtClean="0"/>
              <a:t>23/10/2024</a:t>
            </a:fld>
            <a:endParaRPr lang="it-IT"/>
          </a:p>
        </p:txBody>
      </p:sp>
      <p:sp>
        <p:nvSpPr>
          <p:cNvPr id="6" name="Segnaposto piè di pagina 5">
            <a:extLst>
              <a:ext uri="{FF2B5EF4-FFF2-40B4-BE49-F238E27FC236}">
                <a16:creationId xmlns:a16="http://schemas.microsoft.com/office/drawing/2014/main" id="{132861D8-9841-A840-BCC7-68EC1C7E301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4B3425E-E3C3-2744-AD8E-130131FF3493}"/>
              </a:ext>
            </a:extLst>
          </p:cNvPr>
          <p:cNvSpPr>
            <a:spLocks noGrp="1"/>
          </p:cNvSpPr>
          <p:nvPr>
            <p:ph type="sldNum" sz="quarter" idx="12"/>
          </p:nvPr>
        </p:nvSpPr>
        <p:spPr/>
        <p:txBody>
          <a:bodyPr/>
          <a:lstStyle/>
          <a:p>
            <a:fld id="{133D2D22-B68D-E74E-AFBB-F8D19E37E652}" type="slidenum">
              <a:rPr lang="it-IT" smtClean="0"/>
              <a:t>‹N›</a:t>
            </a:fld>
            <a:endParaRPr lang="it-IT"/>
          </a:p>
        </p:txBody>
      </p:sp>
      <p:sp>
        <p:nvSpPr>
          <p:cNvPr id="11" name="Rettangolo 10">
            <a:extLst>
              <a:ext uri="{FF2B5EF4-FFF2-40B4-BE49-F238E27FC236}">
                <a16:creationId xmlns:a16="http://schemas.microsoft.com/office/drawing/2014/main" id="{E76D44C0-C083-AE48-B2C3-7E79CFEBB979}"/>
              </a:ext>
            </a:extLst>
          </p:cNvPr>
          <p:cNvSpPr/>
          <p:nvPr userDrawn="1"/>
        </p:nvSpPr>
        <p:spPr>
          <a:xfrm>
            <a:off x="0" y="-4691"/>
            <a:ext cx="12192000" cy="707055"/>
          </a:xfrm>
          <a:prstGeom prst="rect">
            <a:avLst/>
          </a:prstGeom>
          <a:solidFill>
            <a:srgbClr val="00A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Elemento grafico 11">
            <a:extLst>
              <a:ext uri="{FF2B5EF4-FFF2-40B4-BE49-F238E27FC236}">
                <a16:creationId xmlns:a16="http://schemas.microsoft.com/office/drawing/2014/main" id="{C44D9269-ACDE-B14B-8681-6EC0F99F2B1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258900" y="149269"/>
            <a:ext cx="533400" cy="1057910"/>
          </a:xfrm>
          <a:prstGeom prst="rect">
            <a:avLst/>
          </a:prstGeom>
        </p:spPr>
      </p:pic>
    </p:spTree>
    <p:extLst>
      <p:ext uri="{BB962C8B-B14F-4D97-AF65-F5344CB8AC3E}">
        <p14:creationId xmlns:p14="http://schemas.microsoft.com/office/powerpoint/2010/main" val="31566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670E450-D008-F54C-AFB0-D87BEEB5710F}"/>
              </a:ext>
            </a:extLst>
          </p:cNvPr>
          <p:cNvSpPr>
            <a:spLocks noGrp="1"/>
          </p:cNvSpPr>
          <p:nvPr>
            <p:ph type="title"/>
          </p:nvPr>
        </p:nvSpPr>
        <p:spPr>
          <a:xfrm>
            <a:off x="838200" y="1628052"/>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2B8985AF-50F2-CA40-8A35-4024AB151493}"/>
              </a:ext>
            </a:extLst>
          </p:cNvPr>
          <p:cNvSpPr>
            <a:spLocks noGrp="1"/>
          </p:cNvSpPr>
          <p:nvPr>
            <p:ph type="body" idx="1"/>
          </p:nvPr>
        </p:nvSpPr>
        <p:spPr>
          <a:xfrm>
            <a:off x="838200" y="3088552"/>
            <a:ext cx="10515600" cy="3118284"/>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93BC3CCD-6198-1D4F-839E-3D6C96D3BC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B8CDF-C201-124B-AEDA-5AF0AE6939D9}" type="datetime1">
              <a:rPr lang="it-IT" smtClean="0"/>
              <a:t>23/10/2024</a:t>
            </a:fld>
            <a:endParaRPr lang="it-IT" dirty="0"/>
          </a:p>
        </p:txBody>
      </p:sp>
      <p:sp>
        <p:nvSpPr>
          <p:cNvPr id="5" name="Segnaposto piè di pagina 4">
            <a:extLst>
              <a:ext uri="{FF2B5EF4-FFF2-40B4-BE49-F238E27FC236}">
                <a16:creationId xmlns:a16="http://schemas.microsoft.com/office/drawing/2014/main" id="{827EF9A5-8F28-6B4C-8F8B-EAA43796E1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B33714E-A79F-E840-8A7A-874D659492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D2D22-B68D-E74E-AFBB-F8D19E37E652}" type="slidenum">
              <a:rPr lang="it-IT" smtClean="0"/>
              <a:t>‹N›</a:t>
            </a:fld>
            <a:endParaRPr lang="it-IT"/>
          </a:p>
        </p:txBody>
      </p:sp>
    </p:spTree>
    <p:extLst>
      <p:ext uri="{BB962C8B-B14F-4D97-AF65-F5344CB8AC3E}">
        <p14:creationId xmlns:p14="http://schemas.microsoft.com/office/powerpoint/2010/main" val="1742623983"/>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62" r:id="rId3"/>
    <p:sldLayoutId id="214748366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49" r:id="rId13"/>
  </p:sldLayoutIdLst>
  <p:hf sldNum="0" hdr="0" ftr="0" dt="0"/>
  <p:txStyles>
    <p:title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3D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3D6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3D6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3D6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3D6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7D2446C6-BE3D-5B4E-AE55-56B6BD486AA2}"/>
              </a:ext>
            </a:extLst>
          </p:cNvPr>
          <p:cNvSpPr>
            <a:spLocks noGrp="1"/>
          </p:cNvSpPr>
          <p:nvPr>
            <p:ph type="title"/>
          </p:nvPr>
        </p:nvSpPr>
        <p:spPr/>
        <p:txBody>
          <a:bodyPr>
            <a:normAutofit fontScale="90000"/>
          </a:bodyPr>
          <a:lstStyle/>
          <a:p>
            <a:r>
              <a:rPr lang="it-IT" dirty="0"/>
              <a:t>Piattaforma di gestione dello Screening Oncologico</a:t>
            </a:r>
          </a:p>
        </p:txBody>
      </p:sp>
      <p:sp>
        <p:nvSpPr>
          <p:cNvPr id="6" name="Segnaposto testo 5">
            <a:extLst>
              <a:ext uri="{FF2B5EF4-FFF2-40B4-BE49-F238E27FC236}">
                <a16:creationId xmlns:a16="http://schemas.microsoft.com/office/drawing/2014/main" id="{AD69AF23-810A-C748-9E5C-B594DD67A598}"/>
              </a:ext>
            </a:extLst>
          </p:cNvPr>
          <p:cNvSpPr>
            <a:spLocks noGrp="1"/>
          </p:cNvSpPr>
          <p:nvPr>
            <p:ph type="body" idx="1"/>
          </p:nvPr>
        </p:nvSpPr>
        <p:spPr/>
        <p:txBody>
          <a:bodyPr/>
          <a:lstStyle/>
          <a:p>
            <a:r>
              <a:rPr lang="it-IT" dirty="0"/>
              <a:t>Guida Utente Farmacia</a:t>
            </a:r>
          </a:p>
        </p:txBody>
      </p:sp>
    </p:spTree>
    <p:extLst>
      <p:ext uri="{BB962C8B-B14F-4D97-AF65-F5344CB8AC3E}">
        <p14:creationId xmlns:p14="http://schemas.microsoft.com/office/powerpoint/2010/main" val="3586803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Arruolamento con prenotazione</a:t>
            </a:r>
          </a:p>
        </p:txBody>
      </p:sp>
      <p:sp>
        <p:nvSpPr>
          <p:cNvPr id="2" name="Rettangolo 1">
            <a:extLst>
              <a:ext uri="{FF2B5EF4-FFF2-40B4-BE49-F238E27FC236}">
                <a16:creationId xmlns:a16="http://schemas.microsoft.com/office/drawing/2014/main" id="{9FF89198-D457-4E05-8AAA-C31833891FB5}"/>
              </a:ext>
            </a:extLst>
          </p:cNvPr>
          <p:cNvSpPr/>
          <p:nvPr/>
        </p:nvSpPr>
        <p:spPr>
          <a:xfrm>
            <a:off x="4335694" y="1262596"/>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1A12849C-3A9D-4A5B-84D7-767B8C636784}"/>
              </a:ext>
            </a:extLst>
          </p:cNvPr>
          <p:cNvSpPr txBox="1"/>
          <p:nvPr/>
        </p:nvSpPr>
        <p:spPr>
          <a:xfrm>
            <a:off x="8601227" y="1664168"/>
            <a:ext cx="3319928" cy="4770537"/>
          </a:xfrm>
          <a:prstGeom prst="rect">
            <a:avLst/>
          </a:prstGeom>
          <a:noFill/>
        </p:spPr>
        <p:txBody>
          <a:bodyPr wrap="square" rtlCol="0">
            <a:spAutoFit/>
          </a:bodyPr>
          <a:lstStyle/>
          <a:p>
            <a:r>
              <a:rPr lang="it-IT" sz="1600" dirty="0"/>
              <a:t>Una volta ricercato l’assistito e registrati i dati di contatto, cliccare sul tab «Screening» (1) per visualizzare i programmi per cui l’assistito risulti arruolabile.</a:t>
            </a:r>
          </a:p>
          <a:p>
            <a:endParaRPr lang="it-IT" sz="1600" dirty="0"/>
          </a:p>
          <a:p>
            <a:r>
              <a:rPr lang="it-IT" sz="1600" dirty="0"/>
              <a:t>Per procedere con l’arruolamento, cliccare sul programma scelto e poi sul pulsante «Arruola»(2).</a:t>
            </a:r>
          </a:p>
          <a:p>
            <a:endParaRPr lang="it-IT" sz="1600" dirty="0"/>
          </a:p>
          <a:p>
            <a:r>
              <a:rPr lang="it-IT" sz="1600" dirty="0"/>
              <a:t>N.B. Lo screening alla cervice e alla mammella prevedono la prenotazione di una visita. A seguire si mostra l’iter per la prenotazione del </a:t>
            </a:r>
            <a:r>
              <a:rPr lang="it-IT" sz="1600" dirty="0" err="1"/>
              <a:t>Pap</a:t>
            </a:r>
            <a:r>
              <a:rPr lang="it-IT" sz="1600" dirty="0"/>
              <a:t> Test/HPV ma si precisa che per la prenotazione della mammografia si seguono esattamente gli stessi passi.</a:t>
            </a:r>
          </a:p>
        </p:txBody>
      </p:sp>
      <p:pic>
        <p:nvPicPr>
          <p:cNvPr id="12" name="Immagine 11">
            <a:extLst>
              <a:ext uri="{FF2B5EF4-FFF2-40B4-BE49-F238E27FC236}">
                <a16:creationId xmlns:a16="http://schemas.microsoft.com/office/drawing/2014/main" id="{61F63689-3F04-41B4-A317-7602F29563B0}"/>
              </a:ext>
            </a:extLst>
          </p:cNvPr>
          <p:cNvPicPr>
            <a:picLocks noChangeAspect="1"/>
          </p:cNvPicPr>
          <p:nvPr/>
        </p:nvPicPr>
        <p:blipFill>
          <a:blip r:embed="rId3"/>
          <a:stretch>
            <a:fillRect/>
          </a:stretch>
        </p:blipFill>
        <p:spPr>
          <a:xfrm>
            <a:off x="726690" y="1552203"/>
            <a:ext cx="7874537" cy="4770538"/>
          </a:xfrm>
          <a:prstGeom prst="rect">
            <a:avLst/>
          </a:prstGeom>
        </p:spPr>
      </p:pic>
      <p:sp>
        <p:nvSpPr>
          <p:cNvPr id="13" name="Ovale 12">
            <a:extLst>
              <a:ext uri="{FF2B5EF4-FFF2-40B4-BE49-F238E27FC236}">
                <a16:creationId xmlns:a16="http://schemas.microsoft.com/office/drawing/2014/main" id="{D37BFD4D-88C7-4C5C-965D-E2A993328125}"/>
              </a:ext>
            </a:extLst>
          </p:cNvPr>
          <p:cNvSpPr/>
          <p:nvPr/>
        </p:nvSpPr>
        <p:spPr>
          <a:xfrm>
            <a:off x="2889922" y="1438382"/>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p>
        </p:txBody>
      </p:sp>
      <p:sp>
        <p:nvSpPr>
          <p:cNvPr id="14" name="Ovale 13">
            <a:extLst>
              <a:ext uri="{FF2B5EF4-FFF2-40B4-BE49-F238E27FC236}">
                <a16:creationId xmlns:a16="http://schemas.microsoft.com/office/drawing/2014/main" id="{31329561-82EF-472F-8193-2F8CD455B9A5}"/>
              </a:ext>
            </a:extLst>
          </p:cNvPr>
          <p:cNvSpPr/>
          <p:nvPr/>
        </p:nvSpPr>
        <p:spPr>
          <a:xfrm>
            <a:off x="5911065" y="4049436"/>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a:t>
            </a:r>
          </a:p>
        </p:txBody>
      </p:sp>
    </p:spTree>
    <p:extLst>
      <p:ext uri="{BB962C8B-B14F-4D97-AF65-F5344CB8AC3E}">
        <p14:creationId xmlns:p14="http://schemas.microsoft.com/office/powerpoint/2010/main" val="3100476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Arruolamento con prenotazione</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1A12849C-3A9D-4A5B-84D7-767B8C636784}"/>
              </a:ext>
            </a:extLst>
          </p:cNvPr>
          <p:cNvSpPr txBox="1"/>
          <p:nvPr/>
        </p:nvSpPr>
        <p:spPr>
          <a:xfrm>
            <a:off x="9626372" y="1961856"/>
            <a:ext cx="2086167" cy="1569660"/>
          </a:xfrm>
          <a:prstGeom prst="rect">
            <a:avLst/>
          </a:prstGeom>
          <a:noFill/>
        </p:spPr>
        <p:txBody>
          <a:bodyPr wrap="square" rtlCol="0">
            <a:spAutoFit/>
          </a:bodyPr>
          <a:lstStyle/>
          <a:p>
            <a:r>
              <a:rPr lang="it-IT" sz="1600" dirty="0"/>
              <a:t>La prestazione sarà </a:t>
            </a:r>
            <a:r>
              <a:rPr lang="it-IT" sz="1600" dirty="0" err="1"/>
              <a:t>pre</a:t>
            </a:r>
            <a:r>
              <a:rPr lang="it-IT" sz="1600" dirty="0"/>
              <a:t>-compilata a seconda dello screening scelto. Cliccare su «Avanti» per continuare.</a:t>
            </a:r>
          </a:p>
        </p:txBody>
      </p:sp>
      <p:pic>
        <p:nvPicPr>
          <p:cNvPr id="12" name="Immagine 11">
            <a:extLst>
              <a:ext uri="{FF2B5EF4-FFF2-40B4-BE49-F238E27FC236}">
                <a16:creationId xmlns:a16="http://schemas.microsoft.com/office/drawing/2014/main" id="{52C308C7-6AA3-4D59-B24D-07E1F21F172D}"/>
              </a:ext>
            </a:extLst>
          </p:cNvPr>
          <p:cNvPicPr>
            <a:picLocks noChangeAspect="1"/>
          </p:cNvPicPr>
          <p:nvPr/>
        </p:nvPicPr>
        <p:blipFill>
          <a:blip r:embed="rId3"/>
          <a:stretch>
            <a:fillRect/>
          </a:stretch>
        </p:blipFill>
        <p:spPr>
          <a:xfrm>
            <a:off x="2662032" y="1315735"/>
            <a:ext cx="6867936" cy="3102654"/>
          </a:xfrm>
          <a:prstGeom prst="rect">
            <a:avLst/>
          </a:prstGeom>
        </p:spPr>
      </p:pic>
      <p:sp>
        <p:nvSpPr>
          <p:cNvPr id="7" name="Ovale 6">
            <a:extLst>
              <a:ext uri="{FF2B5EF4-FFF2-40B4-BE49-F238E27FC236}">
                <a16:creationId xmlns:a16="http://schemas.microsoft.com/office/drawing/2014/main" id="{8189C136-FB47-4414-A059-CDC737A6E7FA}"/>
              </a:ext>
            </a:extLst>
          </p:cNvPr>
          <p:cNvSpPr/>
          <p:nvPr/>
        </p:nvSpPr>
        <p:spPr>
          <a:xfrm>
            <a:off x="8147407" y="3705539"/>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3</a:t>
            </a:r>
          </a:p>
        </p:txBody>
      </p:sp>
      <p:sp>
        <p:nvSpPr>
          <p:cNvPr id="15" name="CasellaDiTesto 14">
            <a:extLst>
              <a:ext uri="{FF2B5EF4-FFF2-40B4-BE49-F238E27FC236}">
                <a16:creationId xmlns:a16="http://schemas.microsoft.com/office/drawing/2014/main" id="{9D7604BB-417D-42FA-801C-8FB9AE3F7483}"/>
              </a:ext>
            </a:extLst>
          </p:cNvPr>
          <p:cNvSpPr txBox="1"/>
          <p:nvPr/>
        </p:nvSpPr>
        <p:spPr>
          <a:xfrm>
            <a:off x="5511229" y="4757435"/>
            <a:ext cx="5842571" cy="1815882"/>
          </a:xfrm>
          <a:prstGeom prst="rect">
            <a:avLst/>
          </a:prstGeom>
          <a:noFill/>
        </p:spPr>
        <p:txBody>
          <a:bodyPr wrap="square" rtlCol="0">
            <a:spAutoFit/>
          </a:bodyPr>
          <a:lstStyle/>
          <a:p>
            <a:r>
              <a:rPr lang="it-IT" sz="1600" dirty="0"/>
              <a:t>Procedere alla prenotazione della prestazione è necessario inserire la «Data inizio» per procedere alla ricerca delle strutture che hanno disponibilità per i successivi 30 giorni. E’ possibile filtrare la lista delle disponibilità inserendo una struttura. Una volta scelta la struttura, cliccare su «Ricerca» (4). Ciò consentirà la visualizzazione degli slot orari disponibili. Per procedere cliccare su «Avanti». </a:t>
            </a:r>
          </a:p>
        </p:txBody>
      </p:sp>
      <p:pic>
        <p:nvPicPr>
          <p:cNvPr id="5" name="Immagine 4">
            <a:extLst>
              <a:ext uri="{FF2B5EF4-FFF2-40B4-BE49-F238E27FC236}">
                <a16:creationId xmlns:a16="http://schemas.microsoft.com/office/drawing/2014/main" id="{B91CD196-5B8C-6607-88D1-4FF681D21C3F}"/>
              </a:ext>
            </a:extLst>
          </p:cNvPr>
          <p:cNvPicPr>
            <a:picLocks noChangeAspect="1"/>
          </p:cNvPicPr>
          <p:nvPr/>
        </p:nvPicPr>
        <p:blipFill>
          <a:blip r:embed="rId4"/>
          <a:stretch>
            <a:fillRect/>
          </a:stretch>
        </p:blipFill>
        <p:spPr>
          <a:xfrm>
            <a:off x="605158" y="2813267"/>
            <a:ext cx="3900641" cy="3888336"/>
          </a:xfrm>
          <a:prstGeom prst="rect">
            <a:avLst/>
          </a:prstGeom>
        </p:spPr>
      </p:pic>
      <p:sp>
        <p:nvSpPr>
          <p:cNvPr id="10" name="Ovale 9">
            <a:extLst>
              <a:ext uri="{FF2B5EF4-FFF2-40B4-BE49-F238E27FC236}">
                <a16:creationId xmlns:a16="http://schemas.microsoft.com/office/drawing/2014/main" id="{BA536989-5B44-4500-9E55-D330924B6363}"/>
              </a:ext>
            </a:extLst>
          </p:cNvPr>
          <p:cNvSpPr/>
          <p:nvPr/>
        </p:nvSpPr>
        <p:spPr>
          <a:xfrm>
            <a:off x="4392305" y="5911350"/>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4</a:t>
            </a:r>
          </a:p>
        </p:txBody>
      </p:sp>
    </p:spTree>
    <p:extLst>
      <p:ext uri="{BB962C8B-B14F-4D97-AF65-F5344CB8AC3E}">
        <p14:creationId xmlns:p14="http://schemas.microsoft.com/office/powerpoint/2010/main" val="1835999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Arruolamento con prenotazione</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a:extLst>
              <a:ext uri="{FF2B5EF4-FFF2-40B4-BE49-F238E27FC236}">
                <a16:creationId xmlns:a16="http://schemas.microsoft.com/office/drawing/2014/main" id="{AF583E51-332E-46C0-A472-5F24FB60CA83}"/>
              </a:ext>
            </a:extLst>
          </p:cNvPr>
          <p:cNvPicPr>
            <a:picLocks noChangeAspect="1"/>
          </p:cNvPicPr>
          <p:nvPr/>
        </p:nvPicPr>
        <p:blipFill>
          <a:blip r:embed="rId3"/>
          <a:stretch>
            <a:fillRect/>
          </a:stretch>
        </p:blipFill>
        <p:spPr>
          <a:xfrm>
            <a:off x="838200" y="1403628"/>
            <a:ext cx="5249751" cy="2351699"/>
          </a:xfrm>
          <a:prstGeom prst="rect">
            <a:avLst/>
          </a:prstGeom>
        </p:spPr>
      </p:pic>
      <p:sp>
        <p:nvSpPr>
          <p:cNvPr id="7" name="Ovale 6">
            <a:extLst>
              <a:ext uri="{FF2B5EF4-FFF2-40B4-BE49-F238E27FC236}">
                <a16:creationId xmlns:a16="http://schemas.microsoft.com/office/drawing/2014/main" id="{8189C136-FB47-4414-A059-CDC737A6E7FA}"/>
              </a:ext>
            </a:extLst>
          </p:cNvPr>
          <p:cNvSpPr/>
          <p:nvPr/>
        </p:nvSpPr>
        <p:spPr>
          <a:xfrm>
            <a:off x="5132966" y="3366491"/>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5</a:t>
            </a:r>
          </a:p>
        </p:txBody>
      </p:sp>
      <p:sp>
        <p:nvSpPr>
          <p:cNvPr id="18" name="CasellaDiTesto 17">
            <a:extLst>
              <a:ext uri="{FF2B5EF4-FFF2-40B4-BE49-F238E27FC236}">
                <a16:creationId xmlns:a16="http://schemas.microsoft.com/office/drawing/2014/main" id="{928A30CD-366B-4E94-97B7-7FD45D917111}"/>
              </a:ext>
            </a:extLst>
          </p:cNvPr>
          <p:cNvSpPr txBox="1"/>
          <p:nvPr/>
        </p:nvSpPr>
        <p:spPr>
          <a:xfrm>
            <a:off x="6419636" y="1748480"/>
            <a:ext cx="2672993" cy="830997"/>
          </a:xfrm>
          <a:prstGeom prst="rect">
            <a:avLst/>
          </a:prstGeom>
          <a:noFill/>
        </p:spPr>
        <p:txBody>
          <a:bodyPr wrap="square" rtlCol="0">
            <a:spAutoFit/>
          </a:bodyPr>
          <a:lstStyle/>
          <a:p>
            <a:r>
              <a:rPr lang="it-IT" sz="1600" dirty="0"/>
              <a:t>Comparirà un riepilogo della prenotazione. </a:t>
            </a:r>
            <a:br>
              <a:rPr lang="it-IT" sz="1600" dirty="0"/>
            </a:br>
            <a:r>
              <a:rPr lang="it-IT" sz="1600" dirty="0"/>
              <a:t>Cliccare poi su «Avanti» (5)</a:t>
            </a:r>
          </a:p>
        </p:txBody>
      </p:sp>
      <p:pic>
        <p:nvPicPr>
          <p:cNvPr id="12" name="Immagine 11">
            <a:extLst>
              <a:ext uri="{FF2B5EF4-FFF2-40B4-BE49-F238E27FC236}">
                <a16:creationId xmlns:a16="http://schemas.microsoft.com/office/drawing/2014/main" id="{4A5691FD-5373-4AB6-90D9-E4DD9C37E082}"/>
              </a:ext>
            </a:extLst>
          </p:cNvPr>
          <p:cNvPicPr>
            <a:picLocks noChangeAspect="1"/>
          </p:cNvPicPr>
          <p:nvPr/>
        </p:nvPicPr>
        <p:blipFill>
          <a:blip r:embed="rId4"/>
          <a:stretch>
            <a:fillRect/>
          </a:stretch>
        </p:blipFill>
        <p:spPr>
          <a:xfrm>
            <a:off x="281254" y="3933787"/>
            <a:ext cx="4859885" cy="2739614"/>
          </a:xfrm>
          <a:prstGeom prst="rect">
            <a:avLst/>
          </a:prstGeom>
        </p:spPr>
      </p:pic>
      <p:sp>
        <p:nvSpPr>
          <p:cNvPr id="5" name="CasellaDiTesto 4">
            <a:extLst>
              <a:ext uri="{FF2B5EF4-FFF2-40B4-BE49-F238E27FC236}">
                <a16:creationId xmlns:a16="http://schemas.microsoft.com/office/drawing/2014/main" id="{48EC723C-0B38-F686-8529-76BFBA37553B}"/>
              </a:ext>
            </a:extLst>
          </p:cNvPr>
          <p:cNvSpPr txBox="1"/>
          <p:nvPr/>
        </p:nvSpPr>
        <p:spPr>
          <a:xfrm>
            <a:off x="6419636" y="4275545"/>
            <a:ext cx="3710683" cy="1323439"/>
          </a:xfrm>
          <a:prstGeom prst="rect">
            <a:avLst/>
          </a:prstGeom>
          <a:noFill/>
        </p:spPr>
        <p:txBody>
          <a:bodyPr wrap="square" rtlCol="0">
            <a:spAutoFit/>
          </a:bodyPr>
          <a:lstStyle/>
          <a:p>
            <a:r>
              <a:rPr lang="it-IT" sz="1600" dirty="0"/>
              <a:t>Cliccando su «Visualizza informativa» si potrà scaricare l’informativa alla privacy (6). Per registrare il consenso informato, cliccare su «Salva» (7) e poi su «Avanti» (8).</a:t>
            </a:r>
          </a:p>
        </p:txBody>
      </p:sp>
      <p:sp>
        <p:nvSpPr>
          <p:cNvPr id="21" name="Ovale 20">
            <a:extLst>
              <a:ext uri="{FF2B5EF4-FFF2-40B4-BE49-F238E27FC236}">
                <a16:creationId xmlns:a16="http://schemas.microsoft.com/office/drawing/2014/main" id="{A1558810-88B8-40D4-AEF6-C7CB34A9526E}"/>
              </a:ext>
            </a:extLst>
          </p:cNvPr>
          <p:cNvSpPr/>
          <p:nvPr/>
        </p:nvSpPr>
        <p:spPr>
          <a:xfrm>
            <a:off x="3457617" y="4439005"/>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6</a:t>
            </a:r>
          </a:p>
        </p:txBody>
      </p:sp>
      <p:sp>
        <p:nvSpPr>
          <p:cNvPr id="10" name="Ovale 9">
            <a:extLst>
              <a:ext uri="{FF2B5EF4-FFF2-40B4-BE49-F238E27FC236}">
                <a16:creationId xmlns:a16="http://schemas.microsoft.com/office/drawing/2014/main" id="{BA536989-5B44-4500-9E55-D330924B6363}"/>
              </a:ext>
            </a:extLst>
          </p:cNvPr>
          <p:cNvSpPr/>
          <p:nvPr/>
        </p:nvSpPr>
        <p:spPr>
          <a:xfrm>
            <a:off x="4956204" y="5778413"/>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7</a:t>
            </a:r>
          </a:p>
        </p:txBody>
      </p:sp>
      <p:sp>
        <p:nvSpPr>
          <p:cNvPr id="6" name="Ovale 5">
            <a:extLst>
              <a:ext uri="{FF2B5EF4-FFF2-40B4-BE49-F238E27FC236}">
                <a16:creationId xmlns:a16="http://schemas.microsoft.com/office/drawing/2014/main" id="{8189C136-FB47-4414-A059-CDC737A6E7FA}"/>
              </a:ext>
            </a:extLst>
          </p:cNvPr>
          <p:cNvSpPr/>
          <p:nvPr/>
        </p:nvSpPr>
        <p:spPr>
          <a:xfrm>
            <a:off x="4126311" y="6263515"/>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8</a:t>
            </a:r>
          </a:p>
        </p:txBody>
      </p:sp>
    </p:spTree>
    <p:extLst>
      <p:ext uri="{BB962C8B-B14F-4D97-AF65-F5344CB8AC3E}">
        <p14:creationId xmlns:p14="http://schemas.microsoft.com/office/powerpoint/2010/main" val="25917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DC7A4D98-7024-4E29-B01A-E595A1C53808}"/>
              </a:ext>
            </a:extLst>
          </p:cNvPr>
          <p:cNvPicPr>
            <a:picLocks noChangeAspect="1"/>
          </p:cNvPicPr>
          <p:nvPr/>
        </p:nvPicPr>
        <p:blipFill>
          <a:blip r:embed="rId3"/>
          <a:srcRect/>
          <a:stretch/>
        </p:blipFill>
        <p:spPr>
          <a:xfrm>
            <a:off x="2799432" y="4032387"/>
            <a:ext cx="5316370" cy="2390960"/>
          </a:xfrm>
          <a:prstGeom prst="rect">
            <a:avLst/>
          </a:prstGeom>
          <a:ln>
            <a:solidFill>
              <a:schemeClr val="bg2">
                <a:lumMod val="10000"/>
              </a:schemeClr>
            </a:solidFill>
          </a:ln>
        </p:spPr>
      </p:pic>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Arruolamento con prenotazione</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BA536989-5B44-4500-9E55-D330924B6363}"/>
              </a:ext>
            </a:extLst>
          </p:cNvPr>
          <p:cNvSpPr/>
          <p:nvPr/>
        </p:nvSpPr>
        <p:spPr>
          <a:xfrm>
            <a:off x="7077459" y="6185742"/>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13</a:t>
            </a:r>
          </a:p>
        </p:txBody>
      </p:sp>
      <p:sp>
        <p:nvSpPr>
          <p:cNvPr id="20" name="CasellaDiTesto 19">
            <a:extLst>
              <a:ext uri="{FF2B5EF4-FFF2-40B4-BE49-F238E27FC236}">
                <a16:creationId xmlns:a16="http://schemas.microsoft.com/office/drawing/2014/main" id="{0F8E3212-4847-413E-A02B-5D8B5B38530C}"/>
              </a:ext>
            </a:extLst>
          </p:cNvPr>
          <p:cNvSpPr txBox="1"/>
          <p:nvPr/>
        </p:nvSpPr>
        <p:spPr>
          <a:xfrm>
            <a:off x="147722" y="4048340"/>
            <a:ext cx="2651709" cy="2800767"/>
          </a:xfrm>
          <a:prstGeom prst="rect">
            <a:avLst/>
          </a:prstGeom>
          <a:noFill/>
        </p:spPr>
        <p:txBody>
          <a:bodyPr wrap="square" rtlCol="0">
            <a:spAutoFit/>
          </a:bodyPr>
          <a:lstStyle/>
          <a:p>
            <a:r>
              <a:rPr lang="it-IT" sz="1600" dirty="0"/>
              <a:t>Cliccare su «Stampa» (11) per stampare la ricevuta dell’arruolamento e la ricevuta di prenotazione generata dal sistema CUP. E’ possibile inviarla tramite e-mail all’assistito cliccando sull’apposito pulsante(12). Infine cliccare su «Fine» (13) per concludere il processo.</a:t>
            </a:r>
          </a:p>
        </p:txBody>
      </p:sp>
      <p:pic>
        <p:nvPicPr>
          <p:cNvPr id="14" name="Immagine 13">
            <a:extLst>
              <a:ext uri="{FF2B5EF4-FFF2-40B4-BE49-F238E27FC236}">
                <a16:creationId xmlns:a16="http://schemas.microsoft.com/office/drawing/2014/main" id="{51665A9C-7E33-408B-977D-BD9654C80EAD}"/>
              </a:ext>
            </a:extLst>
          </p:cNvPr>
          <p:cNvPicPr>
            <a:picLocks noChangeAspect="1"/>
          </p:cNvPicPr>
          <p:nvPr/>
        </p:nvPicPr>
        <p:blipFill>
          <a:blip r:embed="rId4"/>
          <a:stretch>
            <a:fillRect/>
          </a:stretch>
        </p:blipFill>
        <p:spPr>
          <a:xfrm>
            <a:off x="8306659" y="2692337"/>
            <a:ext cx="3418696" cy="3521360"/>
          </a:xfrm>
          <a:prstGeom prst="rect">
            <a:avLst/>
          </a:prstGeom>
          <a:ln>
            <a:solidFill>
              <a:schemeClr val="tx1"/>
            </a:solidFill>
          </a:ln>
        </p:spPr>
      </p:pic>
      <p:pic>
        <p:nvPicPr>
          <p:cNvPr id="5" name="Immagine 4">
            <a:extLst>
              <a:ext uri="{FF2B5EF4-FFF2-40B4-BE49-F238E27FC236}">
                <a16:creationId xmlns:a16="http://schemas.microsoft.com/office/drawing/2014/main" id="{4DB7FCD4-AD39-8F04-C1DA-E02270CD6B6F}"/>
              </a:ext>
            </a:extLst>
          </p:cNvPr>
          <p:cNvPicPr>
            <a:picLocks noChangeAspect="1"/>
          </p:cNvPicPr>
          <p:nvPr/>
        </p:nvPicPr>
        <p:blipFill>
          <a:blip r:embed="rId5"/>
          <a:stretch>
            <a:fillRect/>
          </a:stretch>
        </p:blipFill>
        <p:spPr>
          <a:xfrm>
            <a:off x="838200" y="1296531"/>
            <a:ext cx="5473688" cy="2461438"/>
          </a:xfrm>
          <a:prstGeom prst="rect">
            <a:avLst/>
          </a:prstGeom>
        </p:spPr>
      </p:pic>
      <p:sp>
        <p:nvSpPr>
          <p:cNvPr id="15" name="Ovale 14">
            <a:extLst>
              <a:ext uri="{FF2B5EF4-FFF2-40B4-BE49-F238E27FC236}">
                <a16:creationId xmlns:a16="http://schemas.microsoft.com/office/drawing/2014/main" id="{447521F1-347D-4CF6-8BDF-E4DDB79F7A96}"/>
              </a:ext>
            </a:extLst>
          </p:cNvPr>
          <p:cNvSpPr/>
          <p:nvPr/>
        </p:nvSpPr>
        <p:spPr>
          <a:xfrm>
            <a:off x="4980367" y="2123550"/>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9</a:t>
            </a:r>
          </a:p>
        </p:txBody>
      </p:sp>
      <p:sp>
        <p:nvSpPr>
          <p:cNvPr id="6" name="CasellaDiTesto 5">
            <a:extLst>
              <a:ext uri="{FF2B5EF4-FFF2-40B4-BE49-F238E27FC236}">
                <a16:creationId xmlns:a16="http://schemas.microsoft.com/office/drawing/2014/main" id="{23DBD1C7-9ECC-29FA-C658-44935CBFCD81}"/>
              </a:ext>
            </a:extLst>
          </p:cNvPr>
          <p:cNvSpPr txBox="1"/>
          <p:nvPr/>
        </p:nvSpPr>
        <p:spPr>
          <a:xfrm>
            <a:off x="6530006" y="1262596"/>
            <a:ext cx="4186419" cy="1323439"/>
          </a:xfrm>
          <a:prstGeom prst="rect">
            <a:avLst/>
          </a:prstGeom>
          <a:noFill/>
        </p:spPr>
        <p:txBody>
          <a:bodyPr wrap="square" rtlCol="0">
            <a:spAutoFit/>
          </a:bodyPr>
          <a:lstStyle/>
          <a:p>
            <a:r>
              <a:rPr lang="it-IT" sz="1600" dirty="0"/>
              <a:t>Cliccando su «Completa Arruolamento» (9) si procederà alla conferma dell’arruolamento. Infine, selezionando «Avanti» (10) si procedere all’ultima sezione.</a:t>
            </a:r>
          </a:p>
        </p:txBody>
      </p:sp>
      <p:sp>
        <p:nvSpPr>
          <p:cNvPr id="21" name="Ovale 20">
            <a:extLst>
              <a:ext uri="{FF2B5EF4-FFF2-40B4-BE49-F238E27FC236}">
                <a16:creationId xmlns:a16="http://schemas.microsoft.com/office/drawing/2014/main" id="{A1558810-88B8-40D4-AEF6-C7CB34A9526E}"/>
              </a:ext>
            </a:extLst>
          </p:cNvPr>
          <p:cNvSpPr/>
          <p:nvPr/>
        </p:nvSpPr>
        <p:spPr>
          <a:xfrm>
            <a:off x="5165301" y="3400019"/>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10</a:t>
            </a:r>
          </a:p>
        </p:txBody>
      </p:sp>
      <p:sp>
        <p:nvSpPr>
          <p:cNvPr id="8" name="Ovale 7">
            <a:extLst>
              <a:ext uri="{FF2B5EF4-FFF2-40B4-BE49-F238E27FC236}">
                <a16:creationId xmlns:a16="http://schemas.microsoft.com/office/drawing/2014/main" id="{9D0684B1-F7F2-5F03-9E70-C8D04C835580}"/>
              </a:ext>
            </a:extLst>
          </p:cNvPr>
          <p:cNvSpPr/>
          <p:nvPr/>
        </p:nvSpPr>
        <p:spPr>
          <a:xfrm>
            <a:off x="5911065" y="5107548"/>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11</a:t>
            </a:r>
          </a:p>
        </p:txBody>
      </p:sp>
      <p:sp>
        <p:nvSpPr>
          <p:cNvPr id="9" name="Ovale 8">
            <a:extLst>
              <a:ext uri="{FF2B5EF4-FFF2-40B4-BE49-F238E27FC236}">
                <a16:creationId xmlns:a16="http://schemas.microsoft.com/office/drawing/2014/main" id="{BE2FA1C5-65E7-C09C-F50D-A452AC405FF0}"/>
              </a:ext>
            </a:extLst>
          </p:cNvPr>
          <p:cNvSpPr/>
          <p:nvPr/>
        </p:nvSpPr>
        <p:spPr>
          <a:xfrm>
            <a:off x="7077459" y="5107548"/>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12</a:t>
            </a:r>
          </a:p>
        </p:txBody>
      </p:sp>
    </p:spTree>
    <p:extLst>
      <p:ext uri="{BB962C8B-B14F-4D97-AF65-F5344CB8AC3E}">
        <p14:creationId xmlns:p14="http://schemas.microsoft.com/office/powerpoint/2010/main" val="187952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1422087"/>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909710"/>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2975305"/>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388424"/>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01543"/>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322829"/>
            <a:ext cx="6097712" cy="369332"/>
          </a:xfrm>
          <a:prstGeom prst="rect">
            <a:avLst/>
          </a:prstGeom>
          <a:noFill/>
        </p:spPr>
        <p:txBody>
          <a:bodyPr wrap="square">
            <a:spAutoFit/>
          </a:bodyPr>
          <a:lstStyle/>
          <a:p>
            <a:pPr marL="0" indent="0">
              <a:buNone/>
            </a:pPr>
            <a:r>
              <a:rPr lang="it-IT" b="1"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735948"/>
            <a:ext cx="6097712" cy="369332"/>
          </a:xfrm>
          <a:prstGeom prst="rect">
            <a:avLst/>
          </a:prstGeom>
          <a:noFill/>
        </p:spPr>
        <p:txBody>
          <a:bodyPr wrap="square">
            <a:spAutoFit/>
          </a:bodyPr>
          <a:lstStyle/>
          <a:p>
            <a:r>
              <a:rPr lang="it-IT" dirty="0">
                <a:solidFill>
                  <a:schemeClr val="bg1"/>
                </a:solidFill>
              </a:rPr>
              <a:t>Annulla Prenotazione - 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149067"/>
            <a:ext cx="6097712" cy="369332"/>
          </a:xfrm>
          <a:prstGeom prst="rect">
            <a:avLst/>
          </a:prstGeom>
          <a:noFill/>
        </p:spPr>
        <p:txBody>
          <a:bodyPr wrap="square">
            <a:spAutoFit/>
          </a:bodyPr>
          <a:lstStyle/>
          <a:p>
            <a:pPr marL="0" indent="0">
              <a:buNone/>
            </a:pPr>
            <a:r>
              <a:rPr lang="it-IT"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562186"/>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3472351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Stampa Ricevuta</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0F8E3212-4847-413E-A02B-5D8B5B38530C}"/>
              </a:ext>
            </a:extLst>
          </p:cNvPr>
          <p:cNvSpPr txBox="1"/>
          <p:nvPr/>
        </p:nvSpPr>
        <p:spPr>
          <a:xfrm>
            <a:off x="301546" y="1262298"/>
            <a:ext cx="11423284" cy="830997"/>
          </a:xfrm>
          <a:prstGeom prst="rect">
            <a:avLst/>
          </a:prstGeom>
          <a:noFill/>
        </p:spPr>
        <p:txBody>
          <a:bodyPr wrap="square" rtlCol="0">
            <a:spAutoFit/>
          </a:bodyPr>
          <a:lstStyle/>
          <a:p>
            <a:r>
              <a:rPr lang="it-IT" sz="1600" dirty="0"/>
              <a:t>L’utente Farmacista può effettuare nuovamente la Stampa della ricevuta di prenotazione generata dal sistema CUP, accedendo alla Scheda dell’assistito tramite codice fiscale e selezionando, in base al programma di screening si interesse, la sezione Iter diagnostico-terapeutico. </a:t>
            </a:r>
          </a:p>
        </p:txBody>
      </p:sp>
      <p:pic>
        <p:nvPicPr>
          <p:cNvPr id="7" name="Immagine 6">
            <a:extLst>
              <a:ext uri="{FF2B5EF4-FFF2-40B4-BE49-F238E27FC236}">
                <a16:creationId xmlns:a16="http://schemas.microsoft.com/office/drawing/2014/main" id="{DBA4BCBB-681B-17E1-ED3B-81F83351BB84}"/>
              </a:ext>
            </a:extLst>
          </p:cNvPr>
          <p:cNvPicPr>
            <a:picLocks noChangeAspect="1"/>
          </p:cNvPicPr>
          <p:nvPr/>
        </p:nvPicPr>
        <p:blipFill>
          <a:blip r:embed="rId3"/>
          <a:stretch>
            <a:fillRect/>
          </a:stretch>
        </p:blipFill>
        <p:spPr>
          <a:xfrm>
            <a:off x="718558" y="2314401"/>
            <a:ext cx="5150693" cy="4439302"/>
          </a:xfrm>
          <a:prstGeom prst="rect">
            <a:avLst/>
          </a:prstGeom>
        </p:spPr>
      </p:pic>
      <p:sp>
        <p:nvSpPr>
          <p:cNvPr id="11" name="CasellaDiTesto 10">
            <a:extLst>
              <a:ext uri="{FF2B5EF4-FFF2-40B4-BE49-F238E27FC236}">
                <a16:creationId xmlns:a16="http://schemas.microsoft.com/office/drawing/2014/main" id="{2BFD99C5-C5D8-A186-8613-24DE310C1DCE}"/>
              </a:ext>
            </a:extLst>
          </p:cNvPr>
          <p:cNvSpPr txBox="1"/>
          <p:nvPr/>
        </p:nvSpPr>
        <p:spPr>
          <a:xfrm>
            <a:off x="6714754" y="2238573"/>
            <a:ext cx="4186419" cy="2800767"/>
          </a:xfrm>
          <a:prstGeom prst="rect">
            <a:avLst/>
          </a:prstGeom>
          <a:noFill/>
        </p:spPr>
        <p:txBody>
          <a:bodyPr wrap="square" rtlCol="0">
            <a:spAutoFit/>
          </a:bodyPr>
          <a:lstStyle/>
          <a:p>
            <a:r>
              <a:rPr lang="it-IT" sz="1600" dirty="0"/>
              <a:t>Cliccando sul pulsante (1) sarà possibile stampare per il proprio assistito, la ricevuta della prenotazione in cui sono indicati i dati relativi all’appuntamento prenotato in fase di arruolamento. </a:t>
            </a:r>
          </a:p>
          <a:p>
            <a:r>
              <a:rPr lang="it-IT" sz="1600" dirty="0"/>
              <a:t>Tale funzionalità è attiva solo per le prenotazioni non ancora accettate ed esclusivamente per i seguenti programmi:</a:t>
            </a:r>
          </a:p>
          <a:p>
            <a:pPr marL="285750" indent="-285750">
              <a:buFontTx/>
              <a:buChar char="-"/>
            </a:pPr>
            <a:r>
              <a:rPr lang="it-IT" sz="1600" dirty="0"/>
              <a:t>Mammografico</a:t>
            </a:r>
          </a:p>
          <a:p>
            <a:pPr marL="285750" indent="-285750">
              <a:buFontTx/>
              <a:buChar char="-"/>
            </a:pPr>
            <a:r>
              <a:rPr lang="it-IT" sz="1600" dirty="0"/>
              <a:t>Cervice PAP test</a:t>
            </a:r>
          </a:p>
          <a:p>
            <a:pPr marL="285750" indent="-285750">
              <a:buFontTx/>
              <a:buChar char="-"/>
            </a:pPr>
            <a:r>
              <a:rPr lang="it-IT" sz="1600" dirty="0"/>
              <a:t>Cervice HPV test </a:t>
            </a:r>
          </a:p>
        </p:txBody>
      </p:sp>
      <p:sp>
        <p:nvSpPr>
          <p:cNvPr id="21" name="Ovale 20">
            <a:extLst>
              <a:ext uri="{FF2B5EF4-FFF2-40B4-BE49-F238E27FC236}">
                <a16:creationId xmlns:a16="http://schemas.microsoft.com/office/drawing/2014/main" id="{A1558810-88B8-40D4-AEF6-C7CB34A9526E}"/>
              </a:ext>
            </a:extLst>
          </p:cNvPr>
          <p:cNvSpPr/>
          <p:nvPr/>
        </p:nvSpPr>
        <p:spPr>
          <a:xfrm>
            <a:off x="5088388" y="5936066"/>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1</a:t>
            </a:r>
          </a:p>
        </p:txBody>
      </p:sp>
    </p:spTree>
    <p:extLst>
      <p:ext uri="{BB962C8B-B14F-4D97-AF65-F5344CB8AC3E}">
        <p14:creationId xmlns:p14="http://schemas.microsoft.com/office/powerpoint/2010/main" val="3920267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1828484"/>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909710"/>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2975305"/>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388424"/>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01543"/>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322829"/>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735948"/>
            <a:ext cx="6097712" cy="369332"/>
          </a:xfrm>
          <a:prstGeom prst="rect">
            <a:avLst/>
          </a:prstGeom>
          <a:noFill/>
        </p:spPr>
        <p:txBody>
          <a:bodyPr wrap="square">
            <a:spAutoFit/>
          </a:bodyPr>
          <a:lstStyle/>
          <a:p>
            <a:r>
              <a:rPr lang="it-IT" b="1" dirty="0">
                <a:solidFill>
                  <a:schemeClr val="bg1"/>
                </a:solidFill>
              </a:rPr>
              <a:t>Annulla Prenotazione - 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149067"/>
            <a:ext cx="6097712" cy="369332"/>
          </a:xfrm>
          <a:prstGeom prst="rect">
            <a:avLst/>
          </a:prstGeom>
          <a:noFill/>
        </p:spPr>
        <p:txBody>
          <a:bodyPr wrap="square">
            <a:spAutoFit/>
          </a:bodyPr>
          <a:lstStyle/>
          <a:p>
            <a:pPr marL="0" indent="0">
              <a:buNone/>
            </a:pPr>
            <a:r>
              <a:rPr lang="it-IT"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562186"/>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280986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Annulla prenotazione</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a:extLst>
              <a:ext uri="{FF2B5EF4-FFF2-40B4-BE49-F238E27FC236}">
                <a16:creationId xmlns:a16="http://schemas.microsoft.com/office/drawing/2014/main" id="{0F8E3212-4847-413E-A02B-5D8B5B38530C}"/>
              </a:ext>
            </a:extLst>
          </p:cNvPr>
          <p:cNvSpPr txBox="1"/>
          <p:nvPr/>
        </p:nvSpPr>
        <p:spPr>
          <a:xfrm>
            <a:off x="301546" y="1262298"/>
            <a:ext cx="11423284" cy="830997"/>
          </a:xfrm>
          <a:prstGeom prst="rect">
            <a:avLst/>
          </a:prstGeom>
          <a:noFill/>
        </p:spPr>
        <p:txBody>
          <a:bodyPr wrap="square" rtlCol="0">
            <a:spAutoFit/>
          </a:bodyPr>
          <a:lstStyle/>
          <a:p>
            <a:r>
              <a:rPr lang="it-IT" sz="1600" dirty="0"/>
              <a:t>L’utente Farmacista può annullare una prenotazione effettuata in fase di arruolamento tramite integrazione con il sistema CUP, accedendo alla Scheda dell’assistito tramite codice fiscale e selezionando, in base al programma di screening di interesse, la sezione Iter diagnostico-terapeutico. </a:t>
            </a:r>
          </a:p>
        </p:txBody>
      </p:sp>
      <p:pic>
        <p:nvPicPr>
          <p:cNvPr id="7" name="Immagine 6">
            <a:extLst>
              <a:ext uri="{FF2B5EF4-FFF2-40B4-BE49-F238E27FC236}">
                <a16:creationId xmlns:a16="http://schemas.microsoft.com/office/drawing/2014/main" id="{DBA4BCBB-681B-17E1-ED3B-81F83351BB84}"/>
              </a:ext>
            </a:extLst>
          </p:cNvPr>
          <p:cNvPicPr>
            <a:picLocks noChangeAspect="1"/>
          </p:cNvPicPr>
          <p:nvPr/>
        </p:nvPicPr>
        <p:blipFill>
          <a:blip r:embed="rId3"/>
          <a:srcRect/>
          <a:stretch/>
        </p:blipFill>
        <p:spPr>
          <a:xfrm>
            <a:off x="718558" y="2703560"/>
            <a:ext cx="5150693" cy="3660984"/>
          </a:xfrm>
          <a:prstGeom prst="rect">
            <a:avLst/>
          </a:prstGeom>
        </p:spPr>
      </p:pic>
      <p:sp>
        <p:nvSpPr>
          <p:cNvPr id="11" name="CasellaDiTesto 10">
            <a:extLst>
              <a:ext uri="{FF2B5EF4-FFF2-40B4-BE49-F238E27FC236}">
                <a16:creationId xmlns:a16="http://schemas.microsoft.com/office/drawing/2014/main" id="{2BFD99C5-C5D8-A186-8613-24DE310C1DCE}"/>
              </a:ext>
            </a:extLst>
          </p:cNvPr>
          <p:cNvSpPr txBox="1"/>
          <p:nvPr/>
        </p:nvSpPr>
        <p:spPr>
          <a:xfrm>
            <a:off x="7030949" y="2306306"/>
            <a:ext cx="4186419" cy="2308324"/>
          </a:xfrm>
          <a:prstGeom prst="rect">
            <a:avLst/>
          </a:prstGeom>
          <a:noFill/>
        </p:spPr>
        <p:txBody>
          <a:bodyPr wrap="square" rtlCol="0">
            <a:spAutoFit/>
          </a:bodyPr>
          <a:lstStyle/>
          <a:p>
            <a:r>
              <a:rPr lang="it-IT" sz="1600" dirty="0"/>
              <a:t>Cliccando sul pulsante (1) sarà possibile annullare per quell’assistito, la prenotazione effettuata in fase di arruolamento. </a:t>
            </a:r>
          </a:p>
          <a:p>
            <a:r>
              <a:rPr lang="it-IT" sz="1600" dirty="0"/>
              <a:t>Tale funzionalità è attiva solo per le prenotazioni non ancora accettate ed esclusivamente per i seguenti programmi:</a:t>
            </a:r>
          </a:p>
          <a:p>
            <a:pPr marL="285750" indent="-285750">
              <a:buFontTx/>
              <a:buChar char="-"/>
            </a:pPr>
            <a:r>
              <a:rPr lang="it-IT" sz="1600" dirty="0"/>
              <a:t>Mammografico</a:t>
            </a:r>
          </a:p>
          <a:p>
            <a:pPr marL="285750" indent="-285750">
              <a:buFontTx/>
              <a:buChar char="-"/>
            </a:pPr>
            <a:r>
              <a:rPr lang="it-IT" sz="1600" dirty="0"/>
              <a:t>Cervice PAP test</a:t>
            </a:r>
          </a:p>
          <a:p>
            <a:pPr marL="285750" indent="-285750">
              <a:buFontTx/>
              <a:buChar char="-"/>
            </a:pPr>
            <a:r>
              <a:rPr lang="it-IT" sz="1600" dirty="0"/>
              <a:t>Cervice HPV test </a:t>
            </a:r>
          </a:p>
        </p:txBody>
      </p:sp>
      <p:sp>
        <p:nvSpPr>
          <p:cNvPr id="21" name="Ovale 20">
            <a:extLst>
              <a:ext uri="{FF2B5EF4-FFF2-40B4-BE49-F238E27FC236}">
                <a16:creationId xmlns:a16="http://schemas.microsoft.com/office/drawing/2014/main" id="{A1558810-88B8-40D4-AEF6-C7CB34A9526E}"/>
              </a:ext>
            </a:extLst>
          </p:cNvPr>
          <p:cNvSpPr/>
          <p:nvPr/>
        </p:nvSpPr>
        <p:spPr>
          <a:xfrm>
            <a:off x="5088388" y="5876799"/>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1</a:t>
            </a:r>
          </a:p>
        </p:txBody>
      </p:sp>
    </p:spTree>
    <p:extLst>
      <p:ext uri="{BB962C8B-B14F-4D97-AF65-F5344CB8AC3E}">
        <p14:creationId xmlns:p14="http://schemas.microsoft.com/office/powerpoint/2010/main" val="4033217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E173382E-287D-96F0-BFD7-725EA798DEC0}"/>
              </a:ext>
            </a:extLst>
          </p:cNvPr>
          <p:cNvPicPr>
            <a:picLocks noChangeAspect="1"/>
          </p:cNvPicPr>
          <p:nvPr/>
        </p:nvPicPr>
        <p:blipFill>
          <a:blip r:embed="rId2"/>
          <a:stretch>
            <a:fillRect/>
          </a:stretch>
        </p:blipFill>
        <p:spPr>
          <a:xfrm>
            <a:off x="474400" y="1560757"/>
            <a:ext cx="3589331" cy="1653683"/>
          </a:xfrm>
          <a:prstGeom prst="rect">
            <a:avLst/>
          </a:prstGeom>
        </p:spPr>
      </p:pic>
      <p:sp>
        <p:nvSpPr>
          <p:cNvPr id="6" name="Titolo 3">
            <a:extLst>
              <a:ext uri="{FF2B5EF4-FFF2-40B4-BE49-F238E27FC236}">
                <a16:creationId xmlns:a16="http://schemas.microsoft.com/office/drawing/2014/main" id="{487A7B73-4CB4-5009-B311-5E896AFB4B54}"/>
              </a:ext>
            </a:extLst>
          </p:cNvPr>
          <p:cNvSpPr>
            <a:spLocks noGrp="1"/>
          </p:cNvSpPr>
          <p:nvPr>
            <p:ph type="title"/>
          </p:nvPr>
        </p:nvSpPr>
        <p:spPr>
          <a:xfrm>
            <a:off x="838200" y="633223"/>
            <a:ext cx="10515600" cy="629373"/>
          </a:xfrm>
        </p:spPr>
        <p:txBody>
          <a:bodyPr>
            <a:normAutofit/>
          </a:bodyPr>
          <a:lstStyle/>
          <a:p>
            <a:r>
              <a:rPr lang="it-IT" sz="2800" dirty="0"/>
              <a:t>Guida Utente Farmacia – Effettua nuova prenotazione</a:t>
            </a:r>
          </a:p>
        </p:txBody>
      </p:sp>
      <p:sp>
        <p:nvSpPr>
          <p:cNvPr id="7" name="CasellaDiTesto 6">
            <a:extLst>
              <a:ext uri="{FF2B5EF4-FFF2-40B4-BE49-F238E27FC236}">
                <a16:creationId xmlns:a16="http://schemas.microsoft.com/office/drawing/2014/main" id="{17C2AFAC-EB0B-6990-0A32-F5D86654AF99}"/>
              </a:ext>
            </a:extLst>
          </p:cNvPr>
          <p:cNvSpPr txBox="1"/>
          <p:nvPr/>
        </p:nvSpPr>
        <p:spPr>
          <a:xfrm>
            <a:off x="4605867" y="1434239"/>
            <a:ext cx="7069665" cy="1323439"/>
          </a:xfrm>
          <a:prstGeom prst="rect">
            <a:avLst/>
          </a:prstGeom>
          <a:noFill/>
        </p:spPr>
        <p:txBody>
          <a:bodyPr wrap="square" rtlCol="0">
            <a:spAutoFit/>
          </a:bodyPr>
          <a:lstStyle/>
          <a:p>
            <a:r>
              <a:rPr lang="it-IT" sz="1600" dirty="0"/>
              <a:t>Una volta confermata l’operazione, lo stato della scheda muta in «Esame da Riprenotare». L’utente provvede alla </a:t>
            </a:r>
            <a:r>
              <a:rPr lang="it-IT" sz="1600" dirty="0" err="1"/>
              <a:t>ri</a:t>
            </a:r>
            <a:r>
              <a:rPr lang="it-IT" sz="1600" dirty="0"/>
              <a:t>-prenotazione dell’appuntamento accedendo alla sezione Iter diagnostico-terapeutico e cliccando sul pulsante (2). </a:t>
            </a:r>
          </a:p>
          <a:p>
            <a:r>
              <a:rPr lang="it-IT" sz="1600" dirty="0"/>
              <a:t>Infine cliccare sul pulsante «Conferma» (3).</a:t>
            </a:r>
          </a:p>
        </p:txBody>
      </p:sp>
      <p:pic>
        <p:nvPicPr>
          <p:cNvPr id="9" name="Immagine 8">
            <a:extLst>
              <a:ext uri="{FF2B5EF4-FFF2-40B4-BE49-F238E27FC236}">
                <a16:creationId xmlns:a16="http://schemas.microsoft.com/office/drawing/2014/main" id="{8F673EC6-FEA2-2559-51A5-D0C4EFE7542F}"/>
              </a:ext>
            </a:extLst>
          </p:cNvPr>
          <p:cNvPicPr>
            <a:picLocks noChangeAspect="1"/>
          </p:cNvPicPr>
          <p:nvPr/>
        </p:nvPicPr>
        <p:blipFill rotWithShape="1">
          <a:blip r:embed="rId3"/>
          <a:srcRect t="31027"/>
          <a:stretch/>
        </p:blipFill>
        <p:spPr>
          <a:xfrm>
            <a:off x="474400" y="3445165"/>
            <a:ext cx="6069382" cy="2983346"/>
          </a:xfrm>
          <a:prstGeom prst="rect">
            <a:avLst/>
          </a:prstGeom>
        </p:spPr>
      </p:pic>
      <p:sp>
        <p:nvSpPr>
          <p:cNvPr id="11" name="Ovale 10">
            <a:extLst>
              <a:ext uri="{FF2B5EF4-FFF2-40B4-BE49-F238E27FC236}">
                <a16:creationId xmlns:a16="http://schemas.microsoft.com/office/drawing/2014/main" id="{A6421A78-3898-3A7B-0957-EB66A54C2C6C}"/>
              </a:ext>
            </a:extLst>
          </p:cNvPr>
          <p:cNvSpPr/>
          <p:nvPr/>
        </p:nvSpPr>
        <p:spPr>
          <a:xfrm>
            <a:off x="5823679" y="6049345"/>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2</a:t>
            </a:r>
          </a:p>
        </p:txBody>
      </p:sp>
      <p:pic>
        <p:nvPicPr>
          <p:cNvPr id="13" name="Immagine 12">
            <a:extLst>
              <a:ext uri="{FF2B5EF4-FFF2-40B4-BE49-F238E27FC236}">
                <a16:creationId xmlns:a16="http://schemas.microsoft.com/office/drawing/2014/main" id="{133C127B-275C-86F6-7170-B79F0A37A931}"/>
              </a:ext>
            </a:extLst>
          </p:cNvPr>
          <p:cNvPicPr>
            <a:picLocks noChangeAspect="1"/>
          </p:cNvPicPr>
          <p:nvPr/>
        </p:nvPicPr>
        <p:blipFill>
          <a:blip r:embed="rId4"/>
          <a:stretch>
            <a:fillRect/>
          </a:stretch>
        </p:blipFill>
        <p:spPr>
          <a:xfrm>
            <a:off x="6955883" y="4409640"/>
            <a:ext cx="3596952" cy="1615580"/>
          </a:xfrm>
          <a:prstGeom prst="rect">
            <a:avLst/>
          </a:prstGeom>
        </p:spPr>
      </p:pic>
      <p:sp>
        <p:nvSpPr>
          <p:cNvPr id="14" name="Ovale 13">
            <a:extLst>
              <a:ext uri="{FF2B5EF4-FFF2-40B4-BE49-F238E27FC236}">
                <a16:creationId xmlns:a16="http://schemas.microsoft.com/office/drawing/2014/main" id="{46C73892-E1FB-62A6-938B-1548B87AB3DE}"/>
              </a:ext>
            </a:extLst>
          </p:cNvPr>
          <p:cNvSpPr/>
          <p:nvPr/>
        </p:nvSpPr>
        <p:spPr>
          <a:xfrm>
            <a:off x="8571498" y="5704252"/>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3</a:t>
            </a:r>
          </a:p>
        </p:txBody>
      </p:sp>
    </p:spTree>
    <p:extLst>
      <p:ext uri="{BB962C8B-B14F-4D97-AF65-F5344CB8AC3E}">
        <p14:creationId xmlns:p14="http://schemas.microsoft.com/office/powerpoint/2010/main" val="39070997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50D8651-ABB8-0FA4-5A1C-E396D34EAE42}"/>
              </a:ext>
            </a:extLst>
          </p:cNvPr>
          <p:cNvSpPr txBox="1">
            <a:spLocks/>
          </p:cNvSpPr>
          <p:nvPr/>
        </p:nvSpPr>
        <p:spPr>
          <a:xfrm>
            <a:off x="838200" y="633223"/>
            <a:ext cx="10515600" cy="629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a:lstStyle>
          <a:p>
            <a:r>
              <a:rPr lang="it-IT" sz="2800" dirty="0"/>
              <a:t>Guida Utente Farmacia – Effettua nuova prenotazione</a:t>
            </a:r>
          </a:p>
        </p:txBody>
      </p:sp>
      <p:pic>
        <p:nvPicPr>
          <p:cNvPr id="6" name="Immagine 5">
            <a:extLst>
              <a:ext uri="{FF2B5EF4-FFF2-40B4-BE49-F238E27FC236}">
                <a16:creationId xmlns:a16="http://schemas.microsoft.com/office/drawing/2014/main" id="{F1EE5C12-1B4E-3DE1-CC26-772C279FD936}"/>
              </a:ext>
            </a:extLst>
          </p:cNvPr>
          <p:cNvPicPr>
            <a:picLocks noChangeAspect="1"/>
          </p:cNvPicPr>
          <p:nvPr/>
        </p:nvPicPr>
        <p:blipFill rotWithShape="1">
          <a:blip r:embed="rId2"/>
          <a:srcRect b="24290"/>
          <a:stretch/>
        </p:blipFill>
        <p:spPr>
          <a:xfrm>
            <a:off x="169193" y="1374144"/>
            <a:ext cx="4207999" cy="3327166"/>
          </a:xfrm>
          <a:prstGeom prst="rect">
            <a:avLst/>
          </a:prstGeom>
          <a:ln>
            <a:solidFill>
              <a:schemeClr val="bg2">
                <a:lumMod val="10000"/>
              </a:schemeClr>
            </a:solidFill>
          </a:ln>
        </p:spPr>
      </p:pic>
      <p:sp>
        <p:nvSpPr>
          <p:cNvPr id="7" name="CasellaDiTesto 6">
            <a:extLst>
              <a:ext uri="{FF2B5EF4-FFF2-40B4-BE49-F238E27FC236}">
                <a16:creationId xmlns:a16="http://schemas.microsoft.com/office/drawing/2014/main" id="{335D6B5E-DCF9-9F99-9C66-05EBC602C419}"/>
              </a:ext>
            </a:extLst>
          </p:cNvPr>
          <p:cNvSpPr txBox="1"/>
          <p:nvPr/>
        </p:nvSpPr>
        <p:spPr>
          <a:xfrm>
            <a:off x="4998413" y="1353597"/>
            <a:ext cx="6355387" cy="1569660"/>
          </a:xfrm>
          <a:prstGeom prst="rect">
            <a:avLst/>
          </a:prstGeom>
          <a:noFill/>
        </p:spPr>
        <p:txBody>
          <a:bodyPr wrap="square" rtlCol="0">
            <a:spAutoFit/>
          </a:bodyPr>
          <a:lstStyle/>
          <a:p>
            <a:r>
              <a:rPr lang="it-IT" sz="1600" dirty="0"/>
              <a:t>Una volta confermata l’operazione, il sistema riporta l’utente al </a:t>
            </a:r>
            <a:r>
              <a:rPr lang="it-IT" sz="1600" dirty="0" err="1"/>
              <a:t>wizard</a:t>
            </a:r>
            <a:r>
              <a:rPr lang="it-IT" sz="1600" dirty="0"/>
              <a:t> di prenotazione, in cui selezionando la struttura desiderata e successivamente cliccando il tasto «Ricerca», si riporta la lista degli slot disponibili presso la struttura stessa.</a:t>
            </a:r>
          </a:p>
          <a:p>
            <a:r>
              <a:rPr lang="it-IT" sz="1600" dirty="0"/>
              <a:t>Dopo aver selezionare lo slot, cliccare su «Conferma Prenotazione» (4). Il sistema mostrerà il riepilogo della RIPRENOTAZIONE.</a:t>
            </a:r>
          </a:p>
        </p:txBody>
      </p:sp>
      <p:pic>
        <p:nvPicPr>
          <p:cNvPr id="11" name="Immagine 10">
            <a:extLst>
              <a:ext uri="{FF2B5EF4-FFF2-40B4-BE49-F238E27FC236}">
                <a16:creationId xmlns:a16="http://schemas.microsoft.com/office/drawing/2014/main" id="{24B49FD8-62F2-ACC0-7161-18305F116325}"/>
              </a:ext>
            </a:extLst>
          </p:cNvPr>
          <p:cNvPicPr>
            <a:picLocks noChangeAspect="1"/>
          </p:cNvPicPr>
          <p:nvPr/>
        </p:nvPicPr>
        <p:blipFill>
          <a:blip r:embed="rId3"/>
          <a:stretch>
            <a:fillRect/>
          </a:stretch>
        </p:blipFill>
        <p:spPr>
          <a:xfrm>
            <a:off x="4497266" y="3205582"/>
            <a:ext cx="2445338" cy="3548583"/>
          </a:xfrm>
          <a:prstGeom prst="rect">
            <a:avLst/>
          </a:prstGeom>
          <a:ln>
            <a:solidFill>
              <a:schemeClr val="bg2">
                <a:lumMod val="10000"/>
              </a:schemeClr>
            </a:solidFill>
          </a:ln>
        </p:spPr>
      </p:pic>
      <p:sp>
        <p:nvSpPr>
          <p:cNvPr id="12" name="Ovale 11">
            <a:extLst>
              <a:ext uri="{FF2B5EF4-FFF2-40B4-BE49-F238E27FC236}">
                <a16:creationId xmlns:a16="http://schemas.microsoft.com/office/drawing/2014/main" id="{D89381B9-FA73-110D-E49D-3A75622EE3AD}"/>
              </a:ext>
            </a:extLst>
          </p:cNvPr>
          <p:cNvSpPr/>
          <p:nvPr/>
        </p:nvSpPr>
        <p:spPr>
          <a:xfrm>
            <a:off x="6825825" y="6055232"/>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4</a:t>
            </a:r>
          </a:p>
        </p:txBody>
      </p:sp>
      <p:pic>
        <p:nvPicPr>
          <p:cNvPr id="14" name="Immagine 13">
            <a:extLst>
              <a:ext uri="{FF2B5EF4-FFF2-40B4-BE49-F238E27FC236}">
                <a16:creationId xmlns:a16="http://schemas.microsoft.com/office/drawing/2014/main" id="{F333D25B-61BC-C2E1-1BBB-84BE5EB78566}"/>
              </a:ext>
            </a:extLst>
          </p:cNvPr>
          <p:cNvPicPr>
            <a:picLocks noChangeAspect="1"/>
          </p:cNvPicPr>
          <p:nvPr/>
        </p:nvPicPr>
        <p:blipFill>
          <a:blip r:embed="rId4"/>
          <a:stretch>
            <a:fillRect/>
          </a:stretch>
        </p:blipFill>
        <p:spPr>
          <a:xfrm>
            <a:off x="7195694" y="3851564"/>
            <a:ext cx="4625766" cy="1950507"/>
          </a:xfrm>
          <a:prstGeom prst="rect">
            <a:avLst/>
          </a:prstGeom>
        </p:spPr>
      </p:pic>
    </p:spTree>
    <p:extLst>
      <p:ext uri="{BB962C8B-B14F-4D97-AF65-F5344CB8AC3E}">
        <p14:creationId xmlns:p14="http://schemas.microsoft.com/office/powerpoint/2010/main" val="1385537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618523"/>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b="1"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909710"/>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2975305"/>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388424"/>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01543"/>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322829"/>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735948"/>
            <a:ext cx="6097712" cy="369332"/>
          </a:xfrm>
          <a:prstGeom prst="rect">
            <a:avLst/>
          </a:prstGeom>
          <a:noFill/>
        </p:spPr>
        <p:txBody>
          <a:bodyPr wrap="square">
            <a:spAutoFit/>
          </a:bodyPr>
          <a:lstStyle/>
          <a:p>
            <a:r>
              <a:rPr lang="it-IT" dirty="0">
                <a:solidFill>
                  <a:schemeClr val="bg1"/>
                </a:solidFill>
              </a:rPr>
              <a:t>Annulla Prenotazione - 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149067"/>
            <a:ext cx="6097712" cy="369332"/>
          </a:xfrm>
          <a:prstGeom prst="rect">
            <a:avLst/>
          </a:prstGeom>
          <a:noFill/>
        </p:spPr>
        <p:txBody>
          <a:bodyPr wrap="square">
            <a:spAutoFit/>
          </a:bodyPr>
          <a:lstStyle/>
          <a:p>
            <a:pPr marL="0" indent="0">
              <a:buNone/>
            </a:pPr>
            <a:r>
              <a:rPr lang="it-IT"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562186"/>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3269145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2262590"/>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909710"/>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2975305"/>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388424"/>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01543"/>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322829"/>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735948"/>
            <a:ext cx="6097712" cy="369332"/>
          </a:xfrm>
          <a:prstGeom prst="rect">
            <a:avLst/>
          </a:prstGeom>
          <a:noFill/>
        </p:spPr>
        <p:txBody>
          <a:bodyPr wrap="square">
            <a:spAutoFit/>
          </a:bodyPr>
          <a:lstStyle/>
          <a:p>
            <a:r>
              <a:rPr lang="it-IT" dirty="0">
                <a:solidFill>
                  <a:schemeClr val="bg1"/>
                </a:solidFill>
              </a:rPr>
              <a:t>Annulla Prenotazione - 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149067"/>
            <a:ext cx="6097712" cy="369332"/>
          </a:xfrm>
          <a:prstGeom prst="rect">
            <a:avLst/>
          </a:prstGeom>
          <a:noFill/>
        </p:spPr>
        <p:txBody>
          <a:bodyPr wrap="square">
            <a:spAutoFit/>
          </a:bodyPr>
          <a:lstStyle/>
          <a:p>
            <a:pPr marL="0" indent="0">
              <a:buNone/>
            </a:pPr>
            <a:r>
              <a:rPr lang="it-IT" b="1"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562186"/>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178299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50D8651-ABB8-0FA4-5A1C-E396D34EAE42}"/>
              </a:ext>
            </a:extLst>
          </p:cNvPr>
          <p:cNvSpPr txBox="1">
            <a:spLocks/>
          </p:cNvSpPr>
          <p:nvPr/>
        </p:nvSpPr>
        <p:spPr>
          <a:xfrm>
            <a:off x="838200" y="633223"/>
            <a:ext cx="10515600" cy="629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a:lstStyle>
          <a:p>
            <a:r>
              <a:rPr lang="it-IT" sz="2800" dirty="0"/>
              <a:t>Guida Utente Farmacia – Stampa Esito</a:t>
            </a:r>
          </a:p>
        </p:txBody>
      </p:sp>
      <p:sp>
        <p:nvSpPr>
          <p:cNvPr id="7" name="CasellaDiTesto 6">
            <a:extLst>
              <a:ext uri="{FF2B5EF4-FFF2-40B4-BE49-F238E27FC236}">
                <a16:creationId xmlns:a16="http://schemas.microsoft.com/office/drawing/2014/main" id="{335D6B5E-DCF9-9F99-9C66-05EBC602C419}"/>
              </a:ext>
            </a:extLst>
          </p:cNvPr>
          <p:cNvSpPr txBox="1"/>
          <p:nvPr/>
        </p:nvSpPr>
        <p:spPr>
          <a:xfrm>
            <a:off x="341746" y="1445012"/>
            <a:ext cx="11674763" cy="830997"/>
          </a:xfrm>
          <a:prstGeom prst="rect">
            <a:avLst/>
          </a:prstGeom>
          <a:noFill/>
        </p:spPr>
        <p:txBody>
          <a:bodyPr wrap="square" rtlCol="0">
            <a:spAutoFit/>
          </a:bodyPr>
          <a:lstStyle/>
          <a:p>
            <a:r>
              <a:rPr lang="it-IT" sz="1600" dirty="0"/>
              <a:t>Per accedere alla funzionalità «Stampa Esito», l’utente Farmacista dovrà accedere alla scheda dell’assistito e alla sezione di «Screening». Essendo presente un esito per la prestazione, la scheda farà riferimento allo storico dell’assistito. Per accedere allo storico è necessario selezionare il </a:t>
            </a:r>
            <a:r>
              <a:rPr lang="it-IT" sz="1600" dirty="0" err="1"/>
              <a:t>ballet</a:t>
            </a:r>
            <a:r>
              <a:rPr lang="it-IT" sz="1600" dirty="0"/>
              <a:t> «storico» (1) e il programma di interesse nella lista sottostante.</a:t>
            </a:r>
          </a:p>
        </p:txBody>
      </p:sp>
      <p:pic>
        <p:nvPicPr>
          <p:cNvPr id="3" name="Immagine 2">
            <a:extLst>
              <a:ext uri="{FF2B5EF4-FFF2-40B4-BE49-F238E27FC236}">
                <a16:creationId xmlns:a16="http://schemas.microsoft.com/office/drawing/2014/main" id="{2A537298-831D-79FE-72ED-9F4528E0CD70}"/>
              </a:ext>
            </a:extLst>
          </p:cNvPr>
          <p:cNvPicPr>
            <a:picLocks noChangeAspect="1"/>
          </p:cNvPicPr>
          <p:nvPr/>
        </p:nvPicPr>
        <p:blipFill>
          <a:blip r:embed="rId2"/>
          <a:stretch>
            <a:fillRect/>
          </a:stretch>
        </p:blipFill>
        <p:spPr>
          <a:xfrm>
            <a:off x="341746" y="2289275"/>
            <a:ext cx="5477243" cy="2648016"/>
          </a:xfrm>
          <a:prstGeom prst="rect">
            <a:avLst/>
          </a:prstGeom>
        </p:spPr>
      </p:pic>
      <p:sp>
        <p:nvSpPr>
          <p:cNvPr id="5" name="Ovale 4">
            <a:extLst>
              <a:ext uri="{FF2B5EF4-FFF2-40B4-BE49-F238E27FC236}">
                <a16:creationId xmlns:a16="http://schemas.microsoft.com/office/drawing/2014/main" id="{ABE5838E-ACB6-5A2A-618C-5947F2D8E075}"/>
              </a:ext>
            </a:extLst>
          </p:cNvPr>
          <p:cNvSpPr/>
          <p:nvPr/>
        </p:nvSpPr>
        <p:spPr>
          <a:xfrm>
            <a:off x="3537679" y="3081120"/>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1</a:t>
            </a:r>
          </a:p>
        </p:txBody>
      </p:sp>
      <p:pic>
        <p:nvPicPr>
          <p:cNvPr id="9" name="Immagine 8">
            <a:extLst>
              <a:ext uri="{FF2B5EF4-FFF2-40B4-BE49-F238E27FC236}">
                <a16:creationId xmlns:a16="http://schemas.microsoft.com/office/drawing/2014/main" id="{990A7FB5-3A9F-5903-0CE7-9883FB05F264}"/>
              </a:ext>
            </a:extLst>
          </p:cNvPr>
          <p:cNvPicPr>
            <a:picLocks noChangeAspect="1"/>
          </p:cNvPicPr>
          <p:nvPr/>
        </p:nvPicPr>
        <p:blipFill>
          <a:blip r:embed="rId3"/>
          <a:stretch>
            <a:fillRect/>
          </a:stretch>
        </p:blipFill>
        <p:spPr>
          <a:xfrm>
            <a:off x="407940" y="5016660"/>
            <a:ext cx="5420204" cy="1261600"/>
          </a:xfrm>
          <a:prstGeom prst="rect">
            <a:avLst/>
          </a:prstGeom>
        </p:spPr>
      </p:pic>
      <p:sp>
        <p:nvSpPr>
          <p:cNvPr id="10" name="CasellaDiTesto 9">
            <a:extLst>
              <a:ext uri="{FF2B5EF4-FFF2-40B4-BE49-F238E27FC236}">
                <a16:creationId xmlns:a16="http://schemas.microsoft.com/office/drawing/2014/main" id="{62634454-4639-04B8-24D4-E694BAB97DE0}"/>
              </a:ext>
            </a:extLst>
          </p:cNvPr>
          <p:cNvSpPr txBox="1"/>
          <p:nvPr/>
        </p:nvSpPr>
        <p:spPr>
          <a:xfrm>
            <a:off x="6335377" y="2742566"/>
            <a:ext cx="5117714" cy="830997"/>
          </a:xfrm>
          <a:prstGeom prst="rect">
            <a:avLst/>
          </a:prstGeom>
          <a:noFill/>
        </p:spPr>
        <p:txBody>
          <a:bodyPr wrap="square" rtlCol="0">
            <a:spAutoFit/>
          </a:bodyPr>
          <a:lstStyle/>
          <a:p>
            <a:r>
              <a:rPr lang="it-IT" sz="1600" dirty="0"/>
              <a:t>Nel dettaglio della sezione «Esiti» (2) è possibile procedere alla stampa dell’esito cliccando sull’apposito pulsante (3). </a:t>
            </a:r>
          </a:p>
        </p:txBody>
      </p:sp>
      <p:sp>
        <p:nvSpPr>
          <p:cNvPr id="13" name="Ovale 12">
            <a:extLst>
              <a:ext uri="{FF2B5EF4-FFF2-40B4-BE49-F238E27FC236}">
                <a16:creationId xmlns:a16="http://schemas.microsoft.com/office/drawing/2014/main" id="{4AB1E2A5-5574-F565-F4CD-874106AC19B3}"/>
              </a:ext>
            </a:extLst>
          </p:cNvPr>
          <p:cNvSpPr/>
          <p:nvPr/>
        </p:nvSpPr>
        <p:spPr>
          <a:xfrm>
            <a:off x="4530588" y="4592198"/>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2</a:t>
            </a:r>
          </a:p>
        </p:txBody>
      </p:sp>
      <p:sp>
        <p:nvSpPr>
          <p:cNvPr id="15" name="Ovale 14">
            <a:extLst>
              <a:ext uri="{FF2B5EF4-FFF2-40B4-BE49-F238E27FC236}">
                <a16:creationId xmlns:a16="http://schemas.microsoft.com/office/drawing/2014/main" id="{37895984-D843-0B13-CBE3-FEFACCFF1A0B}"/>
              </a:ext>
            </a:extLst>
          </p:cNvPr>
          <p:cNvSpPr/>
          <p:nvPr/>
        </p:nvSpPr>
        <p:spPr>
          <a:xfrm>
            <a:off x="5449120" y="5834489"/>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3</a:t>
            </a:r>
          </a:p>
        </p:txBody>
      </p:sp>
    </p:spTree>
    <p:extLst>
      <p:ext uri="{BB962C8B-B14F-4D97-AF65-F5344CB8AC3E}">
        <p14:creationId xmlns:p14="http://schemas.microsoft.com/office/powerpoint/2010/main" val="2841491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2668988"/>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909710"/>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2975305"/>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388424"/>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01543"/>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322829"/>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735948"/>
            <a:ext cx="6097712" cy="369332"/>
          </a:xfrm>
          <a:prstGeom prst="rect">
            <a:avLst/>
          </a:prstGeom>
          <a:noFill/>
        </p:spPr>
        <p:txBody>
          <a:bodyPr wrap="square">
            <a:spAutoFit/>
          </a:bodyPr>
          <a:lstStyle/>
          <a:p>
            <a:r>
              <a:rPr lang="it-IT" dirty="0">
                <a:solidFill>
                  <a:schemeClr val="bg1"/>
                </a:solidFill>
              </a:rPr>
              <a:t>Annulla Prenotazione - 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149067"/>
            <a:ext cx="6097712" cy="369332"/>
          </a:xfrm>
          <a:prstGeom prst="rect">
            <a:avLst/>
          </a:prstGeom>
          <a:noFill/>
        </p:spPr>
        <p:txBody>
          <a:bodyPr wrap="square">
            <a:spAutoFit/>
          </a:bodyPr>
          <a:lstStyle/>
          <a:p>
            <a:pPr marL="0" indent="0">
              <a:buNone/>
            </a:pPr>
            <a:r>
              <a:rPr lang="it-IT"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562186"/>
            <a:ext cx="6097712" cy="369332"/>
          </a:xfrm>
          <a:prstGeom prst="rect">
            <a:avLst/>
          </a:prstGeom>
          <a:noFill/>
        </p:spPr>
        <p:txBody>
          <a:bodyPr wrap="square">
            <a:spAutoFit/>
          </a:bodyPr>
          <a:lstStyle/>
          <a:p>
            <a:pPr marL="0" indent="0">
              <a:buNone/>
            </a:pPr>
            <a:r>
              <a:rPr lang="it-IT" b="1" dirty="0">
                <a:solidFill>
                  <a:schemeClr val="bg1"/>
                </a:solidFill>
              </a:rPr>
              <a:t>Invia Esito </a:t>
            </a:r>
          </a:p>
        </p:txBody>
      </p:sp>
    </p:spTree>
    <p:extLst>
      <p:ext uri="{BB962C8B-B14F-4D97-AF65-F5344CB8AC3E}">
        <p14:creationId xmlns:p14="http://schemas.microsoft.com/office/powerpoint/2010/main" val="2877067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50D8651-ABB8-0FA4-5A1C-E396D34EAE42}"/>
              </a:ext>
            </a:extLst>
          </p:cNvPr>
          <p:cNvSpPr txBox="1">
            <a:spLocks/>
          </p:cNvSpPr>
          <p:nvPr/>
        </p:nvSpPr>
        <p:spPr>
          <a:xfrm>
            <a:off x="838200" y="633223"/>
            <a:ext cx="10515600" cy="629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a:lstStyle>
          <a:p>
            <a:r>
              <a:rPr lang="it-IT" sz="2800" dirty="0"/>
              <a:t>Guida Utente Farmacia – Invia Esito</a:t>
            </a:r>
          </a:p>
        </p:txBody>
      </p:sp>
      <p:sp>
        <p:nvSpPr>
          <p:cNvPr id="7" name="CasellaDiTesto 6">
            <a:extLst>
              <a:ext uri="{FF2B5EF4-FFF2-40B4-BE49-F238E27FC236}">
                <a16:creationId xmlns:a16="http://schemas.microsoft.com/office/drawing/2014/main" id="{335D6B5E-DCF9-9F99-9C66-05EBC602C419}"/>
              </a:ext>
            </a:extLst>
          </p:cNvPr>
          <p:cNvSpPr txBox="1"/>
          <p:nvPr/>
        </p:nvSpPr>
        <p:spPr>
          <a:xfrm>
            <a:off x="341746" y="1445012"/>
            <a:ext cx="11674763" cy="830997"/>
          </a:xfrm>
          <a:prstGeom prst="rect">
            <a:avLst/>
          </a:prstGeom>
          <a:noFill/>
        </p:spPr>
        <p:txBody>
          <a:bodyPr wrap="square" rtlCol="0">
            <a:spAutoFit/>
          </a:bodyPr>
          <a:lstStyle/>
          <a:p>
            <a:r>
              <a:rPr lang="it-IT" sz="1600" dirty="0"/>
              <a:t>Per accedere alla funzionalità «Invia Esito», l’utente Farmacista dovrà accedere alla scheda dell’assistito e alla sezione di «Screening». Essendo presente un esito per la prestazione, la scheda farà riferimento allo storico dell’assistito. Per accedere allo storico è necessario selezionare il </a:t>
            </a:r>
            <a:r>
              <a:rPr lang="it-IT" sz="1600" dirty="0" err="1"/>
              <a:t>ballet</a:t>
            </a:r>
            <a:r>
              <a:rPr lang="it-IT" sz="1600" dirty="0"/>
              <a:t> «storico» (1) e il programma di interesse nella lista sottostante.</a:t>
            </a:r>
          </a:p>
        </p:txBody>
      </p:sp>
      <p:pic>
        <p:nvPicPr>
          <p:cNvPr id="3" name="Immagine 2">
            <a:extLst>
              <a:ext uri="{FF2B5EF4-FFF2-40B4-BE49-F238E27FC236}">
                <a16:creationId xmlns:a16="http://schemas.microsoft.com/office/drawing/2014/main" id="{2A537298-831D-79FE-72ED-9F4528E0CD70}"/>
              </a:ext>
            </a:extLst>
          </p:cNvPr>
          <p:cNvPicPr>
            <a:picLocks noChangeAspect="1"/>
          </p:cNvPicPr>
          <p:nvPr/>
        </p:nvPicPr>
        <p:blipFill>
          <a:blip r:embed="rId2"/>
          <a:stretch>
            <a:fillRect/>
          </a:stretch>
        </p:blipFill>
        <p:spPr>
          <a:xfrm>
            <a:off x="341746" y="2289275"/>
            <a:ext cx="5477243" cy="2648016"/>
          </a:xfrm>
          <a:prstGeom prst="rect">
            <a:avLst/>
          </a:prstGeom>
        </p:spPr>
      </p:pic>
      <p:sp>
        <p:nvSpPr>
          <p:cNvPr id="5" name="Ovale 4">
            <a:extLst>
              <a:ext uri="{FF2B5EF4-FFF2-40B4-BE49-F238E27FC236}">
                <a16:creationId xmlns:a16="http://schemas.microsoft.com/office/drawing/2014/main" id="{ABE5838E-ACB6-5A2A-618C-5947F2D8E075}"/>
              </a:ext>
            </a:extLst>
          </p:cNvPr>
          <p:cNvSpPr/>
          <p:nvPr/>
        </p:nvSpPr>
        <p:spPr>
          <a:xfrm>
            <a:off x="3537679" y="3081120"/>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1</a:t>
            </a:r>
          </a:p>
        </p:txBody>
      </p:sp>
      <p:pic>
        <p:nvPicPr>
          <p:cNvPr id="9" name="Immagine 8">
            <a:extLst>
              <a:ext uri="{FF2B5EF4-FFF2-40B4-BE49-F238E27FC236}">
                <a16:creationId xmlns:a16="http://schemas.microsoft.com/office/drawing/2014/main" id="{990A7FB5-3A9F-5903-0CE7-9883FB05F264}"/>
              </a:ext>
            </a:extLst>
          </p:cNvPr>
          <p:cNvPicPr>
            <a:picLocks noChangeAspect="1"/>
          </p:cNvPicPr>
          <p:nvPr/>
        </p:nvPicPr>
        <p:blipFill>
          <a:blip r:embed="rId3"/>
          <a:stretch>
            <a:fillRect/>
          </a:stretch>
        </p:blipFill>
        <p:spPr>
          <a:xfrm>
            <a:off x="407940" y="5016660"/>
            <a:ext cx="5420204" cy="1261600"/>
          </a:xfrm>
          <a:prstGeom prst="rect">
            <a:avLst/>
          </a:prstGeom>
        </p:spPr>
      </p:pic>
      <p:sp>
        <p:nvSpPr>
          <p:cNvPr id="10" name="CasellaDiTesto 9">
            <a:extLst>
              <a:ext uri="{FF2B5EF4-FFF2-40B4-BE49-F238E27FC236}">
                <a16:creationId xmlns:a16="http://schemas.microsoft.com/office/drawing/2014/main" id="{62634454-4639-04B8-24D4-E694BAB97DE0}"/>
              </a:ext>
            </a:extLst>
          </p:cNvPr>
          <p:cNvSpPr txBox="1"/>
          <p:nvPr/>
        </p:nvSpPr>
        <p:spPr>
          <a:xfrm>
            <a:off x="6335377" y="2742566"/>
            <a:ext cx="5117714" cy="2308324"/>
          </a:xfrm>
          <a:prstGeom prst="rect">
            <a:avLst/>
          </a:prstGeom>
          <a:noFill/>
        </p:spPr>
        <p:txBody>
          <a:bodyPr wrap="square" rtlCol="0">
            <a:spAutoFit/>
          </a:bodyPr>
          <a:lstStyle/>
          <a:p>
            <a:r>
              <a:rPr lang="it-IT" sz="1600" dirty="0"/>
              <a:t>Nel dettaglio della sezione «Esiti» (2) è possibile procedere all’invio dell’esito, tramite e-mail direttamente all’assistito cliccando sull’apposito pulsante (3). </a:t>
            </a:r>
          </a:p>
          <a:p>
            <a:r>
              <a:rPr lang="it-IT" sz="1600" dirty="0"/>
              <a:t>Se tra i contatti dell’assistito non è presente un indirizzo e-mail, al comando di invio il sistema riporta l’utente al sezione dei Contatti. Una volta inserito l’indirizzo e-mail, è necessario effettuare </a:t>
            </a:r>
            <a:r>
              <a:rPr lang="it-IT" sz="1600"/>
              <a:t>nuovamente l’operazione.</a:t>
            </a:r>
            <a:endParaRPr lang="it-IT" sz="1600" dirty="0"/>
          </a:p>
        </p:txBody>
      </p:sp>
      <p:sp>
        <p:nvSpPr>
          <p:cNvPr id="13" name="Ovale 12">
            <a:extLst>
              <a:ext uri="{FF2B5EF4-FFF2-40B4-BE49-F238E27FC236}">
                <a16:creationId xmlns:a16="http://schemas.microsoft.com/office/drawing/2014/main" id="{4AB1E2A5-5574-F565-F4CD-874106AC19B3}"/>
              </a:ext>
            </a:extLst>
          </p:cNvPr>
          <p:cNvSpPr/>
          <p:nvPr/>
        </p:nvSpPr>
        <p:spPr>
          <a:xfrm>
            <a:off x="4530588" y="4592198"/>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2</a:t>
            </a:r>
          </a:p>
        </p:txBody>
      </p:sp>
      <p:sp>
        <p:nvSpPr>
          <p:cNvPr id="15" name="Ovale 14">
            <a:extLst>
              <a:ext uri="{FF2B5EF4-FFF2-40B4-BE49-F238E27FC236}">
                <a16:creationId xmlns:a16="http://schemas.microsoft.com/office/drawing/2014/main" id="{37895984-D843-0B13-CBE3-FEFACCFF1A0B}"/>
              </a:ext>
            </a:extLst>
          </p:cNvPr>
          <p:cNvSpPr/>
          <p:nvPr/>
        </p:nvSpPr>
        <p:spPr>
          <a:xfrm>
            <a:off x="4715522" y="5933167"/>
            <a:ext cx="369869" cy="345093"/>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lang="it-IT" dirty="0"/>
              <a:t>3</a:t>
            </a:r>
          </a:p>
        </p:txBody>
      </p:sp>
    </p:spTree>
    <p:extLst>
      <p:ext uri="{BB962C8B-B14F-4D97-AF65-F5344CB8AC3E}">
        <p14:creationId xmlns:p14="http://schemas.microsoft.com/office/powerpoint/2010/main" val="274776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0571" y="3103100"/>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909710"/>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2975305"/>
            <a:ext cx="6097712" cy="369332"/>
          </a:xfrm>
          <a:prstGeom prst="rect">
            <a:avLst/>
          </a:prstGeom>
          <a:noFill/>
        </p:spPr>
        <p:txBody>
          <a:bodyPr wrap="square">
            <a:spAutoFit/>
          </a:bodyPr>
          <a:lstStyle/>
          <a:p>
            <a:pPr marL="0" indent="0">
              <a:buNone/>
            </a:pPr>
            <a:r>
              <a:rPr lang="it-IT" b="1"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388424"/>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01543"/>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322829"/>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735948"/>
            <a:ext cx="6097712" cy="369332"/>
          </a:xfrm>
          <a:prstGeom prst="rect">
            <a:avLst/>
          </a:prstGeom>
          <a:noFill/>
        </p:spPr>
        <p:txBody>
          <a:bodyPr wrap="square">
            <a:spAutoFit/>
          </a:bodyPr>
          <a:lstStyle/>
          <a:p>
            <a:r>
              <a:rPr lang="it-IT" dirty="0">
                <a:solidFill>
                  <a:schemeClr val="bg1"/>
                </a:solidFill>
              </a:rPr>
              <a:t>Annulla Prenotazione - 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149067"/>
            <a:ext cx="6097712" cy="369332"/>
          </a:xfrm>
          <a:prstGeom prst="rect">
            <a:avLst/>
          </a:prstGeom>
          <a:noFill/>
        </p:spPr>
        <p:txBody>
          <a:bodyPr wrap="square">
            <a:spAutoFit/>
          </a:bodyPr>
          <a:lstStyle/>
          <a:p>
            <a:pPr marL="0" indent="0">
              <a:buNone/>
            </a:pPr>
            <a:r>
              <a:rPr lang="it-IT"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562186"/>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3760238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01885019-9F71-45C3-B3AE-58F734DD2AF1}"/>
              </a:ext>
            </a:extLst>
          </p:cNvPr>
          <p:cNvPicPr>
            <a:picLocks noChangeAspect="1"/>
          </p:cNvPicPr>
          <p:nvPr/>
        </p:nvPicPr>
        <p:blipFill>
          <a:blip r:embed="rId3"/>
          <a:stretch>
            <a:fillRect/>
          </a:stretch>
        </p:blipFill>
        <p:spPr>
          <a:xfrm>
            <a:off x="838200" y="1403628"/>
            <a:ext cx="8218509" cy="5110111"/>
          </a:xfrm>
          <a:prstGeom prst="rect">
            <a:avLst/>
          </a:prstGeom>
        </p:spPr>
      </p:pic>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Arruolamento Colon</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9E8592B6-C3E5-4930-BC51-7AAFF79E0DDD}"/>
              </a:ext>
            </a:extLst>
          </p:cNvPr>
          <p:cNvSpPr/>
          <p:nvPr/>
        </p:nvSpPr>
        <p:spPr>
          <a:xfrm>
            <a:off x="3086481" y="1486943"/>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p>
        </p:txBody>
      </p:sp>
      <p:sp>
        <p:nvSpPr>
          <p:cNvPr id="17" name="Ovale 16">
            <a:extLst>
              <a:ext uri="{FF2B5EF4-FFF2-40B4-BE49-F238E27FC236}">
                <a16:creationId xmlns:a16="http://schemas.microsoft.com/office/drawing/2014/main" id="{6C35C272-73EB-4A42-A5B7-2B6B45507618}"/>
              </a:ext>
            </a:extLst>
          </p:cNvPr>
          <p:cNvSpPr/>
          <p:nvPr/>
        </p:nvSpPr>
        <p:spPr>
          <a:xfrm>
            <a:off x="6378539" y="4963912"/>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a:t>
            </a:r>
          </a:p>
        </p:txBody>
      </p:sp>
      <p:sp>
        <p:nvSpPr>
          <p:cNvPr id="19" name="CasellaDiTesto 18">
            <a:extLst>
              <a:ext uri="{FF2B5EF4-FFF2-40B4-BE49-F238E27FC236}">
                <a16:creationId xmlns:a16="http://schemas.microsoft.com/office/drawing/2014/main" id="{FBFCB51C-5096-497F-BA28-113B818531AA}"/>
              </a:ext>
            </a:extLst>
          </p:cNvPr>
          <p:cNvSpPr txBox="1"/>
          <p:nvPr/>
        </p:nvSpPr>
        <p:spPr>
          <a:xfrm>
            <a:off x="9065199" y="2389386"/>
            <a:ext cx="2914468" cy="2308324"/>
          </a:xfrm>
          <a:prstGeom prst="rect">
            <a:avLst/>
          </a:prstGeom>
          <a:noFill/>
        </p:spPr>
        <p:txBody>
          <a:bodyPr wrap="square" rtlCol="0">
            <a:spAutoFit/>
          </a:bodyPr>
          <a:lstStyle/>
          <a:p>
            <a:r>
              <a:rPr lang="it-IT" sz="1600" dirty="0"/>
              <a:t>Per l’arruolamento allo screening colon retto, procedere con la ricerca assistiti così come mostrato nelle slide precedenti. Nella sezione «Screening» (1) scegliere il programma di screening colon retto. Cliccare poi su «Arruola» (2)</a:t>
            </a:r>
          </a:p>
        </p:txBody>
      </p:sp>
    </p:spTree>
    <p:extLst>
      <p:ext uri="{BB962C8B-B14F-4D97-AF65-F5344CB8AC3E}">
        <p14:creationId xmlns:p14="http://schemas.microsoft.com/office/powerpoint/2010/main" val="258377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Arruolamento Colon</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FBFCB51C-5096-497F-BA28-113B818531AA}"/>
              </a:ext>
            </a:extLst>
          </p:cNvPr>
          <p:cNvSpPr txBox="1"/>
          <p:nvPr/>
        </p:nvSpPr>
        <p:spPr>
          <a:xfrm>
            <a:off x="6863136" y="2368117"/>
            <a:ext cx="4078841" cy="584775"/>
          </a:xfrm>
          <a:prstGeom prst="rect">
            <a:avLst/>
          </a:prstGeom>
          <a:noFill/>
        </p:spPr>
        <p:txBody>
          <a:bodyPr wrap="square" rtlCol="0">
            <a:spAutoFit/>
          </a:bodyPr>
          <a:lstStyle/>
          <a:p>
            <a:r>
              <a:rPr lang="it-IT" sz="1600" dirty="0"/>
              <a:t>Cliccare «Avanti» (3) nella scelta della prestazione che sarà preimpostata a FOBT</a:t>
            </a:r>
          </a:p>
        </p:txBody>
      </p:sp>
      <p:sp>
        <p:nvSpPr>
          <p:cNvPr id="12" name="CasellaDiTesto 11">
            <a:extLst>
              <a:ext uri="{FF2B5EF4-FFF2-40B4-BE49-F238E27FC236}">
                <a16:creationId xmlns:a16="http://schemas.microsoft.com/office/drawing/2014/main" id="{B9B41D2A-184F-49FD-AAC4-4269969294C9}"/>
              </a:ext>
            </a:extLst>
          </p:cNvPr>
          <p:cNvSpPr txBox="1"/>
          <p:nvPr/>
        </p:nvSpPr>
        <p:spPr>
          <a:xfrm>
            <a:off x="7921375" y="4274979"/>
            <a:ext cx="3989104" cy="2031325"/>
          </a:xfrm>
          <a:prstGeom prst="rect">
            <a:avLst/>
          </a:prstGeom>
          <a:noFill/>
        </p:spPr>
        <p:txBody>
          <a:bodyPr wrap="square">
            <a:spAutoFit/>
          </a:bodyPr>
          <a:lstStyle/>
          <a:p>
            <a:r>
              <a:rPr lang="it-IT" sz="1800" dirty="0"/>
              <a:t>Inserire l’identificativo del kit (4), la data di scadenza (5) e cliccare su «Conferma assegnazione» (6) e attendere fin quando non comparirà a </a:t>
            </a:r>
            <a:r>
              <a:rPr lang="it-IT" dirty="0"/>
              <a:t>video</a:t>
            </a:r>
            <a:r>
              <a:rPr lang="it-IT" sz="1800" dirty="0"/>
              <a:t> il seguente messaggio: </a:t>
            </a:r>
            <a:br>
              <a:rPr lang="it-IT" sz="1800" dirty="0"/>
            </a:br>
            <a:r>
              <a:rPr lang="it-IT" sz="1800" dirty="0"/>
              <a:t>«Kit assegnato correttamente». Cliccare su «Avanti»(7).</a:t>
            </a:r>
          </a:p>
        </p:txBody>
      </p:sp>
      <p:pic>
        <p:nvPicPr>
          <p:cNvPr id="5" name="Immagine 4">
            <a:extLst>
              <a:ext uri="{FF2B5EF4-FFF2-40B4-BE49-F238E27FC236}">
                <a16:creationId xmlns:a16="http://schemas.microsoft.com/office/drawing/2014/main" id="{82815789-735D-FB24-AD22-2174DDF3F44F}"/>
              </a:ext>
            </a:extLst>
          </p:cNvPr>
          <p:cNvPicPr>
            <a:picLocks noChangeAspect="1"/>
          </p:cNvPicPr>
          <p:nvPr/>
        </p:nvPicPr>
        <p:blipFill>
          <a:blip r:embed="rId3"/>
          <a:stretch>
            <a:fillRect/>
          </a:stretch>
        </p:blipFill>
        <p:spPr>
          <a:xfrm>
            <a:off x="838200" y="1403628"/>
            <a:ext cx="5359884" cy="2452161"/>
          </a:xfrm>
          <a:prstGeom prst="rect">
            <a:avLst/>
          </a:prstGeom>
        </p:spPr>
      </p:pic>
      <p:sp>
        <p:nvSpPr>
          <p:cNvPr id="13" name="Ovale 12">
            <a:extLst>
              <a:ext uri="{FF2B5EF4-FFF2-40B4-BE49-F238E27FC236}">
                <a16:creationId xmlns:a16="http://schemas.microsoft.com/office/drawing/2014/main" id="{6866C33E-9E54-448C-98A2-A4F506F5A670}"/>
              </a:ext>
            </a:extLst>
          </p:cNvPr>
          <p:cNvSpPr/>
          <p:nvPr/>
        </p:nvSpPr>
        <p:spPr>
          <a:xfrm>
            <a:off x="5097046" y="3411412"/>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3</a:t>
            </a:r>
          </a:p>
        </p:txBody>
      </p:sp>
      <p:pic>
        <p:nvPicPr>
          <p:cNvPr id="7" name="Immagine 6">
            <a:extLst>
              <a:ext uri="{FF2B5EF4-FFF2-40B4-BE49-F238E27FC236}">
                <a16:creationId xmlns:a16="http://schemas.microsoft.com/office/drawing/2014/main" id="{FBF1907C-4BCF-A73A-7FB4-3C4A69767D78}"/>
              </a:ext>
            </a:extLst>
          </p:cNvPr>
          <p:cNvPicPr>
            <a:picLocks noChangeAspect="1"/>
          </p:cNvPicPr>
          <p:nvPr/>
        </p:nvPicPr>
        <p:blipFill>
          <a:blip r:embed="rId4"/>
          <a:stretch>
            <a:fillRect/>
          </a:stretch>
        </p:blipFill>
        <p:spPr>
          <a:xfrm>
            <a:off x="1800034" y="3890977"/>
            <a:ext cx="5557895" cy="2857350"/>
          </a:xfrm>
          <a:prstGeom prst="rect">
            <a:avLst/>
          </a:prstGeom>
        </p:spPr>
      </p:pic>
      <p:sp>
        <p:nvSpPr>
          <p:cNvPr id="16" name="Ovale 15">
            <a:extLst>
              <a:ext uri="{FF2B5EF4-FFF2-40B4-BE49-F238E27FC236}">
                <a16:creationId xmlns:a16="http://schemas.microsoft.com/office/drawing/2014/main" id="{CF87521E-E70F-4C4A-B744-F8B4D4C50214}"/>
              </a:ext>
            </a:extLst>
          </p:cNvPr>
          <p:cNvSpPr/>
          <p:nvPr/>
        </p:nvSpPr>
        <p:spPr>
          <a:xfrm>
            <a:off x="4644119" y="4675844"/>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4</a:t>
            </a:r>
          </a:p>
        </p:txBody>
      </p:sp>
      <p:sp>
        <p:nvSpPr>
          <p:cNvPr id="18" name="Ovale 17">
            <a:extLst>
              <a:ext uri="{FF2B5EF4-FFF2-40B4-BE49-F238E27FC236}">
                <a16:creationId xmlns:a16="http://schemas.microsoft.com/office/drawing/2014/main" id="{FA470D55-E5AF-4650-ABF5-9AC547D7965C}"/>
              </a:ext>
            </a:extLst>
          </p:cNvPr>
          <p:cNvSpPr/>
          <p:nvPr/>
        </p:nvSpPr>
        <p:spPr>
          <a:xfrm>
            <a:off x="6476145" y="4759515"/>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5</a:t>
            </a:r>
          </a:p>
        </p:txBody>
      </p:sp>
      <p:sp>
        <p:nvSpPr>
          <p:cNvPr id="20" name="Ovale 19">
            <a:extLst>
              <a:ext uri="{FF2B5EF4-FFF2-40B4-BE49-F238E27FC236}">
                <a16:creationId xmlns:a16="http://schemas.microsoft.com/office/drawing/2014/main" id="{C4D587D9-97F5-4696-AE9E-57164D104716}"/>
              </a:ext>
            </a:extLst>
          </p:cNvPr>
          <p:cNvSpPr/>
          <p:nvPr/>
        </p:nvSpPr>
        <p:spPr>
          <a:xfrm>
            <a:off x="5911065" y="5825119"/>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6</a:t>
            </a:r>
          </a:p>
        </p:txBody>
      </p:sp>
      <p:sp>
        <p:nvSpPr>
          <p:cNvPr id="21" name="Ovale 20">
            <a:extLst>
              <a:ext uri="{FF2B5EF4-FFF2-40B4-BE49-F238E27FC236}">
                <a16:creationId xmlns:a16="http://schemas.microsoft.com/office/drawing/2014/main" id="{CD8CC733-6B95-4951-9752-ED2C77BF94C1}"/>
              </a:ext>
            </a:extLst>
          </p:cNvPr>
          <p:cNvSpPr/>
          <p:nvPr/>
        </p:nvSpPr>
        <p:spPr>
          <a:xfrm>
            <a:off x="6198084" y="6383575"/>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7</a:t>
            </a:r>
          </a:p>
        </p:txBody>
      </p:sp>
    </p:spTree>
    <p:extLst>
      <p:ext uri="{BB962C8B-B14F-4D97-AF65-F5344CB8AC3E}">
        <p14:creationId xmlns:p14="http://schemas.microsoft.com/office/powerpoint/2010/main" val="2753141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Arruolamento Colon</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74B086C0-4154-4813-B754-FE010B8793FF}"/>
              </a:ext>
            </a:extLst>
          </p:cNvPr>
          <p:cNvSpPr txBox="1"/>
          <p:nvPr/>
        </p:nvSpPr>
        <p:spPr>
          <a:xfrm>
            <a:off x="5720363" y="1332400"/>
            <a:ext cx="5605354" cy="1477328"/>
          </a:xfrm>
          <a:prstGeom prst="rect">
            <a:avLst/>
          </a:prstGeom>
          <a:noFill/>
        </p:spPr>
        <p:txBody>
          <a:bodyPr wrap="square">
            <a:spAutoFit/>
          </a:bodyPr>
          <a:lstStyle/>
          <a:p>
            <a:r>
              <a:rPr lang="it-IT" sz="1800" dirty="0"/>
              <a:t>Cliccando su «Visualizza informativa» (</a:t>
            </a:r>
            <a:r>
              <a:rPr lang="it-IT" dirty="0"/>
              <a:t>8</a:t>
            </a:r>
            <a:r>
              <a:rPr lang="it-IT" sz="1800" dirty="0"/>
              <a:t>) si potrà scaricare l’informativa alla privacy. </a:t>
            </a:r>
          </a:p>
          <a:p>
            <a:r>
              <a:rPr lang="it-IT" sz="1800" dirty="0"/>
              <a:t>Spuntare il consenso al trattamento dei dati personali, cliccare su «Salva» (</a:t>
            </a:r>
            <a:r>
              <a:rPr lang="it-IT" dirty="0"/>
              <a:t>9</a:t>
            </a:r>
            <a:r>
              <a:rPr lang="it-IT" sz="1800" dirty="0"/>
              <a:t>) e poi su «Avanti» (10)</a:t>
            </a:r>
          </a:p>
        </p:txBody>
      </p:sp>
      <p:pic>
        <p:nvPicPr>
          <p:cNvPr id="5" name="Immagine 4">
            <a:extLst>
              <a:ext uri="{FF2B5EF4-FFF2-40B4-BE49-F238E27FC236}">
                <a16:creationId xmlns:a16="http://schemas.microsoft.com/office/drawing/2014/main" id="{9E1E8A7B-796C-BB4D-889A-11FE7D8B1EEE}"/>
              </a:ext>
            </a:extLst>
          </p:cNvPr>
          <p:cNvPicPr>
            <a:picLocks noChangeAspect="1"/>
          </p:cNvPicPr>
          <p:nvPr/>
        </p:nvPicPr>
        <p:blipFill>
          <a:blip r:embed="rId3"/>
          <a:stretch>
            <a:fillRect/>
          </a:stretch>
        </p:blipFill>
        <p:spPr>
          <a:xfrm>
            <a:off x="597037" y="1333539"/>
            <a:ext cx="4755255" cy="2657348"/>
          </a:xfrm>
          <a:prstGeom prst="rect">
            <a:avLst/>
          </a:prstGeom>
        </p:spPr>
      </p:pic>
      <p:pic>
        <p:nvPicPr>
          <p:cNvPr id="7" name="Immagine 6">
            <a:extLst>
              <a:ext uri="{FF2B5EF4-FFF2-40B4-BE49-F238E27FC236}">
                <a16:creationId xmlns:a16="http://schemas.microsoft.com/office/drawing/2014/main" id="{FBDC361C-2C49-D085-112B-231E23BFE65C}"/>
              </a:ext>
            </a:extLst>
          </p:cNvPr>
          <p:cNvPicPr>
            <a:picLocks noChangeAspect="1"/>
          </p:cNvPicPr>
          <p:nvPr/>
        </p:nvPicPr>
        <p:blipFill>
          <a:blip r:embed="rId4"/>
          <a:stretch>
            <a:fillRect/>
          </a:stretch>
        </p:blipFill>
        <p:spPr>
          <a:xfrm>
            <a:off x="919926" y="4165662"/>
            <a:ext cx="5873980" cy="2664358"/>
          </a:xfrm>
          <a:prstGeom prst="rect">
            <a:avLst/>
          </a:prstGeom>
        </p:spPr>
      </p:pic>
      <p:sp>
        <p:nvSpPr>
          <p:cNvPr id="17" name="Ovale 16">
            <a:extLst>
              <a:ext uri="{FF2B5EF4-FFF2-40B4-BE49-F238E27FC236}">
                <a16:creationId xmlns:a16="http://schemas.microsoft.com/office/drawing/2014/main" id="{64824A35-4B33-4B3A-B8B7-0844A4352B14}"/>
              </a:ext>
            </a:extLst>
          </p:cNvPr>
          <p:cNvSpPr/>
          <p:nvPr/>
        </p:nvSpPr>
        <p:spPr>
          <a:xfrm>
            <a:off x="3769443" y="1836504"/>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8</a:t>
            </a:r>
          </a:p>
        </p:txBody>
      </p:sp>
      <p:sp>
        <p:nvSpPr>
          <p:cNvPr id="16" name="Ovale 15">
            <a:extLst>
              <a:ext uri="{FF2B5EF4-FFF2-40B4-BE49-F238E27FC236}">
                <a16:creationId xmlns:a16="http://schemas.microsoft.com/office/drawing/2014/main" id="{862766DC-0070-43B5-B6E4-0F3DFD89C2D5}"/>
              </a:ext>
            </a:extLst>
          </p:cNvPr>
          <p:cNvSpPr/>
          <p:nvPr/>
        </p:nvSpPr>
        <p:spPr>
          <a:xfrm>
            <a:off x="5051311" y="3126627"/>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9</a:t>
            </a:r>
          </a:p>
        </p:txBody>
      </p:sp>
      <p:sp>
        <p:nvSpPr>
          <p:cNvPr id="13" name="Ovale 12">
            <a:extLst>
              <a:ext uri="{FF2B5EF4-FFF2-40B4-BE49-F238E27FC236}">
                <a16:creationId xmlns:a16="http://schemas.microsoft.com/office/drawing/2014/main" id="{F58B6647-A6EF-4C61-B725-A238CB98CAB5}"/>
              </a:ext>
            </a:extLst>
          </p:cNvPr>
          <p:cNvSpPr/>
          <p:nvPr/>
        </p:nvSpPr>
        <p:spPr>
          <a:xfrm>
            <a:off x="4361238" y="3651839"/>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10</a:t>
            </a:r>
          </a:p>
        </p:txBody>
      </p:sp>
      <p:sp>
        <p:nvSpPr>
          <p:cNvPr id="10" name="CasellaDiTesto 9">
            <a:extLst>
              <a:ext uri="{FF2B5EF4-FFF2-40B4-BE49-F238E27FC236}">
                <a16:creationId xmlns:a16="http://schemas.microsoft.com/office/drawing/2014/main" id="{3CC2CBC1-9373-B5D0-E1CD-B2C93FCD4EEA}"/>
              </a:ext>
            </a:extLst>
          </p:cNvPr>
          <p:cNvSpPr txBox="1"/>
          <p:nvPr/>
        </p:nvSpPr>
        <p:spPr>
          <a:xfrm>
            <a:off x="7357929" y="4050323"/>
            <a:ext cx="4460904" cy="2308324"/>
          </a:xfrm>
          <a:prstGeom prst="rect">
            <a:avLst/>
          </a:prstGeom>
          <a:noFill/>
        </p:spPr>
        <p:txBody>
          <a:bodyPr wrap="square">
            <a:spAutoFit/>
          </a:bodyPr>
          <a:lstStyle/>
          <a:p>
            <a:r>
              <a:rPr lang="it-IT" sz="1800" dirty="0"/>
              <a:t>Cliccando su «Completa Arruolamento» (11) si procederà alla conferma dell’</a:t>
            </a:r>
            <a:r>
              <a:rPr lang="it-IT" sz="1800" dirty="0" err="1"/>
              <a:t>arruolamento.Il</a:t>
            </a:r>
            <a:r>
              <a:rPr lang="it-IT" sz="1800" dirty="0"/>
              <a:t> processo non sarà concluso correttamente fintantoché non si visualizzare il seguente messaggio: «Arruolamento completato».  Infine, selezionando «Avanti» (12) si procedere all’ultima sezione.</a:t>
            </a:r>
          </a:p>
        </p:txBody>
      </p:sp>
      <p:sp>
        <p:nvSpPr>
          <p:cNvPr id="11" name="Ovale 10">
            <a:extLst>
              <a:ext uri="{FF2B5EF4-FFF2-40B4-BE49-F238E27FC236}">
                <a16:creationId xmlns:a16="http://schemas.microsoft.com/office/drawing/2014/main" id="{8CBC114F-8935-576E-9049-3FAADBCAF2F2}"/>
              </a:ext>
            </a:extLst>
          </p:cNvPr>
          <p:cNvSpPr/>
          <p:nvPr/>
        </p:nvSpPr>
        <p:spPr>
          <a:xfrm>
            <a:off x="5350494" y="5188603"/>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11</a:t>
            </a:r>
          </a:p>
        </p:txBody>
      </p:sp>
      <p:sp>
        <p:nvSpPr>
          <p:cNvPr id="14" name="Ovale 13">
            <a:extLst>
              <a:ext uri="{FF2B5EF4-FFF2-40B4-BE49-F238E27FC236}">
                <a16:creationId xmlns:a16="http://schemas.microsoft.com/office/drawing/2014/main" id="{87F66ACA-B1DC-E380-809F-2AF1E3FFE1E0}"/>
              </a:ext>
            </a:extLst>
          </p:cNvPr>
          <p:cNvSpPr/>
          <p:nvPr/>
        </p:nvSpPr>
        <p:spPr>
          <a:xfrm>
            <a:off x="5535428" y="6393614"/>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12</a:t>
            </a:r>
          </a:p>
        </p:txBody>
      </p:sp>
    </p:spTree>
    <p:extLst>
      <p:ext uri="{BB962C8B-B14F-4D97-AF65-F5344CB8AC3E}">
        <p14:creationId xmlns:p14="http://schemas.microsoft.com/office/powerpoint/2010/main" val="2100605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Arruolamento Colon</a:t>
            </a:r>
          </a:p>
        </p:txBody>
      </p:sp>
      <p:sp>
        <p:nvSpPr>
          <p:cNvPr id="2" name="Rettangolo 1">
            <a:extLst>
              <a:ext uri="{FF2B5EF4-FFF2-40B4-BE49-F238E27FC236}">
                <a16:creationId xmlns:a16="http://schemas.microsoft.com/office/drawing/2014/main" id="{9FF89198-D457-4E05-8AAA-C31833891FB5}"/>
              </a:ext>
            </a:extLst>
          </p:cNvPr>
          <p:cNvSpPr/>
          <p:nvPr/>
        </p:nvSpPr>
        <p:spPr>
          <a:xfrm>
            <a:off x="6096000" y="1227842"/>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74B086C0-4154-4813-B754-FE010B8793FF}"/>
              </a:ext>
            </a:extLst>
          </p:cNvPr>
          <p:cNvSpPr txBox="1"/>
          <p:nvPr/>
        </p:nvSpPr>
        <p:spPr>
          <a:xfrm>
            <a:off x="7103513" y="1262596"/>
            <a:ext cx="4664045" cy="2308324"/>
          </a:xfrm>
          <a:prstGeom prst="rect">
            <a:avLst/>
          </a:prstGeom>
          <a:noFill/>
        </p:spPr>
        <p:txBody>
          <a:bodyPr wrap="square">
            <a:spAutoFit/>
          </a:bodyPr>
          <a:lstStyle/>
          <a:p>
            <a:r>
              <a:rPr lang="it-IT" sz="1800" dirty="0"/>
              <a:t>Cliccare su «Stampa» (13) per stampare la ricevuta dell’arruolamento. E’ possibile inviarla tramite e-mail all’assistito cliccando sull’apposito pulsante(14). Infine cliccare su «Fine» (13) per concludere il processo.</a:t>
            </a:r>
          </a:p>
          <a:p>
            <a:r>
              <a:rPr lang="it-IT" dirty="0"/>
              <a:t>La ricevuta conterrà i dati e il relativo codice a barre corrispondente all’identificativo KIT associato all’assistito.</a:t>
            </a:r>
            <a:endParaRPr lang="it-IT" sz="1800" dirty="0"/>
          </a:p>
        </p:txBody>
      </p:sp>
      <p:pic>
        <p:nvPicPr>
          <p:cNvPr id="7" name="Immagine 6">
            <a:extLst>
              <a:ext uri="{FF2B5EF4-FFF2-40B4-BE49-F238E27FC236}">
                <a16:creationId xmlns:a16="http://schemas.microsoft.com/office/drawing/2014/main" id="{E3AC611E-1450-4DE3-7988-877BDA85EBAA}"/>
              </a:ext>
            </a:extLst>
          </p:cNvPr>
          <p:cNvPicPr>
            <a:picLocks noChangeAspect="1"/>
          </p:cNvPicPr>
          <p:nvPr/>
        </p:nvPicPr>
        <p:blipFill>
          <a:blip r:embed="rId3"/>
          <a:stretch>
            <a:fillRect/>
          </a:stretch>
        </p:blipFill>
        <p:spPr>
          <a:xfrm>
            <a:off x="573360" y="1520398"/>
            <a:ext cx="5961839" cy="2675588"/>
          </a:xfrm>
          <a:prstGeom prst="rect">
            <a:avLst/>
          </a:prstGeom>
        </p:spPr>
      </p:pic>
      <p:pic>
        <p:nvPicPr>
          <p:cNvPr id="13" name="Immagine 12">
            <a:extLst>
              <a:ext uri="{FF2B5EF4-FFF2-40B4-BE49-F238E27FC236}">
                <a16:creationId xmlns:a16="http://schemas.microsoft.com/office/drawing/2014/main" id="{0E445610-A538-8DF4-900D-EDFFB069A82B}"/>
              </a:ext>
            </a:extLst>
          </p:cNvPr>
          <p:cNvPicPr>
            <a:picLocks noChangeAspect="1"/>
          </p:cNvPicPr>
          <p:nvPr/>
        </p:nvPicPr>
        <p:blipFill>
          <a:blip r:embed="rId4"/>
          <a:stretch>
            <a:fillRect/>
          </a:stretch>
        </p:blipFill>
        <p:spPr>
          <a:xfrm>
            <a:off x="6535199" y="3570920"/>
            <a:ext cx="2253281" cy="2947667"/>
          </a:xfrm>
          <a:prstGeom prst="rect">
            <a:avLst/>
          </a:prstGeom>
          <a:ln>
            <a:solidFill>
              <a:schemeClr val="bg2">
                <a:lumMod val="10000"/>
              </a:schemeClr>
            </a:solidFill>
          </a:ln>
        </p:spPr>
      </p:pic>
      <p:sp>
        <p:nvSpPr>
          <p:cNvPr id="17" name="Ovale 16">
            <a:extLst>
              <a:ext uri="{FF2B5EF4-FFF2-40B4-BE49-F238E27FC236}">
                <a16:creationId xmlns:a16="http://schemas.microsoft.com/office/drawing/2014/main" id="{64824A35-4B33-4B3A-B8B7-0844A4352B14}"/>
              </a:ext>
            </a:extLst>
          </p:cNvPr>
          <p:cNvSpPr/>
          <p:nvPr/>
        </p:nvSpPr>
        <p:spPr>
          <a:xfrm>
            <a:off x="4031520" y="2733793"/>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13</a:t>
            </a:r>
          </a:p>
        </p:txBody>
      </p:sp>
      <p:sp>
        <p:nvSpPr>
          <p:cNvPr id="11" name="Ovale 10">
            <a:extLst>
              <a:ext uri="{FF2B5EF4-FFF2-40B4-BE49-F238E27FC236}">
                <a16:creationId xmlns:a16="http://schemas.microsoft.com/office/drawing/2014/main" id="{DD17F275-DEEF-4043-872F-0D6770F0FB9D}"/>
              </a:ext>
            </a:extLst>
          </p:cNvPr>
          <p:cNvSpPr/>
          <p:nvPr/>
        </p:nvSpPr>
        <p:spPr>
          <a:xfrm>
            <a:off x="5273059" y="2733793"/>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14</a:t>
            </a:r>
          </a:p>
        </p:txBody>
      </p:sp>
      <p:sp>
        <p:nvSpPr>
          <p:cNvPr id="14" name="Ovale 13">
            <a:extLst>
              <a:ext uri="{FF2B5EF4-FFF2-40B4-BE49-F238E27FC236}">
                <a16:creationId xmlns:a16="http://schemas.microsoft.com/office/drawing/2014/main" id="{E2697D00-957B-5876-8735-1053497119D3}"/>
              </a:ext>
            </a:extLst>
          </p:cNvPr>
          <p:cNvSpPr/>
          <p:nvPr/>
        </p:nvSpPr>
        <p:spPr>
          <a:xfrm>
            <a:off x="5273059" y="3843323"/>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15</a:t>
            </a:r>
          </a:p>
        </p:txBody>
      </p:sp>
    </p:spTree>
    <p:extLst>
      <p:ext uri="{BB962C8B-B14F-4D97-AF65-F5344CB8AC3E}">
        <p14:creationId xmlns:p14="http://schemas.microsoft.com/office/powerpoint/2010/main" val="4128621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3581482"/>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868398"/>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3099240"/>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471047"/>
            <a:ext cx="6097712" cy="369332"/>
          </a:xfrm>
          <a:prstGeom prst="rect">
            <a:avLst/>
          </a:prstGeom>
          <a:noFill/>
        </p:spPr>
        <p:txBody>
          <a:bodyPr wrap="square">
            <a:spAutoFit/>
          </a:bodyPr>
          <a:lstStyle/>
          <a:p>
            <a:pPr marL="0" indent="0">
              <a:buNone/>
            </a:pPr>
            <a:r>
              <a:rPr lang="it-IT" b="1"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42854"/>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240205"/>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612012"/>
            <a:ext cx="6097712" cy="369332"/>
          </a:xfrm>
          <a:prstGeom prst="rect">
            <a:avLst/>
          </a:prstGeom>
          <a:noFill/>
        </p:spPr>
        <p:txBody>
          <a:bodyPr wrap="square">
            <a:spAutoFit/>
          </a:bodyPr>
          <a:lstStyle/>
          <a:p>
            <a:pPr marL="0" indent="0">
              <a:buNone/>
            </a:pPr>
            <a:r>
              <a:rPr lang="it-IT" dirty="0">
                <a:solidFill>
                  <a:schemeClr val="bg1"/>
                </a:solidFill>
              </a:rPr>
              <a:t>Annulla Prenotazione</a:t>
            </a:r>
          </a:p>
        </p:txBody>
      </p:sp>
      <p:sp>
        <p:nvSpPr>
          <p:cNvPr id="6" name="CasellaDiTesto 5">
            <a:extLst>
              <a:ext uri="{FF2B5EF4-FFF2-40B4-BE49-F238E27FC236}">
                <a16:creationId xmlns:a16="http://schemas.microsoft.com/office/drawing/2014/main" id="{4D7BF4A0-086E-F1CA-15DD-27F861B11C60}"/>
              </a:ext>
            </a:extLst>
          </p:cNvPr>
          <p:cNvSpPr txBox="1"/>
          <p:nvPr/>
        </p:nvSpPr>
        <p:spPr>
          <a:xfrm>
            <a:off x="1842625" y="1983819"/>
            <a:ext cx="6097712" cy="369332"/>
          </a:xfrm>
          <a:prstGeom prst="rect">
            <a:avLst/>
          </a:prstGeom>
          <a:noFill/>
        </p:spPr>
        <p:txBody>
          <a:bodyPr wrap="square">
            <a:spAutoFit/>
          </a:bodyPr>
          <a:lstStyle/>
          <a:p>
            <a:pPr marL="0" indent="0">
              <a:buNone/>
            </a:pPr>
            <a:r>
              <a:rPr lang="it-IT" dirty="0">
                <a:solidFill>
                  <a:schemeClr val="bg1"/>
                </a:solidFill>
              </a:rPr>
              <a:t>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355626"/>
            <a:ext cx="6097712" cy="369332"/>
          </a:xfrm>
          <a:prstGeom prst="rect">
            <a:avLst/>
          </a:prstGeom>
          <a:noFill/>
        </p:spPr>
        <p:txBody>
          <a:bodyPr wrap="square">
            <a:spAutoFit/>
          </a:bodyPr>
          <a:lstStyle/>
          <a:p>
            <a:pPr marL="0" indent="0">
              <a:buNone/>
            </a:pPr>
            <a:r>
              <a:rPr lang="it-IT" b="1"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727433"/>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539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199" y="633223"/>
            <a:ext cx="11275031" cy="629373"/>
          </a:xfrm>
        </p:spPr>
        <p:txBody>
          <a:bodyPr>
            <a:normAutofit/>
          </a:bodyPr>
          <a:lstStyle/>
          <a:p>
            <a:r>
              <a:rPr lang="it-IT" sz="2800" dirty="0"/>
              <a:t>Guida Utente Farmacia – Ricerca Assistito</a:t>
            </a:r>
          </a:p>
        </p:txBody>
      </p:sp>
      <p:sp>
        <p:nvSpPr>
          <p:cNvPr id="2" name="Rettangolo 1">
            <a:extLst>
              <a:ext uri="{FF2B5EF4-FFF2-40B4-BE49-F238E27FC236}">
                <a16:creationId xmlns:a16="http://schemas.microsoft.com/office/drawing/2014/main" id="{9FF89198-D457-4E05-8AAA-C31833891FB5}"/>
              </a:ext>
            </a:extLst>
          </p:cNvPr>
          <p:cNvSpPr/>
          <p:nvPr/>
        </p:nvSpPr>
        <p:spPr>
          <a:xfrm>
            <a:off x="4335694" y="1262596"/>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41095141-420E-4B6D-9BCD-15FC1944F023}"/>
              </a:ext>
            </a:extLst>
          </p:cNvPr>
          <p:cNvSpPr txBox="1"/>
          <p:nvPr/>
        </p:nvSpPr>
        <p:spPr>
          <a:xfrm>
            <a:off x="838200" y="1485258"/>
            <a:ext cx="10781872" cy="584775"/>
          </a:xfrm>
          <a:prstGeom prst="rect">
            <a:avLst/>
          </a:prstGeom>
          <a:noFill/>
        </p:spPr>
        <p:txBody>
          <a:bodyPr wrap="square" rtlCol="0">
            <a:spAutoFit/>
          </a:bodyPr>
          <a:lstStyle/>
          <a:p>
            <a:r>
              <a:rPr lang="it-IT" sz="1600" dirty="0"/>
              <a:t>Per procedere all’arruolamento di un assistito, richiedere il Codice Fiscale dello stesso e ricercarlo tramite la funzionalità «Gestione Operativa Screening» (1) – «Ricerca Assistito» (2)</a:t>
            </a:r>
          </a:p>
        </p:txBody>
      </p:sp>
      <p:pic>
        <p:nvPicPr>
          <p:cNvPr id="5" name="Immagine 4">
            <a:extLst>
              <a:ext uri="{FF2B5EF4-FFF2-40B4-BE49-F238E27FC236}">
                <a16:creationId xmlns:a16="http://schemas.microsoft.com/office/drawing/2014/main" id="{05D471EC-E697-41BB-A7DE-8F7CCC169D9C}"/>
              </a:ext>
            </a:extLst>
          </p:cNvPr>
          <p:cNvPicPr>
            <a:picLocks noChangeAspect="1"/>
          </p:cNvPicPr>
          <p:nvPr/>
        </p:nvPicPr>
        <p:blipFill rotWithShape="1">
          <a:blip r:embed="rId3"/>
          <a:srcRect r="2386" b="13659"/>
          <a:stretch/>
        </p:blipFill>
        <p:spPr>
          <a:xfrm>
            <a:off x="961918" y="2237646"/>
            <a:ext cx="10268164" cy="4345428"/>
          </a:xfrm>
          <a:prstGeom prst="rect">
            <a:avLst/>
          </a:prstGeom>
        </p:spPr>
      </p:pic>
      <p:sp>
        <p:nvSpPr>
          <p:cNvPr id="6" name="Ovale 5">
            <a:extLst>
              <a:ext uri="{FF2B5EF4-FFF2-40B4-BE49-F238E27FC236}">
                <a16:creationId xmlns:a16="http://schemas.microsoft.com/office/drawing/2014/main" id="{8461EFC1-064B-4502-8D72-E6DBB73A144F}"/>
              </a:ext>
            </a:extLst>
          </p:cNvPr>
          <p:cNvSpPr/>
          <p:nvPr/>
        </p:nvSpPr>
        <p:spPr>
          <a:xfrm>
            <a:off x="1016190" y="3633437"/>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p>
        </p:txBody>
      </p:sp>
      <p:sp>
        <p:nvSpPr>
          <p:cNvPr id="30" name="Ovale 29">
            <a:extLst>
              <a:ext uri="{FF2B5EF4-FFF2-40B4-BE49-F238E27FC236}">
                <a16:creationId xmlns:a16="http://schemas.microsoft.com/office/drawing/2014/main" id="{4C413464-EE17-4808-BD6E-210FD99221C1}"/>
              </a:ext>
            </a:extLst>
          </p:cNvPr>
          <p:cNvSpPr/>
          <p:nvPr/>
        </p:nvSpPr>
        <p:spPr>
          <a:xfrm>
            <a:off x="2697822" y="4571417"/>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a:t>
            </a:r>
          </a:p>
        </p:txBody>
      </p:sp>
    </p:spTree>
    <p:extLst>
      <p:ext uri="{BB962C8B-B14F-4D97-AF65-F5344CB8AC3E}">
        <p14:creationId xmlns:p14="http://schemas.microsoft.com/office/powerpoint/2010/main" val="2661477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Riconsegna Kit</a:t>
            </a:r>
          </a:p>
        </p:txBody>
      </p:sp>
      <p:sp>
        <p:nvSpPr>
          <p:cNvPr id="13" name="Rettangolo 12">
            <a:extLst>
              <a:ext uri="{FF2B5EF4-FFF2-40B4-BE49-F238E27FC236}">
                <a16:creationId xmlns:a16="http://schemas.microsoft.com/office/drawing/2014/main" id="{1F50ACA5-9CF7-47C0-AB74-C2631B53870F}"/>
              </a:ext>
            </a:extLst>
          </p:cNvPr>
          <p:cNvSpPr/>
          <p:nvPr/>
        </p:nvSpPr>
        <p:spPr>
          <a:xfrm>
            <a:off x="4335694" y="1262596"/>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A8E72FC7-8CFB-423A-A31A-6E66B35A922D}"/>
              </a:ext>
            </a:extLst>
          </p:cNvPr>
          <p:cNvSpPr txBox="1"/>
          <p:nvPr/>
        </p:nvSpPr>
        <p:spPr>
          <a:xfrm>
            <a:off x="838200" y="1485258"/>
            <a:ext cx="10781872" cy="584775"/>
          </a:xfrm>
          <a:prstGeom prst="rect">
            <a:avLst/>
          </a:prstGeom>
          <a:noFill/>
        </p:spPr>
        <p:txBody>
          <a:bodyPr wrap="square" rtlCol="0">
            <a:spAutoFit/>
          </a:bodyPr>
          <a:lstStyle/>
          <a:p>
            <a:r>
              <a:rPr lang="it-IT" sz="1600" dirty="0"/>
              <a:t>Per procedere alla registrazione della riconsegna del kit FOBT, è necessario accedere alla scheda dell’assistito e cliccare sul pulsante «KIT da riconsegnare»</a:t>
            </a:r>
          </a:p>
        </p:txBody>
      </p:sp>
      <p:pic>
        <p:nvPicPr>
          <p:cNvPr id="2" name="Immagine 1">
            <a:extLst>
              <a:ext uri="{FF2B5EF4-FFF2-40B4-BE49-F238E27FC236}">
                <a16:creationId xmlns:a16="http://schemas.microsoft.com/office/drawing/2014/main" id="{1FD0B537-27A6-52F5-9D92-EBF49F215F43}"/>
              </a:ext>
            </a:extLst>
          </p:cNvPr>
          <p:cNvPicPr>
            <a:picLocks noChangeAspect="1"/>
          </p:cNvPicPr>
          <p:nvPr/>
        </p:nvPicPr>
        <p:blipFill rotWithShape="1">
          <a:blip r:embed="rId3"/>
          <a:srcRect t="26649"/>
          <a:stretch/>
        </p:blipFill>
        <p:spPr>
          <a:xfrm>
            <a:off x="679664" y="2070034"/>
            <a:ext cx="7087616" cy="1314102"/>
          </a:xfrm>
          <a:prstGeom prst="rect">
            <a:avLst/>
          </a:prstGeom>
        </p:spPr>
      </p:pic>
      <p:pic>
        <p:nvPicPr>
          <p:cNvPr id="3" name="Immagine 2">
            <a:extLst>
              <a:ext uri="{FF2B5EF4-FFF2-40B4-BE49-F238E27FC236}">
                <a16:creationId xmlns:a16="http://schemas.microsoft.com/office/drawing/2014/main" id="{0413F69A-4D2D-9542-0293-665DE5B3AB30}"/>
              </a:ext>
            </a:extLst>
          </p:cNvPr>
          <p:cNvPicPr>
            <a:picLocks noChangeAspect="1"/>
          </p:cNvPicPr>
          <p:nvPr/>
        </p:nvPicPr>
        <p:blipFill rotWithShape="1">
          <a:blip r:embed="rId4"/>
          <a:srcRect l="1573" t="4296" r="2432" b="-1"/>
          <a:stretch/>
        </p:blipFill>
        <p:spPr>
          <a:xfrm>
            <a:off x="777667" y="3384136"/>
            <a:ext cx="4391067" cy="3016231"/>
          </a:xfrm>
          <a:prstGeom prst="rect">
            <a:avLst/>
          </a:prstGeom>
        </p:spPr>
      </p:pic>
      <p:sp>
        <p:nvSpPr>
          <p:cNvPr id="11" name="Ovale 10">
            <a:extLst>
              <a:ext uri="{FF2B5EF4-FFF2-40B4-BE49-F238E27FC236}">
                <a16:creationId xmlns:a16="http://schemas.microsoft.com/office/drawing/2014/main" id="{A65B0F76-7973-485E-A84B-A43169AFBA9B}"/>
              </a:ext>
            </a:extLst>
          </p:cNvPr>
          <p:cNvSpPr/>
          <p:nvPr/>
        </p:nvSpPr>
        <p:spPr>
          <a:xfrm>
            <a:off x="6950939" y="2733577"/>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p>
        </p:txBody>
      </p:sp>
      <p:sp>
        <p:nvSpPr>
          <p:cNvPr id="5" name="CasellaDiTesto 4">
            <a:extLst>
              <a:ext uri="{FF2B5EF4-FFF2-40B4-BE49-F238E27FC236}">
                <a16:creationId xmlns:a16="http://schemas.microsoft.com/office/drawing/2014/main" id="{C477FAD6-E911-482F-BED0-9F60E021854C}"/>
              </a:ext>
            </a:extLst>
          </p:cNvPr>
          <p:cNvSpPr txBox="1"/>
          <p:nvPr/>
        </p:nvSpPr>
        <p:spPr>
          <a:xfrm>
            <a:off x="5850791" y="3452269"/>
            <a:ext cx="5116631" cy="3046988"/>
          </a:xfrm>
          <a:prstGeom prst="rect">
            <a:avLst/>
          </a:prstGeom>
          <a:noFill/>
        </p:spPr>
        <p:txBody>
          <a:bodyPr wrap="square" rtlCol="0">
            <a:spAutoFit/>
          </a:bodyPr>
          <a:lstStyle/>
          <a:p>
            <a:r>
              <a:rPr lang="it-IT" sz="1600" dirty="0"/>
              <a:t>Nella maschera di riconsegna kit si visualizzano i seguenti campi:</a:t>
            </a:r>
          </a:p>
          <a:p>
            <a:pPr marL="285750" indent="-285750">
              <a:buFont typeface="Arial" panose="020B0604020202020204" pitchFamily="34" charset="0"/>
              <a:buChar char="•"/>
            </a:pPr>
            <a:r>
              <a:rPr lang="it-IT" sz="1600" dirty="0"/>
              <a:t>Identificativo KIT: precompilato non modificabile;</a:t>
            </a:r>
          </a:p>
          <a:p>
            <a:pPr marL="285750" indent="-285750">
              <a:buFont typeface="Arial" panose="020B0604020202020204" pitchFamily="34" charset="0"/>
              <a:buChar char="•"/>
            </a:pPr>
            <a:r>
              <a:rPr lang="it-IT" sz="1600" dirty="0"/>
              <a:t>Data di riconsegna, precompilato con la data odierna ma modificabile;</a:t>
            </a:r>
          </a:p>
          <a:p>
            <a:pPr marL="285750" indent="-285750">
              <a:buFont typeface="Arial" panose="020B0604020202020204" pitchFamily="34" charset="0"/>
              <a:buChar char="•"/>
            </a:pPr>
            <a:r>
              <a:rPr lang="it-IT" sz="1600" dirty="0"/>
              <a:t>Struttura iter: cliccando sul pulsante (2) sarà possibile selezionare il laboratorio a cui verrà inviato il kit tra quelli disponibili.</a:t>
            </a:r>
          </a:p>
          <a:p>
            <a:pPr marL="285750" indent="-285750">
              <a:buFont typeface="Arial" panose="020B0604020202020204" pitchFamily="34" charset="0"/>
              <a:buChar char="•"/>
            </a:pPr>
            <a:r>
              <a:rPr lang="it-IT" sz="1600" dirty="0"/>
              <a:t>Utente riconsegna: precompilato non modificabile;</a:t>
            </a:r>
          </a:p>
          <a:p>
            <a:pPr marL="285750" indent="-285750">
              <a:buFont typeface="Arial" panose="020B0604020202020204" pitchFamily="34" charset="0"/>
              <a:buChar char="•"/>
            </a:pPr>
            <a:r>
              <a:rPr lang="it-IT" sz="1600" dirty="0"/>
              <a:t>Struttura riconsegna: precompilato non modificabile;</a:t>
            </a:r>
          </a:p>
          <a:p>
            <a:r>
              <a:rPr lang="it-IT" sz="1600" dirty="0"/>
              <a:t>Cliccare su «Conferma»(3) per salvare i dati inseriti.</a:t>
            </a:r>
          </a:p>
        </p:txBody>
      </p:sp>
      <p:sp>
        <p:nvSpPr>
          <p:cNvPr id="6" name="Ovale 5">
            <a:extLst>
              <a:ext uri="{FF2B5EF4-FFF2-40B4-BE49-F238E27FC236}">
                <a16:creationId xmlns:a16="http://schemas.microsoft.com/office/drawing/2014/main" id="{B2953E6F-0C25-F419-74E2-AED337ED2DCD}"/>
              </a:ext>
            </a:extLst>
          </p:cNvPr>
          <p:cNvSpPr/>
          <p:nvPr/>
        </p:nvSpPr>
        <p:spPr>
          <a:xfrm>
            <a:off x="4983799" y="4612228"/>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a:t>
            </a:r>
          </a:p>
        </p:txBody>
      </p:sp>
      <p:sp>
        <p:nvSpPr>
          <p:cNvPr id="7" name="Ovale 6">
            <a:extLst>
              <a:ext uri="{FF2B5EF4-FFF2-40B4-BE49-F238E27FC236}">
                <a16:creationId xmlns:a16="http://schemas.microsoft.com/office/drawing/2014/main" id="{FFE387F7-048A-AFE9-7789-D020FDFBB4EB}"/>
              </a:ext>
            </a:extLst>
          </p:cNvPr>
          <p:cNvSpPr/>
          <p:nvPr/>
        </p:nvSpPr>
        <p:spPr>
          <a:xfrm>
            <a:off x="4683272" y="5935402"/>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3</a:t>
            </a:r>
          </a:p>
        </p:txBody>
      </p:sp>
    </p:spTree>
    <p:extLst>
      <p:ext uri="{BB962C8B-B14F-4D97-AF65-F5344CB8AC3E}">
        <p14:creationId xmlns:p14="http://schemas.microsoft.com/office/powerpoint/2010/main" val="2423519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3983136"/>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868398"/>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3099240"/>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471047"/>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42854"/>
            <a:ext cx="6097712" cy="369332"/>
          </a:xfrm>
          <a:prstGeom prst="rect">
            <a:avLst/>
          </a:prstGeom>
          <a:noFill/>
        </p:spPr>
        <p:txBody>
          <a:bodyPr wrap="square">
            <a:spAutoFit/>
          </a:bodyPr>
          <a:lstStyle/>
          <a:p>
            <a:pPr marL="0" indent="0">
              <a:buNone/>
            </a:pPr>
            <a:r>
              <a:rPr lang="it-IT" b="1"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240205"/>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612012"/>
            <a:ext cx="6097712" cy="369332"/>
          </a:xfrm>
          <a:prstGeom prst="rect">
            <a:avLst/>
          </a:prstGeom>
          <a:noFill/>
        </p:spPr>
        <p:txBody>
          <a:bodyPr wrap="square">
            <a:spAutoFit/>
          </a:bodyPr>
          <a:lstStyle/>
          <a:p>
            <a:pPr marL="0" indent="0">
              <a:buNone/>
            </a:pPr>
            <a:r>
              <a:rPr lang="it-IT" dirty="0">
                <a:solidFill>
                  <a:schemeClr val="bg1"/>
                </a:solidFill>
              </a:rPr>
              <a:t>Annulla Prenotazione</a:t>
            </a:r>
          </a:p>
        </p:txBody>
      </p:sp>
      <p:sp>
        <p:nvSpPr>
          <p:cNvPr id="6" name="CasellaDiTesto 5">
            <a:extLst>
              <a:ext uri="{FF2B5EF4-FFF2-40B4-BE49-F238E27FC236}">
                <a16:creationId xmlns:a16="http://schemas.microsoft.com/office/drawing/2014/main" id="{4D7BF4A0-086E-F1CA-15DD-27F861B11C60}"/>
              </a:ext>
            </a:extLst>
          </p:cNvPr>
          <p:cNvSpPr txBox="1"/>
          <p:nvPr/>
        </p:nvSpPr>
        <p:spPr>
          <a:xfrm>
            <a:off x="1842625" y="1983819"/>
            <a:ext cx="6097712" cy="369332"/>
          </a:xfrm>
          <a:prstGeom prst="rect">
            <a:avLst/>
          </a:prstGeom>
          <a:noFill/>
        </p:spPr>
        <p:txBody>
          <a:bodyPr wrap="square">
            <a:spAutoFit/>
          </a:bodyPr>
          <a:lstStyle/>
          <a:p>
            <a:pPr marL="0" indent="0">
              <a:buNone/>
            </a:pPr>
            <a:r>
              <a:rPr lang="it-IT" dirty="0">
                <a:solidFill>
                  <a:schemeClr val="bg1"/>
                </a:solidFill>
              </a:rPr>
              <a:t>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355626"/>
            <a:ext cx="6097712" cy="369332"/>
          </a:xfrm>
          <a:prstGeom prst="rect">
            <a:avLst/>
          </a:prstGeom>
          <a:noFill/>
        </p:spPr>
        <p:txBody>
          <a:bodyPr wrap="square">
            <a:spAutoFit/>
          </a:bodyPr>
          <a:lstStyle/>
          <a:p>
            <a:pPr marL="0" indent="0">
              <a:buNone/>
            </a:pPr>
            <a:r>
              <a:rPr lang="it-IT"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727433"/>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37980464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Assegna Kit</a:t>
            </a:r>
          </a:p>
        </p:txBody>
      </p:sp>
      <p:sp>
        <p:nvSpPr>
          <p:cNvPr id="14" name="Rectangle 2">
            <a:extLst>
              <a:ext uri="{FF2B5EF4-FFF2-40B4-BE49-F238E27FC236}">
                <a16:creationId xmlns:a16="http://schemas.microsoft.com/office/drawing/2014/main" id="{326E7381-0DF0-48AA-9EB4-12770CE09620}"/>
              </a:ext>
            </a:extLst>
          </p:cNvPr>
          <p:cNvSpPr>
            <a:spLocks noChangeArrowheads="1"/>
          </p:cNvSpPr>
          <p:nvPr/>
        </p:nvSpPr>
        <p:spPr bwMode="auto">
          <a:xfrm>
            <a:off x="838200" y="1193999"/>
            <a:ext cx="1020651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eaLnBrk="1" fontAlgn="base" hangingPunct="1">
              <a:lnSpc>
                <a:spcPct val="100000"/>
              </a:lnSpc>
              <a:spcBef>
                <a:spcPct val="0"/>
              </a:spcBef>
              <a:spcAft>
                <a:spcPct val="0"/>
              </a:spcAft>
              <a:buClrTx/>
              <a:buSzTx/>
              <a:tabLst/>
            </a:pPr>
            <a:r>
              <a:rPr lang="it-IT" altLang="it-IT" sz="1600" dirty="0">
                <a:latin typeface="+mn-lt"/>
              </a:rPr>
              <a:t>L’utente Farmacista ha la possibilità di riassegnare un nuovo KIT ad un assistito arruolato dalla propria Farmacia sia nel caso in cui l’esito del primo FOBT risulti essere «Inadeguato» sia in caso di smarrimento del KIT stesso da parte dell’assistito. Per effettuare tale operazione è necessario accedere alla scheda dell’assistito e selezionare il percorso di screening relativo al Colon Retto.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2000" b="0" i="0" u="none" strike="noStrike" cap="none" normalizeH="0" baseline="0" dirty="0">
              <a:ln>
                <a:noFill/>
              </a:ln>
              <a:solidFill>
                <a:schemeClr val="tx1"/>
              </a:solidFill>
              <a:effectLst/>
            </a:endParaRPr>
          </a:p>
        </p:txBody>
      </p:sp>
      <p:pic>
        <p:nvPicPr>
          <p:cNvPr id="10" name="Immagine 9">
            <a:extLst>
              <a:ext uri="{FF2B5EF4-FFF2-40B4-BE49-F238E27FC236}">
                <a16:creationId xmlns:a16="http://schemas.microsoft.com/office/drawing/2014/main" id="{A2ECF3C8-B0D2-52CA-8856-F6539CF40A07}"/>
              </a:ext>
            </a:extLst>
          </p:cNvPr>
          <p:cNvPicPr>
            <a:picLocks noChangeAspect="1"/>
          </p:cNvPicPr>
          <p:nvPr/>
        </p:nvPicPr>
        <p:blipFill>
          <a:blip r:embed="rId3"/>
          <a:stretch>
            <a:fillRect/>
          </a:stretch>
        </p:blipFill>
        <p:spPr>
          <a:xfrm>
            <a:off x="838200" y="2430182"/>
            <a:ext cx="4868637" cy="4266546"/>
          </a:xfrm>
          <a:prstGeom prst="rect">
            <a:avLst/>
          </a:prstGeom>
        </p:spPr>
      </p:pic>
      <p:sp>
        <p:nvSpPr>
          <p:cNvPr id="11" name="Rectangle 2">
            <a:extLst>
              <a:ext uri="{FF2B5EF4-FFF2-40B4-BE49-F238E27FC236}">
                <a16:creationId xmlns:a16="http://schemas.microsoft.com/office/drawing/2014/main" id="{6A87C2E4-2BE8-418D-B04E-EF0F77F36E87}"/>
              </a:ext>
            </a:extLst>
          </p:cNvPr>
          <p:cNvSpPr>
            <a:spLocks noChangeArrowheads="1"/>
          </p:cNvSpPr>
          <p:nvPr/>
        </p:nvSpPr>
        <p:spPr bwMode="auto">
          <a:xfrm>
            <a:off x="6678339" y="2578994"/>
            <a:ext cx="37397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eaLnBrk="1" hangingPunct="1">
              <a:buFontTx/>
              <a:buNone/>
            </a:pPr>
            <a:r>
              <a:rPr lang="it-IT" altLang="it-IT" sz="1600" dirty="0">
                <a:latin typeface="+mn-lt"/>
              </a:rPr>
              <a:t>Accedendo alla sezione Materiali/KIT, si visualizzerà il dettagli del KIT assegnato all’assistito.</a:t>
            </a:r>
          </a:p>
          <a:p>
            <a:pPr indent="0" eaLnBrk="1" hangingPunct="1">
              <a:buFontTx/>
              <a:buNone/>
            </a:pPr>
            <a:r>
              <a:rPr lang="it-IT" altLang="it-IT" sz="1600" dirty="0">
                <a:latin typeface="+mn-lt"/>
              </a:rPr>
              <a:t>Cliccando sul pulsante «Assegna nuovo KIT», sarà possibile procedere ad una nuova assegnazione</a:t>
            </a:r>
          </a:p>
        </p:txBody>
      </p:sp>
      <p:sp>
        <p:nvSpPr>
          <p:cNvPr id="22" name="Ovale 21">
            <a:extLst>
              <a:ext uri="{FF2B5EF4-FFF2-40B4-BE49-F238E27FC236}">
                <a16:creationId xmlns:a16="http://schemas.microsoft.com/office/drawing/2014/main" id="{1274ADCF-5E35-481C-A184-BAA083846F5A}"/>
              </a:ext>
            </a:extLst>
          </p:cNvPr>
          <p:cNvSpPr/>
          <p:nvPr/>
        </p:nvSpPr>
        <p:spPr>
          <a:xfrm>
            <a:off x="5521902" y="4920336"/>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p>
        </p:txBody>
      </p:sp>
    </p:spTree>
    <p:extLst>
      <p:ext uri="{BB962C8B-B14F-4D97-AF65-F5344CB8AC3E}">
        <p14:creationId xmlns:p14="http://schemas.microsoft.com/office/powerpoint/2010/main" val="6636783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Riassegna Kit</a:t>
            </a:r>
          </a:p>
        </p:txBody>
      </p:sp>
      <p:sp>
        <p:nvSpPr>
          <p:cNvPr id="17" name="Rectangle 2">
            <a:extLst>
              <a:ext uri="{FF2B5EF4-FFF2-40B4-BE49-F238E27FC236}">
                <a16:creationId xmlns:a16="http://schemas.microsoft.com/office/drawing/2014/main" id="{AF2DDB93-B4B4-4CF7-8340-D2295FE5CF43}"/>
              </a:ext>
            </a:extLst>
          </p:cNvPr>
          <p:cNvSpPr>
            <a:spLocks noChangeArrowheads="1"/>
          </p:cNvSpPr>
          <p:nvPr/>
        </p:nvSpPr>
        <p:spPr bwMode="auto">
          <a:xfrm>
            <a:off x="5642653" y="1662525"/>
            <a:ext cx="46690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it-IT" altLang="it-IT" sz="1600" dirty="0">
                <a:latin typeface="+mn-lt"/>
              </a:rPr>
              <a:t>Nel pop-up sarà necessario indicare il nuovo identificativo KIT e la relativa Data di scadenza. Infine, cliccare su “Conferma assegnazione” (2).</a:t>
            </a:r>
          </a:p>
        </p:txBody>
      </p:sp>
      <p:pic>
        <p:nvPicPr>
          <p:cNvPr id="18" name="Immagine 17">
            <a:extLst>
              <a:ext uri="{FF2B5EF4-FFF2-40B4-BE49-F238E27FC236}">
                <a16:creationId xmlns:a16="http://schemas.microsoft.com/office/drawing/2014/main" id="{8261E388-F892-4369-9DB2-EDA471F683BF}"/>
              </a:ext>
            </a:extLst>
          </p:cNvPr>
          <p:cNvPicPr/>
          <p:nvPr/>
        </p:nvPicPr>
        <p:blipFill rotWithShape="1">
          <a:blip r:embed="rId3"/>
          <a:srcRect l="2387" t="5526" r="2720" b="5843"/>
          <a:stretch/>
        </p:blipFill>
        <p:spPr>
          <a:xfrm>
            <a:off x="316194" y="1500155"/>
            <a:ext cx="4956561" cy="2324456"/>
          </a:xfrm>
          <a:prstGeom prst="rect">
            <a:avLst/>
          </a:prstGeom>
        </p:spPr>
      </p:pic>
      <p:sp>
        <p:nvSpPr>
          <p:cNvPr id="22" name="Ovale 21">
            <a:extLst>
              <a:ext uri="{FF2B5EF4-FFF2-40B4-BE49-F238E27FC236}">
                <a16:creationId xmlns:a16="http://schemas.microsoft.com/office/drawing/2014/main" id="{09497965-FA84-4AC6-B09A-B188E7A6CE86}"/>
              </a:ext>
            </a:extLst>
          </p:cNvPr>
          <p:cNvSpPr/>
          <p:nvPr/>
        </p:nvSpPr>
        <p:spPr>
          <a:xfrm>
            <a:off x="3391295" y="3376096"/>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2</a:t>
            </a:r>
          </a:p>
        </p:txBody>
      </p:sp>
      <p:pic>
        <p:nvPicPr>
          <p:cNvPr id="3" name="Immagine 2">
            <a:extLst>
              <a:ext uri="{FF2B5EF4-FFF2-40B4-BE49-F238E27FC236}">
                <a16:creationId xmlns:a16="http://schemas.microsoft.com/office/drawing/2014/main" id="{33EA35B2-9CF6-3F0A-FF5C-74B7BB95A2C6}"/>
              </a:ext>
            </a:extLst>
          </p:cNvPr>
          <p:cNvPicPr>
            <a:picLocks noChangeAspect="1"/>
          </p:cNvPicPr>
          <p:nvPr/>
        </p:nvPicPr>
        <p:blipFill>
          <a:blip r:embed="rId4"/>
          <a:stretch>
            <a:fillRect/>
          </a:stretch>
        </p:blipFill>
        <p:spPr>
          <a:xfrm>
            <a:off x="755299" y="4123939"/>
            <a:ext cx="5075360" cy="2187130"/>
          </a:xfrm>
          <a:prstGeom prst="rect">
            <a:avLst/>
          </a:prstGeom>
        </p:spPr>
      </p:pic>
      <p:sp>
        <p:nvSpPr>
          <p:cNvPr id="5" name="Rectangle 2">
            <a:extLst>
              <a:ext uri="{FF2B5EF4-FFF2-40B4-BE49-F238E27FC236}">
                <a16:creationId xmlns:a16="http://schemas.microsoft.com/office/drawing/2014/main" id="{9AC9140F-552F-BF38-1DDF-A185C7DFDED2}"/>
              </a:ext>
            </a:extLst>
          </p:cNvPr>
          <p:cNvSpPr>
            <a:spLocks noChangeArrowheads="1"/>
          </p:cNvSpPr>
          <p:nvPr/>
        </p:nvSpPr>
        <p:spPr bwMode="auto">
          <a:xfrm>
            <a:off x="6188159" y="3802626"/>
            <a:ext cx="466904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it-IT" altLang="it-IT" sz="1600" dirty="0">
                <a:latin typeface="+mn-lt"/>
              </a:rPr>
              <a:t>Una volta confermata la nuova assegnazione sarà richiesto all’utente se si vuole procedere alla generazione della ricevuta, contenente i dati del nuovo KIT. Tale scelta è facoltativa.</a:t>
            </a:r>
          </a:p>
        </p:txBody>
      </p:sp>
    </p:spTree>
    <p:extLst>
      <p:ext uri="{BB962C8B-B14F-4D97-AF65-F5344CB8AC3E}">
        <p14:creationId xmlns:p14="http://schemas.microsoft.com/office/powerpoint/2010/main" val="54464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4307870"/>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868398"/>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b="0"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3099240"/>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471047"/>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b="1"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42854"/>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240205"/>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612012"/>
            <a:ext cx="6097712" cy="369332"/>
          </a:xfrm>
          <a:prstGeom prst="rect">
            <a:avLst/>
          </a:prstGeom>
          <a:noFill/>
        </p:spPr>
        <p:txBody>
          <a:bodyPr wrap="square">
            <a:spAutoFit/>
          </a:bodyPr>
          <a:lstStyle/>
          <a:p>
            <a:pPr marL="0" indent="0">
              <a:buNone/>
            </a:pPr>
            <a:r>
              <a:rPr lang="it-IT" dirty="0">
                <a:solidFill>
                  <a:schemeClr val="bg1"/>
                </a:solidFill>
              </a:rPr>
              <a:t>Annulla Prenotazione</a:t>
            </a:r>
          </a:p>
        </p:txBody>
      </p:sp>
      <p:sp>
        <p:nvSpPr>
          <p:cNvPr id="6" name="CasellaDiTesto 5">
            <a:extLst>
              <a:ext uri="{FF2B5EF4-FFF2-40B4-BE49-F238E27FC236}">
                <a16:creationId xmlns:a16="http://schemas.microsoft.com/office/drawing/2014/main" id="{4D7BF4A0-086E-F1CA-15DD-27F861B11C60}"/>
              </a:ext>
            </a:extLst>
          </p:cNvPr>
          <p:cNvSpPr txBox="1"/>
          <p:nvPr/>
        </p:nvSpPr>
        <p:spPr>
          <a:xfrm>
            <a:off x="1842625" y="1983819"/>
            <a:ext cx="6097712" cy="369332"/>
          </a:xfrm>
          <a:prstGeom prst="rect">
            <a:avLst/>
          </a:prstGeom>
          <a:noFill/>
        </p:spPr>
        <p:txBody>
          <a:bodyPr wrap="square">
            <a:spAutoFit/>
          </a:bodyPr>
          <a:lstStyle/>
          <a:p>
            <a:pPr marL="0" indent="0">
              <a:buNone/>
            </a:pPr>
            <a:r>
              <a:rPr lang="it-IT" dirty="0">
                <a:solidFill>
                  <a:schemeClr val="bg1"/>
                </a:solidFill>
              </a:rPr>
              <a:t>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355626"/>
            <a:ext cx="6097712" cy="369332"/>
          </a:xfrm>
          <a:prstGeom prst="rect">
            <a:avLst/>
          </a:prstGeom>
          <a:noFill/>
        </p:spPr>
        <p:txBody>
          <a:bodyPr wrap="square">
            <a:spAutoFit/>
          </a:bodyPr>
          <a:lstStyle/>
          <a:p>
            <a:pPr marL="0" indent="0">
              <a:buNone/>
            </a:pPr>
            <a:r>
              <a:rPr lang="it-IT" b="1"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727433"/>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2469485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F25B785-4A38-0A45-979B-8C13D2CFDDEE}"/>
              </a:ext>
            </a:extLst>
          </p:cNvPr>
          <p:cNvSpPr>
            <a:spLocks noGrp="1"/>
          </p:cNvSpPr>
          <p:nvPr>
            <p:ph type="title"/>
          </p:nvPr>
        </p:nvSpPr>
        <p:spPr>
          <a:xfrm>
            <a:off x="838200" y="633223"/>
            <a:ext cx="10515600" cy="629373"/>
          </a:xfrm>
        </p:spPr>
        <p:txBody>
          <a:bodyPr>
            <a:normAutofit/>
          </a:bodyPr>
          <a:lstStyle/>
          <a:p>
            <a:r>
              <a:rPr lang="it-IT" sz="2800" dirty="0"/>
              <a:t>Guida Utente Farmacia – Statistiche</a:t>
            </a:r>
          </a:p>
        </p:txBody>
      </p:sp>
      <p:sp>
        <p:nvSpPr>
          <p:cNvPr id="14" name="CasellaDiTesto 13">
            <a:extLst>
              <a:ext uri="{FF2B5EF4-FFF2-40B4-BE49-F238E27FC236}">
                <a16:creationId xmlns:a16="http://schemas.microsoft.com/office/drawing/2014/main" id="{FA0AE4C8-70CF-44B7-89A0-7CABFD505EA2}"/>
              </a:ext>
            </a:extLst>
          </p:cNvPr>
          <p:cNvSpPr txBox="1"/>
          <p:nvPr/>
        </p:nvSpPr>
        <p:spPr>
          <a:xfrm>
            <a:off x="838200" y="1480763"/>
            <a:ext cx="10781872" cy="584775"/>
          </a:xfrm>
          <a:prstGeom prst="rect">
            <a:avLst/>
          </a:prstGeom>
          <a:noFill/>
        </p:spPr>
        <p:txBody>
          <a:bodyPr wrap="square" rtlCol="0">
            <a:spAutoFit/>
          </a:bodyPr>
          <a:lstStyle/>
          <a:p>
            <a:r>
              <a:rPr lang="it-IT" sz="1600" dirty="0"/>
              <a:t>La farmacia avrà la possibilità di monitorare l’attività consultando la reportistica disponibile nella sezione «Statistiche» (1) cliccando su «Statistiche» (2) </a:t>
            </a:r>
          </a:p>
        </p:txBody>
      </p:sp>
      <p:pic>
        <p:nvPicPr>
          <p:cNvPr id="5" name="Immagine 4">
            <a:extLst>
              <a:ext uri="{FF2B5EF4-FFF2-40B4-BE49-F238E27FC236}">
                <a16:creationId xmlns:a16="http://schemas.microsoft.com/office/drawing/2014/main" id="{9337A5D6-D6EA-4412-9ECE-6380F8F3BC68}"/>
              </a:ext>
            </a:extLst>
          </p:cNvPr>
          <p:cNvPicPr>
            <a:picLocks noChangeAspect="1"/>
          </p:cNvPicPr>
          <p:nvPr/>
        </p:nvPicPr>
        <p:blipFill rotWithShape="1">
          <a:blip r:embed="rId3"/>
          <a:srcRect r="38925"/>
          <a:stretch/>
        </p:blipFill>
        <p:spPr>
          <a:xfrm>
            <a:off x="838201" y="2296793"/>
            <a:ext cx="4935876" cy="2264414"/>
          </a:xfrm>
          <a:prstGeom prst="rect">
            <a:avLst/>
          </a:prstGeom>
        </p:spPr>
      </p:pic>
      <p:sp>
        <p:nvSpPr>
          <p:cNvPr id="20" name="Ovale 19">
            <a:extLst>
              <a:ext uri="{FF2B5EF4-FFF2-40B4-BE49-F238E27FC236}">
                <a16:creationId xmlns:a16="http://schemas.microsoft.com/office/drawing/2014/main" id="{CE1A30F9-99D4-42B5-99FC-1AA40BADA024}"/>
              </a:ext>
            </a:extLst>
          </p:cNvPr>
          <p:cNvSpPr/>
          <p:nvPr/>
        </p:nvSpPr>
        <p:spPr>
          <a:xfrm>
            <a:off x="3386194" y="3259476"/>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p>
        </p:txBody>
      </p:sp>
      <p:sp>
        <p:nvSpPr>
          <p:cNvPr id="21" name="Ovale 20">
            <a:extLst>
              <a:ext uri="{FF2B5EF4-FFF2-40B4-BE49-F238E27FC236}">
                <a16:creationId xmlns:a16="http://schemas.microsoft.com/office/drawing/2014/main" id="{9CBB6CDA-C0C8-4DF1-8F3B-D43A8EBF33D7}"/>
              </a:ext>
            </a:extLst>
          </p:cNvPr>
          <p:cNvSpPr/>
          <p:nvPr/>
        </p:nvSpPr>
        <p:spPr>
          <a:xfrm>
            <a:off x="2162726" y="4082296"/>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2</a:t>
            </a:r>
          </a:p>
        </p:txBody>
      </p:sp>
      <p:pic>
        <p:nvPicPr>
          <p:cNvPr id="8" name="Immagine 7">
            <a:extLst>
              <a:ext uri="{FF2B5EF4-FFF2-40B4-BE49-F238E27FC236}">
                <a16:creationId xmlns:a16="http://schemas.microsoft.com/office/drawing/2014/main" id="{07C960AE-34A9-4DA2-8D76-5A585EA4BF95}"/>
              </a:ext>
            </a:extLst>
          </p:cNvPr>
          <p:cNvPicPr>
            <a:picLocks noChangeAspect="1"/>
          </p:cNvPicPr>
          <p:nvPr/>
        </p:nvPicPr>
        <p:blipFill>
          <a:blip r:embed="rId4"/>
          <a:stretch>
            <a:fillRect/>
          </a:stretch>
        </p:blipFill>
        <p:spPr>
          <a:xfrm>
            <a:off x="3646179" y="3967552"/>
            <a:ext cx="6756891" cy="2819369"/>
          </a:xfrm>
          <a:prstGeom prst="rect">
            <a:avLst/>
          </a:prstGeom>
        </p:spPr>
      </p:pic>
      <p:sp>
        <p:nvSpPr>
          <p:cNvPr id="22" name="CasellaDiTesto 21">
            <a:extLst>
              <a:ext uri="{FF2B5EF4-FFF2-40B4-BE49-F238E27FC236}">
                <a16:creationId xmlns:a16="http://schemas.microsoft.com/office/drawing/2014/main" id="{89AF422A-D532-4C80-B3BB-B782FE6C742F}"/>
              </a:ext>
            </a:extLst>
          </p:cNvPr>
          <p:cNvSpPr txBox="1"/>
          <p:nvPr/>
        </p:nvSpPr>
        <p:spPr>
          <a:xfrm>
            <a:off x="6267236" y="2197949"/>
            <a:ext cx="5352836" cy="2554545"/>
          </a:xfrm>
          <a:prstGeom prst="rect">
            <a:avLst/>
          </a:prstGeom>
          <a:solidFill>
            <a:schemeClr val="bg1"/>
          </a:solidFill>
        </p:spPr>
        <p:txBody>
          <a:bodyPr wrap="square" rtlCol="0">
            <a:spAutoFit/>
          </a:bodyPr>
          <a:lstStyle/>
          <a:p>
            <a:r>
              <a:rPr lang="it-IT" sz="1600" dirty="0"/>
              <a:t>Scegliere il report «Arruolati per utente» (3) e indicare il periodo di riferimento da monitorare (4). </a:t>
            </a:r>
            <a:br>
              <a:rPr lang="it-IT" sz="1600" dirty="0"/>
            </a:br>
            <a:r>
              <a:rPr lang="it-IT" sz="1600" dirty="0"/>
              <a:t>Cliccare su «Esegui report» (5). </a:t>
            </a:r>
          </a:p>
          <a:p>
            <a:endParaRPr lang="it-IT" sz="1600" dirty="0"/>
          </a:p>
          <a:p>
            <a:r>
              <a:rPr lang="it-IT" sz="1600" dirty="0"/>
              <a:t>Il report restituirà le informazioni relative a:</a:t>
            </a:r>
          </a:p>
          <a:p>
            <a:pPr marL="285750" indent="-285750">
              <a:buFont typeface="Arial" panose="020B0604020202020204" pitchFamily="34" charset="0"/>
              <a:buChar char="•"/>
            </a:pPr>
            <a:r>
              <a:rPr lang="it-IT" sz="1600" dirty="0"/>
              <a:t>Programma</a:t>
            </a:r>
          </a:p>
          <a:p>
            <a:pPr marL="285750" indent="-285750">
              <a:buFont typeface="Arial" panose="020B0604020202020204" pitchFamily="34" charset="0"/>
              <a:buChar char="•"/>
            </a:pPr>
            <a:r>
              <a:rPr lang="it-IT" sz="1600" dirty="0"/>
              <a:t>ASL</a:t>
            </a:r>
          </a:p>
          <a:p>
            <a:pPr marL="285750" indent="-285750">
              <a:buFont typeface="Arial" panose="020B0604020202020204" pitchFamily="34" charset="0"/>
              <a:buChar char="•"/>
            </a:pPr>
            <a:r>
              <a:rPr lang="it-IT" sz="1600" dirty="0"/>
              <a:t>Distretto</a:t>
            </a:r>
          </a:p>
          <a:p>
            <a:pPr marL="285750" indent="-285750">
              <a:buFont typeface="Arial" panose="020B0604020202020204" pitchFamily="34" charset="0"/>
              <a:buChar char="•"/>
            </a:pPr>
            <a:r>
              <a:rPr lang="it-IT" sz="1600" dirty="0"/>
              <a:t>Codice Fiscale</a:t>
            </a:r>
          </a:p>
          <a:p>
            <a:pPr marL="285750" indent="-285750">
              <a:buFont typeface="Arial" panose="020B0604020202020204" pitchFamily="34" charset="0"/>
              <a:buChar char="•"/>
            </a:pPr>
            <a:r>
              <a:rPr lang="it-IT" sz="1600" dirty="0"/>
              <a:t>Data Arruolamento</a:t>
            </a:r>
          </a:p>
        </p:txBody>
      </p:sp>
      <p:sp>
        <p:nvSpPr>
          <p:cNvPr id="23" name="Ovale 22">
            <a:extLst>
              <a:ext uri="{FF2B5EF4-FFF2-40B4-BE49-F238E27FC236}">
                <a16:creationId xmlns:a16="http://schemas.microsoft.com/office/drawing/2014/main" id="{E6CB6E52-CF9B-40E3-A39F-825F20AA2253}"/>
              </a:ext>
            </a:extLst>
          </p:cNvPr>
          <p:cNvSpPr/>
          <p:nvPr/>
        </p:nvSpPr>
        <p:spPr>
          <a:xfrm>
            <a:off x="5359132" y="5038188"/>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3</a:t>
            </a:r>
          </a:p>
        </p:txBody>
      </p:sp>
      <p:sp>
        <p:nvSpPr>
          <p:cNvPr id="24" name="Ovale 23">
            <a:extLst>
              <a:ext uri="{FF2B5EF4-FFF2-40B4-BE49-F238E27FC236}">
                <a16:creationId xmlns:a16="http://schemas.microsoft.com/office/drawing/2014/main" id="{81B92947-380F-46E7-A2EE-62BBC3C4862E}"/>
              </a:ext>
            </a:extLst>
          </p:cNvPr>
          <p:cNvSpPr/>
          <p:nvPr/>
        </p:nvSpPr>
        <p:spPr>
          <a:xfrm>
            <a:off x="10059371" y="5377236"/>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4</a:t>
            </a:r>
          </a:p>
        </p:txBody>
      </p:sp>
      <p:sp>
        <p:nvSpPr>
          <p:cNvPr id="25" name="Ovale 24">
            <a:extLst>
              <a:ext uri="{FF2B5EF4-FFF2-40B4-BE49-F238E27FC236}">
                <a16:creationId xmlns:a16="http://schemas.microsoft.com/office/drawing/2014/main" id="{6529FF27-F9AE-4E25-8FF9-308EA535A01F}"/>
              </a:ext>
            </a:extLst>
          </p:cNvPr>
          <p:cNvSpPr/>
          <p:nvPr/>
        </p:nvSpPr>
        <p:spPr>
          <a:xfrm>
            <a:off x="10064025" y="6025568"/>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5</a:t>
            </a:r>
          </a:p>
        </p:txBody>
      </p:sp>
    </p:spTree>
    <p:extLst>
      <p:ext uri="{BB962C8B-B14F-4D97-AF65-F5344CB8AC3E}">
        <p14:creationId xmlns:p14="http://schemas.microsoft.com/office/powerpoint/2010/main" val="843834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2D849B-58BA-4E43-A819-B5CE2BB14CFF}"/>
              </a:ext>
            </a:extLst>
          </p:cNvPr>
          <p:cNvSpPr>
            <a:spLocks noGrp="1"/>
          </p:cNvSpPr>
          <p:nvPr>
            <p:ph type="ctrTitle"/>
          </p:nvPr>
        </p:nvSpPr>
        <p:spPr/>
        <p:txBody>
          <a:bodyPr>
            <a:normAutofit fontScale="90000"/>
          </a:bodyPr>
          <a:lstStyle/>
          <a:p>
            <a:r>
              <a:rPr lang="it-IT" dirty="0"/>
              <a:t>Grazie per l’attenzione</a:t>
            </a:r>
          </a:p>
        </p:txBody>
      </p:sp>
    </p:spTree>
    <p:extLst>
      <p:ext uri="{BB962C8B-B14F-4D97-AF65-F5344CB8AC3E}">
        <p14:creationId xmlns:p14="http://schemas.microsoft.com/office/powerpoint/2010/main" val="3741496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72AC5912-0CBB-4ADE-BF8E-1B46D9B73254}"/>
              </a:ext>
            </a:extLst>
          </p:cNvPr>
          <p:cNvPicPr>
            <a:picLocks noChangeAspect="1"/>
          </p:cNvPicPr>
          <p:nvPr/>
        </p:nvPicPr>
        <p:blipFill>
          <a:blip r:embed="rId3"/>
          <a:srcRect/>
          <a:stretch/>
        </p:blipFill>
        <p:spPr>
          <a:xfrm>
            <a:off x="846667" y="1193480"/>
            <a:ext cx="5680310" cy="5520050"/>
          </a:xfrm>
          <a:prstGeom prst="rect">
            <a:avLst/>
          </a:prstGeom>
        </p:spPr>
      </p:pic>
      <p:sp>
        <p:nvSpPr>
          <p:cNvPr id="2" name="Rettangolo 1">
            <a:extLst>
              <a:ext uri="{FF2B5EF4-FFF2-40B4-BE49-F238E27FC236}">
                <a16:creationId xmlns:a16="http://schemas.microsoft.com/office/drawing/2014/main" id="{9FF89198-D457-4E05-8AAA-C31833891FB5}"/>
              </a:ext>
            </a:extLst>
          </p:cNvPr>
          <p:cNvSpPr/>
          <p:nvPr/>
        </p:nvSpPr>
        <p:spPr>
          <a:xfrm>
            <a:off x="4335694" y="1262596"/>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CasellaDiTesto 28">
            <a:extLst>
              <a:ext uri="{FF2B5EF4-FFF2-40B4-BE49-F238E27FC236}">
                <a16:creationId xmlns:a16="http://schemas.microsoft.com/office/drawing/2014/main" id="{41095141-420E-4B6D-9BCD-15FC1944F023}"/>
              </a:ext>
            </a:extLst>
          </p:cNvPr>
          <p:cNvSpPr txBox="1"/>
          <p:nvPr/>
        </p:nvSpPr>
        <p:spPr>
          <a:xfrm>
            <a:off x="7336604" y="2473252"/>
            <a:ext cx="3810855" cy="830997"/>
          </a:xfrm>
          <a:prstGeom prst="rect">
            <a:avLst/>
          </a:prstGeom>
          <a:noFill/>
        </p:spPr>
        <p:txBody>
          <a:bodyPr wrap="square" rtlCol="0">
            <a:spAutoFit/>
          </a:bodyPr>
          <a:lstStyle/>
          <a:p>
            <a:r>
              <a:rPr lang="it-IT" sz="1600" dirty="0"/>
              <a:t>Nella maschera di ricerca, inserire il Codice fiscale dell’assistito (3) da arruolare e cliccare su «Ricerca» (4)</a:t>
            </a:r>
          </a:p>
        </p:txBody>
      </p:sp>
      <p:sp>
        <p:nvSpPr>
          <p:cNvPr id="6" name="Ovale 5">
            <a:extLst>
              <a:ext uri="{FF2B5EF4-FFF2-40B4-BE49-F238E27FC236}">
                <a16:creationId xmlns:a16="http://schemas.microsoft.com/office/drawing/2014/main" id="{8461EFC1-064B-4502-8D72-E6DBB73A144F}"/>
              </a:ext>
            </a:extLst>
          </p:cNvPr>
          <p:cNvSpPr/>
          <p:nvPr/>
        </p:nvSpPr>
        <p:spPr>
          <a:xfrm>
            <a:off x="2019727" y="4286116"/>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3</a:t>
            </a:r>
          </a:p>
        </p:txBody>
      </p:sp>
      <p:sp>
        <p:nvSpPr>
          <p:cNvPr id="30" name="Ovale 29">
            <a:extLst>
              <a:ext uri="{FF2B5EF4-FFF2-40B4-BE49-F238E27FC236}">
                <a16:creationId xmlns:a16="http://schemas.microsoft.com/office/drawing/2014/main" id="{4C413464-EE17-4808-BD6E-210FD99221C1}"/>
              </a:ext>
            </a:extLst>
          </p:cNvPr>
          <p:cNvSpPr/>
          <p:nvPr/>
        </p:nvSpPr>
        <p:spPr>
          <a:xfrm>
            <a:off x="6375972" y="6138231"/>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4</a:t>
            </a:r>
          </a:p>
        </p:txBody>
      </p:sp>
      <p:sp>
        <p:nvSpPr>
          <p:cNvPr id="11" name="Titolo 3">
            <a:extLst>
              <a:ext uri="{FF2B5EF4-FFF2-40B4-BE49-F238E27FC236}">
                <a16:creationId xmlns:a16="http://schemas.microsoft.com/office/drawing/2014/main" id="{71F46960-86C9-414F-9390-36AF201D41B3}"/>
              </a:ext>
            </a:extLst>
          </p:cNvPr>
          <p:cNvSpPr txBox="1">
            <a:spLocks/>
          </p:cNvSpPr>
          <p:nvPr/>
        </p:nvSpPr>
        <p:spPr>
          <a:xfrm>
            <a:off x="838199" y="633223"/>
            <a:ext cx="11275031" cy="6293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a:lstStyle>
          <a:p>
            <a:r>
              <a:rPr lang="it-IT" sz="2800" dirty="0"/>
              <a:t>Guida Utente Farmacia – Ricerca Assistito</a:t>
            </a:r>
          </a:p>
        </p:txBody>
      </p:sp>
    </p:spTree>
    <p:extLst>
      <p:ext uri="{BB962C8B-B14F-4D97-AF65-F5344CB8AC3E}">
        <p14:creationId xmlns:p14="http://schemas.microsoft.com/office/powerpoint/2010/main" val="3503794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FF89198-D457-4E05-8AAA-C31833891FB5}"/>
              </a:ext>
            </a:extLst>
          </p:cNvPr>
          <p:cNvSpPr/>
          <p:nvPr/>
        </p:nvSpPr>
        <p:spPr>
          <a:xfrm>
            <a:off x="4335694" y="1262596"/>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1A12849C-3A9D-4A5B-84D7-767B8C636784}"/>
              </a:ext>
            </a:extLst>
          </p:cNvPr>
          <p:cNvSpPr txBox="1"/>
          <p:nvPr/>
        </p:nvSpPr>
        <p:spPr>
          <a:xfrm>
            <a:off x="838200" y="1485258"/>
            <a:ext cx="10781872" cy="2062103"/>
          </a:xfrm>
          <a:prstGeom prst="rect">
            <a:avLst/>
          </a:prstGeom>
          <a:noFill/>
        </p:spPr>
        <p:txBody>
          <a:bodyPr wrap="square" rtlCol="0">
            <a:spAutoFit/>
          </a:bodyPr>
          <a:lstStyle/>
          <a:p>
            <a:r>
              <a:rPr lang="it-IT" sz="1600" dirty="0"/>
              <a:t>Cliccando il pulsante «Ricerca» come indicato nella slide precedente, si ottiene il risultato relativo al codice fiscale cercato con l’evidenza dello stato per ogni programma di screening.</a:t>
            </a:r>
          </a:p>
          <a:p>
            <a:r>
              <a:rPr lang="it-IT" sz="1600" dirty="0"/>
              <a:t>Se lo stato risulta essere «Non Eleggibile», l’assistito non può essere arruolato (es: l’assistito ha già partecipato allo screening oppure è stata registrata un’eleggibilità che gli impedisce di partecipare). </a:t>
            </a:r>
          </a:p>
          <a:p>
            <a:r>
              <a:rPr lang="it-IT" sz="1600" dirty="0"/>
              <a:t>Lo stato potrebbe essere anche indicativo di un percorso di screening già iniziato (es: screening in corso).</a:t>
            </a:r>
          </a:p>
          <a:p>
            <a:endParaRPr lang="it-IT" sz="1600" dirty="0"/>
          </a:p>
          <a:p>
            <a:r>
              <a:rPr lang="it-IT" sz="1600" dirty="0"/>
              <a:t>Cliccando sul pulsante blu (5) si accede alla scheda di screening dell’assistito in cui si procederà a salvare i contatti preferenziali che l’assistito rilascia e successivamente si potrà procedere all’arruolamento.</a:t>
            </a:r>
          </a:p>
        </p:txBody>
      </p:sp>
      <p:pic>
        <p:nvPicPr>
          <p:cNvPr id="6" name="Immagine 5">
            <a:extLst>
              <a:ext uri="{FF2B5EF4-FFF2-40B4-BE49-F238E27FC236}">
                <a16:creationId xmlns:a16="http://schemas.microsoft.com/office/drawing/2014/main" id="{A379FB91-41E2-43BE-9237-8D845FF42352}"/>
              </a:ext>
            </a:extLst>
          </p:cNvPr>
          <p:cNvPicPr>
            <a:picLocks noChangeAspect="1"/>
          </p:cNvPicPr>
          <p:nvPr/>
        </p:nvPicPr>
        <p:blipFill rotWithShape="1">
          <a:blip r:embed="rId3"/>
          <a:srcRect l="1362" t="9458" r="1436" b="3868"/>
          <a:stretch/>
        </p:blipFill>
        <p:spPr>
          <a:xfrm>
            <a:off x="1561671" y="3922640"/>
            <a:ext cx="9061807" cy="2187053"/>
          </a:xfrm>
          <a:prstGeom prst="rect">
            <a:avLst/>
          </a:prstGeom>
        </p:spPr>
      </p:pic>
      <p:sp>
        <p:nvSpPr>
          <p:cNvPr id="10" name="Titolo 3">
            <a:extLst>
              <a:ext uri="{FF2B5EF4-FFF2-40B4-BE49-F238E27FC236}">
                <a16:creationId xmlns:a16="http://schemas.microsoft.com/office/drawing/2014/main" id="{090A28AD-5C99-401B-82D8-104E5333949D}"/>
              </a:ext>
            </a:extLst>
          </p:cNvPr>
          <p:cNvSpPr txBox="1">
            <a:spLocks/>
          </p:cNvSpPr>
          <p:nvPr/>
        </p:nvSpPr>
        <p:spPr>
          <a:xfrm>
            <a:off x="838199" y="633223"/>
            <a:ext cx="11275031" cy="6293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a:lstStyle>
          <a:p>
            <a:r>
              <a:rPr lang="it-IT" sz="2800" dirty="0"/>
              <a:t>Guida Utente Farmacia – Ricerca Assistito</a:t>
            </a:r>
          </a:p>
        </p:txBody>
      </p:sp>
      <p:sp>
        <p:nvSpPr>
          <p:cNvPr id="12" name="Ovale 11">
            <a:extLst>
              <a:ext uri="{FF2B5EF4-FFF2-40B4-BE49-F238E27FC236}">
                <a16:creationId xmlns:a16="http://schemas.microsoft.com/office/drawing/2014/main" id="{F792A886-6D4C-4E39-BB89-CAE8A6D4C09E}"/>
              </a:ext>
            </a:extLst>
          </p:cNvPr>
          <p:cNvSpPr/>
          <p:nvPr/>
        </p:nvSpPr>
        <p:spPr>
          <a:xfrm>
            <a:off x="10472411" y="5184217"/>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5</a:t>
            </a:r>
          </a:p>
        </p:txBody>
      </p:sp>
    </p:spTree>
    <p:extLst>
      <p:ext uri="{BB962C8B-B14F-4D97-AF65-F5344CB8AC3E}">
        <p14:creationId xmlns:p14="http://schemas.microsoft.com/office/powerpoint/2010/main" val="158840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FF89198-D457-4E05-8AAA-C31833891FB5}"/>
              </a:ext>
            </a:extLst>
          </p:cNvPr>
          <p:cNvSpPr/>
          <p:nvPr/>
        </p:nvSpPr>
        <p:spPr>
          <a:xfrm>
            <a:off x="4335694" y="1262596"/>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3">
            <a:extLst>
              <a:ext uri="{FF2B5EF4-FFF2-40B4-BE49-F238E27FC236}">
                <a16:creationId xmlns:a16="http://schemas.microsoft.com/office/drawing/2014/main" id="{090A28AD-5C99-401B-82D8-104E5333949D}"/>
              </a:ext>
            </a:extLst>
          </p:cNvPr>
          <p:cNvSpPr txBox="1">
            <a:spLocks/>
          </p:cNvSpPr>
          <p:nvPr/>
        </p:nvSpPr>
        <p:spPr>
          <a:xfrm>
            <a:off x="838199" y="633223"/>
            <a:ext cx="11275031" cy="6293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a:lstStyle>
          <a:p>
            <a:r>
              <a:rPr lang="it-IT" sz="2800" dirty="0"/>
              <a:t>Guida Utente Farmacia – Ricerca Assistito</a:t>
            </a:r>
          </a:p>
        </p:txBody>
      </p:sp>
      <p:pic>
        <p:nvPicPr>
          <p:cNvPr id="9" name="Immagine 8">
            <a:extLst>
              <a:ext uri="{FF2B5EF4-FFF2-40B4-BE49-F238E27FC236}">
                <a16:creationId xmlns:a16="http://schemas.microsoft.com/office/drawing/2014/main" id="{4869D97E-94BD-49E7-B39A-514956310B50}"/>
              </a:ext>
            </a:extLst>
          </p:cNvPr>
          <p:cNvPicPr>
            <a:picLocks noChangeAspect="1"/>
          </p:cNvPicPr>
          <p:nvPr/>
        </p:nvPicPr>
        <p:blipFill>
          <a:blip r:embed="rId3"/>
          <a:stretch>
            <a:fillRect/>
          </a:stretch>
        </p:blipFill>
        <p:spPr>
          <a:xfrm>
            <a:off x="1128455" y="1438382"/>
            <a:ext cx="6297145" cy="4786395"/>
          </a:xfrm>
          <a:prstGeom prst="rect">
            <a:avLst/>
          </a:prstGeom>
        </p:spPr>
      </p:pic>
      <p:sp>
        <p:nvSpPr>
          <p:cNvPr id="12" name="CasellaDiTesto 11">
            <a:extLst>
              <a:ext uri="{FF2B5EF4-FFF2-40B4-BE49-F238E27FC236}">
                <a16:creationId xmlns:a16="http://schemas.microsoft.com/office/drawing/2014/main" id="{AE302367-952E-4461-A758-D0B795D922D9}"/>
              </a:ext>
            </a:extLst>
          </p:cNvPr>
          <p:cNvSpPr txBox="1"/>
          <p:nvPr/>
        </p:nvSpPr>
        <p:spPr>
          <a:xfrm>
            <a:off x="7828907" y="2677417"/>
            <a:ext cx="3400747" cy="2062103"/>
          </a:xfrm>
          <a:prstGeom prst="rect">
            <a:avLst/>
          </a:prstGeom>
          <a:noFill/>
        </p:spPr>
        <p:txBody>
          <a:bodyPr wrap="square">
            <a:spAutoFit/>
          </a:bodyPr>
          <a:lstStyle/>
          <a:p>
            <a:r>
              <a:rPr lang="it-IT" sz="1600" dirty="0"/>
              <a:t>Nella scheda assistito la farmacia potrà visualizzare tutti i dati anagrafici e i dati utili per lo screening:</a:t>
            </a:r>
          </a:p>
          <a:p>
            <a:pPr indent="-171450">
              <a:buFont typeface="Arial" panose="020B0604020202020204" pitchFamily="34" charset="0"/>
              <a:buChar char="•"/>
            </a:pPr>
            <a:r>
              <a:rPr lang="it-IT" sz="1600" dirty="0"/>
              <a:t>Contatti</a:t>
            </a:r>
          </a:p>
          <a:p>
            <a:pPr indent="-171450">
              <a:buFont typeface="Arial" panose="020B0604020202020204" pitchFamily="34" charset="0"/>
              <a:buChar char="•"/>
            </a:pPr>
            <a:r>
              <a:rPr lang="it-IT" sz="1600" dirty="0"/>
              <a:t>Screening</a:t>
            </a:r>
          </a:p>
          <a:p>
            <a:pPr indent="-171450">
              <a:buFont typeface="Arial" panose="020B0604020202020204" pitchFamily="34" charset="0"/>
              <a:buChar char="•"/>
            </a:pPr>
            <a:r>
              <a:rPr lang="it-IT" sz="1600" dirty="0"/>
              <a:t>Ineleggibilità</a:t>
            </a:r>
          </a:p>
          <a:p>
            <a:pPr indent="-171450">
              <a:buFont typeface="Arial" panose="020B0604020202020204" pitchFamily="34" charset="0"/>
              <a:buChar char="•"/>
            </a:pPr>
            <a:r>
              <a:rPr lang="it-IT" sz="1600" dirty="0"/>
              <a:t>Privacy</a:t>
            </a:r>
          </a:p>
        </p:txBody>
      </p:sp>
    </p:spTree>
    <p:extLst>
      <p:ext uri="{BB962C8B-B14F-4D97-AF65-F5344CB8AC3E}">
        <p14:creationId xmlns:p14="http://schemas.microsoft.com/office/powerpoint/2010/main" val="3312374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FF89198-D457-4E05-8AAA-C31833891FB5}"/>
              </a:ext>
            </a:extLst>
          </p:cNvPr>
          <p:cNvSpPr/>
          <p:nvPr/>
        </p:nvSpPr>
        <p:spPr>
          <a:xfrm>
            <a:off x="4335694" y="1262596"/>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3">
            <a:extLst>
              <a:ext uri="{FF2B5EF4-FFF2-40B4-BE49-F238E27FC236}">
                <a16:creationId xmlns:a16="http://schemas.microsoft.com/office/drawing/2014/main" id="{090A28AD-5C99-401B-82D8-104E5333949D}"/>
              </a:ext>
            </a:extLst>
          </p:cNvPr>
          <p:cNvSpPr txBox="1">
            <a:spLocks/>
          </p:cNvSpPr>
          <p:nvPr/>
        </p:nvSpPr>
        <p:spPr>
          <a:xfrm>
            <a:off x="838199" y="633223"/>
            <a:ext cx="11275031" cy="6293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a:lstStyle>
          <a:p>
            <a:r>
              <a:rPr lang="it-IT" sz="2800" dirty="0"/>
              <a:t>Guida Utente Farmacia – Ricerca Assistito </a:t>
            </a:r>
          </a:p>
        </p:txBody>
      </p:sp>
      <p:sp>
        <p:nvSpPr>
          <p:cNvPr id="12" name="CasellaDiTesto 11">
            <a:extLst>
              <a:ext uri="{FF2B5EF4-FFF2-40B4-BE49-F238E27FC236}">
                <a16:creationId xmlns:a16="http://schemas.microsoft.com/office/drawing/2014/main" id="{AE302367-952E-4461-A758-D0B795D922D9}"/>
              </a:ext>
            </a:extLst>
          </p:cNvPr>
          <p:cNvSpPr txBox="1"/>
          <p:nvPr/>
        </p:nvSpPr>
        <p:spPr>
          <a:xfrm>
            <a:off x="7828907" y="1958226"/>
            <a:ext cx="3400747" cy="1077218"/>
          </a:xfrm>
          <a:prstGeom prst="rect">
            <a:avLst/>
          </a:prstGeom>
          <a:noFill/>
        </p:spPr>
        <p:txBody>
          <a:bodyPr wrap="square">
            <a:spAutoFit/>
          </a:bodyPr>
          <a:lstStyle/>
          <a:p>
            <a:r>
              <a:rPr lang="it-IT" sz="1600" dirty="0"/>
              <a:t>Cliccando su «Contatti» (6) si possono consultare e/o modificare  i dati di recapito e di contatto dell’assistito</a:t>
            </a:r>
          </a:p>
        </p:txBody>
      </p:sp>
      <p:pic>
        <p:nvPicPr>
          <p:cNvPr id="6" name="Immagine 5">
            <a:extLst>
              <a:ext uri="{FF2B5EF4-FFF2-40B4-BE49-F238E27FC236}">
                <a16:creationId xmlns:a16="http://schemas.microsoft.com/office/drawing/2014/main" id="{C0347254-D066-4399-9D15-4E383C4BF924}"/>
              </a:ext>
            </a:extLst>
          </p:cNvPr>
          <p:cNvPicPr>
            <a:picLocks noChangeAspect="1"/>
          </p:cNvPicPr>
          <p:nvPr/>
        </p:nvPicPr>
        <p:blipFill rotWithShape="1">
          <a:blip r:embed="rId3"/>
          <a:srcRect l="18455" t="14756" r="21798" b="10862"/>
          <a:stretch/>
        </p:blipFill>
        <p:spPr>
          <a:xfrm>
            <a:off x="838199" y="1610550"/>
            <a:ext cx="6842289" cy="4791532"/>
          </a:xfrm>
          <a:prstGeom prst="rect">
            <a:avLst/>
          </a:prstGeom>
        </p:spPr>
      </p:pic>
      <p:sp>
        <p:nvSpPr>
          <p:cNvPr id="7" name="Ovale 6">
            <a:extLst>
              <a:ext uri="{FF2B5EF4-FFF2-40B4-BE49-F238E27FC236}">
                <a16:creationId xmlns:a16="http://schemas.microsoft.com/office/drawing/2014/main" id="{5E4AF3A7-255A-4325-9ECC-78134AD20217}"/>
              </a:ext>
            </a:extLst>
          </p:cNvPr>
          <p:cNvSpPr/>
          <p:nvPr/>
        </p:nvSpPr>
        <p:spPr>
          <a:xfrm>
            <a:off x="1818525" y="1464067"/>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6</a:t>
            </a:r>
          </a:p>
        </p:txBody>
      </p:sp>
      <p:sp>
        <p:nvSpPr>
          <p:cNvPr id="11" name="CasellaDiTesto 10">
            <a:extLst>
              <a:ext uri="{FF2B5EF4-FFF2-40B4-BE49-F238E27FC236}">
                <a16:creationId xmlns:a16="http://schemas.microsoft.com/office/drawing/2014/main" id="{3F1FD8B9-A547-4D67-BDE2-35EA244577DF}"/>
              </a:ext>
            </a:extLst>
          </p:cNvPr>
          <p:cNvSpPr txBox="1"/>
          <p:nvPr/>
        </p:nvSpPr>
        <p:spPr>
          <a:xfrm>
            <a:off x="7828907" y="5181550"/>
            <a:ext cx="3400747" cy="1323439"/>
          </a:xfrm>
          <a:prstGeom prst="rect">
            <a:avLst/>
          </a:prstGeom>
          <a:noFill/>
        </p:spPr>
        <p:txBody>
          <a:bodyPr wrap="square">
            <a:spAutoFit/>
          </a:bodyPr>
          <a:lstStyle/>
          <a:p>
            <a:r>
              <a:rPr lang="it-IT" sz="1600" dirty="0"/>
              <a:t>Se il cittadino fornisce un contatto preferenziale per lo screening può essere salvato inserendo l’indirizzo comunicato e cliccando su «Salva indirizzo» (7).</a:t>
            </a:r>
          </a:p>
        </p:txBody>
      </p:sp>
      <p:sp>
        <p:nvSpPr>
          <p:cNvPr id="13" name="Ovale 12">
            <a:extLst>
              <a:ext uri="{FF2B5EF4-FFF2-40B4-BE49-F238E27FC236}">
                <a16:creationId xmlns:a16="http://schemas.microsoft.com/office/drawing/2014/main" id="{FFA713D4-D211-445F-8FD7-77CB2B5CF011}"/>
              </a:ext>
            </a:extLst>
          </p:cNvPr>
          <p:cNvSpPr/>
          <p:nvPr/>
        </p:nvSpPr>
        <p:spPr>
          <a:xfrm>
            <a:off x="7320891" y="5843270"/>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7</a:t>
            </a:r>
          </a:p>
        </p:txBody>
      </p:sp>
    </p:spTree>
    <p:extLst>
      <p:ext uri="{BB962C8B-B14F-4D97-AF65-F5344CB8AC3E}">
        <p14:creationId xmlns:p14="http://schemas.microsoft.com/office/powerpoint/2010/main" val="3057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9FF89198-D457-4E05-8AAA-C31833891FB5}"/>
              </a:ext>
            </a:extLst>
          </p:cNvPr>
          <p:cNvSpPr/>
          <p:nvPr/>
        </p:nvSpPr>
        <p:spPr>
          <a:xfrm>
            <a:off x="4335694" y="1262596"/>
            <a:ext cx="934949" cy="17578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itolo 3">
            <a:extLst>
              <a:ext uri="{FF2B5EF4-FFF2-40B4-BE49-F238E27FC236}">
                <a16:creationId xmlns:a16="http://schemas.microsoft.com/office/drawing/2014/main" id="{090A28AD-5C99-401B-82D8-104E5333949D}"/>
              </a:ext>
            </a:extLst>
          </p:cNvPr>
          <p:cNvSpPr txBox="1">
            <a:spLocks/>
          </p:cNvSpPr>
          <p:nvPr/>
        </p:nvSpPr>
        <p:spPr>
          <a:xfrm>
            <a:off x="838199" y="633223"/>
            <a:ext cx="11275031" cy="62937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3D69"/>
                </a:solidFill>
                <a:latin typeface="+mj-lt"/>
                <a:ea typeface="+mj-ea"/>
                <a:cs typeface="+mj-cs"/>
              </a:defRPr>
            </a:lvl1pPr>
          </a:lstStyle>
          <a:p>
            <a:r>
              <a:rPr lang="it-IT" sz="2800" dirty="0"/>
              <a:t>Guida Utente Farmacia – Ricerca Assistito</a:t>
            </a:r>
          </a:p>
        </p:txBody>
      </p:sp>
      <p:sp>
        <p:nvSpPr>
          <p:cNvPr id="12" name="CasellaDiTesto 11">
            <a:extLst>
              <a:ext uri="{FF2B5EF4-FFF2-40B4-BE49-F238E27FC236}">
                <a16:creationId xmlns:a16="http://schemas.microsoft.com/office/drawing/2014/main" id="{AE302367-952E-4461-A758-D0B795D922D9}"/>
              </a:ext>
            </a:extLst>
          </p:cNvPr>
          <p:cNvSpPr txBox="1"/>
          <p:nvPr/>
        </p:nvSpPr>
        <p:spPr>
          <a:xfrm>
            <a:off x="4871819" y="1478826"/>
            <a:ext cx="6178152" cy="584775"/>
          </a:xfrm>
          <a:prstGeom prst="rect">
            <a:avLst/>
          </a:prstGeom>
          <a:noFill/>
        </p:spPr>
        <p:txBody>
          <a:bodyPr wrap="square">
            <a:spAutoFit/>
          </a:bodyPr>
          <a:lstStyle/>
          <a:p>
            <a:r>
              <a:rPr lang="it-IT" sz="1600" dirty="0"/>
              <a:t>Per aggiungere un contatto preferenziale cliccare su «Aggiungi telefono»(8) oppure su «Aggiungi e-mail» (9)</a:t>
            </a:r>
          </a:p>
        </p:txBody>
      </p:sp>
      <p:sp>
        <p:nvSpPr>
          <p:cNvPr id="11" name="CasellaDiTesto 10">
            <a:extLst>
              <a:ext uri="{FF2B5EF4-FFF2-40B4-BE49-F238E27FC236}">
                <a16:creationId xmlns:a16="http://schemas.microsoft.com/office/drawing/2014/main" id="{3F1FD8B9-A547-4D67-BDE2-35EA244577DF}"/>
              </a:ext>
            </a:extLst>
          </p:cNvPr>
          <p:cNvSpPr txBox="1"/>
          <p:nvPr/>
        </p:nvSpPr>
        <p:spPr>
          <a:xfrm>
            <a:off x="5887844" y="2785236"/>
            <a:ext cx="5954751" cy="1077218"/>
          </a:xfrm>
          <a:prstGeom prst="rect">
            <a:avLst/>
          </a:prstGeom>
          <a:noFill/>
        </p:spPr>
        <p:txBody>
          <a:bodyPr wrap="square">
            <a:spAutoFit/>
          </a:bodyPr>
          <a:lstStyle/>
          <a:p>
            <a:r>
              <a:rPr lang="it-IT" sz="1600" dirty="0"/>
              <a:t>Per aggiungere un contatto telefonico: inserire il numero di telefono, scegliere la tipologia tra Fisso o Mobile e spuntare il flag «Numero preferenziale» (10). Cliccare poi su «Aggiungi» (11)</a:t>
            </a:r>
          </a:p>
        </p:txBody>
      </p:sp>
      <p:pic>
        <p:nvPicPr>
          <p:cNvPr id="4" name="Immagine 3">
            <a:extLst>
              <a:ext uri="{FF2B5EF4-FFF2-40B4-BE49-F238E27FC236}">
                <a16:creationId xmlns:a16="http://schemas.microsoft.com/office/drawing/2014/main" id="{06F04986-B0E8-4624-B556-E9D5CED6A9B3}"/>
              </a:ext>
            </a:extLst>
          </p:cNvPr>
          <p:cNvPicPr>
            <a:picLocks noChangeAspect="1"/>
          </p:cNvPicPr>
          <p:nvPr/>
        </p:nvPicPr>
        <p:blipFill rotWithShape="1">
          <a:blip r:embed="rId3"/>
          <a:srcRect l="45682" t="21797" b="17661"/>
          <a:stretch/>
        </p:blipFill>
        <p:spPr>
          <a:xfrm>
            <a:off x="1014763" y="1399342"/>
            <a:ext cx="3727943" cy="727827"/>
          </a:xfrm>
          <a:prstGeom prst="rect">
            <a:avLst/>
          </a:prstGeom>
          <a:noFill/>
          <a:ln>
            <a:noFill/>
          </a:ln>
        </p:spPr>
      </p:pic>
      <p:sp>
        <p:nvSpPr>
          <p:cNvPr id="7" name="Ovale 6">
            <a:extLst>
              <a:ext uri="{FF2B5EF4-FFF2-40B4-BE49-F238E27FC236}">
                <a16:creationId xmlns:a16="http://schemas.microsoft.com/office/drawing/2014/main" id="{5E4AF3A7-255A-4325-9ECC-78134AD20217}"/>
              </a:ext>
            </a:extLst>
          </p:cNvPr>
          <p:cNvSpPr/>
          <p:nvPr/>
        </p:nvSpPr>
        <p:spPr>
          <a:xfrm>
            <a:off x="2599990" y="1399342"/>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8</a:t>
            </a:r>
          </a:p>
        </p:txBody>
      </p:sp>
      <p:sp>
        <p:nvSpPr>
          <p:cNvPr id="14" name="Ovale 13">
            <a:extLst>
              <a:ext uri="{FF2B5EF4-FFF2-40B4-BE49-F238E27FC236}">
                <a16:creationId xmlns:a16="http://schemas.microsoft.com/office/drawing/2014/main" id="{85722B01-BB97-4AD0-B5B7-D2468B1F5E9C}"/>
              </a:ext>
            </a:extLst>
          </p:cNvPr>
          <p:cNvSpPr/>
          <p:nvPr/>
        </p:nvSpPr>
        <p:spPr>
          <a:xfrm>
            <a:off x="4270095" y="1399342"/>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9</a:t>
            </a:r>
          </a:p>
        </p:txBody>
      </p:sp>
      <p:pic>
        <p:nvPicPr>
          <p:cNvPr id="8" name="Immagine 7">
            <a:extLst>
              <a:ext uri="{FF2B5EF4-FFF2-40B4-BE49-F238E27FC236}">
                <a16:creationId xmlns:a16="http://schemas.microsoft.com/office/drawing/2014/main" id="{84AA58CA-9481-450B-81E9-167604018363}"/>
              </a:ext>
            </a:extLst>
          </p:cNvPr>
          <p:cNvPicPr>
            <a:picLocks noChangeAspect="1"/>
          </p:cNvPicPr>
          <p:nvPr/>
        </p:nvPicPr>
        <p:blipFill>
          <a:blip r:embed="rId4"/>
          <a:stretch>
            <a:fillRect/>
          </a:stretch>
        </p:blipFill>
        <p:spPr>
          <a:xfrm>
            <a:off x="962345" y="2107215"/>
            <a:ext cx="4458611" cy="2483277"/>
          </a:xfrm>
          <a:prstGeom prst="rect">
            <a:avLst/>
          </a:prstGeom>
        </p:spPr>
      </p:pic>
      <p:sp>
        <p:nvSpPr>
          <p:cNvPr id="13" name="Ovale 12">
            <a:extLst>
              <a:ext uri="{FF2B5EF4-FFF2-40B4-BE49-F238E27FC236}">
                <a16:creationId xmlns:a16="http://schemas.microsoft.com/office/drawing/2014/main" id="{FFA713D4-D211-445F-8FD7-77CB2B5CF011}"/>
              </a:ext>
            </a:extLst>
          </p:cNvPr>
          <p:cNvSpPr/>
          <p:nvPr/>
        </p:nvSpPr>
        <p:spPr>
          <a:xfrm>
            <a:off x="3191651" y="3644218"/>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10</a:t>
            </a:r>
          </a:p>
        </p:txBody>
      </p:sp>
      <p:sp>
        <p:nvSpPr>
          <p:cNvPr id="15" name="Ovale 14">
            <a:extLst>
              <a:ext uri="{FF2B5EF4-FFF2-40B4-BE49-F238E27FC236}">
                <a16:creationId xmlns:a16="http://schemas.microsoft.com/office/drawing/2014/main" id="{C8C2D5FB-FC51-4115-8D22-55E969A27D9A}"/>
              </a:ext>
            </a:extLst>
          </p:cNvPr>
          <p:cNvSpPr/>
          <p:nvPr/>
        </p:nvSpPr>
        <p:spPr>
          <a:xfrm>
            <a:off x="5270643" y="4084830"/>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11</a:t>
            </a:r>
          </a:p>
        </p:txBody>
      </p:sp>
      <p:pic>
        <p:nvPicPr>
          <p:cNvPr id="16" name="Immagine 15">
            <a:extLst>
              <a:ext uri="{FF2B5EF4-FFF2-40B4-BE49-F238E27FC236}">
                <a16:creationId xmlns:a16="http://schemas.microsoft.com/office/drawing/2014/main" id="{27E6CA16-027A-470B-BAB2-7DAA98434F46}"/>
              </a:ext>
            </a:extLst>
          </p:cNvPr>
          <p:cNvPicPr>
            <a:picLocks noChangeAspect="1"/>
          </p:cNvPicPr>
          <p:nvPr/>
        </p:nvPicPr>
        <p:blipFill rotWithShape="1">
          <a:blip r:embed="rId5"/>
          <a:srcRect b="3728"/>
          <a:stretch/>
        </p:blipFill>
        <p:spPr>
          <a:xfrm>
            <a:off x="6921359" y="4173516"/>
            <a:ext cx="4678165" cy="2523186"/>
          </a:xfrm>
          <a:prstGeom prst="rect">
            <a:avLst/>
          </a:prstGeom>
        </p:spPr>
      </p:pic>
      <p:sp>
        <p:nvSpPr>
          <p:cNvPr id="17" name="CasellaDiTesto 16">
            <a:extLst>
              <a:ext uri="{FF2B5EF4-FFF2-40B4-BE49-F238E27FC236}">
                <a16:creationId xmlns:a16="http://schemas.microsoft.com/office/drawing/2014/main" id="{6536FD7A-C772-4960-882D-E14C66121733}"/>
              </a:ext>
            </a:extLst>
          </p:cNvPr>
          <p:cNvSpPr txBox="1"/>
          <p:nvPr/>
        </p:nvSpPr>
        <p:spPr>
          <a:xfrm>
            <a:off x="838199" y="5237681"/>
            <a:ext cx="5954751" cy="830997"/>
          </a:xfrm>
          <a:prstGeom prst="rect">
            <a:avLst/>
          </a:prstGeom>
          <a:noFill/>
        </p:spPr>
        <p:txBody>
          <a:bodyPr wrap="square">
            <a:spAutoFit/>
          </a:bodyPr>
          <a:lstStyle/>
          <a:p>
            <a:r>
              <a:rPr lang="it-IT" sz="1600" dirty="0"/>
              <a:t>Per aggiungere un indirizzo mail inserire l’e-mail, scegliere il tipo tra Casa o Ufficio e spuntare il flag «Indirizzo preferenziale» (12). Cliccare poi su «Aggiungi» (13)</a:t>
            </a:r>
          </a:p>
        </p:txBody>
      </p:sp>
      <p:sp>
        <p:nvSpPr>
          <p:cNvPr id="18" name="Ovale 17">
            <a:extLst>
              <a:ext uri="{FF2B5EF4-FFF2-40B4-BE49-F238E27FC236}">
                <a16:creationId xmlns:a16="http://schemas.microsoft.com/office/drawing/2014/main" id="{DC958979-BDD3-4B0B-9A22-F5352518E1AD}"/>
              </a:ext>
            </a:extLst>
          </p:cNvPr>
          <p:cNvSpPr/>
          <p:nvPr/>
        </p:nvSpPr>
        <p:spPr>
          <a:xfrm>
            <a:off x="9260441" y="5726148"/>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12</a:t>
            </a:r>
          </a:p>
        </p:txBody>
      </p:sp>
      <p:sp>
        <p:nvSpPr>
          <p:cNvPr id="19" name="Ovale 18">
            <a:extLst>
              <a:ext uri="{FF2B5EF4-FFF2-40B4-BE49-F238E27FC236}">
                <a16:creationId xmlns:a16="http://schemas.microsoft.com/office/drawing/2014/main" id="{B53F9AB4-9BE3-472F-B06E-1C19FD4F2B70}"/>
              </a:ext>
            </a:extLst>
          </p:cNvPr>
          <p:cNvSpPr/>
          <p:nvPr/>
        </p:nvSpPr>
        <p:spPr>
          <a:xfrm>
            <a:off x="11420640" y="6216799"/>
            <a:ext cx="369869" cy="339048"/>
          </a:xfrm>
          <a:prstGeom prst="ellipse">
            <a:avLst/>
          </a:prstGeom>
          <a:solidFill>
            <a:srgbClr val="00ACC8"/>
          </a:solidFill>
          <a:ln>
            <a:solidFill>
              <a:srgbClr val="00ACC8"/>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it-IT" dirty="0"/>
              <a:t>13</a:t>
            </a:r>
          </a:p>
        </p:txBody>
      </p:sp>
    </p:spTree>
    <p:extLst>
      <p:ext uri="{BB962C8B-B14F-4D97-AF65-F5344CB8AC3E}">
        <p14:creationId xmlns:p14="http://schemas.microsoft.com/office/powerpoint/2010/main" val="2456293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FAAA24C-ECF9-4009-9B6F-2F52189FF2B7}"/>
              </a:ext>
            </a:extLst>
          </p:cNvPr>
          <p:cNvSpPr/>
          <p:nvPr/>
        </p:nvSpPr>
        <p:spPr>
          <a:xfrm>
            <a:off x="1448655" y="328773"/>
            <a:ext cx="164386" cy="4171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FC23A036-1C22-447C-9614-E075C90C3B85}"/>
              </a:ext>
            </a:extLst>
          </p:cNvPr>
          <p:cNvSpPr/>
          <p:nvPr/>
        </p:nvSpPr>
        <p:spPr>
          <a:xfrm>
            <a:off x="1309807" y="997218"/>
            <a:ext cx="462337" cy="164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3B7562A-30AA-45B8-A4E3-C6A8639DCD0C}"/>
              </a:ext>
            </a:extLst>
          </p:cNvPr>
          <p:cNvSpPr txBox="1"/>
          <p:nvPr/>
        </p:nvSpPr>
        <p:spPr>
          <a:xfrm>
            <a:off x="1842625" y="496591"/>
            <a:ext cx="7572055" cy="369332"/>
          </a:xfrm>
          <a:prstGeom prst="rect">
            <a:avLst/>
          </a:prstGeom>
          <a:noFill/>
        </p:spPr>
        <p:txBody>
          <a:bodyPr wrap="square">
            <a:spAutoFit/>
          </a:bodyPr>
          <a:lstStyle/>
          <a:p>
            <a:pPr marL="0" indent="0">
              <a:buNone/>
            </a:pPr>
            <a:r>
              <a:rPr lang="it-IT" dirty="0">
                <a:solidFill>
                  <a:schemeClr val="bg1"/>
                </a:solidFill>
              </a:rPr>
              <a:t>Ricerca Assistito</a:t>
            </a:r>
          </a:p>
        </p:txBody>
      </p:sp>
      <p:sp>
        <p:nvSpPr>
          <p:cNvPr id="8" name="CasellaDiTesto 7">
            <a:extLst>
              <a:ext uri="{FF2B5EF4-FFF2-40B4-BE49-F238E27FC236}">
                <a16:creationId xmlns:a16="http://schemas.microsoft.com/office/drawing/2014/main" id="{873E0619-0801-4EEF-9900-D660CC97662D}"/>
              </a:ext>
            </a:extLst>
          </p:cNvPr>
          <p:cNvSpPr txBox="1"/>
          <p:nvPr/>
        </p:nvSpPr>
        <p:spPr>
          <a:xfrm>
            <a:off x="1842625" y="909710"/>
            <a:ext cx="6097712" cy="369332"/>
          </a:xfrm>
          <a:prstGeom prst="rect">
            <a:avLst/>
          </a:prstGeom>
          <a:noFill/>
        </p:spPr>
        <p:txBody>
          <a:bodyPr wrap="square">
            <a:spAutoFit/>
          </a:bodyPr>
          <a:lstStyle>
            <a:defPPr>
              <a:defRPr lang="it-IT"/>
            </a:defPPr>
            <a:lvl1pPr indent="0">
              <a:buNone/>
              <a:defRPr b="1">
                <a:solidFill>
                  <a:schemeClr val="bg1"/>
                </a:solidFill>
              </a:defRPr>
            </a:lvl1pPr>
          </a:lstStyle>
          <a:p>
            <a:r>
              <a:rPr lang="it-IT" dirty="0"/>
              <a:t>Arruolamento con prenotazione</a:t>
            </a:r>
          </a:p>
        </p:txBody>
      </p:sp>
      <p:sp>
        <p:nvSpPr>
          <p:cNvPr id="9" name="CasellaDiTesto 8">
            <a:extLst>
              <a:ext uri="{FF2B5EF4-FFF2-40B4-BE49-F238E27FC236}">
                <a16:creationId xmlns:a16="http://schemas.microsoft.com/office/drawing/2014/main" id="{06D51F75-CCBB-4EA0-8715-05744FCEE67D}"/>
              </a:ext>
            </a:extLst>
          </p:cNvPr>
          <p:cNvSpPr txBox="1"/>
          <p:nvPr/>
        </p:nvSpPr>
        <p:spPr>
          <a:xfrm>
            <a:off x="1842625" y="2975305"/>
            <a:ext cx="6097712" cy="369332"/>
          </a:xfrm>
          <a:prstGeom prst="rect">
            <a:avLst/>
          </a:prstGeom>
          <a:noFill/>
        </p:spPr>
        <p:txBody>
          <a:bodyPr wrap="square">
            <a:spAutoFit/>
          </a:bodyPr>
          <a:lstStyle/>
          <a:p>
            <a:pPr marL="0" indent="0">
              <a:buNone/>
            </a:pPr>
            <a:r>
              <a:rPr lang="it-IT" dirty="0">
                <a:solidFill>
                  <a:schemeClr val="bg1"/>
                </a:solidFill>
              </a:rPr>
              <a:t>Arruolamento Colon</a:t>
            </a:r>
          </a:p>
        </p:txBody>
      </p:sp>
      <p:sp>
        <p:nvSpPr>
          <p:cNvPr id="10" name="CasellaDiTesto 9">
            <a:extLst>
              <a:ext uri="{FF2B5EF4-FFF2-40B4-BE49-F238E27FC236}">
                <a16:creationId xmlns:a16="http://schemas.microsoft.com/office/drawing/2014/main" id="{8A13F2E3-0BF5-4D30-B42C-AF76E5C140B9}"/>
              </a:ext>
            </a:extLst>
          </p:cNvPr>
          <p:cNvSpPr txBox="1"/>
          <p:nvPr/>
        </p:nvSpPr>
        <p:spPr>
          <a:xfrm>
            <a:off x="1842625" y="3388424"/>
            <a:ext cx="6097712" cy="369332"/>
          </a:xfrm>
          <a:prstGeom prst="rect">
            <a:avLst/>
          </a:prstGeom>
          <a:noFill/>
        </p:spPr>
        <p:txBody>
          <a:bodyPr wrap="square">
            <a:spAutoFit/>
          </a:bodyPr>
          <a:lstStyle/>
          <a:p>
            <a:pPr marL="0" indent="0">
              <a:buNone/>
            </a:pPr>
            <a:r>
              <a:rPr lang="it-IT" dirty="0">
                <a:solidFill>
                  <a:schemeClr val="bg1"/>
                </a:solidFill>
              </a:rPr>
              <a:t>Riconsegna KIT</a:t>
            </a:r>
          </a:p>
        </p:txBody>
      </p:sp>
      <p:sp>
        <p:nvSpPr>
          <p:cNvPr id="11" name="CasellaDiTesto 10">
            <a:extLst>
              <a:ext uri="{FF2B5EF4-FFF2-40B4-BE49-F238E27FC236}">
                <a16:creationId xmlns:a16="http://schemas.microsoft.com/office/drawing/2014/main" id="{08EC932C-7C61-409C-AF56-AC1489E85802}"/>
              </a:ext>
            </a:extLst>
          </p:cNvPr>
          <p:cNvSpPr txBox="1"/>
          <p:nvPr/>
        </p:nvSpPr>
        <p:spPr>
          <a:xfrm>
            <a:off x="1842625" y="4214664"/>
            <a:ext cx="6097712" cy="369332"/>
          </a:xfrm>
          <a:prstGeom prst="rect">
            <a:avLst/>
          </a:prstGeom>
          <a:noFill/>
        </p:spPr>
        <p:txBody>
          <a:bodyPr wrap="square">
            <a:spAutoFit/>
          </a:bodyPr>
          <a:lstStyle/>
          <a:p>
            <a:pPr marL="0" indent="0">
              <a:buNone/>
            </a:pPr>
            <a:r>
              <a:rPr lang="it-IT" dirty="0">
                <a:solidFill>
                  <a:schemeClr val="bg1"/>
                </a:solidFill>
              </a:rPr>
              <a:t>Statistiche</a:t>
            </a:r>
          </a:p>
        </p:txBody>
      </p:sp>
      <p:sp>
        <p:nvSpPr>
          <p:cNvPr id="12" name="CasellaDiTesto 11">
            <a:extLst>
              <a:ext uri="{FF2B5EF4-FFF2-40B4-BE49-F238E27FC236}">
                <a16:creationId xmlns:a16="http://schemas.microsoft.com/office/drawing/2014/main" id="{EFBA0983-558A-41DC-904E-3DD716AF7663}"/>
              </a:ext>
            </a:extLst>
          </p:cNvPr>
          <p:cNvSpPr txBox="1"/>
          <p:nvPr/>
        </p:nvSpPr>
        <p:spPr>
          <a:xfrm>
            <a:off x="1842625" y="3801543"/>
            <a:ext cx="6097712" cy="369332"/>
          </a:xfrm>
          <a:prstGeom prst="rect">
            <a:avLst/>
          </a:prstGeom>
          <a:noFill/>
        </p:spPr>
        <p:txBody>
          <a:bodyPr wrap="square">
            <a:spAutoFit/>
          </a:bodyPr>
          <a:lstStyle/>
          <a:p>
            <a:pPr marL="0" indent="0">
              <a:buNone/>
            </a:pPr>
            <a:r>
              <a:rPr lang="it-IT" dirty="0">
                <a:solidFill>
                  <a:schemeClr val="bg1"/>
                </a:solidFill>
              </a:rPr>
              <a:t>Assegna nuovo KIT</a:t>
            </a:r>
          </a:p>
        </p:txBody>
      </p:sp>
      <p:sp>
        <p:nvSpPr>
          <p:cNvPr id="2" name="CasellaDiTesto 1">
            <a:extLst>
              <a:ext uri="{FF2B5EF4-FFF2-40B4-BE49-F238E27FC236}">
                <a16:creationId xmlns:a16="http://schemas.microsoft.com/office/drawing/2014/main" id="{69FCAC91-B574-DC83-871B-D98D002EBC9D}"/>
              </a:ext>
            </a:extLst>
          </p:cNvPr>
          <p:cNvSpPr txBox="1"/>
          <p:nvPr/>
        </p:nvSpPr>
        <p:spPr>
          <a:xfrm>
            <a:off x="1842625" y="1322829"/>
            <a:ext cx="6097712" cy="369332"/>
          </a:xfrm>
          <a:prstGeom prst="rect">
            <a:avLst/>
          </a:prstGeom>
          <a:noFill/>
        </p:spPr>
        <p:txBody>
          <a:bodyPr wrap="square">
            <a:spAutoFit/>
          </a:bodyPr>
          <a:lstStyle/>
          <a:p>
            <a:pPr marL="0" indent="0">
              <a:buNone/>
            </a:pPr>
            <a:r>
              <a:rPr lang="it-IT" dirty="0">
                <a:solidFill>
                  <a:schemeClr val="bg1"/>
                </a:solidFill>
              </a:rPr>
              <a:t>Stampa Ricevuta</a:t>
            </a:r>
          </a:p>
        </p:txBody>
      </p:sp>
      <p:sp>
        <p:nvSpPr>
          <p:cNvPr id="3" name="CasellaDiTesto 2">
            <a:extLst>
              <a:ext uri="{FF2B5EF4-FFF2-40B4-BE49-F238E27FC236}">
                <a16:creationId xmlns:a16="http://schemas.microsoft.com/office/drawing/2014/main" id="{34BFB685-79F8-54B2-73CC-F3FADA50C647}"/>
              </a:ext>
            </a:extLst>
          </p:cNvPr>
          <p:cNvSpPr txBox="1"/>
          <p:nvPr/>
        </p:nvSpPr>
        <p:spPr>
          <a:xfrm>
            <a:off x="1842625" y="1735948"/>
            <a:ext cx="6097712" cy="369332"/>
          </a:xfrm>
          <a:prstGeom prst="rect">
            <a:avLst/>
          </a:prstGeom>
          <a:noFill/>
        </p:spPr>
        <p:txBody>
          <a:bodyPr wrap="square">
            <a:spAutoFit/>
          </a:bodyPr>
          <a:lstStyle/>
          <a:p>
            <a:r>
              <a:rPr lang="it-IT" dirty="0">
                <a:solidFill>
                  <a:schemeClr val="bg1"/>
                </a:solidFill>
              </a:rPr>
              <a:t>Annulla Prenotazione - Effettua nuova Prenotazione</a:t>
            </a:r>
          </a:p>
        </p:txBody>
      </p:sp>
      <p:sp>
        <p:nvSpPr>
          <p:cNvPr id="13" name="CasellaDiTesto 12">
            <a:extLst>
              <a:ext uri="{FF2B5EF4-FFF2-40B4-BE49-F238E27FC236}">
                <a16:creationId xmlns:a16="http://schemas.microsoft.com/office/drawing/2014/main" id="{0A83EA85-9BC1-D1B7-2035-EF5412D1F71E}"/>
              </a:ext>
            </a:extLst>
          </p:cNvPr>
          <p:cNvSpPr txBox="1"/>
          <p:nvPr/>
        </p:nvSpPr>
        <p:spPr>
          <a:xfrm>
            <a:off x="1842625" y="2149067"/>
            <a:ext cx="6097712" cy="369332"/>
          </a:xfrm>
          <a:prstGeom prst="rect">
            <a:avLst/>
          </a:prstGeom>
          <a:noFill/>
        </p:spPr>
        <p:txBody>
          <a:bodyPr wrap="square">
            <a:spAutoFit/>
          </a:bodyPr>
          <a:lstStyle/>
          <a:p>
            <a:pPr marL="0" indent="0">
              <a:buNone/>
            </a:pPr>
            <a:r>
              <a:rPr lang="it-IT" dirty="0">
                <a:solidFill>
                  <a:schemeClr val="bg1"/>
                </a:solidFill>
              </a:rPr>
              <a:t>Stampa Esito</a:t>
            </a:r>
          </a:p>
        </p:txBody>
      </p:sp>
      <p:sp>
        <p:nvSpPr>
          <p:cNvPr id="14" name="CasellaDiTesto 13">
            <a:extLst>
              <a:ext uri="{FF2B5EF4-FFF2-40B4-BE49-F238E27FC236}">
                <a16:creationId xmlns:a16="http://schemas.microsoft.com/office/drawing/2014/main" id="{4FCE11D3-04AC-AAC2-E4B6-CC8F7DE58C53}"/>
              </a:ext>
            </a:extLst>
          </p:cNvPr>
          <p:cNvSpPr txBox="1"/>
          <p:nvPr/>
        </p:nvSpPr>
        <p:spPr>
          <a:xfrm>
            <a:off x="1842625" y="2562186"/>
            <a:ext cx="6097712" cy="369332"/>
          </a:xfrm>
          <a:prstGeom prst="rect">
            <a:avLst/>
          </a:prstGeom>
          <a:noFill/>
        </p:spPr>
        <p:txBody>
          <a:bodyPr wrap="square">
            <a:spAutoFit/>
          </a:bodyPr>
          <a:lstStyle/>
          <a:p>
            <a:pPr marL="0" indent="0">
              <a:buNone/>
            </a:pPr>
            <a:r>
              <a:rPr lang="it-IT" dirty="0">
                <a:solidFill>
                  <a:schemeClr val="bg1"/>
                </a:solidFill>
              </a:rPr>
              <a:t>Invia Esito </a:t>
            </a:r>
          </a:p>
        </p:txBody>
      </p:sp>
    </p:spTree>
    <p:extLst>
      <p:ext uri="{BB962C8B-B14F-4D97-AF65-F5344CB8AC3E}">
        <p14:creationId xmlns:p14="http://schemas.microsoft.com/office/powerpoint/2010/main" val="348584276"/>
      </p:ext>
    </p:extLst>
  </p:cSld>
  <p:clrMapOvr>
    <a:masterClrMapping/>
  </p:clrMapOvr>
</p:sld>
</file>

<file path=ppt/theme/theme1.xml><?xml version="1.0" encoding="utf-8"?>
<a:theme xmlns:a="http://schemas.openxmlformats.org/drawingml/2006/main" name="Tema di Office">
  <a:themeElements>
    <a:clrScheme name="Sinfonia">
      <a:dk1>
        <a:srgbClr val="003D69"/>
      </a:dk1>
      <a:lt1>
        <a:srgbClr val="FFFFFF"/>
      </a:lt1>
      <a:dk2>
        <a:srgbClr val="44546A"/>
      </a:dk2>
      <a:lt2>
        <a:srgbClr val="E7E6E6"/>
      </a:lt2>
      <a:accent1>
        <a:srgbClr val="8AD160"/>
      </a:accent1>
      <a:accent2>
        <a:srgbClr val="6A8B31"/>
      </a:accent2>
      <a:accent3>
        <a:srgbClr val="E55202"/>
      </a:accent3>
      <a:accent4>
        <a:srgbClr val="FFB61D"/>
      </a:accent4>
      <a:accent5>
        <a:srgbClr val="0CAFAA"/>
      </a:accent5>
      <a:accent6>
        <a:srgbClr val="01936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EE889848CA4D874BBE26DF9C452F5182" ma:contentTypeVersion="6" ma:contentTypeDescription="Creare un nuovo documento." ma:contentTypeScope="" ma:versionID="258ba49b8dc461dbd12adeebcda54698">
  <xsd:schema xmlns:xsd="http://www.w3.org/2001/XMLSchema" xmlns:xs="http://www.w3.org/2001/XMLSchema" xmlns:p="http://schemas.microsoft.com/office/2006/metadata/properties" xmlns:ns2="ae452845-eb20-4c49-ac4d-9ae03396ec33" xmlns:ns3="cbd9e379-4d91-48aa-bac0-6fa416cb4607" targetNamespace="http://schemas.microsoft.com/office/2006/metadata/properties" ma:root="true" ma:fieldsID="cac5d31f94f1d357cfa3ec271899ec96" ns2:_="" ns3:_="">
    <xsd:import namespace="ae452845-eb20-4c49-ac4d-9ae03396ec33"/>
    <xsd:import namespace="cbd9e379-4d91-48aa-bac0-6fa416cb460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452845-eb20-4c49-ac4d-9ae03396ec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d9e379-4d91-48aa-bac0-6fa416cb4607" elementFormDefault="qualified">
    <xsd:import namespace="http://schemas.microsoft.com/office/2006/documentManagement/types"/>
    <xsd:import namespace="http://schemas.microsoft.com/office/infopath/2007/PartnerControls"/>
    <xsd:element name="SharedWithUsers" ma:index="12"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E05D76-64D6-490B-B8C7-EB2BAC7760C7}"/>
</file>

<file path=customXml/itemProps2.xml><?xml version="1.0" encoding="utf-8"?>
<ds:datastoreItem xmlns:ds="http://schemas.openxmlformats.org/officeDocument/2006/customXml" ds:itemID="{E929B6C4-293A-4649-9A19-0C21DF2D6B11}"/>
</file>

<file path=customXml/itemProps3.xml><?xml version="1.0" encoding="utf-8"?>
<ds:datastoreItem xmlns:ds="http://schemas.openxmlformats.org/officeDocument/2006/customXml" ds:itemID="{904612F2-35CB-4C5A-B88A-1217122A2093}"/>
</file>

<file path=docProps/app.xml><?xml version="1.0" encoding="utf-8"?>
<Properties xmlns="http://schemas.openxmlformats.org/officeDocument/2006/extended-properties" xmlns:vt="http://schemas.openxmlformats.org/officeDocument/2006/docPropsVTypes">
  <TotalTime>5632</TotalTime>
  <Words>2238</Words>
  <Application>Microsoft Office PowerPoint</Application>
  <PresentationFormat>Widescreen</PresentationFormat>
  <Paragraphs>291</Paragraphs>
  <Slides>36</Slides>
  <Notes>20</Notes>
  <HiddenSlides>0</HiddenSlides>
  <MMClips>0</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36</vt:i4>
      </vt:variant>
    </vt:vector>
  </HeadingPairs>
  <TitlesOfParts>
    <vt:vector size="39" baseType="lpstr">
      <vt:lpstr>Arial</vt:lpstr>
      <vt:lpstr>Calibri</vt:lpstr>
      <vt:lpstr>Tema di Office</vt:lpstr>
      <vt:lpstr>Piattaforma di gestione dello Screening Oncologico</vt:lpstr>
      <vt:lpstr>Presentazione standard di PowerPoint</vt:lpstr>
      <vt:lpstr>Guida Utente Farmacia – Ricerca Assistito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Guida Utente Farmacia – Arruolamento con prenotazione</vt:lpstr>
      <vt:lpstr>Guida Utente Farmacia – Arruolamento con prenotazione</vt:lpstr>
      <vt:lpstr>Guida Utente Farmacia – Arruolamento con prenotazione</vt:lpstr>
      <vt:lpstr>Guida Utente Farmacia – Arruolamento con prenotazione</vt:lpstr>
      <vt:lpstr>Presentazione standard di PowerPoint</vt:lpstr>
      <vt:lpstr>Guida Utente Farmacia – Stampa Ricevuta</vt:lpstr>
      <vt:lpstr>Presentazione standard di PowerPoint</vt:lpstr>
      <vt:lpstr>Guida Utente Farmacia – Annulla prenotazione</vt:lpstr>
      <vt:lpstr>Guida Utente Farmacia – Effettua nuova prenotazione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Guida Utente Farmacia – Arruolamento Colon</vt:lpstr>
      <vt:lpstr>Guida Utente Farmacia – Arruolamento Colon</vt:lpstr>
      <vt:lpstr>Guida Utente Farmacia – Arruolamento Colon</vt:lpstr>
      <vt:lpstr>Guida Utente Farmacia – Arruolamento Colon</vt:lpstr>
      <vt:lpstr>Presentazione standard di PowerPoint</vt:lpstr>
      <vt:lpstr>Guida Utente Farmacia – Riconsegna Kit</vt:lpstr>
      <vt:lpstr>Presentazione standard di PowerPoint</vt:lpstr>
      <vt:lpstr>Guida Utente Farmacia – Assegna Kit</vt:lpstr>
      <vt:lpstr>Guida Utente Farmacia – Riassegna Kit</vt:lpstr>
      <vt:lpstr>Presentazione standard di PowerPoint</vt:lpstr>
      <vt:lpstr>Guida Utente Farmacia – Statistiche</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w9314</dc:creator>
  <cp:lastModifiedBy>Aiello, Matilde</cp:lastModifiedBy>
  <cp:revision>186</cp:revision>
  <dcterms:created xsi:type="dcterms:W3CDTF">2020-04-07T10:41:41Z</dcterms:created>
  <dcterms:modified xsi:type="dcterms:W3CDTF">2024-10-25T10:35:24Z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0x010100EE889848CA4D874BBE26DF9C452F5182</vt:lpwstr>
  </property>
</Properties>
</file>