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2147377771" r:id="rId5"/>
    <p:sldId id="2147377772" r:id="rId6"/>
    <p:sldId id="2147377819" r:id="rId7"/>
    <p:sldId id="2147377774" r:id="rId8"/>
    <p:sldId id="2147377777" r:id="rId9"/>
    <p:sldId id="2147377778" r:id="rId10"/>
    <p:sldId id="2147377779" r:id="rId11"/>
    <p:sldId id="2147377780" r:id="rId12"/>
    <p:sldId id="2147377781" r:id="rId13"/>
    <p:sldId id="2147377785" r:id="rId14"/>
    <p:sldId id="2147377783" r:id="rId15"/>
    <p:sldId id="2147377784" r:id="rId16"/>
    <p:sldId id="2147377786" r:id="rId17"/>
    <p:sldId id="2147377787" r:id="rId18"/>
    <p:sldId id="2147377788" r:id="rId19"/>
    <p:sldId id="2147377789" r:id="rId20"/>
    <p:sldId id="2147377790" r:id="rId21"/>
    <p:sldId id="2147377791" r:id="rId22"/>
    <p:sldId id="2147377792" r:id="rId23"/>
    <p:sldId id="2147377793" r:id="rId24"/>
    <p:sldId id="2147377794" r:id="rId25"/>
    <p:sldId id="2147377795" r:id="rId26"/>
    <p:sldId id="2147377796" r:id="rId27"/>
    <p:sldId id="2147377797" r:id="rId28"/>
    <p:sldId id="2147377799" r:id="rId29"/>
    <p:sldId id="2147377800" r:id="rId30"/>
    <p:sldId id="2147377801" r:id="rId31"/>
    <p:sldId id="2147377802" r:id="rId32"/>
    <p:sldId id="2147377803" r:id="rId33"/>
    <p:sldId id="2147377804" r:id="rId34"/>
    <p:sldId id="2147377805" r:id="rId35"/>
    <p:sldId id="2147377806" r:id="rId36"/>
    <p:sldId id="2147377807" r:id="rId37"/>
    <p:sldId id="2147377808" r:id="rId38"/>
    <p:sldId id="2147377809" r:id="rId39"/>
    <p:sldId id="2147377810" r:id="rId40"/>
    <p:sldId id="2147377811" r:id="rId41"/>
    <p:sldId id="2147377812" r:id="rId42"/>
    <p:sldId id="2147377813" r:id="rId43"/>
    <p:sldId id="2147377814" r:id="rId44"/>
    <p:sldId id="2147377815" r:id="rId45"/>
    <p:sldId id="2147377816" r:id="rId46"/>
    <p:sldId id="2147377817" r:id="rId47"/>
    <p:sldId id="2147377818" r:id="rId48"/>
    <p:sldId id="2147377741" r:id="rId4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72"/>
            <p14:sldId id="2147377819"/>
            <p14:sldId id="2147377774"/>
            <p14:sldId id="2147377777"/>
            <p14:sldId id="2147377778"/>
            <p14:sldId id="2147377779"/>
            <p14:sldId id="2147377780"/>
            <p14:sldId id="2147377781"/>
            <p14:sldId id="2147377785"/>
            <p14:sldId id="2147377783"/>
            <p14:sldId id="2147377784"/>
            <p14:sldId id="2147377786"/>
            <p14:sldId id="2147377787"/>
            <p14:sldId id="2147377788"/>
            <p14:sldId id="2147377789"/>
            <p14:sldId id="2147377790"/>
            <p14:sldId id="2147377791"/>
            <p14:sldId id="2147377792"/>
            <p14:sldId id="2147377793"/>
            <p14:sldId id="2147377794"/>
            <p14:sldId id="2147377795"/>
            <p14:sldId id="2147377796"/>
            <p14:sldId id="2147377797"/>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11"/>
            <p14:sldId id="2147377812"/>
            <p14:sldId id="2147377813"/>
            <p14:sldId id="2147377814"/>
            <p14:sldId id="2147377815"/>
            <p14:sldId id="2147377816"/>
            <p14:sldId id="2147377817"/>
            <p14:sldId id="2147377818"/>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B74"/>
    <a:srgbClr val="2E4E84"/>
    <a:srgbClr val="2F568D"/>
    <a:srgbClr val="3093BD"/>
    <a:srgbClr val="B94619"/>
    <a:srgbClr val="E66216"/>
    <a:srgbClr val="FFF9C4"/>
    <a:srgbClr val="E8F5E9"/>
    <a:srgbClr val="FCE4EC"/>
    <a:srgbClr val="FFF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59" dt="2026-10-08T14:16:39.954"/>
    <p1510:client id="{78170790-F1A5-1990-294D-170A916942F7}" v="4" dt="2026-10-08T08:47:55.679"/>
    <p1510:client id="{7B0D128D-EB17-09B0-74F9-A0200B0E3FB1}" v="85" dt="2026-10-07T14:42:44.531"/>
    <p1510:client id="{9C271323-63D9-5A42-4C7C-70F2830DECCA}" v="177" dt="2026-10-08T14:43:35.036"/>
    <p1510:client id="{9E71CB3E-A3A2-43E2-85BC-397F865C2742}" v="159" dt="2026-10-09T14:18:13.620"/>
    <p1510:client id="{E2F6BD91-CACF-DB7C-A81C-8A98F42AB16A}" v="4" dt="2026-10-08T15:11:12.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6" d="100"/>
          <a:sy n="126" d="100"/>
        </p:scale>
        <p:origin x="-2083" y="-970"/>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3:19:10.952" v="159" actId="1076"/>
      <pc:docMkLst>
        <pc:docMk/>
      </pc:docMkLst>
      <pc:sldChg chg="modSp">
        <pc:chgData name="Gaita Matteo" userId="S::matteo.gaita@exprivia.com::3b34493c-787a-4579-8e1b-874cb6e86215" providerId="AD" clId="Web-{2430851B-45E4-138D-51A4-8D8DCEC1832C}" dt="2026-10-05T12:58:09.389" v="101"/>
        <pc:sldMkLst>
          <pc:docMk/>
          <pc:sldMk cId="1953713917" sldId="2147377797"/>
        </pc:sldMkLst>
      </pc:sldChg>
      <pc:sldChg chg="modSp">
        <pc:chgData name="Gaita Matteo" userId="S::matteo.gaita@exprivia.com::3b34493c-787a-4579-8e1b-874cb6e86215" providerId="AD" clId="Web-{2430851B-45E4-138D-51A4-8D8DCEC1832C}" dt="2026-10-05T12:59:49.156" v="102"/>
        <pc:sldMkLst>
          <pc:docMk/>
          <pc:sldMk cId="1067501741" sldId="2147377799"/>
        </pc:sldMkLst>
      </pc:sldChg>
      <pc:sldChg chg="addSp delSp modSp">
        <pc:chgData name="Gaita Matteo" userId="S::matteo.gaita@exprivia.com::3b34493c-787a-4579-8e1b-874cb6e86215" providerId="AD" clId="Web-{2430851B-45E4-138D-51A4-8D8DCEC1832C}" dt="2026-10-05T13:01:02.751" v="111"/>
        <pc:sldMkLst>
          <pc:docMk/>
          <pc:sldMk cId="643344261" sldId="2147377800"/>
        </pc:sldMkLst>
      </pc:sldChg>
      <pc:sldChg chg="addSp modSp">
        <pc:chgData name="Gaita Matteo" userId="S::matteo.gaita@exprivia.com::3b34493c-787a-4579-8e1b-874cb6e86215" providerId="AD" clId="Web-{2430851B-45E4-138D-51A4-8D8DCEC1832C}" dt="2026-10-05T12:35:50.873" v="14"/>
        <pc:sldMkLst>
          <pc:docMk/>
          <pc:sldMk cId="3814144985" sldId="2147377805"/>
        </pc:sldMkLst>
      </pc:sldChg>
      <pc:sldChg chg="addSp delSp modSp">
        <pc:chgData name="Gaita Matteo" userId="S::matteo.gaita@exprivia.com::3b34493c-787a-4579-8e1b-874cb6e86215" providerId="AD" clId="Web-{2430851B-45E4-138D-51A4-8D8DCEC1832C}" dt="2026-10-05T12:40:02.579" v="39"/>
        <pc:sldMkLst>
          <pc:docMk/>
          <pc:sldMk cId="1479746515" sldId="2147377806"/>
        </pc:sldMkLst>
      </pc:sldChg>
      <pc:sldChg chg="addSp modSp">
        <pc:chgData name="Gaita Matteo" userId="S::matteo.gaita@exprivia.com::3b34493c-787a-4579-8e1b-874cb6e86215" providerId="AD" clId="Web-{2430851B-45E4-138D-51A4-8D8DCEC1832C}" dt="2026-10-05T12:41:11.064" v="43"/>
        <pc:sldMkLst>
          <pc:docMk/>
          <pc:sldMk cId="1653490881" sldId="2147377807"/>
        </pc:sldMkLst>
      </pc:sldChg>
      <pc:sldChg chg="addSp modSp">
        <pc:chgData name="Gaita Matteo" userId="S::matteo.gaita@exprivia.com::3b34493c-787a-4579-8e1b-874cb6e86215" providerId="AD" clId="Web-{2430851B-45E4-138D-51A4-8D8DCEC1832C}" dt="2026-10-05T12:42:31.393" v="48"/>
        <pc:sldMkLst>
          <pc:docMk/>
          <pc:sldMk cId="233075885" sldId="2147377808"/>
        </pc:sldMkLst>
      </pc:sldChg>
      <pc:sldChg chg="addSp modSp">
        <pc:chgData name="Gaita Matteo" userId="S::matteo.gaita@exprivia.com::3b34493c-787a-4579-8e1b-874cb6e86215" providerId="AD" clId="Web-{2430851B-45E4-138D-51A4-8D8DCEC1832C}" dt="2026-10-05T12:43:32.394" v="57" actId="1076"/>
        <pc:sldMkLst>
          <pc:docMk/>
          <pc:sldMk cId="565148764" sldId="2147377809"/>
        </pc:sldMkLst>
      </pc:sldChg>
      <pc:sldChg chg="addSp modSp">
        <pc:chgData name="Gaita Matteo" userId="S::matteo.gaita@exprivia.com::3b34493c-787a-4579-8e1b-874cb6e86215" providerId="AD" clId="Web-{2430851B-45E4-138D-51A4-8D8DCEC1832C}" dt="2026-10-05T12:45:09.614" v="64"/>
        <pc:sldMkLst>
          <pc:docMk/>
          <pc:sldMk cId="384876684" sldId="2147377810"/>
        </pc:sldMkLst>
      </pc:sldChg>
      <pc:sldChg chg="addSp modSp">
        <pc:chgData name="Gaita Matteo" userId="S::matteo.gaita@exprivia.com::3b34493c-787a-4579-8e1b-874cb6e86215" providerId="AD" clId="Web-{2430851B-45E4-138D-51A4-8D8DCEC1832C}" dt="2026-10-05T12:45:25.286" v="67" actId="1076"/>
        <pc:sldMkLst>
          <pc:docMk/>
          <pc:sldMk cId="4048525866" sldId="2147377811"/>
        </pc:sldMkLst>
      </pc:sldChg>
      <pc:sldChg chg="addSp modSp">
        <pc:chgData name="Gaita Matteo" userId="S::matteo.gaita@exprivia.com::3b34493c-787a-4579-8e1b-874cb6e86215" providerId="AD" clId="Web-{2430851B-45E4-138D-51A4-8D8DCEC1832C}" dt="2026-10-05T12:46:09.943" v="72" actId="1076"/>
        <pc:sldMkLst>
          <pc:docMk/>
          <pc:sldMk cId="2415983711" sldId="2147377812"/>
        </pc:sldMkLst>
      </pc:sldChg>
      <pc:sldChg chg="addSp delSp modSp">
        <pc:chgData name="Gaita Matteo" userId="S::matteo.gaita@exprivia.com::3b34493c-787a-4579-8e1b-874cb6e86215" providerId="AD" clId="Web-{2430851B-45E4-138D-51A4-8D8DCEC1832C}" dt="2026-10-05T13:02:37.596" v="116"/>
        <pc:sldMkLst>
          <pc:docMk/>
          <pc:sldMk cId="2307113523" sldId="2147377813"/>
        </pc:sldMkLst>
        <pc:spChg chg="add mod">
          <ac:chgData name="Gaita Matteo" userId="S::matteo.gaita@exprivia.com::3b34493c-787a-4579-8e1b-874cb6e86215" providerId="AD" clId="Web-{2430851B-45E4-138D-51A4-8D8DCEC1832C}" dt="2026-10-05T12:48:41.773" v="90" actId="1076"/>
          <ac:spMkLst>
            <pc:docMk/>
            <pc:sldMk cId="2307113523" sldId="2147377813"/>
            <ac:spMk id="13" creationId="{ACAAC330-C3F0-49E4-CBC9-D577AF8CCBFC}"/>
          </ac:spMkLst>
        </pc:spChg>
      </pc:sldChg>
      <pc:sldChg chg="addSp delSp modSp">
        <pc:chgData name="Gaita Matteo" userId="S::matteo.gaita@exprivia.com::3b34493c-787a-4579-8e1b-874cb6e86215" providerId="AD" clId="Web-{2430851B-45E4-138D-51A4-8D8DCEC1832C}" dt="2026-10-05T13:04:58.363" v="126"/>
        <pc:sldMkLst>
          <pc:docMk/>
          <pc:sldMk cId="1677657646" sldId="2147377814"/>
        </pc:sldMkLst>
      </pc:sldChg>
      <pc:sldChg chg="addSp delSp modSp">
        <pc:chgData name="Gaita Matteo" userId="S::matteo.gaita@exprivia.com::3b34493c-787a-4579-8e1b-874cb6e86215" providerId="AD" clId="Web-{2430851B-45E4-138D-51A4-8D8DCEC1832C}" dt="2026-10-05T13:10:59.274" v="152" actId="1076"/>
        <pc:sldMkLst>
          <pc:docMk/>
          <pc:sldMk cId="2631727923" sldId="2147377815"/>
        </pc:sldMkLst>
        <pc:spChg chg="add mod">
          <ac:chgData name="Gaita Matteo" userId="S::matteo.gaita@exprivia.com::3b34493c-787a-4579-8e1b-874cb6e86215" providerId="AD" clId="Web-{2430851B-45E4-138D-51A4-8D8DCEC1832C}" dt="2026-10-05T13:10:48.899" v="150" actId="1076"/>
          <ac:spMkLst>
            <pc:docMk/>
            <pc:sldMk cId="2631727923" sldId="2147377815"/>
            <ac:spMk id="16" creationId="{8BB8F123-A1AB-52C6-332F-0CD2230095F9}"/>
          </ac:spMkLst>
        </pc:spChg>
        <pc:spChg chg="add mod">
          <ac:chgData name="Gaita Matteo" userId="S::matteo.gaita@exprivia.com::3b34493c-787a-4579-8e1b-874cb6e86215" providerId="AD" clId="Web-{2430851B-45E4-138D-51A4-8D8DCEC1832C}" dt="2026-10-05T13:10:59.274" v="152" actId="1076"/>
          <ac:spMkLst>
            <pc:docMk/>
            <pc:sldMk cId="2631727923" sldId="2147377815"/>
            <ac:spMk id="17" creationId="{2E151498-AEAC-90F3-F21F-6330CC916648}"/>
          </ac:spMkLst>
        </pc:spChg>
      </pc:sldChg>
      <pc:sldChg chg="addSp modSp">
        <pc:chgData name="Gaita Matteo" userId="S::matteo.gaita@exprivia.com::3b34493c-787a-4579-8e1b-874cb6e86215" providerId="AD" clId="Web-{2430851B-45E4-138D-51A4-8D8DCEC1832C}" dt="2026-10-05T13:19:10.952" v="159" actId="1076"/>
        <pc:sldMkLst>
          <pc:docMk/>
          <pc:sldMk cId="2333296320" sldId="2147377818"/>
        </pc:sldMkLst>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pChg chg="add mod">
          <ac:chgData name="Gaita Matteo" userId="S::matteo.gaita@exprivia.com::3b34493c-787a-4579-8e1b-874cb6e86215" providerId="AD" clId="Web-{5801A532-5270-D234-0B5B-AE3550D4662A}" dt="2026-10-02T14:21:26.857" v="16" actId="1076"/>
          <ac:spMkLst>
            <pc:docMk/>
            <pc:sldMk cId="1519319138" sldId="2147377771"/>
            <ac:spMk id="2" creationId="{3AD9383C-CC10-41BF-B773-E89510A3E2BC}"/>
          </ac:spMkLst>
        </pc:spChg>
      </pc:sldChg>
      <pc:sldChg chg="addSp delSp modSp new">
        <pc:chgData name="Gaita Matteo" userId="S::matteo.gaita@exprivia.com::3b34493c-787a-4579-8e1b-874cb6e86215" providerId="AD" clId="Web-{5801A532-5270-D234-0B5B-AE3550D4662A}" dt="2026-10-02T14:39:00.548" v="196" actId="14100"/>
        <pc:sldMkLst>
          <pc:docMk/>
          <pc:sldMk cId="809465148" sldId="2147377772"/>
        </pc:sldMkLst>
        <pc:spChg chg="add mod">
          <ac:chgData name="Gaita Matteo" userId="S::matteo.gaita@exprivia.com::3b34493c-787a-4579-8e1b-874cb6e86215" providerId="AD" clId="Web-{5801A532-5270-D234-0B5B-AE3550D4662A}" dt="2026-10-02T14:32:11.315" v="101" actId="1076"/>
          <ac:spMkLst>
            <pc:docMk/>
            <pc:sldMk cId="809465148" sldId="2147377772"/>
            <ac:spMk id="9" creationId="{612E8B59-4455-950B-B0B7-D24CCD09C666}"/>
          </ac:spMkLst>
        </pc:spChg>
        <pc:spChg chg="add mod">
          <ac:chgData name="Gaita Matteo" userId="S::matteo.gaita@exprivia.com::3b34493c-787a-4579-8e1b-874cb6e86215" providerId="AD" clId="Web-{5801A532-5270-D234-0B5B-AE3550D4662A}" dt="2026-10-02T14:32:11.331" v="102" actId="1076"/>
          <ac:spMkLst>
            <pc:docMk/>
            <pc:sldMk cId="809465148" sldId="2147377772"/>
            <ac:spMk id="10" creationId="{34ED3C08-8497-4D9C-BBCF-AB52BDEF4FD6}"/>
          </ac:spMkLst>
        </pc:spChg>
        <pc:spChg chg="add mod">
          <ac:chgData name="Gaita Matteo" userId="S::matteo.gaita@exprivia.com::3b34493c-787a-4579-8e1b-874cb6e86215" providerId="AD" clId="Web-{5801A532-5270-D234-0B5B-AE3550D4662A}" dt="2026-10-02T14:32:11.331" v="103" actId="1076"/>
          <ac:spMkLst>
            <pc:docMk/>
            <pc:sldMk cId="809465148" sldId="2147377772"/>
            <ac:spMk id="11" creationId="{9C3DE8F8-EA85-4F96-A24F-9444A87939F8}"/>
          </ac:spMkLst>
        </pc:spChg>
        <pc:spChg chg="add mod">
          <ac:chgData name="Gaita Matteo" userId="S::matteo.gaita@exprivia.com::3b34493c-787a-4579-8e1b-874cb6e86215" providerId="AD" clId="Web-{5801A532-5270-D234-0B5B-AE3550D4662A}" dt="2026-10-02T14:32:11.347" v="104" actId="1076"/>
          <ac:spMkLst>
            <pc:docMk/>
            <pc:sldMk cId="809465148" sldId="2147377772"/>
            <ac:spMk id="12" creationId="{7D007E76-AC74-40AB-972F-30BA53CD3799}"/>
          </ac:spMkLst>
        </pc:spChg>
        <pc:spChg chg="add mod">
          <ac:chgData name="Gaita Matteo" userId="S::matteo.gaita@exprivia.com::3b34493c-787a-4579-8e1b-874cb6e86215" providerId="AD" clId="Web-{5801A532-5270-D234-0B5B-AE3550D4662A}" dt="2026-10-02T14:32:11.347" v="105" actId="1076"/>
          <ac:spMkLst>
            <pc:docMk/>
            <pc:sldMk cId="809465148" sldId="2147377772"/>
            <ac:spMk id="13" creationId="{A2750B31-D67A-DC43-8378-278731AF93C2}"/>
          </ac:spMkLst>
        </pc:spChg>
        <pc:spChg chg="add mod">
          <ac:chgData name="Gaita Matteo" userId="S::matteo.gaita@exprivia.com::3b34493c-787a-4579-8e1b-874cb6e86215" providerId="AD" clId="Web-{5801A532-5270-D234-0B5B-AE3550D4662A}" dt="2026-10-02T14:32:11.347" v="106" actId="1076"/>
          <ac:spMkLst>
            <pc:docMk/>
            <pc:sldMk cId="809465148" sldId="2147377772"/>
            <ac:spMk id="14" creationId="{A708A207-B0A2-7B51-DA74-1B7253732487}"/>
          </ac:spMkLst>
        </pc:spChg>
        <pc:grpChg chg="add mod">
          <ac:chgData name="Gaita Matteo" userId="S::matteo.gaita@exprivia.com::3b34493c-787a-4579-8e1b-874cb6e86215" providerId="AD" clId="Web-{5801A532-5270-D234-0B5B-AE3550D4662A}" dt="2026-10-02T14:39:00.548" v="196" actId="14100"/>
          <ac:grpSpMkLst>
            <pc:docMk/>
            <pc:sldMk cId="809465148" sldId="2147377772"/>
            <ac:grpSpMk id="5" creationId="{5878A826-83D8-9787-9285-1097A6769416}"/>
          </ac:grpSpMkLst>
        </pc:grpChg>
      </pc:sldChg>
      <pc:sldChg chg="addSp delSp modSp new">
        <pc:chgData name="Gaita Matteo" userId="S::matteo.gaita@exprivia.com::3b34493c-787a-4579-8e1b-874cb6e86215" providerId="AD" clId="Web-{5801A532-5270-D234-0B5B-AE3550D4662A}" dt="2026-10-02T14:39:08.860" v="197" actId="14100"/>
        <pc:sldMkLst>
          <pc:docMk/>
          <pc:sldMk cId="910269131" sldId="2147377774"/>
        </pc:sldMkLst>
        <pc:spChg chg="add mod">
          <ac:chgData name="Gaita Matteo" userId="S::matteo.gaita@exprivia.com::3b34493c-787a-4579-8e1b-874cb6e86215" providerId="AD" clId="Web-{5801A532-5270-D234-0B5B-AE3550D4662A}" dt="2026-10-02T14:37:12.685" v="173" actId="1076"/>
          <ac:spMkLst>
            <pc:docMk/>
            <pc:sldMk cId="910269131" sldId="2147377774"/>
            <ac:spMk id="9" creationId="{612E8B59-4455-950B-B0B7-D24CCD09C666}"/>
          </ac:spMkLst>
        </pc:spChg>
        <pc:spChg chg="add mod">
          <ac:chgData name="Gaita Matteo" userId="S::matteo.gaita@exprivia.com::3b34493c-787a-4579-8e1b-874cb6e86215" providerId="AD" clId="Web-{5801A532-5270-D234-0B5B-AE3550D4662A}" dt="2026-10-02T14:37:12.700" v="174" actId="1076"/>
          <ac:spMkLst>
            <pc:docMk/>
            <pc:sldMk cId="910269131" sldId="2147377774"/>
            <ac:spMk id="10" creationId="{34ED3C08-8497-4D9C-BBCF-AB52BDEF4FD6}"/>
          </ac:spMkLst>
        </pc:spChg>
        <pc:spChg chg="add mod">
          <ac:chgData name="Gaita Matteo" userId="S::matteo.gaita@exprivia.com::3b34493c-787a-4579-8e1b-874cb6e86215" providerId="AD" clId="Web-{5801A532-5270-D234-0B5B-AE3550D4662A}" dt="2026-10-02T14:37:12.700" v="175" actId="1076"/>
          <ac:spMkLst>
            <pc:docMk/>
            <pc:sldMk cId="910269131" sldId="2147377774"/>
            <ac:spMk id="11" creationId="{9C3DE8F8-EA85-4F96-A24F-9444A87939F8}"/>
          </ac:spMkLst>
        </pc:spChg>
        <pc:spChg chg="add mod">
          <ac:chgData name="Gaita Matteo" userId="S::matteo.gaita@exprivia.com::3b34493c-787a-4579-8e1b-874cb6e86215" providerId="AD" clId="Web-{5801A532-5270-D234-0B5B-AE3550D4662A}" dt="2026-10-02T14:37:12.700" v="176" actId="1076"/>
          <ac:spMkLst>
            <pc:docMk/>
            <pc:sldMk cId="910269131" sldId="2147377774"/>
            <ac:spMk id="12" creationId="{7D007E76-AC74-40AB-972F-30BA53CD3799}"/>
          </ac:spMkLst>
        </pc:spChg>
        <pc:spChg chg="add mod">
          <ac:chgData name="Gaita Matteo" userId="S::matteo.gaita@exprivia.com::3b34493c-787a-4579-8e1b-874cb6e86215" providerId="AD" clId="Web-{5801A532-5270-D234-0B5B-AE3550D4662A}" dt="2026-10-02T14:37:12.716" v="177" actId="1076"/>
          <ac:spMkLst>
            <pc:docMk/>
            <pc:sldMk cId="910269131" sldId="2147377774"/>
            <ac:spMk id="13" creationId="{A2750B31-D67A-DC43-8378-278731AF93C2}"/>
          </ac:spMkLst>
        </pc:spChg>
        <pc:spChg chg="add mod">
          <ac:chgData name="Gaita Matteo" userId="S::matteo.gaita@exprivia.com::3b34493c-787a-4579-8e1b-874cb6e86215" providerId="AD" clId="Web-{5801A532-5270-D234-0B5B-AE3550D4662A}" dt="2026-10-02T14:37:12.716" v="178" actId="1076"/>
          <ac:spMkLst>
            <pc:docMk/>
            <pc:sldMk cId="910269131" sldId="2147377774"/>
            <ac:spMk id="14" creationId="{A708A207-B0A2-7B51-DA74-1B7253732487}"/>
          </ac:spMkLst>
        </pc:spChg>
        <pc:grpChg chg="add mod">
          <ac:chgData name="Gaita Matteo" userId="S::matteo.gaita@exprivia.com::3b34493c-787a-4579-8e1b-874cb6e86215" providerId="AD" clId="Web-{5801A532-5270-D234-0B5B-AE3550D4662A}" dt="2026-10-02T14:39:08.860" v="197" actId="14100"/>
          <ac:grpSpMkLst>
            <pc:docMk/>
            <pc:sldMk cId="910269131" sldId="2147377774"/>
            <ac:grpSpMk id="5" creationId="{D2D4DA41-15F1-5CDB-0C8D-71D75F7F3F97}"/>
          </ac:grpSpMkLst>
        </pc:grpChg>
      </pc:sldChg>
      <pc:sldChg chg="addSp delSp modSp new">
        <pc:chgData name="Gaita Matteo" userId="S::matteo.gaita@exprivia.com::3b34493c-787a-4579-8e1b-874cb6e86215" providerId="AD" clId="Web-{5801A532-5270-D234-0B5B-AE3550D4662A}" dt="2026-10-02T14:45:15.950" v="252" actId="1076"/>
        <pc:sldMkLst>
          <pc:docMk/>
          <pc:sldMk cId="1186085868" sldId="2147377777"/>
        </pc:sldMkLst>
        <pc:spChg chg="add">
          <ac:chgData name="Gaita Matteo" userId="S::matteo.gaita@exprivia.com::3b34493c-787a-4579-8e1b-874cb6e86215" providerId="AD" clId="Web-{5801A532-5270-D234-0B5B-AE3550D4662A}" dt="2026-10-02T14:44:58.559" v="250"/>
          <ac:spMkLst>
            <pc:docMk/>
            <pc:sldMk cId="1186085868" sldId="2147377777"/>
            <ac:spMk id="10" creationId="{79A85FAC-DE65-31EA-3829-D90760020575}"/>
          </ac:spMkLst>
        </pc:spChg>
        <pc:spChg chg="add">
          <ac:chgData name="Gaita Matteo" userId="S::matteo.gaita@exprivia.com::3b34493c-787a-4579-8e1b-874cb6e86215" providerId="AD" clId="Web-{5801A532-5270-D234-0B5B-AE3550D4662A}" dt="2026-10-02T14:44:58.559" v="250"/>
          <ac:spMkLst>
            <pc:docMk/>
            <pc:sldMk cId="1186085868" sldId="2147377777"/>
            <ac:spMk id="12" creationId="{17555B35-2330-D020-D7B7-0B8D2C3952B2}"/>
          </ac:spMkLst>
        </pc:spChg>
        <pc:spChg chg="add">
          <ac:chgData name="Gaita Matteo" userId="S::matteo.gaita@exprivia.com::3b34493c-787a-4579-8e1b-874cb6e86215" providerId="AD" clId="Web-{5801A532-5270-D234-0B5B-AE3550D4662A}" dt="2026-10-02T14:44:58.559" v="250"/>
          <ac:spMkLst>
            <pc:docMk/>
            <pc:sldMk cId="1186085868" sldId="2147377777"/>
            <ac:spMk id="13" creationId="{EDAF70AE-92BC-15CC-8858-2F1BA8BFF3C9}"/>
          </ac:spMkLst>
        </pc:spChg>
        <pc:spChg chg="add">
          <ac:chgData name="Gaita Matteo" userId="S::matteo.gaita@exprivia.com::3b34493c-787a-4579-8e1b-874cb6e86215" providerId="AD" clId="Web-{5801A532-5270-D234-0B5B-AE3550D4662A}" dt="2026-10-02T14:44:58.559" v="250"/>
          <ac:spMkLst>
            <pc:docMk/>
            <pc:sldMk cId="1186085868" sldId="2147377777"/>
            <ac:spMk id="18" creationId="{03C0EFC1-6859-D8D6-8683-50F35549E1D9}"/>
          </ac:spMkLst>
        </pc:spChg>
        <pc:spChg chg="add">
          <ac:chgData name="Gaita Matteo" userId="S::matteo.gaita@exprivia.com::3b34493c-787a-4579-8e1b-874cb6e86215" providerId="AD" clId="Web-{5801A532-5270-D234-0B5B-AE3550D4662A}" dt="2026-10-02T14:44:58.559" v="250"/>
          <ac:spMkLst>
            <pc:docMk/>
            <pc:sldMk cId="1186085868" sldId="2147377777"/>
            <ac:spMk id="19" creationId="{B05154B7-F450-112B-922C-AC207C733FBE}"/>
          </ac:spMkLst>
        </pc:spChg>
        <pc:spChg chg="add">
          <ac:chgData name="Gaita Matteo" userId="S::matteo.gaita@exprivia.com::3b34493c-787a-4579-8e1b-874cb6e86215" providerId="AD" clId="Web-{5801A532-5270-D234-0B5B-AE3550D4662A}" dt="2026-10-02T14:44:58.559" v="250"/>
          <ac:spMkLst>
            <pc:docMk/>
            <pc:sldMk cId="1186085868" sldId="2147377777"/>
            <ac:spMk id="29" creationId="{B2339B2C-0FD1-9556-9B53-E9AA8FF7F21A}"/>
          </ac:spMkLst>
        </pc:spChg>
        <pc:spChg chg="add">
          <ac:chgData name="Gaita Matteo" userId="S::matteo.gaita@exprivia.com::3b34493c-787a-4579-8e1b-874cb6e86215" providerId="AD" clId="Web-{5801A532-5270-D234-0B5B-AE3550D4662A}" dt="2026-10-02T14:44:58.559" v="250"/>
          <ac:spMkLst>
            <pc:docMk/>
            <pc:sldMk cId="1186085868" sldId="2147377777"/>
            <ac:spMk id="49" creationId="{804C9989-BADF-F6F4-0C9E-7B5674BF5586}"/>
          </ac:spMkLst>
        </pc:spChg>
        <pc:spChg chg="add">
          <ac:chgData name="Gaita Matteo" userId="S::matteo.gaita@exprivia.com::3b34493c-787a-4579-8e1b-874cb6e86215" providerId="AD" clId="Web-{5801A532-5270-D234-0B5B-AE3550D4662A}" dt="2026-10-02T14:44:58.559" v="250"/>
          <ac:spMkLst>
            <pc:docMk/>
            <pc:sldMk cId="1186085868" sldId="2147377777"/>
            <ac:spMk id="50" creationId="{6975C5EC-8DD1-009D-2096-CC61DEB647B7}"/>
          </ac:spMkLst>
        </pc:spChg>
        <pc:spChg chg="add">
          <ac:chgData name="Gaita Matteo" userId="S::matteo.gaita@exprivia.com::3b34493c-787a-4579-8e1b-874cb6e86215" providerId="AD" clId="Web-{5801A532-5270-D234-0B5B-AE3550D4662A}" dt="2026-10-02T14:44:58.559" v="250"/>
          <ac:spMkLst>
            <pc:docMk/>
            <pc:sldMk cId="1186085868" sldId="2147377777"/>
            <ac:spMk id="52" creationId="{A8F0EC1A-860C-6E50-7CD0-042882A94B7D}"/>
          </ac:spMkLst>
        </pc:spChg>
        <pc:spChg chg="add">
          <ac:chgData name="Gaita Matteo" userId="S::matteo.gaita@exprivia.com::3b34493c-787a-4579-8e1b-874cb6e86215" providerId="AD" clId="Web-{5801A532-5270-D234-0B5B-AE3550D4662A}" dt="2026-10-02T14:44:58.559" v="250"/>
          <ac:spMkLst>
            <pc:docMk/>
            <pc:sldMk cId="1186085868" sldId="2147377777"/>
            <ac:spMk id="53" creationId="{C8C14D5C-ECA2-B3A7-A770-A07721A44876}"/>
          </ac:spMkLst>
        </pc:spChg>
        <pc:cxnChg chg="mod">
          <ac:chgData name="Gaita Matteo" userId="S::matteo.gaita@exprivia.com::3b34493c-787a-4579-8e1b-874cb6e86215" providerId="AD" clId="Web-{5801A532-5270-D234-0B5B-AE3550D4662A}" dt="2026-10-02T14:45:07.341" v="251" actId="14100"/>
          <ac:cxnSpMkLst>
            <pc:docMk/>
            <pc:sldMk cId="1186085868" sldId="2147377777"/>
            <ac:cxnSpMk id="9" creationId="{6116A5BA-3295-2123-51C0-523DA3B15C79}"/>
          </ac:cxnSpMkLst>
        </pc:cxnChg>
      </pc:sldChg>
      <pc:sldChg chg="addSp delSp modSp new">
        <pc:chgData name="Gaita Matteo" userId="S::matteo.gaita@exprivia.com::3b34493c-787a-4579-8e1b-874cb6e86215" providerId="AD" clId="Web-{5801A532-5270-D234-0B5B-AE3550D4662A}" dt="2026-10-02T14:46:01.468" v="266"/>
        <pc:sldMkLst>
          <pc:docMk/>
          <pc:sldMk cId="1955832272" sldId="2147377778"/>
        </pc:sldMkLst>
        <pc:spChg chg="add mod">
          <ac:chgData name="Gaita Matteo" userId="S::matteo.gaita@exprivia.com::3b34493c-787a-4579-8e1b-874cb6e86215" providerId="AD" clId="Web-{5801A532-5270-D234-0B5B-AE3550D4662A}" dt="2026-10-02T14:45:46.139" v="258" actId="1076"/>
          <ac:spMkLst>
            <pc:docMk/>
            <pc:sldMk cId="1955832272" sldId="2147377778"/>
            <ac:spMk id="8" creationId="{BA3C224E-EAAE-8720-FC17-ACF78CED503E}"/>
          </ac:spMkLst>
        </pc:spChg>
        <pc:spChg chg="add mod">
          <ac:chgData name="Gaita Matteo" userId="S::matteo.gaita@exprivia.com::3b34493c-787a-4579-8e1b-874cb6e86215" providerId="AD" clId="Web-{5801A532-5270-D234-0B5B-AE3550D4662A}" dt="2026-10-02T14:45:46.139" v="259" actId="1076"/>
          <ac:spMkLst>
            <pc:docMk/>
            <pc:sldMk cId="1955832272" sldId="2147377778"/>
            <ac:spMk id="9" creationId="{612E8B59-4455-950B-B0B7-D24CCD09C666}"/>
          </ac:spMkLst>
        </pc:spChg>
        <pc:spChg chg="add mod">
          <ac:chgData name="Gaita Matteo" userId="S::matteo.gaita@exprivia.com::3b34493c-787a-4579-8e1b-874cb6e86215" providerId="AD" clId="Web-{5801A532-5270-D234-0B5B-AE3550D4662A}" dt="2026-10-02T14:45:46.155" v="260" actId="1076"/>
          <ac:spMkLst>
            <pc:docMk/>
            <pc:sldMk cId="1955832272" sldId="2147377778"/>
            <ac:spMk id="10" creationId="{34ED3C08-8497-4D9C-BBCF-AB52BDEF4FD6}"/>
          </ac:spMkLst>
        </pc:spChg>
        <pc:spChg chg="add mod">
          <ac:chgData name="Gaita Matteo" userId="S::matteo.gaita@exprivia.com::3b34493c-787a-4579-8e1b-874cb6e86215" providerId="AD" clId="Web-{5801A532-5270-D234-0B5B-AE3550D4662A}" dt="2026-10-02T14:45:46.155" v="261" actId="1076"/>
          <ac:spMkLst>
            <pc:docMk/>
            <pc:sldMk cId="1955832272" sldId="2147377778"/>
            <ac:spMk id="11" creationId="{9C3DE8F8-EA85-4F96-A24F-9444A87939F8}"/>
          </ac:spMkLst>
        </pc:spChg>
        <pc:spChg chg="add mod">
          <ac:chgData name="Gaita Matteo" userId="S::matteo.gaita@exprivia.com::3b34493c-787a-4579-8e1b-874cb6e86215" providerId="AD" clId="Web-{5801A532-5270-D234-0B5B-AE3550D4662A}" dt="2026-10-02T14:45:46.170" v="262" actId="1076"/>
          <ac:spMkLst>
            <pc:docMk/>
            <pc:sldMk cId="1955832272" sldId="2147377778"/>
            <ac:spMk id="12" creationId="{7D007E76-AC74-40AB-972F-30BA53CD3799}"/>
          </ac:spMkLst>
        </pc:spChg>
        <pc:spChg chg="add mod">
          <ac:chgData name="Gaita Matteo" userId="S::matteo.gaita@exprivia.com::3b34493c-787a-4579-8e1b-874cb6e86215" providerId="AD" clId="Web-{5801A532-5270-D234-0B5B-AE3550D4662A}" dt="2026-10-02T14:45:46.170" v="263" actId="1076"/>
          <ac:spMkLst>
            <pc:docMk/>
            <pc:sldMk cId="1955832272" sldId="2147377778"/>
            <ac:spMk id="13" creationId="{A2750B31-D67A-DC43-8378-278731AF93C2}"/>
          </ac:spMkLst>
        </pc:spChg>
        <pc:spChg chg="add mod">
          <ac:chgData name="Gaita Matteo" userId="S::matteo.gaita@exprivia.com::3b34493c-787a-4579-8e1b-874cb6e86215" providerId="AD" clId="Web-{5801A532-5270-D234-0B5B-AE3550D4662A}" dt="2026-10-02T14:45:46.170" v="264" actId="1076"/>
          <ac:spMkLst>
            <pc:docMk/>
            <pc:sldMk cId="1955832272" sldId="2147377778"/>
            <ac:spMk id="14" creationId="{A708A207-B0A2-7B51-DA74-1B7253732487}"/>
          </ac:spMkLst>
        </pc:spChg>
        <pc:spChg chg="add">
          <ac:chgData name="Gaita Matteo" userId="S::matteo.gaita@exprivia.com::3b34493c-787a-4579-8e1b-874cb6e86215" providerId="AD" clId="Web-{5801A532-5270-D234-0B5B-AE3550D4662A}" dt="2026-10-02T14:46:01.468" v="266"/>
          <ac:spMkLst>
            <pc:docMk/>
            <pc:sldMk cId="1955832272" sldId="2147377778"/>
            <ac:spMk id="16" creationId="{D0B6B059-ADD0-FF46-7F2A-59DEE3707DE6}"/>
          </ac:spMkLst>
        </pc:spChg>
        <pc:grpChg chg="add mod">
          <ac:chgData name="Gaita Matteo" userId="S::matteo.gaita@exprivia.com::3b34493c-787a-4579-8e1b-874cb6e86215" providerId="AD" clId="Web-{5801A532-5270-D234-0B5B-AE3550D4662A}" dt="2026-10-02T14:45:51.795" v="265" actId="14100"/>
          <ac:grpSpMkLst>
            <pc:docMk/>
            <pc:sldMk cId="1955832272" sldId="2147377778"/>
            <ac:grpSpMk id="5" creationId="{1D13E379-946A-9103-11AC-E7EA1B137F98}"/>
          </ac:grpSpMkLst>
        </pc:grpChg>
      </pc:sldChg>
      <pc:sldChg chg="addSp delSp modSp new">
        <pc:chgData name="Gaita Matteo" userId="S::matteo.gaita@exprivia.com::3b34493c-787a-4579-8e1b-874cb6e86215" providerId="AD" clId="Web-{5801A532-5270-D234-0B5B-AE3550D4662A}" dt="2026-10-02T14:47:29.064" v="286" actId="1076"/>
        <pc:sldMkLst>
          <pc:docMk/>
          <pc:sldMk cId="1157445324" sldId="2147377779"/>
        </pc:sldMkLst>
        <pc:spChg chg="add mod">
          <ac:chgData name="Gaita Matteo" userId="S::matteo.gaita@exprivia.com::3b34493c-787a-4579-8e1b-874cb6e86215" providerId="AD" clId="Web-{5801A532-5270-D234-0B5B-AE3550D4662A}" dt="2026-10-02T14:47:29.064" v="286" actId="1076"/>
          <ac:spMkLst>
            <pc:docMk/>
            <pc:sldMk cId="1157445324" sldId="2147377779"/>
            <ac:spMk id="30" creationId="{ED9D95A4-630D-F5E2-C118-63F5E1739B11}"/>
          </ac:spMkLst>
        </pc:spChg>
      </pc:sldChg>
      <pc:sldChg chg="addSp delSp modSp new">
        <pc:chgData name="Gaita Matteo" userId="S::matteo.gaita@exprivia.com::3b34493c-787a-4579-8e1b-874cb6e86215" providerId="AD" clId="Web-{5801A532-5270-D234-0B5B-AE3550D4662A}" dt="2026-10-02T14:48:14.425" v="297" actId="1076"/>
        <pc:sldMkLst>
          <pc:docMk/>
          <pc:sldMk cId="4267132691" sldId="2147377780"/>
        </pc:sldMkLst>
        <pc:spChg chg="add mod">
          <ac:chgData name="Gaita Matteo" userId="S::matteo.gaita@exprivia.com::3b34493c-787a-4579-8e1b-874cb6e86215" providerId="AD" clId="Web-{5801A532-5270-D234-0B5B-AE3550D4662A}" dt="2026-10-02T14:47:40.752" v="288" actId="20577"/>
          <ac:spMkLst>
            <pc:docMk/>
            <pc:sldMk cId="4267132691" sldId="2147377780"/>
            <ac:spMk id="6" creationId="{907DFBFB-9F22-E86E-CE5F-7B605DD5E03E}"/>
          </ac:spMkLst>
        </pc:spChg>
      </pc:sldChg>
      <pc:sldChg chg="addSp delSp modSp new">
        <pc:chgData name="Gaita Matteo" userId="S::matteo.gaita@exprivia.com::3b34493c-787a-4579-8e1b-874cb6e86215" providerId="AD" clId="Web-{5801A532-5270-D234-0B5B-AE3550D4662A}" dt="2026-10-02T14:53:03.388" v="387"/>
        <pc:sldMkLst>
          <pc:docMk/>
          <pc:sldMk cId="79705170" sldId="2147377781"/>
        </pc:sldMkLst>
        <pc:spChg chg="add">
          <ac:chgData name="Gaita Matteo" userId="S::matteo.gaita@exprivia.com::3b34493c-787a-4579-8e1b-874cb6e86215" providerId="AD" clId="Web-{5801A532-5270-D234-0B5B-AE3550D4662A}" dt="2026-10-02T14:50:11.960" v="347"/>
          <ac:spMkLst>
            <pc:docMk/>
            <pc:sldMk cId="79705170" sldId="2147377781"/>
            <ac:spMk id="19" creationId="{612E8B59-4455-950B-B0B7-D24CCD09C666}"/>
          </ac:spMkLst>
        </pc:spChg>
        <pc:spChg chg="add">
          <ac:chgData name="Gaita Matteo" userId="S::matteo.gaita@exprivia.com::3b34493c-787a-4579-8e1b-874cb6e86215" providerId="AD" clId="Web-{5801A532-5270-D234-0B5B-AE3550D4662A}" dt="2026-10-02T14:50:11.960" v="347"/>
          <ac:spMkLst>
            <pc:docMk/>
            <pc:sldMk cId="79705170" sldId="2147377781"/>
            <ac:spMk id="20" creationId="{34ED3C08-8497-4D9C-BBCF-AB52BDEF4FD6}"/>
          </ac:spMkLst>
        </pc:spChg>
        <pc:spChg chg="add">
          <ac:chgData name="Gaita Matteo" userId="S::matteo.gaita@exprivia.com::3b34493c-787a-4579-8e1b-874cb6e86215" providerId="AD" clId="Web-{5801A532-5270-D234-0B5B-AE3550D4662A}" dt="2026-10-02T14:50:11.960" v="347"/>
          <ac:spMkLst>
            <pc:docMk/>
            <pc:sldMk cId="79705170" sldId="2147377781"/>
            <ac:spMk id="21" creationId="{9C3DE8F8-EA85-4F96-A24F-9444A87939F8}"/>
          </ac:spMkLst>
        </pc:spChg>
        <pc:spChg chg="add">
          <ac:chgData name="Gaita Matteo" userId="S::matteo.gaita@exprivia.com::3b34493c-787a-4579-8e1b-874cb6e86215" providerId="AD" clId="Web-{5801A532-5270-D234-0B5B-AE3550D4662A}" dt="2026-10-02T14:50:11.960" v="347"/>
          <ac:spMkLst>
            <pc:docMk/>
            <pc:sldMk cId="79705170" sldId="2147377781"/>
            <ac:spMk id="22" creationId="{7D007E76-AC74-40AB-972F-30BA53CD3799}"/>
          </ac:spMkLst>
        </pc:spChg>
        <pc:spChg chg="add">
          <ac:chgData name="Gaita Matteo" userId="S::matteo.gaita@exprivia.com::3b34493c-787a-4579-8e1b-874cb6e86215" providerId="AD" clId="Web-{5801A532-5270-D234-0B5B-AE3550D4662A}" dt="2026-10-02T14:50:11.960" v="347"/>
          <ac:spMkLst>
            <pc:docMk/>
            <pc:sldMk cId="79705170" sldId="2147377781"/>
            <ac:spMk id="23" creationId="{A2750B31-D67A-DC43-8378-278731AF93C2}"/>
          </ac:spMkLst>
        </pc:spChg>
        <pc:spChg chg="add">
          <ac:chgData name="Gaita Matteo" userId="S::matteo.gaita@exprivia.com::3b34493c-787a-4579-8e1b-874cb6e86215" providerId="AD" clId="Web-{5801A532-5270-D234-0B5B-AE3550D4662A}" dt="2026-10-02T14:50:11.960" v="347"/>
          <ac:spMkLst>
            <pc:docMk/>
            <pc:sldMk cId="79705170" sldId="2147377781"/>
            <ac:spMk id="24" creationId="{A708A207-B0A2-7B51-DA74-1B7253732487}"/>
          </ac:spMkLst>
        </pc:spChg>
        <pc:spChg chg="add">
          <ac:chgData name="Gaita Matteo" userId="S::matteo.gaita@exprivia.com::3b34493c-787a-4579-8e1b-874cb6e86215" providerId="AD" clId="Web-{5801A532-5270-D234-0B5B-AE3550D4662A}" dt="2026-10-02T14:52:20.261" v="378"/>
          <ac:spMkLst>
            <pc:docMk/>
            <pc:sldMk cId="79705170" sldId="2147377781"/>
            <ac:spMk id="28" creationId="{189673DD-00F8-DC45-CD24-24607C156A87}"/>
          </ac:spMkLst>
        </pc:spChg>
        <pc:spChg chg="add">
          <ac:chgData name="Gaita Matteo" userId="S::matteo.gaita@exprivia.com::3b34493c-787a-4579-8e1b-874cb6e86215" providerId="AD" clId="Web-{5801A532-5270-D234-0B5B-AE3550D4662A}" dt="2026-10-02T14:52:20.261" v="378"/>
          <ac:spMkLst>
            <pc:docMk/>
            <pc:sldMk cId="79705170" sldId="2147377781"/>
            <ac:spMk id="30" creationId="{304B02BC-C596-F4BA-A0DC-FFECD50D25BD}"/>
          </ac:spMkLst>
        </pc:spChg>
        <pc:spChg chg="add">
          <ac:chgData name="Gaita Matteo" userId="S::matteo.gaita@exprivia.com::3b34493c-787a-4579-8e1b-874cb6e86215" providerId="AD" clId="Web-{5801A532-5270-D234-0B5B-AE3550D4662A}" dt="2026-10-02T14:52:20.261" v="378"/>
          <ac:spMkLst>
            <pc:docMk/>
            <pc:sldMk cId="79705170" sldId="2147377781"/>
            <ac:spMk id="31" creationId="{E3AA7363-F4C1-5B5E-5221-034A8EDA0C43}"/>
          </ac:spMkLst>
        </pc:spChg>
        <pc:spChg chg="add">
          <ac:chgData name="Gaita Matteo" userId="S::matteo.gaita@exprivia.com::3b34493c-787a-4579-8e1b-874cb6e86215" providerId="AD" clId="Web-{5801A532-5270-D234-0B5B-AE3550D4662A}" dt="2026-10-02T14:52:20.261" v="378"/>
          <ac:spMkLst>
            <pc:docMk/>
            <pc:sldMk cId="79705170" sldId="2147377781"/>
            <ac:spMk id="32" creationId="{2DA799B9-BB77-B20D-2D08-43215299AD33}"/>
          </ac:spMkLst>
        </pc:spChg>
        <pc:spChg chg="add">
          <ac:chgData name="Gaita Matteo" userId="S::matteo.gaita@exprivia.com::3b34493c-787a-4579-8e1b-874cb6e86215" providerId="AD" clId="Web-{5801A532-5270-D234-0B5B-AE3550D4662A}" dt="2026-10-02T14:52:20.261" v="378"/>
          <ac:spMkLst>
            <pc:docMk/>
            <pc:sldMk cId="79705170" sldId="2147377781"/>
            <ac:spMk id="33" creationId="{BEA8B487-67B8-C842-1E40-1ACF760A9FBF}"/>
          </ac:spMkLst>
        </pc:spChg>
        <pc:spChg chg="add">
          <ac:chgData name="Gaita Matteo" userId="S::matteo.gaita@exprivia.com::3b34493c-787a-4579-8e1b-874cb6e86215" providerId="AD" clId="Web-{5801A532-5270-D234-0B5B-AE3550D4662A}" dt="2026-10-02T14:52:20.261" v="378"/>
          <ac:spMkLst>
            <pc:docMk/>
            <pc:sldMk cId="79705170" sldId="2147377781"/>
            <ac:spMk id="34" creationId="{E200E01B-5558-416C-A82C-9AF27B96D750}"/>
          </ac:spMkLst>
        </pc:spChg>
        <pc:spChg chg="add">
          <ac:chgData name="Gaita Matteo" userId="S::matteo.gaita@exprivia.com::3b34493c-787a-4579-8e1b-874cb6e86215" providerId="AD" clId="Web-{5801A532-5270-D234-0B5B-AE3550D4662A}" dt="2026-10-02T14:52:24.183" v="379"/>
          <ac:spMkLst>
            <pc:docMk/>
            <pc:sldMk cId="79705170" sldId="2147377781"/>
            <ac:spMk id="40" creationId="{EBBD20C8-E792-250F-B45C-4382EE35E0EC}"/>
          </ac:spMkLst>
        </pc:spChg>
        <pc:spChg chg="add">
          <ac:chgData name="Gaita Matteo" userId="S::matteo.gaita@exprivia.com::3b34493c-787a-4579-8e1b-874cb6e86215" providerId="AD" clId="Web-{5801A532-5270-D234-0B5B-AE3550D4662A}" dt="2026-10-02T14:52:24.183" v="379"/>
          <ac:spMkLst>
            <pc:docMk/>
            <pc:sldMk cId="79705170" sldId="2147377781"/>
            <ac:spMk id="41" creationId="{A7EF3BA8-C2CA-DA29-F3CC-6428D73EDDD6}"/>
          </ac:spMkLst>
        </pc:spChg>
        <pc:spChg chg="add">
          <ac:chgData name="Gaita Matteo" userId="S::matteo.gaita@exprivia.com::3b34493c-787a-4579-8e1b-874cb6e86215" providerId="AD" clId="Web-{5801A532-5270-D234-0B5B-AE3550D4662A}" dt="2026-10-02T14:52:24.183" v="379"/>
          <ac:spMkLst>
            <pc:docMk/>
            <pc:sldMk cId="79705170" sldId="2147377781"/>
            <ac:spMk id="42" creationId="{5BB23C85-ABD2-7FFC-FF8A-B8240258B44D}"/>
          </ac:spMkLst>
        </pc:spChg>
        <pc:spChg chg="add">
          <ac:chgData name="Gaita Matteo" userId="S::matteo.gaita@exprivia.com::3b34493c-787a-4579-8e1b-874cb6e86215" providerId="AD" clId="Web-{5801A532-5270-D234-0B5B-AE3550D4662A}" dt="2026-10-02T14:52:24.183" v="379"/>
          <ac:spMkLst>
            <pc:docMk/>
            <pc:sldMk cId="79705170" sldId="2147377781"/>
            <ac:spMk id="43" creationId="{2DC1D6FC-7341-6FCE-3EFA-AD990BC4CD55}"/>
          </ac:spMkLst>
        </pc:spChg>
        <pc:spChg chg="add">
          <ac:chgData name="Gaita Matteo" userId="S::matteo.gaita@exprivia.com::3b34493c-787a-4579-8e1b-874cb6e86215" providerId="AD" clId="Web-{5801A532-5270-D234-0B5B-AE3550D4662A}" dt="2026-10-02T14:52:24.183" v="379"/>
          <ac:spMkLst>
            <pc:docMk/>
            <pc:sldMk cId="79705170" sldId="2147377781"/>
            <ac:spMk id="44" creationId="{6D10ECEF-DF54-4E87-F6B9-A6C6C6B9F81A}"/>
          </ac:spMkLst>
        </pc:spChg>
        <pc:spChg chg="add">
          <ac:chgData name="Gaita Matteo" userId="S::matteo.gaita@exprivia.com::3b34493c-787a-4579-8e1b-874cb6e86215" providerId="AD" clId="Web-{5801A532-5270-D234-0B5B-AE3550D4662A}" dt="2026-10-02T14:52:38.106" v="380"/>
          <ac:spMkLst>
            <pc:docMk/>
            <pc:sldMk cId="79705170" sldId="2147377781"/>
            <ac:spMk id="46" creationId="{CAE8F99C-10B9-DDC0-EEC1-1C89690F1B99}"/>
          </ac:spMkLst>
        </pc:spChg>
        <pc:grpChg chg="add mod">
          <ac:chgData name="Gaita Matteo" userId="S::matteo.gaita@exprivia.com::3b34493c-787a-4579-8e1b-874cb6e86215" providerId="AD" clId="Web-{5801A532-5270-D234-0B5B-AE3550D4662A}" dt="2026-10-02T14:52:52.731" v="382" actId="1076"/>
          <ac:grpSpMkLst>
            <pc:docMk/>
            <pc:sldMk cId="79705170" sldId="2147377781"/>
            <ac:grpSpMk id="35" creationId="{8ACF10E8-9557-69B9-0A7C-6B1EAEA0B3D2}"/>
          </ac:grpSpMkLst>
        </pc:grpChg>
      </pc:sldChg>
      <pc:sldChg chg="new">
        <pc:chgData name="Gaita Matteo" userId="S::matteo.gaita@exprivia.com::3b34493c-787a-4579-8e1b-874cb6e86215" providerId="AD" clId="Web-{5801A532-5270-D234-0B5B-AE3550D4662A}" dt="2026-10-02T14:48:21.410" v="300"/>
        <pc:sldMkLst>
          <pc:docMk/>
          <pc:sldMk cId="2548431930" sldId="2147377783"/>
        </pc:sldMkLst>
      </pc:sldChg>
      <pc:sldChg chg="new">
        <pc:chgData name="Gaita Matteo" userId="S::matteo.gaita@exprivia.com::3b34493c-787a-4579-8e1b-874cb6e86215" providerId="AD" clId="Web-{5801A532-5270-D234-0B5B-AE3550D4662A}" dt="2026-10-02T14:48:22.675" v="301"/>
        <pc:sldMkLst>
          <pc:docMk/>
          <pc:sldMk cId="1411242230" sldId="2147377784"/>
        </pc:sldMkLst>
      </pc:sldChg>
    </pc:docChg>
  </pc:docChgLst>
  <pc:docChgLst>
    <pc:chgData name="Gaita Matteo" userId="S::matteo.gaita@exprivia.com::3b34493c-787a-4579-8e1b-874cb6e86215" providerId="AD" clId="Web-{78170790-F1A5-1990-294D-170A916942F7}"/>
    <pc:docChg chg="modSld">
      <pc:chgData name="Gaita Matteo" userId="S::matteo.gaita@exprivia.com::3b34493c-787a-4579-8e1b-874cb6e86215" providerId="AD" clId="Web-{78170790-F1A5-1990-294D-170A916942F7}" dt="2026-10-08T08:47:55.679" v="3"/>
      <pc:docMkLst>
        <pc:docMk/>
      </pc:docMkLst>
      <pc:sldChg chg="modSp">
        <pc:chgData name="Gaita Matteo" userId="S::matteo.gaita@exprivia.com::3b34493c-787a-4579-8e1b-874cb6e86215" providerId="AD" clId="Web-{78170790-F1A5-1990-294D-170A916942F7}" dt="2026-10-08T08:43:46.419" v="0"/>
        <pc:sldMkLst>
          <pc:docMk/>
          <pc:sldMk cId="235951082" sldId="2147377802"/>
        </pc:sldMkLst>
        <pc:picChg chg="mod">
          <ac:chgData name="Gaita Matteo" userId="S::matteo.gaita@exprivia.com::3b34493c-787a-4579-8e1b-874cb6e86215" providerId="AD" clId="Web-{78170790-F1A5-1990-294D-170A916942F7}" dt="2026-10-08T08:43:46.419" v="0"/>
          <ac:picMkLst>
            <pc:docMk/>
            <pc:sldMk cId="235951082" sldId="2147377802"/>
            <ac:picMk id="3" creationId="{BB5CD61B-A9FD-A8EF-9200-853FAA5B0706}"/>
          </ac:picMkLst>
        </pc:picChg>
      </pc:sldChg>
      <pc:sldChg chg="modSp">
        <pc:chgData name="Gaita Matteo" userId="S::matteo.gaita@exprivia.com::3b34493c-787a-4579-8e1b-874cb6e86215" providerId="AD" clId="Web-{78170790-F1A5-1990-294D-170A916942F7}" dt="2026-10-08T08:44:19.530" v="1"/>
        <pc:sldMkLst>
          <pc:docMk/>
          <pc:sldMk cId="1231175799" sldId="2147377804"/>
        </pc:sldMkLst>
        <pc:picChg chg="mod">
          <ac:chgData name="Gaita Matteo" userId="S::matteo.gaita@exprivia.com::3b34493c-787a-4579-8e1b-874cb6e86215" providerId="AD" clId="Web-{78170790-F1A5-1990-294D-170A916942F7}" dt="2026-10-08T08:44:19.530" v="1"/>
          <ac:picMkLst>
            <pc:docMk/>
            <pc:sldMk cId="1231175799" sldId="2147377804"/>
            <ac:picMk id="4" creationId="{6DC63228-AF73-BE96-4924-9837FCCE1C2A}"/>
          </ac:picMkLst>
        </pc:picChg>
      </pc:sldChg>
      <pc:sldChg chg="modSp">
        <pc:chgData name="Gaita Matteo" userId="S::matteo.gaita@exprivia.com::3b34493c-787a-4579-8e1b-874cb6e86215" providerId="AD" clId="Web-{78170790-F1A5-1990-294D-170A916942F7}" dt="2026-10-08T08:46:13.488" v="2"/>
        <pc:sldMkLst>
          <pc:docMk/>
          <pc:sldMk cId="2307113523" sldId="2147377813"/>
        </pc:sldMkLst>
        <pc:picChg chg="mod">
          <ac:chgData name="Gaita Matteo" userId="S::matteo.gaita@exprivia.com::3b34493c-787a-4579-8e1b-874cb6e86215" providerId="AD" clId="Web-{78170790-F1A5-1990-294D-170A916942F7}" dt="2026-10-08T08:46:13.488" v="2"/>
          <ac:picMkLst>
            <pc:docMk/>
            <pc:sldMk cId="2307113523" sldId="2147377813"/>
            <ac:picMk id="5" creationId="{AA4CA35C-1109-9BEB-3214-6E3F243F0D42}"/>
          </ac:picMkLst>
        </pc:picChg>
      </pc:sldChg>
      <pc:sldChg chg="modSp">
        <pc:chgData name="Gaita Matteo" userId="S::matteo.gaita@exprivia.com::3b34493c-787a-4579-8e1b-874cb6e86215" providerId="AD" clId="Web-{78170790-F1A5-1990-294D-170A916942F7}" dt="2026-10-08T08:47:55.679" v="3"/>
        <pc:sldMkLst>
          <pc:docMk/>
          <pc:sldMk cId="1677657646" sldId="2147377814"/>
        </pc:sldMkLst>
        <pc:picChg chg="mod">
          <ac:chgData name="Gaita Matteo" userId="S::matteo.gaita@exprivia.com::3b34493c-787a-4579-8e1b-874cb6e86215" providerId="AD" clId="Web-{78170790-F1A5-1990-294D-170A916942F7}" dt="2026-10-08T08:47:55.679" v="3"/>
          <ac:picMkLst>
            <pc:docMk/>
            <pc:sldMk cId="1677657646" sldId="2147377814"/>
            <ac:picMk id="4" creationId="{1A2DDBC4-968D-EC3B-9D75-D579FA350D6D}"/>
          </ac:picMkLst>
        </pc:picChg>
      </pc:sldChg>
    </pc:docChg>
  </pc:docChgLst>
  <pc:docChgLst>
    <pc:chgData name="Gaita Matteo" userId="S::matteo.gaita@exprivia.com::3b34493c-787a-4579-8e1b-874cb6e86215" providerId="AD" clId="Web-{8580E6AA-1619-23CA-B5B6-56F57387C81C}"/>
    <pc:docChg chg="modSld">
      <pc:chgData name="Gaita Matteo" userId="S::matteo.gaita@exprivia.com::3b34493c-787a-4579-8e1b-874cb6e86215" providerId="AD" clId="Web-{8580E6AA-1619-23CA-B5B6-56F57387C81C}" dt="2026-10-07T11:00:20.037" v="4"/>
      <pc:docMkLst>
        <pc:docMk/>
      </pc:docMkLst>
      <pc:sldChg chg="modSp">
        <pc:chgData name="Gaita Matteo" userId="S::matteo.gaita@exprivia.com::3b34493c-787a-4579-8e1b-874cb6e86215" providerId="AD" clId="Web-{8580E6AA-1619-23CA-B5B6-56F57387C81C}" dt="2026-10-07T10:57:26.688" v="1"/>
        <pc:sldMkLst>
          <pc:docMk/>
          <pc:sldMk cId="1953713917" sldId="2147377797"/>
        </pc:sldMkLst>
        <pc:picChg chg="mod">
          <ac:chgData name="Gaita Matteo" userId="S::matteo.gaita@exprivia.com::3b34493c-787a-4579-8e1b-874cb6e86215" providerId="AD" clId="Web-{8580E6AA-1619-23CA-B5B6-56F57387C81C}" dt="2026-10-07T10:57:26.688" v="1"/>
          <ac:picMkLst>
            <pc:docMk/>
            <pc:sldMk cId="1953713917" sldId="2147377797"/>
            <ac:picMk id="2" creationId="{DD62A226-78BD-46DA-B8BC-A7D8FD44F7F0}"/>
          </ac:picMkLst>
        </pc:picChg>
      </pc:sldChg>
      <pc:sldChg chg="modSp">
        <pc:chgData name="Gaita Matteo" userId="S::matteo.gaita@exprivia.com::3b34493c-787a-4579-8e1b-874cb6e86215" providerId="AD" clId="Web-{8580E6AA-1619-23CA-B5B6-56F57387C81C}" dt="2026-10-07T10:58:19.268" v="2"/>
        <pc:sldMkLst>
          <pc:docMk/>
          <pc:sldMk cId="1067501741" sldId="2147377799"/>
        </pc:sldMkLst>
        <pc:picChg chg="mod">
          <ac:chgData name="Gaita Matteo" userId="S::matteo.gaita@exprivia.com::3b34493c-787a-4579-8e1b-874cb6e86215" providerId="AD" clId="Web-{8580E6AA-1619-23CA-B5B6-56F57387C81C}" dt="2026-10-07T10:58:19.268" v="2"/>
          <ac:picMkLst>
            <pc:docMk/>
            <pc:sldMk cId="1067501741" sldId="2147377799"/>
            <ac:picMk id="2" creationId="{F1C9217C-EF07-03DA-84C0-B841295D6C8D}"/>
          </ac:picMkLst>
        </pc:picChg>
      </pc:sldChg>
      <pc:sldChg chg="modSp">
        <pc:chgData name="Gaita Matteo" userId="S::matteo.gaita@exprivia.com::3b34493c-787a-4579-8e1b-874cb6e86215" providerId="AD" clId="Web-{8580E6AA-1619-23CA-B5B6-56F57387C81C}" dt="2026-10-07T10:58:58.753" v="3"/>
        <pc:sldMkLst>
          <pc:docMk/>
          <pc:sldMk cId="643344261" sldId="2147377800"/>
        </pc:sldMkLst>
        <pc:picChg chg="mod">
          <ac:chgData name="Gaita Matteo" userId="S::matteo.gaita@exprivia.com::3b34493c-787a-4579-8e1b-874cb6e86215" providerId="AD" clId="Web-{8580E6AA-1619-23CA-B5B6-56F57387C81C}" dt="2026-10-07T10:58:58.753" v="3"/>
          <ac:picMkLst>
            <pc:docMk/>
            <pc:sldMk cId="643344261" sldId="2147377800"/>
            <ac:picMk id="5" creationId="{23F2E493-4933-3D41-E733-8444220C2144}"/>
          </ac:picMkLst>
        </pc:picChg>
      </pc:sldChg>
      <pc:sldChg chg="modSp">
        <pc:chgData name="Gaita Matteo" userId="S::matteo.gaita@exprivia.com::3b34493c-787a-4579-8e1b-874cb6e86215" providerId="AD" clId="Web-{8580E6AA-1619-23CA-B5B6-56F57387C81C}" dt="2026-10-07T11:00:20.037" v="4"/>
        <pc:sldMkLst>
          <pc:docMk/>
          <pc:sldMk cId="4105062825" sldId="2147377801"/>
        </pc:sldMkLst>
        <pc:picChg chg="mod">
          <ac:chgData name="Gaita Matteo" userId="S::matteo.gaita@exprivia.com::3b34493c-787a-4579-8e1b-874cb6e86215" providerId="AD" clId="Web-{8580E6AA-1619-23CA-B5B6-56F57387C81C}" dt="2026-10-07T11:00:20.037" v="4"/>
          <ac:picMkLst>
            <pc:docMk/>
            <pc:sldMk cId="4105062825" sldId="2147377801"/>
            <ac:picMk id="2" creationId="{884B08CC-2FEE-101C-F187-A7FC3CD6E114}"/>
          </ac:picMkLst>
        </pc:picChg>
      </pc:sldChg>
    </pc:docChg>
  </pc:docChgLst>
  <pc:docChgLst>
    <pc:chgData name="Gaita Matteo" userId="S::matteo.gaita@exprivia.com::3b34493c-787a-4579-8e1b-874cb6e86215" providerId="AD" clId="Web-{97FE999F-AFA3-5468-1443-6415BB3490F4}"/>
    <pc:docChg chg="modSld">
      <pc:chgData name="Gaita Matteo" userId="S::matteo.gaita@exprivia.com::3b34493c-787a-4579-8e1b-874cb6e86215" providerId="AD" clId="Web-{97FE999F-AFA3-5468-1443-6415BB3490F4}" dt="2026-10-05T13:40:53.872" v="33"/>
      <pc:docMkLst>
        <pc:docMk/>
      </pc:docMkLst>
      <pc:sldChg chg="addSp delSp">
        <pc:chgData name="Gaita Matteo" userId="S::matteo.gaita@exprivia.com::3b34493c-787a-4579-8e1b-874cb6e86215" providerId="AD" clId="Web-{97FE999F-AFA3-5468-1443-6415BB3490F4}" dt="2026-10-05T13:40:34.981" v="28"/>
        <pc:sldMkLst>
          <pc:docMk/>
          <pc:sldMk cId="1157445324" sldId="2147377779"/>
        </pc:sldMkLst>
        <pc:spChg chg="add">
          <ac:chgData name="Gaita Matteo" userId="S::matteo.gaita@exprivia.com::3b34493c-787a-4579-8e1b-874cb6e86215" providerId="AD" clId="Web-{97FE999F-AFA3-5468-1443-6415BB3490F4}" dt="2026-10-05T13:40:34.981" v="28"/>
          <ac:spMkLst>
            <pc:docMk/>
            <pc:sldMk cId="1157445324" sldId="2147377779"/>
            <ac:spMk id="4" creationId="{B02F3027-3427-1AFE-4190-E07F05F80D4E}"/>
          </ac:spMkLst>
        </pc:spChg>
        <pc:spChg chg="add">
          <ac:chgData name="Gaita Matteo" userId="S::matteo.gaita@exprivia.com::3b34493c-787a-4579-8e1b-874cb6e86215" providerId="AD" clId="Web-{97FE999F-AFA3-5468-1443-6415BB3490F4}" dt="2026-10-05T13:40:34.981" v="28"/>
          <ac:spMkLst>
            <pc:docMk/>
            <pc:sldMk cId="1157445324" sldId="2147377779"/>
            <ac:spMk id="32" creationId="{CCEBCB51-E2A9-E483-B4D8-4F14C6B5FACE}"/>
          </ac:spMkLst>
        </pc:spChg>
        <pc:grpChg chg="add">
          <ac:chgData name="Gaita Matteo" userId="S::matteo.gaita@exprivia.com::3b34493c-787a-4579-8e1b-874cb6e86215" providerId="AD" clId="Web-{97FE999F-AFA3-5468-1443-6415BB3490F4}" dt="2026-10-05T13:40:34.981" v="28"/>
          <ac:grpSpMkLst>
            <pc:docMk/>
            <pc:sldMk cId="1157445324" sldId="2147377779"/>
            <ac:grpSpMk id="33" creationId="{322B589F-B980-1430-354E-289897794A48}"/>
          </ac:grpSpMkLst>
        </pc:grpChg>
        <pc:cxnChg chg="add">
          <ac:chgData name="Gaita Matteo" userId="S::matteo.gaita@exprivia.com::3b34493c-787a-4579-8e1b-874cb6e86215" providerId="AD" clId="Web-{97FE999F-AFA3-5468-1443-6415BB3490F4}" dt="2026-10-05T13:40:34.981" v="28"/>
          <ac:cxnSpMkLst>
            <pc:docMk/>
            <pc:sldMk cId="1157445324" sldId="2147377779"/>
            <ac:cxnSpMk id="31" creationId="{48B12119-A211-6CAA-8AF1-FF70DAC9C8F1}"/>
          </ac:cxnSpMkLst>
        </pc:cxnChg>
      </pc:sldChg>
      <pc:sldChg chg="addSp delSp">
        <pc:chgData name="Gaita Matteo" userId="S::matteo.gaita@exprivia.com::3b34493c-787a-4579-8e1b-874cb6e86215" providerId="AD" clId="Web-{97FE999F-AFA3-5468-1443-6415BB3490F4}" dt="2026-10-05T13:40:53.872" v="33"/>
        <pc:sldMkLst>
          <pc:docMk/>
          <pc:sldMk cId="4267132691" sldId="2147377780"/>
        </pc:sldMkLst>
        <pc:spChg chg="add">
          <ac:chgData name="Gaita Matteo" userId="S::matteo.gaita@exprivia.com::3b34493c-787a-4579-8e1b-874cb6e86215" providerId="AD" clId="Web-{97FE999F-AFA3-5468-1443-6415BB3490F4}" dt="2026-10-05T13:40:53.872" v="33"/>
          <ac:spMkLst>
            <pc:docMk/>
            <pc:sldMk cId="4267132691" sldId="2147377780"/>
            <ac:spMk id="4" creationId="{CCEBCB51-E2A9-E483-B4D8-4F14C6B5FACE}"/>
          </ac:spMkLst>
        </pc:spChg>
        <pc:grpChg chg="add">
          <ac:chgData name="Gaita Matteo" userId="S::matteo.gaita@exprivia.com::3b34493c-787a-4579-8e1b-874cb6e86215" providerId="AD" clId="Web-{97FE999F-AFA3-5468-1443-6415BB3490F4}" dt="2026-10-05T13:40:53.872" v="33"/>
          <ac:grpSpMkLst>
            <pc:docMk/>
            <pc:sldMk cId="4267132691" sldId="2147377780"/>
            <ac:grpSpMk id="5" creationId="{CA0DA6AC-51C6-DF9B-675C-89AE5ACA2235}"/>
          </ac:grpSpMkLst>
        </pc:grpChg>
        <pc:cxnChg chg="add">
          <ac:chgData name="Gaita Matteo" userId="S::matteo.gaita@exprivia.com::3b34493c-787a-4579-8e1b-874cb6e86215" providerId="AD" clId="Web-{97FE999F-AFA3-5468-1443-6415BB3490F4}" dt="2026-10-05T13:40:53.872" v="33"/>
          <ac:cxnSpMkLst>
            <pc:docMk/>
            <pc:sldMk cId="4267132691" sldId="2147377780"/>
            <ac:cxnSpMk id="3" creationId="{48B12119-A211-6CAA-8AF1-FF70DAC9C8F1}"/>
          </ac:cxnSpMkLst>
        </pc:cxnChg>
      </pc:sldChg>
    </pc:docChg>
  </pc:docChgLst>
  <pc:docChgLst>
    <pc:chgData name="Gaita Matteo" userId="S::matteo.gaita@exprivia.com::3b34493c-787a-4579-8e1b-874cb6e86215" providerId="AD" clId="Web-{E2F6BD91-CACF-DB7C-A81C-8A98F42AB16A}"/>
    <pc:docChg chg="modSld">
      <pc:chgData name="Gaita Matteo" userId="S::matteo.gaita@exprivia.com::3b34493c-787a-4579-8e1b-874cb6e86215" providerId="AD" clId="Web-{E2F6BD91-CACF-DB7C-A81C-8A98F42AB16A}" dt="2026-10-08T15:11:12.479" v="3" actId="1076"/>
      <pc:docMkLst>
        <pc:docMk/>
      </pc:docMkLst>
      <pc:sldChg chg="modSp">
        <pc:chgData name="Gaita Matteo" userId="S::matteo.gaita@exprivia.com::3b34493c-787a-4579-8e1b-874cb6e86215" providerId="AD" clId="Web-{E2F6BD91-CACF-DB7C-A81C-8A98F42AB16A}" dt="2026-10-08T15:11:12.479" v="3" actId="1076"/>
        <pc:sldMkLst>
          <pc:docMk/>
          <pc:sldMk cId="1953713917" sldId="2147377797"/>
        </pc:sldMkLst>
        <pc:spChg chg="mod">
          <ac:chgData name="Gaita Matteo" userId="S::matteo.gaita@exprivia.com::3b34493c-787a-4579-8e1b-874cb6e86215" providerId="AD" clId="Web-{E2F6BD91-CACF-DB7C-A81C-8A98F42AB16A}" dt="2026-10-08T15:11:12.479" v="3" actId="1076"/>
          <ac:spMkLst>
            <pc:docMk/>
            <pc:sldMk cId="1953713917" sldId="2147377797"/>
            <ac:spMk id="5" creationId="{A51CE467-5827-C5F5-E2AA-BDE306D82F6E}"/>
          </ac:spMkLst>
        </pc:spChg>
        <pc:spChg chg="mod">
          <ac:chgData name="Gaita Matteo" userId="S::matteo.gaita@exprivia.com::3b34493c-787a-4579-8e1b-874cb6e86215" providerId="AD" clId="Web-{E2F6BD91-CACF-DB7C-A81C-8A98F42AB16A}" dt="2026-10-08T15:11:12.479" v="2" actId="1076"/>
          <ac:spMkLst>
            <pc:docMk/>
            <pc:sldMk cId="1953713917" sldId="2147377797"/>
            <ac:spMk id="8" creationId="{C4E59699-72CE-3F77-98E8-9551C89CD8D5}"/>
          </ac:spMkLst>
        </pc:spChg>
      </pc:sldChg>
    </pc:docChg>
  </pc:docChgLst>
  <pc:docChgLst>
    <pc:chgData name="Federica Borgia" userId="S::federica.borgia@exprivia.com::015d5596-a833-4dda-9dc2-e3e055a1dc4d" providerId="AD" clId="Web-{7B0D128D-EB17-09B0-74F9-A0200B0E3FB1}"/>
    <pc:docChg chg="addSld delSld modSld modSection">
      <pc:chgData name="Federica Borgia" userId="S::federica.borgia@exprivia.com::015d5596-a833-4dda-9dc2-e3e055a1dc4d" providerId="AD" clId="Web-{7B0D128D-EB17-09B0-74F9-A0200B0E3FB1}" dt="2026-10-07T14:42:43.938" v="46" actId="20577"/>
      <pc:docMkLst>
        <pc:docMk/>
      </pc:docMkLst>
      <pc:sldChg chg="modSp">
        <pc:chgData name="Federica Borgia" userId="S::federica.borgia@exprivia.com::015d5596-a833-4dda-9dc2-e3e055a1dc4d" providerId="AD" clId="Web-{7B0D128D-EB17-09B0-74F9-A0200B0E3FB1}" dt="2026-10-07T14:40:19.042" v="14" actId="20577"/>
        <pc:sldMkLst>
          <pc:docMk/>
          <pc:sldMk cId="809465148" sldId="2147377772"/>
        </pc:sldMkLst>
        <pc:spChg chg="mod">
          <ac:chgData name="Federica Borgia" userId="S::federica.borgia@exprivia.com::015d5596-a833-4dda-9dc2-e3e055a1dc4d" providerId="AD" clId="Web-{7B0D128D-EB17-09B0-74F9-A0200B0E3FB1}" dt="2026-10-07T14:40:19.042" v="14" actId="20577"/>
          <ac:spMkLst>
            <pc:docMk/>
            <pc:sldMk cId="809465148" sldId="2147377772"/>
            <ac:spMk id="9" creationId="{612E8B59-4455-950B-B0B7-D24CCD09C666}"/>
          </ac:spMkLst>
        </pc:spChg>
      </pc:sldChg>
      <pc:sldChg chg="modSp">
        <pc:chgData name="Federica Borgia" userId="S::federica.borgia@exprivia.com::015d5596-a833-4dda-9dc2-e3e055a1dc4d" providerId="AD" clId="Web-{7B0D128D-EB17-09B0-74F9-A0200B0E3FB1}" dt="2026-10-07T14:40:25.120" v="15" actId="20577"/>
        <pc:sldMkLst>
          <pc:docMk/>
          <pc:sldMk cId="910269131" sldId="2147377774"/>
        </pc:sldMkLst>
        <pc:spChg chg="mod">
          <ac:chgData name="Federica Borgia" userId="S::federica.borgia@exprivia.com::015d5596-a833-4dda-9dc2-e3e055a1dc4d" providerId="AD" clId="Web-{7B0D128D-EB17-09B0-74F9-A0200B0E3FB1}" dt="2026-10-07T14:40:25.120" v="15" actId="20577"/>
          <ac:spMkLst>
            <pc:docMk/>
            <pc:sldMk cId="910269131" sldId="2147377774"/>
            <ac:spMk id="9" creationId="{612E8B59-4455-950B-B0B7-D24CCD09C666}"/>
          </ac:spMkLst>
        </pc:spChg>
      </pc:sldChg>
      <pc:sldChg chg="modSp">
        <pc:chgData name="Federica Borgia" userId="S::federica.borgia@exprivia.com::015d5596-a833-4dda-9dc2-e3e055a1dc4d" providerId="AD" clId="Web-{7B0D128D-EB17-09B0-74F9-A0200B0E3FB1}" dt="2026-10-07T14:40:35.261" v="19" actId="20577"/>
        <pc:sldMkLst>
          <pc:docMk/>
          <pc:sldMk cId="1186085868" sldId="2147377777"/>
        </pc:sldMkLst>
      </pc:sldChg>
      <pc:sldChg chg="modSp">
        <pc:chgData name="Federica Borgia" userId="S::federica.borgia@exprivia.com::015d5596-a833-4dda-9dc2-e3e055a1dc4d" providerId="AD" clId="Web-{7B0D128D-EB17-09B0-74F9-A0200B0E3FB1}" dt="2026-10-07T14:40:40.855" v="20" actId="20577"/>
        <pc:sldMkLst>
          <pc:docMk/>
          <pc:sldMk cId="1955832272" sldId="2147377778"/>
        </pc:sldMkLst>
        <pc:spChg chg="mod">
          <ac:chgData name="Federica Borgia" userId="S::federica.borgia@exprivia.com::015d5596-a833-4dda-9dc2-e3e055a1dc4d" providerId="AD" clId="Web-{7B0D128D-EB17-09B0-74F9-A0200B0E3FB1}" dt="2026-10-07T14:40:40.855" v="20" actId="20577"/>
          <ac:spMkLst>
            <pc:docMk/>
            <pc:sldMk cId="1955832272" sldId="2147377778"/>
            <ac:spMk id="9" creationId="{612E8B59-4455-950B-B0B7-D24CCD09C666}"/>
          </ac:spMkLst>
        </pc:spChg>
      </pc:sldChg>
      <pc:sldChg chg="addSp delSp modSp">
        <pc:chgData name="Federica Borgia" userId="S::federica.borgia@exprivia.com::015d5596-a833-4dda-9dc2-e3e055a1dc4d" providerId="AD" clId="Web-{7B0D128D-EB17-09B0-74F9-A0200B0E3FB1}" dt="2026-10-07T14:42:24.109" v="44" actId="20577"/>
        <pc:sldMkLst>
          <pc:docMk/>
          <pc:sldMk cId="79705170" sldId="2147377781"/>
        </pc:sldMkLst>
        <pc:spChg chg="add del mod">
          <ac:chgData name="Federica Borgia" userId="S::federica.borgia@exprivia.com::015d5596-a833-4dda-9dc2-e3e055a1dc4d" providerId="AD" clId="Web-{7B0D128D-EB17-09B0-74F9-A0200B0E3FB1}" dt="2026-10-07T14:42:24.109" v="44" actId="20577"/>
          <ac:spMkLst>
            <pc:docMk/>
            <pc:sldMk cId="79705170" sldId="2147377781"/>
            <ac:spMk id="19" creationId="{612E8B59-4455-950B-B0B7-D24CCD09C666}"/>
          </ac:spMkLst>
        </pc:spChg>
      </pc:sldChg>
      <pc:sldChg chg="add del">
        <pc:chgData name="Federica Borgia" userId="S::federica.borgia@exprivia.com::015d5596-a833-4dda-9dc2-e3e055a1dc4d" providerId="AD" clId="Web-{7B0D128D-EB17-09B0-74F9-A0200B0E3FB1}" dt="2026-10-07T14:24:15.019" v="3"/>
        <pc:sldMkLst>
          <pc:docMk/>
          <pc:sldMk cId="2986893048" sldId="2147377785"/>
        </pc:sldMkLst>
      </pc:sldChg>
      <pc:sldChg chg="modSp">
        <pc:chgData name="Federica Borgia" userId="S::federica.borgia@exprivia.com::015d5596-a833-4dda-9dc2-e3e055a1dc4d" providerId="AD" clId="Web-{7B0D128D-EB17-09B0-74F9-A0200B0E3FB1}" dt="2026-10-07T14:42:35.375" v="45" actId="20577"/>
        <pc:sldMkLst>
          <pc:docMk/>
          <pc:sldMk cId="2497131579" sldId="2147377786"/>
        </pc:sldMkLst>
        <pc:spChg chg="mod">
          <ac:chgData name="Federica Borgia" userId="S::federica.borgia@exprivia.com::015d5596-a833-4dda-9dc2-e3e055a1dc4d" providerId="AD" clId="Web-{7B0D128D-EB17-09B0-74F9-A0200B0E3FB1}" dt="2026-10-07T14:42:35.375" v="45" actId="20577"/>
          <ac:spMkLst>
            <pc:docMk/>
            <pc:sldMk cId="2497131579" sldId="2147377786"/>
            <ac:spMk id="9" creationId="{612E8B59-4455-950B-B0B7-D24CCD09C666}"/>
          </ac:spMkLst>
        </pc:spChg>
      </pc:sldChg>
      <pc:sldChg chg="modSp">
        <pc:chgData name="Federica Borgia" userId="S::federica.borgia@exprivia.com::015d5596-a833-4dda-9dc2-e3e055a1dc4d" providerId="AD" clId="Web-{7B0D128D-EB17-09B0-74F9-A0200B0E3FB1}" dt="2026-10-07T14:42:43.938" v="46" actId="20577"/>
        <pc:sldMkLst>
          <pc:docMk/>
          <pc:sldMk cId="2331556838" sldId="2147377817"/>
        </pc:sldMkLst>
        <pc:spChg chg="mod">
          <ac:chgData name="Federica Borgia" userId="S::federica.borgia@exprivia.com::015d5596-a833-4dda-9dc2-e3e055a1dc4d" providerId="AD" clId="Web-{7B0D128D-EB17-09B0-74F9-A0200B0E3FB1}" dt="2026-10-07T14:42:43.938" v="46" actId="20577"/>
          <ac:spMkLst>
            <pc:docMk/>
            <pc:sldMk cId="2331556838" sldId="2147377817"/>
            <ac:spMk id="11" creationId="{612E8B59-4455-950B-B0B7-D24CCD09C666}"/>
          </ac:spMkLst>
        </pc:spChg>
      </pc:sldChg>
      <pc:sldChg chg="add">
        <pc:chgData name="Federica Borgia" userId="S::federica.borgia@exprivia.com::015d5596-a833-4dda-9dc2-e3e055a1dc4d" providerId="AD" clId="Web-{7B0D128D-EB17-09B0-74F9-A0200B0E3FB1}" dt="2026-10-07T14:16:41.362" v="1"/>
        <pc:sldMkLst>
          <pc:docMk/>
          <pc:sldMk cId="3598641697" sldId="2147377819"/>
        </pc:sldMkLst>
      </pc:sldChg>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sldChg chg="addSp modSp">
        <pc:chgData name="Gaita Matteo" userId="S::matteo.gaita@exprivia.com::3b34493c-787a-4579-8e1b-874cb6e86215" providerId="AD" clId="Web-{A50723B3-CC3D-9AB1-05CF-F46DB22822B3}" dt="2026-10-05T09:49:43.617" v="303"/>
        <pc:sldMkLst>
          <pc:docMk/>
          <pc:sldMk cId="3279586391" sldId="2147377787"/>
        </pc:sldMkLst>
      </pc:sldChg>
      <pc:sldChg chg="addSp modSp">
        <pc:chgData name="Gaita Matteo" userId="S::matteo.gaita@exprivia.com::3b34493c-787a-4579-8e1b-874cb6e86215" providerId="AD" clId="Web-{A50723B3-CC3D-9AB1-05CF-F46DB22822B3}" dt="2026-10-05T09:50:04.274" v="307"/>
        <pc:sldMkLst>
          <pc:docMk/>
          <pc:sldMk cId="2163049176" sldId="2147377788"/>
        </pc:sldMkLst>
      </pc:sldChg>
      <pc:sldChg chg="addSp modSp">
        <pc:chgData name="Gaita Matteo" userId="S::matteo.gaita@exprivia.com::3b34493c-787a-4579-8e1b-874cb6e86215" providerId="AD" clId="Web-{A50723B3-CC3D-9AB1-05CF-F46DB22822B3}" dt="2026-10-05T10:18:18.701" v="587"/>
        <pc:sldMkLst>
          <pc:docMk/>
          <pc:sldMk cId="670754660" sldId="2147377789"/>
        </pc:sldMkLst>
      </pc:sldChg>
      <pc:sldChg chg="addSp modSp ord">
        <pc:chgData name="Gaita Matteo" userId="S::matteo.gaita@exprivia.com::3b34493c-787a-4579-8e1b-874cb6e86215" providerId="AD" clId="Web-{A50723B3-CC3D-9AB1-05CF-F46DB22822B3}" dt="2026-10-05T09:55:20.568" v="357" actId="1076"/>
        <pc:sldMkLst>
          <pc:docMk/>
          <pc:sldMk cId="1783400086" sldId="2147377790"/>
        </pc:sldMkLst>
      </pc:sldChg>
      <pc:sldChg chg="addSp delSp modSp">
        <pc:chgData name="Gaita Matteo" userId="S::matteo.gaita@exprivia.com::3b34493c-787a-4579-8e1b-874cb6e86215" providerId="AD" clId="Web-{A50723B3-CC3D-9AB1-05CF-F46DB22822B3}" dt="2026-10-05T10:03:24.712" v="413"/>
        <pc:sldMkLst>
          <pc:docMk/>
          <pc:sldMk cId="229927181" sldId="2147377791"/>
        </pc:sldMkLst>
        <pc:spChg chg="add">
          <ac:chgData name="Gaita Matteo" userId="S::matteo.gaita@exprivia.com::3b34493c-787a-4579-8e1b-874cb6e86215" providerId="AD" clId="Web-{A50723B3-CC3D-9AB1-05CF-F46DB22822B3}" dt="2026-10-05T09:50:25.009" v="308"/>
          <ac:spMkLst>
            <pc:docMk/>
            <pc:sldMk cId="229927181" sldId="2147377791"/>
            <ac:spMk id="6" creationId="{5FC7121C-71C4-1CB9-A662-7A02B4EC5E04}"/>
          </ac:spMkLst>
        </pc:spChg>
        <pc:spChg chg="add mod">
          <ac:chgData name="Gaita Matteo" userId="S::matteo.gaita@exprivia.com::3b34493c-787a-4579-8e1b-874cb6e86215" providerId="AD" clId="Web-{A50723B3-CC3D-9AB1-05CF-F46DB22822B3}" dt="2026-10-05T10:00:47.393" v="397" actId="1076"/>
          <ac:spMkLst>
            <pc:docMk/>
            <pc:sldMk cId="229927181" sldId="2147377791"/>
            <ac:spMk id="13" creationId="{4C7422E6-F7C0-CD27-8BB3-A32A9556CBE5}"/>
          </ac:spMkLst>
        </pc:spChg>
      </pc:sldChg>
      <pc:sldChg chg="addSp delSp modSp new">
        <pc:chgData name="Gaita Matteo" userId="S::matteo.gaita@exprivia.com::3b34493c-787a-4579-8e1b-874cb6e86215" providerId="AD" clId="Web-{A50723B3-CC3D-9AB1-05CF-F46DB22822B3}" dt="2026-10-05T10:03:20.024" v="412"/>
        <pc:sldMkLst>
          <pc:docMk/>
          <pc:sldMk cId="1954104909" sldId="2147377792"/>
        </pc:sldMkLst>
        <pc:spChg chg="add">
          <ac:chgData name="Gaita Matteo" userId="S::matteo.gaita@exprivia.com::3b34493c-787a-4579-8e1b-874cb6e86215" providerId="AD" clId="Web-{A50723B3-CC3D-9AB1-05CF-F46DB22822B3}" dt="2026-10-05T09:50:30.400" v="312"/>
          <ac:spMkLst>
            <pc:docMk/>
            <pc:sldMk cId="1954104909" sldId="2147377792"/>
            <ac:spMk id="6" creationId="{2915F983-31CB-3683-76C7-ED6EEFA7FD9B}"/>
          </ac:spMkLst>
        </pc:spChg>
      </pc:sldChg>
      <pc:sldChg chg="addSp delSp modSp new">
        <pc:chgData name="Gaita Matteo" userId="S::matteo.gaita@exprivia.com::3b34493c-787a-4579-8e1b-874cb6e86215" providerId="AD" clId="Web-{A50723B3-CC3D-9AB1-05CF-F46DB22822B3}" dt="2026-10-05T10:06:56.611" v="423" actId="1076"/>
        <pc:sldMkLst>
          <pc:docMk/>
          <pc:sldMk cId="3567224976" sldId="2147377793"/>
        </pc:sldMkLst>
        <pc:spChg chg="add">
          <ac:chgData name="Gaita Matteo" userId="S::matteo.gaita@exprivia.com::3b34493c-787a-4579-8e1b-874cb6e86215" providerId="AD" clId="Web-{A50723B3-CC3D-9AB1-05CF-F46DB22822B3}" dt="2026-10-05T09:50:35.682" v="316"/>
          <ac:spMkLst>
            <pc:docMk/>
            <pc:sldMk cId="3567224976" sldId="2147377793"/>
            <ac:spMk id="6" creationId="{749201BC-013E-E565-A1DB-74569BFC0322}"/>
          </ac:spMkLst>
        </pc:spChg>
      </pc:sldChg>
      <pc:sldChg chg="addSp delSp modSp new">
        <pc:chgData name="Gaita Matteo" userId="S::matteo.gaita@exprivia.com::3b34493c-787a-4579-8e1b-874cb6e86215" providerId="AD" clId="Web-{A50723B3-CC3D-9AB1-05CF-F46DB22822B3}" dt="2026-10-05T10:08:10.052" v="442" actId="1076"/>
        <pc:sldMkLst>
          <pc:docMk/>
          <pc:sldMk cId="199330230" sldId="2147377794"/>
        </pc:sldMkLst>
        <pc:spChg chg="add">
          <ac:chgData name="Gaita Matteo" userId="S::matteo.gaita@exprivia.com::3b34493c-787a-4579-8e1b-874cb6e86215" providerId="AD" clId="Web-{A50723B3-CC3D-9AB1-05CF-F46DB22822B3}" dt="2026-10-05T09:50:40.807" v="320"/>
          <ac:spMkLst>
            <pc:docMk/>
            <pc:sldMk cId="199330230" sldId="2147377794"/>
            <ac:spMk id="6" creationId="{9E90028A-0B9A-2699-12BD-EA5CDAEB8502}"/>
          </ac:spMkLst>
        </pc:spChg>
      </pc:sldChg>
      <pc:sldChg chg="addSp delSp modSp new ord">
        <pc:chgData name="Gaita Matteo" userId="S::matteo.gaita@exprivia.com::3b34493c-787a-4579-8e1b-874cb6e86215" providerId="AD" clId="Web-{A50723B3-CC3D-9AB1-05CF-F46DB22822B3}" dt="2026-10-05T10:17:40.277" v="586"/>
        <pc:sldMkLst>
          <pc:docMk/>
          <pc:sldMk cId="268744890" sldId="2147377795"/>
        </pc:sldMkLst>
        <pc:spChg chg="add">
          <ac:chgData name="Gaita Matteo" userId="S::matteo.gaita@exprivia.com::3b34493c-787a-4579-8e1b-874cb6e86215" providerId="AD" clId="Web-{A50723B3-CC3D-9AB1-05CF-F46DB22822B3}" dt="2026-10-05T09:50:44.901" v="324"/>
          <ac:spMkLst>
            <pc:docMk/>
            <pc:sldMk cId="268744890" sldId="2147377795"/>
            <ac:spMk id="6" creationId="{28E5A75A-61AF-E32B-A78F-266BBA3C4A9E}"/>
          </ac:spMkLst>
        </pc:spChg>
      </pc:sldChg>
      <pc:sldChg chg="addSp delSp modSp new">
        <pc:chgData name="Gaita Matteo" userId="S::matteo.gaita@exprivia.com::3b34493c-787a-4579-8e1b-874cb6e86215" providerId="AD" clId="Web-{A50723B3-CC3D-9AB1-05CF-F46DB22822B3}" dt="2026-10-05T10:12:36.094" v="502" actId="1076"/>
        <pc:sldMkLst>
          <pc:docMk/>
          <pc:sldMk cId="3404781631" sldId="2147377796"/>
        </pc:sldMkLst>
        <pc:spChg chg="add">
          <ac:chgData name="Gaita Matteo" userId="S::matteo.gaita@exprivia.com::3b34493c-787a-4579-8e1b-874cb6e86215" providerId="AD" clId="Web-{A50723B3-CC3D-9AB1-05CF-F46DB22822B3}" dt="2026-10-05T09:50:50.151" v="328"/>
          <ac:spMkLst>
            <pc:docMk/>
            <pc:sldMk cId="3404781631" sldId="2147377796"/>
            <ac:spMk id="6" creationId="{7F1214C3-C84D-CCBE-7474-9A3D9AB3E335}"/>
          </ac:spMkLst>
        </pc:spChg>
      </pc:sldChg>
      <pc:sldChg chg="addSp delSp modSp new">
        <pc:chgData name="Gaita Matteo" userId="S::matteo.gaita@exprivia.com::3b34493c-787a-4579-8e1b-874cb6e86215" providerId="AD" clId="Web-{A50723B3-CC3D-9AB1-05CF-F46DB22822B3}" dt="2026-10-05T10:27:44.505" v="600"/>
        <pc:sldMkLst>
          <pc:docMk/>
          <pc:sldMk cId="1953713917" sldId="2147377797"/>
        </pc:sldMkLst>
        <pc:spChg chg="add">
          <ac:chgData name="Gaita Matteo" userId="S::matteo.gaita@exprivia.com::3b34493c-787a-4579-8e1b-874cb6e86215" providerId="AD" clId="Web-{A50723B3-CC3D-9AB1-05CF-F46DB22822B3}" dt="2026-10-05T09:50:58.370" v="334"/>
          <ac:spMkLst>
            <pc:docMk/>
            <pc:sldMk cId="1953713917" sldId="2147377797"/>
            <ac:spMk id="6" creationId="{F09B984F-D203-635D-1D31-E7D28676173E}"/>
          </ac:spMkLst>
        </pc:spChg>
      </pc:sldChg>
      <pc:sldChg chg="addSp delSp modSp new">
        <pc:chgData name="Gaita Matteo" userId="S::matteo.gaita@exprivia.com::3b34493c-787a-4579-8e1b-874cb6e86215" providerId="AD" clId="Web-{A50723B3-CC3D-9AB1-05CF-F46DB22822B3}" dt="2026-10-05T10:33:00.548" v="654" actId="1076"/>
        <pc:sldMkLst>
          <pc:docMk/>
          <pc:sldMk cId="1067501741" sldId="2147377799"/>
        </pc:sldMkLst>
        <pc:spChg chg="add">
          <ac:chgData name="Gaita Matteo" userId="S::matteo.gaita@exprivia.com::3b34493c-787a-4579-8e1b-874cb6e86215" providerId="AD" clId="Web-{A50723B3-CC3D-9AB1-05CF-F46DB22822B3}" dt="2026-10-05T10:13:41.909" v="522"/>
          <ac:spMkLst>
            <pc:docMk/>
            <pc:sldMk cId="1067501741" sldId="2147377799"/>
            <ac:spMk id="6" creationId="{42913D27-8008-9708-B3D7-D2EE3FC1DE7B}"/>
          </ac:spMkLst>
        </pc:spChg>
        <pc:spChg chg="add mod">
          <ac:chgData name="Gaita Matteo" userId="S::matteo.gaita@exprivia.com::3b34493c-787a-4579-8e1b-874cb6e86215" providerId="AD" clId="Web-{A50723B3-CC3D-9AB1-05CF-F46DB22822B3}" dt="2026-10-05T10:31:29.310" v="638" actId="1076"/>
          <ac:spMkLst>
            <pc:docMk/>
            <pc:sldMk cId="1067501741" sldId="2147377799"/>
            <ac:spMk id="13" creationId="{43E17550-E312-DF45-379A-B38437388F83}"/>
          </ac:spMkLst>
        </pc:spChg>
      </pc:sldChg>
      <pc:sldChg chg="addSp delSp modSp new">
        <pc:chgData name="Gaita Matteo" userId="S::matteo.gaita@exprivia.com::3b34493c-787a-4579-8e1b-874cb6e86215" providerId="AD" clId="Web-{A50723B3-CC3D-9AB1-05CF-F46DB22822B3}" dt="2026-10-05T10:41:56.179" v="695"/>
        <pc:sldMkLst>
          <pc:docMk/>
          <pc:sldMk cId="643344261" sldId="2147377800"/>
        </pc:sldMkLst>
        <pc:spChg chg="add">
          <ac:chgData name="Gaita Matteo" userId="S::matteo.gaita@exprivia.com::3b34493c-787a-4579-8e1b-874cb6e86215" providerId="AD" clId="Web-{A50723B3-CC3D-9AB1-05CF-F46DB22822B3}" dt="2026-10-05T10:13:49.737" v="526"/>
          <ac:spMkLst>
            <pc:docMk/>
            <pc:sldMk cId="643344261" sldId="2147377800"/>
            <ac:spMk id="6" creationId="{BD82F53C-DF62-A177-3F60-9A0052BBC17E}"/>
          </ac:spMkLst>
        </pc:spChg>
        <pc:spChg chg="add mod">
          <ac:chgData name="Gaita Matteo" userId="S::matteo.gaita@exprivia.com::3b34493c-787a-4579-8e1b-874cb6e86215" providerId="AD" clId="Web-{A50723B3-CC3D-9AB1-05CF-F46DB22822B3}" dt="2026-10-05T10:33:37.831" v="673" actId="1076"/>
          <ac:spMkLst>
            <pc:docMk/>
            <pc:sldMk cId="643344261" sldId="2147377800"/>
            <ac:spMk id="33" creationId="{3A486B75-9B55-08B9-D56E-24A6D2F8920F}"/>
          </ac:spMkLst>
        </pc:spChg>
      </pc:sldChg>
      <pc:sldChg chg="addSp delSp modSp new ord">
        <pc:chgData name="Gaita Matteo" userId="S::matteo.gaita@exprivia.com::3b34493c-787a-4579-8e1b-874cb6e86215" providerId="AD" clId="Web-{A50723B3-CC3D-9AB1-05CF-F46DB22822B3}" dt="2026-10-05T10:41:53.116" v="694"/>
        <pc:sldMkLst>
          <pc:docMk/>
          <pc:sldMk cId="4105062825" sldId="2147377801"/>
        </pc:sldMkLst>
        <pc:spChg chg="add">
          <ac:chgData name="Gaita Matteo" userId="S::matteo.gaita@exprivia.com::3b34493c-787a-4579-8e1b-874cb6e86215" providerId="AD" clId="Web-{A50723B3-CC3D-9AB1-05CF-F46DB22822B3}" dt="2026-10-05T10:13:52.581" v="528"/>
          <ac:spMkLst>
            <pc:docMk/>
            <pc:sldMk cId="4105062825" sldId="2147377801"/>
            <ac:spMk id="6" creationId="{E08A262D-46BC-E80C-03C2-E6B2296A924F}"/>
          </ac:spMkLst>
        </pc:spChg>
      </pc:sldChg>
      <pc:sldChg chg="addSp delSp modSp new">
        <pc:chgData name="Gaita Matteo" userId="S::matteo.gaita@exprivia.com::3b34493c-787a-4579-8e1b-874cb6e86215" providerId="AD" clId="Web-{A50723B3-CC3D-9AB1-05CF-F46DB22822B3}" dt="2026-10-05T10:45:05.015" v="722" actId="1076"/>
        <pc:sldMkLst>
          <pc:docMk/>
          <pc:sldMk cId="235951082" sldId="2147377802"/>
        </pc:sldMkLst>
        <pc:spChg chg="add">
          <ac:chgData name="Gaita Matteo" userId="S::matteo.gaita@exprivia.com::3b34493c-787a-4579-8e1b-874cb6e86215" providerId="AD" clId="Web-{A50723B3-CC3D-9AB1-05CF-F46DB22822B3}" dt="2026-10-05T10:13:57.441" v="532"/>
          <ac:spMkLst>
            <pc:docMk/>
            <pc:sldMk cId="235951082" sldId="2147377802"/>
            <ac:spMk id="6" creationId="{C59DCC0B-8A3F-CB40-D94A-1947E96D7717}"/>
          </ac:spMkLst>
        </pc:spChg>
      </pc:sldChg>
      <pc:sldChg chg="addSp delSp modSp new">
        <pc:chgData name="Gaita Matteo" userId="S::matteo.gaita@exprivia.com::3b34493c-787a-4579-8e1b-874cb6e86215" providerId="AD" clId="Web-{A50723B3-CC3D-9AB1-05CF-F46DB22822B3}" dt="2026-10-05T11:28:04.842" v="780"/>
        <pc:sldMkLst>
          <pc:docMk/>
          <pc:sldMk cId="2061572279" sldId="2147377803"/>
        </pc:sldMkLst>
        <pc:spChg chg="add mod">
          <ac:chgData name="Gaita Matteo" userId="S::matteo.gaita@exprivia.com::3b34493c-787a-4579-8e1b-874cb6e86215" providerId="AD" clId="Web-{A50723B3-CC3D-9AB1-05CF-F46DB22822B3}" dt="2026-10-05T11:24:42.902" v="764" actId="1076"/>
          <ac:spMkLst>
            <pc:docMk/>
            <pc:sldMk cId="2061572279" sldId="2147377803"/>
            <ac:spMk id="4" creationId="{5285981A-E88B-7008-AE31-3AFF559DB152}"/>
          </ac:spMkLst>
        </pc:spChg>
        <pc:spChg chg="add">
          <ac:chgData name="Gaita Matteo" userId="S::matteo.gaita@exprivia.com::3b34493c-787a-4579-8e1b-874cb6e86215" providerId="AD" clId="Web-{A50723B3-CC3D-9AB1-05CF-F46DB22822B3}" dt="2026-10-05T10:14:02.003" v="536"/>
          <ac:spMkLst>
            <pc:docMk/>
            <pc:sldMk cId="2061572279" sldId="2147377803"/>
            <ac:spMk id="6" creationId="{C5089CA0-89B4-AFFF-D098-15E05C83E15B}"/>
          </ac:spMkLst>
        </pc:spChg>
        <pc:spChg chg="add mod">
          <ac:chgData name="Gaita Matteo" userId="S::matteo.gaita@exprivia.com::3b34493c-787a-4579-8e1b-874cb6e86215" providerId="AD" clId="Web-{A50723B3-CC3D-9AB1-05CF-F46DB22822B3}" dt="2026-10-05T10:46:30.237" v="730" actId="1076"/>
          <ac:spMkLst>
            <pc:docMk/>
            <pc:sldMk cId="2061572279" sldId="2147377803"/>
            <ac:spMk id="7" creationId="{6464CF7A-F7D3-7214-75DC-88FF953E6147}"/>
          </ac:spMkLst>
        </pc:spChg>
        <pc:picChg chg="add mod">
          <ac:chgData name="Gaita Matteo" userId="S::matteo.gaita@exprivia.com::3b34493c-787a-4579-8e1b-874cb6e86215" providerId="AD" clId="Web-{A50723B3-CC3D-9AB1-05CF-F46DB22822B3}" dt="2026-10-05T11:22:23.119" v="750" actId="1076"/>
          <ac:picMkLst>
            <pc:docMk/>
            <pc:sldMk cId="2061572279" sldId="2147377803"/>
            <ac:picMk id="9" creationId="{9ED1D3D6-14C4-CE13-82AC-102125E92B50}"/>
          </ac:picMkLst>
        </pc:picChg>
        <pc:picChg chg="add mod">
          <ac:chgData name="Gaita Matteo" userId="S::matteo.gaita@exprivia.com::3b34493c-787a-4579-8e1b-874cb6e86215" providerId="AD" clId="Web-{A50723B3-CC3D-9AB1-05CF-F46DB22822B3}" dt="2026-10-05T11:22:35.245" v="753" actId="1076"/>
          <ac:picMkLst>
            <pc:docMk/>
            <pc:sldMk cId="2061572279" sldId="2147377803"/>
            <ac:picMk id="10" creationId="{EAFDD4B5-D40F-7F10-25C4-2587A0A53165}"/>
          </ac:picMkLst>
        </pc:picChg>
        <pc:picChg chg="add mod">
          <ac:chgData name="Gaita Matteo" userId="S::matteo.gaita@exprivia.com::3b34493c-787a-4579-8e1b-874cb6e86215" providerId="AD" clId="Web-{A50723B3-CC3D-9AB1-05CF-F46DB22822B3}" dt="2026-10-05T11:28:04.842" v="780"/>
          <ac:picMkLst>
            <pc:docMk/>
            <pc:sldMk cId="2061572279" sldId="2147377803"/>
            <ac:picMk id="11" creationId="{07BFF123-EC6B-7A0E-A503-5D87D74B39DE}"/>
          </ac:picMkLst>
        </pc:picChg>
        <pc:cxnChg chg="add mod">
          <ac:chgData name="Gaita Matteo" userId="S::matteo.gaita@exprivia.com::3b34493c-787a-4579-8e1b-874cb6e86215" providerId="AD" clId="Web-{A50723B3-CC3D-9AB1-05CF-F46DB22822B3}" dt="2026-10-05T11:23:06.886" v="757"/>
          <ac:cxnSpMkLst>
            <pc:docMk/>
            <pc:sldMk cId="2061572279" sldId="2147377803"/>
            <ac:cxnSpMk id="2" creationId="{C525079A-298E-E05E-5EDF-3CCF070BF33A}"/>
          </ac:cxnSpMkLst>
        </pc:cxnChg>
        <pc:cxnChg chg="add mod">
          <ac:chgData name="Gaita Matteo" userId="S::matteo.gaita@exprivia.com::3b34493c-787a-4579-8e1b-874cb6e86215" providerId="AD" clId="Web-{A50723B3-CC3D-9AB1-05CF-F46DB22822B3}" dt="2026-10-05T11:23:19.745" v="759"/>
          <ac:cxnSpMkLst>
            <pc:docMk/>
            <pc:sldMk cId="2061572279" sldId="2147377803"/>
            <ac:cxnSpMk id="3" creationId="{39301C10-EE4F-9DFE-D8E0-B1549D3E7D4B}"/>
          </ac:cxnSpMkLst>
        </pc:cxnChg>
      </pc:sldChg>
      <pc:sldChg chg="addSp delSp modSp new">
        <pc:chgData name="Gaita Matteo" userId="S::matteo.gaita@exprivia.com::3b34493c-787a-4579-8e1b-874cb6e86215" providerId="AD" clId="Web-{A50723B3-CC3D-9AB1-05CF-F46DB22822B3}" dt="2026-10-05T11:27:59.264" v="779"/>
        <pc:sldMkLst>
          <pc:docMk/>
          <pc:sldMk cId="1231175799" sldId="2147377804"/>
        </pc:sldMkLst>
        <pc:spChg chg="add mod">
          <ac:chgData name="Gaita Matteo" userId="S::matteo.gaita@exprivia.com::3b34493c-787a-4579-8e1b-874cb6e86215" providerId="AD" clId="Web-{A50723B3-CC3D-9AB1-05CF-F46DB22822B3}" dt="2026-10-05T11:26:55.295" v="774" actId="1076"/>
          <ac:spMkLst>
            <pc:docMk/>
            <pc:sldMk cId="1231175799" sldId="2147377804"/>
            <ac:spMk id="2" creationId="{6464CF7A-F7D3-7214-75DC-88FF953E6147}"/>
          </ac:spMkLst>
        </pc:spChg>
        <pc:spChg chg="add">
          <ac:chgData name="Gaita Matteo" userId="S::matteo.gaita@exprivia.com::3b34493c-787a-4579-8e1b-874cb6e86215" providerId="AD" clId="Web-{A50723B3-CC3D-9AB1-05CF-F46DB22822B3}" dt="2026-10-05T10:14:06.769" v="540"/>
          <ac:spMkLst>
            <pc:docMk/>
            <pc:sldMk cId="1231175799" sldId="2147377804"/>
            <ac:spMk id="6" creationId="{CC9DA86D-D05F-E066-1E7C-26F581532246}"/>
          </ac:spMkLst>
        </pc:spChg>
      </pc:sldChg>
      <pc:sldChg chg="addSp delSp modSp new">
        <pc:chgData name="Gaita Matteo" userId="S::matteo.gaita@exprivia.com::3b34493c-787a-4579-8e1b-874cb6e86215" providerId="AD" clId="Web-{A50723B3-CC3D-9AB1-05CF-F46DB22822B3}" dt="2026-10-05T11:28:57.296" v="789" actId="1076"/>
        <pc:sldMkLst>
          <pc:docMk/>
          <pc:sldMk cId="3814144985" sldId="2147377805"/>
        </pc:sldMkLst>
        <pc:spChg chg="add">
          <ac:chgData name="Gaita Matteo" userId="S::matteo.gaita@exprivia.com::3b34493c-787a-4579-8e1b-874cb6e86215" providerId="AD" clId="Web-{A50723B3-CC3D-9AB1-05CF-F46DB22822B3}" dt="2026-10-05T10:14:11.191" v="544"/>
          <ac:spMkLst>
            <pc:docMk/>
            <pc:sldMk cId="3814144985" sldId="2147377805"/>
            <ac:spMk id="6" creationId="{D176EBBB-9A9B-6088-C05F-5E5BFCDF722A}"/>
          </ac:spMkLst>
        </pc:spChg>
      </pc:sldChg>
      <pc:sldChg chg="addSp delSp modSp new">
        <pc:chgData name="Gaita Matteo" userId="S::matteo.gaita@exprivia.com::3b34493c-787a-4579-8e1b-874cb6e86215" providerId="AD" clId="Web-{A50723B3-CC3D-9AB1-05CF-F46DB22822B3}" dt="2026-10-05T11:29:43.266" v="795" actId="1076"/>
        <pc:sldMkLst>
          <pc:docMk/>
          <pc:sldMk cId="1479746515" sldId="2147377806"/>
        </pc:sldMkLst>
        <pc:spChg chg="add">
          <ac:chgData name="Gaita Matteo" userId="S::matteo.gaita@exprivia.com::3b34493c-787a-4579-8e1b-874cb6e86215" providerId="AD" clId="Web-{A50723B3-CC3D-9AB1-05CF-F46DB22822B3}" dt="2026-10-05T10:14:16.957" v="551"/>
          <ac:spMkLst>
            <pc:docMk/>
            <pc:sldMk cId="1479746515" sldId="2147377806"/>
            <ac:spMk id="6" creationId="{0399B356-1C32-72CC-7AD8-9AFE33637DF5}"/>
          </ac:spMkLst>
        </pc:spChg>
      </pc:sldChg>
      <pc:sldChg chg="addSp delSp modSp new">
        <pc:chgData name="Gaita Matteo" userId="S::matteo.gaita@exprivia.com::3b34493c-787a-4579-8e1b-874cb6e86215" providerId="AD" clId="Web-{A50723B3-CC3D-9AB1-05CF-F46DB22822B3}" dt="2026-10-05T11:30:27.907" v="803" actId="14100"/>
        <pc:sldMkLst>
          <pc:docMk/>
          <pc:sldMk cId="1653490881" sldId="2147377807"/>
        </pc:sldMkLst>
        <pc:spChg chg="add">
          <ac:chgData name="Gaita Matteo" userId="S::matteo.gaita@exprivia.com::3b34493c-787a-4579-8e1b-874cb6e86215" providerId="AD" clId="Web-{A50723B3-CC3D-9AB1-05CF-F46DB22822B3}" dt="2026-10-05T10:14:20.035" v="552"/>
          <ac:spMkLst>
            <pc:docMk/>
            <pc:sldMk cId="1653490881" sldId="2147377807"/>
            <ac:spMk id="6" creationId="{BD89FB5B-5883-B6FE-DE6A-8E41FAA7CBEC}"/>
          </ac:spMkLst>
        </pc:spChg>
      </pc:sldChg>
      <pc:sldChg chg="addSp delSp modSp new">
        <pc:chgData name="Gaita Matteo" userId="S::matteo.gaita@exprivia.com::3b34493c-787a-4579-8e1b-874cb6e86215" providerId="AD" clId="Web-{A50723B3-CC3D-9AB1-05CF-F46DB22822B3}" dt="2026-10-05T11:31:10.501" v="818" actId="1076"/>
        <pc:sldMkLst>
          <pc:docMk/>
          <pc:sldMk cId="233075885" sldId="2147377808"/>
        </pc:sldMkLst>
        <pc:spChg chg="add">
          <ac:chgData name="Gaita Matteo" userId="S::matteo.gaita@exprivia.com::3b34493c-787a-4579-8e1b-874cb6e86215" providerId="AD" clId="Web-{A50723B3-CC3D-9AB1-05CF-F46DB22822B3}" dt="2026-10-05T10:14:34.192" v="559"/>
          <ac:spMkLst>
            <pc:docMk/>
            <pc:sldMk cId="233075885" sldId="2147377808"/>
            <ac:spMk id="6" creationId="{4F9DDDBC-9D37-4E2F-C48C-A8DC36416DAA}"/>
          </ac:spMkLst>
        </pc:spChg>
      </pc:sldChg>
      <pc:sldChg chg="addSp delSp modSp new">
        <pc:chgData name="Gaita Matteo" userId="S::matteo.gaita@exprivia.com::3b34493c-787a-4579-8e1b-874cb6e86215" providerId="AD" clId="Web-{A50723B3-CC3D-9AB1-05CF-F46DB22822B3}" dt="2026-10-05T11:31:46.049" v="828" actId="1076"/>
        <pc:sldMkLst>
          <pc:docMk/>
          <pc:sldMk cId="565148764" sldId="2147377809"/>
        </pc:sldMkLst>
        <pc:spChg chg="add">
          <ac:chgData name="Gaita Matteo" userId="S::matteo.gaita@exprivia.com::3b34493c-787a-4579-8e1b-874cb6e86215" providerId="AD" clId="Web-{A50723B3-CC3D-9AB1-05CF-F46DB22822B3}" dt="2026-10-05T10:14:37.848" v="563"/>
          <ac:spMkLst>
            <pc:docMk/>
            <pc:sldMk cId="565148764" sldId="2147377809"/>
            <ac:spMk id="6" creationId="{D6A3D68E-1C87-7517-817B-65E957C216AE}"/>
          </ac:spMkLst>
        </pc:spChg>
      </pc:sldChg>
      <pc:sldChg chg="addSp delSp modSp new">
        <pc:chgData name="Gaita Matteo" userId="S::matteo.gaita@exprivia.com::3b34493c-787a-4579-8e1b-874cb6e86215" providerId="AD" clId="Web-{A50723B3-CC3D-9AB1-05CF-F46DB22822B3}" dt="2026-10-05T11:32:40.925" v="844" actId="1076"/>
        <pc:sldMkLst>
          <pc:docMk/>
          <pc:sldMk cId="384876684" sldId="2147377810"/>
        </pc:sldMkLst>
        <pc:spChg chg="add">
          <ac:chgData name="Gaita Matteo" userId="S::matteo.gaita@exprivia.com::3b34493c-787a-4579-8e1b-874cb6e86215" providerId="AD" clId="Web-{A50723B3-CC3D-9AB1-05CF-F46DB22822B3}" dt="2026-10-05T10:14:52.599" v="569"/>
          <ac:spMkLst>
            <pc:docMk/>
            <pc:sldMk cId="384876684" sldId="2147377810"/>
            <ac:spMk id="6" creationId="{456634CA-B1FB-FA2B-9C8D-A637B60E5ADA}"/>
          </ac:spMkLst>
        </pc:spChg>
      </pc:sldChg>
      <pc:sldChg chg="addSp delSp modSp new">
        <pc:chgData name="Gaita Matteo" userId="S::matteo.gaita@exprivia.com::3b34493c-787a-4579-8e1b-874cb6e86215" providerId="AD" clId="Web-{A50723B3-CC3D-9AB1-05CF-F46DB22822B3}" dt="2026-10-05T11:33:18.659" v="855" actId="1076"/>
        <pc:sldMkLst>
          <pc:docMk/>
          <pc:sldMk cId="4048525866" sldId="2147377811"/>
        </pc:sldMkLst>
        <pc:spChg chg="add">
          <ac:chgData name="Gaita Matteo" userId="S::matteo.gaita@exprivia.com::3b34493c-787a-4579-8e1b-874cb6e86215" providerId="AD" clId="Web-{A50723B3-CC3D-9AB1-05CF-F46DB22822B3}" dt="2026-10-05T10:14:57.474" v="573"/>
          <ac:spMkLst>
            <pc:docMk/>
            <pc:sldMk cId="4048525866" sldId="2147377811"/>
            <ac:spMk id="6" creationId="{121D5AC1-01CB-5D43-6EC7-C31042BC046B}"/>
          </ac:spMkLst>
        </pc:spChg>
      </pc:sldChg>
      <pc:sldChg chg="addSp delSp modSp new">
        <pc:chgData name="Gaita Matteo" userId="S::matteo.gaita@exprivia.com::3b34493c-787a-4579-8e1b-874cb6e86215" providerId="AD" clId="Web-{A50723B3-CC3D-9AB1-05CF-F46DB22822B3}" dt="2026-10-05T11:33:55.551" v="862" actId="1076"/>
        <pc:sldMkLst>
          <pc:docMk/>
          <pc:sldMk cId="2415983711" sldId="2147377812"/>
        </pc:sldMkLst>
        <pc:spChg chg="add">
          <ac:chgData name="Gaita Matteo" userId="S::matteo.gaita@exprivia.com::3b34493c-787a-4579-8e1b-874cb6e86215" providerId="AD" clId="Web-{A50723B3-CC3D-9AB1-05CF-F46DB22822B3}" dt="2026-10-05T10:15:03.990" v="577"/>
          <ac:spMkLst>
            <pc:docMk/>
            <pc:sldMk cId="2415983711" sldId="2147377812"/>
            <ac:spMk id="6" creationId="{7DEE428B-B53F-93ED-01DE-FAC6F2246B8E}"/>
          </ac:spMkLst>
        </pc:spChg>
      </pc:sldChg>
      <pc:sldChg chg="addSp delSp modSp new">
        <pc:chgData name="Gaita Matteo" userId="S::matteo.gaita@exprivia.com::3b34493c-787a-4579-8e1b-874cb6e86215" providerId="AD" clId="Web-{A50723B3-CC3D-9AB1-05CF-F46DB22822B3}" dt="2026-10-05T11:34:23.067" v="868" actId="1076"/>
        <pc:sldMkLst>
          <pc:docMk/>
          <pc:sldMk cId="2307113523" sldId="2147377813"/>
        </pc:sldMkLst>
        <pc:spChg chg="add">
          <ac:chgData name="Gaita Matteo" userId="S::matteo.gaita@exprivia.com::3b34493c-787a-4579-8e1b-874cb6e86215" providerId="AD" clId="Web-{A50723B3-CC3D-9AB1-05CF-F46DB22822B3}" dt="2026-10-05T10:15:07.600" v="581"/>
          <ac:spMkLst>
            <pc:docMk/>
            <pc:sldMk cId="2307113523" sldId="2147377813"/>
            <ac:spMk id="6" creationId="{FB8D8D33-54B1-B0DF-4DA7-2CD8CF56D5DA}"/>
          </ac:spMkLst>
        </pc:spChg>
      </pc:sldChg>
      <pc:sldChg chg="addSp delSp modSp new">
        <pc:chgData name="Gaita Matteo" userId="S::matteo.gaita@exprivia.com::3b34493c-787a-4579-8e1b-874cb6e86215" providerId="AD" clId="Web-{A50723B3-CC3D-9AB1-05CF-F46DB22822B3}" dt="2026-10-05T11:34:52.786" v="874" actId="1076"/>
        <pc:sldMkLst>
          <pc:docMk/>
          <pc:sldMk cId="1677657646" sldId="2147377814"/>
        </pc:sldMkLst>
        <pc:spChg chg="add">
          <ac:chgData name="Gaita Matteo" userId="S::matteo.gaita@exprivia.com::3b34493c-787a-4579-8e1b-874cb6e86215" providerId="AD" clId="Web-{A50723B3-CC3D-9AB1-05CF-F46DB22822B3}" dt="2026-10-05T10:15:12.772" v="585"/>
          <ac:spMkLst>
            <pc:docMk/>
            <pc:sldMk cId="1677657646" sldId="2147377814"/>
            <ac:spMk id="6" creationId="{52B24404-A7EE-5741-7C27-A442729B5B5A}"/>
          </ac:spMkLst>
        </pc:spChg>
      </pc:sldChg>
      <pc:sldChg chg="addSp delSp modSp new">
        <pc:chgData name="Gaita Matteo" userId="S::matteo.gaita@exprivia.com::3b34493c-787a-4579-8e1b-874cb6e86215" providerId="AD" clId="Web-{A50723B3-CC3D-9AB1-05CF-F46DB22822B3}" dt="2026-10-05T11:37:03.303" v="901" actId="1076"/>
        <pc:sldMkLst>
          <pc:docMk/>
          <pc:sldMk cId="2631727923" sldId="2147377815"/>
        </pc:sldMkLst>
        <pc:spChg chg="add">
          <ac:chgData name="Gaita Matteo" userId="S::matteo.gaita@exprivia.com::3b34493c-787a-4579-8e1b-874cb6e86215" providerId="AD" clId="Web-{A50723B3-CC3D-9AB1-05CF-F46DB22822B3}" dt="2026-10-05T11:35:50.912" v="885"/>
          <ac:spMkLst>
            <pc:docMk/>
            <pc:sldMk cId="2631727923" sldId="2147377815"/>
            <ac:spMk id="8" creationId="{F0B90F41-92B3-DDAA-0E3B-828E674E6406}"/>
          </ac:spMkLst>
        </pc:spChg>
      </pc:sldChg>
      <pc:sldChg chg="addSp delSp modSp new">
        <pc:chgData name="Gaita Matteo" userId="S::matteo.gaita@exprivia.com::3b34493c-787a-4579-8e1b-874cb6e86215" providerId="AD" clId="Web-{A50723B3-CC3D-9AB1-05CF-F46DB22822B3}" dt="2026-10-05T11:37:40.819" v="911" actId="1076"/>
        <pc:sldMkLst>
          <pc:docMk/>
          <pc:sldMk cId="1914358078" sldId="2147377816"/>
        </pc:sldMkLst>
        <pc:spChg chg="add">
          <ac:chgData name="Gaita Matteo" userId="S::matteo.gaita@exprivia.com::3b34493c-787a-4579-8e1b-874cb6e86215" providerId="AD" clId="Web-{A50723B3-CC3D-9AB1-05CF-F46DB22822B3}" dt="2026-10-05T11:35:55.958" v="886"/>
          <ac:spMkLst>
            <pc:docMk/>
            <pc:sldMk cId="1914358078" sldId="2147377816"/>
            <ac:spMk id="6" creationId="{4AAA61D3-242E-70C8-A1EC-90542C64D28E}"/>
          </ac:spMkLst>
        </pc:spChg>
      </pc:sldChg>
      <pc:sldChg chg="addSp delSp modSp new">
        <pc:chgData name="Gaita Matteo" userId="S::matteo.gaita@exprivia.com::3b34493c-787a-4579-8e1b-874cb6e86215" providerId="AD" clId="Web-{A50723B3-CC3D-9AB1-05CF-F46DB22822B3}" dt="2026-10-05T11:38:16.617" v="920" actId="1076"/>
        <pc:sldMkLst>
          <pc:docMk/>
          <pc:sldMk cId="2331556838" sldId="2147377817"/>
        </pc:sldMkLst>
        <pc:spChg chg="add mod">
          <ac:chgData name="Gaita Matteo" userId="S::matteo.gaita@exprivia.com::3b34493c-787a-4579-8e1b-874cb6e86215" providerId="AD" clId="Web-{A50723B3-CC3D-9AB1-05CF-F46DB22822B3}" dt="2026-10-05T11:38:16.585" v="914" actId="1076"/>
          <ac:spMkLst>
            <pc:docMk/>
            <pc:sldMk cId="2331556838" sldId="2147377817"/>
            <ac:spMk id="10" creationId="{BA3C224E-EAAE-8720-FC17-ACF78CED503E}"/>
          </ac:spMkLst>
        </pc:spChg>
        <pc:spChg chg="add mod">
          <ac:chgData name="Gaita Matteo" userId="S::matteo.gaita@exprivia.com::3b34493c-787a-4579-8e1b-874cb6e86215" providerId="AD" clId="Web-{A50723B3-CC3D-9AB1-05CF-F46DB22822B3}" dt="2026-10-05T11:38:16.585" v="915" actId="1076"/>
          <ac:spMkLst>
            <pc:docMk/>
            <pc:sldMk cId="2331556838" sldId="2147377817"/>
            <ac:spMk id="11" creationId="{612E8B59-4455-950B-B0B7-D24CCD09C666}"/>
          </ac:spMkLst>
        </pc:spChg>
        <pc:spChg chg="add mod">
          <ac:chgData name="Gaita Matteo" userId="S::matteo.gaita@exprivia.com::3b34493c-787a-4579-8e1b-874cb6e86215" providerId="AD" clId="Web-{A50723B3-CC3D-9AB1-05CF-F46DB22822B3}" dt="2026-10-05T11:38:16.585" v="916" actId="1076"/>
          <ac:spMkLst>
            <pc:docMk/>
            <pc:sldMk cId="2331556838" sldId="2147377817"/>
            <ac:spMk id="12" creationId="{34ED3C08-8497-4D9C-BBCF-AB52BDEF4FD6}"/>
          </ac:spMkLst>
        </pc:spChg>
        <pc:spChg chg="add mod">
          <ac:chgData name="Gaita Matteo" userId="S::matteo.gaita@exprivia.com::3b34493c-787a-4579-8e1b-874cb6e86215" providerId="AD" clId="Web-{A50723B3-CC3D-9AB1-05CF-F46DB22822B3}" dt="2026-10-05T11:38:16.601" v="917" actId="1076"/>
          <ac:spMkLst>
            <pc:docMk/>
            <pc:sldMk cId="2331556838" sldId="2147377817"/>
            <ac:spMk id="13" creationId="{9C3DE8F8-EA85-4F96-A24F-9444A87939F8}"/>
          </ac:spMkLst>
        </pc:spChg>
        <pc:spChg chg="add mod">
          <ac:chgData name="Gaita Matteo" userId="S::matteo.gaita@exprivia.com::3b34493c-787a-4579-8e1b-874cb6e86215" providerId="AD" clId="Web-{A50723B3-CC3D-9AB1-05CF-F46DB22822B3}" dt="2026-10-05T11:38:16.601" v="918" actId="1076"/>
          <ac:spMkLst>
            <pc:docMk/>
            <pc:sldMk cId="2331556838" sldId="2147377817"/>
            <ac:spMk id="14" creationId="{7D007E76-AC74-40AB-972F-30BA53CD3799}"/>
          </ac:spMkLst>
        </pc:spChg>
        <pc:spChg chg="add mod">
          <ac:chgData name="Gaita Matteo" userId="S::matteo.gaita@exprivia.com::3b34493c-787a-4579-8e1b-874cb6e86215" providerId="AD" clId="Web-{A50723B3-CC3D-9AB1-05CF-F46DB22822B3}" dt="2026-10-05T11:38:16.601" v="919" actId="1076"/>
          <ac:spMkLst>
            <pc:docMk/>
            <pc:sldMk cId="2331556838" sldId="2147377817"/>
            <ac:spMk id="15" creationId="{A2750B31-D67A-DC43-8378-278731AF93C2}"/>
          </ac:spMkLst>
        </pc:spChg>
        <pc:spChg chg="add mod">
          <ac:chgData name="Gaita Matteo" userId="S::matteo.gaita@exprivia.com::3b34493c-787a-4579-8e1b-874cb6e86215" providerId="AD" clId="Web-{A50723B3-CC3D-9AB1-05CF-F46DB22822B3}" dt="2026-10-05T11:38:16.617" v="920" actId="1076"/>
          <ac:spMkLst>
            <pc:docMk/>
            <pc:sldMk cId="2331556838" sldId="2147377817"/>
            <ac:spMk id="16" creationId="{A708A207-B0A2-7B51-DA74-1B7253732487}"/>
          </ac:spMkLst>
        </pc:spChg>
        <pc:grpChg chg="add mod">
          <ac:chgData name="Gaita Matteo" userId="S::matteo.gaita@exprivia.com::3b34493c-787a-4579-8e1b-874cb6e86215" providerId="AD" clId="Web-{A50723B3-CC3D-9AB1-05CF-F46DB22822B3}" dt="2026-10-05T11:38:16.570" v="913" actId="1076"/>
          <ac:grpSpMkLst>
            <pc:docMk/>
            <pc:sldMk cId="2331556838" sldId="2147377817"/>
            <ac:grpSpMk id="7" creationId="{107CF8E2-142F-258E-CFA9-189AAA7A3DB9}"/>
          </ac:grpSpMkLst>
        </pc:grpChg>
      </pc:sldChg>
      <pc:sldChg chg="addSp delSp modSp new">
        <pc:chgData name="Gaita Matteo" userId="S::matteo.gaita@exprivia.com::3b34493c-787a-4579-8e1b-874cb6e86215" providerId="AD" clId="Web-{A50723B3-CC3D-9AB1-05CF-F46DB22822B3}" dt="2026-10-05T11:38:37.711" v="924" actId="1076"/>
        <pc:sldMkLst>
          <pc:docMk/>
          <pc:sldMk cId="2333296320" sldId="2147377818"/>
        </pc:sldMkLst>
      </pc:sldChg>
    </pc:docChg>
  </pc:docChgLst>
  <pc:docChgLst>
    <pc:chgData name="Gaita Matteo" userId="S::matteo.gaita@exprivia.com::3b34493c-787a-4579-8e1b-874cb6e86215" providerId="AD" clId="Web-{A7B3E9B6-8ECF-0A62-29A5-1FE635663B57}"/>
    <pc:docChg chg="modSld">
      <pc:chgData name="Gaita Matteo" userId="S::matteo.gaita@exprivia.com::3b34493c-787a-4579-8e1b-874cb6e86215" providerId="AD" clId="Web-{A7B3E9B6-8ECF-0A62-29A5-1FE635663B57}" dt="2026-10-06T08:36:44.510" v="15"/>
      <pc:docMkLst>
        <pc:docMk/>
      </pc:docMkLst>
      <pc:sldChg chg="modSp">
        <pc:chgData name="Gaita Matteo" userId="S::matteo.gaita@exprivia.com::3b34493c-787a-4579-8e1b-874cb6e86215" providerId="AD" clId="Web-{A7B3E9B6-8ECF-0A62-29A5-1FE635663B57}" dt="2026-10-06T08:34:25.360" v="10" actId="1076"/>
        <pc:sldMkLst>
          <pc:docMk/>
          <pc:sldMk cId="1519319138" sldId="2147377771"/>
        </pc:sldMkLst>
        <pc:spChg chg="mod">
          <ac:chgData name="Gaita Matteo" userId="S::matteo.gaita@exprivia.com::3b34493c-787a-4579-8e1b-874cb6e86215" providerId="AD" clId="Web-{A7B3E9B6-8ECF-0A62-29A5-1FE635663B57}" dt="2026-10-06T08:34:25.360" v="10" actId="1076"/>
          <ac:spMkLst>
            <pc:docMk/>
            <pc:sldMk cId="1519319138" sldId="2147377771"/>
            <ac:spMk id="2" creationId="{3AD9383C-CC10-41BF-B773-E89510A3E2BC}"/>
          </ac:spMkLst>
        </pc:spChg>
        <pc:spChg chg="mod">
          <ac:chgData name="Gaita Matteo" userId="S::matteo.gaita@exprivia.com::3b34493c-787a-4579-8e1b-874cb6e86215" providerId="AD" clId="Web-{A7B3E9B6-8ECF-0A62-29A5-1FE635663B57}" dt="2026-10-06T08:34:15.390" v="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A7B3E9B6-8ECF-0A62-29A5-1FE635663B57}" dt="2026-10-06T08:36:44.510" v="15"/>
        <pc:sldMkLst>
          <pc:docMk/>
          <pc:sldMk cId="3279586391" sldId="2147377787"/>
        </pc:sldMkLst>
        <pc:picChg chg="add mod">
          <ac:chgData name="Gaita Matteo" userId="S::matteo.gaita@exprivia.com::3b34493c-787a-4579-8e1b-874cb6e86215" providerId="AD" clId="Web-{A7B3E9B6-8ECF-0A62-29A5-1FE635663B57}" dt="2026-10-06T08:36:44.510" v="15"/>
          <ac:picMkLst>
            <pc:docMk/>
            <pc:sldMk cId="3279586391" sldId="2147377787"/>
            <ac:picMk id="2" creationId="{F2B6F7C9-18CE-E7DD-EAA7-8565DAA3279E}"/>
          </ac:picMkLst>
        </pc:picChg>
      </pc:sldChg>
    </pc:docChg>
  </pc:docChgLst>
  <pc:docChgLst>
    <pc:chgData name="Gaita Matteo" userId="S::matteo.gaita@exprivia.com::3b34493c-787a-4579-8e1b-874cb6e86215" providerId="AD" clId="Web-{00000000-0000-0000-0000-000000000000}"/>
    <pc:docChg chg="addSld modSld sldOrd modSection">
      <pc:chgData name="Gaita Matteo" userId="S::matteo.gaita@exprivia.com::3b34493c-787a-4579-8e1b-874cb6e86215" providerId="AD" clId="Web-{00000000-0000-0000-0000-000000000000}" dt="2026-10-08T14:16:32.376" v="969" actId="1076"/>
      <pc:docMkLst>
        <pc:docMk/>
      </pc:docMkLst>
      <pc:sldChg chg="addSp delSp modSp">
        <pc:chgData name="Gaita Matteo" userId="S::matteo.gaita@exprivia.com::3b34493c-787a-4579-8e1b-874cb6e86215" providerId="AD" clId="Web-{00000000-0000-0000-0000-000000000000}" dt="2026-10-08T13:06:50.513" v="132"/>
        <pc:sldMkLst>
          <pc:docMk/>
          <pc:sldMk cId="809465148" sldId="2147377772"/>
        </pc:sldMkLst>
        <pc:spChg chg="add">
          <ac:chgData name="Gaita Matteo" userId="S::matteo.gaita@exprivia.com::3b34493c-787a-4579-8e1b-874cb6e86215" providerId="AD" clId="Web-{00000000-0000-0000-0000-000000000000}" dt="2026-10-08T13:06:50.513" v="132"/>
          <ac:spMkLst>
            <pc:docMk/>
            <pc:sldMk cId="809465148" sldId="2147377772"/>
            <ac:spMk id="2" creationId="{A6DE5544-B0F8-1333-2E04-8DDBBFBE9111}"/>
          </ac:spMkLst>
        </pc:spChg>
        <pc:spChg chg="del mod">
          <ac:chgData name="Gaita Matteo" userId="S::matteo.gaita@exprivia.com::3b34493c-787a-4579-8e1b-874cb6e86215" providerId="AD" clId="Web-{00000000-0000-0000-0000-000000000000}" dt="2026-10-08T13:06:49.560" v="131"/>
          <ac:spMkLst>
            <pc:docMk/>
            <pc:sldMk cId="809465148" sldId="2147377772"/>
            <ac:spMk id="16" creationId="{A6DE5544-B0F8-1333-2E04-8DDBBFBE9111}"/>
          </ac:spMkLst>
        </pc:spChg>
      </pc:sldChg>
      <pc:sldChg chg="addSp delSp modSp">
        <pc:chgData name="Gaita Matteo" userId="S::matteo.gaita@exprivia.com::3b34493c-787a-4579-8e1b-874cb6e86215" providerId="AD" clId="Web-{00000000-0000-0000-0000-000000000000}" dt="2026-10-08T13:07:17.826" v="136"/>
        <pc:sldMkLst>
          <pc:docMk/>
          <pc:sldMk cId="910269131" sldId="2147377774"/>
        </pc:sldMkLst>
        <pc:spChg chg="add">
          <ac:chgData name="Gaita Matteo" userId="S::matteo.gaita@exprivia.com::3b34493c-787a-4579-8e1b-874cb6e86215" providerId="AD" clId="Web-{00000000-0000-0000-0000-000000000000}" dt="2026-10-08T13:07:17.826" v="136"/>
          <ac:spMkLst>
            <pc:docMk/>
            <pc:sldMk cId="910269131" sldId="2147377774"/>
            <ac:spMk id="2" creationId="{5ACF75C7-AED5-DF6A-BCF2-E30CDF742127}"/>
          </ac:spMkLst>
        </pc:spChg>
        <pc:spChg chg="del mod">
          <ac:chgData name="Gaita Matteo" userId="S::matteo.gaita@exprivia.com::3b34493c-787a-4579-8e1b-874cb6e86215" providerId="AD" clId="Web-{00000000-0000-0000-0000-000000000000}" dt="2026-10-08T13:07:14.654" v="135"/>
          <ac:spMkLst>
            <pc:docMk/>
            <pc:sldMk cId="910269131" sldId="2147377774"/>
            <ac:spMk id="16" creationId="{5ACF75C7-AED5-DF6A-BCF2-E30CDF742127}"/>
          </ac:spMkLst>
        </pc:spChg>
      </pc:sldChg>
      <pc:sldChg chg="addSp delSp modSp">
        <pc:chgData name="Gaita Matteo" userId="S::matteo.gaita@exprivia.com::3b34493c-787a-4579-8e1b-874cb6e86215" providerId="AD" clId="Web-{00000000-0000-0000-0000-000000000000}" dt="2026-10-08T13:24:51.657" v="297" actId="1076"/>
        <pc:sldMkLst>
          <pc:docMk/>
          <pc:sldMk cId="1186085868" sldId="2147377777"/>
        </pc:sldMkLst>
        <pc:spChg chg="add">
          <ac:chgData name="Gaita Matteo" userId="S::matteo.gaita@exprivia.com::3b34493c-787a-4579-8e1b-874cb6e86215" providerId="AD" clId="Web-{00000000-0000-0000-0000-000000000000}" dt="2026-10-08T13:07:30.327" v="138"/>
          <ac:spMkLst>
            <pc:docMk/>
            <pc:sldMk cId="1186085868" sldId="2147377777"/>
            <ac:spMk id="2" creationId="{9383A24A-2F5F-438C-971B-CEC5489AAA66}"/>
          </ac:spMkLst>
        </pc:spChg>
        <pc:spChg chg="add mod">
          <ac:chgData name="Gaita Matteo" userId="S::matteo.gaita@exprivia.com::3b34493c-787a-4579-8e1b-874cb6e86215" providerId="AD" clId="Web-{00000000-0000-0000-0000-000000000000}" dt="2026-10-08T13:24:51.657" v="297" actId="1076"/>
          <ac:spMkLst>
            <pc:docMk/>
            <pc:sldMk cId="1186085868" sldId="2147377777"/>
            <ac:spMk id="4" creationId="{DCF1FAF6-D99A-9668-EA84-DD61271FD76A}"/>
          </ac:spMkLst>
        </pc:spChg>
        <pc:spChg chg="add del mod">
          <ac:chgData name="Gaita Matteo" userId="S::matteo.gaita@exprivia.com::3b34493c-787a-4579-8e1b-874cb6e86215" providerId="AD" clId="Web-{00000000-0000-0000-0000-000000000000}" dt="2026-10-08T13:16:57.722" v="190"/>
          <ac:spMkLst>
            <pc:docMk/>
            <pc:sldMk cId="1186085868" sldId="2147377777"/>
            <ac:spMk id="4" creationId="{DF564967-9D17-01C5-40DF-13BABA9FF82A}"/>
          </ac:spMkLst>
        </pc:spChg>
        <pc:spChg chg="add del mod">
          <ac:chgData name="Gaita Matteo" userId="S::matteo.gaita@exprivia.com::3b34493c-787a-4579-8e1b-874cb6e86215" providerId="AD" clId="Web-{00000000-0000-0000-0000-000000000000}" dt="2026-10-08T13:16:01.220" v="176"/>
          <ac:spMkLst>
            <pc:docMk/>
            <pc:sldMk cId="1186085868" sldId="2147377777"/>
            <ac:spMk id="5" creationId="{54CDC9BA-883E-E572-8E2E-CAC45BD468DC}"/>
          </ac:spMkLst>
        </pc:spChg>
        <pc:spChg chg="add mod">
          <ac:chgData name="Gaita Matteo" userId="S::matteo.gaita@exprivia.com::3b34493c-787a-4579-8e1b-874cb6e86215" providerId="AD" clId="Web-{00000000-0000-0000-0000-000000000000}" dt="2026-10-08T13:22:56.091" v="279" actId="1076"/>
          <ac:spMkLst>
            <pc:docMk/>
            <pc:sldMk cId="1186085868" sldId="2147377777"/>
            <ac:spMk id="6" creationId="{09111DB5-3C90-6149-A701-8B4A7DFCB05A}"/>
          </ac:spMkLst>
        </pc:spChg>
        <pc:spChg chg="del mod">
          <ac:chgData name="Gaita Matteo" userId="S::matteo.gaita@exprivia.com::3b34493c-787a-4579-8e1b-874cb6e86215" providerId="AD" clId="Web-{00000000-0000-0000-0000-000000000000}" dt="2026-10-08T13:07:29.780" v="137"/>
          <ac:spMkLst>
            <pc:docMk/>
            <pc:sldMk cId="1186085868" sldId="2147377777"/>
            <ac:spMk id="6" creationId="{9383A24A-2F5F-438C-971B-CEC5489AAA66}"/>
          </ac:spMkLst>
        </pc:spChg>
        <pc:spChg chg="del mod">
          <ac:chgData name="Gaita Matteo" userId="S::matteo.gaita@exprivia.com::3b34493c-787a-4579-8e1b-874cb6e86215" providerId="AD" clId="Web-{00000000-0000-0000-0000-000000000000}" dt="2026-10-08T13:19:35.475" v="222"/>
          <ac:spMkLst>
            <pc:docMk/>
            <pc:sldMk cId="1186085868" sldId="2147377777"/>
            <ac:spMk id="7" creationId="{DA9D5EB9-E1AB-C565-C3B1-C13288FE70FF}"/>
          </ac:spMkLst>
        </pc:spChg>
        <pc:spChg chg="del mod">
          <ac:chgData name="Gaita Matteo" userId="S::matteo.gaita@exprivia.com::3b34493c-787a-4579-8e1b-874cb6e86215" providerId="AD" clId="Web-{00000000-0000-0000-0000-000000000000}" dt="2026-10-08T13:19:35.475" v="221"/>
          <ac:spMkLst>
            <pc:docMk/>
            <pc:sldMk cId="1186085868" sldId="2147377777"/>
            <ac:spMk id="8" creationId="{34206D01-D483-B23F-8954-639616C9932B}"/>
          </ac:spMkLst>
        </pc:spChg>
        <pc:spChg chg="mod">
          <ac:chgData name="Gaita Matteo" userId="S::matteo.gaita@exprivia.com::3b34493c-787a-4579-8e1b-874cb6e86215" providerId="AD" clId="Web-{00000000-0000-0000-0000-000000000000}" dt="2026-10-08T13:22:35.340" v="277" actId="14100"/>
          <ac:spMkLst>
            <pc:docMk/>
            <pc:sldMk cId="1186085868" sldId="2147377777"/>
            <ac:spMk id="10" creationId="{79A85FAC-DE65-31EA-3829-D90760020575}"/>
          </ac:spMkLst>
        </pc:spChg>
        <pc:spChg chg="mod">
          <ac:chgData name="Gaita Matteo" userId="S::matteo.gaita@exprivia.com::3b34493c-787a-4579-8e1b-874cb6e86215" providerId="AD" clId="Web-{00000000-0000-0000-0000-000000000000}" dt="2026-10-08T13:22:35.340" v="276" actId="14100"/>
          <ac:spMkLst>
            <pc:docMk/>
            <pc:sldMk cId="1186085868" sldId="2147377777"/>
            <ac:spMk id="11" creationId="{078E902F-972E-244D-BC55-ACBBC01CF942}"/>
          </ac:spMkLst>
        </pc:spChg>
        <pc:spChg chg="mod">
          <ac:chgData name="Gaita Matteo" userId="S::matteo.gaita@exprivia.com::3b34493c-787a-4579-8e1b-874cb6e86215" providerId="AD" clId="Web-{00000000-0000-0000-0000-000000000000}" dt="2026-10-08T13:22:35.340" v="275" actId="14100"/>
          <ac:spMkLst>
            <pc:docMk/>
            <pc:sldMk cId="1186085868" sldId="2147377777"/>
            <ac:spMk id="12" creationId="{17555B35-2330-D020-D7B7-0B8D2C3952B2}"/>
          </ac:spMkLst>
        </pc:spChg>
        <pc:spChg chg="mod">
          <ac:chgData name="Gaita Matteo" userId="S::matteo.gaita@exprivia.com::3b34493c-787a-4579-8e1b-874cb6e86215" providerId="AD" clId="Web-{00000000-0000-0000-0000-000000000000}" dt="2026-10-08T13:22:35.340" v="274" actId="14100"/>
          <ac:spMkLst>
            <pc:docMk/>
            <pc:sldMk cId="1186085868" sldId="2147377777"/>
            <ac:spMk id="13" creationId="{EDAF70AE-92BC-15CC-8858-2F1BA8BFF3C9}"/>
          </ac:spMkLst>
        </pc:spChg>
        <pc:spChg chg="mod">
          <ac:chgData name="Gaita Matteo" userId="S::matteo.gaita@exprivia.com::3b34493c-787a-4579-8e1b-874cb6e86215" providerId="AD" clId="Web-{00000000-0000-0000-0000-000000000000}" dt="2026-10-08T13:22:35.325" v="272" actId="14100"/>
          <ac:spMkLst>
            <pc:docMk/>
            <pc:sldMk cId="1186085868" sldId="2147377777"/>
            <ac:spMk id="17" creationId="{5BC41A9A-3316-779C-51B1-9B124B2FBF7C}"/>
          </ac:spMkLst>
        </pc:spChg>
        <pc:spChg chg="mod">
          <ac:chgData name="Gaita Matteo" userId="S::matteo.gaita@exprivia.com::3b34493c-787a-4579-8e1b-874cb6e86215" providerId="AD" clId="Web-{00000000-0000-0000-0000-000000000000}" dt="2026-10-08T13:22:35.325" v="271" actId="14100"/>
          <ac:spMkLst>
            <pc:docMk/>
            <pc:sldMk cId="1186085868" sldId="2147377777"/>
            <ac:spMk id="18" creationId="{03C0EFC1-6859-D8D6-8683-50F35549E1D9}"/>
          </ac:spMkLst>
        </pc:spChg>
        <pc:spChg chg="mod">
          <ac:chgData name="Gaita Matteo" userId="S::matteo.gaita@exprivia.com::3b34493c-787a-4579-8e1b-874cb6e86215" providerId="AD" clId="Web-{00000000-0000-0000-0000-000000000000}" dt="2026-10-08T13:22:35.325" v="270" actId="14100"/>
          <ac:spMkLst>
            <pc:docMk/>
            <pc:sldMk cId="1186085868" sldId="2147377777"/>
            <ac:spMk id="19" creationId="{B05154B7-F450-112B-922C-AC207C733FBE}"/>
          </ac:spMkLst>
        </pc:spChg>
        <pc:spChg chg="mod">
          <ac:chgData name="Gaita Matteo" userId="S::matteo.gaita@exprivia.com::3b34493c-787a-4579-8e1b-874cb6e86215" providerId="AD" clId="Web-{00000000-0000-0000-0000-000000000000}" dt="2026-10-08T13:22:35.325" v="268" actId="14100"/>
          <ac:spMkLst>
            <pc:docMk/>
            <pc:sldMk cId="1186085868" sldId="2147377777"/>
            <ac:spMk id="27" creationId="{0A0D1C49-8D61-1915-8254-28475436298D}"/>
          </ac:spMkLst>
        </pc:spChg>
        <pc:spChg chg="mod">
          <ac:chgData name="Gaita Matteo" userId="S::matteo.gaita@exprivia.com::3b34493c-787a-4579-8e1b-874cb6e86215" providerId="AD" clId="Web-{00000000-0000-0000-0000-000000000000}" dt="2026-10-08T13:22:35.325" v="267" actId="14100"/>
          <ac:spMkLst>
            <pc:docMk/>
            <pc:sldMk cId="1186085868" sldId="2147377777"/>
            <ac:spMk id="28" creationId="{69270D33-EDC2-3B46-8654-A0B22A42FCAA}"/>
          </ac:spMkLst>
        </pc:spChg>
        <pc:spChg chg="mod">
          <ac:chgData name="Gaita Matteo" userId="S::matteo.gaita@exprivia.com::3b34493c-787a-4579-8e1b-874cb6e86215" providerId="AD" clId="Web-{00000000-0000-0000-0000-000000000000}" dt="2026-10-08T13:22:35.325" v="266" actId="14100"/>
          <ac:spMkLst>
            <pc:docMk/>
            <pc:sldMk cId="1186085868" sldId="2147377777"/>
            <ac:spMk id="29" creationId="{B2339B2C-0FD1-9556-9B53-E9AA8FF7F21A}"/>
          </ac:spMkLst>
        </pc:spChg>
        <pc:spChg chg="mod">
          <ac:chgData name="Gaita Matteo" userId="S::matteo.gaita@exprivia.com::3b34493c-787a-4579-8e1b-874cb6e86215" providerId="AD" clId="Web-{00000000-0000-0000-0000-000000000000}" dt="2026-10-08T13:22:35.325" v="262" actId="14100"/>
          <ac:spMkLst>
            <pc:docMk/>
            <pc:sldMk cId="1186085868" sldId="2147377777"/>
            <ac:spMk id="48" creationId="{737A898E-292B-A12B-4884-ADCAEB069316}"/>
          </ac:spMkLst>
        </pc:spChg>
        <pc:spChg chg="mod">
          <ac:chgData name="Gaita Matteo" userId="S::matteo.gaita@exprivia.com::3b34493c-787a-4579-8e1b-874cb6e86215" providerId="AD" clId="Web-{00000000-0000-0000-0000-000000000000}" dt="2026-10-08T13:22:35.325" v="261" actId="14100"/>
          <ac:spMkLst>
            <pc:docMk/>
            <pc:sldMk cId="1186085868" sldId="2147377777"/>
            <ac:spMk id="49" creationId="{804C9989-BADF-F6F4-0C9E-7B5674BF5586}"/>
          </ac:spMkLst>
        </pc:spChg>
        <pc:spChg chg="mod">
          <ac:chgData name="Gaita Matteo" userId="S::matteo.gaita@exprivia.com::3b34493c-787a-4579-8e1b-874cb6e86215" providerId="AD" clId="Web-{00000000-0000-0000-0000-000000000000}" dt="2026-10-08T13:22:35.325" v="260" actId="14100"/>
          <ac:spMkLst>
            <pc:docMk/>
            <pc:sldMk cId="1186085868" sldId="2147377777"/>
            <ac:spMk id="50" creationId="{6975C5EC-8DD1-009D-2096-CC61DEB647B7}"/>
          </ac:spMkLst>
        </pc:spChg>
        <pc:spChg chg="mod">
          <ac:chgData name="Gaita Matteo" userId="S::matteo.gaita@exprivia.com::3b34493c-787a-4579-8e1b-874cb6e86215" providerId="AD" clId="Web-{00000000-0000-0000-0000-000000000000}" dt="2026-10-08T13:22:35.325" v="259" actId="14100"/>
          <ac:spMkLst>
            <pc:docMk/>
            <pc:sldMk cId="1186085868" sldId="2147377777"/>
            <ac:spMk id="51" creationId="{78A08181-6F4D-BC5F-4443-8BF265F05424}"/>
          </ac:spMkLst>
        </pc:spChg>
        <pc:spChg chg="mod">
          <ac:chgData name="Gaita Matteo" userId="S::matteo.gaita@exprivia.com::3b34493c-787a-4579-8e1b-874cb6e86215" providerId="AD" clId="Web-{00000000-0000-0000-0000-000000000000}" dt="2026-10-08T13:22:35.325" v="258" actId="14100"/>
          <ac:spMkLst>
            <pc:docMk/>
            <pc:sldMk cId="1186085868" sldId="2147377777"/>
            <ac:spMk id="52" creationId="{A8F0EC1A-860C-6E50-7CD0-042882A94B7D}"/>
          </ac:spMkLst>
        </pc:spChg>
        <pc:spChg chg="mod">
          <ac:chgData name="Gaita Matteo" userId="S::matteo.gaita@exprivia.com::3b34493c-787a-4579-8e1b-874cb6e86215" providerId="AD" clId="Web-{00000000-0000-0000-0000-000000000000}" dt="2026-10-08T13:22:35.325" v="257" actId="14100"/>
          <ac:spMkLst>
            <pc:docMk/>
            <pc:sldMk cId="1186085868" sldId="2147377777"/>
            <ac:spMk id="53" creationId="{C8C14D5C-ECA2-B3A7-A770-A07721A44876}"/>
          </ac:spMkLst>
        </pc:spChg>
        <pc:grpChg chg="mod">
          <ac:chgData name="Gaita Matteo" userId="S::matteo.gaita@exprivia.com::3b34493c-787a-4579-8e1b-874cb6e86215" providerId="AD" clId="Web-{00000000-0000-0000-0000-000000000000}" dt="2026-10-08T13:22:35.325" v="273" actId="14100"/>
          <ac:grpSpMkLst>
            <pc:docMk/>
            <pc:sldMk cId="1186085868" sldId="2147377777"/>
            <ac:grpSpMk id="14" creationId="{00E99880-EF29-5532-2EE6-92661C6C44F3}"/>
          </ac:grpSpMkLst>
        </pc:grpChg>
        <pc:grpChg chg="mod">
          <ac:chgData name="Gaita Matteo" userId="S::matteo.gaita@exprivia.com::3b34493c-787a-4579-8e1b-874cb6e86215" providerId="AD" clId="Web-{00000000-0000-0000-0000-000000000000}" dt="2026-10-08T13:22:35.325" v="269" actId="14100"/>
          <ac:grpSpMkLst>
            <pc:docMk/>
            <pc:sldMk cId="1186085868" sldId="2147377777"/>
            <ac:grpSpMk id="20" creationId="{056A52B9-BD4D-36A6-CC1C-40ACDB9CE316}"/>
          </ac:grpSpMkLst>
        </pc:grpChg>
        <pc:grpChg chg="mod">
          <ac:chgData name="Gaita Matteo" userId="S::matteo.gaita@exprivia.com::3b34493c-787a-4579-8e1b-874cb6e86215" providerId="AD" clId="Web-{00000000-0000-0000-0000-000000000000}" dt="2026-10-08T13:22:35.325" v="265" actId="14100"/>
          <ac:grpSpMkLst>
            <pc:docMk/>
            <pc:sldMk cId="1186085868" sldId="2147377777"/>
            <ac:grpSpMk id="30" creationId="{67FE874C-BC27-C515-0D93-391B2513D47D}"/>
          </ac:grpSpMkLst>
        </pc:grpChg>
        <pc:grpChg chg="mod">
          <ac:chgData name="Gaita Matteo" userId="S::matteo.gaita@exprivia.com::3b34493c-787a-4579-8e1b-874cb6e86215" providerId="AD" clId="Web-{00000000-0000-0000-0000-000000000000}" dt="2026-10-08T13:22:35.325" v="264" actId="14100"/>
          <ac:grpSpMkLst>
            <pc:docMk/>
            <pc:sldMk cId="1186085868" sldId="2147377777"/>
            <ac:grpSpMk id="37" creationId="{50F076A1-D6CE-1A69-8FA7-7CC47C2C156C}"/>
          </ac:grpSpMkLst>
        </pc:grpChg>
        <pc:grpChg chg="mod">
          <ac:chgData name="Gaita Matteo" userId="S::matteo.gaita@exprivia.com::3b34493c-787a-4579-8e1b-874cb6e86215" providerId="AD" clId="Web-{00000000-0000-0000-0000-000000000000}" dt="2026-10-08T13:22:35.325" v="263" actId="14100"/>
          <ac:grpSpMkLst>
            <pc:docMk/>
            <pc:sldMk cId="1186085868" sldId="2147377777"/>
            <ac:grpSpMk id="44" creationId="{6C02A6BC-5FA7-326F-2CD6-B44C5B177818}"/>
          </ac:grpSpMkLst>
        </pc:grpChg>
        <pc:cxnChg chg="mod">
          <ac:chgData name="Gaita Matteo" userId="S::matteo.gaita@exprivia.com::3b34493c-787a-4579-8e1b-874cb6e86215" providerId="AD" clId="Web-{00000000-0000-0000-0000-000000000000}" dt="2026-10-08T13:22:35.340" v="278" actId="14100"/>
          <ac:cxnSpMkLst>
            <pc:docMk/>
            <pc:sldMk cId="1186085868" sldId="2147377777"/>
            <ac:cxnSpMk id="9" creationId="{6116A5BA-3295-2123-51C0-523DA3B15C79}"/>
          </ac:cxnSpMkLst>
        </pc:cxnChg>
      </pc:sldChg>
      <pc:sldChg chg="addSp delSp modSp">
        <pc:chgData name="Gaita Matteo" userId="S::matteo.gaita@exprivia.com::3b34493c-787a-4579-8e1b-874cb6e86215" providerId="AD" clId="Web-{00000000-0000-0000-0000-000000000000}" dt="2026-10-08T13:27:40.271" v="343" actId="1076"/>
        <pc:sldMkLst>
          <pc:docMk/>
          <pc:sldMk cId="1157445324" sldId="2147377779"/>
        </pc:sldMkLst>
        <pc:spChg chg="del mod">
          <ac:chgData name="Gaita Matteo" userId="S::matteo.gaita@exprivia.com::3b34493c-787a-4579-8e1b-874cb6e86215" providerId="AD" clId="Web-{00000000-0000-0000-0000-000000000000}" dt="2026-10-08T13:24:18.922" v="292"/>
          <ac:spMkLst>
            <pc:docMk/>
            <pc:sldMk cId="1157445324" sldId="2147377779"/>
            <ac:spMk id="2" creationId="{77A88410-2550-3795-13E7-79D0EB04CFD8}"/>
          </ac:spMkLst>
        </pc:spChg>
        <pc:spChg chg="del mod">
          <ac:chgData name="Gaita Matteo" userId="S::matteo.gaita@exprivia.com::3b34493c-787a-4579-8e1b-874cb6e86215" providerId="AD" clId="Web-{00000000-0000-0000-0000-000000000000}" dt="2026-10-08T13:24:18.922" v="291"/>
          <ac:spMkLst>
            <pc:docMk/>
            <pc:sldMk cId="1157445324" sldId="2147377779"/>
            <ac:spMk id="3" creationId="{C224B5A7-4729-1975-4A2B-76A92DD7777E}"/>
          </ac:spMkLst>
        </pc:spChg>
        <pc:spChg chg="mod">
          <ac:chgData name="Gaita Matteo" userId="S::matteo.gaita@exprivia.com::3b34493c-787a-4579-8e1b-874cb6e86215" providerId="AD" clId="Web-{00000000-0000-0000-0000-000000000000}" dt="2026-10-08T13:27:40.271" v="343" actId="1076"/>
          <ac:spMkLst>
            <pc:docMk/>
            <pc:sldMk cId="1157445324" sldId="2147377779"/>
            <ac:spMk id="4" creationId="{B02F3027-3427-1AFE-4190-E07F05F80D4E}"/>
          </ac:spMkLst>
        </pc:spChg>
        <pc:spChg chg="add mod">
          <ac:chgData name="Gaita Matteo" userId="S::matteo.gaita@exprivia.com::3b34493c-787a-4579-8e1b-874cb6e86215" providerId="AD" clId="Web-{00000000-0000-0000-0000-000000000000}" dt="2026-10-08T13:24:38.500" v="296" actId="1076"/>
          <ac:spMkLst>
            <pc:docMk/>
            <pc:sldMk cId="1157445324" sldId="2147377779"/>
            <ac:spMk id="6" creationId="{7D411C9B-6047-B2C5-79E6-3AA3F4DFAA09}"/>
          </ac:spMkLst>
        </pc:spChg>
        <pc:spChg chg="add mod">
          <ac:chgData name="Gaita Matteo" userId="S::matteo.gaita@exprivia.com::3b34493c-787a-4579-8e1b-874cb6e86215" providerId="AD" clId="Web-{00000000-0000-0000-0000-000000000000}" dt="2026-10-08T13:25:08.626" v="300" actId="20577"/>
          <ac:spMkLst>
            <pc:docMk/>
            <pc:sldMk cId="1157445324" sldId="2147377779"/>
            <ac:spMk id="8" creationId="{87B51086-AEE5-24F5-3790-9ABB9BD68F7D}"/>
          </ac:spMkLst>
        </pc:spChg>
        <pc:grpChg chg="mod">
          <ac:chgData name="Gaita Matteo" userId="S::matteo.gaita@exprivia.com::3b34493c-787a-4579-8e1b-874cb6e86215" providerId="AD" clId="Web-{00000000-0000-0000-0000-000000000000}" dt="2026-10-08T13:27:40.271" v="342" actId="1076"/>
          <ac:grpSpMkLst>
            <pc:docMk/>
            <pc:sldMk cId="1157445324" sldId="2147377779"/>
            <ac:grpSpMk id="33" creationId="{322B589F-B980-1430-354E-289897794A48}"/>
          </ac:grpSpMkLst>
        </pc:grpChg>
      </pc:sldChg>
      <pc:sldChg chg="addSp delSp modSp">
        <pc:chgData name="Gaita Matteo" userId="S::matteo.gaita@exprivia.com::3b34493c-787a-4579-8e1b-874cb6e86215" providerId="AD" clId="Web-{00000000-0000-0000-0000-000000000000}" dt="2026-10-08T13:25:56.659" v="316"/>
        <pc:sldMkLst>
          <pc:docMk/>
          <pc:sldMk cId="4267132691" sldId="2147377780"/>
        </pc:sldMkLst>
        <pc:spChg chg="del mod">
          <ac:chgData name="Gaita Matteo" userId="S::matteo.gaita@exprivia.com::3b34493c-787a-4579-8e1b-874cb6e86215" providerId="AD" clId="Web-{00000000-0000-0000-0000-000000000000}" dt="2026-10-08T13:25:56.659" v="316"/>
          <ac:spMkLst>
            <pc:docMk/>
            <pc:sldMk cId="4267132691" sldId="2147377780"/>
            <ac:spMk id="2" creationId="{C224B5A7-4729-1975-4A2B-76A92DD7777E}"/>
          </ac:spMkLst>
        </pc:spChg>
        <pc:spChg chg="add mod">
          <ac:chgData name="Gaita Matteo" userId="S::matteo.gaita@exprivia.com::3b34493c-787a-4579-8e1b-874cb6e86215" providerId="AD" clId="Web-{00000000-0000-0000-0000-000000000000}" dt="2026-10-08T13:25:40.174" v="310" actId="20577"/>
          <ac:spMkLst>
            <pc:docMk/>
            <pc:sldMk cId="4267132691" sldId="2147377780"/>
            <ac:spMk id="8" creationId="{6D08516F-262B-0477-AD7B-1ED532A5C882}"/>
          </ac:spMkLst>
        </pc:spChg>
        <pc:spChg chg="add del mod">
          <ac:chgData name="Gaita Matteo" userId="S::matteo.gaita@exprivia.com::3b34493c-787a-4579-8e1b-874cb6e86215" providerId="AD" clId="Web-{00000000-0000-0000-0000-000000000000}" dt="2026-10-08T13:25:54.518" v="314" actId="20577"/>
          <ac:spMkLst>
            <pc:docMk/>
            <pc:sldMk cId="4267132691" sldId="2147377780"/>
            <ac:spMk id="10" creationId="{365CCBF1-8DE9-6315-5C4C-1301DDE04083}"/>
          </ac:spMkLst>
        </pc:spChg>
        <pc:spChg chg="del mod">
          <ac:chgData name="Gaita Matteo" userId="S::matteo.gaita@exprivia.com::3b34493c-787a-4579-8e1b-874cb6e86215" providerId="AD" clId="Web-{00000000-0000-0000-0000-000000000000}" dt="2026-10-08T13:25:56.659" v="315"/>
          <ac:spMkLst>
            <pc:docMk/>
            <pc:sldMk cId="4267132691" sldId="2147377780"/>
            <ac:spMk id="75" creationId="{613266A6-2F91-3B6D-8E9D-53E5E2CD39E2}"/>
          </ac:spMkLst>
        </pc:spChg>
      </pc:sldChg>
      <pc:sldChg chg="addSp delSp modSp">
        <pc:chgData name="Gaita Matteo" userId="S::matteo.gaita@exprivia.com::3b34493c-787a-4579-8e1b-874cb6e86215" providerId="AD" clId="Web-{00000000-0000-0000-0000-000000000000}" dt="2026-10-08T13:34:00.361" v="431" actId="1076"/>
        <pc:sldMkLst>
          <pc:docMk/>
          <pc:sldMk cId="2548431930" sldId="2147377783"/>
        </pc:sldMkLst>
        <pc:spChg chg="add mod">
          <ac:chgData name="Gaita Matteo" userId="S::matteo.gaita@exprivia.com::3b34493c-787a-4579-8e1b-874cb6e86215" providerId="AD" clId="Web-{00000000-0000-0000-0000-000000000000}" dt="2026-10-08T13:31:13.325" v="393" actId="20577"/>
          <ac:spMkLst>
            <pc:docMk/>
            <pc:sldMk cId="2548431930" sldId="2147377783"/>
            <ac:spMk id="5" creationId="{AE1D9AE4-0D8F-090C-4D80-2506906652B0}"/>
          </ac:spMkLst>
        </pc:spChg>
        <pc:spChg chg="add mod">
          <ac:chgData name="Gaita Matteo" userId="S::matteo.gaita@exprivia.com::3b34493c-787a-4579-8e1b-874cb6e86215" providerId="AD" clId="Web-{00000000-0000-0000-0000-000000000000}" dt="2026-10-02T15:26:07.961" v="7" actId="20577"/>
          <ac:spMkLst>
            <pc:docMk/>
            <pc:sldMk cId="2548431930" sldId="2147377783"/>
            <ac:spMk id="6" creationId="{4DF51AEC-D5F7-E8FE-D386-63C1B9411BFE}"/>
          </ac:spMkLst>
        </pc:spChg>
        <pc:spChg chg="add del mod">
          <ac:chgData name="Gaita Matteo" userId="S::matteo.gaita@exprivia.com::3b34493c-787a-4579-8e1b-874cb6e86215" providerId="AD" clId="Web-{00000000-0000-0000-0000-000000000000}" dt="2026-10-08T13:30:51.933" v="385"/>
          <ac:spMkLst>
            <pc:docMk/>
            <pc:sldMk cId="2548431930" sldId="2147377783"/>
            <ac:spMk id="7" creationId="{2F921454-1ACE-4CE0-BF6B-8F1AA90EDE52}"/>
          </ac:spMkLst>
        </pc:spChg>
        <pc:spChg chg="add del mod">
          <ac:chgData name="Gaita Matteo" userId="S::matteo.gaita@exprivia.com::3b34493c-787a-4579-8e1b-874cb6e86215" providerId="AD" clId="Web-{00000000-0000-0000-0000-000000000000}" dt="2026-10-08T13:31:25.137" v="397"/>
          <ac:spMkLst>
            <pc:docMk/>
            <pc:sldMk cId="2548431930" sldId="2147377783"/>
            <ac:spMk id="8" creationId="{B7C36029-2E6F-3BA2-31B8-5DAA580CB1D2}"/>
          </ac:spMkLst>
        </pc:spChg>
        <pc:spChg chg="add del mod">
          <ac:chgData name="Gaita Matteo" userId="S::matteo.gaita@exprivia.com::3b34493c-787a-4579-8e1b-874cb6e86215" providerId="AD" clId="Web-{00000000-0000-0000-0000-000000000000}" dt="2026-10-08T13:31:25.137" v="396"/>
          <ac:spMkLst>
            <pc:docMk/>
            <pc:sldMk cId="2548431930" sldId="2147377783"/>
            <ac:spMk id="9" creationId="{13616762-A853-7E68-B23B-6454B72EA947}"/>
          </ac:spMkLst>
        </pc:spChg>
        <pc:spChg chg="mod">
          <ac:chgData name="Gaita Matteo" userId="S::matteo.gaita@exprivia.com::3b34493c-787a-4579-8e1b-874cb6e86215" providerId="AD" clId="Web-{00000000-0000-0000-0000-000000000000}" dt="2026-10-08T13:34:00.361" v="431" actId="1076"/>
          <ac:spMkLst>
            <pc:docMk/>
            <pc:sldMk cId="2548431930" sldId="2147377783"/>
            <ac:spMk id="10" creationId="{F3FC02AD-9C2B-27D3-8C78-B3094CCC7DE9}"/>
          </ac:spMkLst>
        </pc:spChg>
        <pc:spChg chg="add mod">
          <ac:chgData name="Gaita Matteo" userId="S::matteo.gaita@exprivia.com::3b34493c-787a-4579-8e1b-874cb6e86215" providerId="AD" clId="Web-{00000000-0000-0000-0000-000000000000}" dt="2026-10-08T13:32:31.233" v="409" actId="1076"/>
          <ac:spMkLst>
            <pc:docMk/>
            <pc:sldMk cId="2548431930" sldId="2147377783"/>
            <ac:spMk id="13" creationId="{10E848EA-DF92-E784-F8AA-5FCEFB3C0BD8}"/>
          </ac:spMkLst>
        </pc:spChg>
        <pc:picChg chg="mod">
          <ac:chgData name="Gaita Matteo" userId="S::matteo.gaita@exprivia.com::3b34493c-787a-4579-8e1b-874cb6e86215" providerId="AD" clId="Web-{00000000-0000-0000-0000-000000000000}" dt="2026-10-08T13:34:00.345" v="430" actId="1076"/>
          <ac:picMkLst>
            <pc:docMk/>
            <pc:sldMk cId="2548431930" sldId="2147377783"/>
            <ac:picMk id="3" creationId="{1B2A649F-4F13-3683-C535-6618CFA973D9}"/>
          </ac:picMkLst>
        </pc:picChg>
      </pc:sldChg>
      <pc:sldChg chg="addSp delSp modSp">
        <pc:chgData name="Gaita Matteo" userId="S::matteo.gaita@exprivia.com::3b34493c-787a-4579-8e1b-874cb6e86215" providerId="AD" clId="Web-{00000000-0000-0000-0000-000000000000}" dt="2026-10-08T13:33:46.376" v="427" actId="1076"/>
        <pc:sldMkLst>
          <pc:docMk/>
          <pc:sldMk cId="1411242230" sldId="2147377784"/>
        </pc:sldMkLst>
        <pc:spChg chg="mod">
          <ac:chgData name="Gaita Matteo" userId="S::matteo.gaita@exprivia.com::3b34493c-787a-4579-8e1b-874cb6e86215" providerId="AD" clId="Web-{00000000-0000-0000-0000-000000000000}" dt="2026-10-08T13:33:46.360" v="426" actId="1076"/>
          <ac:spMkLst>
            <pc:docMk/>
            <pc:sldMk cId="1411242230" sldId="2147377784"/>
            <ac:spMk id="3" creationId="{14C29EC0-E421-43ED-9F0E-6DD4B31929A7}"/>
          </ac:spMkLst>
        </pc:spChg>
        <pc:spChg chg="mod">
          <ac:chgData name="Gaita Matteo" userId="S::matteo.gaita@exprivia.com::3b34493c-787a-4579-8e1b-874cb6e86215" providerId="AD" clId="Web-{00000000-0000-0000-0000-000000000000}" dt="2026-10-08T13:33:46.376" v="427" actId="1076"/>
          <ac:spMkLst>
            <pc:docMk/>
            <pc:sldMk cId="1411242230" sldId="2147377784"/>
            <ac:spMk id="5" creationId="{E6F9AC8F-65AF-0B2E-256E-0C083502A01A}"/>
          </ac:spMkLst>
        </pc:spChg>
        <pc:spChg chg="add mod">
          <ac:chgData name="Gaita Matteo" userId="S::matteo.gaita@exprivia.com::3b34493c-787a-4579-8e1b-874cb6e86215" providerId="AD" clId="Web-{00000000-0000-0000-0000-000000000000}" dt="2026-10-02T15:26:15.430" v="10" actId="20577"/>
          <ac:spMkLst>
            <pc:docMk/>
            <pc:sldMk cId="1411242230" sldId="2147377784"/>
            <ac:spMk id="6" creationId="{0A02975E-CFA6-92C0-734F-63FDC43DEE2E}"/>
          </ac:spMkLst>
        </pc:spChg>
        <pc:spChg chg="add del mod">
          <ac:chgData name="Gaita Matteo" userId="S::matteo.gaita@exprivia.com::3b34493c-787a-4579-8e1b-874cb6e86215" providerId="AD" clId="Web-{00000000-0000-0000-0000-000000000000}" dt="2026-10-08T13:32:44.077" v="410"/>
          <ac:spMkLst>
            <pc:docMk/>
            <pc:sldMk cId="1411242230" sldId="2147377784"/>
            <ac:spMk id="7" creationId="{2F921454-1ACE-4CE0-BF6B-8F1AA90EDE52}"/>
          </ac:spMkLst>
        </pc:spChg>
        <pc:spChg chg="add del mod">
          <ac:chgData name="Gaita Matteo" userId="S::matteo.gaita@exprivia.com::3b34493c-787a-4579-8e1b-874cb6e86215" providerId="AD" clId="Web-{00000000-0000-0000-0000-000000000000}" dt="2026-10-08T13:33:13.344" v="422"/>
          <ac:spMkLst>
            <pc:docMk/>
            <pc:sldMk cId="1411242230" sldId="2147377784"/>
            <ac:spMk id="8" creationId="{B7C36029-2E6F-3BA2-31B8-5DAA580CB1D2}"/>
          </ac:spMkLst>
        </pc:spChg>
        <pc:spChg chg="add del mod">
          <ac:chgData name="Gaita Matteo" userId="S::matteo.gaita@exprivia.com::3b34493c-787a-4579-8e1b-874cb6e86215" providerId="AD" clId="Web-{00000000-0000-0000-0000-000000000000}" dt="2026-10-08T13:33:13.344" v="421"/>
          <ac:spMkLst>
            <pc:docMk/>
            <pc:sldMk cId="1411242230" sldId="2147377784"/>
            <ac:spMk id="9" creationId="{4FB25989-3917-E864-FC89-56088972BC16}"/>
          </ac:spMkLst>
        </pc:spChg>
        <pc:spChg chg="add mod">
          <ac:chgData name="Gaita Matteo" userId="S::matteo.gaita@exprivia.com::3b34493c-787a-4579-8e1b-874cb6e86215" providerId="AD" clId="Web-{00000000-0000-0000-0000-000000000000}" dt="2026-10-08T13:33:01.500" v="418" actId="20577"/>
          <ac:spMkLst>
            <pc:docMk/>
            <pc:sldMk cId="1411242230" sldId="2147377784"/>
            <ac:spMk id="10" creationId="{C7A6BE33-9C71-1551-8062-0BFCE0D350A5}"/>
          </ac:spMkLst>
        </pc:spChg>
        <pc:spChg chg="add mod">
          <ac:chgData name="Gaita Matteo" userId="S::matteo.gaita@exprivia.com::3b34493c-787a-4579-8e1b-874cb6e86215" providerId="AD" clId="Web-{00000000-0000-0000-0000-000000000000}" dt="2026-10-08T13:33:16.016" v="424" actId="20577"/>
          <ac:spMkLst>
            <pc:docMk/>
            <pc:sldMk cId="1411242230" sldId="2147377784"/>
            <ac:spMk id="12" creationId="{E2CD7250-8498-AD58-FD15-A42F0B6D37A8}"/>
          </ac:spMkLst>
        </pc:spChg>
        <pc:picChg chg="mod">
          <ac:chgData name="Gaita Matteo" userId="S::matteo.gaita@exprivia.com::3b34493c-787a-4579-8e1b-874cb6e86215" providerId="AD" clId="Web-{00000000-0000-0000-0000-000000000000}" dt="2026-10-08T13:33:46.345" v="425" actId="1076"/>
          <ac:picMkLst>
            <pc:docMk/>
            <pc:sldMk cId="1411242230" sldId="2147377784"/>
            <ac:picMk id="2" creationId="{C72D412E-E55F-A50D-4AE9-368991780EA9}"/>
          </ac:picMkLst>
        </pc:picChg>
      </pc:sldChg>
      <pc:sldChg chg="addSp delSp modSp">
        <pc:chgData name="Gaita Matteo" userId="S::matteo.gaita@exprivia.com::3b34493c-787a-4579-8e1b-874cb6e86215" providerId="AD" clId="Web-{00000000-0000-0000-0000-000000000000}" dt="2026-10-08T13:30:26.886" v="384" actId="20577"/>
        <pc:sldMkLst>
          <pc:docMk/>
          <pc:sldMk cId="2986893048" sldId="2147377785"/>
        </pc:sldMkLst>
        <pc:spChg chg="add del mod">
          <ac:chgData name="Gaita Matteo" userId="S::matteo.gaita@exprivia.com::3b34493c-787a-4579-8e1b-874cb6e86215" providerId="AD" clId="Web-{00000000-0000-0000-0000-000000000000}" dt="2026-10-08T13:30:07.901" v="377"/>
          <ac:spMkLst>
            <pc:docMk/>
            <pc:sldMk cId="2986893048" sldId="2147377785"/>
            <ac:spMk id="4" creationId="{C4DB1A10-1BC1-37D1-BEAD-B4ABC748E942}"/>
          </ac:spMkLst>
        </pc:spChg>
        <pc:spChg chg="del mod">
          <ac:chgData name="Gaita Matteo" userId="S::matteo.gaita@exprivia.com::3b34493c-787a-4579-8e1b-874cb6e86215" providerId="AD" clId="Web-{00000000-0000-0000-0000-000000000000}" dt="2026-10-08T13:29:25.728" v="366"/>
          <ac:spMkLst>
            <pc:docMk/>
            <pc:sldMk cId="2986893048" sldId="2147377785"/>
            <ac:spMk id="5" creationId="{2F921454-1ACE-4CE0-BF6B-8F1AA90EDE52}"/>
          </ac:spMkLst>
        </pc:spChg>
        <pc:spChg chg="del mod">
          <ac:chgData name="Gaita Matteo" userId="S::matteo.gaita@exprivia.com::3b34493c-787a-4579-8e1b-874cb6e86215" providerId="AD" clId="Web-{00000000-0000-0000-0000-000000000000}" dt="2026-10-08T13:29:06.118" v="362"/>
          <ac:spMkLst>
            <pc:docMk/>
            <pc:sldMk cId="2986893048" sldId="2147377785"/>
            <ac:spMk id="6" creationId="{B7C36029-2E6F-3BA2-31B8-5DAA580CB1D2}"/>
          </ac:spMkLst>
        </pc:spChg>
        <pc:spChg chg="del mod">
          <ac:chgData name="Gaita Matteo" userId="S::matteo.gaita@exprivia.com::3b34493c-787a-4579-8e1b-874cb6e86215" providerId="AD" clId="Web-{00000000-0000-0000-0000-000000000000}" dt="2026-10-08T13:29:06.118" v="361"/>
          <ac:spMkLst>
            <pc:docMk/>
            <pc:sldMk cId="2986893048" sldId="2147377785"/>
            <ac:spMk id="7" creationId="{13616762-A853-7E68-B23B-6454B72EA947}"/>
          </ac:spMkLst>
        </pc:spChg>
        <pc:spChg chg="add del mod">
          <ac:chgData name="Gaita Matteo" userId="S::matteo.gaita@exprivia.com::3b34493c-787a-4579-8e1b-874cb6e86215" providerId="AD" clId="Web-{00000000-0000-0000-0000-000000000000}" dt="2026-10-08T13:30:07.901" v="376"/>
          <ac:spMkLst>
            <pc:docMk/>
            <pc:sldMk cId="2986893048" sldId="2147377785"/>
            <ac:spMk id="9" creationId="{D6D3A8A9-2689-4FA6-0D42-2B9F840FD8B5}"/>
          </ac:spMkLst>
        </pc:spChg>
        <pc:spChg chg="add mod">
          <ac:chgData name="Gaita Matteo" userId="S::matteo.gaita@exprivia.com::3b34493c-787a-4579-8e1b-874cb6e86215" providerId="AD" clId="Web-{00000000-0000-0000-0000-000000000000}" dt="2026-10-08T13:29:59.619" v="375" actId="20577"/>
          <ac:spMkLst>
            <pc:docMk/>
            <pc:sldMk cId="2986893048" sldId="2147377785"/>
            <ac:spMk id="12" creationId="{4F3409B7-F18D-11A2-FDEE-096A456A6390}"/>
          </ac:spMkLst>
        </pc:spChg>
        <pc:spChg chg="add mod">
          <ac:chgData name="Gaita Matteo" userId="S::matteo.gaita@exprivia.com::3b34493c-787a-4579-8e1b-874cb6e86215" providerId="AD" clId="Web-{00000000-0000-0000-0000-000000000000}" dt="2026-10-08T13:30:26.886" v="384" actId="20577"/>
          <ac:spMkLst>
            <pc:docMk/>
            <pc:sldMk cId="2986893048" sldId="2147377785"/>
            <ac:spMk id="14" creationId="{86E8E0FC-4E1F-ED84-ED69-1FE6E5550F6D}"/>
          </ac:spMkLst>
        </pc:spChg>
        <pc:spChg chg="mod">
          <ac:chgData name="Gaita Matteo" userId="S::matteo.gaita@exprivia.com::3b34493c-787a-4579-8e1b-874cb6e86215" providerId="AD" clId="Web-{00000000-0000-0000-0000-000000000000}" dt="2026-10-08T13:27:02.708" v="333" actId="14100"/>
          <ac:spMkLst>
            <pc:docMk/>
            <pc:sldMk cId="2986893048" sldId="2147377785"/>
            <ac:spMk id="19" creationId="{B877A836-6BBA-8B11-6AB7-A6E22900098E}"/>
          </ac:spMkLst>
        </pc:spChg>
        <pc:spChg chg="mod">
          <ac:chgData name="Gaita Matteo" userId="S::matteo.gaita@exprivia.com::3b34493c-787a-4579-8e1b-874cb6e86215" providerId="AD" clId="Web-{00000000-0000-0000-0000-000000000000}" dt="2026-10-08T13:27:02.755" v="335" actId="14100"/>
          <ac:spMkLst>
            <pc:docMk/>
            <pc:sldMk cId="2986893048" sldId="2147377785"/>
            <ac:spMk id="22" creationId="{6EE9F1EB-9180-0562-9606-F93C6167BDA8}"/>
          </ac:spMkLst>
        </pc:spChg>
        <pc:spChg chg="mod">
          <ac:chgData name="Gaita Matteo" userId="S::matteo.gaita@exprivia.com::3b34493c-787a-4579-8e1b-874cb6e86215" providerId="AD" clId="Web-{00000000-0000-0000-0000-000000000000}" dt="2026-10-08T13:27:02.801" v="337" actId="14100"/>
          <ac:spMkLst>
            <pc:docMk/>
            <pc:sldMk cId="2986893048" sldId="2147377785"/>
            <ac:spMk id="31" creationId="{E8D90792-7F20-3400-6622-467F1C3145A4}"/>
          </ac:spMkLst>
        </pc:spChg>
        <pc:spChg chg="mod">
          <ac:chgData name="Gaita Matteo" userId="S::matteo.gaita@exprivia.com::3b34493c-787a-4579-8e1b-874cb6e86215" providerId="AD" clId="Web-{00000000-0000-0000-0000-000000000000}" dt="2026-10-08T13:27:02.833" v="338" actId="14100"/>
          <ac:spMkLst>
            <pc:docMk/>
            <pc:sldMk cId="2986893048" sldId="2147377785"/>
            <ac:spMk id="32" creationId="{3DB9E6BB-E977-89AA-9217-549E355B9B64}"/>
          </ac:spMkLst>
        </pc:spChg>
        <pc:picChg chg="mod">
          <ac:chgData name="Gaita Matteo" userId="S::matteo.gaita@exprivia.com::3b34493c-787a-4579-8e1b-874cb6e86215" providerId="AD" clId="Web-{00000000-0000-0000-0000-000000000000}" dt="2026-10-08T13:27:02.676" v="332" actId="14100"/>
          <ac:picMkLst>
            <pc:docMk/>
            <pc:sldMk cId="2986893048" sldId="2147377785"/>
            <ac:picMk id="10" creationId="{53648FF2-8D04-6814-1DA2-1DDD20A3B031}"/>
          </ac:picMkLst>
        </pc:picChg>
        <pc:picChg chg="mod">
          <ac:chgData name="Gaita Matteo" userId="S::matteo.gaita@exprivia.com::3b34493c-787a-4579-8e1b-874cb6e86215" providerId="AD" clId="Web-{00000000-0000-0000-0000-000000000000}" dt="2026-10-08T13:27:02.723" v="334" actId="14100"/>
          <ac:picMkLst>
            <pc:docMk/>
            <pc:sldMk cId="2986893048" sldId="2147377785"/>
            <ac:picMk id="21" creationId="{DDCAF363-D199-B0C7-507E-F9D4BF2BAB31}"/>
          </ac:picMkLst>
        </pc:picChg>
        <pc:picChg chg="mod">
          <ac:chgData name="Gaita Matteo" userId="S::matteo.gaita@exprivia.com::3b34493c-787a-4579-8e1b-874cb6e86215" providerId="AD" clId="Web-{00000000-0000-0000-0000-000000000000}" dt="2026-10-08T13:27:02.770" v="336" actId="14100"/>
          <ac:picMkLst>
            <pc:docMk/>
            <pc:sldMk cId="2986893048" sldId="2147377785"/>
            <ac:picMk id="30" creationId="{205D6C9E-A213-67B1-082F-86D55BAFA63D}"/>
          </ac:picMkLst>
        </pc:picChg>
      </pc:sldChg>
      <pc:sldChg chg="addSp delSp modSp new">
        <pc:chgData name="Gaita Matteo" userId="S::matteo.gaita@exprivia.com::3b34493c-787a-4579-8e1b-874cb6e86215" providerId="AD" clId="Web-{00000000-0000-0000-0000-000000000000}" dt="2026-10-02T15:28:20.262" v="55"/>
        <pc:sldMkLst>
          <pc:docMk/>
          <pc:sldMk cId="2497131579" sldId="2147377786"/>
        </pc:sldMkLst>
        <pc:spChg chg="add mod">
          <ac:chgData name="Gaita Matteo" userId="S::matteo.gaita@exprivia.com::3b34493c-787a-4579-8e1b-874cb6e86215" providerId="AD" clId="Web-{00000000-0000-0000-0000-000000000000}" dt="2026-10-02T15:28:04.324" v="48" actId="1076"/>
          <ac:spMkLst>
            <pc:docMk/>
            <pc:sldMk cId="2497131579" sldId="2147377786"/>
            <ac:spMk id="8" creationId="{BA3C224E-EAAE-8720-FC17-ACF78CED503E}"/>
          </ac:spMkLst>
        </pc:spChg>
        <pc:spChg chg="add mod">
          <ac:chgData name="Gaita Matteo" userId="S::matteo.gaita@exprivia.com::3b34493c-787a-4579-8e1b-874cb6e86215" providerId="AD" clId="Web-{00000000-0000-0000-0000-000000000000}" dt="2026-10-02T15:28:04.324" v="49" actId="1076"/>
          <ac:spMkLst>
            <pc:docMk/>
            <pc:sldMk cId="2497131579" sldId="2147377786"/>
            <ac:spMk id="9" creationId="{612E8B59-4455-950B-B0B7-D24CCD09C666}"/>
          </ac:spMkLst>
        </pc:spChg>
        <pc:spChg chg="add mod">
          <ac:chgData name="Gaita Matteo" userId="S::matteo.gaita@exprivia.com::3b34493c-787a-4579-8e1b-874cb6e86215" providerId="AD" clId="Web-{00000000-0000-0000-0000-000000000000}" dt="2026-10-02T15:28:04.339" v="50" actId="1076"/>
          <ac:spMkLst>
            <pc:docMk/>
            <pc:sldMk cId="2497131579" sldId="2147377786"/>
            <ac:spMk id="10" creationId="{34ED3C08-8497-4D9C-BBCF-AB52BDEF4FD6}"/>
          </ac:spMkLst>
        </pc:spChg>
        <pc:spChg chg="add mod">
          <ac:chgData name="Gaita Matteo" userId="S::matteo.gaita@exprivia.com::3b34493c-787a-4579-8e1b-874cb6e86215" providerId="AD" clId="Web-{00000000-0000-0000-0000-000000000000}" dt="2026-10-02T15:28:04.339" v="51" actId="1076"/>
          <ac:spMkLst>
            <pc:docMk/>
            <pc:sldMk cId="2497131579" sldId="2147377786"/>
            <ac:spMk id="11" creationId="{9C3DE8F8-EA85-4F96-A24F-9444A87939F8}"/>
          </ac:spMkLst>
        </pc:spChg>
        <pc:spChg chg="add mod">
          <ac:chgData name="Gaita Matteo" userId="S::matteo.gaita@exprivia.com::3b34493c-787a-4579-8e1b-874cb6e86215" providerId="AD" clId="Web-{00000000-0000-0000-0000-000000000000}" dt="2026-10-02T15:28:04.339" v="52" actId="1076"/>
          <ac:spMkLst>
            <pc:docMk/>
            <pc:sldMk cId="2497131579" sldId="2147377786"/>
            <ac:spMk id="12" creationId="{7D007E76-AC74-40AB-972F-30BA53CD3799}"/>
          </ac:spMkLst>
        </pc:spChg>
        <pc:spChg chg="add mod">
          <ac:chgData name="Gaita Matteo" userId="S::matteo.gaita@exprivia.com::3b34493c-787a-4579-8e1b-874cb6e86215" providerId="AD" clId="Web-{00000000-0000-0000-0000-000000000000}" dt="2026-10-02T15:28:04.355" v="53" actId="1076"/>
          <ac:spMkLst>
            <pc:docMk/>
            <pc:sldMk cId="2497131579" sldId="2147377786"/>
            <ac:spMk id="13" creationId="{A2750B31-D67A-DC43-8378-278731AF93C2}"/>
          </ac:spMkLst>
        </pc:spChg>
        <pc:spChg chg="add mod">
          <ac:chgData name="Gaita Matteo" userId="S::matteo.gaita@exprivia.com::3b34493c-787a-4579-8e1b-874cb6e86215" providerId="AD" clId="Web-{00000000-0000-0000-0000-000000000000}" dt="2026-10-02T15:28:04.355" v="54" actId="1076"/>
          <ac:spMkLst>
            <pc:docMk/>
            <pc:sldMk cId="2497131579" sldId="2147377786"/>
            <ac:spMk id="14" creationId="{A708A207-B0A2-7B51-DA74-1B7253732487}"/>
          </ac:spMkLst>
        </pc:spChg>
        <pc:spChg chg="add">
          <ac:chgData name="Gaita Matteo" userId="S::matteo.gaita@exprivia.com::3b34493c-787a-4579-8e1b-874cb6e86215" providerId="AD" clId="Web-{00000000-0000-0000-0000-000000000000}" dt="2026-10-02T15:28:20.262" v="55"/>
          <ac:spMkLst>
            <pc:docMk/>
            <pc:sldMk cId="2497131579" sldId="2147377786"/>
            <ac:spMk id="16" creationId="{455479B7-9900-627D-7CAA-70CB198809DF}"/>
          </ac:spMkLst>
        </pc:spChg>
        <pc:grpChg chg="add mod">
          <ac:chgData name="Gaita Matteo" userId="S::matteo.gaita@exprivia.com::3b34493c-787a-4579-8e1b-874cb6e86215" providerId="AD" clId="Web-{00000000-0000-0000-0000-000000000000}" dt="2026-10-02T15:28:04.308" v="47" actId="1076"/>
          <ac:grpSpMkLst>
            <pc:docMk/>
            <pc:sldMk cId="2497131579" sldId="2147377786"/>
            <ac:grpSpMk id="5" creationId="{B7BE69D8-E62B-E2DF-F30F-EE3DE72F6A59}"/>
          </ac:grpSpMkLst>
        </pc:grpChg>
      </pc:sldChg>
      <pc:sldChg chg="addSp delSp modSp new">
        <pc:chgData name="Gaita Matteo" userId="S::matteo.gaita@exprivia.com::3b34493c-787a-4579-8e1b-874cb6e86215" providerId="AD" clId="Web-{00000000-0000-0000-0000-000000000000}" dt="2026-10-08T13:35:26.020" v="450" actId="1076"/>
        <pc:sldMkLst>
          <pc:docMk/>
          <pc:sldMk cId="3279586391" sldId="2147377787"/>
        </pc:sldMkLst>
        <pc:spChg chg="add mod">
          <ac:chgData name="Gaita Matteo" userId="S::matteo.gaita@exprivia.com::3b34493c-787a-4579-8e1b-874cb6e86215" providerId="AD" clId="Web-{00000000-0000-0000-0000-000000000000}" dt="2026-10-08T13:34:42.206" v="439" actId="20577"/>
          <ac:spMkLst>
            <pc:docMk/>
            <pc:sldMk cId="3279586391" sldId="2147377787"/>
            <ac:spMk id="4" creationId="{74CA8466-F910-6D31-D296-B969317FCB56}"/>
          </ac:spMkLst>
        </pc:spChg>
        <pc:spChg chg="add mod">
          <ac:chgData name="Gaita Matteo" userId="S::matteo.gaita@exprivia.com::3b34493c-787a-4579-8e1b-874cb6e86215" providerId="AD" clId="Web-{00000000-0000-0000-0000-000000000000}" dt="2026-10-02T15:30:30.141" v="89" actId="20577"/>
          <ac:spMkLst>
            <pc:docMk/>
            <pc:sldMk cId="3279586391" sldId="2147377787"/>
            <ac:spMk id="5" creationId="{A590529B-6AD9-751C-4D57-EF3C43AA0EF4}"/>
          </ac:spMkLst>
        </pc:spChg>
        <pc:spChg chg="add del mod">
          <ac:chgData name="Gaita Matteo" userId="S::matteo.gaita@exprivia.com::3b34493c-787a-4579-8e1b-874cb6e86215" providerId="AD" clId="Web-{00000000-0000-0000-0000-000000000000}" dt="2026-10-08T13:34:54.800" v="443"/>
          <ac:spMkLst>
            <pc:docMk/>
            <pc:sldMk cId="3279586391" sldId="2147377787"/>
            <ac:spMk id="6" creationId="{6464CF7A-F7D3-7214-75DC-88FF953E6147}"/>
          </ac:spMkLst>
        </pc:spChg>
        <pc:spChg chg="add del mod">
          <ac:chgData name="Gaita Matteo" userId="S::matteo.gaita@exprivia.com::3b34493c-787a-4579-8e1b-874cb6e86215" providerId="AD" clId="Web-{00000000-0000-0000-0000-000000000000}" dt="2026-10-08T13:34:54.800" v="442"/>
          <ac:spMkLst>
            <pc:docMk/>
            <pc:sldMk cId="3279586391" sldId="2147377787"/>
            <ac:spMk id="7" creationId="{AC0F354D-367F-BE60-36DA-9E2DC3CF13A9}"/>
          </ac:spMkLst>
        </pc:spChg>
        <pc:spChg chg="add mod">
          <ac:chgData name="Gaita Matteo" userId="S::matteo.gaita@exprivia.com::3b34493c-787a-4579-8e1b-874cb6e86215" providerId="AD" clId="Web-{00000000-0000-0000-0000-000000000000}" dt="2026-10-08T13:35:05.160" v="446" actId="20577"/>
          <ac:spMkLst>
            <pc:docMk/>
            <pc:sldMk cId="3279586391" sldId="2147377787"/>
            <ac:spMk id="9" creationId="{854DD52C-13EF-1367-2D85-9A24DA42B5A3}"/>
          </ac:spMkLst>
        </pc:spChg>
        <pc:picChg chg="mod">
          <ac:chgData name="Gaita Matteo" userId="S::matteo.gaita@exprivia.com::3b34493c-787a-4579-8e1b-874cb6e86215" providerId="AD" clId="Web-{00000000-0000-0000-0000-000000000000}" dt="2026-10-08T13:35:26.020" v="450" actId="1076"/>
          <ac:picMkLst>
            <pc:docMk/>
            <pc:sldMk cId="3279586391" sldId="2147377787"/>
            <ac:picMk id="2" creationId="{F2B6F7C9-18CE-E7DD-EAA7-8565DAA3279E}"/>
          </ac:picMkLst>
        </pc:picChg>
      </pc:sldChg>
      <pc:sldChg chg="addSp delSp modSp new">
        <pc:chgData name="Gaita Matteo" userId="S::matteo.gaita@exprivia.com::3b34493c-787a-4579-8e1b-874cb6e86215" providerId="AD" clId="Web-{00000000-0000-0000-0000-000000000000}" dt="2026-10-08T13:37:24.258" v="490" actId="1076"/>
        <pc:sldMkLst>
          <pc:docMk/>
          <pc:sldMk cId="2163049176" sldId="2147377788"/>
        </pc:sldMkLst>
        <pc:spChg chg="del mod">
          <ac:chgData name="Gaita Matteo" userId="S::matteo.gaita@exprivia.com::3b34493c-787a-4579-8e1b-874cb6e86215" providerId="AD" clId="Web-{00000000-0000-0000-0000-000000000000}" dt="2026-10-08T13:35:53.442" v="463"/>
          <ac:spMkLst>
            <pc:docMk/>
            <pc:sldMk cId="2163049176" sldId="2147377788"/>
            <ac:spMk id="2" creationId="{6464CF7A-F7D3-7214-75DC-88FF953E6147}"/>
          </ac:spMkLst>
        </pc:spChg>
        <pc:spChg chg="del mod">
          <ac:chgData name="Gaita Matteo" userId="S::matteo.gaita@exprivia.com::3b34493c-787a-4579-8e1b-874cb6e86215" providerId="AD" clId="Web-{00000000-0000-0000-0000-000000000000}" dt="2026-10-08T13:35:53.442" v="462"/>
          <ac:spMkLst>
            <pc:docMk/>
            <pc:sldMk cId="2163049176" sldId="2147377788"/>
            <ac:spMk id="3" creationId="{F7D92BE6-EBB0-95B7-4108-69227C38D442}"/>
          </ac:spMkLst>
        </pc:spChg>
        <pc:spChg chg="add mod">
          <ac:chgData name="Gaita Matteo" userId="S::matteo.gaita@exprivia.com::3b34493c-787a-4579-8e1b-874cb6e86215" providerId="AD" clId="Web-{00000000-0000-0000-0000-000000000000}" dt="2026-10-08T13:35:45.005" v="458" actId="20577"/>
          <ac:spMkLst>
            <pc:docMk/>
            <pc:sldMk cId="2163049176" sldId="2147377788"/>
            <ac:spMk id="5" creationId="{9A5B4015-2A1B-BE4E-CB20-D8A19033D2AF}"/>
          </ac:spMkLst>
        </pc:spChg>
        <pc:spChg chg="add mod">
          <ac:chgData name="Gaita Matteo" userId="S::matteo.gaita@exprivia.com::3b34493c-787a-4579-8e1b-874cb6e86215" providerId="AD" clId="Web-{00000000-0000-0000-0000-000000000000}" dt="2026-10-02T15:30:37.689" v="91" actId="20577"/>
          <ac:spMkLst>
            <pc:docMk/>
            <pc:sldMk cId="2163049176" sldId="2147377788"/>
            <ac:spMk id="6" creationId="{0B37669C-5116-ABF6-850B-54EDB14EA979}"/>
          </ac:spMkLst>
        </pc:spChg>
        <pc:spChg chg="add mod">
          <ac:chgData name="Gaita Matteo" userId="S::matteo.gaita@exprivia.com::3b34493c-787a-4579-8e1b-874cb6e86215" providerId="AD" clId="Web-{00000000-0000-0000-0000-000000000000}" dt="2026-10-08T13:35:55.989" v="465" actId="20577"/>
          <ac:spMkLst>
            <pc:docMk/>
            <pc:sldMk cId="2163049176" sldId="2147377788"/>
            <ac:spMk id="9" creationId="{2999D2F3-410E-77FA-CEEA-16909184EAE8}"/>
          </ac:spMkLst>
        </pc:spChg>
        <pc:picChg chg="mod">
          <ac:chgData name="Gaita Matteo" userId="S::matteo.gaita@exprivia.com::3b34493c-787a-4579-8e1b-874cb6e86215" providerId="AD" clId="Web-{00000000-0000-0000-0000-000000000000}" dt="2026-10-08T13:37:24.258" v="490" actId="1076"/>
          <ac:picMkLst>
            <pc:docMk/>
            <pc:sldMk cId="2163049176" sldId="2147377788"/>
            <ac:picMk id="7" creationId="{0A1A0E4F-4733-0B63-7DC6-9750E8E7D3BA}"/>
          </ac:picMkLst>
        </pc:picChg>
      </pc:sldChg>
      <pc:sldChg chg="addSp delSp modSp new">
        <pc:chgData name="Gaita Matteo" userId="S::matteo.gaita@exprivia.com::3b34493c-787a-4579-8e1b-874cb6e86215" providerId="AD" clId="Web-{00000000-0000-0000-0000-000000000000}" dt="2026-10-08T13:37:15.976" v="487" actId="1076"/>
        <pc:sldMkLst>
          <pc:docMk/>
          <pc:sldMk cId="670754660" sldId="2147377789"/>
        </pc:sldMkLst>
        <pc:spChg chg="del mod">
          <ac:chgData name="Gaita Matteo" userId="S::matteo.gaita@exprivia.com::3b34493c-787a-4579-8e1b-874cb6e86215" providerId="AD" clId="Web-{00000000-0000-0000-0000-000000000000}" dt="2026-10-08T13:36:51.522" v="481"/>
          <ac:spMkLst>
            <pc:docMk/>
            <pc:sldMk cId="670754660" sldId="2147377789"/>
            <ac:spMk id="2" creationId="{6464CF7A-F7D3-7214-75DC-88FF953E6147}"/>
          </ac:spMkLst>
        </pc:spChg>
        <pc:spChg chg="del mod">
          <ac:chgData name="Gaita Matteo" userId="S::matteo.gaita@exprivia.com::3b34493c-787a-4579-8e1b-874cb6e86215" providerId="AD" clId="Web-{00000000-0000-0000-0000-000000000000}" dt="2026-10-08T13:36:51.522" v="480"/>
          <ac:spMkLst>
            <pc:docMk/>
            <pc:sldMk cId="670754660" sldId="2147377789"/>
            <ac:spMk id="3" creationId="{F7D92BE6-EBB0-95B7-4108-69227C38D442}"/>
          </ac:spMkLst>
        </pc:spChg>
        <pc:spChg chg="add mod">
          <ac:chgData name="Gaita Matteo" userId="S::matteo.gaita@exprivia.com::3b34493c-787a-4579-8e1b-874cb6e86215" providerId="AD" clId="Web-{00000000-0000-0000-0000-000000000000}" dt="2026-10-08T13:36:34.803" v="471" actId="20577"/>
          <ac:spMkLst>
            <pc:docMk/>
            <pc:sldMk cId="670754660" sldId="2147377789"/>
            <ac:spMk id="5" creationId="{E00396D7-1537-B53F-23C3-2BDC1564F5AC}"/>
          </ac:spMkLst>
        </pc:spChg>
        <pc:spChg chg="add mod">
          <ac:chgData name="Gaita Matteo" userId="S::matteo.gaita@exprivia.com::3b34493c-787a-4579-8e1b-874cb6e86215" providerId="AD" clId="Web-{00000000-0000-0000-0000-000000000000}" dt="2026-10-02T15:30:47.049" v="93" actId="20577"/>
          <ac:spMkLst>
            <pc:docMk/>
            <pc:sldMk cId="670754660" sldId="2147377789"/>
            <ac:spMk id="6" creationId="{2CC7048B-EBF0-998D-19AB-CFDC2283D4D7}"/>
          </ac:spMkLst>
        </pc:spChg>
        <pc:spChg chg="add mod">
          <ac:chgData name="Gaita Matteo" userId="S::matteo.gaita@exprivia.com::3b34493c-787a-4579-8e1b-874cb6e86215" providerId="AD" clId="Web-{00000000-0000-0000-0000-000000000000}" dt="2026-10-08T13:36:55.538" v="484" actId="20577"/>
          <ac:spMkLst>
            <pc:docMk/>
            <pc:sldMk cId="670754660" sldId="2147377789"/>
            <ac:spMk id="8" creationId="{F80B6696-507B-CF56-40EB-15B015C6DC09}"/>
          </ac:spMkLst>
        </pc:spChg>
        <pc:picChg chg="mod">
          <ac:chgData name="Gaita Matteo" userId="S::matteo.gaita@exprivia.com::3b34493c-787a-4579-8e1b-874cb6e86215" providerId="AD" clId="Web-{00000000-0000-0000-0000-000000000000}" dt="2026-10-08T13:37:15.976" v="487" actId="1076"/>
          <ac:picMkLst>
            <pc:docMk/>
            <pc:sldMk cId="670754660" sldId="2147377789"/>
            <ac:picMk id="9" creationId="{DDD6ADCA-201C-0C1E-D593-384D8A03B59B}"/>
          </ac:picMkLst>
        </pc:picChg>
      </pc:sldChg>
      <pc:sldChg chg="addSp delSp modSp new">
        <pc:chgData name="Gaita Matteo" userId="S::matteo.gaita@exprivia.com::3b34493c-787a-4579-8e1b-874cb6e86215" providerId="AD" clId="Web-{00000000-0000-0000-0000-000000000000}" dt="2026-10-08T13:44:00.129" v="590" actId="20577"/>
        <pc:sldMkLst>
          <pc:docMk/>
          <pc:sldMk cId="1783400086" sldId="2147377790"/>
        </pc:sldMkLst>
        <pc:spChg chg="del mod">
          <ac:chgData name="Gaita Matteo" userId="S::matteo.gaita@exprivia.com::3b34493c-787a-4579-8e1b-874cb6e86215" providerId="AD" clId="Web-{00000000-0000-0000-0000-000000000000}" dt="2026-10-08T13:38:01.884" v="499"/>
          <ac:spMkLst>
            <pc:docMk/>
            <pc:sldMk cId="1783400086" sldId="2147377790"/>
            <ac:spMk id="2" creationId="{6464CF7A-F7D3-7214-75DC-88FF953E6147}"/>
          </ac:spMkLst>
        </pc:spChg>
        <pc:spChg chg="del mod">
          <ac:chgData name="Gaita Matteo" userId="S::matteo.gaita@exprivia.com::3b34493c-787a-4579-8e1b-874cb6e86215" providerId="AD" clId="Web-{00000000-0000-0000-0000-000000000000}" dt="2026-10-08T13:38:01.884" v="498"/>
          <ac:spMkLst>
            <pc:docMk/>
            <pc:sldMk cId="1783400086" sldId="2147377790"/>
            <ac:spMk id="3" creationId="{0DCB59B9-FB95-2BCD-98CF-B375FE0C7ECB}"/>
          </ac:spMkLst>
        </pc:spChg>
        <pc:spChg chg="add mod">
          <ac:chgData name="Gaita Matteo" userId="S::matteo.gaita@exprivia.com::3b34493c-787a-4579-8e1b-874cb6e86215" providerId="AD" clId="Web-{00000000-0000-0000-0000-000000000000}" dt="2026-10-02T15:30:55.940" v="95" actId="20577"/>
          <ac:spMkLst>
            <pc:docMk/>
            <pc:sldMk cId="1783400086" sldId="2147377790"/>
            <ac:spMk id="6" creationId="{AE23783F-D100-5D28-5424-6B6C19E01244}"/>
          </ac:spMkLst>
        </pc:spChg>
        <pc:spChg chg="add mod">
          <ac:chgData name="Gaita Matteo" userId="S::matteo.gaita@exprivia.com::3b34493c-787a-4579-8e1b-874cb6e86215" providerId="AD" clId="Web-{00000000-0000-0000-0000-000000000000}" dt="2026-10-08T13:37:47.993" v="495" actId="20577"/>
          <ac:spMkLst>
            <pc:docMk/>
            <pc:sldMk cId="1783400086" sldId="2147377790"/>
            <ac:spMk id="12" creationId="{548BE891-9D9A-173D-B6F5-F1E5E8F23E3B}"/>
          </ac:spMkLst>
        </pc:spChg>
        <pc:spChg chg="add mod">
          <ac:chgData name="Gaita Matteo" userId="S::matteo.gaita@exprivia.com::3b34493c-787a-4579-8e1b-874cb6e86215" providerId="AD" clId="Web-{00000000-0000-0000-0000-000000000000}" dt="2026-10-08T13:44:00.129" v="590" actId="20577"/>
          <ac:spMkLst>
            <pc:docMk/>
            <pc:sldMk cId="1783400086" sldId="2147377790"/>
            <ac:spMk id="15" creationId="{D5396A6B-B947-8390-D27A-F7323B554489}"/>
          </ac:spMkLst>
        </pc:spChg>
        <pc:picChg chg="mod">
          <ac:chgData name="Gaita Matteo" userId="S::matteo.gaita@exprivia.com::3b34493c-787a-4579-8e1b-874cb6e86215" providerId="AD" clId="Web-{00000000-0000-0000-0000-000000000000}" dt="2026-10-08T13:38:18.900" v="504" actId="1076"/>
          <ac:picMkLst>
            <pc:docMk/>
            <pc:sldMk cId="1783400086" sldId="2147377790"/>
            <ac:picMk id="7" creationId="{A398EB52-E794-4A83-302B-6B3435545EC0}"/>
          </ac:picMkLst>
        </pc:picChg>
      </pc:sldChg>
      <pc:sldChg chg="addSp delSp modSp new">
        <pc:chgData name="Gaita Matteo" userId="S::matteo.gaita@exprivia.com::3b34493c-787a-4579-8e1b-874cb6e86215" providerId="AD" clId="Web-{00000000-0000-0000-0000-000000000000}" dt="2026-10-08T13:44:12.067" v="593" actId="20577"/>
        <pc:sldMkLst>
          <pc:docMk/>
          <pc:sldMk cId="229927181" sldId="2147377791"/>
        </pc:sldMkLst>
        <pc:spChg chg="del mod">
          <ac:chgData name="Gaita Matteo" userId="S::matteo.gaita@exprivia.com::3b34493c-787a-4579-8e1b-874cb6e86215" providerId="AD" clId="Web-{00000000-0000-0000-0000-000000000000}" dt="2026-10-08T13:39:09.902" v="519"/>
          <ac:spMkLst>
            <pc:docMk/>
            <pc:sldMk cId="229927181" sldId="2147377791"/>
            <ac:spMk id="8" creationId="{31D44708-DBCE-55D4-7D8D-F224D2C79E9F}"/>
          </ac:spMkLst>
        </pc:spChg>
        <pc:spChg chg="del mod">
          <ac:chgData name="Gaita Matteo" userId="S::matteo.gaita@exprivia.com::3b34493c-787a-4579-8e1b-874cb6e86215" providerId="AD" clId="Web-{00000000-0000-0000-0000-000000000000}" dt="2026-10-08T13:39:09.902" v="518"/>
          <ac:spMkLst>
            <pc:docMk/>
            <pc:sldMk cId="229927181" sldId="2147377791"/>
            <ac:spMk id="9" creationId="{6464CF7A-F7D3-7214-75DC-88FF953E6147}"/>
          </ac:spMkLst>
        </pc:spChg>
        <pc:spChg chg="mod">
          <ac:chgData name="Gaita Matteo" userId="S::matteo.gaita@exprivia.com::3b34493c-787a-4579-8e1b-874cb6e86215" providerId="AD" clId="Web-{00000000-0000-0000-0000-000000000000}" dt="2026-10-08T13:41:20.515" v="547" actId="1076"/>
          <ac:spMkLst>
            <pc:docMk/>
            <pc:sldMk cId="229927181" sldId="2147377791"/>
            <ac:spMk id="13" creationId="{4C7422E6-F7C0-CD27-8BB3-A32A9556CBE5}"/>
          </ac:spMkLst>
        </pc:spChg>
        <pc:spChg chg="del mod">
          <ac:chgData name="Gaita Matteo" userId="S::matteo.gaita@exprivia.com::3b34493c-787a-4579-8e1b-874cb6e86215" providerId="AD" clId="Web-{00000000-0000-0000-0000-000000000000}" dt="2026-10-08T13:39:09.902" v="517"/>
          <ac:spMkLst>
            <pc:docMk/>
            <pc:sldMk cId="229927181" sldId="2147377791"/>
            <ac:spMk id="14" creationId="{61CF6BB2-06F4-C041-CCC3-48CF3B989548}"/>
          </ac:spMkLst>
        </pc:spChg>
        <pc:spChg chg="add mod">
          <ac:chgData name="Gaita Matteo" userId="S::matteo.gaita@exprivia.com::3b34493c-787a-4579-8e1b-874cb6e86215" providerId="AD" clId="Web-{00000000-0000-0000-0000-000000000000}" dt="2026-10-08T13:38:37.916" v="510" actId="20577"/>
          <ac:spMkLst>
            <pc:docMk/>
            <pc:sldMk cId="229927181" sldId="2147377791"/>
            <ac:spMk id="28" creationId="{6B124CD8-294B-4379-0A0D-A7C436B3DEEA}"/>
          </ac:spMkLst>
        </pc:spChg>
        <pc:spChg chg="add mod">
          <ac:chgData name="Gaita Matteo" userId="S::matteo.gaita@exprivia.com::3b34493c-787a-4579-8e1b-874cb6e86215" providerId="AD" clId="Web-{00000000-0000-0000-0000-000000000000}" dt="2026-10-08T13:44:12.067" v="593" actId="20577"/>
          <ac:spMkLst>
            <pc:docMk/>
            <pc:sldMk cId="229927181" sldId="2147377791"/>
            <ac:spMk id="30" creationId="{DDFA460F-AA1C-76F6-D5E0-1CC3A6740EDE}"/>
          </ac:spMkLst>
        </pc:spChg>
        <pc:spChg chg="add mod">
          <ac:chgData name="Gaita Matteo" userId="S::matteo.gaita@exprivia.com::3b34493c-787a-4579-8e1b-874cb6e86215" providerId="AD" clId="Web-{00000000-0000-0000-0000-000000000000}" dt="2026-10-08T13:39:00.026" v="516" actId="1076"/>
          <ac:spMkLst>
            <pc:docMk/>
            <pc:sldMk cId="229927181" sldId="2147377791"/>
            <ac:spMk id="31" creationId="{BE7AF168-691F-6841-22CD-99395E3D15F8}"/>
          </ac:spMkLst>
        </pc:spChg>
        <pc:grpChg chg="mod">
          <ac:chgData name="Gaita Matteo" userId="S::matteo.gaita@exprivia.com::3b34493c-787a-4579-8e1b-874cb6e86215" providerId="AD" clId="Web-{00000000-0000-0000-0000-000000000000}" dt="2026-10-08T13:41:20.577" v="554" actId="1076"/>
          <ac:grpSpMkLst>
            <pc:docMk/>
            <pc:sldMk cId="229927181" sldId="2147377791"/>
            <ac:grpSpMk id="18" creationId="{338117F3-9687-4FA0-631F-5F16AAA1DB72}"/>
          </ac:grpSpMkLst>
        </pc:grpChg>
        <pc:grpChg chg="mod">
          <ac:chgData name="Gaita Matteo" userId="S::matteo.gaita@exprivia.com::3b34493c-787a-4579-8e1b-874cb6e86215" providerId="AD" clId="Web-{00000000-0000-0000-0000-000000000000}" dt="2026-10-08T13:41:20.624" v="559" actId="1076"/>
          <ac:grpSpMkLst>
            <pc:docMk/>
            <pc:sldMk cId="229927181" sldId="2147377791"/>
            <ac:grpSpMk id="27" creationId="{4D7E3986-D353-F0B1-2785-60B6CCE167C2}"/>
          </ac:grpSpMkLst>
        </pc:grpChg>
        <pc:picChg chg="mod">
          <ac:chgData name="Gaita Matteo" userId="S::matteo.gaita@exprivia.com::3b34493c-787a-4579-8e1b-874cb6e86215" providerId="AD" clId="Web-{00000000-0000-0000-0000-000000000000}" dt="2026-10-08T13:41:20.531" v="548" actId="1076"/>
          <ac:picMkLst>
            <pc:docMk/>
            <pc:sldMk cId="229927181" sldId="2147377791"/>
            <ac:picMk id="10" creationId="{FC366406-C1F2-749E-1C01-487DBC3C1954}"/>
          </ac:picMkLst>
        </pc:picChg>
        <pc:picChg chg="mod">
          <ac:chgData name="Gaita Matteo" userId="S::matteo.gaita@exprivia.com::3b34493c-787a-4579-8e1b-874cb6e86215" providerId="AD" clId="Web-{00000000-0000-0000-0000-000000000000}" dt="2026-10-08T13:41:20.531" v="549" actId="1076"/>
          <ac:picMkLst>
            <pc:docMk/>
            <pc:sldMk cId="229927181" sldId="2147377791"/>
            <ac:picMk id="15" creationId="{04124B09-4F90-D10A-0925-E12339D63EF8}"/>
          </ac:picMkLst>
        </pc:picChg>
        <pc:inkChg chg="mod">
          <ac:chgData name="Gaita Matteo" userId="S::matteo.gaita@exprivia.com::3b34493c-787a-4579-8e1b-874cb6e86215" providerId="AD" clId="Web-{00000000-0000-0000-0000-000000000000}" dt="2026-10-08T13:41:20.546" v="551" actId="1076"/>
          <ac:inkMkLst>
            <pc:docMk/>
            <pc:sldMk cId="229927181" sldId="2147377791"/>
            <ac:inkMk id="4" creationId="{FAFFFC8A-F268-9F4A-038B-2EFBFD5D01AB}"/>
          </ac:inkMkLst>
        </pc:inkChg>
        <pc:inkChg chg="mod">
          <ac:chgData name="Gaita Matteo" userId="S::matteo.gaita@exprivia.com::3b34493c-787a-4579-8e1b-874cb6e86215" providerId="AD" clId="Web-{00000000-0000-0000-0000-000000000000}" dt="2026-10-08T13:41:20.562" v="552" actId="1076"/>
          <ac:inkMkLst>
            <pc:docMk/>
            <pc:sldMk cId="229927181" sldId="2147377791"/>
            <ac:inkMk id="7" creationId="{31B6BA2A-41F3-B2F2-9680-E3A19C068147}"/>
          </ac:inkMkLst>
        </pc:inkChg>
        <pc:inkChg chg="mod">
          <ac:chgData name="Gaita Matteo" userId="S::matteo.gaita@exprivia.com::3b34493c-787a-4579-8e1b-874cb6e86215" providerId="AD" clId="Web-{00000000-0000-0000-0000-000000000000}" dt="2026-10-08T13:41:20.562" v="553" actId="1076"/>
          <ac:inkMkLst>
            <pc:docMk/>
            <pc:sldMk cId="229927181" sldId="2147377791"/>
            <ac:inkMk id="11" creationId="{606CF5CA-52BE-3D8A-CD40-D8F9352C338A}"/>
          </ac:inkMkLst>
        </pc:inkChg>
        <pc:inkChg chg="mod">
          <ac:chgData name="Gaita Matteo" userId="S::matteo.gaita@exprivia.com::3b34493c-787a-4579-8e1b-874cb6e86215" providerId="AD" clId="Web-{00000000-0000-0000-0000-000000000000}" dt="2026-10-08T13:41:20.577" v="555" actId="1076"/>
          <ac:inkMkLst>
            <pc:docMk/>
            <pc:sldMk cId="229927181" sldId="2147377791"/>
            <ac:inkMk id="19" creationId="{AC41E81D-C832-3BF2-65DD-088B0960B958}"/>
          </ac:inkMkLst>
        </pc:inkChg>
        <pc:inkChg chg="mod">
          <ac:chgData name="Gaita Matteo" userId="S::matteo.gaita@exprivia.com::3b34493c-787a-4579-8e1b-874cb6e86215" providerId="AD" clId="Web-{00000000-0000-0000-0000-000000000000}" dt="2026-10-08T13:41:20.593" v="556" actId="1076"/>
          <ac:inkMkLst>
            <pc:docMk/>
            <pc:sldMk cId="229927181" sldId="2147377791"/>
            <ac:inkMk id="20" creationId="{650E1276-850F-9B01-691B-012A9EE5BF1D}"/>
          </ac:inkMkLst>
        </pc:inkChg>
        <pc:inkChg chg="mod">
          <ac:chgData name="Gaita Matteo" userId="S::matteo.gaita@exprivia.com::3b34493c-787a-4579-8e1b-874cb6e86215" providerId="AD" clId="Web-{00000000-0000-0000-0000-000000000000}" dt="2026-10-08T13:41:20.609" v="557" actId="1076"/>
          <ac:inkMkLst>
            <pc:docMk/>
            <pc:sldMk cId="229927181" sldId="2147377791"/>
            <ac:inkMk id="22" creationId="{8EFB20CC-1202-650C-D27B-0FCD690BDC41}"/>
          </ac:inkMkLst>
        </pc:inkChg>
        <pc:inkChg chg="mod">
          <ac:chgData name="Gaita Matteo" userId="S::matteo.gaita@exprivia.com::3b34493c-787a-4579-8e1b-874cb6e86215" providerId="AD" clId="Web-{00000000-0000-0000-0000-000000000000}" dt="2026-10-08T13:41:20.609" v="558" actId="1076"/>
          <ac:inkMkLst>
            <pc:docMk/>
            <pc:sldMk cId="229927181" sldId="2147377791"/>
            <ac:inkMk id="23" creationId="{3CA36A73-BFF6-7843-DD09-2E357D29FFE3}"/>
          </ac:inkMkLst>
        </pc:inkChg>
        <pc:cxnChg chg="mod">
          <ac:chgData name="Gaita Matteo" userId="S::matteo.gaita@exprivia.com::3b34493c-787a-4579-8e1b-874cb6e86215" providerId="AD" clId="Web-{00000000-0000-0000-0000-000000000000}" dt="2026-10-08T13:41:20.546" v="550" actId="1076"/>
          <ac:cxnSpMkLst>
            <pc:docMk/>
            <pc:sldMk cId="229927181" sldId="2147377791"/>
            <ac:cxnSpMk id="16" creationId="{2DCFB27D-1D1F-0BE6-E53F-E10E33FBB2E9}"/>
          </ac:cxnSpMkLst>
        </pc:cxnChg>
      </pc:sldChg>
      <pc:sldChg chg="addSp delSp modSp">
        <pc:chgData name="Gaita Matteo" userId="S::matteo.gaita@exprivia.com::3b34493c-787a-4579-8e1b-874cb6e86215" providerId="AD" clId="Web-{00000000-0000-0000-0000-000000000000}" dt="2026-10-08T13:44:16.958" v="594" actId="20577"/>
        <pc:sldMkLst>
          <pc:docMk/>
          <pc:sldMk cId="1954104909" sldId="2147377792"/>
        </pc:sldMkLst>
        <pc:spChg chg="add mod">
          <ac:chgData name="Gaita Matteo" userId="S::matteo.gaita@exprivia.com::3b34493c-787a-4579-8e1b-874cb6e86215" providerId="AD" clId="Web-{00000000-0000-0000-0000-000000000000}" dt="2026-10-08T13:40:14.716" v="524" actId="20577"/>
          <ac:spMkLst>
            <pc:docMk/>
            <pc:sldMk cId="1954104909" sldId="2147377792"/>
            <ac:spMk id="4" creationId="{0A418FFA-3481-55F6-B8AE-69E265E83CE8}"/>
          </ac:spMkLst>
        </pc:spChg>
        <pc:spChg chg="del mod">
          <ac:chgData name="Gaita Matteo" userId="S::matteo.gaita@exprivia.com::3b34493c-787a-4579-8e1b-874cb6e86215" providerId="AD" clId="Web-{00000000-0000-0000-0000-000000000000}" dt="2026-10-08T13:40:42.576" v="533"/>
          <ac:spMkLst>
            <pc:docMk/>
            <pc:sldMk cId="1954104909" sldId="2147377792"/>
            <ac:spMk id="7" creationId="{3FC10ECD-213E-8EAF-A7D6-D7CF83F05018}"/>
          </ac:spMkLst>
        </pc:spChg>
        <pc:spChg chg="del mod">
          <ac:chgData name="Gaita Matteo" userId="S::matteo.gaita@exprivia.com::3b34493c-787a-4579-8e1b-874cb6e86215" providerId="AD" clId="Web-{00000000-0000-0000-0000-000000000000}" dt="2026-10-08T13:40:42.576" v="532"/>
          <ac:spMkLst>
            <pc:docMk/>
            <pc:sldMk cId="1954104909" sldId="2147377792"/>
            <ac:spMk id="8" creationId="{7F98680D-F074-0D9E-C6D3-4FF4BEB2FE5F}"/>
          </ac:spMkLst>
        </pc:spChg>
        <pc:spChg chg="add mod">
          <ac:chgData name="Gaita Matteo" userId="S::matteo.gaita@exprivia.com::3b34493c-787a-4579-8e1b-874cb6e86215" providerId="AD" clId="Web-{00000000-0000-0000-0000-000000000000}" dt="2026-10-08T13:44:16.958" v="594" actId="20577"/>
          <ac:spMkLst>
            <pc:docMk/>
            <pc:sldMk cId="1954104909" sldId="2147377792"/>
            <ac:spMk id="9" creationId="{33083C51-6C6D-A8FC-23BE-D8C5B77C3661}"/>
          </ac:spMkLst>
        </pc:spChg>
        <pc:picChg chg="mod">
          <ac:chgData name="Gaita Matteo" userId="S::matteo.gaita@exprivia.com::3b34493c-787a-4579-8e1b-874cb6e86215" providerId="AD" clId="Web-{00000000-0000-0000-0000-000000000000}" dt="2026-10-08T13:41:47.078" v="560" actId="1076"/>
          <ac:picMkLst>
            <pc:docMk/>
            <pc:sldMk cId="1954104909" sldId="2147377792"/>
            <ac:picMk id="2" creationId="{00CB04BC-F3D4-4AE8-0475-D10C3F1514A4}"/>
          </ac:picMkLst>
        </pc:picChg>
      </pc:sldChg>
      <pc:sldChg chg="addSp delSp modSp">
        <pc:chgData name="Gaita Matteo" userId="S::matteo.gaita@exprivia.com::3b34493c-787a-4579-8e1b-874cb6e86215" providerId="AD" clId="Web-{00000000-0000-0000-0000-000000000000}" dt="2026-10-08T13:44:21.114" v="596" actId="20577"/>
        <pc:sldMkLst>
          <pc:docMk/>
          <pc:sldMk cId="3567224976" sldId="2147377793"/>
        </pc:sldMkLst>
        <pc:spChg chg="add mod">
          <ac:chgData name="Gaita Matteo" userId="S::matteo.gaita@exprivia.com::3b34493c-787a-4579-8e1b-874cb6e86215" providerId="AD" clId="Web-{00000000-0000-0000-0000-000000000000}" dt="2026-10-08T13:42:01.751" v="565" actId="20577"/>
          <ac:spMkLst>
            <pc:docMk/>
            <pc:sldMk cId="3567224976" sldId="2147377793"/>
            <ac:spMk id="4" creationId="{80B7CBC9-0E96-B950-DCD8-662F99D1264E}"/>
          </ac:spMkLst>
        </pc:spChg>
        <pc:spChg chg="del mod">
          <ac:chgData name="Gaita Matteo" userId="S::matteo.gaita@exprivia.com::3b34493c-787a-4579-8e1b-874cb6e86215" providerId="AD" clId="Web-{00000000-0000-0000-0000-000000000000}" dt="2026-10-08T13:42:10.595" v="569"/>
          <ac:spMkLst>
            <pc:docMk/>
            <pc:sldMk cId="3567224976" sldId="2147377793"/>
            <ac:spMk id="7" creationId="{61C2AFBE-EDB3-F183-5BED-78D9F4EB9117}"/>
          </ac:spMkLst>
        </pc:spChg>
        <pc:spChg chg="del mod">
          <ac:chgData name="Gaita Matteo" userId="S::matteo.gaita@exprivia.com::3b34493c-787a-4579-8e1b-874cb6e86215" providerId="AD" clId="Web-{00000000-0000-0000-0000-000000000000}" dt="2026-10-08T13:42:10.595" v="568"/>
          <ac:spMkLst>
            <pc:docMk/>
            <pc:sldMk cId="3567224976" sldId="2147377793"/>
            <ac:spMk id="8" creationId="{90EF6D9D-53B8-7231-6EB4-5DD89409DA4D}"/>
          </ac:spMkLst>
        </pc:spChg>
        <pc:spChg chg="add mod">
          <ac:chgData name="Gaita Matteo" userId="S::matteo.gaita@exprivia.com::3b34493c-787a-4579-8e1b-874cb6e86215" providerId="AD" clId="Web-{00000000-0000-0000-0000-000000000000}" dt="2026-10-08T13:44:21.114" v="596" actId="20577"/>
          <ac:spMkLst>
            <pc:docMk/>
            <pc:sldMk cId="3567224976" sldId="2147377793"/>
            <ac:spMk id="9" creationId="{5875B1E5-6458-A3E4-4296-B2DEC2DF4C84}"/>
          </ac:spMkLst>
        </pc:spChg>
        <pc:picChg chg="mod">
          <ac:chgData name="Gaita Matteo" userId="S::matteo.gaita@exprivia.com::3b34493c-787a-4579-8e1b-874cb6e86215" providerId="AD" clId="Web-{00000000-0000-0000-0000-000000000000}" dt="2026-10-08T13:42:20.173" v="573" actId="1076"/>
          <ac:picMkLst>
            <pc:docMk/>
            <pc:sldMk cId="3567224976" sldId="2147377793"/>
            <ac:picMk id="2" creationId="{40DF935D-54B1-492D-E5AF-E253A771B4EF}"/>
          </ac:picMkLst>
        </pc:picChg>
      </pc:sldChg>
      <pc:sldChg chg="addSp delSp modSp">
        <pc:chgData name="Gaita Matteo" userId="S::matteo.gaita@exprivia.com::3b34493c-787a-4579-8e1b-874cb6e86215" providerId="AD" clId="Web-{00000000-0000-0000-0000-000000000000}" dt="2026-10-08T13:45:00.725" v="638" actId="1076"/>
        <pc:sldMkLst>
          <pc:docMk/>
          <pc:sldMk cId="199330230" sldId="2147377794"/>
        </pc:sldMkLst>
        <pc:spChg chg="mod">
          <ac:chgData name="Gaita Matteo" userId="S::matteo.gaita@exprivia.com::3b34493c-787a-4579-8e1b-874cb6e86215" providerId="AD" clId="Web-{00000000-0000-0000-0000-000000000000}" dt="2026-10-08T13:45:00.725" v="638" actId="1076"/>
          <ac:spMkLst>
            <pc:docMk/>
            <pc:sldMk cId="199330230" sldId="2147377794"/>
            <ac:spMk id="3" creationId="{45B3D661-4C37-7B30-4D4F-5B0D2A6E734B}"/>
          </ac:spMkLst>
        </pc:spChg>
        <pc:spChg chg="del mod">
          <ac:chgData name="Gaita Matteo" userId="S::matteo.gaita@exprivia.com::3b34493c-787a-4579-8e1b-874cb6e86215" providerId="AD" clId="Web-{00000000-0000-0000-0000-000000000000}" dt="2026-10-08T13:43:11.675" v="585"/>
          <ac:spMkLst>
            <pc:docMk/>
            <pc:sldMk cId="199330230" sldId="2147377794"/>
            <ac:spMk id="7" creationId="{31D44708-DBCE-55D4-7D8D-F224D2C79E9F}"/>
          </ac:spMkLst>
        </pc:spChg>
        <pc:spChg chg="del mod">
          <ac:chgData name="Gaita Matteo" userId="S::matteo.gaita@exprivia.com::3b34493c-787a-4579-8e1b-874cb6e86215" providerId="AD" clId="Web-{00000000-0000-0000-0000-000000000000}" dt="2026-10-08T13:43:11.675" v="584"/>
          <ac:spMkLst>
            <pc:docMk/>
            <pc:sldMk cId="199330230" sldId="2147377794"/>
            <ac:spMk id="8" creationId="{6464CF7A-F7D3-7214-75DC-88FF953E6147}"/>
          </ac:spMkLst>
        </pc:spChg>
        <pc:spChg chg="del mod">
          <ac:chgData name="Gaita Matteo" userId="S::matteo.gaita@exprivia.com::3b34493c-787a-4579-8e1b-874cb6e86215" providerId="AD" clId="Web-{00000000-0000-0000-0000-000000000000}" dt="2026-10-08T13:43:18.644" v="586"/>
          <ac:spMkLst>
            <pc:docMk/>
            <pc:sldMk cId="199330230" sldId="2147377794"/>
            <ac:spMk id="17" creationId="{1ABD93AF-7A51-7F28-EC0E-E9B137C9A4D4}"/>
          </ac:spMkLst>
        </pc:spChg>
        <pc:spChg chg="add mod">
          <ac:chgData name="Gaita Matteo" userId="S::matteo.gaita@exprivia.com::3b34493c-787a-4579-8e1b-874cb6e86215" providerId="AD" clId="Web-{00000000-0000-0000-0000-000000000000}" dt="2026-10-08T13:42:42.158" v="579" actId="20577"/>
          <ac:spMkLst>
            <pc:docMk/>
            <pc:sldMk cId="199330230" sldId="2147377794"/>
            <ac:spMk id="21" creationId="{6C4B7F06-6786-6A04-7E33-FADA0A2E148A}"/>
          </ac:spMkLst>
        </pc:spChg>
        <pc:spChg chg="add mod">
          <ac:chgData name="Gaita Matteo" userId="S::matteo.gaita@exprivia.com::3b34493c-787a-4579-8e1b-874cb6e86215" providerId="AD" clId="Web-{00000000-0000-0000-0000-000000000000}" dt="2026-10-08T13:44:32.974" v="601" actId="20577"/>
          <ac:spMkLst>
            <pc:docMk/>
            <pc:sldMk cId="199330230" sldId="2147377794"/>
            <ac:spMk id="29" creationId="{1F3255C5-F49A-3652-1E3D-1DF2052FD2F0}"/>
          </ac:spMkLst>
        </pc:spChg>
        <pc:spChg chg="add mod">
          <ac:chgData name="Gaita Matteo" userId="S::matteo.gaita@exprivia.com::3b34493c-787a-4579-8e1b-874cb6e86215" providerId="AD" clId="Web-{00000000-0000-0000-0000-000000000000}" dt="2026-10-08T13:43:08.237" v="583" actId="1076"/>
          <ac:spMkLst>
            <pc:docMk/>
            <pc:sldMk cId="199330230" sldId="2147377794"/>
            <ac:spMk id="30" creationId="{F5C77329-AD37-8E19-78E2-4A1B67FD719E}"/>
          </ac:spMkLst>
        </pc:spChg>
        <pc:grpChg chg="mod">
          <ac:chgData name="Gaita Matteo" userId="S::matteo.gaita@exprivia.com::3b34493c-787a-4579-8e1b-874cb6e86215" providerId="AD" clId="Web-{00000000-0000-0000-0000-000000000000}" dt="2026-10-08T13:44:53.709" v="632" actId="1076"/>
          <ac:grpSpMkLst>
            <pc:docMk/>
            <pc:sldMk cId="199330230" sldId="2147377794"/>
            <ac:grpSpMk id="13" creationId="{38EE68C6-A845-D09A-D393-CD1DA268EDA9}"/>
          </ac:grpSpMkLst>
        </pc:grpChg>
        <pc:grpChg chg="mod">
          <ac:chgData name="Gaita Matteo" userId="S::matteo.gaita@exprivia.com::3b34493c-787a-4579-8e1b-874cb6e86215" providerId="AD" clId="Web-{00000000-0000-0000-0000-000000000000}" dt="2026-10-08T13:44:53.693" v="631" actId="1076"/>
          <ac:grpSpMkLst>
            <pc:docMk/>
            <pc:sldMk cId="199330230" sldId="2147377794"/>
            <ac:grpSpMk id="14" creationId="{616CDE4D-9CCD-754D-E463-59B4BD654411}"/>
          </ac:grpSpMkLst>
        </pc:grpChg>
        <pc:grpChg chg="mod">
          <ac:chgData name="Gaita Matteo" userId="S::matteo.gaita@exprivia.com::3b34493c-787a-4579-8e1b-874cb6e86215" providerId="AD" clId="Web-{00000000-0000-0000-0000-000000000000}" dt="2026-10-08T13:44:53.724" v="633" actId="1076"/>
          <ac:grpSpMkLst>
            <pc:docMk/>
            <pc:sldMk cId="199330230" sldId="2147377794"/>
            <ac:grpSpMk id="20" creationId="{2E4E19F1-2A9D-411C-776D-0579FC087644}"/>
          </ac:grpSpMkLst>
        </pc:grpChg>
        <pc:grpChg chg="mod">
          <ac:chgData name="Gaita Matteo" userId="S::matteo.gaita@exprivia.com::3b34493c-787a-4579-8e1b-874cb6e86215" providerId="AD" clId="Web-{00000000-0000-0000-0000-000000000000}" dt="2026-10-08T13:44:53.756" v="637" actId="1076"/>
          <ac:grpSpMkLst>
            <pc:docMk/>
            <pc:sldMk cId="199330230" sldId="2147377794"/>
            <ac:grpSpMk id="28" creationId="{B1841287-7C3D-EF72-4EA5-94529EAC17BE}"/>
          </ac:grpSpMkLst>
        </pc:grpChg>
        <pc:picChg chg="mod">
          <ac:chgData name="Gaita Matteo" userId="S::matteo.gaita@exprivia.com::3b34493c-787a-4579-8e1b-874cb6e86215" providerId="AD" clId="Web-{00000000-0000-0000-0000-000000000000}" dt="2026-10-08T13:44:53.662" v="627" actId="1076"/>
          <ac:picMkLst>
            <pc:docMk/>
            <pc:sldMk cId="199330230" sldId="2147377794"/>
            <ac:picMk id="5" creationId="{761D3D0C-90CF-BE70-5E30-AB100BBB2CAF}"/>
          </ac:picMkLst>
        </pc:picChg>
        <pc:picChg chg="mod">
          <ac:chgData name="Gaita Matteo" userId="S::matteo.gaita@exprivia.com::3b34493c-787a-4579-8e1b-874cb6e86215" providerId="AD" clId="Web-{00000000-0000-0000-0000-000000000000}" dt="2026-10-08T13:44:53.662" v="628" actId="1076"/>
          <ac:picMkLst>
            <pc:docMk/>
            <pc:sldMk cId="199330230" sldId="2147377794"/>
            <ac:picMk id="11" creationId="{D63AE4F7-D9FE-9386-47EF-14A42958D1DE}"/>
          </ac:picMkLst>
        </pc:picChg>
        <pc:inkChg chg="mod">
          <ac:chgData name="Gaita Matteo" userId="S::matteo.gaita@exprivia.com::3b34493c-787a-4579-8e1b-874cb6e86215" providerId="AD" clId="Web-{00000000-0000-0000-0000-000000000000}" dt="2026-10-08T13:44:53.678" v="630" actId="1076"/>
          <ac:inkMkLst>
            <pc:docMk/>
            <pc:sldMk cId="199330230" sldId="2147377794"/>
            <ac:inkMk id="2" creationId="{A866E00C-3778-94CC-FE4D-3CAB303AEE4B}"/>
          </ac:inkMkLst>
        </pc:inkChg>
        <pc:inkChg chg="mod">
          <ac:chgData name="Gaita Matteo" userId="S::matteo.gaita@exprivia.com::3b34493c-787a-4579-8e1b-874cb6e86215" providerId="AD" clId="Web-{00000000-0000-0000-0000-000000000000}" dt="2026-10-08T13:44:53.724" v="634" actId="1076"/>
          <ac:inkMkLst>
            <pc:docMk/>
            <pc:sldMk cId="199330230" sldId="2147377794"/>
            <ac:inkMk id="22" creationId="{9C5B29C9-9A64-42D9-382C-34E35DCE6EFC}"/>
          </ac:inkMkLst>
        </pc:inkChg>
        <pc:inkChg chg="mod">
          <ac:chgData name="Gaita Matteo" userId="S::matteo.gaita@exprivia.com::3b34493c-787a-4579-8e1b-874cb6e86215" providerId="AD" clId="Web-{00000000-0000-0000-0000-000000000000}" dt="2026-10-08T13:44:53.740" v="635" actId="1076"/>
          <ac:inkMkLst>
            <pc:docMk/>
            <pc:sldMk cId="199330230" sldId="2147377794"/>
            <ac:inkMk id="23" creationId="{A463A37D-41CF-6933-77E2-12AF000FFC97}"/>
          </ac:inkMkLst>
        </pc:inkChg>
        <pc:inkChg chg="mod">
          <ac:chgData name="Gaita Matteo" userId="S::matteo.gaita@exprivia.com::3b34493c-787a-4579-8e1b-874cb6e86215" providerId="AD" clId="Web-{00000000-0000-0000-0000-000000000000}" dt="2026-10-08T13:44:53.740" v="636" actId="1076"/>
          <ac:inkMkLst>
            <pc:docMk/>
            <pc:sldMk cId="199330230" sldId="2147377794"/>
            <ac:inkMk id="25" creationId="{17CD86E9-3827-E04F-8440-277FEEFC040C}"/>
          </ac:inkMkLst>
        </pc:inkChg>
        <pc:cxnChg chg="mod">
          <ac:chgData name="Gaita Matteo" userId="S::matteo.gaita@exprivia.com::3b34493c-787a-4579-8e1b-874cb6e86215" providerId="AD" clId="Web-{00000000-0000-0000-0000-000000000000}" dt="2026-10-08T13:44:53.678" v="629" actId="1076"/>
          <ac:cxnSpMkLst>
            <pc:docMk/>
            <pc:sldMk cId="199330230" sldId="2147377794"/>
            <ac:cxnSpMk id="15" creationId="{9021CD70-FAF7-65B7-18EA-7E800D68662A}"/>
          </ac:cxnSpMkLst>
        </pc:cxnChg>
      </pc:sldChg>
      <pc:sldChg chg="addSp delSp modSp">
        <pc:chgData name="Gaita Matteo" userId="S::matteo.gaita@exprivia.com::3b34493c-787a-4579-8e1b-874cb6e86215" providerId="AD" clId="Web-{00000000-0000-0000-0000-000000000000}" dt="2026-10-08T13:45:52.820" v="655" actId="1076"/>
        <pc:sldMkLst>
          <pc:docMk/>
          <pc:sldMk cId="268744890" sldId="2147377795"/>
        </pc:sldMkLst>
        <pc:spChg chg="add mod">
          <ac:chgData name="Gaita Matteo" userId="S::matteo.gaita@exprivia.com::3b34493c-787a-4579-8e1b-874cb6e86215" providerId="AD" clId="Web-{00000000-0000-0000-0000-000000000000}" dt="2026-10-08T13:45:31.726" v="644" actId="20577"/>
          <ac:spMkLst>
            <pc:docMk/>
            <pc:sldMk cId="268744890" sldId="2147377795"/>
            <ac:spMk id="4" creationId="{B3B06D05-0A47-0519-C2D6-2A37AC80B307}"/>
          </ac:spMkLst>
        </pc:spChg>
        <pc:spChg chg="add mod">
          <ac:chgData name="Gaita Matteo" userId="S::matteo.gaita@exprivia.com::3b34493c-787a-4579-8e1b-874cb6e86215" providerId="AD" clId="Web-{00000000-0000-0000-0000-000000000000}" dt="2026-10-08T13:45:45.164" v="653" actId="20577"/>
          <ac:spMkLst>
            <pc:docMk/>
            <pc:sldMk cId="268744890" sldId="2147377795"/>
            <ac:spMk id="7" creationId="{289AC6EA-D8C8-2293-1D0A-B49E7302F52C}"/>
          </ac:spMkLst>
        </pc:spChg>
        <pc:spChg chg="del mod">
          <ac:chgData name="Gaita Matteo" userId="S::matteo.gaita@exprivia.com::3b34493c-787a-4579-8e1b-874cb6e86215" providerId="AD" clId="Web-{00000000-0000-0000-0000-000000000000}" dt="2026-10-08T13:45:39.851" v="648"/>
          <ac:spMkLst>
            <pc:docMk/>
            <pc:sldMk cId="268744890" sldId="2147377795"/>
            <ac:spMk id="8" creationId="{6464CF7A-F7D3-7214-75DC-88FF953E6147}"/>
          </ac:spMkLst>
        </pc:spChg>
        <pc:spChg chg="del mod">
          <ac:chgData name="Gaita Matteo" userId="S::matteo.gaita@exprivia.com::3b34493c-787a-4579-8e1b-874cb6e86215" providerId="AD" clId="Web-{00000000-0000-0000-0000-000000000000}" dt="2026-10-08T13:45:39.851" v="647"/>
          <ac:spMkLst>
            <pc:docMk/>
            <pc:sldMk cId="268744890" sldId="2147377795"/>
            <ac:spMk id="9" creationId="{8C8DFFA2-BDC6-5F28-DB74-665DB55D9765}"/>
          </ac:spMkLst>
        </pc:spChg>
        <pc:picChg chg="mod">
          <ac:chgData name="Gaita Matteo" userId="S::matteo.gaita@exprivia.com::3b34493c-787a-4579-8e1b-874cb6e86215" providerId="AD" clId="Web-{00000000-0000-0000-0000-000000000000}" dt="2026-10-08T13:45:52.820" v="655" actId="1076"/>
          <ac:picMkLst>
            <pc:docMk/>
            <pc:sldMk cId="268744890" sldId="2147377795"/>
            <ac:picMk id="2" creationId="{0DF71A97-89C6-291C-5DC0-74777BA8CB60}"/>
          </ac:picMkLst>
        </pc:picChg>
      </pc:sldChg>
      <pc:sldChg chg="addSp delSp modSp ord">
        <pc:chgData name="Gaita Matteo" userId="S::matteo.gaita@exprivia.com::3b34493c-787a-4579-8e1b-874cb6e86215" providerId="AD" clId="Web-{00000000-0000-0000-0000-000000000000}" dt="2026-10-08T13:56:23.948" v="760"/>
        <pc:sldMkLst>
          <pc:docMk/>
          <pc:sldMk cId="3404781631" sldId="2147377796"/>
        </pc:sldMkLst>
        <pc:spChg chg="mod">
          <ac:chgData name="Gaita Matteo" userId="S::matteo.gaita@exprivia.com::3b34493c-787a-4579-8e1b-874cb6e86215" providerId="AD" clId="Web-{00000000-0000-0000-0000-000000000000}" dt="2026-10-08T13:46:55.400" v="671" actId="1076"/>
          <ac:spMkLst>
            <pc:docMk/>
            <pc:sldMk cId="3404781631" sldId="2147377796"/>
            <ac:spMk id="3" creationId="{927F593C-E74D-D57F-FF63-CE3D69DDBA49}"/>
          </ac:spMkLst>
        </pc:spChg>
        <pc:spChg chg="del mod">
          <ac:chgData name="Gaita Matteo" userId="S::matteo.gaita@exprivia.com::3b34493c-787a-4579-8e1b-874cb6e86215" providerId="AD" clId="Web-{00000000-0000-0000-0000-000000000000}" dt="2026-10-08T13:46:43.915" v="670"/>
          <ac:spMkLst>
            <pc:docMk/>
            <pc:sldMk cId="3404781631" sldId="2147377796"/>
            <ac:spMk id="7" creationId="{A1DC7D64-DDDB-5B3E-E303-039A4A8F4B3F}"/>
          </ac:spMkLst>
        </pc:spChg>
        <pc:spChg chg="del mod">
          <ac:chgData name="Gaita Matteo" userId="S::matteo.gaita@exprivia.com::3b34493c-787a-4579-8e1b-874cb6e86215" providerId="AD" clId="Web-{00000000-0000-0000-0000-000000000000}" dt="2026-10-08T13:46:43.915" v="669"/>
          <ac:spMkLst>
            <pc:docMk/>
            <pc:sldMk cId="3404781631" sldId="2147377796"/>
            <ac:spMk id="8" creationId="{865735CD-7A2D-047B-22A7-983FE1661723}"/>
          </ac:spMkLst>
        </pc:spChg>
        <pc:spChg chg="add mod">
          <ac:chgData name="Gaita Matteo" userId="S::matteo.gaita@exprivia.com::3b34493c-787a-4579-8e1b-874cb6e86215" providerId="AD" clId="Web-{00000000-0000-0000-0000-000000000000}" dt="2026-10-08T13:46:23.837" v="661" actId="20577"/>
          <ac:spMkLst>
            <pc:docMk/>
            <pc:sldMk cId="3404781631" sldId="2147377796"/>
            <ac:spMk id="17" creationId="{632E8502-404A-E96C-D4B3-993BCAB22A81}"/>
          </ac:spMkLst>
        </pc:spChg>
        <pc:spChg chg="add mod">
          <ac:chgData name="Gaita Matteo" userId="S::matteo.gaita@exprivia.com::3b34493c-787a-4579-8e1b-874cb6e86215" providerId="AD" clId="Web-{00000000-0000-0000-0000-000000000000}" dt="2026-10-08T13:46:34.071" v="664" actId="20577"/>
          <ac:spMkLst>
            <pc:docMk/>
            <pc:sldMk cId="3404781631" sldId="2147377796"/>
            <ac:spMk id="19" creationId="{901F839A-C28B-57E9-C009-9C5FD1C3048B}"/>
          </ac:spMkLst>
        </pc:spChg>
        <pc:spChg chg="add mod">
          <ac:chgData name="Gaita Matteo" userId="S::matteo.gaita@exprivia.com::3b34493c-787a-4579-8e1b-874cb6e86215" providerId="AD" clId="Web-{00000000-0000-0000-0000-000000000000}" dt="2026-10-08T13:46:39.853" v="667" actId="1076"/>
          <ac:spMkLst>
            <pc:docMk/>
            <pc:sldMk cId="3404781631" sldId="2147377796"/>
            <ac:spMk id="20" creationId="{5345394A-F57D-6C74-7882-641BD0F04ABF}"/>
          </ac:spMkLst>
        </pc:spChg>
        <pc:spChg chg="del mod">
          <ac:chgData name="Gaita Matteo" userId="S::matteo.gaita@exprivia.com::3b34493c-787a-4579-8e1b-874cb6e86215" providerId="AD" clId="Web-{00000000-0000-0000-0000-000000000000}" dt="2026-10-08T13:46:43.915" v="668"/>
          <ac:spMkLst>
            <pc:docMk/>
            <pc:sldMk cId="3404781631" sldId="2147377796"/>
            <ac:spMk id="21" creationId="{B26A71D6-F7BA-36A8-1B6F-72DACB7552D4}"/>
          </ac:spMkLst>
        </pc:spChg>
        <pc:picChg chg="mod">
          <ac:chgData name="Gaita Matteo" userId="S::matteo.gaita@exprivia.com::3b34493c-787a-4579-8e1b-874cb6e86215" providerId="AD" clId="Web-{00000000-0000-0000-0000-000000000000}" dt="2026-10-08T13:46:55.416" v="672" actId="1076"/>
          <ac:picMkLst>
            <pc:docMk/>
            <pc:sldMk cId="3404781631" sldId="2147377796"/>
            <ac:picMk id="5" creationId="{4DC37284-CB56-B34B-BE93-08811BD6C940}"/>
          </ac:picMkLst>
        </pc:picChg>
        <pc:picChg chg="mod">
          <ac:chgData name="Gaita Matteo" userId="S::matteo.gaita@exprivia.com::3b34493c-787a-4579-8e1b-874cb6e86215" providerId="AD" clId="Web-{00000000-0000-0000-0000-000000000000}" dt="2026-10-08T13:46:55.416" v="673" actId="1076"/>
          <ac:picMkLst>
            <pc:docMk/>
            <pc:sldMk cId="3404781631" sldId="2147377796"/>
            <ac:picMk id="10" creationId="{B0684440-5695-03FB-278E-3515D79FA491}"/>
          </ac:picMkLst>
        </pc:picChg>
        <pc:inkChg chg="mod">
          <ac:chgData name="Gaita Matteo" userId="S::matteo.gaita@exprivia.com::3b34493c-787a-4579-8e1b-874cb6e86215" providerId="AD" clId="Web-{00000000-0000-0000-0000-000000000000}" dt="2026-10-08T13:46:55.431" v="675" actId="1076"/>
          <ac:inkMkLst>
            <pc:docMk/>
            <pc:sldMk cId="3404781631" sldId="2147377796"/>
            <ac:inkMk id="2" creationId="{EA444F11-CDF0-7915-A999-6937E68F61A0}"/>
          </ac:inkMkLst>
        </pc:inkChg>
        <pc:inkChg chg="mod">
          <ac:chgData name="Gaita Matteo" userId="S::matteo.gaita@exprivia.com::3b34493c-787a-4579-8e1b-874cb6e86215" providerId="AD" clId="Web-{00000000-0000-0000-0000-000000000000}" dt="2026-10-08T13:46:55.431" v="676" actId="1076"/>
          <ac:inkMkLst>
            <pc:docMk/>
            <pc:sldMk cId="3404781631" sldId="2147377796"/>
            <ac:inkMk id="4" creationId="{E61DB90D-FEAC-0DC9-AA2F-8F2227756245}"/>
          </ac:inkMkLst>
        </pc:inkChg>
        <pc:inkChg chg="mod">
          <ac:chgData name="Gaita Matteo" userId="S::matteo.gaita@exprivia.com::3b34493c-787a-4579-8e1b-874cb6e86215" providerId="AD" clId="Web-{00000000-0000-0000-0000-000000000000}" dt="2026-10-08T13:46:55.431" v="677" actId="1076"/>
          <ac:inkMkLst>
            <pc:docMk/>
            <pc:sldMk cId="3404781631" sldId="2147377796"/>
            <ac:inkMk id="9" creationId="{4B9384F8-6958-4F16-9D15-868A8B4D9B8B}"/>
          </ac:inkMkLst>
        </pc:inkChg>
        <pc:inkChg chg="mod">
          <ac:chgData name="Gaita Matteo" userId="S::matteo.gaita@exprivia.com::3b34493c-787a-4579-8e1b-874cb6e86215" providerId="AD" clId="Web-{00000000-0000-0000-0000-000000000000}" dt="2026-10-08T13:46:55.447" v="678" actId="1076"/>
          <ac:inkMkLst>
            <pc:docMk/>
            <pc:sldMk cId="3404781631" sldId="2147377796"/>
            <ac:inkMk id="11" creationId="{9644758D-2C41-E9F8-8367-079436F54211}"/>
          </ac:inkMkLst>
        </pc:inkChg>
        <pc:inkChg chg="mod">
          <ac:chgData name="Gaita Matteo" userId="S::matteo.gaita@exprivia.com::3b34493c-787a-4579-8e1b-874cb6e86215" providerId="AD" clId="Web-{00000000-0000-0000-0000-000000000000}" dt="2026-10-08T13:46:55.447" v="679" actId="1076"/>
          <ac:inkMkLst>
            <pc:docMk/>
            <pc:sldMk cId="3404781631" sldId="2147377796"/>
            <ac:inkMk id="13" creationId="{018A3DA9-AEE0-DAF6-3BA1-0E10BC542900}"/>
          </ac:inkMkLst>
        </pc:inkChg>
        <pc:inkChg chg="mod">
          <ac:chgData name="Gaita Matteo" userId="S::matteo.gaita@exprivia.com::3b34493c-787a-4579-8e1b-874cb6e86215" providerId="AD" clId="Web-{00000000-0000-0000-0000-000000000000}" dt="2026-10-08T13:46:55.463" v="680" actId="1076"/>
          <ac:inkMkLst>
            <pc:docMk/>
            <pc:sldMk cId="3404781631" sldId="2147377796"/>
            <ac:inkMk id="15" creationId="{F98805DF-464E-60B4-BBA5-228856A599AE}"/>
          </ac:inkMkLst>
        </pc:inkChg>
        <pc:inkChg chg="mod">
          <ac:chgData name="Gaita Matteo" userId="S::matteo.gaita@exprivia.com::3b34493c-787a-4579-8e1b-874cb6e86215" providerId="AD" clId="Web-{00000000-0000-0000-0000-000000000000}" dt="2026-10-08T13:46:55.463" v="681" actId="1076"/>
          <ac:inkMkLst>
            <pc:docMk/>
            <pc:sldMk cId="3404781631" sldId="2147377796"/>
            <ac:inkMk id="16" creationId="{AEC95D99-CAF4-AF64-975D-1AE483B18F12}"/>
          </ac:inkMkLst>
        </pc:inkChg>
        <pc:cxnChg chg="mod">
          <ac:chgData name="Gaita Matteo" userId="S::matteo.gaita@exprivia.com::3b34493c-787a-4579-8e1b-874cb6e86215" providerId="AD" clId="Web-{00000000-0000-0000-0000-000000000000}" dt="2026-10-08T13:46:55.416" v="674" actId="1076"/>
          <ac:cxnSpMkLst>
            <pc:docMk/>
            <pc:sldMk cId="3404781631" sldId="2147377796"/>
            <ac:cxnSpMk id="12" creationId="{7DE74CB2-2FBC-17A0-8CC3-291303A16647}"/>
          </ac:cxnSpMkLst>
        </pc:cxnChg>
      </pc:sldChg>
      <pc:sldChg chg="addSp delSp modSp">
        <pc:chgData name="Gaita Matteo" userId="S::matteo.gaita@exprivia.com::3b34493c-787a-4579-8e1b-874cb6e86215" providerId="AD" clId="Web-{00000000-0000-0000-0000-000000000000}" dt="2026-10-08T13:52:26.972" v="700" actId="1076"/>
        <pc:sldMkLst>
          <pc:docMk/>
          <pc:sldMk cId="1953713917" sldId="2147377797"/>
        </pc:sldMkLst>
        <pc:spChg chg="add mod">
          <ac:chgData name="Gaita Matteo" userId="S::matteo.gaita@exprivia.com::3b34493c-787a-4579-8e1b-874cb6e86215" providerId="AD" clId="Web-{00000000-0000-0000-0000-000000000000}" dt="2026-10-08T13:51:23.502" v="689" actId="20577"/>
          <ac:spMkLst>
            <pc:docMk/>
            <pc:sldMk cId="1953713917" sldId="2147377797"/>
            <ac:spMk id="5" creationId="{A51CE467-5827-C5F5-E2AA-BDE306D82F6E}"/>
          </ac:spMkLst>
        </pc:spChg>
        <pc:spChg chg="add mod">
          <ac:chgData name="Gaita Matteo" userId="S::matteo.gaita@exprivia.com::3b34493c-787a-4579-8e1b-874cb6e86215" providerId="AD" clId="Web-{00000000-0000-0000-0000-000000000000}" dt="2026-10-08T13:51:45.612" v="696" actId="20577"/>
          <ac:spMkLst>
            <pc:docMk/>
            <pc:sldMk cId="1953713917" sldId="2147377797"/>
            <ac:spMk id="8" creationId="{C4E59699-72CE-3F77-98E8-9551C89CD8D5}"/>
          </ac:spMkLst>
        </pc:spChg>
        <pc:spChg chg="del mod">
          <ac:chgData name="Gaita Matteo" userId="S::matteo.gaita@exprivia.com::3b34493c-787a-4579-8e1b-874cb6e86215" providerId="AD" clId="Web-{00000000-0000-0000-0000-000000000000}" dt="2026-10-08T13:51:34.799" v="693"/>
          <ac:spMkLst>
            <pc:docMk/>
            <pc:sldMk cId="1953713917" sldId="2147377797"/>
            <ac:spMk id="15" creationId="{31A725FC-835A-7D38-D730-37A4A8E0E11F}"/>
          </ac:spMkLst>
        </pc:spChg>
        <pc:spChg chg="del mod">
          <ac:chgData name="Gaita Matteo" userId="S::matteo.gaita@exprivia.com::3b34493c-787a-4579-8e1b-874cb6e86215" providerId="AD" clId="Web-{00000000-0000-0000-0000-000000000000}" dt="2026-10-08T13:51:34.799" v="692"/>
          <ac:spMkLst>
            <pc:docMk/>
            <pc:sldMk cId="1953713917" sldId="2147377797"/>
            <ac:spMk id="16" creationId="{9C28DC50-EC30-0EC3-201E-82EDE12EEAF5}"/>
          </ac:spMkLst>
        </pc:spChg>
        <pc:picChg chg="mod">
          <ac:chgData name="Gaita Matteo" userId="S::matteo.gaita@exprivia.com::3b34493c-787a-4579-8e1b-874cb6e86215" providerId="AD" clId="Web-{00000000-0000-0000-0000-000000000000}" dt="2026-10-08T13:52:26.972" v="700" actId="1076"/>
          <ac:picMkLst>
            <pc:docMk/>
            <pc:sldMk cId="1953713917" sldId="2147377797"/>
            <ac:picMk id="2" creationId="{DD62A226-78BD-46DA-B8BC-A7D8FD44F7F0}"/>
          </ac:picMkLst>
        </pc:picChg>
      </pc:sldChg>
      <pc:sldChg chg="addSp delSp modSp">
        <pc:chgData name="Gaita Matteo" userId="S::matteo.gaita@exprivia.com::3b34493c-787a-4579-8e1b-874cb6e86215" providerId="AD" clId="Web-{00000000-0000-0000-0000-000000000000}" dt="2026-10-08T13:56:43.543" v="762" actId="1076"/>
        <pc:sldMkLst>
          <pc:docMk/>
          <pc:sldMk cId="1067501741" sldId="2147377799"/>
        </pc:sldMkLst>
        <pc:spChg chg="mod">
          <ac:chgData name="Gaita Matteo" userId="S::matteo.gaita@exprivia.com::3b34493c-787a-4579-8e1b-874cb6e86215" providerId="AD" clId="Web-{00000000-0000-0000-0000-000000000000}" dt="2026-10-08T13:53:57.428" v="723" actId="1076"/>
          <ac:spMkLst>
            <pc:docMk/>
            <pc:sldMk cId="1067501741" sldId="2147377799"/>
            <ac:spMk id="4" creationId="{1948DFF8-9E8E-399A-7AA8-9CD4C9938D7C}"/>
          </ac:spMkLst>
        </pc:spChg>
        <pc:spChg chg="del mod">
          <ac:chgData name="Gaita Matteo" userId="S::matteo.gaita@exprivia.com::3b34493c-787a-4579-8e1b-874cb6e86215" providerId="AD" clId="Web-{00000000-0000-0000-0000-000000000000}" dt="2026-10-08T13:53:21.662" v="716"/>
          <ac:spMkLst>
            <pc:docMk/>
            <pc:sldMk cId="1067501741" sldId="2147377799"/>
            <ac:spMk id="7" creationId="{31A725FC-835A-7D38-D730-37A4A8E0E11F}"/>
          </ac:spMkLst>
        </pc:spChg>
        <pc:spChg chg="del mod">
          <ac:chgData name="Gaita Matteo" userId="S::matteo.gaita@exprivia.com::3b34493c-787a-4579-8e1b-874cb6e86215" providerId="AD" clId="Web-{00000000-0000-0000-0000-000000000000}" dt="2026-10-08T13:53:21.662" v="715"/>
          <ac:spMkLst>
            <pc:docMk/>
            <pc:sldMk cId="1067501741" sldId="2147377799"/>
            <ac:spMk id="8" creationId="{9C28DC50-EC30-0EC3-201E-82EDE12EEAF5}"/>
          </ac:spMkLst>
        </pc:spChg>
        <pc:spChg chg="add mod">
          <ac:chgData name="Gaita Matteo" userId="S::matteo.gaita@exprivia.com::3b34493c-787a-4579-8e1b-874cb6e86215" providerId="AD" clId="Web-{00000000-0000-0000-0000-000000000000}" dt="2026-10-08T13:56:43.543" v="762" actId="1076"/>
          <ac:spMkLst>
            <pc:docMk/>
            <pc:sldMk cId="1067501741" sldId="2147377799"/>
            <ac:spMk id="11" creationId="{B8001442-7FA6-B7C6-B5CF-70EC286A175D}"/>
          </ac:spMkLst>
        </pc:spChg>
        <pc:spChg chg="mod">
          <ac:chgData name="Gaita Matteo" userId="S::matteo.gaita@exprivia.com::3b34493c-787a-4579-8e1b-874cb6e86215" providerId="AD" clId="Web-{00000000-0000-0000-0000-000000000000}" dt="2026-10-08T13:53:18.662" v="714" actId="1076"/>
          <ac:spMkLst>
            <pc:docMk/>
            <pc:sldMk cId="1067501741" sldId="2147377799"/>
            <ac:spMk id="13" creationId="{43E17550-E312-DF45-379A-B38437388F83}"/>
          </ac:spMkLst>
        </pc:spChg>
        <pc:spChg chg="add mod">
          <ac:chgData name="Gaita Matteo" userId="S::matteo.gaita@exprivia.com::3b34493c-787a-4579-8e1b-874cb6e86215" providerId="AD" clId="Web-{00000000-0000-0000-0000-000000000000}" dt="2026-10-08T13:53:43.912" v="720" actId="14100"/>
          <ac:spMkLst>
            <pc:docMk/>
            <pc:sldMk cId="1067501741" sldId="2147377799"/>
            <ac:spMk id="14" creationId="{873D7420-973B-B8BE-6DC3-7758FE6812D0}"/>
          </ac:spMkLst>
        </pc:spChg>
        <pc:picChg chg="mod">
          <ac:chgData name="Gaita Matteo" userId="S::matteo.gaita@exprivia.com::3b34493c-787a-4579-8e1b-874cb6e86215" providerId="AD" clId="Web-{00000000-0000-0000-0000-000000000000}" dt="2026-10-08T13:53:57.413" v="721" actId="1076"/>
          <ac:picMkLst>
            <pc:docMk/>
            <pc:sldMk cId="1067501741" sldId="2147377799"/>
            <ac:picMk id="2" creationId="{F1C9217C-EF07-03DA-84C0-B841295D6C8D}"/>
          </ac:picMkLst>
        </pc:picChg>
        <pc:picChg chg="mod">
          <ac:chgData name="Gaita Matteo" userId="S::matteo.gaita@exprivia.com::3b34493c-787a-4579-8e1b-874cb6e86215" providerId="AD" clId="Web-{00000000-0000-0000-0000-000000000000}" dt="2026-10-08T13:53:57.413" v="722" actId="1076"/>
          <ac:picMkLst>
            <pc:docMk/>
            <pc:sldMk cId="1067501741" sldId="2147377799"/>
            <ac:picMk id="3" creationId="{FB88FDB7-5B5C-A2B3-2A23-4F4ADDBDA723}"/>
          </ac:picMkLst>
        </pc:picChg>
        <pc:inkChg chg="mod">
          <ac:chgData name="Gaita Matteo" userId="S::matteo.gaita@exprivia.com::3b34493c-787a-4579-8e1b-874cb6e86215" providerId="AD" clId="Web-{00000000-0000-0000-0000-000000000000}" dt="2026-10-08T13:53:57.444" v="725" actId="1076"/>
          <ac:inkMkLst>
            <pc:docMk/>
            <pc:sldMk cId="1067501741" sldId="2147377799"/>
            <ac:inkMk id="9" creationId="{8184EFA7-0B20-EA02-5A9B-7C0A3C6B6419}"/>
          </ac:inkMkLst>
        </pc:inkChg>
        <pc:cxnChg chg="mod">
          <ac:chgData name="Gaita Matteo" userId="S::matteo.gaita@exprivia.com::3b34493c-787a-4579-8e1b-874cb6e86215" providerId="AD" clId="Web-{00000000-0000-0000-0000-000000000000}" dt="2026-10-08T13:53:57.444" v="724" actId="1076"/>
          <ac:cxnSpMkLst>
            <pc:docMk/>
            <pc:sldMk cId="1067501741" sldId="2147377799"/>
            <ac:cxnSpMk id="5" creationId="{8AA0BB16-EF5B-75C0-0E1D-A2C886F03A7E}"/>
          </ac:cxnSpMkLst>
        </pc:cxnChg>
      </pc:sldChg>
      <pc:sldChg chg="addSp delSp modSp">
        <pc:chgData name="Gaita Matteo" userId="S::matteo.gaita@exprivia.com::3b34493c-787a-4579-8e1b-874cb6e86215" providerId="AD" clId="Web-{00000000-0000-0000-0000-000000000000}" dt="2026-10-08T13:57:07.465" v="765" actId="1076"/>
        <pc:sldMkLst>
          <pc:docMk/>
          <pc:sldMk cId="643344261" sldId="2147377800"/>
        </pc:sldMkLst>
        <pc:spChg chg="add mod">
          <ac:chgData name="Gaita Matteo" userId="S::matteo.gaita@exprivia.com::3b34493c-787a-4579-8e1b-874cb6e86215" providerId="AD" clId="Web-{00000000-0000-0000-0000-000000000000}" dt="2026-10-08T13:57:07.465" v="765" actId="1076"/>
          <ac:spMkLst>
            <pc:docMk/>
            <pc:sldMk cId="643344261" sldId="2147377800"/>
            <ac:spMk id="4" creationId="{547B5B49-5D52-68AB-32E4-32FCE7B17D07}"/>
          </ac:spMkLst>
        </pc:spChg>
        <pc:spChg chg="del mod">
          <ac:chgData name="Gaita Matteo" userId="S::matteo.gaita@exprivia.com::3b34493c-787a-4579-8e1b-874cb6e86215" providerId="AD" clId="Web-{00000000-0000-0000-0000-000000000000}" dt="2026-10-08T13:55:01.493" v="740"/>
          <ac:spMkLst>
            <pc:docMk/>
            <pc:sldMk cId="643344261" sldId="2147377800"/>
            <ac:spMk id="7" creationId="{31A725FC-835A-7D38-D730-37A4A8E0E11F}"/>
          </ac:spMkLst>
        </pc:spChg>
        <pc:spChg chg="del mod">
          <ac:chgData name="Gaita Matteo" userId="S::matteo.gaita@exprivia.com::3b34493c-787a-4579-8e1b-874cb6e86215" providerId="AD" clId="Web-{00000000-0000-0000-0000-000000000000}" dt="2026-10-08T13:55:01.493" v="739"/>
          <ac:spMkLst>
            <pc:docMk/>
            <pc:sldMk cId="643344261" sldId="2147377800"/>
            <ac:spMk id="8" creationId="{9C28DC50-EC30-0EC3-201E-82EDE12EEAF5}"/>
          </ac:spMkLst>
        </pc:spChg>
        <pc:spChg chg="add mod">
          <ac:chgData name="Gaita Matteo" userId="S::matteo.gaita@exprivia.com::3b34493c-787a-4579-8e1b-874cb6e86215" providerId="AD" clId="Web-{00000000-0000-0000-0000-000000000000}" dt="2026-10-08T13:54:53.133" v="737" actId="20577"/>
          <ac:spMkLst>
            <pc:docMk/>
            <pc:sldMk cId="643344261" sldId="2147377800"/>
            <ac:spMk id="11" creationId="{D7D16EC6-A06B-67B0-0F32-75DCD2C92C2A}"/>
          </ac:spMkLst>
        </pc:spChg>
        <pc:spChg chg="mod">
          <ac:chgData name="Gaita Matteo" userId="S::matteo.gaita@exprivia.com::3b34493c-787a-4579-8e1b-874cb6e86215" providerId="AD" clId="Web-{00000000-0000-0000-0000-000000000000}" dt="2026-10-08T13:55:14.118" v="743" actId="1076"/>
          <ac:spMkLst>
            <pc:docMk/>
            <pc:sldMk cId="643344261" sldId="2147377800"/>
            <ac:spMk id="13" creationId="{69AC9FC6-B66B-C022-D2C1-5E82A4EE8C1E}"/>
          </ac:spMkLst>
        </pc:spChg>
        <pc:spChg chg="mod">
          <ac:chgData name="Gaita Matteo" userId="S::matteo.gaita@exprivia.com::3b34493c-787a-4579-8e1b-874cb6e86215" providerId="AD" clId="Web-{00000000-0000-0000-0000-000000000000}" dt="2026-10-08T13:54:58.993" v="738" actId="1076"/>
          <ac:spMkLst>
            <pc:docMk/>
            <pc:sldMk cId="643344261" sldId="2147377800"/>
            <ac:spMk id="33" creationId="{3A486B75-9B55-08B9-D56E-24A6D2F8920F}"/>
          </ac:spMkLst>
        </pc:spChg>
        <pc:picChg chg="mod">
          <ac:chgData name="Gaita Matteo" userId="S::matteo.gaita@exprivia.com::3b34493c-787a-4579-8e1b-874cb6e86215" providerId="AD" clId="Web-{00000000-0000-0000-0000-000000000000}" dt="2026-10-08T13:55:14.103" v="741" actId="1076"/>
          <ac:picMkLst>
            <pc:docMk/>
            <pc:sldMk cId="643344261" sldId="2147377800"/>
            <ac:picMk id="5" creationId="{23F2E493-4933-3D41-E733-8444220C2144}"/>
          </ac:picMkLst>
        </pc:picChg>
        <pc:picChg chg="mod">
          <ac:chgData name="Gaita Matteo" userId="S::matteo.gaita@exprivia.com::3b34493c-787a-4579-8e1b-874cb6e86215" providerId="AD" clId="Web-{00000000-0000-0000-0000-000000000000}" dt="2026-10-08T13:55:14.118" v="742" actId="1076"/>
          <ac:picMkLst>
            <pc:docMk/>
            <pc:sldMk cId="643344261" sldId="2147377800"/>
            <ac:picMk id="10" creationId="{668F05EF-0375-4182-848B-F963D9A0EDEE}"/>
          </ac:picMkLst>
        </pc:picChg>
        <pc:inkChg chg="mod">
          <ac:chgData name="Gaita Matteo" userId="S::matteo.gaita@exprivia.com::3b34493c-787a-4579-8e1b-874cb6e86215" providerId="AD" clId="Web-{00000000-0000-0000-0000-000000000000}" dt="2026-10-08T13:55:14.134" v="745" actId="1076"/>
          <ac:inkMkLst>
            <pc:docMk/>
            <pc:sldMk cId="643344261" sldId="2147377800"/>
            <ac:inkMk id="3" creationId="{E2CF8913-903D-A5EB-DD48-443ED38B5B4A}"/>
          </ac:inkMkLst>
        </pc:inkChg>
        <pc:cxnChg chg="mod">
          <ac:chgData name="Gaita Matteo" userId="S::matteo.gaita@exprivia.com::3b34493c-787a-4579-8e1b-874cb6e86215" providerId="AD" clId="Web-{00000000-0000-0000-0000-000000000000}" dt="2026-10-08T13:55:14.134" v="744" actId="1076"/>
          <ac:cxnSpMkLst>
            <pc:docMk/>
            <pc:sldMk cId="643344261" sldId="2147377800"/>
            <ac:cxnSpMk id="15" creationId="{77DA1D0D-DCBF-5F42-C2D3-C70C3322965C}"/>
          </ac:cxnSpMkLst>
        </pc:cxnChg>
      </pc:sldChg>
      <pc:sldChg chg="addSp delSp modSp">
        <pc:chgData name="Gaita Matteo" userId="S::matteo.gaita@exprivia.com::3b34493c-787a-4579-8e1b-874cb6e86215" providerId="AD" clId="Web-{00000000-0000-0000-0000-000000000000}" dt="2026-10-08T14:04:34.791" v="817" actId="1076"/>
        <pc:sldMkLst>
          <pc:docMk/>
          <pc:sldMk cId="4105062825" sldId="2147377801"/>
        </pc:sldMkLst>
        <pc:spChg chg="add mod">
          <ac:chgData name="Gaita Matteo" userId="S::matteo.gaita@exprivia.com::3b34493c-787a-4579-8e1b-874cb6e86215" providerId="AD" clId="Web-{00000000-0000-0000-0000-000000000000}" dt="2026-10-08T14:04:34.791" v="817" actId="1076"/>
          <ac:spMkLst>
            <pc:docMk/>
            <pc:sldMk cId="4105062825" sldId="2147377801"/>
            <ac:spMk id="4" creationId="{CB6A1ABB-9B72-4E67-476D-ADC815DB5AEF}"/>
          </ac:spMkLst>
        </pc:spChg>
        <pc:spChg chg="del mod">
          <ac:chgData name="Gaita Matteo" userId="S::matteo.gaita@exprivia.com::3b34493c-787a-4579-8e1b-874cb6e86215" providerId="AD" clId="Web-{00000000-0000-0000-0000-000000000000}" dt="2026-10-08T13:57:34.200" v="772"/>
          <ac:spMkLst>
            <pc:docMk/>
            <pc:sldMk cId="4105062825" sldId="2147377801"/>
            <ac:spMk id="7" creationId="{9C28DC50-EC30-0EC3-201E-82EDE12EEAF5}"/>
          </ac:spMkLst>
        </pc:spChg>
        <pc:spChg chg="del mod">
          <ac:chgData name="Gaita Matteo" userId="S::matteo.gaita@exprivia.com::3b34493c-787a-4579-8e1b-874cb6e86215" providerId="AD" clId="Web-{00000000-0000-0000-0000-000000000000}" dt="2026-10-08T13:55:41.791" v="750"/>
          <ac:spMkLst>
            <pc:docMk/>
            <pc:sldMk cId="4105062825" sldId="2147377801"/>
            <ac:spMk id="8" creationId="{3D136FCB-2B35-02CE-A07D-8C4E7A965ADE}"/>
          </ac:spMkLst>
        </pc:spChg>
        <pc:spChg chg="add mod">
          <ac:chgData name="Gaita Matteo" userId="S::matteo.gaita@exprivia.com::3b34493c-787a-4579-8e1b-874cb6e86215" providerId="AD" clId="Web-{00000000-0000-0000-0000-000000000000}" dt="2026-10-08T13:57:43.998" v="777" actId="20577"/>
          <ac:spMkLst>
            <pc:docMk/>
            <pc:sldMk cId="4105062825" sldId="2147377801"/>
            <ac:spMk id="9" creationId="{426AFDF6-C95A-3589-A3B3-04B728381A95}"/>
          </ac:spMkLst>
        </pc:spChg>
        <pc:picChg chg="mod">
          <ac:chgData name="Gaita Matteo" userId="S::matteo.gaita@exprivia.com::3b34493c-787a-4579-8e1b-874cb6e86215" providerId="AD" clId="Web-{00000000-0000-0000-0000-000000000000}" dt="2026-10-08T13:58:32.280" v="779" actId="1076"/>
          <ac:picMkLst>
            <pc:docMk/>
            <pc:sldMk cId="4105062825" sldId="2147377801"/>
            <ac:picMk id="2" creationId="{884B08CC-2FEE-101C-F187-A7FC3CD6E114}"/>
          </ac:picMkLst>
        </pc:picChg>
      </pc:sldChg>
      <pc:sldChg chg="addSp delSp modSp">
        <pc:chgData name="Gaita Matteo" userId="S::matteo.gaita@exprivia.com::3b34493c-787a-4579-8e1b-874cb6e86215" providerId="AD" clId="Web-{00000000-0000-0000-0000-000000000000}" dt="2026-10-08T14:08:20.517" v="850" actId="1076"/>
        <pc:sldMkLst>
          <pc:docMk/>
          <pc:sldMk cId="235951082" sldId="2147377802"/>
        </pc:sldMkLst>
        <pc:spChg chg="mod">
          <ac:chgData name="Gaita Matteo" userId="S::matteo.gaita@exprivia.com::3b34493c-787a-4579-8e1b-874cb6e86215" providerId="AD" clId="Web-{00000000-0000-0000-0000-000000000000}" dt="2026-10-08T14:02:46.022" v="813" actId="1076"/>
          <ac:spMkLst>
            <pc:docMk/>
            <pc:sldMk cId="235951082" sldId="2147377802"/>
            <ac:spMk id="4" creationId="{1F3D99D5-5088-50B2-FF2C-9EAD99A4E74A}"/>
          </ac:spMkLst>
        </pc:spChg>
        <pc:spChg chg="add del mod">
          <ac:chgData name="Gaita Matteo" userId="S::matteo.gaita@exprivia.com::3b34493c-787a-4579-8e1b-874cb6e86215" providerId="AD" clId="Web-{00000000-0000-0000-0000-000000000000}" dt="2026-10-08T14:05:26.808" v="822"/>
          <ac:spMkLst>
            <pc:docMk/>
            <pc:sldMk cId="235951082" sldId="2147377802"/>
            <ac:spMk id="5" creationId="{D679981C-C217-D716-C24F-5A9D402BFD6D}"/>
          </ac:spMkLst>
        </pc:spChg>
        <pc:spChg chg="del mod">
          <ac:chgData name="Gaita Matteo" userId="S::matteo.gaita@exprivia.com::3b34493c-787a-4579-8e1b-874cb6e86215" providerId="AD" clId="Web-{00000000-0000-0000-0000-000000000000}" dt="2026-10-08T14:01:30.458" v="799"/>
          <ac:spMkLst>
            <pc:docMk/>
            <pc:sldMk cId="235951082" sldId="2147377802"/>
            <ac:spMk id="7" creationId="{9C28DC50-EC30-0EC3-201E-82EDE12EEAF5}"/>
          </ac:spMkLst>
        </pc:spChg>
        <pc:spChg chg="del mod">
          <ac:chgData name="Gaita Matteo" userId="S::matteo.gaita@exprivia.com::3b34493c-787a-4579-8e1b-874cb6e86215" providerId="AD" clId="Web-{00000000-0000-0000-0000-000000000000}" dt="2026-10-08T14:01:03.457" v="790"/>
          <ac:spMkLst>
            <pc:docMk/>
            <pc:sldMk cId="235951082" sldId="2147377802"/>
            <ac:spMk id="8" creationId="{EAE606E7-0A1C-1D76-3FEB-E3A41C276C38}"/>
          </ac:spMkLst>
        </pc:spChg>
        <pc:spChg chg="add mod">
          <ac:chgData name="Gaita Matteo" userId="S::matteo.gaita@exprivia.com::3b34493c-787a-4579-8e1b-874cb6e86215" providerId="AD" clId="Web-{00000000-0000-0000-0000-000000000000}" dt="2026-10-08T14:08:20.517" v="850" actId="1076"/>
          <ac:spMkLst>
            <pc:docMk/>
            <pc:sldMk cId="235951082" sldId="2147377802"/>
            <ac:spMk id="10" creationId="{7EC7BA1E-D2BD-6B2B-5D26-38898F1D0542}"/>
          </ac:spMkLst>
        </pc:spChg>
        <pc:spChg chg="add del mod">
          <ac:chgData name="Gaita Matteo" userId="S::matteo.gaita@exprivia.com::3b34493c-787a-4579-8e1b-874cb6e86215" providerId="AD" clId="Web-{00000000-0000-0000-0000-000000000000}" dt="2026-10-08T14:06:24.091" v="826" actId="1076"/>
          <ac:spMkLst>
            <pc:docMk/>
            <pc:sldMk cId="235951082" sldId="2147377802"/>
            <ac:spMk id="13" creationId="{64CBF0B2-6C06-03F3-3055-7FEE297E7E5E}"/>
          </ac:spMkLst>
        </pc:spChg>
        <pc:spChg chg="add del">
          <ac:chgData name="Gaita Matteo" userId="S::matteo.gaita@exprivia.com::3b34493c-787a-4579-8e1b-874cb6e86215" providerId="AD" clId="Web-{00000000-0000-0000-0000-000000000000}" dt="2026-10-08T14:01:16.301" v="794"/>
          <ac:spMkLst>
            <pc:docMk/>
            <pc:sldMk cId="235951082" sldId="2147377802"/>
            <ac:spMk id="15" creationId="{1F11D2E4-6F11-0AB1-F70A-F4977952FC54}"/>
          </ac:spMkLst>
        </pc:spChg>
        <pc:spChg chg="mod">
          <ac:chgData name="Gaita Matteo" userId="S::matteo.gaita@exprivia.com::3b34493c-787a-4579-8e1b-874cb6e86215" providerId="AD" clId="Web-{00000000-0000-0000-0000-000000000000}" dt="2026-10-08T14:02:46.038" v="815" actId="1076"/>
          <ac:spMkLst>
            <pc:docMk/>
            <pc:sldMk cId="235951082" sldId="2147377802"/>
            <ac:spMk id="16" creationId="{16D40ED8-AAE6-E034-B1BF-94B3D438E5F1}"/>
          </ac:spMkLst>
        </pc:spChg>
        <pc:picChg chg="mod">
          <ac:chgData name="Gaita Matteo" userId="S::matteo.gaita@exprivia.com::3b34493c-787a-4579-8e1b-874cb6e86215" providerId="AD" clId="Web-{00000000-0000-0000-0000-000000000000}" dt="2026-10-08T14:02:46.007" v="812" actId="1076"/>
          <ac:picMkLst>
            <pc:docMk/>
            <pc:sldMk cId="235951082" sldId="2147377802"/>
            <ac:picMk id="3" creationId="{BB5CD61B-A9FD-A8EF-9200-853FAA5B0706}"/>
          </ac:picMkLst>
        </pc:picChg>
        <pc:picChg chg="mod">
          <ac:chgData name="Gaita Matteo" userId="S::matteo.gaita@exprivia.com::3b34493c-787a-4579-8e1b-874cb6e86215" providerId="AD" clId="Web-{00000000-0000-0000-0000-000000000000}" dt="2026-10-08T14:02:46.022" v="814" actId="1076"/>
          <ac:picMkLst>
            <pc:docMk/>
            <pc:sldMk cId="235951082" sldId="2147377802"/>
            <ac:picMk id="12" creationId="{59FB2A65-7193-0285-33B5-1ED3DD9A0054}"/>
          </ac:picMkLst>
        </pc:picChg>
      </pc:sldChg>
      <pc:sldChg chg="addSp delSp modSp">
        <pc:chgData name="Gaita Matteo" userId="S::matteo.gaita@exprivia.com::3b34493c-787a-4579-8e1b-874cb6e86215" providerId="AD" clId="Web-{00000000-0000-0000-0000-000000000000}" dt="2026-10-08T14:08:34.783" v="851" actId="1076"/>
        <pc:sldMkLst>
          <pc:docMk/>
          <pc:sldMk cId="2061572279" sldId="2147377803"/>
        </pc:sldMkLst>
        <pc:spChg chg="add del mod">
          <ac:chgData name="Gaita Matteo" userId="S::matteo.gaita@exprivia.com::3b34493c-787a-4579-8e1b-874cb6e86215" providerId="AD" clId="Web-{00000000-0000-0000-0000-000000000000}" dt="2026-10-08T14:08:34.783" v="851" actId="1076"/>
          <ac:spMkLst>
            <pc:docMk/>
            <pc:sldMk cId="2061572279" sldId="2147377803"/>
            <ac:spMk id="7" creationId="{6464CF7A-F7D3-7214-75DC-88FF953E6147}"/>
          </ac:spMkLst>
        </pc:spChg>
        <pc:spChg chg="add del mod">
          <ac:chgData name="Gaita Matteo" userId="S::matteo.gaita@exprivia.com::3b34493c-787a-4579-8e1b-874cb6e86215" providerId="AD" clId="Web-{00000000-0000-0000-0000-000000000000}" dt="2026-10-08T14:07:38.094" v="845"/>
          <ac:spMkLst>
            <pc:docMk/>
            <pc:sldMk cId="2061572279" sldId="2147377803"/>
            <ac:spMk id="8" creationId="{97F60041-934F-7E41-B4C0-DB9318848564}"/>
          </ac:spMkLst>
        </pc:spChg>
        <pc:spChg chg="add del mod">
          <ac:chgData name="Gaita Matteo" userId="S::matteo.gaita@exprivia.com::3b34493c-787a-4579-8e1b-874cb6e86215" providerId="AD" clId="Web-{00000000-0000-0000-0000-000000000000}" dt="2026-10-08T14:07:47.563" v="847"/>
          <ac:spMkLst>
            <pc:docMk/>
            <pc:sldMk cId="2061572279" sldId="2147377803"/>
            <ac:spMk id="12" creationId="{784205CC-686A-2AF2-10BF-9E177646D87F}"/>
          </ac:spMkLst>
        </pc:spChg>
        <pc:spChg chg="add mod">
          <ac:chgData name="Gaita Matteo" userId="S::matteo.gaita@exprivia.com::3b34493c-787a-4579-8e1b-874cb6e86215" providerId="AD" clId="Web-{00000000-0000-0000-0000-000000000000}" dt="2026-10-08T14:06:49.826" v="831" actId="20577"/>
          <ac:spMkLst>
            <pc:docMk/>
            <pc:sldMk cId="2061572279" sldId="2147377803"/>
            <ac:spMk id="14" creationId="{91D85A8C-55D3-A86C-51ED-23C2B61B6254}"/>
          </ac:spMkLst>
        </pc:spChg>
      </pc:sldChg>
      <pc:sldChg chg="addSp delSp modSp">
        <pc:chgData name="Gaita Matteo" userId="S::matteo.gaita@exprivia.com::3b34493c-787a-4579-8e1b-874cb6e86215" providerId="AD" clId="Web-{00000000-0000-0000-0000-000000000000}" dt="2026-10-08T14:10:07.973" v="873" actId="1076"/>
        <pc:sldMkLst>
          <pc:docMk/>
          <pc:sldMk cId="1231175799" sldId="2147377804"/>
        </pc:sldMkLst>
        <pc:spChg chg="add del mod">
          <ac:chgData name="Gaita Matteo" userId="S::matteo.gaita@exprivia.com::3b34493c-787a-4579-8e1b-874cb6e86215" providerId="AD" clId="Web-{00000000-0000-0000-0000-000000000000}" dt="2026-10-08T14:10:02.551" v="872" actId="1076"/>
          <ac:spMkLst>
            <pc:docMk/>
            <pc:sldMk cId="1231175799" sldId="2147377804"/>
            <ac:spMk id="2" creationId="{6464CF7A-F7D3-7214-75DC-88FF953E6147}"/>
          </ac:spMkLst>
        </pc:spChg>
        <pc:spChg chg="del mod">
          <ac:chgData name="Gaita Matteo" userId="S::matteo.gaita@exprivia.com::3b34493c-787a-4579-8e1b-874cb6e86215" providerId="AD" clId="Web-{00000000-0000-0000-0000-000000000000}" dt="2026-10-08T14:09:13.925" v="860"/>
          <ac:spMkLst>
            <pc:docMk/>
            <pc:sldMk cId="1231175799" sldId="2147377804"/>
            <ac:spMk id="3" creationId="{5B1BD735-964C-3493-D201-A6804E322085}"/>
          </ac:spMkLst>
        </pc:spChg>
        <pc:spChg chg="add del mod">
          <ac:chgData name="Gaita Matteo" userId="S::matteo.gaita@exprivia.com::3b34493c-787a-4579-8e1b-874cb6e86215" providerId="AD" clId="Web-{00000000-0000-0000-0000-000000000000}" dt="2026-10-08T14:09:52.379" v="871"/>
          <ac:spMkLst>
            <pc:docMk/>
            <pc:sldMk cId="1231175799" sldId="2147377804"/>
            <ac:spMk id="7" creationId="{0007474F-45BC-3FC2-A97B-CB2AA23CD2B4}"/>
          </ac:spMkLst>
        </pc:spChg>
        <pc:spChg chg="add mod">
          <ac:chgData name="Gaita Matteo" userId="S::matteo.gaita@exprivia.com::3b34493c-787a-4579-8e1b-874cb6e86215" providerId="AD" clId="Web-{00000000-0000-0000-0000-000000000000}" dt="2026-10-08T14:08:58.877" v="856" actId="20577"/>
          <ac:spMkLst>
            <pc:docMk/>
            <pc:sldMk cId="1231175799" sldId="2147377804"/>
            <ac:spMk id="9" creationId="{530DAC19-63BB-F7CE-7927-EBD678D28140}"/>
          </ac:spMkLst>
        </pc:spChg>
        <pc:picChg chg="mod">
          <ac:chgData name="Gaita Matteo" userId="S::matteo.gaita@exprivia.com::3b34493c-787a-4579-8e1b-874cb6e86215" providerId="AD" clId="Web-{00000000-0000-0000-0000-000000000000}" dt="2026-10-08T14:10:07.973" v="873" actId="1076"/>
          <ac:picMkLst>
            <pc:docMk/>
            <pc:sldMk cId="1231175799" sldId="2147377804"/>
            <ac:picMk id="4" creationId="{6DC63228-AF73-BE96-4924-9837FCCE1C2A}"/>
          </ac:picMkLst>
        </pc:picChg>
      </pc:sldChg>
      <pc:sldChg chg="addSp delSp modSp">
        <pc:chgData name="Gaita Matteo" userId="S::matteo.gaita@exprivia.com::3b34493c-787a-4579-8e1b-874cb6e86215" providerId="AD" clId="Web-{00000000-0000-0000-0000-000000000000}" dt="2026-10-08T14:12:11.586" v="903" actId="1076"/>
        <pc:sldMkLst>
          <pc:docMk/>
          <pc:sldMk cId="3814144985" sldId="2147377805"/>
        </pc:sldMkLst>
        <pc:spChg chg="del mod">
          <ac:chgData name="Gaita Matteo" userId="S::matteo.gaita@exprivia.com::3b34493c-787a-4579-8e1b-874cb6e86215" providerId="AD" clId="Web-{00000000-0000-0000-0000-000000000000}" dt="2026-10-08T14:10:51.193" v="882"/>
          <ac:spMkLst>
            <pc:docMk/>
            <pc:sldMk cId="3814144985" sldId="2147377805"/>
            <ac:spMk id="2" creationId="{6464CF7A-F7D3-7214-75DC-88FF953E6147}"/>
          </ac:spMkLst>
        </pc:spChg>
        <pc:spChg chg="del mod">
          <ac:chgData name="Gaita Matteo" userId="S::matteo.gaita@exprivia.com::3b34493c-787a-4579-8e1b-874cb6e86215" providerId="AD" clId="Web-{00000000-0000-0000-0000-000000000000}" dt="2026-10-08T14:10:51.193" v="881"/>
          <ac:spMkLst>
            <pc:docMk/>
            <pc:sldMk cId="3814144985" sldId="2147377805"/>
            <ac:spMk id="3" creationId="{725F1EE7-C895-2025-5858-654F42837053}"/>
          </ac:spMkLst>
        </pc:spChg>
        <pc:spChg chg="add mod">
          <ac:chgData name="Gaita Matteo" userId="S::matteo.gaita@exprivia.com::3b34493c-787a-4579-8e1b-874cb6e86215" providerId="AD" clId="Web-{00000000-0000-0000-0000-000000000000}" dt="2026-10-08T14:10:54.506" v="884" actId="20577"/>
          <ac:spMkLst>
            <pc:docMk/>
            <pc:sldMk cId="3814144985" sldId="2147377805"/>
            <ac:spMk id="5" creationId="{F95304B4-0F1B-7634-3E2E-0F2C542DECD0}"/>
          </ac:spMkLst>
        </pc:spChg>
        <pc:spChg chg="add mod">
          <ac:chgData name="Gaita Matteo" userId="S::matteo.gaita@exprivia.com::3b34493c-787a-4579-8e1b-874cb6e86215" providerId="AD" clId="Web-{00000000-0000-0000-0000-000000000000}" dt="2026-10-08T14:10:49.959" v="880" actId="20577"/>
          <ac:spMkLst>
            <pc:docMk/>
            <pc:sldMk cId="3814144985" sldId="2147377805"/>
            <ac:spMk id="10" creationId="{835F4B7B-53D5-6095-887A-E8B4ECE0BB8C}"/>
          </ac:spMkLst>
        </pc:spChg>
        <pc:picChg chg="mod">
          <ac:chgData name="Gaita Matteo" userId="S::matteo.gaita@exprivia.com::3b34493c-787a-4579-8e1b-874cb6e86215" providerId="AD" clId="Web-{00000000-0000-0000-0000-000000000000}" dt="2026-10-08T14:12:11.586" v="902" actId="1076"/>
          <ac:picMkLst>
            <pc:docMk/>
            <pc:sldMk cId="3814144985" sldId="2147377805"/>
            <ac:picMk id="7" creationId="{D8F317B9-46C0-8A84-5E4A-DC8C5565DC66}"/>
          </ac:picMkLst>
        </pc:picChg>
        <pc:picChg chg="mod">
          <ac:chgData name="Gaita Matteo" userId="S::matteo.gaita@exprivia.com::3b34493c-787a-4579-8e1b-874cb6e86215" providerId="AD" clId="Web-{00000000-0000-0000-0000-000000000000}" dt="2026-10-08T14:12:11.586" v="903" actId="1076"/>
          <ac:picMkLst>
            <pc:docMk/>
            <pc:sldMk cId="3814144985" sldId="2147377805"/>
            <ac:picMk id="8" creationId="{81C6834A-42A6-36DE-4A03-C2E7598D7E06}"/>
          </ac:picMkLst>
        </pc:picChg>
      </pc:sldChg>
      <pc:sldChg chg="addSp delSp modSp ord">
        <pc:chgData name="Gaita Matteo" userId="S::matteo.gaita@exprivia.com::3b34493c-787a-4579-8e1b-874cb6e86215" providerId="AD" clId="Web-{00000000-0000-0000-0000-000000000000}" dt="2026-10-08T14:13:58.058" v="933"/>
        <pc:sldMkLst>
          <pc:docMk/>
          <pc:sldMk cId="1479746515" sldId="2147377806"/>
        </pc:sldMkLst>
        <pc:spChg chg="del mod">
          <ac:chgData name="Gaita Matteo" userId="S::matteo.gaita@exprivia.com::3b34493c-787a-4579-8e1b-874cb6e86215" providerId="AD" clId="Web-{00000000-0000-0000-0000-000000000000}" dt="2026-10-08T14:11:41.054" v="897"/>
          <ac:spMkLst>
            <pc:docMk/>
            <pc:sldMk cId="1479746515" sldId="2147377806"/>
            <ac:spMk id="2" creationId="{6464CF7A-F7D3-7214-75DC-88FF953E6147}"/>
          </ac:spMkLst>
        </pc:spChg>
        <pc:spChg chg="del mod">
          <ac:chgData name="Gaita Matteo" userId="S::matteo.gaita@exprivia.com::3b34493c-787a-4579-8e1b-874cb6e86215" providerId="AD" clId="Web-{00000000-0000-0000-0000-000000000000}" dt="2026-10-08T14:11:41.039" v="896"/>
          <ac:spMkLst>
            <pc:docMk/>
            <pc:sldMk cId="1479746515" sldId="2147377806"/>
            <ac:spMk id="3" creationId="{CBEDEB1F-08CB-D84B-6AFC-E17EDDB1A0F7}"/>
          </ac:spMkLst>
        </pc:spChg>
        <pc:spChg chg="add del mod">
          <ac:chgData name="Gaita Matteo" userId="S::matteo.gaita@exprivia.com::3b34493c-787a-4579-8e1b-874cb6e86215" providerId="AD" clId="Web-{00000000-0000-0000-0000-000000000000}" dt="2026-10-08T14:11:38.023" v="895"/>
          <ac:spMkLst>
            <pc:docMk/>
            <pc:sldMk cId="1479746515" sldId="2147377806"/>
            <ac:spMk id="7" creationId="{9F3F34EE-9363-DCD8-68D4-6EB8A54AA62F}"/>
          </ac:spMkLst>
        </pc:spChg>
        <pc:spChg chg="add mod">
          <ac:chgData name="Gaita Matteo" userId="S::matteo.gaita@exprivia.com::3b34493c-787a-4579-8e1b-874cb6e86215" providerId="AD" clId="Web-{00000000-0000-0000-0000-000000000000}" dt="2026-10-08T14:11:10.366" v="889" actId="20577"/>
          <ac:spMkLst>
            <pc:docMk/>
            <pc:sldMk cId="1479746515" sldId="2147377806"/>
            <ac:spMk id="9" creationId="{6563DB54-65EB-9CA0-9353-A7575279EBB9}"/>
          </ac:spMkLst>
        </pc:spChg>
        <pc:spChg chg="add mod">
          <ac:chgData name="Gaita Matteo" userId="S::matteo.gaita@exprivia.com::3b34493c-787a-4579-8e1b-874cb6e86215" providerId="AD" clId="Web-{00000000-0000-0000-0000-000000000000}" dt="2026-10-08T14:11:36.335" v="894" actId="1076"/>
          <ac:spMkLst>
            <pc:docMk/>
            <pc:sldMk cId="1479746515" sldId="2147377806"/>
            <ac:spMk id="10" creationId="{747C4AEE-10DA-9C95-34A5-AC7413AF1565}"/>
          </ac:spMkLst>
        </pc:spChg>
        <pc:picChg chg="mod">
          <ac:chgData name="Gaita Matteo" userId="S::matteo.gaita@exprivia.com::3b34493c-787a-4579-8e1b-874cb6e86215" providerId="AD" clId="Web-{00000000-0000-0000-0000-000000000000}" dt="2026-10-08T14:12:55.650" v="908" actId="1076"/>
          <ac:picMkLst>
            <pc:docMk/>
            <pc:sldMk cId="1479746515" sldId="2147377806"/>
            <ac:picMk id="4" creationId="{FCE95A36-B95C-4703-13DD-51A8C101F810}"/>
          </ac:picMkLst>
        </pc:picChg>
      </pc:sldChg>
      <pc:sldChg chg="addSp delSp modSp">
        <pc:chgData name="Gaita Matteo" userId="S::matteo.gaita@exprivia.com::3b34493c-787a-4579-8e1b-874cb6e86215" providerId="AD" clId="Web-{00000000-0000-0000-0000-000000000000}" dt="2026-10-08T14:14:19.903" v="937" actId="14100"/>
        <pc:sldMkLst>
          <pc:docMk/>
          <pc:sldMk cId="1653490881" sldId="2147377807"/>
        </pc:sldMkLst>
        <pc:spChg chg="del mod">
          <ac:chgData name="Gaita Matteo" userId="S::matteo.gaita@exprivia.com::3b34493c-787a-4579-8e1b-874cb6e86215" providerId="AD" clId="Web-{00000000-0000-0000-0000-000000000000}" dt="2026-10-08T14:13:34.980" v="925"/>
          <ac:spMkLst>
            <pc:docMk/>
            <pc:sldMk cId="1653490881" sldId="2147377807"/>
            <ac:spMk id="2" creationId="{6464CF7A-F7D3-7214-75DC-88FF953E6147}"/>
          </ac:spMkLst>
        </pc:spChg>
        <pc:spChg chg="del mod">
          <ac:chgData name="Gaita Matteo" userId="S::matteo.gaita@exprivia.com::3b34493c-787a-4579-8e1b-874cb6e86215" providerId="AD" clId="Web-{00000000-0000-0000-0000-000000000000}" dt="2026-10-08T14:13:34.980" v="924"/>
          <ac:spMkLst>
            <pc:docMk/>
            <pc:sldMk cId="1653490881" sldId="2147377807"/>
            <ac:spMk id="3" creationId="{78F5E912-B9F0-E336-A388-A96934554D99}"/>
          </ac:spMkLst>
        </pc:spChg>
        <pc:spChg chg="add mod">
          <ac:chgData name="Gaita Matteo" userId="S::matteo.gaita@exprivia.com::3b34493c-787a-4579-8e1b-874cb6e86215" providerId="AD" clId="Web-{00000000-0000-0000-0000-000000000000}" dt="2026-10-08T14:13:32.558" v="923" actId="20577"/>
          <ac:spMkLst>
            <pc:docMk/>
            <pc:sldMk cId="1653490881" sldId="2147377807"/>
            <ac:spMk id="7" creationId="{D27C8E90-5BDC-D0D7-4B73-240C914A8852}"/>
          </ac:spMkLst>
        </pc:spChg>
        <pc:spChg chg="add mod">
          <ac:chgData name="Gaita Matteo" userId="S::matteo.gaita@exprivia.com::3b34493c-787a-4579-8e1b-874cb6e86215" providerId="AD" clId="Web-{00000000-0000-0000-0000-000000000000}" dt="2026-10-08T14:14:08.090" v="934" actId="14100"/>
          <ac:spMkLst>
            <pc:docMk/>
            <pc:sldMk cId="1653490881" sldId="2147377807"/>
            <ac:spMk id="9" creationId="{DD0697A4-02F8-E931-D0C5-B1292062BF2C}"/>
          </ac:spMkLst>
        </pc:spChg>
        <pc:picChg chg="mod">
          <ac:chgData name="Gaita Matteo" userId="S::matteo.gaita@exprivia.com::3b34493c-787a-4579-8e1b-874cb6e86215" providerId="AD" clId="Web-{00000000-0000-0000-0000-000000000000}" dt="2026-10-08T14:14:19.903" v="937" actId="14100"/>
          <ac:picMkLst>
            <pc:docMk/>
            <pc:sldMk cId="1653490881" sldId="2147377807"/>
            <ac:picMk id="5" creationId="{6D499992-EA1B-538A-B053-D78E45AC07CB}"/>
          </ac:picMkLst>
        </pc:picChg>
      </pc:sldChg>
      <pc:sldChg chg="addSp delSp modSp">
        <pc:chgData name="Gaita Matteo" userId="S::matteo.gaita@exprivia.com::3b34493c-787a-4579-8e1b-874cb6e86215" providerId="AD" clId="Web-{00000000-0000-0000-0000-000000000000}" dt="2026-10-08T14:15:09.779" v="950" actId="1076"/>
        <pc:sldMkLst>
          <pc:docMk/>
          <pc:sldMk cId="233075885" sldId="2147377808"/>
        </pc:sldMkLst>
        <pc:spChg chg="del mod">
          <ac:chgData name="Gaita Matteo" userId="S::matteo.gaita@exprivia.com::3b34493c-787a-4579-8e1b-874cb6e86215" providerId="AD" clId="Web-{00000000-0000-0000-0000-000000000000}" dt="2026-10-08T14:15:01.654" v="949"/>
          <ac:spMkLst>
            <pc:docMk/>
            <pc:sldMk cId="233075885" sldId="2147377808"/>
            <ac:spMk id="2" creationId="{6464CF7A-F7D3-7214-75DC-88FF953E6147}"/>
          </ac:spMkLst>
        </pc:spChg>
        <pc:spChg chg="del mod">
          <ac:chgData name="Gaita Matteo" userId="S::matteo.gaita@exprivia.com::3b34493c-787a-4579-8e1b-874cb6e86215" providerId="AD" clId="Web-{00000000-0000-0000-0000-000000000000}" dt="2026-10-08T14:15:01.654" v="948"/>
          <ac:spMkLst>
            <pc:docMk/>
            <pc:sldMk cId="233075885" sldId="2147377808"/>
            <ac:spMk id="3" creationId="{AA6C1BC3-B7DB-2380-9629-D67DC4C0EC0D}"/>
          </ac:spMkLst>
        </pc:spChg>
        <pc:spChg chg="add mod">
          <ac:chgData name="Gaita Matteo" userId="S::matteo.gaita@exprivia.com::3b34493c-787a-4579-8e1b-874cb6e86215" providerId="AD" clId="Web-{00000000-0000-0000-0000-000000000000}" dt="2026-10-08T14:14:38.106" v="942" actId="20577"/>
          <ac:spMkLst>
            <pc:docMk/>
            <pc:sldMk cId="233075885" sldId="2147377808"/>
            <ac:spMk id="7" creationId="{3868C631-1015-9AEF-94A5-43BDA6F9CEE7}"/>
          </ac:spMkLst>
        </pc:spChg>
        <pc:spChg chg="add mod">
          <ac:chgData name="Gaita Matteo" userId="S::matteo.gaita@exprivia.com::3b34493c-787a-4579-8e1b-874cb6e86215" providerId="AD" clId="Web-{00000000-0000-0000-0000-000000000000}" dt="2026-10-08T14:14:57.841" v="947" actId="14100"/>
          <ac:spMkLst>
            <pc:docMk/>
            <pc:sldMk cId="233075885" sldId="2147377808"/>
            <ac:spMk id="9" creationId="{EDFC9109-668C-F5A3-5A07-61DF023C9848}"/>
          </ac:spMkLst>
        </pc:spChg>
        <pc:picChg chg="mod">
          <ac:chgData name="Gaita Matteo" userId="S::matteo.gaita@exprivia.com::3b34493c-787a-4579-8e1b-874cb6e86215" providerId="AD" clId="Web-{00000000-0000-0000-0000-000000000000}" dt="2026-10-08T14:15:09.779" v="950" actId="1076"/>
          <ac:picMkLst>
            <pc:docMk/>
            <pc:sldMk cId="233075885" sldId="2147377808"/>
            <ac:picMk id="5" creationId="{C41292BB-31C3-77D6-F634-07CF351412F8}"/>
          </ac:picMkLst>
        </pc:picChg>
      </pc:sldChg>
      <pc:sldChg chg="addSp delSp modSp">
        <pc:chgData name="Gaita Matteo" userId="S::matteo.gaita@exprivia.com::3b34493c-787a-4579-8e1b-874cb6e86215" providerId="AD" clId="Web-{00000000-0000-0000-0000-000000000000}" dt="2026-10-08T14:16:32.376" v="969" actId="1076"/>
        <pc:sldMkLst>
          <pc:docMk/>
          <pc:sldMk cId="565148764" sldId="2147377809"/>
        </pc:sldMkLst>
        <pc:spChg chg="del mod">
          <ac:chgData name="Gaita Matteo" userId="S::matteo.gaita@exprivia.com::3b34493c-787a-4579-8e1b-874cb6e86215" providerId="AD" clId="Web-{00000000-0000-0000-0000-000000000000}" dt="2026-10-08T14:15:33.733" v="960"/>
          <ac:spMkLst>
            <pc:docMk/>
            <pc:sldMk cId="565148764" sldId="2147377809"/>
            <ac:spMk id="2" creationId="{6464CF7A-F7D3-7214-75DC-88FF953E6147}"/>
          </ac:spMkLst>
        </pc:spChg>
        <pc:spChg chg="del mod">
          <ac:chgData name="Gaita Matteo" userId="S::matteo.gaita@exprivia.com::3b34493c-787a-4579-8e1b-874cb6e86215" providerId="AD" clId="Web-{00000000-0000-0000-0000-000000000000}" dt="2026-10-08T14:15:33.733" v="959"/>
          <ac:spMkLst>
            <pc:docMk/>
            <pc:sldMk cId="565148764" sldId="2147377809"/>
            <ac:spMk id="3" creationId="{66E7C3F2-C6A0-829A-B107-00940DBD6858}"/>
          </ac:spMkLst>
        </pc:spChg>
        <pc:spChg chg="add mod">
          <ac:chgData name="Gaita Matteo" userId="S::matteo.gaita@exprivia.com::3b34493c-787a-4579-8e1b-874cb6e86215" providerId="AD" clId="Web-{00000000-0000-0000-0000-000000000000}" dt="2026-10-08T14:15:22.170" v="956" actId="20577"/>
          <ac:spMkLst>
            <pc:docMk/>
            <pc:sldMk cId="565148764" sldId="2147377809"/>
            <ac:spMk id="7" creationId="{22762819-EE36-D1BA-2A6C-833F2BC487F5}"/>
          </ac:spMkLst>
        </pc:spChg>
        <pc:spChg chg="add mod">
          <ac:chgData name="Gaita Matteo" userId="S::matteo.gaita@exprivia.com::3b34493c-787a-4579-8e1b-874cb6e86215" providerId="AD" clId="Web-{00000000-0000-0000-0000-000000000000}" dt="2026-10-08T14:16:16.984" v="964" actId="20577"/>
          <ac:spMkLst>
            <pc:docMk/>
            <pc:sldMk cId="565148764" sldId="2147377809"/>
            <ac:spMk id="9" creationId="{802963A2-D9C4-78B2-BAB5-1A5753FFEBAB}"/>
          </ac:spMkLst>
        </pc:spChg>
        <pc:picChg chg="mod">
          <ac:chgData name="Gaita Matteo" userId="S::matteo.gaita@exprivia.com::3b34493c-787a-4579-8e1b-874cb6e86215" providerId="AD" clId="Web-{00000000-0000-0000-0000-000000000000}" dt="2026-10-08T14:16:32.376" v="969" actId="1076"/>
          <ac:picMkLst>
            <pc:docMk/>
            <pc:sldMk cId="565148764" sldId="2147377809"/>
            <ac:picMk id="5" creationId="{CE9DAB42-103A-C031-0B28-0A43BA42C089}"/>
          </ac:picMkLst>
        </pc:picChg>
      </pc:sldChg>
      <pc:sldChg chg="addSp delSp modSp">
        <pc:chgData name="Gaita Matteo" userId="S::matteo.gaita@exprivia.com::3b34493c-787a-4579-8e1b-874cb6e86215" providerId="AD" clId="Web-{00000000-0000-0000-0000-000000000000}" dt="2026-10-08T13:27:49.881" v="346" actId="1076"/>
        <pc:sldMkLst>
          <pc:docMk/>
          <pc:sldMk cId="3598641697" sldId="2147377819"/>
        </pc:sldMkLst>
        <pc:spChg chg="add">
          <ac:chgData name="Gaita Matteo" userId="S::matteo.gaita@exprivia.com::3b34493c-787a-4579-8e1b-874cb6e86215" providerId="AD" clId="Web-{00000000-0000-0000-0000-000000000000}" dt="2026-10-08T13:07:01.154" v="133"/>
          <ac:spMkLst>
            <pc:docMk/>
            <pc:sldMk cId="3598641697" sldId="2147377819"/>
            <ac:spMk id="2" creationId="{FFCF2987-E2C9-41FD-2CBB-629D5A48F420}"/>
          </ac:spMkLst>
        </pc:spChg>
        <pc:spChg chg="del mod">
          <ac:chgData name="Gaita Matteo" userId="S::matteo.gaita@exprivia.com::3b34493c-787a-4579-8e1b-874cb6e86215" providerId="AD" clId="Web-{00000000-0000-0000-0000-000000000000}" dt="2026-10-08T13:07:04.029" v="134"/>
          <ac:spMkLst>
            <pc:docMk/>
            <pc:sldMk cId="3598641697" sldId="2147377819"/>
            <ac:spMk id="5" creationId="{FFCF2987-E2C9-41FD-2CBB-629D5A48F420}"/>
          </ac:spMkLst>
        </pc:spChg>
        <pc:spChg chg="del mod">
          <ac:chgData name="Gaita Matteo" userId="S::matteo.gaita@exprivia.com::3b34493c-787a-4579-8e1b-874cb6e86215" providerId="AD" clId="Web-{00000000-0000-0000-0000-000000000000}" dt="2026-10-08T13:17:44.847" v="198"/>
          <ac:spMkLst>
            <pc:docMk/>
            <pc:sldMk cId="3598641697" sldId="2147377819"/>
            <ac:spMk id="8" creationId="{B64134ED-F857-4466-DCC4-4F7B900166B8}"/>
          </ac:spMkLst>
        </pc:spChg>
        <pc:spChg chg="mod">
          <ac:chgData name="Gaita Matteo" userId="S::matteo.gaita@exprivia.com::3b34493c-787a-4579-8e1b-874cb6e86215" providerId="AD" clId="Web-{00000000-0000-0000-0000-000000000000}" dt="2026-10-08T13:22:10.246" v="230" actId="14100"/>
          <ac:spMkLst>
            <pc:docMk/>
            <pc:sldMk cId="3598641697" sldId="2147377819"/>
            <ac:spMk id="58" creationId="{B9A6C1BD-9970-6713-2D83-75168608E412}"/>
          </ac:spMkLst>
        </pc:spChg>
        <pc:spChg chg="mod">
          <ac:chgData name="Gaita Matteo" userId="S::matteo.gaita@exprivia.com::3b34493c-787a-4579-8e1b-874cb6e86215" providerId="AD" clId="Web-{00000000-0000-0000-0000-000000000000}" dt="2026-10-08T13:18:26.364" v="204" actId="20577"/>
          <ac:spMkLst>
            <pc:docMk/>
            <pc:sldMk cId="3598641697" sldId="2147377819"/>
            <ac:spMk id="61" creationId="{A0CECD34-92A6-120E-C438-B5E774C52526}"/>
          </ac:spMkLst>
        </pc:spChg>
        <pc:spChg chg="del mod">
          <ac:chgData name="Gaita Matteo" userId="S::matteo.gaita@exprivia.com::3b34493c-787a-4579-8e1b-874cb6e86215" providerId="AD" clId="Web-{00000000-0000-0000-0000-000000000000}" dt="2026-10-08T13:08:49.752" v="159"/>
          <ac:spMkLst>
            <pc:docMk/>
            <pc:sldMk cId="3598641697" sldId="2147377819"/>
            <ac:spMk id="111" creationId="{41BAF005-26A5-772B-804A-5FB941ED869E}"/>
          </ac:spMkLst>
        </pc:spChg>
        <pc:picChg chg="mod">
          <ac:chgData name="Gaita Matteo" userId="S::matteo.gaita@exprivia.com::3b34493c-787a-4579-8e1b-874cb6e86215" providerId="AD" clId="Web-{00000000-0000-0000-0000-000000000000}" dt="2026-10-08T13:27:49.881" v="346" actId="1076"/>
          <ac:picMkLst>
            <pc:docMk/>
            <pc:sldMk cId="3598641697" sldId="2147377819"/>
            <ac:picMk id="4" creationId="{E8E62556-7E32-1948-8880-1B3ACDF64D3F}"/>
          </ac:picMkLst>
        </pc:picChg>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sldChg chg="delSp">
        <pc:chgData name="Gaita Matteo" userId="S::matteo.gaita@exprivia.com::3b34493c-787a-4579-8e1b-874cb6e86215" providerId="AD" clId="Web-{0393C984-6BC2-0190-DD03-72E648A73024}" dt="2026-10-02T15:11:54.237" v="0"/>
        <pc:sldMkLst>
          <pc:docMk/>
          <pc:sldMk cId="809465148" sldId="2147377772"/>
        </pc:sldMkLst>
      </pc:sldChg>
      <pc:sldChg chg="addSp delSp modSp">
        <pc:chgData name="Gaita Matteo" userId="S::matteo.gaita@exprivia.com::3b34493c-787a-4579-8e1b-874cb6e86215" providerId="AD" clId="Web-{0393C984-6BC2-0190-DD03-72E648A73024}" dt="2026-10-02T15:13:50.913" v="16" actId="1076"/>
        <pc:sldMkLst>
          <pc:docMk/>
          <pc:sldMk cId="910269131" sldId="2147377774"/>
        </pc:sldMkLst>
        <pc:spChg chg="add mod">
          <ac:chgData name="Gaita Matteo" userId="S::matteo.gaita@exprivia.com::3b34493c-787a-4579-8e1b-874cb6e86215" providerId="AD" clId="Web-{0393C984-6BC2-0190-DD03-72E648A73024}" dt="2026-10-02T15:13:50.913" v="16" actId="1076"/>
          <ac:spMkLst>
            <pc:docMk/>
            <pc:sldMk cId="910269131" sldId="2147377774"/>
            <ac:spMk id="3" creationId="{044BD834-8698-BFEA-EAF0-3A06BF487929}"/>
          </ac:spMkLst>
        </pc:spChg>
        <pc:grpChg chg="mod">
          <ac:chgData name="Gaita Matteo" userId="S::matteo.gaita@exprivia.com::3b34493c-787a-4579-8e1b-874cb6e86215" providerId="AD" clId="Web-{0393C984-6BC2-0190-DD03-72E648A73024}" dt="2026-10-02T15:13:45.491" v="15" actId="14100"/>
          <ac:grpSpMkLst>
            <pc:docMk/>
            <pc:sldMk cId="910269131" sldId="2147377774"/>
            <ac:grpSpMk id="5" creationId="{D2D4DA41-15F1-5CDB-0C8D-71D75F7F3F97}"/>
          </ac:grpSpMkLst>
        </pc:grpChg>
      </pc:sldChg>
      <pc:sldChg chg="modSp">
        <pc:chgData name="Gaita Matteo" userId="S::matteo.gaita@exprivia.com::3b34493c-787a-4579-8e1b-874cb6e86215" providerId="AD" clId="Web-{0393C984-6BC2-0190-DD03-72E648A73024}" dt="2026-10-02T15:13:00.411" v="7" actId="1076"/>
        <pc:sldMkLst>
          <pc:docMk/>
          <pc:sldMk cId="1955832272" sldId="2147377778"/>
        </pc:sldMkLst>
        <pc:spChg chg="mod">
          <ac:chgData name="Gaita Matteo" userId="S::matteo.gaita@exprivia.com::3b34493c-787a-4579-8e1b-874cb6e86215" providerId="AD" clId="Web-{0393C984-6BC2-0190-DD03-72E648A73024}" dt="2026-10-02T15:13:00.411" v="7" actId="1076"/>
          <ac:spMkLst>
            <pc:docMk/>
            <pc:sldMk cId="1955832272" sldId="2147377778"/>
            <ac:spMk id="8" creationId="{BA3C224E-EAAE-8720-FC17-ACF78CED503E}"/>
          </ac:spMkLst>
        </pc:spChg>
        <pc:grpChg chg="mod">
          <ac:chgData name="Gaita Matteo" userId="S::matteo.gaita@exprivia.com::3b34493c-787a-4579-8e1b-874cb6e86215" providerId="AD" clId="Web-{0393C984-6BC2-0190-DD03-72E648A73024}" dt="2026-10-02T15:12:55.755" v="6" actId="1076"/>
          <ac:grpSpMkLst>
            <pc:docMk/>
            <pc:sldMk cId="1955832272" sldId="2147377778"/>
            <ac:grpSpMk id="5" creationId="{1D13E379-946A-9103-11AC-E7EA1B137F98}"/>
          </ac:grpSpMkLst>
        </pc:grpChg>
      </pc:sldChg>
      <pc:sldChg chg="delSp modSp">
        <pc:chgData name="Gaita Matteo" userId="S::matteo.gaita@exprivia.com::3b34493c-787a-4579-8e1b-874cb6e86215" providerId="AD" clId="Web-{0393C984-6BC2-0190-DD03-72E648A73024}" dt="2026-10-02T15:14:37.306" v="22"/>
        <pc:sldMkLst>
          <pc:docMk/>
          <pc:sldMk cId="79705170" sldId="2147377781"/>
        </pc:sldMkLst>
        <pc:grpChg chg="mod">
          <ac:chgData name="Gaita Matteo" userId="S::matteo.gaita@exprivia.com::3b34493c-787a-4579-8e1b-874cb6e86215" providerId="AD" clId="Web-{0393C984-6BC2-0190-DD03-72E648A73024}" dt="2026-10-02T15:14:22.352" v="19" actId="1076"/>
          <ac:grpSpMkLst>
            <pc:docMk/>
            <pc:sldMk cId="79705170" sldId="2147377781"/>
            <ac:grpSpMk id="35" creationId="{8ACF10E8-9557-69B9-0A7C-6B1EAEA0B3D2}"/>
          </ac:grpSpMkLst>
        </pc:grpChg>
      </pc:sldChg>
    </pc:docChg>
  </pc:docChgLst>
  <pc:docChgLst>
    <pc:chgData name="Gaita Matteo" userId="S::matteo.gaita@exprivia.com::3b34493c-787a-4579-8e1b-874cb6e86215" providerId="AD" clId="Web-{9E71CB3E-A3A2-43E2-85BC-397F865C2742}"/>
    <pc:docChg chg="modSld">
      <pc:chgData name="Gaita Matteo" userId="S::matteo.gaita@exprivia.com::3b34493c-787a-4579-8e1b-874cb6e86215" providerId="AD" clId="Web-{9E71CB3E-A3A2-43E2-85BC-397F865C2742}" dt="2026-10-09T14:18:13.620" v="156" actId="1076"/>
      <pc:docMkLst>
        <pc:docMk/>
      </pc:docMkLst>
      <pc:sldChg chg="modSp">
        <pc:chgData name="Gaita Matteo" userId="S::matteo.gaita@exprivia.com::3b34493c-787a-4579-8e1b-874cb6e86215" providerId="AD" clId="Web-{9E71CB3E-A3A2-43E2-85BC-397F865C2742}" dt="2026-10-09T14:06:57.717" v="2" actId="1076"/>
        <pc:sldMkLst>
          <pc:docMk/>
          <pc:sldMk cId="2986893048" sldId="2147377785"/>
        </pc:sldMkLst>
        <pc:spChg chg="mod">
          <ac:chgData name="Gaita Matteo" userId="S::matteo.gaita@exprivia.com::3b34493c-787a-4579-8e1b-874cb6e86215" providerId="AD" clId="Web-{9E71CB3E-A3A2-43E2-85BC-397F865C2742}" dt="2026-10-09T14:06:57.702" v="1" actId="1076"/>
          <ac:spMkLst>
            <pc:docMk/>
            <pc:sldMk cId="2986893048" sldId="2147377785"/>
            <ac:spMk id="31" creationId="{E8D90792-7F20-3400-6622-467F1C3145A4}"/>
          </ac:spMkLst>
        </pc:spChg>
        <pc:spChg chg="mod">
          <ac:chgData name="Gaita Matteo" userId="S::matteo.gaita@exprivia.com::3b34493c-787a-4579-8e1b-874cb6e86215" providerId="AD" clId="Web-{9E71CB3E-A3A2-43E2-85BC-397F865C2742}" dt="2026-10-09T14:06:57.717" v="2" actId="1076"/>
          <ac:spMkLst>
            <pc:docMk/>
            <pc:sldMk cId="2986893048" sldId="2147377785"/>
            <ac:spMk id="32" creationId="{3DB9E6BB-E977-89AA-9217-549E355B9B64}"/>
          </ac:spMkLst>
        </pc:spChg>
        <pc:picChg chg="mod">
          <ac:chgData name="Gaita Matteo" userId="S::matteo.gaita@exprivia.com::3b34493c-787a-4579-8e1b-874cb6e86215" providerId="AD" clId="Web-{9E71CB3E-A3A2-43E2-85BC-397F865C2742}" dt="2026-10-09T14:06:57.671" v="0"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9E71CB3E-A3A2-43E2-85BC-397F865C2742}" dt="2026-10-09T14:11:27.306" v="47" actId="1076"/>
        <pc:sldMkLst>
          <pc:docMk/>
          <pc:sldMk cId="1783400086" sldId="2147377790"/>
        </pc:sldMkLst>
        <pc:grpChg chg="mod">
          <ac:chgData name="Gaita Matteo" userId="S::matteo.gaita@exprivia.com::3b34493c-787a-4579-8e1b-874cb6e86215" providerId="AD" clId="Web-{9E71CB3E-A3A2-43E2-85BC-397F865C2742}" dt="2026-10-09T14:11:27.306" v="47" actId="1076"/>
          <ac:grpSpMkLst>
            <pc:docMk/>
            <pc:sldMk cId="1783400086" sldId="2147377790"/>
            <ac:grpSpMk id="23" creationId="{56773D0D-CD64-4542-A7D5-2BCE7559CA57}"/>
          </ac:grpSpMkLst>
        </pc:grpChg>
        <pc:picChg chg="mod">
          <ac:chgData name="Gaita Matteo" userId="S::matteo.gaita@exprivia.com::3b34493c-787a-4579-8e1b-874cb6e86215" providerId="AD" clId="Web-{9E71CB3E-A3A2-43E2-85BC-397F865C2742}" dt="2026-10-09T14:11:27.259" v="39" actId="1076"/>
          <ac:picMkLst>
            <pc:docMk/>
            <pc:sldMk cId="1783400086" sldId="2147377790"/>
            <ac:picMk id="7" creationId="{A398EB52-E794-4A83-302B-6B3435545EC0}"/>
          </ac:picMkLst>
        </pc:picChg>
        <pc:inkChg chg="mod">
          <ac:chgData name="Gaita Matteo" userId="S::matteo.gaita@exprivia.com::3b34493c-787a-4579-8e1b-874cb6e86215" providerId="AD" clId="Web-{9E71CB3E-A3A2-43E2-85BC-397F865C2742}" dt="2026-10-09T14:11:27.275" v="40" actId="1076"/>
          <ac:inkMkLst>
            <pc:docMk/>
            <pc:sldMk cId="1783400086" sldId="2147377790"/>
            <ac:inkMk id="4" creationId="{16185053-243F-4CAB-E358-173120C7BA9D}"/>
          </ac:inkMkLst>
        </pc:inkChg>
        <pc:inkChg chg="mod">
          <ac:chgData name="Gaita Matteo" userId="S::matteo.gaita@exprivia.com::3b34493c-787a-4579-8e1b-874cb6e86215" providerId="AD" clId="Web-{9E71CB3E-A3A2-43E2-85BC-397F865C2742}" dt="2026-10-09T14:11:27.275" v="41" actId="1076"/>
          <ac:inkMkLst>
            <pc:docMk/>
            <pc:sldMk cId="1783400086" sldId="2147377790"/>
            <ac:inkMk id="5" creationId="{430B7941-1936-4C8D-E87E-F78BCA27256E}"/>
          </ac:inkMkLst>
        </pc:inkChg>
        <pc:inkChg chg="mod">
          <ac:chgData name="Gaita Matteo" userId="S::matteo.gaita@exprivia.com::3b34493c-787a-4579-8e1b-874cb6e86215" providerId="AD" clId="Web-{9E71CB3E-A3A2-43E2-85BC-397F865C2742}" dt="2026-10-09T14:11:27.275" v="42" actId="1076"/>
          <ac:inkMkLst>
            <pc:docMk/>
            <pc:sldMk cId="1783400086" sldId="2147377790"/>
            <ac:inkMk id="8" creationId="{30615D86-173C-7A8F-1ECF-1B0EAEC26D2E}"/>
          </ac:inkMkLst>
        </pc:inkChg>
        <pc:inkChg chg="mod">
          <ac:chgData name="Gaita Matteo" userId="S::matteo.gaita@exprivia.com::3b34493c-787a-4579-8e1b-874cb6e86215" providerId="AD" clId="Web-{9E71CB3E-A3A2-43E2-85BC-397F865C2742}" dt="2026-10-09T14:11:27.291" v="43" actId="1076"/>
          <ac:inkMkLst>
            <pc:docMk/>
            <pc:sldMk cId="1783400086" sldId="2147377790"/>
            <ac:inkMk id="9" creationId="{290E371D-6A14-E632-8D46-2121CA932F6B}"/>
          </ac:inkMkLst>
        </pc:inkChg>
        <pc:inkChg chg="mod">
          <ac:chgData name="Gaita Matteo" userId="S::matteo.gaita@exprivia.com::3b34493c-787a-4579-8e1b-874cb6e86215" providerId="AD" clId="Web-{9E71CB3E-A3A2-43E2-85BC-397F865C2742}" dt="2026-10-09T14:11:27.291" v="44" actId="1076"/>
          <ac:inkMkLst>
            <pc:docMk/>
            <pc:sldMk cId="1783400086" sldId="2147377790"/>
            <ac:inkMk id="10" creationId="{3E8D6457-00A7-AAFC-A6BD-9702707AC71F}"/>
          </ac:inkMkLst>
        </pc:inkChg>
        <pc:inkChg chg="mod">
          <ac:chgData name="Gaita Matteo" userId="S::matteo.gaita@exprivia.com::3b34493c-787a-4579-8e1b-874cb6e86215" providerId="AD" clId="Web-{9E71CB3E-A3A2-43E2-85BC-397F865C2742}" dt="2026-10-09T14:11:27.291" v="45" actId="1076"/>
          <ac:inkMkLst>
            <pc:docMk/>
            <pc:sldMk cId="1783400086" sldId="2147377790"/>
            <ac:inkMk id="14" creationId="{2C9101CE-9D81-0670-B6F2-9BF46949F53E}"/>
          </ac:inkMkLst>
        </pc:inkChg>
        <pc:inkChg chg="mod">
          <ac:chgData name="Gaita Matteo" userId="S::matteo.gaita@exprivia.com::3b34493c-787a-4579-8e1b-874cb6e86215" providerId="AD" clId="Web-{9E71CB3E-A3A2-43E2-85BC-397F865C2742}" dt="2026-10-09T14:11:27.306" v="46" actId="1076"/>
          <ac:inkMkLst>
            <pc:docMk/>
            <pc:sldMk cId="1783400086" sldId="2147377790"/>
            <ac:inkMk id="16" creationId="{8C53B0C5-CC04-36E9-48A7-4C76EEF1B584}"/>
          </ac:inkMkLst>
        </pc:inkChg>
      </pc:sldChg>
      <pc:sldChg chg="modSp">
        <pc:chgData name="Gaita Matteo" userId="S::matteo.gaita@exprivia.com::3b34493c-787a-4579-8e1b-874cb6e86215" providerId="AD" clId="Web-{9E71CB3E-A3A2-43E2-85BC-397F865C2742}" dt="2026-10-09T14:11:43.854" v="50" actId="1076"/>
        <pc:sldMkLst>
          <pc:docMk/>
          <pc:sldMk cId="229927181" sldId="2147377791"/>
        </pc:sldMkLst>
        <pc:inkChg chg="mod">
          <ac:chgData name="Gaita Matteo" userId="S::matteo.gaita@exprivia.com::3b34493c-787a-4579-8e1b-874cb6e86215" providerId="AD" clId="Web-{9E71CB3E-A3A2-43E2-85BC-397F865C2742}" dt="2026-10-09T14:11:43.854" v="50" actId="1076"/>
          <ac:inkMkLst>
            <pc:docMk/>
            <pc:sldMk cId="229927181" sldId="2147377791"/>
            <ac:inkMk id="11" creationId="{606CF5CA-52BE-3D8A-CD40-D8F9352C338A}"/>
          </ac:inkMkLst>
        </pc:inkChg>
        <pc:inkChg chg="mod">
          <ac:chgData name="Gaita Matteo" userId="S::matteo.gaita@exprivia.com::3b34493c-787a-4579-8e1b-874cb6e86215" providerId="AD" clId="Web-{9E71CB3E-A3A2-43E2-85BC-397F865C2742}" dt="2026-10-09T14:11:40.901" v="49" actId="1076"/>
          <ac:inkMkLst>
            <pc:docMk/>
            <pc:sldMk cId="229927181" sldId="2147377791"/>
            <ac:inkMk id="19" creationId="{AC41E81D-C832-3BF2-65DD-088B0960B958}"/>
          </ac:inkMkLst>
        </pc:inkChg>
        <pc:inkChg chg="mod">
          <ac:chgData name="Gaita Matteo" userId="S::matteo.gaita@exprivia.com::3b34493c-787a-4579-8e1b-874cb6e86215" providerId="AD" clId="Web-{9E71CB3E-A3A2-43E2-85BC-397F865C2742}" dt="2026-10-09T14:11:37.760" v="48" actId="1076"/>
          <ac:inkMkLst>
            <pc:docMk/>
            <pc:sldMk cId="229927181" sldId="2147377791"/>
            <ac:inkMk id="22" creationId="{8EFB20CC-1202-650C-D27B-0FCD690BDC41}"/>
          </ac:inkMkLst>
        </pc:inkChg>
      </pc:sldChg>
      <pc:sldChg chg="modSp">
        <pc:chgData name="Gaita Matteo" userId="S::matteo.gaita@exprivia.com::3b34493c-787a-4579-8e1b-874cb6e86215" providerId="AD" clId="Web-{9E71CB3E-A3A2-43E2-85BC-397F865C2742}" dt="2026-10-09T14:12:45.575" v="51" actId="1076"/>
        <pc:sldMkLst>
          <pc:docMk/>
          <pc:sldMk cId="1953713917" sldId="2147377797"/>
        </pc:sldMkLst>
        <pc:inkChg chg="mod">
          <ac:chgData name="Gaita Matteo" userId="S::matteo.gaita@exprivia.com::3b34493c-787a-4579-8e1b-874cb6e86215" providerId="AD" clId="Web-{9E71CB3E-A3A2-43E2-85BC-397F865C2742}" dt="2026-10-09T14:12:45.575" v="51" actId="1076"/>
          <ac:inkMkLst>
            <pc:docMk/>
            <pc:sldMk cId="1953713917" sldId="2147377797"/>
            <ac:inkMk id="4" creationId="{55F9141D-084C-86F2-61A2-43628B58BF59}"/>
          </ac:inkMkLst>
        </pc:inkChg>
      </pc:sldChg>
      <pc:sldChg chg="modSp">
        <pc:chgData name="Gaita Matteo" userId="S::matteo.gaita@exprivia.com::3b34493c-787a-4579-8e1b-874cb6e86215" providerId="AD" clId="Web-{9E71CB3E-A3A2-43E2-85BC-397F865C2742}" dt="2026-10-09T14:15:12.987" v="58" actId="1076"/>
        <pc:sldMkLst>
          <pc:docMk/>
          <pc:sldMk cId="2307113523" sldId="2147377813"/>
        </pc:sldMkLst>
        <pc:inkChg chg="mod">
          <ac:chgData name="Gaita Matteo" userId="S::matteo.gaita@exprivia.com::3b34493c-787a-4579-8e1b-874cb6e86215" providerId="AD" clId="Web-{9E71CB3E-A3A2-43E2-85BC-397F865C2742}" dt="2026-10-09T14:15:12.987" v="58" actId="1076"/>
          <ac:inkMkLst>
            <pc:docMk/>
            <pc:sldMk cId="2307113523" sldId="2147377813"/>
            <ac:inkMk id="4" creationId="{9941197D-2ECF-36FC-B8BF-0F1F9F6F2721}"/>
          </ac:inkMkLst>
        </pc:inkChg>
      </pc:sldChg>
      <pc:sldChg chg="addSp delSp modSp">
        <pc:chgData name="Gaita Matteo" userId="S::matteo.gaita@exprivia.com::3b34493c-787a-4579-8e1b-874cb6e86215" providerId="AD" clId="Web-{9E71CB3E-A3A2-43E2-85BC-397F865C2742}" dt="2026-10-09T14:17:47.634" v="153" actId="1076"/>
        <pc:sldMkLst>
          <pc:docMk/>
          <pc:sldMk cId="1677657646" sldId="2147377814"/>
        </pc:sldMkLst>
        <pc:spChg chg="add mod">
          <ac:chgData name="Gaita Matteo" userId="S::matteo.gaita@exprivia.com::3b34493c-787a-4579-8e1b-874cb6e86215" providerId="AD" clId="Web-{9E71CB3E-A3A2-43E2-85BC-397F865C2742}" dt="2026-10-09T14:16:54.679" v="118" actId="20577"/>
          <ac:spMkLst>
            <pc:docMk/>
            <pc:sldMk cId="1677657646" sldId="2147377814"/>
            <ac:spMk id="3" creationId="{D27762CD-1C12-850F-59A8-61C3C50D46A4}"/>
          </ac:spMkLst>
        </pc:spChg>
        <pc:spChg chg="del mod">
          <ac:chgData name="Gaita Matteo" userId="S::matteo.gaita@exprivia.com::3b34493c-787a-4579-8e1b-874cb6e86215" providerId="AD" clId="Web-{9E71CB3E-A3A2-43E2-85BC-397F865C2742}" dt="2026-10-09T14:16:56.241" v="119"/>
          <ac:spMkLst>
            <pc:docMk/>
            <pc:sldMk cId="1677657646" sldId="2147377814"/>
            <ac:spMk id="22" creationId="{C6E65940-1415-33A4-8B80-D1E262CA68CE}"/>
          </ac:spMkLst>
        </pc:spChg>
        <pc:grpChg chg="mod">
          <ac:chgData name="Gaita Matteo" userId="S::matteo.gaita@exprivia.com::3b34493c-787a-4579-8e1b-874cb6e86215" providerId="AD" clId="Web-{9E71CB3E-A3A2-43E2-85BC-397F865C2742}" dt="2026-10-09T14:17:09.429" v="139" actId="1076"/>
          <ac:grpSpMkLst>
            <pc:docMk/>
            <pc:sldMk cId="1677657646" sldId="2147377814"/>
            <ac:grpSpMk id="16" creationId="{E77D401F-437D-458E-E02D-16932011FE3F}"/>
          </ac:grpSpMkLst>
        </pc:grpChg>
        <pc:grpChg chg="mod">
          <ac:chgData name="Gaita Matteo" userId="S::matteo.gaita@exprivia.com::3b34493c-787a-4579-8e1b-874cb6e86215" providerId="AD" clId="Web-{9E71CB3E-A3A2-43E2-85BC-397F865C2742}" dt="2026-10-09T14:17:42.525" v="152" actId="1076"/>
          <ac:grpSpMkLst>
            <pc:docMk/>
            <pc:sldMk cId="1677657646" sldId="2147377814"/>
            <ac:grpSpMk id="18" creationId="{D1F2F33E-AF97-FC60-1CA6-7CEA7E9AB7EC}"/>
          </ac:grpSpMkLst>
        </pc:grpChg>
        <pc:picChg chg="mod">
          <ac:chgData name="Gaita Matteo" userId="S::matteo.gaita@exprivia.com::3b34493c-787a-4579-8e1b-874cb6e86215" providerId="AD" clId="Web-{9E71CB3E-A3A2-43E2-85BC-397F865C2742}" dt="2026-10-09T14:17:09.367" v="131" actId="1076"/>
          <ac:picMkLst>
            <pc:docMk/>
            <pc:sldMk cId="1677657646" sldId="2147377814"/>
            <ac:picMk id="4" creationId="{1A2DDBC4-968D-EC3B-9D75-D579FA350D6D}"/>
          </ac:picMkLst>
        </pc:picChg>
        <pc:inkChg chg="mod">
          <ac:chgData name="Gaita Matteo" userId="S::matteo.gaita@exprivia.com::3b34493c-787a-4579-8e1b-874cb6e86215" providerId="AD" clId="Web-{9E71CB3E-A3A2-43E2-85BC-397F865C2742}" dt="2026-10-09T14:17:33.243" v="149" actId="1076"/>
          <ac:inkMkLst>
            <pc:docMk/>
            <pc:sldMk cId="1677657646" sldId="2147377814"/>
            <ac:inkMk id="5" creationId="{34247D55-89DD-3C12-EA5D-495FBADA7C8B}"/>
          </ac:inkMkLst>
        </pc:inkChg>
        <pc:inkChg chg="mod">
          <ac:chgData name="Gaita Matteo" userId="S::matteo.gaita@exprivia.com::3b34493c-787a-4579-8e1b-874cb6e86215" providerId="AD" clId="Web-{9E71CB3E-A3A2-43E2-85BC-397F865C2742}" dt="2026-10-09T14:17:30.415" v="148" actId="1076"/>
          <ac:inkMkLst>
            <pc:docMk/>
            <pc:sldMk cId="1677657646" sldId="2147377814"/>
            <ac:inkMk id="7" creationId="{7C740A46-6945-964B-F887-01F43B585B0A}"/>
          </ac:inkMkLst>
        </pc:inkChg>
        <pc:inkChg chg="mod">
          <ac:chgData name="Gaita Matteo" userId="S::matteo.gaita@exprivia.com::3b34493c-787a-4579-8e1b-874cb6e86215" providerId="AD" clId="Web-{9E71CB3E-A3A2-43E2-85BC-397F865C2742}" dt="2026-10-09T14:17:27.149" v="147" actId="1076"/>
          <ac:inkMkLst>
            <pc:docMk/>
            <pc:sldMk cId="1677657646" sldId="2147377814"/>
            <ac:inkMk id="8" creationId="{134EA867-86DE-F0D0-8BC4-BD770BBA1F84}"/>
          </ac:inkMkLst>
        </pc:inkChg>
        <pc:inkChg chg="mod">
          <ac:chgData name="Gaita Matteo" userId="S::matteo.gaita@exprivia.com::3b34493c-787a-4579-8e1b-874cb6e86215" providerId="AD" clId="Web-{9E71CB3E-A3A2-43E2-85BC-397F865C2742}" dt="2026-10-09T14:17:24.305" v="146" actId="1076"/>
          <ac:inkMkLst>
            <pc:docMk/>
            <pc:sldMk cId="1677657646" sldId="2147377814"/>
            <ac:inkMk id="9" creationId="{D0D6C56A-6DB1-CE56-8910-8C52CC880ADB}"/>
          </ac:inkMkLst>
        </pc:inkChg>
        <pc:inkChg chg="mod">
          <ac:chgData name="Gaita Matteo" userId="S::matteo.gaita@exprivia.com::3b34493c-787a-4579-8e1b-874cb6e86215" providerId="AD" clId="Web-{9E71CB3E-A3A2-43E2-85BC-397F865C2742}" dt="2026-10-09T14:17:21.274" v="145" actId="1076"/>
          <ac:inkMkLst>
            <pc:docMk/>
            <pc:sldMk cId="1677657646" sldId="2147377814"/>
            <ac:inkMk id="10" creationId="{33F034E2-F6A8-F673-7A43-E59E522EDA5C}"/>
          </ac:inkMkLst>
        </pc:inkChg>
        <pc:inkChg chg="mod">
          <ac:chgData name="Gaita Matteo" userId="S::matteo.gaita@exprivia.com::3b34493c-787a-4579-8e1b-874cb6e86215" providerId="AD" clId="Web-{9E71CB3E-A3A2-43E2-85BC-397F865C2742}" dt="2026-10-09T14:17:18.758" v="144" actId="1076"/>
          <ac:inkMkLst>
            <pc:docMk/>
            <pc:sldMk cId="1677657646" sldId="2147377814"/>
            <ac:inkMk id="11" creationId="{EFCA3843-7F45-8224-A738-45DA03122B2E}"/>
          </ac:inkMkLst>
        </pc:inkChg>
        <pc:inkChg chg="mod">
          <ac:chgData name="Gaita Matteo" userId="S::matteo.gaita@exprivia.com::3b34493c-787a-4579-8e1b-874cb6e86215" providerId="AD" clId="Web-{9E71CB3E-A3A2-43E2-85BC-397F865C2742}" dt="2026-10-09T14:17:36.415" v="150" actId="1076"/>
          <ac:inkMkLst>
            <pc:docMk/>
            <pc:sldMk cId="1677657646" sldId="2147377814"/>
            <ac:inkMk id="12" creationId="{FF1940AC-5239-FC28-E5C5-032277AC38B4}"/>
          </ac:inkMkLst>
        </pc:inkChg>
        <pc:inkChg chg="mod">
          <ac:chgData name="Gaita Matteo" userId="S::matteo.gaita@exprivia.com::3b34493c-787a-4579-8e1b-874cb6e86215" providerId="AD" clId="Web-{9E71CB3E-A3A2-43E2-85BC-397F865C2742}" dt="2026-10-09T14:17:47.634" v="153" actId="1076"/>
          <ac:inkMkLst>
            <pc:docMk/>
            <pc:sldMk cId="1677657646" sldId="2147377814"/>
            <ac:inkMk id="23" creationId="{0CB22EA1-ADD0-4CFB-7384-E041612841FA}"/>
          </ac:inkMkLst>
        </pc:inkChg>
      </pc:sldChg>
      <pc:sldChg chg="modSp">
        <pc:chgData name="Gaita Matteo" userId="S::matteo.gaita@exprivia.com::3b34493c-787a-4579-8e1b-874cb6e86215" providerId="AD" clId="Web-{9E71CB3E-A3A2-43E2-85BC-397F865C2742}" dt="2026-10-09T14:18:13.620" v="156" actId="1076"/>
        <pc:sldMkLst>
          <pc:docMk/>
          <pc:sldMk cId="2631727923" sldId="2147377815"/>
        </pc:sldMkLst>
        <pc:grpChg chg="mod">
          <ac:chgData name="Gaita Matteo" userId="S::matteo.gaita@exprivia.com::3b34493c-787a-4579-8e1b-874cb6e86215" providerId="AD" clId="Web-{9E71CB3E-A3A2-43E2-85BC-397F865C2742}" dt="2026-10-09T14:18:10.838" v="155" actId="1076"/>
          <ac:grpSpMkLst>
            <pc:docMk/>
            <pc:sldMk cId="2631727923" sldId="2147377815"/>
            <ac:grpSpMk id="19" creationId="{BFC3FE42-3B14-1B97-E2CB-C1F7C65210F4}"/>
          </ac:grpSpMkLst>
        </pc:grpChg>
        <pc:inkChg chg="mod">
          <ac:chgData name="Gaita Matteo" userId="S::matteo.gaita@exprivia.com::3b34493c-787a-4579-8e1b-874cb6e86215" providerId="AD" clId="Web-{9E71CB3E-A3A2-43E2-85BC-397F865C2742}" dt="2026-10-09T14:18:13.620" v="156" actId="1076"/>
          <ac:inkMkLst>
            <pc:docMk/>
            <pc:sldMk cId="2631727923" sldId="2147377815"/>
            <ac:inkMk id="14" creationId="{63728064-4668-1806-EDDA-EEAD4C5FDFBE}"/>
          </ac:inkMkLst>
        </pc:inkChg>
      </pc:sldChg>
    </pc:docChg>
  </pc:docChgLst>
  <pc:docChgLst>
    <pc:chgData name="Gaita Matteo" userId="S::matteo.gaita@exprivia.com::3b34493c-787a-4579-8e1b-874cb6e86215" providerId="AD" clId="Web-{9C271323-63D9-5A42-4C7C-70F2830DECCA}"/>
    <pc:docChg chg="modSld">
      <pc:chgData name="Gaita Matteo" userId="S::matteo.gaita@exprivia.com::3b34493c-787a-4579-8e1b-874cb6e86215" providerId="AD" clId="Web-{9C271323-63D9-5A42-4C7C-70F2830DECCA}" dt="2026-10-08T14:43:35.036" v="165" actId="1076"/>
      <pc:docMkLst>
        <pc:docMk/>
      </pc:docMkLst>
      <pc:sldChg chg="addSp delSp modSp">
        <pc:chgData name="Gaita Matteo" userId="S::matteo.gaita@exprivia.com::3b34493c-787a-4579-8e1b-874cb6e86215" providerId="AD" clId="Web-{9C271323-63D9-5A42-4C7C-70F2830DECCA}" dt="2026-10-08T14:36:14.317" v="39" actId="1076"/>
        <pc:sldMkLst>
          <pc:docMk/>
          <pc:sldMk cId="384876684" sldId="2147377810"/>
        </pc:sldMkLst>
        <pc:spChg chg="del mod">
          <ac:chgData name="Gaita Matteo" userId="S::matteo.gaita@exprivia.com::3b34493c-787a-4579-8e1b-874cb6e86215" providerId="AD" clId="Web-{9C271323-63D9-5A42-4C7C-70F2830DECCA}" dt="2026-10-08T14:33:56.229" v="8"/>
          <ac:spMkLst>
            <pc:docMk/>
            <pc:sldMk cId="384876684" sldId="2147377810"/>
            <ac:spMk id="2" creationId="{6464CF7A-F7D3-7214-75DC-88FF953E6147}"/>
          </ac:spMkLst>
        </pc:spChg>
        <pc:spChg chg="del mod">
          <ac:chgData name="Gaita Matteo" userId="S::matteo.gaita@exprivia.com::3b34493c-787a-4579-8e1b-874cb6e86215" providerId="AD" clId="Web-{9C271323-63D9-5A42-4C7C-70F2830DECCA}" dt="2026-10-08T14:33:56.229" v="7"/>
          <ac:spMkLst>
            <pc:docMk/>
            <pc:sldMk cId="384876684" sldId="2147377810"/>
            <ac:spMk id="3" creationId="{17916944-D750-FF87-66BB-114177942BF4}"/>
          </ac:spMkLst>
        </pc:spChg>
        <pc:spChg chg="add mod">
          <ac:chgData name="Gaita Matteo" userId="S::matteo.gaita@exprivia.com::3b34493c-787a-4579-8e1b-874cb6e86215" providerId="AD" clId="Web-{9C271323-63D9-5A42-4C7C-70F2830DECCA}" dt="2026-10-08T14:33:41.713" v="4" actId="20577"/>
          <ac:spMkLst>
            <pc:docMk/>
            <pc:sldMk cId="384876684" sldId="2147377810"/>
            <ac:spMk id="7" creationId="{ADFFC992-4BB9-4246-CC04-D19CE82A5D02}"/>
          </ac:spMkLst>
        </pc:spChg>
        <pc:spChg chg="add mod">
          <ac:chgData name="Gaita Matteo" userId="S::matteo.gaita@exprivia.com::3b34493c-787a-4579-8e1b-874cb6e86215" providerId="AD" clId="Web-{9C271323-63D9-5A42-4C7C-70F2830DECCA}" dt="2026-10-08T14:36:01.973" v="37" actId="20577"/>
          <ac:spMkLst>
            <pc:docMk/>
            <pc:sldMk cId="384876684" sldId="2147377810"/>
            <ac:spMk id="9" creationId="{9AF58C84-3B78-9BD3-52DA-2314F469CBC3}"/>
          </ac:spMkLst>
        </pc:spChg>
        <pc:picChg chg="mod">
          <ac:chgData name="Gaita Matteo" userId="S::matteo.gaita@exprivia.com::3b34493c-787a-4579-8e1b-874cb6e86215" providerId="AD" clId="Web-{9C271323-63D9-5A42-4C7C-70F2830DECCA}" dt="2026-10-08T14:36:14.317" v="39" actId="1076"/>
          <ac:picMkLst>
            <pc:docMk/>
            <pc:sldMk cId="384876684" sldId="2147377810"/>
            <ac:picMk id="5" creationId="{E426F477-8A06-1D08-F43C-A726DA2AA60F}"/>
          </ac:picMkLst>
        </pc:picChg>
      </pc:sldChg>
      <pc:sldChg chg="addSp delSp modSp">
        <pc:chgData name="Gaita Matteo" userId="S::matteo.gaita@exprivia.com::3b34493c-787a-4579-8e1b-874cb6e86215" providerId="AD" clId="Web-{9C271323-63D9-5A42-4C7C-70F2830DECCA}" dt="2026-10-08T14:37:45.230" v="64" actId="1076"/>
        <pc:sldMkLst>
          <pc:docMk/>
          <pc:sldMk cId="4048525866" sldId="2147377811"/>
        </pc:sldMkLst>
        <pc:spChg chg="add mod">
          <ac:chgData name="Gaita Matteo" userId="S::matteo.gaita@exprivia.com::3b34493c-787a-4579-8e1b-874cb6e86215" providerId="AD" clId="Web-{9C271323-63D9-5A42-4C7C-70F2830DECCA}" dt="2026-10-08T14:36:41.225" v="45" actId="20577"/>
          <ac:spMkLst>
            <pc:docMk/>
            <pc:sldMk cId="4048525866" sldId="2147377811"/>
            <ac:spMk id="3" creationId="{5EDDD06F-87D7-45F5-7E73-38B1FD733C50}"/>
          </ac:spMkLst>
        </pc:spChg>
        <pc:spChg chg="del mod">
          <ac:chgData name="Gaita Matteo" userId="S::matteo.gaita@exprivia.com::3b34493c-787a-4579-8e1b-874cb6e86215" providerId="AD" clId="Web-{9C271323-63D9-5A42-4C7C-70F2830DECCA}" dt="2026-10-08T14:36:58.586" v="49"/>
          <ac:spMkLst>
            <pc:docMk/>
            <pc:sldMk cId="4048525866" sldId="2147377811"/>
            <ac:spMk id="4" creationId="{6464CF7A-F7D3-7214-75DC-88FF953E6147}"/>
          </ac:spMkLst>
        </pc:spChg>
        <pc:spChg chg="del mod">
          <ac:chgData name="Gaita Matteo" userId="S::matteo.gaita@exprivia.com::3b34493c-787a-4579-8e1b-874cb6e86215" providerId="AD" clId="Web-{9C271323-63D9-5A42-4C7C-70F2830DECCA}" dt="2026-10-08T14:36:58.586" v="48"/>
          <ac:spMkLst>
            <pc:docMk/>
            <pc:sldMk cId="4048525866" sldId="2147377811"/>
            <ac:spMk id="5" creationId="{17916944-D750-FF87-66BB-114177942BF4}"/>
          </ac:spMkLst>
        </pc:spChg>
        <pc:spChg chg="add mod">
          <ac:chgData name="Gaita Matteo" userId="S::matteo.gaita@exprivia.com::3b34493c-787a-4579-8e1b-874cb6e86215" providerId="AD" clId="Web-{9C271323-63D9-5A42-4C7C-70F2830DECCA}" dt="2026-10-08T14:37:01.196" v="51" actId="20577"/>
          <ac:spMkLst>
            <pc:docMk/>
            <pc:sldMk cId="4048525866" sldId="2147377811"/>
            <ac:spMk id="9" creationId="{11F131C7-0A98-1C92-12EB-711874C8BD20}"/>
          </ac:spMkLst>
        </pc:spChg>
        <pc:picChg chg="mod">
          <ac:chgData name="Gaita Matteo" userId="S::matteo.gaita@exprivia.com::3b34493c-787a-4579-8e1b-874cb6e86215" providerId="AD" clId="Web-{9C271323-63D9-5A42-4C7C-70F2830DECCA}" dt="2026-10-08T14:37:45.230" v="64" actId="1076"/>
          <ac:picMkLst>
            <pc:docMk/>
            <pc:sldMk cId="4048525866" sldId="2147377811"/>
            <ac:picMk id="7" creationId="{51EF5C2B-1FF9-7431-E5B4-878697FBEA7C}"/>
          </ac:picMkLst>
        </pc:picChg>
      </pc:sldChg>
      <pc:sldChg chg="addSp delSp modSp">
        <pc:chgData name="Gaita Matteo" userId="S::matteo.gaita@exprivia.com::3b34493c-787a-4579-8e1b-874cb6e86215" providerId="AD" clId="Web-{9C271323-63D9-5A42-4C7C-70F2830DECCA}" dt="2026-10-08T14:37:38.558" v="63" actId="20577"/>
        <pc:sldMkLst>
          <pc:docMk/>
          <pc:sldMk cId="2415983711" sldId="2147377812"/>
        </pc:sldMkLst>
        <pc:spChg chg="del mod">
          <ac:chgData name="Gaita Matteo" userId="S::matteo.gaita@exprivia.com::3b34493c-787a-4579-8e1b-874cb6e86215" providerId="AD" clId="Web-{9C271323-63D9-5A42-4C7C-70F2830DECCA}" dt="2026-10-08T14:37:35.151" v="61"/>
          <ac:spMkLst>
            <pc:docMk/>
            <pc:sldMk cId="2415983711" sldId="2147377812"/>
            <ac:spMk id="2" creationId="{6464CF7A-F7D3-7214-75DC-88FF953E6147}"/>
          </ac:spMkLst>
        </pc:spChg>
        <pc:spChg chg="del mod">
          <ac:chgData name="Gaita Matteo" userId="S::matteo.gaita@exprivia.com::3b34493c-787a-4579-8e1b-874cb6e86215" providerId="AD" clId="Web-{9C271323-63D9-5A42-4C7C-70F2830DECCA}" dt="2026-10-08T14:37:35.151" v="60"/>
          <ac:spMkLst>
            <pc:docMk/>
            <pc:sldMk cId="2415983711" sldId="2147377812"/>
            <ac:spMk id="3" creationId="{E108C2A3-AB8D-770F-619A-EA677880C940}"/>
          </ac:spMkLst>
        </pc:spChg>
        <pc:spChg chg="add mod">
          <ac:chgData name="Gaita Matteo" userId="S::matteo.gaita@exprivia.com::3b34493c-787a-4579-8e1b-874cb6e86215" providerId="AD" clId="Web-{9C271323-63D9-5A42-4C7C-70F2830DECCA}" dt="2026-10-08T14:37:22.057" v="57" actId="20577"/>
          <ac:spMkLst>
            <pc:docMk/>
            <pc:sldMk cId="2415983711" sldId="2147377812"/>
            <ac:spMk id="5" creationId="{EC931D96-C94F-BD1B-8723-9E96F51ABA36}"/>
          </ac:spMkLst>
        </pc:spChg>
        <pc:spChg chg="add mod">
          <ac:chgData name="Gaita Matteo" userId="S::matteo.gaita@exprivia.com::3b34493c-787a-4579-8e1b-874cb6e86215" providerId="AD" clId="Web-{9C271323-63D9-5A42-4C7C-70F2830DECCA}" dt="2026-10-08T14:37:38.558" v="63" actId="20577"/>
          <ac:spMkLst>
            <pc:docMk/>
            <pc:sldMk cId="2415983711" sldId="2147377812"/>
            <ac:spMk id="9" creationId="{6422323E-0B06-97CA-64EF-8E25C466D4FB}"/>
          </ac:spMkLst>
        </pc:spChg>
      </pc:sldChg>
      <pc:sldChg chg="addSp delSp modSp">
        <pc:chgData name="Gaita Matteo" userId="S::matteo.gaita@exprivia.com::3b34493c-787a-4579-8e1b-874cb6e86215" providerId="AD" clId="Web-{9C271323-63D9-5A42-4C7C-70F2830DECCA}" dt="2026-10-08T14:39:00.892" v="84" actId="1076"/>
        <pc:sldMkLst>
          <pc:docMk/>
          <pc:sldMk cId="2307113523" sldId="2147377813"/>
        </pc:sldMkLst>
        <pc:spChg chg="del mod">
          <ac:chgData name="Gaita Matteo" userId="S::matteo.gaita@exprivia.com::3b34493c-787a-4579-8e1b-874cb6e86215" providerId="AD" clId="Web-{9C271323-63D9-5A42-4C7C-70F2830DECCA}" dt="2026-10-08T14:38:36.859" v="78"/>
          <ac:spMkLst>
            <pc:docMk/>
            <pc:sldMk cId="2307113523" sldId="2147377813"/>
            <ac:spMk id="2" creationId="{9C28DC50-EC30-0EC3-201E-82EDE12EEAF5}"/>
          </ac:spMkLst>
        </pc:spChg>
        <pc:spChg chg="del mod">
          <ac:chgData name="Gaita Matteo" userId="S::matteo.gaita@exprivia.com::3b34493c-787a-4579-8e1b-874cb6e86215" providerId="AD" clId="Web-{9C271323-63D9-5A42-4C7C-70F2830DECCA}" dt="2026-10-08T14:38:36.859" v="77"/>
          <ac:spMkLst>
            <pc:docMk/>
            <pc:sldMk cId="2307113523" sldId="2147377813"/>
            <ac:spMk id="3" creationId="{2907208C-1DCC-077C-C9F0-13F396E88470}"/>
          </ac:spMkLst>
        </pc:spChg>
        <pc:spChg chg="add mod">
          <ac:chgData name="Gaita Matteo" userId="S::matteo.gaita@exprivia.com::3b34493c-787a-4579-8e1b-874cb6e86215" providerId="AD" clId="Web-{9C271323-63D9-5A42-4C7C-70F2830DECCA}" dt="2026-10-08T14:38:12.341" v="70" actId="20577"/>
          <ac:spMkLst>
            <pc:docMk/>
            <pc:sldMk cId="2307113523" sldId="2147377813"/>
            <ac:spMk id="8" creationId="{32D33239-5D31-EF7C-71E7-12958D3B48EF}"/>
          </ac:spMkLst>
        </pc:spChg>
        <pc:spChg chg="mod">
          <ac:chgData name="Gaita Matteo" userId="S::matteo.gaita@exprivia.com::3b34493c-787a-4579-8e1b-874cb6e86215" providerId="AD" clId="Web-{9C271323-63D9-5A42-4C7C-70F2830DECCA}" dt="2026-10-08T14:39:00.876" v="82" actId="1076"/>
          <ac:spMkLst>
            <pc:docMk/>
            <pc:sldMk cId="2307113523" sldId="2147377813"/>
            <ac:spMk id="11" creationId="{47A8E47E-D037-2F78-37B0-AE6217272752}"/>
          </ac:spMkLst>
        </pc:spChg>
        <pc:spChg chg="add mod">
          <ac:chgData name="Gaita Matteo" userId="S::matteo.gaita@exprivia.com::3b34493c-787a-4579-8e1b-874cb6e86215" providerId="AD" clId="Web-{9C271323-63D9-5A42-4C7C-70F2830DECCA}" dt="2026-10-08T14:38:41.359" v="79" actId="20577"/>
          <ac:spMkLst>
            <pc:docMk/>
            <pc:sldMk cId="2307113523" sldId="2147377813"/>
            <ac:spMk id="12" creationId="{C4F814C3-07FF-8D4C-EC08-715A13435EDA}"/>
          </ac:spMkLst>
        </pc:spChg>
        <pc:spChg chg="mod">
          <ac:chgData name="Gaita Matteo" userId="S::matteo.gaita@exprivia.com::3b34493c-787a-4579-8e1b-874cb6e86215" providerId="AD" clId="Web-{9C271323-63D9-5A42-4C7C-70F2830DECCA}" dt="2026-10-08T14:38:34.187" v="76" actId="1076"/>
          <ac:spMkLst>
            <pc:docMk/>
            <pc:sldMk cId="2307113523" sldId="2147377813"/>
            <ac:spMk id="13" creationId="{ACAAC330-C3F0-49E4-CBC9-D577AF8CCBFC}"/>
          </ac:spMkLst>
        </pc:spChg>
        <pc:picChg chg="mod">
          <ac:chgData name="Gaita Matteo" userId="S::matteo.gaita@exprivia.com::3b34493c-787a-4579-8e1b-874cb6e86215" providerId="AD" clId="Web-{9C271323-63D9-5A42-4C7C-70F2830DECCA}" dt="2026-10-08T14:39:00.845" v="80" actId="1076"/>
          <ac:picMkLst>
            <pc:docMk/>
            <pc:sldMk cId="2307113523" sldId="2147377813"/>
            <ac:picMk id="5" creationId="{AA4CA35C-1109-9BEB-3214-6E3F243F0D42}"/>
          </ac:picMkLst>
        </pc:picChg>
        <pc:picChg chg="mod">
          <ac:chgData name="Gaita Matteo" userId="S::matteo.gaita@exprivia.com::3b34493c-787a-4579-8e1b-874cb6e86215" providerId="AD" clId="Web-{9C271323-63D9-5A42-4C7C-70F2830DECCA}" dt="2026-10-08T14:39:00.861" v="81" actId="1076"/>
          <ac:picMkLst>
            <pc:docMk/>
            <pc:sldMk cId="2307113523" sldId="2147377813"/>
            <ac:picMk id="9" creationId="{42012186-AE9C-8616-CD65-1994AF331BF6}"/>
          </ac:picMkLst>
        </pc:picChg>
        <pc:inkChg chg="mod">
          <ac:chgData name="Gaita Matteo" userId="S::matteo.gaita@exprivia.com::3b34493c-787a-4579-8e1b-874cb6e86215" providerId="AD" clId="Web-{9C271323-63D9-5A42-4C7C-70F2830DECCA}" dt="2026-10-08T14:39:00.892" v="84" actId="1076"/>
          <ac:inkMkLst>
            <pc:docMk/>
            <pc:sldMk cId="2307113523" sldId="2147377813"/>
            <ac:inkMk id="4" creationId="{9941197D-2ECF-36FC-B8BF-0F1F9F6F2721}"/>
          </ac:inkMkLst>
        </pc:inkChg>
        <pc:cxnChg chg="mod">
          <ac:chgData name="Gaita Matteo" userId="S::matteo.gaita@exprivia.com::3b34493c-787a-4579-8e1b-874cb6e86215" providerId="AD" clId="Web-{9C271323-63D9-5A42-4C7C-70F2830DECCA}" dt="2026-10-08T14:39:00.876" v="83" actId="1076"/>
          <ac:cxnSpMkLst>
            <pc:docMk/>
            <pc:sldMk cId="2307113523" sldId="2147377813"/>
            <ac:cxnSpMk id="17" creationId="{BBF5AE51-7FC1-C647-FB90-54D7F161AC9B}"/>
          </ac:cxnSpMkLst>
        </pc:cxnChg>
      </pc:sldChg>
      <pc:sldChg chg="addSp delSp modSp">
        <pc:chgData name="Gaita Matteo" userId="S::matteo.gaita@exprivia.com::3b34493c-787a-4579-8e1b-874cb6e86215" providerId="AD" clId="Web-{9C271323-63D9-5A42-4C7C-70F2830DECCA}" dt="2026-10-08T14:39:42.223" v="97" actId="1076"/>
        <pc:sldMkLst>
          <pc:docMk/>
          <pc:sldMk cId="1677657646" sldId="2147377814"/>
        </pc:sldMkLst>
        <pc:spChg chg="del mod">
          <ac:chgData name="Gaita Matteo" userId="S::matteo.gaita@exprivia.com::3b34493c-787a-4579-8e1b-874cb6e86215" providerId="AD" clId="Web-{9C271323-63D9-5A42-4C7C-70F2830DECCA}" dt="2026-10-08T14:39:33.816" v="95"/>
          <ac:spMkLst>
            <pc:docMk/>
            <pc:sldMk cId="1677657646" sldId="2147377814"/>
            <ac:spMk id="2" creationId="{6464CF7A-F7D3-7214-75DC-88FF953E6147}"/>
          </ac:spMkLst>
        </pc:spChg>
        <pc:spChg chg="del mod">
          <ac:chgData name="Gaita Matteo" userId="S::matteo.gaita@exprivia.com::3b34493c-787a-4579-8e1b-874cb6e86215" providerId="AD" clId="Web-{9C271323-63D9-5A42-4C7C-70F2830DECCA}" dt="2026-10-08T14:39:33.816" v="94"/>
          <ac:spMkLst>
            <pc:docMk/>
            <pc:sldMk cId="1677657646" sldId="2147377814"/>
            <ac:spMk id="3" creationId="{E7230E45-0347-55FC-142B-90EFF8E199F7}"/>
          </ac:spMkLst>
        </pc:spChg>
        <pc:spChg chg="add mod">
          <ac:chgData name="Gaita Matteo" userId="S::matteo.gaita@exprivia.com::3b34493c-787a-4579-8e1b-874cb6e86215" providerId="AD" clId="Web-{9C271323-63D9-5A42-4C7C-70F2830DECCA}" dt="2026-10-08T14:39:19.331" v="89" actId="20577"/>
          <ac:spMkLst>
            <pc:docMk/>
            <pc:sldMk cId="1677657646" sldId="2147377814"/>
            <ac:spMk id="20" creationId="{4187D3BC-59D4-85FF-2DFF-BEAB35B91982}"/>
          </ac:spMkLst>
        </pc:spChg>
        <pc:spChg chg="add mod">
          <ac:chgData name="Gaita Matteo" userId="S::matteo.gaita@exprivia.com::3b34493c-787a-4579-8e1b-874cb6e86215" providerId="AD" clId="Web-{9C271323-63D9-5A42-4C7C-70F2830DECCA}" dt="2026-10-08T14:39:32.050" v="93" actId="20577"/>
          <ac:spMkLst>
            <pc:docMk/>
            <pc:sldMk cId="1677657646" sldId="2147377814"/>
            <ac:spMk id="22" creationId="{C6E65940-1415-33A4-8B80-D1E262CA68CE}"/>
          </ac:spMkLst>
        </pc:spChg>
        <pc:picChg chg="mod">
          <ac:chgData name="Gaita Matteo" userId="S::matteo.gaita@exprivia.com::3b34493c-787a-4579-8e1b-874cb6e86215" providerId="AD" clId="Web-{9C271323-63D9-5A42-4C7C-70F2830DECCA}" dt="2026-10-08T14:39:42.223" v="97" actId="1076"/>
          <ac:picMkLst>
            <pc:docMk/>
            <pc:sldMk cId="1677657646" sldId="2147377814"/>
            <ac:picMk id="4" creationId="{1A2DDBC4-968D-EC3B-9D75-D579FA350D6D}"/>
          </ac:picMkLst>
        </pc:picChg>
      </pc:sldChg>
      <pc:sldChg chg="addSp delSp modSp">
        <pc:chgData name="Gaita Matteo" userId="S::matteo.gaita@exprivia.com::3b34493c-787a-4579-8e1b-874cb6e86215" providerId="AD" clId="Web-{9C271323-63D9-5A42-4C7C-70F2830DECCA}" dt="2026-10-08T14:41:35.731" v="131" actId="1076"/>
        <pc:sldMkLst>
          <pc:docMk/>
          <pc:sldMk cId="2631727923" sldId="2147377815"/>
        </pc:sldMkLst>
        <pc:spChg chg="del mod">
          <ac:chgData name="Gaita Matteo" userId="S::matteo.gaita@exprivia.com::3b34493c-787a-4579-8e1b-874cb6e86215" providerId="AD" clId="Web-{9C271323-63D9-5A42-4C7C-70F2830DECCA}" dt="2026-10-08T14:41:14.964" v="114"/>
          <ac:spMkLst>
            <pc:docMk/>
            <pc:sldMk cId="2631727923" sldId="2147377815"/>
            <ac:spMk id="9" creationId="{DB7515EE-A258-D505-0FD6-FF755ACDF607}"/>
          </ac:spMkLst>
        </pc:spChg>
        <pc:spChg chg="del mod">
          <ac:chgData name="Gaita Matteo" userId="S::matteo.gaita@exprivia.com::3b34493c-787a-4579-8e1b-874cb6e86215" providerId="AD" clId="Web-{9C271323-63D9-5A42-4C7C-70F2830DECCA}" dt="2026-10-08T14:41:14.964" v="113"/>
          <ac:spMkLst>
            <pc:docMk/>
            <pc:sldMk cId="2631727923" sldId="2147377815"/>
            <ac:spMk id="10" creationId="{B803E593-5F85-1D40-B412-C2A83B5D5A72}"/>
          </ac:spMkLst>
        </pc:spChg>
        <pc:spChg chg="mod">
          <ac:chgData name="Gaita Matteo" userId="S::matteo.gaita@exprivia.com::3b34493c-787a-4579-8e1b-874cb6e86215" providerId="AD" clId="Web-{9C271323-63D9-5A42-4C7C-70F2830DECCA}" dt="2026-10-08T14:41:35.606" v="119" actId="1076"/>
          <ac:spMkLst>
            <pc:docMk/>
            <pc:sldMk cId="2631727923" sldId="2147377815"/>
            <ac:spMk id="16" creationId="{8BB8F123-A1AB-52C6-332F-0CD2230095F9}"/>
          </ac:spMkLst>
        </pc:spChg>
        <pc:spChg chg="mod">
          <ac:chgData name="Gaita Matteo" userId="S::matteo.gaita@exprivia.com::3b34493c-787a-4579-8e1b-874cb6e86215" providerId="AD" clId="Web-{9C271323-63D9-5A42-4C7C-70F2830DECCA}" dt="2026-10-08T14:41:11.792" v="112" actId="1076"/>
          <ac:spMkLst>
            <pc:docMk/>
            <pc:sldMk cId="2631727923" sldId="2147377815"/>
            <ac:spMk id="17" creationId="{2E151498-AEAC-90F3-F21F-6330CC916648}"/>
          </ac:spMkLst>
        </pc:spChg>
        <pc:spChg chg="add mod">
          <ac:chgData name="Gaita Matteo" userId="S::matteo.gaita@exprivia.com::3b34493c-787a-4579-8e1b-874cb6e86215" providerId="AD" clId="Web-{9C271323-63D9-5A42-4C7C-70F2830DECCA}" dt="2026-10-08T14:40:41.790" v="106" actId="20577"/>
          <ac:spMkLst>
            <pc:docMk/>
            <pc:sldMk cId="2631727923" sldId="2147377815"/>
            <ac:spMk id="20" creationId="{7200D200-9CC8-B13E-9BAA-9C7107496C85}"/>
          </ac:spMkLst>
        </pc:spChg>
        <pc:spChg chg="add mod">
          <ac:chgData name="Gaita Matteo" userId="S::matteo.gaita@exprivia.com::3b34493c-787a-4579-8e1b-874cb6e86215" providerId="AD" clId="Web-{9C271323-63D9-5A42-4C7C-70F2830DECCA}" dt="2026-10-08T14:40:53.259" v="109" actId="20577"/>
          <ac:spMkLst>
            <pc:docMk/>
            <pc:sldMk cId="2631727923" sldId="2147377815"/>
            <ac:spMk id="24" creationId="{7DFA969A-5277-F15D-8223-DEFE4F7D8D30}"/>
          </ac:spMkLst>
        </pc:spChg>
        <pc:grpChg chg="mod">
          <ac:chgData name="Gaita Matteo" userId="S::matteo.gaita@exprivia.com::3b34493c-787a-4579-8e1b-874cb6e86215" providerId="AD" clId="Web-{9C271323-63D9-5A42-4C7C-70F2830DECCA}" dt="2026-10-08T14:41:35.715" v="129" actId="1076"/>
          <ac:grpSpMkLst>
            <pc:docMk/>
            <pc:sldMk cId="2631727923" sldId="2147377815"/>
            <ac:grpSpMk id="19" creationId="{BFC3FE42-3B14-1B97-E2CB-C1F7C65210F4}"/>
          </ac:grpSpMkLst>
        </pc:grpChg>
        <pc:picChg chg="mod">
          <ac:chgData name="Gaita Matteo" userId="S::matteo.gaita@exprivia.com::3b34493c-787a-4579-8e1b-874cb6e86215" providerId="AD" clId="Web-{9C271323-63D9-5A42-4C7C-70F2830DECCA}" dt="2026-10-08T14:41:35.653" v="120" actId="1076"/>
          <ac:picMkLst>
            <pc:docMk/>
            <pc:sldMk cId="2631727923" sldId="2147377815"/>
            <ac:picMk id="2" creationId="{53CC59B2-AC03-7CDD-DCB9-835BB1EF50EA}"/>
          </ac:picMkLst>
        </pc:picChg>
        <pc:picChg chg="mod">
          <ac:chgData name="Gaita Matteo" userId="S::matteo.gaita@exprivia.com::3b34493c-787a-4579-8e1b-874cb6e86215" providerId="AD" clId="Web-{9C271323-63D9-5A42-4C7C-70F2830DECCA}" dt="2026-10-08T14:41:35.669" v="121" actId="1076"/>
          <ac:picMkLst>
            <pc:docMk/>
            <pc:sldMk cId="2631727923" sldId="2147377815"/>
            <ac:picMk id="3" creationId="{D67A1581-B393-5DE7-2D52-F43FC11E9F28}"/>
          </ac:picMkLst>
        </pc:picChg>
        <pc:inkChg chg="mod">
          <ac:chgData name="Gaita Matteo" userId="S::matteo.gaita@exprivia.com::3b34493c-787a-4579-8e1b-874cb6e86215" providerId="AD" clId="Web-{9C271323-63D9-5A42-4C7C-70F2830DECCA}" dt="2026-10-08T14:41:35.684" v="123" actId="1076"/>
          <ac:inkMkLst>
            <pc:docMk/>
            <pc:sldMk cId="2631727923" sldId="2147377815"/>
            <ac:inkMk id="5" creationId="{E9080976-6BF1-D494-9DFB-1181B014E883}"/>
          </ac:inkMkLst>
        </pc:inkChg>
        <pc:inkChg chg="mod">
          <ac:chgData name="Gaita Matteo" userId="S::matteo.gaita@exprivia.com::3b34493c-787a-4579-8e1b-874cb6e86215" providerId="AD" clId="Web-{9C271323-63D9-5A42-4C7C-70F2830DECCA}" dt="2026-10-08T14:41:35.684" v="124" actId="1076"/>
          <ac:inkMkLst>
            <pc:docMk/>
            <pc:sldMk cId="2631727923" sldId="2147377815"/>
            <ac:inkMk id="6" creationId="{BE9EDD78-9D49-7786-071E-20569F4DDC19}"/>
          </ac:inkMkLst>
        </pc:inkChg>
        <pc:inkChg chg="mod">
          <ac:chgData name="Gaita Matteo" userId="S::matteo.gaita@exprivia.com::3b34493c-787a-4579-8e1b-874cb6e86215" providerId="AD" clId="Web-{9C271323-63D9-5A42-4C7C-70F2830DECCA}" dt="2026-10-08T14:41:35.684" v="125" actId="1076"/>
          <ac:inkMkLst>
            <pc:docMk/>
            <pc:sldMk cId="2631727923" sldId="2147377815"/>
            <ac:inkMk id="7" creationId="{ED6EA1FD-0DEA-5B42-91AD-88FFAF6D2182}"/>
          </ac:inkMkLst>
        </pc:inkChg>
        <pc:inkChg chg="mod">
          <ac:chgData name="Gaita Matteo" userId="S::matteo.gaita@exprivia.com::3b34493c-787a-4579-8e1b-874cb6e86215" providerId="AD" clId="Web-{9C271323-63D9-5A42-4C7C-70F2830DECCA}" dt="2026-10-08T14:41:35.700" v="126" actId="1076"/>
          <ac:inkMkLst>
            <pc:docMk/>
            <pc:sldMk cId="2631727923" sldId="2147377815"/>
            <ac:inkMk id="11" creationId="{E1B3981C-AEBF-0245-5236-39691D7B762C}"/>
          </ac:inkMkLst>
        </pc:inkChg>
        <pc:inkChg chg="mod">
          <ac:chgData name="Gaita Matteo" userId="S::matteo.gaita@exprivia.com::3b34493c-787a-4579-8e1b-874cb6e86215" providerId="AD" clId="Web-{9C271323-63D9-5A42-4C7C-70F2830DECCA}" dt="2026-10-08T14:41:35.700" v="127" actId="1076"/>
          <ac:inkMkLst>
            <pc:docMk/>
            <pc:sldMk cId="2631727923" sldId="2147377815"/>
            <ac:inkMk id="12" creationId="{8A6A92EE-EE1E-046E-6419-1259C431DBFC}"/>
          </ac:inkMkLst>
        </pc:inkChg>
        <pc:inkChg chg="mod">
          <ac:chgData name="Gaita Matteo" userId="S::matteo.gaita@exprivia.com::3b34493c-787a-4579-8e1b-874cb6e86215" providerId="AD" clId="Web-{9C271323-63D9-5A42-4C7C-70F2830DECCA}" dt="2026-10-08T14:41:35.700" v="128" actId="1076"/>
          <ac:inkMkLst>
            <pc:docMk/>
            <pc:sldMk cId="2631727923" sldId="2147377815"/>
            <ac:inkMk id="14" creationId="{63728064-4668-1806-EDDA-EEAD4C5FDFBE}"/>
          </ac:inkMkLst>
        </pc:inkChg>
        <pc:inkChg chg="mod">
          <ac:chgData name="Gaita Matteo" userId="S::matteo.gaita@exprivia.com::3b34493c-787a-4579-8e1b-874cb6e86215" providerId="AD" clId="Web-{9C271323-63D9-5A42-4C7C-70F2830DECCA}" dt="2026-10-08T14:41:35.715" v="130" actId="1076"/>
          <ac:inkMkLst>
            <pc:docMk/>
            <pc:sldMk cId="2631727923" sldId="2147377815"/>
            <ac:inkMk id="21" creationId="{01507CC1-F99F-66B6-F300-5691A83D7FBB}"/>
          </ac:inkMkLst>
        </pc:inkChg>
        <pc:inkChg chg="mod">
          <ac:chgData name="Gaita Matteo" userId="S::matteo.gaita@exprivia.com::3b34493c-787a-4579-8e1b-874cb6e86215" providerId="AD" clId="Web-{9C271323-63D9-5A42-4C7C-70F2830DECCA}" dt="2026-10-08T14:41:35.731" v="131" actId="1076"/>
          <ac:inkMkLst>
            <pc:docMk/>
            <pc:sldMk cId="2631727923" sldId="2147377815"/>
            <ac:inkMk id="22" creationId="{D2A4427C-F0FD-E127-BE70-FC4FB833FFAB}"/>
          </ac:inkMkLst>
        </pc:inkChg>
        <pc:cxnChg chg="mod">
          <ac:chgData name="Gaita Matteo" userId="S::matteo.gaita@exprivia.com::3b34493c-787a-4579-8e1b-874cb6e86215" providerId="AD" clId="Web-{9C271323-63D9-5A42-4C7C-70F2830DECCA}" dt="2026-10-08T14:41:35.669" v="122" actId="1076"/>
          <ac:cxnSpMkLst>
            <pc:docMk/>
            <pc:sldMk cId="2631727923" sldId="2147377815"/>
            <ac:cxnSpMk id="4" creationId="{20517A78-ABC4-19F6-AE0A-B8E7321A09F7}"/>
          </ac:cxnSpMkLst>
        </pc:cxnChg>
      </pc:sldChg>
      <pc:sldChg chg="addSp delSp modSp">
        <pc:chgData name="Gaita Matteo" userId="S::matteo.gaita@exprivia.com::3b34493c-787a-4579-8e1b-874cb6e86215" providerId="AD" clId="Web-{9C271323-63D9-5A42-4C7C-70F2830DECCA}" dt="2026-10-08T14:42:23.250" v="146" actId="1076"/>
        <pc:sldMkLst>
          <pc:docMk/>
          <pc:sldMk cId="1914358078" sldId="2147377816"/>
        </pc:sldMkLst>
        <pc:spChg chg="add mod">
          <ac:chgData name="Gaita Matteo" userId="S::matteo.gaita@exprivia.com::3b34493c-787a-4579-8e1b-874cb6e86215" providerId="AD" clId="Web-{9C271323-63D9-5A42-4C7C-70F2830DECCA}" dt="2026-10-08T14:41:53.935" v="135" actId="20577"/>
          <ac:spMkLst>
            <pc:docMk/>
            <pc:sldMk cId="1914358078" sldId="2147377816"/>
            <ac:spMk id="4" creationId="{C59F15E6-59A3-C51D-50A9-64259E12D72E}"/>
          </ac:spMkLst>
        </pc:spChg>
        <pc:spChg chg="del mod">
          <ac:chgData name="Gaita Matteo" userId="S::matteo.gaita@exprivia.com::3b34493c-787a-4579-8e1b-874cb6e86215" providerId="AD" clId="Web-{9C271323-63D9-5A42-4C7C-70F2830DECCA}" dt="2026-10-08T14:42:18.234" v="145"/>
          <ac:spMkLst>
            <pc:docMk/>
            <pc:sldMk cId="1914358078" sldId="2147377816"/>
            <ac:spMk id="7" creationId="{31D44708-DBCE-55D4-7D8D-F224D2C79E9F}"/>
          </ac:spMkLst>
        </pc:spChg>
        <pc:spChg chg="del mod">
          <ac:chgData name="Gaita Matteo" userId="S::matteo.gaita@exprivia.com::3b34493c-787a-4579-8e1b-874cb6e86215" providerId="AD" clId="Web-{9C271323-63D9-5A42-4C7C-70F2830DECCA}" dt="2026-10-08T14:42:18.234" v="144"/>
          <ac:spMkLst>
            <pc:docMk/>
            <pc:sldMk cId="1914358078" sldId="2147377816"/>
            <ac:spMk id="8" creationId="{6464CF7A-F7D3-7214-75DC-88FF953E6147}"/>
          </ac:spMkLst>
        </pc:spChg>
        <pc:spChg chg="add mod">
          <ac:chgData name="Gaita Matteo" userId="S::matteo.gaita@exprivia.com::3b34493c-787a-4579-8e1b-874cb6e86215" providerId="AD" clId="Web-{9C271323-63D9-5A42-4C7C-70F2830DECCA}" dt="2026-10-08T14:42:14.874" v="143" actId="14100"/>
          <ac:spMkLst>
            <pc:docMk/>
            <pc:sldMk cId="1914358078" sldId="2147377816"/>
            <ac:spMk id="9" creationId="{BDDCB45C-A723-C0D9-448A-8E8E74F2A238}"/>
          </ac:spMkLst>
        </pc:spChg>
        <pc:picChg chg="mod">
          <ac:chgData name="Gaita Matteo" userId="S::matteo.gaita@exprivia.com::3b34493c-787a-4579-8e1b-874cb6e86215" providerId="AD" clId="Web-{9C271323-63D9-5A42-4C7C-70F2830DECCA}" dt="2026-10-08T14:42:23.250" v="146" actId="1076"/>
          <ac:picMkLst>
            <pc:docMk/>
            <pc:sldMk cId="1914358078" sldId="2147377816"/>
            <ac:picMk id="2" creationId="{2DB12DBB-99AF-F97F-076C-39D6F4D95EAE}"/>
          </ac:picMkLst>
        </pc:picChg>
      </pc:sldChg>
      <pc:sldChg chg="addSp delSp modSp">
        <pc:chgData name="Gaita Matteo" userId="S::matteo.gaita@exprivia.com::3b34493c-787a-4579-8e1b-874cb6e86215" providerId="AD" clId="Web-{9C271323-63D9-5A42-4C7C-70F2830DECCA}" dt="2026-10-08T14:43:35.036" v="165" actId="1076"/>
        <pc:sldMkLst>
          <pc:docMk/>
          <pc:sldMk cId="2333296320" sldId="2147377818"/>
        </pc:sldMkLst>
        <pc:spChg chg="add mod">
          <ac:chgData name="Gaita Matteo" userId="S::matteo.gaita@exprivia.com::3b34493c-787a-4579-8e1b-874cb6e86215" providerId="AD" clId="Web-{9C271323-63D9-5A42-4C7C-70F2830DECCA}" dt="2026-10-08T14:42:53.455" v="154" actId="20577"/>
          <ac:spMkLst>
            <pc:docMk/>
            <pc:sldMk cId="2333296320" sldId="2147377818"/>
            <ac:spMk id="3" creationId="{0A60CCE5-6236-901F-8C24-E9A16DC625C3}"/>
          </ac:spMkLst>
        </pc:spChg>
        <pc:spChg chg="mod">
          <ac:chgData name="Gaita Matteo" userId="S::matteo.gaita@exprivia.com::3b34493c-787a-4579-8e1b-874cb6e86215" providerId="AD" clId="Web-{9C271323-63D9-5A42-4C7C-70F2830DECCA}" dt="2026-10-08T14:43:35.036" v="165" actId="1076"/>
          <ac:spMkLst>
            <pc:docMk/>
            <pc:sldMk cId="2333296320" sldId="2147377818"/>
            <ac:spMk id="5" creationId="{EC011CAD-2EFA-001A-C2E9-D996BB6EE274}"/>
          </ac:spMkLst>
        </pc:spChg>
        <pc:spChg chg="del mod">
          <ac:chgData name="Gaita Matteo" userId="S::matteo.gaita@exprivia.com::3b34493c-787a-4579-8e1b-874cb6e86215" providerId="AD" clId="Web-{9C271323-63D9-5A42-4C7C-70F2830DECCA}" dt="2026-10-08T14:43:06.284" v="160"/>
          <ac:spMkLst>
            <pc:docMk/>
            <pc:sldMk cId="2333296320" sldId="2147377818"/>
            <ac:spMk id="7" creationId="{6464CF7A-F7D3-7214-75DC-88FF953E6147}"/>
          </ac:spMkLst>
        </pc:spChg>
        <pc:spChg chg="del mod">
          <ac:chgData name="Gaita Matteo" userId="S::matteo.gaita@exprivia.com::3b34493c-787a-4579-8e1b-874cb6e86215" providerId="AD" clId="Web-{9C271323-63D9-5A42-4C7C-70F2830DECCA}" dt="2026-10-08T14:43:06.284" v="159"/>
          <ac:spMkLst>
            <pc:docMk/>
            <pc:sldMk cId="2333296320" sldId="2147377818"/>
            <ac:spMk id="8" creationId="{DA25F2D0-C07E-6558-68E9-8617650B3C7B}"/>
          </ac:spMkLst>
        </pc:spChg>
        <pc:spChg chg="add mod">
          <ac:chgData name="Gaita Matteo" userId="S::matteo.gaita@exprivia.com::3b34493c-787a-4579-8e1b-874cb6e86215" providerId="AD" clId="Web-{9C271323-63D9-5A42-4C7C-70F2830DECCA}" dt="2026-10-08T14:43:16.988" v="162" actId="14100"/>
          <ac:spMkLst>
            <pc:docMk/>
            <pc:sldMk cId="2333296320" sldId="2147377818"/>
            <ac:spMk id="9" creationId="{8A46ED92-41D1-9CF7-93EF-E479E2E882B7}"/>
          </ac:spMkLst>
        </pc:spChg>
        <pc:picChg chg="mod">
          <ac:chgData name="Gaita Matteo" userId="S::matteo.gaita@exprivia.com::3b34493c-787a-4579-8e1b-874cb6e86215" providerId="AD" clId="Web-{9C271323-63D9-5A42-4C7C-70F2830DECCA}" dt="2026-10-08T14:43:25.958" v="164"/>
          <ac:picMkLst>
            <pc:docMk/>
            <pc:sldMk cId="2333296320" sldId="2147377818"/>
            <ac:picMk id="4" creationId="{982513B5-C0BC-EC08-BD4C-25A24D48A55A}"/>
          </ac:picMkLst>
        </pc:picChg>
      </pc:sldChg>
    </pc:docChg>
  </pc:docChgLst>
  <pc:docChgLst>
    <pc:chgData name="Gaita Matteo" userId="S::matteo.gaita@exprivia.com::3b34493c-787a-4579-8e1b-874cb6e86215" providerId="AD" clId="Web-{7D946645-9C49-192B-8F10-6B31183363C7}"/>
    <pc:docChg chg="modSld">
      <pc:chgData name="Gaita Matteo" userId="S::matteo.gaita@exprivia.com::3b34493c-787a-4579-8e1b-874cb6e86215" providerId="AD" clId="Web-{7D946645-9C49-192B-8F10-6B31183363C7}" dt="2026-10-05T13:58:18.542" v="30" actId="1076"/>
      <pc:docMkLst>
        <pc:docMk/>
      </pc:docMkLst>
      <pc:sldChg chg="modSp">
        <pc:chgData name="Gaita Matteo" userId="S::matteo.gaita@exprivia.com::3b34493c-787a-4579-8e1b-874cb6e86215" providerId="AD" clId="Web-{7D946645-9C49-192B-8F10-6B31183363C7}" dt="2026-10-05T13:55:47.068" v="15" actId="1076"/>
        <pc:sldMkLst>
          <pc:docMk/>
          <pc:sldMk cId="1186085868" sldId="2147377777"/>
        </pc:sldMkLst>
      </pc:sldChg>
      <pc:sldChg chg="modSp">
        <pc:chgData name="Gaita Matteo" userId="S::matteo.gaita@exprivia.com::3b34493c-787a-4579-8e1b-874cb6e86215" providerId="AD" clId="Web-{7D946645-9C49-192B-8F10-6B31183363C7}" dt="2026-10-05T13:56:14.334" v="19" actId="1076"/>
        <pc:sldMkLst>
          <pc:docMk/>
          <pc:sldMk cId="1157445324" sldId="2147377779"/>
        </pc:sldMkLst>
      </pc:sldChg>
      <pc:sldChg chg="modSp">
        <pc:chgData name="Gaita Matteo" userId="S::matteo.gaita@exprivia.com::3b34493c-787a-4579-8e1b-874cb6e86215" providerId="AD" clId="Web-{7D946645-9C49-192B-8F10-6B31183363C7}" dt="2026-10-05T13:56:28.663" v="22" actId="1076"/>
        <pc:sldMkLst>
          <pc:docMk/>
          <pc:sldMk cId="4267132691" sldId="2147377780"/>
        </pc:sldMkLst>
      </pc:sldChg>
      <pc:sldChg chg="modSp">
        <pc:chgData name="Gaita Matteo" userId="S::matteo.gaita@exprivia.com::3b34493c-787a-4579-8e1b-874cb6e86215" providerId="AD" clId="Web-{7D946645-9C49-192B-8F10-6B31183363C7}" dt="2026-10-05T13:57:09.821" v="23" actId="1076"/>
        <pc:sldMkLst>
          <pc:docMk/>
          <pc:sldMk cId="3279586391" sldId="2147377787"/>
        </pc:sldMkLst>
      </pc:sldChg>
      <pc:sldChg chg="modSp">
        <pc:chgData name="Gaita Matteo" userId="S::matteo.gaita@exprivia.com::3b34493c-787a-4579-8e1b-874cb6e86215" providerId="AD" clId="Web-{7D946645-9C49-192B-8F10-6B31183363C7}" dt="2026-10-05T13:57:18.915" v="24" actId="1076"/>
        <pc:sldMkLst>
          <pc:docMk/>
          <pc:sldMk cId="2163049176" sldId="2147377788"/>
        </pc:sldMkLst>
      </pc:sldChg>
      <pc:sldChg chg="modSp">
        <pc:chgData name="Gaita Matteo" userId="S::matteo.gaita@exprivia.com::3b34493c-787a-4579-8e1b-874cb6e86215" providerId="AD" clId="Web-{7D946645-9C49-192B-8F10-6B31183363C7}" dt="2026-10-05T13:57:29.681" v="25" actId="1076"/>
        <pc:sldMkLst>
          <pc:docMk/>
          <pc:sldMk cId="670754660" sldId="2147377789"/>
        </pc:sldMkLst>
      </pc:sldChg>
      <pc:sldChg chg="modSp">
        <pc:chgData name="Gaita Matteo" userId="S::matteo.gaita@exprivia.com::3b34493c-787a-4579-8e1b-874cb6e86215" providerId="AD" clId="Web-{7D946645-9C49-192B-8F10-6B31183363C7}" dt="2026-10-05T13:57:34.665" v="26" actId="1076"/>
        <pc:sldMkLst>
          <pc:docMk/>
          <pc:sldMk cId="1783400086" sldId="2147377790"/>
        </pc:sldMkLst>
      </pc:sldChg>
      <pc:sldChg chg="modSp">
        <pc:chgData name="Gaita Matteo" userId="S::matteo.gaita@exprivia.com::3b34493c-787a-4579-8e1b-874cb6e86215" providerId="AD" clId="Web-{7D946645-9C49-192B-8F10-6B31183363C7}" dt="2026-10-05T13:57:44.619" v="27" actId="1076"/>
        <pc:sldMkLst>
          <pc:docMk/>
          <pc:sldMk cId="1954104909" sldId="2147377792"/>
        </pc:sldMkLst>
      </pc:sldChg>
      <pc:sldChg chg="modSp">
        <pc:chgData name="Gaita Matteo" userId="S::matteo.gaita@exprivia.com::3b34493c-787a-4579-8e1b-874cb6e86215" providerId="AD" clId="Web-{7D946645-9C49-192B-8F10-6B31183363C7}" dt="2026-10-05T13:58:01.916" v="28"/>
        <pc:sldMkLst>
          <pc:docMk/>
          <pc:sldMk cId="3567224976" sldId="2147377793"/>
        </pc:sldMkLst>
      </pc:sldChg>
      <pc:sldChg chg="modSp">
        <pc:chgData name="Gaita Matteo" userId="S::matteo.gaita@exprivia.com::3b34493c-787a-4579-8e1b-874cb6e86215" providerId="AD" clId="Web-{7D946645-9C49-192B-8F10-6B31183363C7}" dt="2026-10-05T13:58:18.542" v="30" actId="1076"/>
        <pc:sldMkLst>
          <pc:docMk/>
          <pc:sldMk cId="199330230" sldId="2147377794"/>
        </pc:sldMkLst>
      </pc:sldChg>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sldChg chg="modSp">
        <pc:chgData name="Gaita Matteo" userId="S::matteo.gaita@exprivia.com::3b34493c-787a-4579-8e1b-874cb6e86215" providerId="AD" clId="Web-{02F98322-8673-3F80-C790-BD7C70784CC4}" dt="2026-10-02T15:16:21.221" v="8" actId="1076"/>
        <pc:sldMkLst>
          <pc:docMk/>
          <pc:sldMk cId="910269131" sldId="2147377774"/>
        </pc:sldMkLst>
        <pc:spChg chg="mod">
          <ac:chgData name="Gaita Matteo" userId="S::matteo.gaita@exprivia.com::3b34493c-787a-4579-8e1b-874cb6e86215" providerId="AD" clId="Web-{02F98322-8673-3F80-C790-BD7C70784CC4}" dt="2026-10-02T15:16:21.221" v="8" actId="1076"/>
          <ac:spMkLst>
            <pc:docMk/>
            <pc:sldMk cId="910269131" sldId="2147377774"/>
            <ac:spMk id="3" creationId="{044BD834-8698-BFEA-EAF0-3A06BF487929}"/>
          </ac:spMkLst>
        </pc:spChg>
        <pc:spChg chg="mod">
          <ac:chgData name="Gaita Matteo" userId="S::matteo.gaita@exprivia.com::3b34493c-787a-4579-8e1b-874cb6e86215" providerId="AD" clId="Web-{02F98322-8673-3F80-C790-BD7C70784CC4}" dt="2026-10-02T15:16:16.955" v="1" actId="1076"/>
          <ac:spMkLst>
            <pc:docMk/>
            <pc:sldMk cId="910269131" sldId="2147377774"/>
            <ac:spMk id="9" creationId="{612E8B59-4455-950B-B0B7-D24CCD09C666}"/>
          </ac:spMkLst>
        </pc:spChg>
        <pc:spChg chg="mod">
          <ac:chgData name="Gaita Matteo" userId="S::matteo.gaita@exprivia.com::3b34493c-787a-4579-8e1b-874cb6e86215" providerId="AD" clId="Web-{02F98322-8673-3F80-C790-BD7C70784CC4}" dt="2026-10-02T15:16:16.971" v="2" actId="1076"/>
          <ac:spMkLst>
            <pc:docMk/>
            <pc:sldMk cId="910269131" sldId="2147377774"/>
            <ac:spMk id="10" creationId="{34ED3C08-8497-4D9C-BBCF-AB52BDEF4FD6}"/>
          </ac:spMkLst>
        </pc:spChg>
        <pc:spChg chg="mod">
          <ac:chgData name="Gaita Matteo" userId="S::matteo.gaita@exprivia.com::3b34493c-787a-4579-8e1b-874cb6e86215" providerId="AD" clId="Web-{02F98322-8673-3F80-C790-BD7C70784CC4}" dt="2026-10-02T15:16:16.971" v="3" actId="1076"/>
          <ac:spMkLst>
            <pc:docMk/>
            <pc:sldMk cId="910269131" sldId="2147377774"/>
            <ac:spMk id="11" creationId="{9C3DE8F8-EA85-4F96-A24F-9444A87939F8}"/>
          </ac:spMkLst>
        </pc:spChg>
        <pc:spChg chg="mod">
          <ac:chgData name="Gaita Matteo" userId="S::matteo.gaita@exprivia.com::3b34493c-787a-4579-8e1b-874cb6e86215" providerId="AD" clId="Web-{02F98322-8673-3F80-C790-BD7C70784CC4}" dt="2026-10-02T15:16:16.971" v="4" actId="1076"/>
          <ac:spMkLst>
            <pc:docMk/>
            <pc:sldMk cId="910269131" sldId="2147377774"/>
            <ac:spMk id="12" creationId="{7D007E76-AC74-40AB-972F-30BA53CD3799}"/>
          </ac:spMkLst>
        </pc:spChg>
        <pc:spChg chg="mod">
          <ac:chgData name="Gaita Matteo" userId="S::matteo.gaita@exprivia.com::3b34493c-787a-4579-8e1b-874cb6e86215" providerId="AD" clId="Web-{02F98322-8673-3F80-C790-BD7C70784CC4}" dt="2026-10-02T15:16:16.986" v="5" actId="1076"/>
          <ac:spMkLst>
            <pc:docMk/>
            <pc:sldMk cId="910269131" sldId="2147377774"/>
            <ac:spMk id="13" creationId="{A2750B31-D67A-DC43-8378-278731AF93C2}"/>
          </ac:spMkLst>
        </pc:spChg>
        <pc:spChg chg="mod">
          <ac:chgData name="Gaita Matteo" userId="S::matteo.gaita@exprivia.com::3b34493c-787a-4579-8e1b-874cb6e86215" providerId="AD" clId="Web-{02F98322-8673-3F80-C790-BD7C70784CC4}" dt="2026-10-02T15:16:16.986" v="6" actId="1076"/>
          <ac:spMkLst>
            <pc:docMk/>
            <pc:sldMk cId="910269131" sldId="2147377774"/>
            <ac:spMk id="14" creationId="{A708A207-B0A2-7B51-DA74-1B7253732487}"/>
          </ac:spMkLst>
        </pc:spChg>
        <pc:grpChg chg="mod">
          <ac:chgData name="Gaita Matteo" userId="S::matteo.gaita@exprivia.com::3b34493c-787a-4579-8e1b-874cb6e86215" providerId="AD" clId="Web-{02F98322-8673-3F80-C790-BD7C70784CC4}" dt="2026-10-02T15:16:16.955" v="0" actId="1076"/>
          <ac:grpSpMkLst>
            <pc:docMk/>
            <pc:sldMk cId="910269131" sldId="2147377774"/>
            <ac:grpSpMk id="5" creationId="{D2D4DA41-15F1-5CDB-0C8D-71D75F7F3F97}"/>
          </ac:grpSpMkLst>
        </pc:grpChg>
      </pc:sldChg>
      <pc:sldChg chg="delSp modSp">
        <pc:chgData name="Gaita Matteo" userId="S::matteo.gaita@exprivia.com::3b34493c-787a-4579-8e1b-874cb6e86215" providerId="AD" clId="Web-{02F98322-8673-3F80-C790-BD7C70784CC4}" dt="2026-10-02T15:17:18.457" v="30"/>
        <pc:sldMkLst>
          <pc:docMk/>
          <pc:sldMk cId="79705170" sldId="2147377781"/>
        </pc:sldMkLst>
        <pc:spChg chg="mod">
          <ac:chgData name="Gaita Matteo" userId="S::matteo.gaita@exprivia.com::3b34493c-787a-4579-8e1b-874cb6e86215" providerId="AD" clId="Web-{02F98322-8673-3F80-C790-BD7C70784CC4}" dt="2026-10-02T15:17:02.753" v="10" actId="1076"/>
          <ac:spMkLst>
            <pc:docMk/>
            <pc:sldMk cId="79705170" sldId="2147377781"/>
            <ac:spMk id="19" creationId="{612E8B59-4455-950B-B0B7-D24CCD09C666}"/>
          </ac:spMkLst>
        </pc:spChg>
        <pc:spChg chg="mod">
          <ac:chgData name="Gaita Matteo" userId="S::matteo.gaita@exprivia.com::3b34493c-787a-4579-8e1b-874cb6e86215" providerId="AD" clId="Web-{02F98322-8673-3F80-C790-BD7C70784CC4}" dt="2026-10-02T15:17:02.769" v="11" actId="1076"/>
          <ac:spMkLst>
            <pc:docMk/>
            <pc:sldMk cId="79705170" sldId="2147377781"/>
            <ac:spMk id="20" creationId="{34ED3C08-8497-4D9C-BBCF-AB52BDEF4FD6}"/>
          </ac:spMkLst>
        </pc:spChg>
        <pc:spChg chg="mod">
          <ac:chgData name="Gaita Matteo" userId="S::matteo.gaita@exprivia.com::3b34493c-787a-4579-8e1b-874cb6e86215" providerId="AD" clId="Web-{02F98322-8673-3F80-C790-BD7C70784CC4}" dt="2026-10-02T15:17:02.785" v="12" actId="1076"/>
          <ac:spMkLst>
            <pc:docMk/>
            <pc:sldMk cId="79705170" sldId="2147377781"/>
            <ac:spMk id="21" creationId="{9C3DE8F8-EA85-4F96-A24F-9444A87939F8}"/>
          </ac:spMkLst>
        </pc:spChg>
        <pc:spChg chg="mod">
          <ac:chgData name="Gaita Matteo" userId="S::matteo.gaita@exprivia.com::3b34493c-787a-4579-8e1b-874cb6e86215" providerId="AD" clId="Web-{02F98322-8673-3F80-C790-BD7C70784CC4}" dt="2026-10-02T15:17:02.800" v="13" actId="1076"/>
          <ac:spMkLst>
            <pc:docMk/>
            <pc:sldMk cId="79705170" sldId="2147377781"/>
            <ac:spMk id="22" creationId="{7D007E76-AC74-40AB-972F-30BA53CD3799}"/>
          </ac:spMkLst>
        </pc:spChg>
        <pc:spChg chg="mod">
          <ac:chgData name="Gaita Matteo" userId="S::matteo.gaita@exprivia.com::3b34493c-787a-4579-8e1b-874cb6e86215" providerId="AD" clId="Web-{02F98322-8673-3F80-C790-BD7C70784CC4}" dt="2026-10-02T15:17:02.816" v="14" actId="1076"/>
          <ac:spMkLst>
            <pc:docMk/>
            <pc:sldMk cId="79705170" sldId="2147377781"/>
            <ac:spMk id="23" creationId="{A2750B31-D67A-DC43-8378-278731AF93C2}"/>
          </ac:spMkLst>
        </pc:spChg>
        <pc:spChg chg="mod">
          <ac:chgData name="Gaita Matteo" userId="S::matteo.gaita@exprivia.com::3b34493c-787a-4579-8e1b-874cb6e86215" providerId="AD" clId="Web-{02F98322-8673-3F80-C790-BD7C70784CC4}" dt="2026-10-02T15:17:02.832" v="15" actId="1076"/>
          <ac:spMkLst>
            <pc:docMk/>
            <pc:sldMk cId="79705170" sldId="2147377781"/>
            <ac:spMk id="24" creationId="{A708A207-B0A2-7B51-DA74-1B7253732487}"/>
          </ac:spMkLst>
        </pc:spChg>
        <pc:spChg chg="mod">
          <ac:chgData name="Gaita Matteo" userId="S::matteo.gaita@exprivia.com::3b34493c-787a-4579-8e1b-874cb6e86215" providerId="AD" clId="Web-{02F98322-8673-3F80-C790-BD7C70784CC4}" dt="2026-10-02T15:17:09.910" v="29" actId="1076"/>
          <ac:spMkLst>
            <pc:docMk/>
            <pc:sldMk cId="79705170" sldId="2147377781"/>
            <ac:spMk id="28" creationId="{189673DD-00F8-DC45-CD24-24607C156A87}"/>
          </ac:spMkLst>
        </pc:spChg>
        <pc:spChg chg="mod">
          <ac:chgData name="Gaita Matteo" userId="S::matteo.gaita@exprivia.com::3b34493c-787a-4579-8e1b-874cb6e86215" providerId="AD" clId="Web-{02F98322-8673-3F80-C790-BD7C70784CC4}" dt="2026-10-02T15:17:02.863" v="17" actId="1076"/>
          <ac:spMkLst>
            <pc:docMk/>
            <pc:sldMk cId="79705170" sldId="2147377781"/>
            <ac:spMk id="30" creationId="{304B02BC-C596-F4BA-A0DC-FFECD50D25BD}"/>
          </ac:spMkLst>
        </pc:spChg>
        <pc:spChg chg="mod">
          <ac:chgData name="Gaita Matteo" userId="S::matteo.gaita@exprivia.com::3b34493c-787a-4579-8e1b-874cb6e86215" providerId="AD" clId="Web-{02F98322-8673-3F80-C790-BD7C70784CC4}" dt="2026-10-02T15:17:02.878" v="18" actId="1076"/>
          <ac:spMkLst>
            <pc:docMk/>
            <pc:sldMk cId="79705170" sldId="2147377781"/>
            <ac:spMk id="31" creationId="{E3AA7363-F4C1-5B5E-5221-034A8EDA0C43}"/>
          </ac:spMkLst>
        </pc:spChg>
        <pc:spChg chg="mod">
          <ac:chgData name="Gaita Matteo" userId="S::matteo.gaita@exprivia.com::3b34493c-787a-4579-8e1b-874cb6e86215" providerId="AD" clId="Web-{02F98322-8673-3F80-C790-BD7C70784CC4}" dt="2026-10-02T15:17:02.894" v="19" actId="1076"/>
          <ac:spMkLst>
            <pc:docMk/>
            <pc:sldMk cId="79705170" sldId="2147377781"/>
            <ac:spMk id="32" creationId="{2DA799B9-BB77-B20D-2D08-43215299AD33}"/>
          </ac:spMkLst>
        </pc:spChg>
        <pc:spChg chg="mod">
          <ac:chgData name="Gaita Matteo" userId="S::matteo.gaita@exprivia.com::3b34493c-787a-4579-8e1b-874cb6e86215" providerId="AD" clId="Web-{02F98322-8673-3F80-C790-BD7C70784CC4}" dt="2026-10-02T15:17:02.910" v="20" actId="1076"/>
          <ac:spMkLst>
            <pc:docMk/>
            <pc:sldMk cId="79705170" sldId="2147377781"/>
            <ac:spMk id="33" creationId="{BEA8B487-67B8-C842-1E40-1ACF760A9FBF}"/>
          </ac:spMkLst>
        </pc:spChg>
        <pc:spChg chg="mod">
          <ac:chgData name="Gaita Matteo" userId="S::matteo.gaita@exprivia.com::3b34493c-787a-4579-8e1b-874cb6e86215" providerId="AD" clId="Web-{02F98322-8673-3F80-C790-BD7C70784CC4}" dt="2026-10-02T15:17:02.925" v="21" actId="1076"/>
          <ac:spMkLst>
            <pc:docMk/>
            <pc:sldMk cId="79705170" sldId="2147377781"/>
            <ac:spMk id="34" creationId="{E200E01B-5558-416C-A82C-9AF27B96D750}"/>
          </ac:spMkLst>
        </pc:spChg>
        <pc:spChg chg="mod">
          <ac:chgData name="Gaita Matteo" userId="S::matteo.gaita@exprivia.com::3b34493c-787a-4579-8e1b-874cb6e86215" providerId="AD" clId="Web-{02F98322-8673-3F80-C790-BD7C70784CC4}" dt="2026-10-02T15:17:02.972" v="24" actId="1076"/>
          <ac:spMkLst>
            <pc:docMk/>
            <pc:sldMk cId="79705170" sldId="2147377781"/>
            <ac:spMk id="40" creationId="{EBBD20C8-E792-250F-B45C-4382EE35E0EC}"/>
          </ac:spMkLst>
        </pc:spChg>
        <pc:spChg chg="mod">
          <ac:chgData name="Gaita Matteo" userId="S::matteo.gaita@exprivia.com::3b34493c-787a-4579-8e1b-874cb6e86215" providerId="AD" clId="Web-{02F98322-8673-3F80-C790-BD7C70784CC4}" dt="2026-10-02T15:17:02.988" v="25" actId="1076"/>
          <ac:spMkLst>
            <pc:docMk/>
            <pc:sldMk cId="79705170" sldId="2147377781"/>
            <ac:spMk id="41" creationId="{A7EF3BA8-C2CA-DA29-F3CC-6428D73EDDD6}"/>
          </ac:spMkLst>
        </pc:spChg>
        <pc:spChg chg="mod">
          <ac:chgData name="Gaita Matteo" userId="S::matteo.gaita@exprivia.com::3b34493c-787a-4579-8e1b-874cb6e86215" providerId="AD" clId="Web-{02F98322-8673-3F80-C790-BD7C70784CC4}" dt="2026-10-02T15:17:03.003" v="26" actId="1076"/>
          <ac:spMkLst>
            <pc:docMk/>
            <pc:sldMk cId="79705170" sldId="2147377781"/>
            <ac:spMk id="42" creationId="{5BB23C85-ABD2-7FFC-FF8A-B8240258B44D}"/>
          </ac:spMkLst>
        </pc:spChg>
        <pc:spChg chg="mod">
          <ac:chgData name="Gaita Matteo" userId="S::matteo.gaita@exprivia.com::3b34493c-787a-4579-8e1b-874cb6e86215" providerId="AD" clId="Web-{02F98322-8673-3F80-C790-BD7C70784CC4}" dt="2026-10-02T15:17:03.019" v="27" actId="1076"/>
          <ac:spMkLst>
            <pc:docMk/>
            <pc:sldMk cId="79705170" sldId="2147377781"/>
            <ac:spMk id="43" creationId="{2DC1D6FC-7341-6FCE-3EFA-AD990BC4CD55}"/>
          </ac:spMkLst>
        </pc:spChg>
        <pc:spChg chg="mod">
          <ac:chgData name="Gaita Matteo" userId="S::matteo.gaita@exprivia.com::3b34493c-787a-4579-8e1b-874cb6e86215" providerId="AD" clId="Web-{02F98322-8673-3F80-C790-BD7C70784CC4}" dt="2026-10-02T15:17:03.019" v="28" actId="1076"/>
          <ac:spMkLst>
            <pc:docMk/>
            <pc:sldMk cId="79705170" sldId="2147377781"/>
            <ac:spMk id="44" creationId="{6D10ECEF-DF54-4E87-F6B9-A6C6C6B9F81A}"/>
          </ac:spMkLst>
        </pc:spChg>
        <pc:grpChg chg="mod">
          <ac:chgData name="Gaita Matteo" userId="S::matteo.gaita@exprivia.com::3b34493c-787a-4579-8e1b-874cb6e86215" providerId="AD" clId="Web-{02F98322-8673-3F80-C790-BD7C70784CC4}" dt="2026-10-02T15:17:02.941" v="22" actId="1076"/>
          <ac:grpSpMkLst>
            <pc:docMk/>
            <pc:sldMk cId="79705170" sldId="2147377781"/>
            <ac:grpSpMk id="35" creationId="{8ACF10E8-9557-69B9-0A7C-6B1EAEA0B3D2}"/>
          </ac:grpSpMkLst>
        </pc:grpChg>
      </pc:sldChg>
    </pc:docChg>
  </pc:docChgLst>
  <pc:docChgLst>
    <pc:chgData name="Gaita Matteo" userId="S::matteo.gaita@exprivia.com::3b34493c-787a-4579-8e1b-874cb6e86215" providerId="AD" clId="Web-{B4B565E1-BD1A-C29C-53AB-A50F2F083CAD}"/>
    <pc:docChg chg="modSld">
      <pc:chgData name="Gaita Matteo" userId="S::matteo.gaita@exprivia.com::3b34493c-787a-4579-8e1b-874cb6e86215" providerId="AD" clId="Web-{B4B565E1-BD1A-C29C-53AB-A50F2F083CAD}" dt="2026-10-05T15:11:43.721" v="335" actId="20577"/>
      <pc:docMkLst>
        <pc:docMk/>
      </pc:docMkLst>
      <pc:sldChg chg="addSp delSp modSp">
        <pc:chgData name="Gaita Matteo" userId="S::matteo.gaita@exprivia.com::3b34493c-787a-4579-8e1b-874cb6e86215" providerId="AD" clId="Web-{B4B565E1-BD1A-C29C-53AB-A50F2F083CAD}" dt="2026-10-05T14:26:22.112" v="45"/>
        <pc:sldMkLst>
          <pc:docMk/>
          <pc:sldMk cId="3279586391" sldId="2147377787"/>
        </pc:sldMkLst>
      </pc:sldChg>
      <pc:sldChg chg="addSp delSp modSp">
        <pc:chgData name="Gaita Matteo" userId="S::matteo.gaita@exprivia.com::3b34493c-787a-4579-8e1b-874cb6e86215" providerId="AD" clId="Web-{B4B565E1-BD1A-C29C-53AB-A50F2F083CAD}" dt="2026-10-05T14:26:47.097" v="50"/>
        <pc:sldMkLst>
          <pc:docMk/>
          <pc:sldMk cId="2163049176" sldId="2147377788"/>
        </pc:sldMkLst>
        <pc:picChg chg="add mod">
          <ac:chgData name="Gaita Matteo" userId="S::matteo.gaita@exprivia.com::3b34493c-787a-4579-8e1b-874cb6e86215" providerId="AD" clId="Web-{B4B565E1-BD1A-C29C-53AB-A50F2F083CAD}" dt="2026-10-05T14:26:47.097" v="50"/>
          <ac:picMkLst>
            <pc:docMk/>
            <pc:sldMk cId="2163049176" sldId="2147377788"/>
            <ac:picMk id="7" creationId="{0A1A0E4F-4733-0B63-7DC6-9750E8E7D3BA}"/>
          </ac:picMkLst>
        </pc:picChg>
      </pc:sldChg>
      <pc:sldChg chg="addSp delSp modSp">
        <pc:chgData name="Gaita Matteo" userId="S::matteo.gaita@exprivia.com::3b34493c-787a-4579-8e1b-874cb6e86215" providerId="AD" clId="Web-{B4B565E1-BD1A-C29C-53AB-A50F2F083CAD}" dt="2026-10-05T14:27:06.004" v="52"/>
        <pc:sldMkLst>
          <pc:docMk/>
          <pc:sldMk cId="670754660" sldId="2147377789"/>
        </pc:sldMkLst>
        <pc:picChg chg="add">
          <ac:chgData name="Gaita Matteo" userId="S::matteo.gaita@exprivia.com::3b34493c-787a-4579-8e1b-874cb6e86215" providerId="AD" clId="Web-{B4B565E1-BD1A-C29C-53AB-A50F2F083CAD}" dt="2026-10-05T14:27:06.004" v="52"/>
          <ac:picMkLst>
            <pc:docMk/>
            <pc:sldMk cId="670754660" sldId="2147377789"/>
            <ac:picMk id="9" creationId="{DDD6ADCA-201C-0C1E-D593-384D8A03B59B}"/>
          </ac:picMkLst>
        </pc:picChg>
      </pc:sldChg>
      <pc:sldChg chg="addSp delSp modSp">
        <pc:chgData name="Gaita Matteo" userId="S::matteo.gaita@exprivia.com::3b34493c-787a-4579-8e1b-874cb6e86215" providerId="AD" clId="Web-{B4B565E1-BD1A-C29C-53AB-A50F2F083CAD}" dt="2026-10-05T14:27:50.584" v="60"/>
        <pc:sldMkLst>
          <pc:docMk/>
          <pc:sldMk cId="1783400086" sldId="2147377790"/>
        </pc:sldMkLst>
        <pc:picChg chg="add mod">
          <ac:chgData name="Gaita Matteo" userId="S::matteo.gaita@exprivia.com::3b34493c-787a-4579-8e1b-874cb6e86215" providerId="AD" clId="Web-{B4B565E1-BD1A-C29C-53AB-A50F2F083CAD}" dt="2026-10-05T14:27:50.584" v="60"/>
          <ac:picMkLst>
            <pc:docMk/>
            <pc:sldMk cId="1783400086" sldId="2147377790"/>
            <ac:picMk id="7" creationId="{A398EB52-E794-4A83-302B-6B3435545EC0}"/>
          </ac:picMkLst>
        </pc:picChg>
      </pc:sldChg>
      <pc:sldChg chg="addSp delSp modSp">
        <pc:chgData name="Gaita Matteo" userId="S::matteo.gaita@exprivia.com::3b34493c-787a-4579-8e1b-874cb6e86215" providerId="AD" clId="Web-{B4B565E1-BD1A-C29C-53AB-A50F2F083CAD}" dt="2026-10-05T14:29:16.869" v="75"/>
        <pc:sldMkLst>
          <pc:docMk/>
          <pc:sldMk cId="229927181" sldId="2147377791"/>
        </pc:sldMkLst>
        <pc:spChg chg="mod">
          <ac:chgData name="Gaita Matteo" userId="S::matteo.gaita@exprivia.com::3b34493c-787a-4579-8e1b-874cb6e86215" providerId="AD" clId="Web-{B4B565E1-BD1A-C29C-53AB-A50F2F083CAD}" dt="2026-10-05T14:23:43.168" v="40" actId="1076"/>
          <ac:spMkLst>
            <pc:docMk/>
            <pc:sldMk cId="229927181" sldId="2147377791"/>
            <ac:spMk id="13" creationId="{4C7422E6-F7C0-CD27-8BB3-A32A9556CBE5}"/>
          </ac:spMkLst>
        </pc:spChg>
        <pc:picChg chg="add mod">
          <ac:chgData name="Gaita Matteo" userId="S::matteo.gaita@exprivia.com::3b34493c-787a-4579-8e1b-874cb6e86215" providerId="AD" clId="Web-{B4B565E1-BD1A-C29C-53AB-A50F2F083CAD}" dt="2026-10-05T14:28:34.039" v="67" actId="1076"/>
          <ac:picMkLst>
            <pc:docMk/>
            <pc:sldMk cId="229927181" sldId="2147377791"/>
            <ac:picMk id="10" creationId="{FC366406-C1F2-749E-1C01-487DBC3C1954}"/>
          </ac:picMkLst>
        </pc:picChg>
        <pc:picChg chg="add mod">
          <ac:chgData name="Gaita Matteo" userId="S::matteo.gaita@exprivia.com::3b34493c-787a-4579-8e1b-874cb6e86215" providerId="AD" clId="Web-{B4B565E1-BD1A-C29C-53AB-A50F2F083CAD}" dt="2026-10-05T14:29:02.775" v="73"/>
          <ac:picMkLst>
            <pc:docMk/>
            <pc:sldMk cId="229927181" sldId="2147377791"/>
            <ac:picMk id="15" creationId="{04124B09-4F90-D10A-0925-E12339D63EF8}"/>
          </ac:picMkLst>
        </pc:picChg>
        <pc:cxnChg chg="add mod">
          <ac:chgData name="Gaita Matteo" userId="S::matteo.gaita@exprivia.com::3b34493c-787a-4579-8e1b-874cb6e86215" providerId="AD" clId="Web-{B4B565E1-BD1A-C29C-53AB-A50F2F083CAD}" dt="2026-10-05T14:29:16.869" v="75"/>
          <ac:cxnSpMkLst>
            <pc:docMk/>
            <pc:sldMk cId="229927181" sldId="2147377791"/>
            <ac:cxnSpMk id="16" creationId="{2DCFB27D-1D1F-0BE6-E53F-E10E33FBB2E9}"/>
          </ac:cxnSpMkLst>
        </pc:cxnChg>
      </pc:sldChg>
      <pc:sldChg chg="addSp delSp modSp">
        <pc:chgData name="Gaita Matteo" userId="S::matteo.gaita@exprivia.com::3b34493c-787a-4579-8e1b-874cb6e86215" providerId="AD" clId="Web-{B4B565E1-BD1A-C29C-53AB-A50F2F083CAD}" dt="2026-10-05T14:29:57.542" v="82"/>
        <pc:sldMkLst>
          <pc:docMk/>
          <pc:sldMk cId="1954104909" sldId="2147377792"/>
        </pc:sldMkLst>
        <pc:picChg chg="add mod">
          <ac:chgData name="Gaita Matteo" userId="S::matteo.gaita@exprivia.com::3b34493c-787a-4579-8e1b-874cb6e86215" providerId="AD" clId="Web-{B4B565E1-BD1A-C29C-53AB-A50F2F083CAD}" dt="2026-10-05T14:29:57.542" v="82"/>
          <ac:picMkLst>
            <pc:docMk/>
            <pc:sldMk cId="1954104909" sldId="2147377792"/>
            <ac:picMk id="2" creationId="{00CB04BC-F3D4-4AE8-0475-D10C3F1514A4}"/>
          </ac:picMkLst>
        </pc:picChg>
      </pc:sldChg>
      <pc:sldChg chg="addSp delSp modSp">
        <pc:chgData name="Gaita Matteo" userId="S::matteo.gaita@exprivia.com::3b34493c-787a-4579-8e1b-874cb6e86215" providerId="AD" clId="Web-{B4B565E1-BD1A-C29C-53AB-A50F2F083CAD}" dt="2026-10-05T14:30:38.216" v="88"/>
        <pc:sldMkLst>
          <pc:docMk/>
          <pc:sldMk cId="3567224976" sldId="2147377793"/>
        </pc:sldMkLst>
        <pc:picChg chg="add mod">
          <ac:chgData name="Gaita Matteo" userId="S::matteo.gaita@exprivia.com::3b34493c-787a-4579-8e1b-874cb6e86215" providerId="AD" clId="Web-{B4B565E1-BD1A-C29C-53AB-A50F2F083CAD}" dt="2026-10-05T14:30:38.216" v="88"/>
          <ac:picMkLst>
            <pc:docMk/>
            <pc:sldMk cId="3567224976" sldId="2147377793"/>
            <ac:picMk id="2" creationId="{40DF935D-54B1-492D-E5AF-E253A771B4EF}"/>
          </ac:picMkLst>
        </pc:picChg>
      </pc:sldChg>
      <pc:sldChg chg="addSp delSp modSp">
        <pc:chgData name="Gaita Matteo" userId="S::matteo.gaita@exprivia.com::3b34493c-787a-4579-8e1b-874cb6e86215" providerId="AD" clId="Web-{B4B565E1-BD1A-C29C-53AB-A50F2F083CAD}" dt="2026-10-05T14:32:05.095" v="103" actId="20577"/>
        <pc:sldMkLst>
          <pc:docMk/>
          <pc:sldMk cId="199330230" sldId="2147377794"/>
        </pc:sldMkLst>
        <pc:spChg chg="add mod">
          <ac:chgData name="Gaita Matteo" userId="S::matteo.gaita@exprivia.com::3b34493c-787a-4579-8e1b-874cb6e86215" providerId="AD" clId="Web-{B4B565E1-BD1A-C29C-53AB-A50F2F083CAD}" dt="2026-10-05T14:32:05.095" v="103" actId="20577"/>
          <ac:spMkLst>
            <pc:docMk/>
            <pc:sldMk cId="199330230" sldId="2147377794"/>
            <ac:spMk id="3" creationId="{45B3D661-4C37-7B30-4D4F-5B0D2A6E734B}"/>
          </ac:spMkLst>
        </pc:spChg>
        <pc:picChg chg="add mod">
          <ac:chgData name="Gaita Matteo" userId="S::matteo.gaita@exprivia.com::3b34493c-787a-4579-8e1b-874cb6e86215" providerId="AD" clId="Web-{B4B565E1-BD1A-C29C-53AB-A50F2F083CAD}" dt="2026-10-05T14:31:57.219" v="98" actId="1076"/>
          <ac:picMkLst>
            <pc:docMk/>
            <pc:sldMk cId="199330230" sldId="2147377794"/>
            <ac:picMk id="5" creationId="{761D3D0C-90CF-BE70-5E30-AB100BBB2CAF}"/>
          </ac:picMkLst>
        </pc:picChg>
        <pc:picChg chg="add mod">
          <ac:chgData name="Gaita Matteo" userId="S::matteo.gaita@exprivia.com::3b34493c-787a-4579-8e1b-874cb6e86215" providerId="AD" clId="Web-{B4B565E1-BD1A-C29C-53AB-A50F2F083CAD}" dt="2026-10-05T14:31:57.235" v="99" actId="1076"/>
          <ac:picMkLst>
            <pc:docMk/>
            <pc:sldMk cId="199330230" sldId="2147377794"/>
            <ac:picMk id="11" creationId="{D63AE4F7-D9FE-9386-47EF-14A42958D1DE}"/>
          </ac:picMkLst>
        </pc:picChg>
        <pc:cxnChg chg="add mod">
          <ac:chgData name="Gaita Matteo" userId="S::matteo.gaita@exprivia.com::3b34493c-787a-4579-8e1b-874cb6e86215" providerId="AD" clId="Web-{B4B565E1-BD1A-C29C-53AB-A50F2F083CAD}" dt="2026-10-05T14:31:57.235" v="100" actId="1076"/>
          <ac:cxnSpMkLst>
            <pc:docMk/>
            <pc:sldMk cId="199330230" sldId="2147377794"/>
            <ac:cxnSpMk id="15" creationId="{9021CD70-FAF7-65B7-18EA-7E800D68662A}"/>
          </ac:cxnSpMkLst>
        </pc:cxnChg>
      </pc:sldChg>
      <pc:sldChg chg="addSp delSp modSp">
        <pc:chgData name="Gaita Matteo" userId="S::matteo.gaita@exprivia.com::3b34493c-787a-4579-8e1b-874cb6e86215" providerId="AD" clId="Web-{B4B565E1-BD1A-C29C-53AB-A50F2F083CAD}" dt="2026-10-05T14:32:42.627" v="110"/>
        <pc:sldMkLst>
          <pc:docMk/>
          <pc:sldMk cId="268744890" sldId="2147377795"/>
        </pc:sldMkLst>
        <pc:picChg chg="add mod">
          <ac:chgData name="Gaita Matteo" userId="S::matteo.gaita@exprivia.com::3b34493c-787a-4579-8e1b-874cb6e86215" providerId="AD" clId="Web-{B4B565E1-BD1A-C29C-53AB-A50F2F083CAD}" dt="2026-10-05T14:32:42.627" v="110"/>
          <ac:picMkLst>
            <pc:docMk/>
            <pc:sldMk cId="268744890" sldId="2147377795"/>
            <ac:picMk id="2" creationId="{0DF71A97-89C6-291C-5DC0-74777BA8CB60}"/>
          </ac:picMkLst>
        </pc:picChg>
      </pc:sldChg>
      <pc:sldChg chg="addSp delSp modSp">
        <pc:chgData name="Gaita Matteo" userId="S::matteo.gaita@exprivia.com::3b34493c-787a-4579-8e1b-874cb6e86215" providerId="AD" clId="Web-{B4B565E1-BD1A-C29C-53AB-A50F2F083CAD}" dt="2026-10-05T14:33:14.754" v="125" actId="20577"/>
        <pc:sldMkLst>
          <pc:docMk/>
          <pc:sldMk cId="3404781631" sldId="2147377796"/>
        </pc:sldMkLst>
        <pc:spChg chg="add mod">
          <ac:chgData name="Gaita Matteo" userId="S::matteo.gaita@exprivia.com::3b34493c-787a-4579-8e1b-874cb6e86215" providerId="AD" clId="Web-{B4B565E1-BD1A-C29C-53AB-A50F2F083CAD}" dt="2026-10-05T14:33:14.754" v="125" actId="20577"/>
          <ac:spMkLst>
            <pc:docMk/>
            <pc:sldMk cId="3404781631" sldId="2147377796"/>
            <ac:spMk id="3" creationId="{927F593C-E74D-D57F-FF63-CE3D69DDBA49}"/>
          </ac:spMkLst>
        </pc:spChg>
        <pc:picChg chg="add mod">
          <ac:chgData name="Gaita Matteo" userId="S::matteo.gaita@exprivia.com::3b34493c-787a-4579-8e1b-874cb6e86215" providerId="AD" clId="Web-{B4B565E1-BD1A-C29C-53AB-A50F2F083CAD}" dt="2026-10-05T14:33:07.550" v="120" actId="1076"/>
          <ac:picMkLst>
            <pc:docMk/>
            <pc:sldMk cId="3404781631" sldId="2147377796"/>
            <ac:picMk id="5" creationId="{4DC37284-CB56-B34B-BE93-08811BD6C940}"/>
          </ac:picMkLst>
        </pc:picChg>
        <pc:picChg chg="add mod">
          <ac:chgData name="Gaita Matteo" userId="S::matteo.gaita@exprivia.com::3b34493c-787a-4579-8e1b-874cb6e86215" providerId="AD" clId="Web-{B4B565E1-BD1A-C29C-53AB-A50F2F083CAD}" dt="2026-10-05T14:33:07.566" v="121" actId="1076"/>
          <ac:picMkLst>
            <pc:docMk/>
            <pc:sldMk cId="3404781631" sldId="2147377796"/>
            <ac:picMk id="10" creationId="{B0684440-5695-03FB-278E-3515D79FA491}"/>
          </ac:picMkLst>
        </pc:picChg>
        <pc:cxnChg chg="add mod">
          <ac:chgData name="Gaita Matteo" userId="S::matteo.gaita@exprivia.com::3b34493c-787a-4579-8e1b-874cb6e86215" providerId="AD" clId="Web-{B4B565E1-BD1A-C29C-53AB-A50F2F083CAD}" dt="2026-10-05T14:33:07.566" v="122" actId="1076"/>
          <ac:cxnSpMkLst>
            <pc:docMk/>
            <pc:sldMk cId="3404781631" sldId="2147377796"/>
            <ac:cxnSpMk id="12" creationId="{7DE74CB2-2FBC-17A0-8CC3-291303A16647}"/>
          </ac:cxnSpMkLst>
        </pc:cxnChg>
      </pc:sldChg>
      <pc:sldChg chg="addSp delSp modSp">
        <pc:chgData name="Gaita Matteo" userId="S::matteo.gaita@exprivia.com::3b34493c-787a-4579-8e1b-874cb6e86215" providerId="AD" clId="Web-{B4B565E1-BD1A-C29C-53AB-A50F2F083CAD}" dt="2026-10-05T14:46:18.597" v="131"/>
        <pc:sldMkLst>
          <pc:docMk/>
          <pc:sldMk cId="1953713917" sldId="2147377797"/>
        </pc:sldMkLst>
        <pc:picChg chg="add mod">
          <ac:chgData name="Gaita Matteo" userId="S::matteo.gaita@exprivia.com::3b34493c-787a-4579-8e1b-874cb6e86215" providerId="AD" clId="Web-{B4B565E1-BD1A-C29C-53AB-A50F2F083CAD}" dt="2026-10-05T14:46:18.597" v="131"/>
          <ac:picMkLst>
            <pc:docMk/>
            <pc:sldMk cId="1953713917" sldId="2147377797"/>
            <ac:picMk id="2" creationId="{DD62A226-78BD-46DA-B8BC-A7D8FD44F7F0}"/>
          </ac:picMkLst>
        </pc:picChg>
      </pc:sldChg>
      <pc:sldChg chg="addSp delSp modSp">
        <pc:chgData name="Gaita Matteo" userId="S::matteo.gaita@exprivia.com::3b34493c-787a-4579-8e1b-874cb6e86215" providerId="AD" clId="Web-{B4B565E1-BD1A-C29C-53AB-A50F2F083CAD}" dt="2026-10-05T14:49:25.199" v="148" actId="1076"/>
        <pc:sldMkLst>
          <pc:docMk/>
          <pc:sldMk cId="1067501741" sldId="2147377799"/>
        </pc:sldMkLst>
        <pc:spChg chg="add mod">
          <ac:chgData name="Gaita Matteo" userId="S::matteo.gaita@exprivia.com::3b34493c-787a-4579-8e1b-874cb6e86215" providerId="AD" clId="Web-{B4B565E1-BD1A-C29C-53AB-A50F2F083CAD}" dt="2026-10-05T14:49:25.199" v="148" actId="1076"/>
          <ac:spMkLst>
            <pc:docMk/>
            <pc:sldMk cId="1067501741" sldId="2147377799"/>
            <ac:spMk id="4" creationId="{1948DFF8-9E8E-399A-7AA8-9CD4C9938D7C}"/>
          </ac:spMkLst>
        </pc:spChg>
        <pc:picChg chg="add mod">
          <ac:chgData name="Gaita Matteo" userId="S::matteo.gaita@exprivia.com::3b34493c-787a-4579-8e1b-874cb6e86215" providerId="AD" clId="Web-{B4B565E1-BD1A-C29C-53AB-A50F2F083CAD}" dt="2026-10-05T14:48:53.260" v="143"/>
          <ac:picMkLst>
            <pc:docMk/>
            <pc:sldMk cId="1067501741" sldId="2147377799"/>
            <ac:picMk id="2" creationId="{F1C9217C-EF07-03DA-84C0-B841295D6C8D}"/>
          </ac:picMkLst>
        </pc:picChg>
        <pc:picChg chg="add mod">
          <ac:chgData name="Gaita Matteo" userId="S::matteo.gaita@exprivia.com::3b34493c-787a-4579-8e1b-874cb6e86215" providerId="AD" clId="Web-{B4B565E1-BD1A-C29C-53AB-A50F2F083CAD}" dt="2026-10-05T14:48:51.182" v="142"/>
          <ac:picMkLst>
            <pc:docMk/>
            <pc:sldMk cId="1067501741" sldId="2147377799"/>
            <ac:picMk id="3" creationId="{FB88FDB7-5B5C-A2B3-2A23-4F4ADDBDA723}"/>
          </ac:picMkLst>
        </pc:picChg>
        <pc:cxnChg chg="add mod">
          <ac:chgData name="Gaita Matteo" userId="S::matteo.gaita@exprivia.com::3b34493c-787a-4579-8e1b-874cb6e86215" providerId="AD" clId="Web-{B4B565E1-BD1A-C29C-53AB-A50F2F083CAD}" dt="2026-10-05T14:49:17.480" v="147"/>
          <ac:cxnSpMkLst>
            <pc:docMk/>
            <pc:sldMk cId="1067501741" sldId="2147377799"/>
            <ac:cxnSpMk id="5" creationId="{8AA0BB16-EF5B-75C0-0E1D-A2C886F03A7E}"/>
          </ac:cxnSpMkLst>
        </pc:cxnChg>
      </pc:sldChg>
      <pc:sldChg chg="addSp delSp modSp">
        <pc:chgData name="Gaita Matteo" userId="S::matteo.gaita@exprivia.com::3b34493c-787a-4579-8e1b-874cb6e86215" providerId="AD" clId="Web-{B4B565E1-BD1A-C29C-53AB-A50F2F083CAD}" dt="2026-10-05T14:49:55.341" v="159" actId="20577"/>
        <pc:sldMkLst>
          <pc:docMk/>
          <pc:sldMk cId="643344261" sldId="2147377800"/>
        </pc:sldMkLst>
        <pc:spChg chg="add mod">
          <ac:chgData name="Gaita Matteo" userId="S::matteo.gaita@exprivia.com::3b34493c-787a-4579-8e1b-874cb6e86215" providerId="AD" clId="Web-{B4B565E1-BD1A-C29C-53AB-A50F2F083CAD}" dt="2026-10-05T14:49:55.341" v="159" actId="20577"/>
          <ac:spMkLst>
            <pc:docMk/>
            <pc:sldMk cId="643344261" sldId="2147377800"/>
            <ac:spMk id="13" creationId="{69AC9FC6-B66B-C022-D2C1-5E82A4EE8C1E}"/>
          </ac:spMkLst>
        </pc:spChg>
        <pc:picChg chg="add">
          <ac:chgData name="Gaita Matteo" userId="S::matteo.gaita@exprivia.com::3b34493c-787a-4579-8e1b-874cb6e86215" providerId="AD" clId="Web-{B4B565E1-BD1A-C29C-53AB-A50F2F083CAD}" dt="2026-10-05T14:49:41.496" v="153"/>
          <ac:picMkLst>
            <pc:docMk/>
            <pc:sldMk cId="643344261" sldId="2147377800"/>
            <ac:picMk id="5" creationId="{23F2E493-4933-3D41-E733-8444220C2144}"/>
          </ac:picMkLst>
        </pc:picChg>
        <pc:picChg chg="add">
          <ac:chgData name="Gaita Matteo" userId="S::matteo.gaita@exprivia.com::3b34493c-787a-4579-8e1b-874cb6e86215" providerId="AD" clId="Web-{B4B565E1-BD1A-C29C-53AB-A50F2F083CAD}" dt="2026-10-05T14:49:41.512" v="154"/>
          <ac:picMkLst>
            <pc:docMk/>
            <pc:sldMk cId="643344261" sldId="2147377800"/>
            <ac:picMk id="10" creationId="{668F05EF-0375-4182-848B-F963D9A0EDEE}"/>
          </ac:picMkLst>
        </pc:picChg>
        <pc:cxnChg chg="add">
          <ac:chgData name="Gaita Matteo" userId="S::matteo.gaita@exprivia.com::3b34493c-787a-4579-8e1b-874cb6e86215" providerId="AD" clId="Web-{B4B565E1-BD1A-C29C-53AB-A50F2F083CAD}" dt="2026-10-05T14:49:41.543" v="156"/>
          <ac:cxnSpMkLst>
            <pc:docMk/>
            <pc:sldMk cId="643344261" sldId="2147377800"/>
            <ac:cxnSpMk id="15" creationId="{77DA1D0D-DCBF-5F42-C2D3-C70C3322965C}"/>
          </ac:cxnSpMkLst>
        </pc:cxnChg>
      </pc:sldChg>
      <pc:sldChg chg="addSp delSp modSp">
        <pc:chgData name="Gaita Matteo" userId="S::matteo.gaita@exprivia.com::3b34493c-787a-4579-8e1b-874cb6e86215" providerId="AD" clId="Web-{B4B565E1-BD1A-C29C-53AB-A50F2F083CAD}" dt="2026-10-05T14:50:37.936" v="166"/>
        <pc:sldMkLst>
          <pc:docMk/>
          <pc:sldMk cId="4105062825" sldId="2147377801"/>
        </pc:sldMkLst>
        <pc:picChg chg="add mod">
          <ac:chgData name="Gaita Matteo" userId="S::matteo.gaita@exprivia.com::3b34493c-787a-4579-8e1b-874cb6e86215" providerId="AD" clId="Web-{B4B565E1-BD1A-C29C-53AB-A50F2F083CAD}" dt="2026-10-05T14:50:37.936" v="166"/>
          <ac:picMkLst>
            <pc:docMk/>
            <pc:sldMk cId="4105062825" sldId="2147377801"/>
            <ac:picMk id="2" creationId="{884B08CC-2FEE-101C-F187-A7FC3CD6E114}"/>
          </ac:picMkLst>
        </pc:picChg>
      </pc:sldChg>
      <pc:sldChg chg="addSp delSp modSp">
        <pc:chgData name="Gaita Matteo" userId="S::matteo.gaita@exprivia.com::3b34493c-787a-4579-8e1b-874cb6e86215" providerId="AD" clId="Web-{B4B565E1-BD1A-C29C-53AB-A50F2F083CAD}" dt="2026-10-05T14:53:08.442" v="201" actId="1076"/>
        <pc:sldMkLst>
          <pc:docMk/>
          <pc:sldMk cId="235951082" sldId="2147377802"/>
        </pc:sldMkLst>
        <pc:spChg chg="add mod">
          <ac:chgData name="Gaita Matteo" userId="S::matteo.gaita@exprivia.com::3b34493c-787a-4579-8e1b-874cb6e86215" providerId="AD" clId="Web-{B4B565E1-BD1A-C29C-53AB-A50F2F083CAD}" dt="2026-10-05T14:51:06.734" v="175" actId="1076"/>
          <ac:spMkLst>
            <pc:docMk/>
            <pc:sldMk cId="235951082" sldId="2147377802"/>
            <ac:spMk id="4" creationId="{1F3D99D5-5088-50B2-FF2C-9EAD99A4E74A}"/>
          </ac:spMkLst>
        </pc:spChg>
        <pc:spChg chg="add mod">
          <ac:chgData name="Gaita Matteo" userId="S::matteo.gaita@exprivia.com::3b34493c-787a-4579-8e1b-874cb6e86215" providerId="AD" clId="Web-{B4B565E1-BD1A-C29C-53AB-A50F2F083CAD}" dt="2026-10-05T14:53:08.442" v="201" actId="1076"/>
          <ac:spMkLst>
            <pc:docMk/>
            <pc:sldMk cId="235951082" sldId="2147377802"/>
            <ac:spMk id="16" creationId="{16D40ED8-AAE6-E034-B1BF-94B3D438E5F1}"/>
          </ac:spMkLst>
        </pc:spChg>
        <pc:picChg chg="add mod">
          <ac:chgData name="Gaita Matteo" userId="S::matteo.gaita@exprivia.com::3b34493c-787a-4579-8e1b-874cb6e86215" providerId="AD" clId="Web-{B4B565E1-BD1A-C29C-53AB-A50F2F083CAD}" dt="2026-10-05T14:52:53.301" v="197"/>
          <ac:picMkLst>
            <pc:docMk/>
            <pc:sldMk cId="235951082" sldId="2147377802"/>
            <ac:picMk id="3" creationId="{BB5CD61B-A9FD-A8EF-9200-853FAA5B0706}"/>
          </ac:picMkLst>
        </pc:picChg>
        <pc:picChg chg="add mod">
          <ac:chgData name="Gaita Matteo" userId="S::matteo.gaita@exprivia.com::3b34493c-787a-4579-8e1b-874cb6e86215" providerId="AD" clId="Web-{B4B565E1-BD1A-C29C-53AB-A50F2F083CAD}" dt="2026-10-05T14:52:51.426" v="196"/>
          <ac:picMkLst>
            <pc:docMk/>
            <pc:sldMk cId="235951082" sldId="2147377802"/>
            <ac:picMk id="12" creationId="{59FB2A65-7193-0285-33B5-1ED3DD9A0054}"/>
          </ac:picMkLst>
        </pc:picChg>
      </pc:sldChg>
      <pc:sldChg chg="addSp delSp modSp">
        <pc:chgData name="Gaita Matteo" userId="S::matteo.gaita@exprivia.com::3b34493c-787a-4579-8e1b-874cb6e86215" providerId="AD" clId="Web-{B4B565E1-BD1A-C29C-53AB-A50F2F083CAD}" dt="2026-10-05T14:53:56.569" v="207"/>
        <pc:sldMkLst>
          <pc:docMk/>
          <pc:sldMk cId="1231175799" sldId="2147377804"/>
        </pc:sldMkLst>
        <pc:picChg chg="add mod">
          <ac:chgData name="Gaita Matteo" userId="S::matteo.gaita@exprivia.com::3b34493c-787a-4579-8e1b-874cb6e86215" providerId="AD" clId="Web-{B4B565E1-BD1A-C29C-53AB-A50F2F083CAD}" dt="2026-10-05T14:53:56.569" v="207"/>
          <ac:picMkLst>
            <pc:docMk/>
            <pc:sldMk cId="1231175799" sldId="2147377804"/>
            <ac:picMk id="4" creationId="{6DC63228-AF73-BE96-4924-9837FCCE1C2A}"/>
          </ac:picMkLst>
        </pc:picChg>
      </pc:sldChg>
      <pc:sldChg chg="addSp delSp modSp">
        <pc:chgData name="Gaita Matteo" userId="S::matteo.gaita@exprivia.com::3b34493c-787a-4579-8e1b-874cb6e86215" providerId="AD" clId="Web-{B4B565E1-BD1A-C29C-53AB-A50F2F083CAD}" dt="2026-10-05T14:56:04.309" v="222"/>
        <pc:sldMkLst>
          <pc:docMk/>
          <pc:sldMk cId="3814144985" sldId="2147377805"/>
        </pc:sldMkLst>
        <pc:picChg chg="add mod">
          <ac:chgData name="Gaita Matteo" userId="S::matteo.gaita@exprivia.com::3b34493c-787a-4579-8e1b-874cb6e86215" providerId="AD" clId="Web-{B4B565E1-BD1A-C29C-53AB-A50F2F083CAD}" dt="2026-10-05T14:54:29.273" v="214"/>
          <ac:picMkLst>
            <pc:docMk/>
            <pc:sldMk cId="3814144985" sldId="2147377805"/>
            <ac:picMk id="7" creationId="{D8F317B9-46C0-8A84-5E4A-DC8C5565DC66}"/>
          </ac:picMkLst>
        </pc:picChg>
        <pc:picChg chg="add mod">
          <ac:chgData name="Gaita Matteo" userId="S::matteo.gaita@exprivia.com::3b34493c-787a-4579-8e1b-874cb6e86215" providerId="AD" clId="Web-{B4B565E1-BD1A-C29C-53AB-A50F2F083CAD}" dt="2026-10-05T14:56:04.309" v="222"/>
          <ac:picMkLst>
            <pc:docMk/>
            <pc:sldMk cId="3814144985" sldId="2147377805"/>
            <ac:picMk id="8" creationId="{81C6834A-42A6-36DE-4A03-C2E7598D7E06}"/>
          </ac:picMkLst>
        </pc:picChg>
      </pc:sldChg>
      <pc:sldChg chg="addSp delSp modSp">
        <pc:chgData name="Gaita Matteo" userId="S::matteo.gaita@exprivia.com::3b34493c-787a-4579-8e1b-874cb6e86215" providerId="AD" clId="Web-{B4B565E1-BD1A-C29C-53AB-A50F2F083CAD}" dt="2026-10-05T14:57:42.813" v="227"/>
        <pc:sldMkLst>
          <pc:docMk/>
          <pc:sldMk cId="1479746515" sldId="2147377806"/>
        </pc:sldMkLst>
        <pc:picChg chg="add mod">
          <ac:chgData name="Gaita Matteo" userId="S::matteo.gaita@exprivia.com::3b34493c-787a-4579-8e1b-874cb6e86215" providerId="AD" clId="Web-{B4B565E1-BD1A-C29C-53AB-A50F2F083CAD}" dt="2026-10-05T14:57:42.813" v="227"/>
          <ac:picMkLst>
            <pc:docMk/>
            <pc:sldMk cId="1479746515" sldId="2147377806"/>
            <ac:picMk id="4" creationId="{FCE95A36-B95C-4703-13DD-51A8C101F810}"/>
          </ac:picMkLst>
        </pc:picChg>
      </pc:sldChg>
      <pc:sldChg chg="addSp delSp modSp">
        <pc:chgData name="Gaita Matteo" userId="S::matteo.gaita@exprivia.com::3b34493c-787a-4579-8e1b-874cb6e86215" providerId="AD" clId="Web-{B4B565E1-BD1A-C29C-53AB-A50F2F083CAD}" dt="2026-10-05T14:58:18.501" v="232"/>
        <pc:sldMkLst>
          <pc:docMk/>
          <pc:sldMk cId="1653490881" sldId="2147377807"/>
        </pc:sldMkLst>
        <pc:picChg chg="add mod">
          <ac:chgData name="Gaita Matteo" userId="S::matteo.gaita@exprivia.com::3b34493c-787a-4579-8e1b-874cb6e86215" providerId="AD" clId="Web-{B4B565E1-BD1A-C29C-53AB-A50F2F083CAD}" dt="2026-10-05T14:58:18.501" v="232"/>
          <ac:picMkLst>
            <pc:docMk/>
            <pc:sldMk cId="1653490881" sldId="2147377807"/>
            <ac:picMk id="5" creationId="{6D499992-EA1B-538A-B053-D78E45AC07CB}"/>
          </ac:picMkLst>
        </pc:picChg>
      </pc:sldChg>
      <pc:sldChg chg="addSp delSp modSp">
        <pc:chgData name="Gaita Matteo" userId="S::matteo.gaita@exprivia.com::3b34493c-787a-4579-8e1b-874cb6e86215" providerId="AD" clId="Web-{B4B565E1-BD1A-C29C-53AB-A50F2F083CAD}" dt="2026-10-05T14:58:49.346" v="238"/>
        <pc:sldMkLst>
          <pc:docMk/>
          <pc:sldMk cId="233075885" sldId="2147377808"/>
        </pc:sldMkLst>
        <pc:picChg chg="add mod">
          <ac:chgData name="Gaita Matteo" userId="S::matteo.gaita@exprivia.com::3b34493c-787a-4579-8e1b-874cb6e86215" providerId="AD" clId="Web-{B4B565E1-BD1A-C29C-53AB-A50F2F083CAD}" dt="2026-10-05T14:58:49.346" v="238"/>
          <ac:picMkLst>
            <pc:docMk/>
            <pc:sldMk cId="233075885" sldId="2147377808"/>
            <ac:picMk id="5" creationId="{C41292BB-31C3-77D6-F634-07CF351412F8}"/>
          </ac:picMkLst>
        </pc:picChg>
      </pc:sldChg>
      <pc:sldChg chg="addSp delSp modSp">
        <pc:chgData name="Gaita Matteo" userId="S::matteo.gaita@exprivia.com::3b34493c-787a-4579-8e1b-874cb6e86215" providerId="AD" clId="Web-{B4B565E1-BD1A-C29C-53AB-A50F2F083CAD}" dt="2026-10-05T14:59:50.099" v="244"/>
        <pc:sldMkLst>
          <pc:docMk/>
          <pc:sldMk cId="565148764" sldId="2147377809"/>
        </pc:sldMkLst>
        <pc:picChg chg="add mod">
          <ac:chgData name="Gaita Matteo" userId="S::matteo.gaita@exprivia.com::3b34493c-787a-4579-8e1b-874cb6e86215" providerId="AD" clId="Web-{B4B565E1-BD1A-C29C-53AB-A50F2F083CAD}" dt="2026-10-05T14:59:50.099" v="244"/>
          <ac:picMkLst>
            <pc:docMk/>
            <pc:sldMk cId="565148764" sldId="2147377809"/>
            <ac:picMk id="5" creationId="{CE9DAB42-103A-C031-0B28-0A43BA42C089}"/>
          </ac:picMkLst>
        </pc:picChg>
      </pc:sldChg>
      <pc:sldChg chg="addSp delSp modSp">
        <pc:chgData name="Gaita Matteo" userId="S::matteo.gaita@exprivia.com::3b34493c-787a-4579-8e1b-874cb6e86215" providerId="AD" clId="Web-{B4B565E1-BD1A-C29C-53AB-A50F2F083CAD}" dt="2026-10-05T15:00:25.022" v="252"/>
        <pc:sldMkLst>
          <pc:docMk/>
          <pc:sldMk cId="384876684" sldId="2147377810"/>
        </pc:sldMkLst>
        <pc:picChg chg="add mod">
          <ac:chgData name="Gaita Matteo" userId="S::matteo.gaita@exprivia.com::3b34493c-787a-4579-8e1b-874cb6e86215" providerId="AD" clId="Web-{B4B565E1-BD1A-C29C-53AB-A50F2F083CAD}" dt="2026-10-05T15:00:25.022" v="252"/>
          <ac:picMkLst>
            <pc:docMk/>
            <pc:sldMk cId="384876684" sldId="2147377810"/>
            <ac:picMk id="5" creationId="{E426F477-8A06-1D08-F43C-A726DA2AA60F}"/>
          </ac:picMkLst>
        </pc:picChg>
      </pc:sldChg>
      <pc:sldChg chg="addSp delSp modSp">
        <pc:chgData name="Gaita Matteo" userId="S::matteo.gaita@exprivia.com::3b34493c-787a-4579-8e1b-874cb6e86215" providerId="AD" clId="Web-{B4B565E1-BD1A-C29C-53AB-A50F2F083CAD}" dt="2026-10-05T15:01:18.243" v="258" actId="1076"/>
        <pc:sldMkLst>
          <pc:docMk/>
          <pc:sldMk cId="4048525866" sldId="2147377811"/>
        </pc:sldMkLst>
        <pc:picChg chg="add mod">
          <ac:chgData name="Gaita Matteo" userId="S::matteo.gaita@exprivia.com::3b34493c-787a-4579-8e1b-874cb6e86215" providerId="AD" clId="Web-{B4B565E1-BD1A-C29C-53AB-A50F2F083CAD}" dt="2026-10-05T15:01:18.243" v="258" actId="1076"/>
          <ac:picMkLst>
            <pc:docMk/>
            <pc:sldMk cId="4048525866" sldId="2147377811"/>
            <ac:picMk id="7" creationId="{51EF5C2B-1FF9-7431-E5B4-878697FBEA7C}"/>
          </ac:picMkLst>
        </pc:picChg>
      </pc:sldChg>
      <pc:sldChg chg="addSp delSp modSp">
        <pc:chgData name="Gaita Matteo" userId="S::matteo.gaita@exprivia.com::3b34493c-787a-4579-8e1b-874cb6e86215" providerId="AD" clId="Web-{B4B565E1-BD1A-C29C-53AB-A50F2F083CAD}" dt="2026-10-05T15:01:37.994" v="264" actId="1076"/>
        <pc:sldMkLst>
          <pc:docMk/>
          <pc:sldMk cId="2415983711" sldId="2147377812"/>
        </pc:sldMkLst>
        <pc:picChg chg="add mod">
          <ac:chgData name="Gaita Matteo" userId="S::matteo.gaita@exprivia.com::3b34493c-787a-4579-8e1b-874cb6e86215" providerId="AD" clId="Web-{B4B565E1-BD1A-C29C-53AB-A50F2F083CAD}" dt="2026-10-05T15:01:37.994" v="264" actId="1076"/>
          <ac:picMkLst>
            <pc:docMk/>
            <pc:sldMk cId="2415983711" sldId="2147377812"/>
            <ac:picMk id="7" creationId="{A3580CDF-C805-56CF-BC7F-D44C136A342B}"/>
          </ac:picMkLst>
        </pc:picChg>
      </pc:sldChg>
      <pc:sldChg chg="addSp delSp modSp">
        <pc:chgData name="Gaita Matteo" userId="S::matteo.gaita@exprivia.com::3b34493c-787a-4579-8e1b-874cb6e86215" providerId="AD" clId="Web-{B4B565E1-BD1A-C29C-53AB-A50F2F083CAD}" dt="2026-10-05T15:02:12.386" v="275" actId="20577"/>
        <pc:sldMkLst>
          <pc:docMk/>
          <pc:sldMk cId="2307113523" sldId="2147377813"/>
        </pc:sldMkLst>
        <pc:spChg chg="add mod">
          <ac:chgData name="Gaita Matteo" userId="S::matteo.gaita@exprivia.com::3b34493c-787a-4579-8e1b-874cb6e86215" providerId="AD" clId="Web-{B4B565E1-BD1A-C29C-53AB-A50F2F083CAD}" dt="2026-10-05T15:02:12.386" v="275" actId="20577"/>
          <ac:spMkLst>
            <pc:docMk/>
            <pc:sldMk cId="2307113523" sldId="2147377813"/>
            <ac:spMk id="11" creationId="{47A8E47E-D037-2F78-37B0-AE6217272752}"/>
          </ac:spMkLst>
        </pc:spChg>
        <pc:picChg chg="add">
          <ac:chgData name="Gaita Matteo" userId="S::matteo.gaita@exprivia.com::3b34493c-787a-4579-8e1b-874cb6e86215" providerId="AD" clId="Web-{B4B565E1-BD1A-C29C-53AB-A50F2F083CAD}" dt="2026-10-05T15:02:01.635" v="269"/>
          <ac:picMkLst>
            <pc:docMk/>
            <pc:sldMk cId="2307113523" sldId="2147377813"/>
            <ac:picMk id="5" creationId="{AA4CA35C-1109-9BEB-3214-6E3F243F0D42}"/>
          </ac:picMkLst>
        </pc:picChg>
        <pc:picChg chg="add">
          <ac:chgData name="Gaita Matteo" userId="S::matteo.gaita@exprivia.com::3b34493c-787a-4579-8e1b-874cb6e86215" providerId="AD" clId="Web-{B4B565E1-BD1A-C29C-53AB-A50F2F083CAD}" dt="2026-10-05T15:02:01.729" v="270"/>
          <ac:picMkLst>
            <pc:docMk/>
            <pc:sldMk cId="2307113523" sldId="2147377813"/>
            <ac:picMk id="9" creationId="{42012186-AE9C-8616-CD65-1994AF331BF6}"/>
          </ac:picMkLst>
        </pc:picChg>
        <pc:cxnChg chg="add">
          <ac:chgData name="Gaita Matteo" userId="S::matteo.gaita@exprivia.com::3b34493c-787a-4579-8e1b-874cb6e86215" providerId="AD" clId="Web-{B4B565E1-BD1A-C29C-53AB-A50F2F083CAD}" dt="2026-10-05T15:02:01.948" v="272"/>
          <ac:cxnSpMkLst>
            <pc:docMk/>
            <pc:sldMk cId="2307113523" sldId="2147377813"/>
            <ac:cxnSpMk id="17" creationId="{BBF5AE51-7FC1-C647-FB90-54D7F161AC9B}"/>
          </ac:cxnSpMkLst>
        </pc:cxnChg>
      </pc:sldChg>
      <pc:sldChg chg="addSp delSp modSp">
        <pc:chgData name="Gaita Matteo" userId="S::matteo.gaita@exprivia.com::3b34493c-787a-4579-8e1b-874cb6e86215" providerId="AD" clId="Web-{B4B565E1-BD1A-C29C-53AB-A50F2F083CAD}" dt="2026-10-05T15:03:15.138" v="282"/>
        <pc:sldMkLst>
          <pc:docMk/>
          <pc:sldMk cId="1677657646" sldId="2147377814"/>
        </pc:sldMkLst>
        <pc:picChg chg="add mod">
          <ac:chgData name="Gaita Matteo" userId="S::matteo.gaita@exprivia.com::3b34493c-787a-4579-8e1b-874cb6e86215" providerId="AD" clId="Web-{B4B565E1-BD1A-C29C-53AB-A50F2F083CAD}" dt="2026-10-05T15:03:15.138" v="282"/>
          <ac:picMkLst>
            <pc:docMk/>
            <pc:sldMk cId="1677657646" sldId="2147377814"/>
            <ac:picMk id="4" creationId="{1A2DDBC4-968D-EC3B-9D75-D579FA350D6D}"/>
          </ac:picMkLst>
        </pc:picChg>
      </pc:sldChg>
      <pc:sldChg chg="addSp delSp modSp">
        <pc:chgData name="Gaita Matteo" userId="S::matteo.gaita@exprivia.com::3b34493c-787a-4579-8e1b-874cb6e86215" providerId="AD" clId="Web-{B4B565E1-BD1A-C29C-53AB-A50F2F083CAD}" dt="2026-10-05T15:06:48.600" v="302" actId="14100"/>
        <pc:sldMkLst>
          <pc:docMk/>
          <pc:sldMk cId="2631727923" sldId="2147377815"/>
        </pc:sldMkLst>
        <pc:spChg chg="mod">
          <ac:chgData name="Gaita Matteo" userId="S::matteo.gaita@exprivia.com::3b34493c-787a-4579-8e1b-874cb6e86215" providerId="AD" clId="Web-{B4B565E1-BD1A-C29C-53AB-A50F2F083CAD}" dt="2026-10-05T15:06:35.256" v="299" actId="1076"/>
          <ac:spMkLst>
            <pc:docMk/>
            <pc:sldMk cId="2631727923" sldId="2147377815"/>
            <ac:spMk id="16" creationId="{8BB8F123-A1AB-52C6-332F-0CD2230095F9}"/>
          </ac:spMkLst>
        </pc:spChg>
        <pc:picChg chg="add mod">
          <ac:chgData name="Gaita Matteo" userId="S::matteo.gaita@exprivia.com::3b34493c-787a-4579-8e1b-874cb6e86215" providerId="AD" clId="Web-{B4B565E1-BD1A-C29C-53AB-A50F2F083CAD}" dt="2026-10-05T15:05:41.128" v="289" actId="14100"/>
          <ac:picMkLst>
            <pc:docMk/>
            <pc:sldMk cId="2631727923" sldId="2147377815"/>
            <ac:picMk id="2" creationId="{53CC59B2-AC03-7CDD-DCB9-835BB1EF50EA}"/>
          </ac:picMkLst>
        </pc:picChg>
        <pc:picChg chg="add mod">
          <ac:chgData name="Gaita Matteo" userId="S::matteo.gaita@exprivia.com::3b34493c-787a-4579-8e1b-874cb6e86215" providerId="AD" clId="Web-{B4B565E1-BD1A-C29C-53AB-A50F2F083CAD}" dt="2026-10-05T15:06:38.568" v="300" actId="1076"/>
          <ac:picMkLst>
            <pc:docMk/>
            <pc:sldMk cId="2631727923" sldId="2147377815"/>
            <ac:picMk id="3" creationId="{D67A1581-B393-5DE7-2D52-F43FC11E9F28}"/>
          </ac:picMkLst>
        </pc:picChg>
        <pc:cxnChg chg="add mod">
          <ac:chgData name="Gaita Matteo" userId="S::matteo.gaita@exprivia.com::3b34493c-787a-4579-8e1b-874cb6e86215" providerId="AD" clId="Web-{B4B565E1-BD1A-C29C-53AB-A50F2F083CAD}" dt="2026-10-05T15:06:48.600" v="302" actId="14100"/>
          <ac:cxnSpMkLst>
            <pc:docMk/>
            <pc:sldMk cId="2631727923" sldId="2147377815"/>
            <ac:cxnSpMk id="4" creationId="{20517A78-ABC4-19F6-AE0A-B8E7321A09F7}"/>
          </ac:cxnSpMkLst>
        </pc:cxnChg>
      </pc:sldChg>
      <pc:sldChg chg="addSp modSp">
        <pc:chgData name="Gaita Matteo" userId="S::matteo.gaita@exprivia.com::3b34493c-787a-4579-8e1b-874cb6e86215" providerId="AD" clId="Web-{B4B565E1-BD1A-C29C-53AB-A50F2F083CAD}" dt="2026-10-05T15:08:10.400" v="307"/>
        <pc:sldMkLst>
          <pc:docMk/>
          <pc:sldMk cId="1914358078" sldId="2147377816"/>
        </pc:sldMkLst>
        <pc:picChg chg="add mod">
          <ac:chgData name="Gaita Matteo" userId="S::matteo.gaita@exprivia.com::3b34493c-787a-4579-8e1b-874cb6e86215" providerId="AD" clId="Web-{B4B565E1-BD1A-C29C-53AB-A50F2F083CAD}" dt="2026-10-05T15:08:10.400" v="307"/>
          <ac:picMkLst>
            <pc:docMk/>
            <pc:sldMk cId="1914358078" sldId="2147377816"/>
            <ac:picMk id="2" creationId="{2DB12DBB-99AF-F97F-076C-39D6F4D95EAE}"/>
          </ac:picMkLst>
        </pc:picChg>
      </pc:sldChg>
      <pc:sldChg chg="addSp delSp">
        <pc:chgData name="Gaita Matteo" userId="S::matteo.gaita@exprivia.com::3b34493c-787a-4579-8e1b-874cb6e86215" providerId="AD" clId="Web-{B4B565E1-BD1A-C29C-53AB-A50F2F083CAD}" dt="2026-10-05T15:11:18.314" v="326"/>
        <pc:sldMkLst>
          <pc:docMk/>
          <pc:sldMk cId="2331556838" sldId="2147377817"/>
        </pc:sldMkLst>
        <pc:spChg chg="add">
          <ac:chgData name="Gaita Matteo" userId="S::matteo.gaita@exprivia.com::3b34493c-787a-4579-8e1b-874cb6e86215" providerId="AD" clId="Web-{B4B565E1-BD1A-C29C-53AB-A50F2F083CAD}" dt="2026-10-05T15:11:18.314" v="326"/>
          <ac:spMkLst>
            <pc:docMk/>
            <pc:sldMk cId="2331556838" sldId="2147377817"/>
            <ac:spMk id="3" creationId="{DAF10666-8CE1-0DCC-9708-B277C58A35F4}"/>
          </ac:spMkLst>
        </pc:spChg>
      </pc:sldChg>
      <pc:sldChg chg="addSp delSp modSp">
        <pc:chgData name="Gaita Matteo" userId="S::matteo.gaita@exprivia.com::3b34493c-787a-4579-8e1b-874cb6e86215" providerId="AD" clId="Web-{B4B565E1-BD1A-C29C-53AB-A50F2F083CAD}" dt="2026-10-05T15:11:43.721" v="335" actId="20577"/>
        <pc:sldMkLst>
          <pc:docMk/>
          <pc:sldMk cId="2333296320" sldId="2147377818"/>
        </pc:sldMkLst>
        <pc:spChg chg="add mod">
          <ac:chgData name="Gaita Matteo" userId="S::matteo.gaita@exprivia.com::3b34493c-787a-4579-8e1b-874cb6e86215" providerId="AD" clId="Web-{B4B565E1-BD1A-C29C-53AB-A50F2F083CAD}" dt="2026-10-05T15:09:18.418" v="324" actId="1076"/>
          <ac:spMkLst>
            <pc:docMk/>
            <pc:sldMk cId="2333296320" sldId="2147377818"/>
            <ac:spMk id="5" creationId="{EC011CAD-2EFA-001A-C2E9-D996BB6EE274}"/>
          </ac:spMkLst>
        </pc:spChg>
        <pc:spChg chg="add mod">
          <ac:chgData name="Gaita Matteo" userId="S::matteo.gaita@exprivia.com::3b34493c-787a-4579-8e1b-874cb6e86215" providerId="AD" clId="Web-{B4B565E1-BD1A-C29C-53AB-A50F2F083CAD}" dt="2026-10-05T15:11:43.721" v="335" actId="20577"/>
          <ac:spMkLst>
            <pc:docMk/>
            <pc:sldMk cId="2333296320" sldId="2147377818"/>
            <ac:spMk id="10" creationId="{6843FF84-8AA5-A7D7-A0B8-05F95FE91083}"/>
          </ac:spMkLst>
        </pc:spChg>
        <pc:picChg chg="add mod">
          <ac:chgData name="Gaita Matteo" userId="S::matteo.gaita@exprivia.com::3b34493c-787a-4579-8e1b-874cb6e86215" providerId="AD" clId="Web-{B4B565E1-BD1A-C29C-53AB-A50F2F083CAD}" dt="2026-10-05T15:09:08.371" v="322" actId="14100"/>
          <ac:picMkLst>
            <pc:docMk/>
            <pc:sldMk cId="2333296320" sldId="2147377818"/>
            <ac:picMk id="4" creationId="{982513B5-C0BC-EC08-BD4C-25A24D48A55A}"/>
          </ac:picMkLst>
        </pc:picChg>
      </pc:sldChg>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1:07.509" v="14" actId="1076"/>
          <ac:spMkLst>
            <pc:docMk/>
            <pc:sldMk cId="1519319138" sldId="2147377771"/>
            <ac:spMk id="2" creationId="{3AD9383C-CC10-41BF-B773-E89510A3E2BC}"/>
          </ac:spMkLst>
        </pc:spChg>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1:45.584"/>
    </inkml:context>
    <inkml:brush xml:id="br0">
      <inkml:brushProperty name="width" value="0.35" units="cm"/>
      <inkml:brushProperty name="height" value="0.35" units="cm"/>
      <inkml:brushProperty name="color" value="#FFFFFF"/>
    </inkml:brush>
  </inkml:definitions>
  <inkml:trace contextRef="#ctx0" brushRef="#br0">1269 58 4915,'-23'0'571,"-1"0"-1,1-2 1,0-1-1,-35-8 1,41 8-199,0 0 1,0 1 0,-1 0 0,-25 2 0,21 1 339,-44-6 0,-22-8 2172,-166-2-1,-78 15 2376,98 0-4404,224 0-855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1:48.282"/>
    </inkml:context>
    <inkml:brush xml:id="br0">
      <inkml:brushProperty name="width" value="0.35" units="cm"/>
      <inkml:brushProperty name="height" value="0.35" units="cm"/>
      <inkml:brushProperty name="color" value="#FFFFFF"/>
    </inkml:brush>
  </inkml:definitions>
  <inkml:trace contextRef="#ctx0" brushRef="#br0">1473 80 4915,'-1'-1'78,"0"-1"-1,0 1 1,-1 0 0,1 0-1,0 0 1,-1 0 0,1-1-1,0 2 1,-1-1 0,1 0-1,-1 0 1,1 0 0,-1 1-1,0-1 1,1 1 0,-1-1-1,0 1 1,-2-1 0,1 1 30,-266-61 118,252 60 122,0 0 0,1 1 0,-1 1 1,0 1-1,-28 6 0,21-3 144,-42 2 0,-477-6 7423,254-3-3919,243 8-3120,39-4-825,-1-1-1,1 0 0,-1 0 0,1 0 0,-1-1 1,-12-2-1,12 0-50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1:49.818"/>
    </inkml:context>
    <inkml:brush xml:id="br0">
      <inkml:brushProperty name="width" value="0.35" units="cm"/>
      <inkml:brushProperty name="height" value="0.35" units="cm"/>
      <inkml:brushProperty name="color" value="#FFFFFF"/>
    </inkml:brush>
  </inkml:definitions>
  <inkml:trace contextRef="#ctx0" brushRef="#br0">256 1 4915,'-2'0'180,"-7"0"361,-3 0-361,-6 0 361,-4 0-181,-2 0 1,-2 0 179,-2 0-179,3 0-181,3 0 0,4 0 0,3 0 1,1 0-1,2 0 0,3 0-180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1:51.902"/>
    </inkml:context>
    <inkml:brush xml:id="br0">
      <inkml:brushProperty name="width" value="0.35" units="cm"/>
      <inkml:brushProperty name="height" value="0.35" units="cm"/>
      <inkml:brushProperty name="color" value="#FFFFFF"/>
    </inkml:brush>
  </inkml:definitions>
  <inkml:trace contextRef="#ctx0" brushRef="#br0">1300 3 4915,'-842'0'13683,"423"0"-9344,408 1-4339,9 0 0,1-1 0,-1 0 0,0 1 0,1-1 0,-1 0 0,0 0 0,0 0 0,1 0 0,-1 0 0,0-1 0,1 1 0,-1 0 0,-1-2 0,1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1:52.760"/>
    </inkml:context>
    <inkml:brush xml:id="br0">
      <inkml:brushProperty name="width" value="0.35" units="cm"/>
      <inkml:brushProperty name="height" value="0.35" units="cm"/>
      <inkml:brushProperty name="color" value="#FFFFFF"/>
    </inkml:brush>
  </inkml:definitions>
  <inkml:trace contextRef="#ctx0" brushRef="#br0">12 0 4915,'-2'0'180,"-2"0"0,-1 0-180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06.157"/>
    </inkml:context>
    <inkml:brush xml:id="br0">
      <inkml:brushProperty name="width" value="0.35" units="cm"/>
      <inkml:brushProperty name="height" value="0.35" units="cm"/>
      <inkml:brushProperty name="color" value="#FFFFFF"/>
    </inkml:brush>
  </inkml:definitions>
  <inkml:trace contextRef="#ctx0" brushRef="#br0">1189 0 8150,'-1189'151'0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13.629"/>
    </inkml:context>
    <inkml:brush xml:id="br0">
      <inkml:brushProperty name="width" value="0.35" units="cm"/>
      <inkml:brushProperty name="height" value="0.35" units="cm"/>
      <inkml:brushProperty name="color" value="#FFFFFF"/>
    </inkml:brush>
  </inkml:definitions>
  <inkml:trace contextRef="#ctx0" brushRef="#br0">1248 34 15136,'-1247'-34'0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20.649"/>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22.14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23.19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52.987"/>
    </inkml:context>
    <inkml:brush xml:id="br0">
      <inkml:brushProperty name="width" value="0.35" units="cm"/>
      <inkml:brushProperty name="height" value="0.35" units="cm"/>
      <inkml:brushProperty name="color" value="#FFFFFF"/>
    </inkml:brush>
  </inkml:definitions>
  <inkml:trace contextRef="#ctx0" brushRef="#br0">1341 1 15366,'-1340'0'0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55.802"/>
    </inkml:context>
    <inkml:brush xml:id="br0">
      <inkml:brushProperty name="width" value="0.35" units="cm"/>
      <inkml:brushProperty name="height" value="0.35" units="cm"/>
      <inkml:brushProperty name="color" value="#FFFFFF"/>
    </inkml:brush>
  </inkml:definitions>
  <inkml:trace contextRef="#ctx0" brushRef="#br0">1259 0 6403,'-1258'12'0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2:58.356"/>
    </inkml:context>
    <inkml:brush xml:id="br0">
      <inkml:brushProperty name="width" value="0.35" units="cm"/>
      <inkml:brushProperty name="height" value="0.35" units="cm"/>
      <inkml:brushProperty name="color" value="#FFFFFF"/>
    </inkml:brush>
  </inkml:definitions>
  <inkml:trace contextRef="#ctx0" brushRef="#br0">1281 36 4915,'-121'1'2447,"-127"-2"1426,137-10-2060,-51-2 774,-217 3 3463,203 9-4776,103 1-1296,63 0 22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00.544"/>
    </inkml:context>
    <inkml:brush xml:id="br0">
      <inkml:brushProperty name="width" value="0.35" units="cm"/>
      <inkml:brushProperty name="height" value="0.35" units="cm"/>
      <inkml:brushProperty name="color" value="#FFFFFF"/>
    </inkml:brush>
  </inkml:definitions>
  <inkml:trace contextRef="#ctx0" brushRef="#br0">288 1 4915,'-5'0'145,"1"1"0,0 0 0,-1 0 0,1 0 0,0 1 1,-1-1-1,1 1 0,0 0 0,-5 4 0,4-3-29,0-1 1,1 1 0,-1-1-1,0 0 1,-1-1 0,-9 3-1,-169 8 2888,174-12-2974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03.230"/>
    </inkml:context>
    <inkml:brush xml:id="br0">
      <inkml:brushProperty name="width" value="0.35" units="cm"/>
      <inkml:brushProperty name="height" value="0.35" units="cm"/>
      <inkml:brushProperty name="color" value="#FFFFFF"/>
    </inkml:brush>
  </inkml:definitions>
  <inkml:trace contextRef="#ctx0" brushRef="#br0">127 36 4915,'-2'0'180,"-2"0"0,-3 0 1,-2 0-1,-2-2 75,0 0-75,-1-1 0,0 1 0,0 1 1,2-2-1,1-2 75,-1 0-75,1-2-213,0 1 33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05.896"/>
    </inkml:context>
    <inkml:brush xml:id="br0">
      <inkml:brushProperty name="width" value="0.35" units="cm"/>
      <inkml:brushProperty name="height" value="0.35" units="cm"/>
      <inkml:brushProperty name="color" value="#FFFFFF"/>
    </inkml:brush>
  </inkml:definitions>
  <inkml:trace contextRef="#ctx0" brushRef="#br0">1396 1 4915,'-1032'0'16325,"678"0"-14628,345 0-1697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08.098"/>
    </inkml:context>
    <inkml:brush xml:id="br0">
      <inkml:brushProperty name="width" value="0.35" units="cm"/>
      <inkml:brushProperty name="height" value="0.35" units="cm"/>
      <inkml:brushProperty name="color" value="#FFFFFF"/>
    </inkml:brush>
  </inkml:definitions>
  <inkml:trace contextRef="#ctx0" brushRef="#br0">1454 12 4915,'-793'0'12946,"586"-12"-9810,-233 13-1196,426-1-1940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10.705"/>
    </inkml:context>
    <inkml:brush xml:id="br0">
      <inkml:brushProperty name="width" value="0.35" units="cm"/>
      <inkml:brushProperty name="height" value="0.35" units="cm"/>
      <inkml:brushProperty name="color" value="#FFFFFF"/>
    </inkml:brush>
  </inkml:definitions>
  <inkml:trace contextRef="#ctx0" brushRef="#br0">1327 3 9072,'-1327'0'0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13.252"/>
    </inkml:context>
    <inkml:brush xml:id="br0">
      <inkml:brushProperty name="width" value="0.35" units="cm"/>
      <inkml:brushProperty name="height" value="0.35" units="cm"/>
      <inkml:brushProperty name="color" value="#FFFFFF"/>
    </inkml:brush>
  </inkml:definitions>
  <inkml:trace contextRef="#ctx0" brushRef="#br0">114 0 4915,'-2'0'180,"-2"0"0,-5 0 181,-3 0-181,-3 0 181,-1 0-181,0 0 0,1 0 0,1 0 0,3 0-180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1.711"/>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3.214"/>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4.702"/>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5.27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5.484"/>
    </inkml:context>
    <inkml:brush xml:id="br0">
      <inkml:brushProperty name="width" value="0.35" units="cm"/>
      <inkml:brushProperty name="height" value="0.35" units="cm"/>
      <inkml:brushProperty name="color" value="#FFFFFF"/>
    </inkml:brush>
  </inkml:definitions>
  <inkml:trace contextRef="#ctx0" brushRef="#br0">1 0 4915,'2'0'180,"2"0"-180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7:45.645"/>
    </inkml:context>
    <inkml:brush xml:id="br0">
      <inkml:brushProperty name="width" value="0.35" units="cm"/>
      <inkml:brushProperty name="height" value="0.35" units="cm"/>
      <inkml:brushProperty name="color" value="#FFFFFF"/>
    </inkml:brush>
  </inkml:definitions>
  <inkml:trace contextRef="#ctx0" brushRef="#br0">0 0 4915,'3'0'180,"4"0"0,0 0-180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30.673"/>
    </inkml:context>
    <inkml:brush xml:id="br0">
      <inkml:brushProperty name="width" value="0.35" units="cm"/>
      <inkml:brushProperty name="height" value="0.35" units="cm"/>
      <inkml:brushProperty name="color" value="#FFFFFF"/>
    </inkml:brush>
  </inkml:definitions>
  <inkml:trace contextRef="#ctx0" brushRef="#br0">1442 1 4915,'0'1'50,"0"0"-1,-1 0 1,0 0-1,1 0 1,-1 0-1,0 0 1,1 0-1,-1 0 1,0 0-1,0 0 1,0-1-1,0 1 1,0 0-1,0-1 1,0 1-1,0 0 1,0-1-1,-2 1 1,-24 12 371,22-12-254,-19 8 401,0-1 0,0-1 0,-1-1 0,-34 3 0,-315 3 5242,-59-23 1067,306 9-5822,74 2-1100,-73-8 1,94 3 44,-49-4 0,71 8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32.862"/>
    </inkml:context>
    <inkml:brush xml:id="br0">
      <inkml:brushProperty name="width" value="0.35" units="cm"/>
      <inkml:brushProperty name="height" value="0.35" units="cm"/>
      <inkml:brushProperty name="color" value="#FFFFFF"/>
    </inkml:brush>
  </inkml:definitions>
  <inkml:trace contextRef="#ctx0" brushRef="#br0">1362 70 4915,'-1'-1'28,"0"0"1,1 1-1,-1-1 0,0 1 0,0-1 1,1 0-1,-1 1 0,0-1 1,0 1-1,0 0 0,0-1 0,0 1 1,1 0-1,-1-1 0,0 1 0,0 0 1,0 0-1,0 0 0,0 0 1,-2 0-1,-25-2 875,26 2-808,-204-1 2930,6 0 90,-3-23 585,48 4-1290,-274 7 1826,422 13-4292,-95 0 56,92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34.539"/>
    </inkml:context>
    <inkml:brush xml:id="br0">
      <inkml:brushProperty name="width" value="0.35" units="cm"/>
      <inkml:brushProperty name="height" value="0.35" units="cm"/>
      <inkml:brushProperty name="color" value="#FFFFFF"/>
    </inkml:brush>
  </inkml:definitions>
  <inkml:trace contextRef="#ctx0" brushRef="#br0">453 28 4915,'-181'7'4591,"-74"-2"-1751,255-5-2824,-1 0 0,0 0 0,1 0 1,-1 0-1,0 0 0,0 0 0,1 0 1,-1 0-1,0 0 0,1 0 0,-1-1 1,0 1-1,0 0 0,1 0 0,-1-1 1,0 1-1,1 0 0,-1-1 0,1 1 1,-1-1-1,0 1 0,1-1 0,-1 0 1,9-9 145,27-6 78,-9 12 104,-1 2 0,1 1 0,42 3-1,-5 0 185,-12-3-162,-31-1-130,1 2 0,-1 0 1,0 1-1,1 1 0,-1 1 1,38 10-1,-51-10-219</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37.061"/>
    </inkml:context>
    <inkml:brush xml:id="br0">
      <inkml:brushProperty name="width" value="0.35" units="cm"/>
      <inkml:brushProperty name="height" value="0.35" units="cm"/>
      <inkml:brushProperty name="color" value="#FFFFFF"/>
    </inkml:brush>
  </inkml:definitions>
  <inkml:trace contextRef="#ctx0" brushRef="#br0">1384 48 4915,'-182'-8'3430,"120"4"-2672,-52-5 1118,63 5-749,0 1 0,-56 5-1,16 1 180,-118-15 2373,46 4-1146,121 6-1960,-167-1-98,116 4-463,83-1-12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38.162"/>
    </inkml:context>
    <inkml:brush xml:id="br0">
      <inkml:brushProperty name="width" value="0.35" units="cm"/>
      <inkml:brushProperty name="height" value="0.35" units="cm"/>
      <inkml:brushProperty name="color" value="#FFFFFF"/>
    </inkml:brush>
  </inkml:definitions>
  <inkml:trace contextRef="#ctx0" brushRef="#br0">31 1 4915,'-2'0'180,"-2"0"0,-3 0 1,-2 0-1,0 0-180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45.102"/>
    </inkml:context>
    <inkml:brush xml:id="br0">
      <inkml:brushProperty name="width" value="0.35" units="cm"/>
      <inkml:brushProperty name="height" value="0.35" units="cm"/>
      <inkml:brushProperty name="color" value="#FFFFFF"/>
    </inkml:brush>
  </inkml:definitions>
  <inkml:trace contextRef="#ctx0" brushRef="#br0">1374 25 4915,'-580'0'9552,"434"-12"-6985,34 2-929,-246 7 2637,191 5-4285,157-2 10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47.170"/>
    </inkml:context>
    <inkml:brush xml:id="br0">
      <inkml:brushProperty name="width" value="0.35" units="cm"/>
      <inkml:brushProperty name="height" value="0.35" units="cm"/>
      <inkml:brushProperty name="color" value="#FFFFFF"/>
    </inkml:brush>
  </inkml:definitions>
  <inkml:trace contextRef="#ctx0" brushRef="#br0">382 0 4915,'-4'2'106,"-1"0"-1,1 0 1,0 0 0,-1 0 0,1-1-1,-1 0 1,1 0 0,-1 0 0,1-1-1,-1 1 1,0-1 0,1 0-1,-1 0 1,-5-2 0,-24 3 551,-36 9 1275,-112 1 0,160-11-1102,25 0-545,34 0 710,-7 0-582,269 0 3882,-289 0-4265</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49.723"/>
    </inkml:context>
    <inkml:brush xml:id="br0">
      <inkml:brushProperty name="width" value="0.35" units="cm"/>
      <inkml:brushProperty name="height" value="0.35" units="cm"/>
      <inkml:brushProperty name="color" value="#FFFFFF"/>
    </inkml:brush>
  </inkml:definitions>
  <inkml:trace contextRef="#ctx0" brushRef="#br0">1386 138 8639,'-1385'-138'0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52.336"/>
    </inkml:context>
    <inkml:brush xml:id="br0">
      <inkml:brushProperty name="width" value="0.35" units="cm"/>
      <inkml:brushProperty name="height" value="0.35" units="cm"/>
      <inkml:brushProperty name="color" value="#FFFFFF"/>
    </inkml:brush>
  </inkml:definitions>
  <inkml:trace contextRef="#ctx0" brushRef="#br0">697 1 4915,'-22'1'770,"0"1"-1,-26 6 1,-31 3 747,-203-9 2202,153-3-1340,100 0-1675,-57-13 882,86 14-1568,14-3 455,18-1 204,-6 5-143,-1 1-1,1 1 1,-1 2 0,25 7-1,98 36 1255,-140-45-1730,18 5-14,-1-2 1,38 5-1,26 7-51,-81-16 7,0 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54.814"/>
    </inkml:context>
    <inkml:brush xml:id="br0">
      <inkml:brushProperty name="width" value="0.35" units="cm"/>
      <inkml:brushProperty name="height" value="0.35" units="cm"/>
      <inkml:brushProperty name="color" value="#FFFFFF"/>
    </inkml:brush>
  </inkml:definitions>
  <inkml:trace contextRef="#ctx0" brushRef="#br0">1420 59 14311,'-1420'-59'0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56.901"/>
    </inkml:context>
    <inkml:brush xml:id="br0">
      <inkml:brushProperty name="width" value="0.35" units="cm"/>
      <inkml:brushProperty name="height" value="0.35" units="cm"/>
      <inkml:brushProperty name="color" value="#FFFFFF"/>
    </inkml:brush>
  </inkml:definitions>
  <inkml:trace contextRef="#ctx0" brushRef="#br0">115 1 4915,'-2'0'180,"-4"0"181,-4 0-181,-2 0 0,0 0 0,-1 0 1,0 0-1,1 0 0,-1 0 0,1 0 0,3 0-180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3:57.90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10.631"/>
    </inkml:context>
    <inkml:brush xml:id="br0">
      <inkml:brushProperty name="width" value="0.35" units="cm"/>
      <inkml:brushProperty name="height" value="0.35" units="cm"/>
      <inkml:brushProperty name="color" value="#FFFFFF"/>
    </inkml:brush>
  </inkml:definitions>
  <inkml:trace contextRef="#ctx0" brushRef="#br0">1478 1 4915,'-1'1'64,"0"1"1,1-1-1,-1 0 1,0 1-1,0-1 0,0 0 1,0 0-1,0 0 1,0 0-1,0 0 0,-1 0 1,1 0-1,0 0 1,-1 0-1,-2 1 0,-22 10 422,-102 23 1721,104-31-1713,0-2 0,0 0 0,-1-2 0,-31-3 1,-9 1 458,-302-19 4931,285 16-3641,-93 6 0,60 1-1738,-221-2-505,326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12.402"/>
    </inkml:context>
    <inkml:brush xml:id="br0">
      <inkml:brushProperty name="width" value="0.35" units="cm"/>
      <inkml:brushProperty name="height" value="0.35" units="cm"/>
      <inkml:brushProperty name="color" value="#FFFFFF"/>
    </inkml:brush>
  </inkml:definitions>
  <inkml:trace contextRef="#ctx0" brushRef="#br0">1524 0 4915,'-31'2'1126,"0"1"1,-39 9-1,-33 4 533,-294-12 3936,219-6-2810,-104 2 1355,-140 0-3676,413 0-464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14.445"/>
    </inkml:context>
    <inkml:brush xml:id="br0">
      <inkml:brushProperty name="width" value="0.35" units="cm"/>
      <inkml:brushProperty name="height" value="0.35" units="cm"/>
      <inkml:brushProperty name="color" value="#FFFFFF"/>
    </inkml:brush>
  </inkml:definitions>
  <inkml:trace contextRef="#ctx0" brushRef="#br0">1385 0 4915,'-5'3'149,"1"-1"1,-1 0-1,0 0 0,0-1 0,0 0 1,0 1-1,0-1 0,-1-1 0,1 1 1,0-1-1,-6 0 0,-15 2 375,-89 11 1900,-1-6 0,-136-7 0,95-2 60,-164 2 2557,0 0-4131,311 0-910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16.262"/>
    </inkml:context>
    <inkml:brush xml:id="br0">
      <inkml:brushProperty name="width" value="0.35" units="cm"/>
      <inkml:brushProperty name="height" value="0.35" units="cm"/>
      <inkml:brushProperty name="color" value="#FFFFFF"/>
    </inkml:brush>
  </inkml:definitions>
  <inkml:trace contextRef="#ctx0" brushRef="#br0">1351 36 4915,'-917'0'15078,"864"-3"-13814,-71-12-1,74 7-1054,-82-1-1,68 9-208,54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18.448"/>
    </inkml:context>
    <inkml:brush xml:id="br0">
      <inkml:brushProperty name="width" value="0.35" units="cm"/>
      <inkml:brushProperty name="height" value="0.35" units="cm"/>
      <inkml:brushProperty name="color" value="#FFFFFF"/>
    </inkml:brush>
  </inkml:definitions>
  <inkml:trace contextRef="#ctx0" brushRef="#br0">1340 48 4915,'-724'0'11864,"564"-12"-9266,79 13-1572,-108-2 1508,170-1-2534,-1-2 0,-30-8 0,32 7 0,-1 1 0,-30-4 0,39 8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21.198"/>
    </inkml:context>
    <inkml:brush xml:id="br0">
      <inkml:brushProperty name="width" value="0.35" units="cm"/>
      <inkml:brushProperty name="height" value="0.35" units="cm"/>
      <inkml:brushProperty name="color" value="#FFFFFF"/>
    </inkml:brush>
  </inkml:definitions>
  <inkml:trace contextRef="#ctx0" brushRef="#br0">1374 128 15434,'-1373'-127'0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23.958"/>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32.766"/>
    </inkml:context>
    <inkml:brush xml:id="br0">
      <inkml:brushProperty name="width" value="0.35" units="cm"/>
      <inkml:brushProperty name="height" value="0.35" units="cm"/>
      <inkml:brushProperty name="color" value="#FFFFFF"/>
    </inkml:brush>
  </inkml:definitions>
  <inkml:trace contextRef="#ctx0" brushRef="#br0">0 1 15911,'1905'92'0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42.288"/>
    </inkml:context>
    <inkml:brush xml:id="br0">
      <inkml:brushProperty name="width" value="0.35" units="cm"/>
      <inkml:brushProperty name="height" value="0.35" units="cm"/>
      <inkml:brushProperty name="color" value="#FFFFFF"/>
    </inkml:brush>
  </inkml:definitions>
  <inkml:trace contextRef="#ctx0" brushRef="#br0">1 1 4915,'242'-1'4250,"254"3"4398,-380 9-7411,-19 1-84,7-11 553,-60-1-1192,69 7 0,-55 3-514,-48-8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4:47.493"/>
    </inkml:context>
    <inkml:brush xml:id="br0">
      <inkml:brushProperty name="width" value="0.35" units="cm"/>
      <inkml:brushProperty name="height" value="0.35" units="cm"/>
      <inkml:brushProperty name="color" value="#FFFFFF"/>
    </inkml:brush>
  </inkml:definitions>
  <inkml:trace contextRef="#ctx0" brushRef="#br0">1 1 19490,'1443'23'0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31.668"/>
    </inkml:context>
    <inkml:brush xml:id="br0">
      <inkml:brushProperty name="width" value="0.35" units="cm"/>
      <inkml:brushProperty name="height" value="0.35" units="cm"/>
      <inkml:brushProperty name="color" value="#FFFFFF"/>
    </inkml:brush>
  </inkml:definitions>
  <inkml:trace contextRef="#ctx0" brushRef="#br0">0 1 4915,'107'12'2207,"918"-13"13590,-1015 1-15779</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37.291"/>
    </inkml:context>
    <inkml:brush xml:id="br0">
      <inkml:brushProperty name="width" value="0.35" units="cm"/>
      <inkml:brushProperty name="height" value="0.35" units="cm"/>
      <inkml:brushProperty name="color" value="#FFFFFF"/>
    </inkml:brush>
  </inkml:definitions>
  <inkml:trace contextRef="#ctx0" brushRef="#br0">0 0 4915,'6'15'220,"1"0"1,-1-3-1,1 4 1,0-4-1,1-3 0,-1 0 1,0 0-1,1 0 0,11 6 1,9 3 537,35 13 1,14-16 1021,92-18 1,-59-3 34,112 6 1579,-212 0-3364</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38.842"/>
    </inkml:context>
    <inkml:brush xml:id="br0">
      <inkml:brushProperty name="width" value="0.35" units="cm"/>
      <inkml:brushProperty name="height" value="0.35" units="cm"/>
      <inkml:brushProperty name="color" value="#FFFFFF"/>
    </inkml:brush>
  </inkml:definitions>
  <inkml:trace contextRef="#ctx0" brushRef="#br0">0 1 4915,'45'68'1592,"-13"-50"-459,60 5 1,-37-12-445,349 4 5306,-223-22-3189,-171 7-2776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0.501"/>
    </inkml:context>
    <inkml:brush xml:id="br0">
      <inkml:brushProperty name="width" value="0.35" units="cm"/>
      <inkml:brushProperty name="height" value="0.35" units="cm"/>
      <inkml:brushProperty name="color" value="#FFFFFF"/>
    </inkml:brush>
  </inkml:definitions>
  <inkml:trace contextRef="#ctx0" brushRef="#br0">0 133 4915,'111'7'2391,"118"-14"870,-135-35-1689,-49 20-447,54-1 1,28-22 1037,-116 45-2013,-1 0-120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2.115"/>
    </inkml:context>
    <inkml:brush xml:id="br0">
      <inkml:brushProperty name="width" value="0.35" units="cm"/>
      <inkml:brushProperty name="height" value="0.35" units="cm"/>
      <inkml:brushProperty name="color" value="#FFFFFF"/>
    </inkml:brush>
  </inkml:definitions>
  <inkml:trace contextRef="#ctx0" brushRef="#br0">0 246 4915,'54'0'1219,"16"6"338,0-12 0,0-6 0,108-63 0,-72 15 270,17-15 249,-109 66-1797,0 3 0,0 0 0,0 3 0,20 6 0,-33-3-262,9 0 13</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3.456"/>
    </inkml:context>
    <inkml:brush xml:id="br0">
      <inkml:brushProperty name="width" value="0.35" units="cm"/>
      <inkml:brushProperty name="height" value="0.35" units="cm"/>
      <inkml:brushProperty name="color" value="#FFFFFF"/>
    </inkml:brush>
  </inkml:definitions>
  <inkml:trace contextRef="#ctx0" brushRef="#br0">0 123 4915,'72'5'1704,"203"-54"2432,-166 30-2353,-70 14-850,45-25 0,-48 16-172,0 4 0,38 15 1,-13 0 168,-52-5-900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5.400"/>
    </inkml:context>
    <inkml:brush xml:id="br0">
      <inkml:brushProperty name="width" value="0.35" units="cm"/>
      <inkml:brushProperty name="height" value="0.35" units="cm"/>
      <inkml:brushProperty name="color" value="#FFFFFF"/>
    </inkml:brush>
  </inkml:definitions>
  <inkml:trace contextRef="#ctx0" brushRef="#br0">1 127 4915,'78'0'1961,"289"-44"3646,-273 24-4216,-52 20-412,47-39 0,-55 25-257,-1 4 0,39 20-1,-15-5 148,-47-5-839</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6.614"/>
    </inkml:context>
    <inkml:brush xml:id="br0">
      <inkml:brushProperty name="width" value="0.35" units="cm"/>
      <inkml:brushProperty name="height" value="0.35" units="cm"/>
      <inkml:brushProperty name="color" value="#FFFFFF"/>
    </inkml:brush>
  </inkml:definitions>
  <inkml:trace contextRef="#ctx0" brushRef="#br0">1 130 4915,'22'-5'831,"0"-1"-1,39-27 1,-3 3 172,-17 11-630,-9 5 807,63-8 1,364 77 5890,-422-47-6706,-22-5-215,-3-3-120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7.964"/>
    </inkml:context>
    <inkml:brush xml:id="br0">
      <inkml:brushProperty name="width" value="0.35" units="cm"/>
      <inkml:brushProperty name="height" value="0.35" units="cm"/>
      <inkml:brushProperty name="color" value="#FFFFFF"/>
    </inkml:brush>
  </inkml:definitions>
  <inkml:trace contextRef="#ctx0" brushRef="#br0">1 0 4915,'10'3'431,"0"-1"1,-1 1-1,20 15 0,21 11 802,44-16 331,88 26 791,-86 2-645,-18-5-79,0-10 0,97 6 0,-166-32-1601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49.147"/>
    </inkml:context>
    <inkml:brush xml:id="br0">
      <inkml:brushProperty name="width" value="0.35" units="cm"/>
      <inkml:brushProperty name="height" value="0.35" units="cm"/>
      <inkml:brushProperty name="color" value="#FFFFFF"/>
    </inkml:brush>
  </inkml:definitions>
  <inkml:trace contextRef="#ctx0" brushRef="#br0">727 1 4915,'-716'0'11504,"706"0"-11474</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50.661"/>
    </inkml:context>
    <inkml:brush xml:id="br0">
      <inkml:brushProperty name="width" value="0.35" units="cm"/>
      <inkml:brushProperty name="height" value="0.35" units="cm"/>
      <inkml:brushProperty name="color" value="#FFFFFF"/>
    </inkml:brush>
  </inkml:definitions>
  <inkml:trace contextRef="#ctx0" brushRef="#br0">1 1 4915,'572'0'9371,"-429"33"-7133,-135-33-2071,0 3-1,0 0 1,-1 2 0,1 1 0,10 7 0,30 18 573,-38-28-710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5:51.951"/>
    </inkml:context>
    <inkml:brush xml:id="br0">
      <inkml:brushProperty name="width" value="0.35" units="cm"/>
      <inkml:brushProperty name="height" value="0.35" units="cm"/>
      <inkml:brushProperty name="color" value="#FFFFFF"/>
    </inkml:brush>
  </inkml:definitions>
  <inkml:trace contextRef="#ctx0" brushRef="#br0">0 0 4915,'23'3'1010,"-1"5"-1,34 20 1,5 2-128,3-11 439,1-5 1,118-22 0,-167-9-992,-11 3-300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9:17.383"/>
    </inkml:context>
    <inkml:brush xml:id="br0">
      <inkml:brushProperty name="width" value="0.35" units="cm"/>
      <inkml:brushProperty name="height" value="0.35" units="cm"/>
      <inkml:brushProperty name="color" value="#F3F3F3"/>
    </inkml:brush>
  </inkml:definitions>
  <inkml:trace contextRef="#ctx0" brushRef="#br0">1044 0 12508,'-1043'17'0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08.544"/>
    </inkml:context>
    <inkml:brush xml:id="br0">
      <inkml:brushProperty name="width" value="0.1" units="cm"/>
      <inkml:brushProperty name="height" value="0.1" units="cm"/>
      <inkml:brushProperty name="color" value="#FFFFFF"/>
    </inkml:brush>
  </inkml:definitions>
  <inkml:trace contextRef="#ctx0" brushRef="#br0">1 1 9830,'0'0'0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11.692"/>
    </inkml:context>
    <inkml:brush xml:id="br0">
      <inkml:brushProperty name="width" value="0.1" units="cm"/>
      <inkml:brushProperty name="height" value="0.1" units="cm"/>
      <inkml:brushProperty name="color" value="#FFFFFF"/>
    </inkml:brush>
  </inkml:definitions>
  <inkml:trace contextRef="#ctx0" brushRef="#br0">1491 127 9830,'3'1'105,"0"-1"0,0 0 0,-1 1 0,1-1 0,0 1 0,-1 0 0,1 0 0,0 0 0,-1 0 0,0 1 0,1-1 0,-1 1 0,0-1 0,1 1 0,-1 0 0,0 0-1,0 0 1,0 0 0,-1 0 0,1 0 0,0 1 0,-1-1 0,2 4 0,-2-4-56,0-1 0,-1 1-1,1 0 1,-1-1 0,1 1 0,-1 0-1,1 0 1,-1 0 0,0-1 0,0 1-1,0 0 1,0 0 0,0 0-1,-1-1 1,1 1 0,-1 0 0,1 0-1,-1-1 1,1 1 0,-1 0 0,0-1-1,0 1 1,0-1 0,0 1-1,0-1 1,0 1 0,0-1 0,0 0-1,0 1 1,-1-1 0,1 0 0,-1 0-1,1 0 1,-1 0 0,1 0-1,-3 1 1,-5 1 375,1 0 0,-1 0 0,1-1 0,-1 0 0,0 0-1,-18 1 1,-59-5 1079,41 1-739,1-2 1267,-75-13-1,77 9-1107,1 1-1,-52 0 0,37 4-922,-92-14 0,92 8 0,-93-2 0,-53 21 0,154-8 0,32-3 0,-1 1 0,1 0 0,0 2 0,-16 3 0,12-1 0,-1-1 0,1-1 0,-1-1 0,1-1 0,-1-1 0,-28-3 0,46 2-48,1 0 1,0 0 0,-1 0 0,1 0-1,0 0 1,0 0 0,-1 0-1,1-1 1,0 1 0,0-1 0,1 0-1,-1 1 1,0-1 0,1 0-1,-1 0 1,1 0 0,-1 0 0,1 0-1,0-1 1,0 1 0,0 0 0,0 0-1,0-1 1,1 1 0,-1-1-1,1 1 1,-1-1 0,1-2 0,-3-13-623,2 0 0,1-34 0,0 36 388,0 15 272,0-1 1,0 0-1,0 1 1,1-1-1,-1 0 1,0 1-1,1-1 1,-1 1-1,1-1 1,0 0-1,-1 1 1,1-1-1,0 1 1,0 0-1,0-1 1,0 1-1,0 0 1,0-1-1,0 1 1,1 0-1,-1 0 0,0 0 1,1 0-1,-1 0 1,1 1-1,-1-1 1,1 0-1,-1 0 1,1 1-1,-1-1 1,1 1-1,0 0 1,2-1-1,7 0 117,-1 0-1,1 1 0,0 0 1,15 3-1,4-1 52,239 9 1331,-183-9-1009,-76-2-469</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14.932"/>
    </inkml:context>
    <inkml:brush xml:id="br0">
      <inkml:brushProperty name="width" value="0.1" units="cm"/>
      <inkml:brushProperty name="height" value="0.1" units="cm"/>
      <inkml:brushProperty name="color" value="#FFFFFF"/>
    </inkml:brush>
  </inkml:definitions>
  <inkml:trace contextRef="#ctx0" brushRef="#br0">1257 135 9830,'5'0'235,"0"-1"-1,0 0 1,0 0 0,0-1-1,0 0 1,0 0 0,0 0-1,7-5 1,-8 5-137,-1 0 0,0 0 0,1 0-1,-1 0 1,1 1 0,-1-1 0,1 1 0,0 0 0,0 0 0,-1 1 0,1-1 0,0 1 0,0 0-1,0 0 1,0 0 0,5 1 0,-9-1-73,1 0 0,-1 0 0,1 1 0,-1-1-1,1 0 1,0 1 0,-1-1 0,1 1 0,-1-1 0,0 0 0,1 1 0,-1-1 0,1 1-1,-1-1 1,0 1 0,1 0 0,-1-1 0,0 1 0,0-1 0,1 1 0,-1-1-1,0 1 1,0 0 0,0-1 0,0 1 0,0 0 0,0-1 0,0 1 0,0 0 0,0-1-1,0 1 1,0-1 0,0 1 0,0 0 0,0-1 0,-1 1 0,1 0 0,-12 22 781,11-23-805,1-1 0,0 1 0,-1 0 0,1 0 0,0 0 0,-1-1 0,1 1 0,0 0 0,-1-1 0,1 1 0,0 0 0,0 0 0,-1-1 0,1 1 0,0 0 0,0-1 0,0 1 1,-1-1-1,1 1 0,0 0 0,0-1 0,0 1 0,0-1 0,0 1 0,0 0 0,0-1 0,0 1 0,0-1 0,0 1 0,0 0 0,0-1 0,0 1 0,0-1 0,0 1 0,1-1 1,-3-24-228,2 21 203,-1 3 45,1-1 0,0 1 0,-1-1-1,1 1 1,-1-1 0,1 1 0,-1 0-1,0-1 1,0 1 0,0 0 0,1-1-1,-1 1 1,0 0 0,-1 0 0,1 0-1,0 0 1,0 0 0,0 0 0,-1 0 0,1 0-1,0 0 1,-1 1 0,1-1 0,-1 1-1,1-1 1,0 1 0,-1-1 0,0 1-1,1 0 1,-1 0 0,-2-1 0,-7 1 201,-1-1-1,0 1 1,-15 3 0,4-2 139,-38 1 674,-160-4 2375,75-15-957,89 8-1346,-90-2 0,124 10-1108,0-1 0,0-1 0,-32-9 0,32 6 0,1 2 0,-1 0 0,-35-1 0,-294 6 0,342-1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21.920"/>
    </inkml:context>
    <inkml:brush xml:id="br0">
      <inkml:brushProperty name="width" value="0.1" units="cm"/>
      <inkml:brushProperty name="height" value="0.1" units="cm"/>
      <inkml:brushProperty name="color" value="#FFFFFF"/>
    </inkml:brush>
  </inkml:definitions>
  <inkml:trace contextRef="#ctx0" brushRef="#br0">11 1 9830,'7'38'1683,"-5"-34"-1578,-1 0 1,0-1-1,0 1 1,0 0-1,0 0 1,-1 0-1,1 0 1,-1 0-1,0 0 1,0 0-1,-1 0 1,1 0-1,-1 0 1,0 0 0,-1 4-1,2-7-93,0-1 0,0 0 0,0 0 0,0 0 0,-1 1 0,1-1 0,0 0 1,0 0-1,0 0 0,0 1 0,0-1 0,0 0 0,0 0 0,-1 0 0,1 1 0,0-1 0,0 0 0,0 0 0,0 0 0,-1 0 0,1 0 0,0 1 0,0-1 1,0 0-1,-1 0 0,1 0 0,0 0 0,0 0 0,-1 0 0,1 0 0,0 0 0,0 0 0,0 0 0,-1 0 0,1 0 0,0 0 0,0 0 0,-1 0 0,1 0 1,0 0-1,0 0 0,-1 0 0,1 0 0,0 0 0,0 0 0,0-1 0,-1 1 0,1 0 0,0 0 0,0 0 0,0 0 0,0 0 0,-1-1 0,1 1 0,0 0 0,0 0 1,0 0-1,0-1 0,-1 1 0,-6-19-49,4 2 25,8 29 811,-4-8-686,0 1-1,0-1 1,1 1 0,-1-1-1,1 0 1,0 0 0,0 0 0,1 0-1,-1 0 1,5 5 0,-4-7-41,-1 0 0,1-1 0,-1 1 1,1-1-1,-1 0 0,1 1 0,0-1 1,0 0-1,-1-1 0,1 1 0,0 0 0,0-1 1,0 0-1,0 1 0,0-1 0,0 0 1,3-1-1,507-3 8427,-288 5-7999,-207 1-500,1 0 0,0 1 0,33 9 0,-33-7 0,1 0 0,-1-2 0,25 2 0,16-4 0,-13-1 0,61 9 0,-82-7 0,42 0 0,-45-3 0,1 2 0,31 5 0,-54-6-13,0 0 0,0 1 0,0-1 0,0 0 0,0 1 0,0-1 0,0 0 0,0 0 0,0 0 0,0 0 0,0 0 0,0 0 0,0 0 0,0-1 1,0 1-1,0 0 0,0 0 0,0-1 0,0 1 0,0-1 0,-1 1 0,1-1 0,0 1 0,0-1 0,0 1 0,0-1 0,-1 0 0,1 0 0,0 1 0,-1-1 0,1 0 1,0 0-1,-1 0 0,1 0 0,-1 1 0,0-1 0,1 0 0,-1 0 0,0 0 0,1-2 0,-1 1-28,0 0 0,0-1 0,-1 1 1,1 0-1,-1 0 0,1-1 0,-1 1 0,0 0 0,0 0 0,0 0 1,0 0-1,0 0 0,0 0 0,0 0 0,-1 1 0,1-1 0,-1 0 0,-2-2 1,1 3 48,1-1 0,-1 0 0,0 1 0,0-1 0,0 1 0,0 0 0,0 0 0,0 0 0,-1 0 0,1 1 0,0 0 0,-6-1 0,-47 3 84,26 0-19,-41-1 65,-135-2 253,173-2-267,-49-12 1,-22-1 53,84 14-160,-463-23 46,388 18-64,67 4 0,0 1 0,-51 2 0,72 2 0,1 0 0,-1 0 0,0 0 0,1 1 0,0 0 0,-1 0 0,1 1 0,-9 7 0,4-4 0,49-12 0,-2 0 0,0 2 0,43 1 0,-37 2 0,50-7 0,-26 1 0,124 5 0,-86 3 0,526-2 0,-594 5 0,-25-2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28.894"/>
    </inkml:context>
    <inkml:brush xml:id="br0">
      <inkml:brushProperty name="width" value="0.1" units="cm"/>
      <inkml:brushProperty name="height" value="0.1" units="cm"/>
      <inkml:brushProperty name="color" value="#FFFFFF"/>
    </inkml:brush>
  </inkml:definitions>
  <inkml:trace contextRef="#ctx0" brushRef="#br0">45 114 9830,'0'1'25,"0"-1"-1,1 0 1,-1 0 0,0 0 0,0 1-1,0-1 1,-1 0 0,1 0-1,0 0 1,0 1 0,0-1-1,0 0 1,0 0 0,0 0 0,0 0-1,0 1 1,0-1 0,0 0-1,0 0 1,-1 0 0,1 0-1,0 1 1,0-1 0,0 0-1,0 0 1,0 0 0,-1 0 0,1 0-1,0 0 1,0 1 0,0-1-1,-1 0 1,1 0 0,0 0-1,0 0 1,0 0 0,-1 0 0,1 0-1,0 0 1,-1 0 0,-10-4 342,-7-10-375,8-6 31,9 18 177,3 10 133,-2-5-255,1 0-6,-1 0 0,1-1 0,-1 1 1,1 0-1,0 0 0,0-1 0,1 1 0,-1 0 0,0-1 0,1 1 1,0-1-1,-1 0 0,1 0 0,0 1 0,0-1 0,0 0 0,1-1 1,-1 1-1,0 0 0,1-1 0,4 3 0,0-1 121,0-1 0,0-1 0,1 1 0,-1-1 0,0-1 0,0 1 0,13-2 0,34 1 1572,56 7 1,-77-3-932,-1 0 0,0 3 1,33 10-1,-49-13-194,0-1 0,33 3 1,17 3 836,-16 0-1253,0-2 0,0-2-1,86-3 1,-91-3-138,38 3-86,88-4 0,-162 1-13,0-1 1,0-1-1,0 1 1,-1-2-1,1 1 1,-1-1-1,0 0 1,0-1-1,0 0 1,8-7 0,-5 5-15,1-1 0,0 1 0,16-6 1,-25 12 27,0 0 1,0 1-1,0-1 1,0 1-1,0 0 1,0 0-1,0 0 1,0 1-1,0-1 1,0 1 0,0-1-1,0 1 1,0 0-1,0 0 1,-1 1-1,1-1 1,4 3-1,-5-3 1,1 1-1,0-1 0,0 1 1,0-1-1,-1 0 0,1 0 1,1-1-1,-1 1 0,0 0 1,0-1-1,0 0 1,0 0-1,0 0 0,0 0 1,0 0-1,0-1 0,4 0 1,-5 0-44,-1 0 1,1 0-1,-1 0 1,0-1-1,1 1 1,-1 0 0,0-1-1,0 1 1,0 0-1,0-1 1,0 1-1,0-1 1,0 0 0,-1 1-1,1-1 1,-1 0-1,1 1 1,-1-1-1,1 0 1,-1 0-1,0 0 1,0 1 0,0-1-1,0 0 1,0 0-1,0 1 1,-1-4-1,0 2 4,1 0-1,0 0 0,-1 0 0,0 0 1,0 0-1,0 0 0,0 0 1,0 0-1,-1 0 0,1 1 0,-1-1 1,1 0-1,-1 1 0,0 0 0,-4-4 1,1 3 60,-1 0 0,1 1 0,-1-1 1,0 1-1,0 1 0,0-1 1,0 1-1,0 0 0,-10 0 1,-63 3 200,34 0-74,-31-1 58,-4 1 281,-136-14 0,-100-22-296,161 19-190,102 11-2,1 2 0,-60 6 0,100-2 0,0 0 0,0 1 0,1 0 0,-1 1 0,1 1 0,0 0 0,-14 8 0,24-13 0,0 0 0,0 1 0,0-1 0,0 0 0,0 1 0,0-1 0,0 1 0,1 0 0,-1-1 0,0 1 0,0 0 0,1-1 0,-1 1 0,0 0 0,1 0 0,-1 0 0,0 0 0,1-1 0,-1 1 0,1 0 0,0 0 0,-1 0 0,1 0 0,0 0 0,-1 0 0,1 0 0,0 0 0,0 0 0,0 0 0,0 1 0,0-1 0,0 0 0,0 0 0,0 0 0,1 0 0,-1 0 0,0 0 0,1 0 0,-1 0 0,0 0 0,1-1 0,0 1 0,-1 0 0,1 0 0,-1 0 0,1 0 0,0 0 0,-1-1 0,1 1 0,0 0 0,0-1 0,1 2 0,2 1 0,1 0 0,0 0 0,-1 0 0,1-1 0,0 1 0,1-1 0,-1 0 0,8 1 0,26 2 0,0-2 0,0-2 0,42-3 0,3-1 0,-49 5 0,-1 2 0,1 0 0,-1 3 0,-1 1 0,40 14 0,186 48 0,-227-65 0,0-2 0,1-1 0,51-5 0,-11 1 0,-40 3 0,23 0 0,-52-1 0,-6-2 0,-30-5 0,-18-1-623,-39-6-1218,-100-29-1,188 43 1852,0 0-1,0 0 0,0 0 1,0-1-1,0 1 0,0 0 1,0 0-1,1-1 0,-1 1 1,0 0-1,0-1 1,0 1-1,0-1 0,1 1 1,-1-1-1,0 1 0,1-1 1,-1 0-1,0 1 0,0-3 1,18 0 296,35 4 242,10 6-33,68 16-1,-52-7-262,-52-13-113,-16-3-127</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34.540"/>
    </inkml:context>
    <inkml:brush xml:id="br0">
      <inkml:brushProperty name="width" value="0.1" units="cm"/>
      <inkml:brushProperty name="height" value="0.1" units="cm"/>
      <inkml:brushProperty name="color" value="#FFFFFF"/>
    </inkml:brush>
  </inkml:definitions>
  <inkml:trace contextRef="#ctx0" brushRef="#br0">1 1 23070,'0'59'0,"1481"-59"0,-1481-59 0,-1481 59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41.473"/>
    </inkml:context>
    <inkml:brush xml:id="br0">
      <inkml:brushProperty name="width" value="0.35" units="cm"/>
      <inkml:brushProperty name="height" value="0.35" units="cm"/>
      <inkml:brushProperty name="color" value="#FFFFFF"/>
    </inkml:brush>
  </inkml:definitions>
  <inkml:trace contextRef="#ctx0" brushRef="#br0">1 0 4915,'2'0'180,"3"2"75,2 1-75,3 0 1,1-1-1,1-1 0,1 0 0,-1 0 0,-1-1-180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44.267"/>
    </inkml:context>
    <inkml:brush xml:id="br0">
      <inkml:brushProperty name="width" value="0.35" units="cm"/>
      <inkml:brushProperty name="height" value="0.35" units="cm"/>
      <inkml:brushProperty name="color" value="#FFFFFF"/>
    </inkml:brush>
  </inkml:definitions>
  <inkml:trace contextRef="#ctx0" brushRef="#br0">1309 144 4915,'-12'-1'331,"0"0"0,0-2-1,1 1 1,-1-1 0,-21-9-1,-29-8 774,8 11-235,-34-7 243,61 10-270,-53-4 0,67 9-649,-22-4 683,-36-9 0,39 6 53,-49-4 1,11 2 525,49 6-970,-40-2 1,52 6-333,1 0-1,0 1 1,0 0 0,0 0 0,0 1 0,0 0 0,0 1 0,-12 5-1,2 1 201,5-2-54,1-1 1,-2 0-1,1-1 1,0 0-1,-1-1 1,0-1 0,0 0-1,0 0 1,-18-1-1,-50-4 32,-88 3-346,157 4 15,21 1 0,25 3 0,48-2 0,121-7 0,-86-3 0,-37 5 0,77-4 0,-116-3 0,29-2 0,-2 7 0,-53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47.326"/>
    </inkml:context>
    <inkml:brush xml:id="br0">
      <inkml:brushProperty name="width" value="0.35" units="cm"/>
      <inkml:brushProperty name="height" value="0.35" units="cm"/>
      <inkml:brushProperty name="color" value="#FFFFFF"/>
    </inkml:brush>
  </inkml:definitions>
  <inkml:trace contextRef="#ctx0" brushRef="#br0">1295 1 15675,'-1294'0'0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8:50:51.006"/>
    </inkml:context>
    <inkml:brush xml:id="br0">
      <inkml:brushProperty name="width" value="0.35" units="cm"/>
      <inkml:brushProperty name="height" value="0.35" units="cm"/>
      <inkml:brushProperty name="color" value="#FFFFFF"/>
    </inkml:brush>
  </inkml:definitions>
  <inkml:trace contextRef="#ctx0" brushRef="#br0">1 1 4915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customXml" Target="../ink/ink6.xml"/><Relationship Id="rId18" Type="http://schemas.openxmlformats.org/officeDocument/2006/relationships/image" Target="../media/image44.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41.png"/><Relationship Id="rId17" Type="http://schemas.openxmlformats.org/officeDocument/2006/relationships/customXml" Target="../ink/ink8.xml"/><Relationship Id="rId2" Type="http://schemas.openxmlformats.org/officeDocument/2006/relationships/image" Target="../media/image36.png"/><Relationship Id="rId16" Type="http://schemas.openxmlformats.org/officeDocument/2006/relationships/image" Target="../media/image43.png"/><Relationship Id="rId20" Type="http://schemas.openxmlformats.org/officeDocument/2006/relationships/customXml" Target="../ink/ink10.xml"/><Relationship Id="rId1" Type="http://schemas.openxmlformats.org/officeDocument/2006/relationships/slideLayout" Target="../slideLayouts/slideLayout5.xml"/><Relationship Id="rId6" Type="http://schemas.openxmlformats.org/officeDocument/2006/relationships/image" Target="../media/image38.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40.png"/><Relationship Id="rId19" Type="http://schemas.openxmlformats.org/officeDocument/2006/relationships/customXml" Target="../ink/ink9.xml"/><Relationship Id="rId4" Type="http://schemas.openxmlformats.org/officeDocument/2006/relationships/image" Target="../media/image37.png"/><Relationship Id="rId9" Type="http://schemas.openxmlformats.org/officeDocument/2006/relationships/customXml" Target="../ink/ink4.xml"/><Relationship Id="rId1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customXml" Target="../ink/ink13.xml"/><Relationship Id="rId13" Type="http://schemas.openxmlformats.org/officeDocument/2006/relationships/image" Target="../media/image51.png"/><Relationship Id="rId18" Type="http://schemas.openxmlformats.org/officeDocument/2006/relationships/customXml" Target="../ink/ink18.xml"/><Relationship Id="rId26" Type="http://schemas.openxmlformats.org/officeDocument/2006/relationships/customXml" Target="../ink/ink23.xml"/><Relationship Id="rId3" Type="http://schemas.openxmlformats.org/officeDocument/2006/relationships/image" Target="../media/image46.png"/><Relationship Id="rId21" Type="http://schemas.openxmlformats.org/officeDocument/2006/relationships/image" Target="../media/image55.png"/><Relationship Id="rId7" Type="http://schemas.openxmlformats.org/officeDocument/2006/relationships/image" Target="../media/image48.png"/><Relationship Id="rId12" Type="http://schemas.openxmlformats.org/officeDocument/2006/relationships/customXml" Target="../ink/ink15.xml"/><Relationship Id="rId17" Type="http://schemas.openxmlformats.org/officeDocument/2006/relationships/image" Target="../media/image53.png"/><Relationship Id="rId25" Type="http://schemas.openxmlformats.org/officeDocument/2006/relationships/customXml" Target="../ink/ink22.xml"/><Relationship Id="rId2" Type="http://schemas.openxmlformats.org/officeDocument/2006/relationships/image" Target="../media/image45.png"/><Relationship Id="rId16" Type="http://schemas.openxmlformats.org/officeDocument/2006/relationships/customXml" Target="../ink/ink17.xml"/><Relationship Id="rId20" Type="http://schemas.openxmlformats.org/officeDocument/2006/relationships/customXml" Target="../ink/ink19.xml"/><Relationship Id="rId29" Type="http://schemas.openxmlformats.org/officeDocument/2006/relationships/customXml" Target="../ink/ink25.xml"/><Relationship Id="rId1" Type="http://schemas.openxmlformats.org/officeDocument/2006/relationships/slideLayout" Target="../slideLayouts/slideLayout5.xml"/><Relationship Id="rId6" Type="http://schemas.openxmlformats.org/officeDocument/2006/relationships/customXml" Target="../ink/ink12.xml"/><Relationship Id="rId11" Type="http://schemas.openxmlformats.org/officeDocument/2006/relationships/image" Target="../media/image50.png"/><Relationship Id="rId24" Type="http://schemas.openxmlformats.org/officeDocument/2006/relationships/customXml" Target="../ink/ink21.xml"/><Relationship Id="rId5" Type="http://schemas.openxmlformats.org/officeDocument/2006/relationships/image" Target="../media/image47.png"/><Relationship Id="rId15" Type="http://schemas.openxmlformats.org/officeDocument/2006/relationships/image" Target="../media/image52.png"/><Relationship Id="rId23" Type="http://schemas.openxmlformats.org/officeDocument/2006/relationships/image" Target="../media/image56.png"/><Relationship Id="rId28" Type="http://schemas.openxmlformats.org/officeDocument/2006/relationships/image" Target="../media/image57.png"/><Relationship Id="rId10" Type="http://schemas.openxmlformats.org/officeDocument/2006/relationships/customXml" Target="../ink/ink14.xml"/><Relationship Id="rId19" Type="http://schemas.openxmlformats.org/officeDocument/2006/relationships/image" Target="../media/image54.png"/><Relationship Id="rId4" Type="http://schemas.openxmlformats.org/officeDocument/2006/relationships/customXml" Target="../ink/ink11.xml"/><Relationship Id="rId9" Type="http://schemas.openxmlformats.org/officeDocument/2006/relationships/image" Target="../media/image49.png"/><Relationship Id="rId14" Type="http://schemas.openxmlformats.org/officeDocument/2006/relationships/customXml" Target="../ink/ink16.xml"/><Relationship Id="rId22" Type="http://schemas.openxmlformats.org/officeDocument/2006/relationships/customXml" Target="../ink/ink20.xml"/><Relationship Id="rId27" Type="http://schemas.openxmlformats.org/officeDocument/2006/relationships/customXml" Target="../ink/ink24.xml"/><Relationship Id="rId30" Type="http://schemas.openxmlformats.org/officeDocument/2006/relationships/image" Target="../media/image58.png"/></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customXml" Target="../ink/ink28.xml"/><Relationship Id="rId13" Type="http://schemas.openxmlformats.org/officeDocument/2006/relationships/image" Target="../media/image62.png"/><Relationship Id="rId18" Type="http://schemas.openxmlformats.org/officeDocument/2006/relationships/customXml" Target="../ink/ink33.xml"/><Relationship Id="rId26" Type="http://schemas.openxmlformats.org/officeDocument/2006/relationships/customXml" Target="../ink/ink37.xml"/><Relationship Id="rId3" Type="http://schemas.openxmlformats.org/officeDocument/2006/relationships/image" Target="../media/image46.png"/><Relationship Id="rId21" Type="http://schemas.openxmlformats.org/officeDocument/2006/relationships/image" Target="../media/image66.png"/><Relationship Id="rId7" Type="http://schemas.openxmlformats.org/officeDocument/2006/relationships/image" Target="../media/image590.png"/><Relationship Id="rId12" Type="http://schemas.openxmlformats.org/officeDocument/2006/relationships/customXml" Target="../ink/ink30.xml"/><Relationship Id="rId17" Type="http://schemas.openxmlformats.org/officeDocument/2006/relationships/image" Target="../media/image64.png"/><Relationship Id="rId25" Type="http://schemas.openxmlformats.org/officeDocument/2006/relationships/image" Target="../media/image550.png"/><Relationship Id="rId2" Type="http://schemas.openxmlformats.org/officeDocument/2006/relationships/image" Target="../media/image45.png"/><Relationship Id="rId16" Type="http://schemas.openxmlformats.org/officeDocument/2006/relationships/customXml" Target="../ink/ink32.xml"/><Relationship Id="rId20" Type="http://schemas.openxmlformats.org/officeDocument/2006/relationships/customXml" Target="../ink/ink34.xml"/><Relationship Id="rId1" Type="http://schemas.openxmlformats.org/officeDocument/2006/relationships/slideLayout" Target="../slideLayouts/slideLayout5.xml"/><Relationship Id="rId6" Type="http://schemas.openxmlformats.org/officeDocument/2006/relationships/customXml" Target="../ink/ink27.xml"/><Relationship Id="rId11" Type="http://schemas.openxmlformats.org/officeDocument/2006/relationships/image" Target="../media/image610.png"/><Relationship Id="rId24" Type="http://schemas.openxmlformats.org/officeDocument/2006/relationships/customXml" Target="../ink/ink36.xml"/><Relationship Id="rId5" Type="http://schemas.openxmlformats.org/officeDocument/2006/relationships/image" Target="../media/image61.png"/><Relationship Id="rId15" Type="http://schemas.openxmlformats.org/officeDocument/2006/relationships/image" Target="../media/image63.png"/><Relationship Id="rId23" Type="http://schemas.openxmlformats.org/officeDocument/2006/relationships/image" Target="../media/image67.png"/><Relationship Id="rId10" Type="http://schemas.openxmlformats.org/officeDocument/2006/relationships/customXml" Target="../ink/ink29.xml"/><Relationship Id="rId19" Type="http://schemas.openxmlformats.org/officeDocument/2006/relationships/image" Target="../media/image65.png"/><Relationship Id="rId4" Type="http://schemas.openxmlformats.org/officeDocument/2006/relationships/customXml" Target="../ink/ink26.xml"/><Relationship Id="rId9" Type="http://schemas.openxmlformats.org/officeDocument/2006/relationships/image" Target="../media/image600.png"/><Relationship Id="rId14" Type="http://schemas.openxmlformats.org/officeDocument/2006/relationships/customXml" Target="../ink/ink31.xml"/><Relationship Id="rId22" Type="http://schemas.openxmlformats.org/officeDocument/2006/relationships/customXml" Target="../ink/ink35.xml"/><Relationship Id="rId27"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customXml" Target="../ink/ink40.xml"/><Relationship Id="rId13" Type="http://schemas.openxmlformats.org/officeDocument/2006/relationships/image" Target="../media/image73.png"/><Relationship Id="rId3" Type="http://schemas.openxmlformats.org/officeDocument/2006/relationships/image" Target="../media/image46.png"/><Relationship Id="rId7" Type="http://schemas.openxmlformats.org/officeDocument/2006/relationships/image" Target="../media/image70.png"/><Relationship Id="rId12" Type="http://schemas.openxmlformats.org/officeDocument/2006/relationships/customXml" Target="../ink/ink42.xml"/><Relationship Id="rId17" Type="http://schemas.openxmlformats.org/officeDocument/2006/relationships/image" Target="../media/image75.png"/><Relationship Id="rId2" Type="http://schemas.openxmlformats.org/officeDocument/2006/relationships/image" Target="../media/image45.png"/><Relationship Id="rId16" Type="http://schemas.openxmlformats.org/officeDocument/2006/relationships/customXml" Target="../ink/ink44.xml"/><Relationship Id="rId1" Type="http://schemas.openxmlformats.org/officeDocument/2006/relationships/slideLayout" Target="../slideLayouts/slideLayout5.xml"/><Relationship Id="rId6" Type="http://schemas.openxmlformats.org/officeDocument/2006/relationships/customXml" Target="../ink/ink39.xml"/><Relationship Id="rId11" Type="http://schemas.openxmlformats.org/officeDocument/2006/relationships/image" Target="../media/image72.png"/><Relationship Id="rId5" Type="http://schemas.openxmlformats.org/officeDocument/2006/relationships/image" Target="../media/image69.png"/><Relationship Id="rId15" Type="http://schemas.openxmlformats.org/officeDocument/2006/relationships/image" Target="../media/image74.png"/><Relationship Id="rId10" Type="http://schemas.openxmlformats.org/officeDocument/2006/relationships/customXml" Target="../ink/ink41.xml"/><Relationship Id="rId4" Type="http://schemas.openxmlformats.org/officeDocument/2006/relationships/customXml" Target="../ink/ink38.xml"/><Relationship Id="rId9" Type="http://schemas.openxmlformats.org/officeDocument/2006/relationships/image" Target="../media/image71.png"/><Relationship Id="rId14" Type="http://schemas.openxmlformats.org/officeDocument/2006/relationships/customXml" Target="../ink/ink43.xml"/></Relationships>
</file>

<file path=ppt/slides/_rels/slide24.xml.rels><?xml version="1.0" encoding="UTF-8" standalone="yes"?>
<Relationships xmlns="http://schemas.openxmlformats.org/package/2006/relationships"><Relationship Id="rId3" Type="http://schemas.openxmlformats.org/officeDocument/2006/relationships/customXml" Target="../ink/ink45.xml"/><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5.xml"/><Relationship Id="rId5" Type="http://schemas.openxmlformats.org/officeDocument/2006/relationships/image" Target="../media/image790.png"/><Relationship Id="rId4" Type="http://schemas.openxmlformats.org/officeDocument/2006/relationships/customXml" Target="../ink/ink46.xml"/></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80.png"/><Relationship Id="rId1" Type="http://schemas.openxmlformats.org/officeDocument/2006/relationships/slideLayout" Target="../slideLayouts/slideLayout5.xml"/><Relationship Id="rId5" Type="http://schemas.openxmlformats.org/officeDocument/2006/relationships/image" Target="../media/image81.png"/><Relationship Id="rId4" Type="http://schemas.openxmlformats.org/officeDocument/2006/relationships/customXml" Target="../ink/ink47.xml"/></Relationships>
</file>

<file path=ppt/slides/_rels/slide2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6.png"/><Relationship Id="rId1" Type="http://schemas.openxmlformats.org/officeDocument/2006/relationships/slideLayout" Target="../slideLayouts/slideLayout5.xml"/><Relationship Id="rId5" Type="http://schemas.openxmlformats.org/officeDocument/2006/relationships/image" Target="../media/image97.png"/><Relationship Id="rId4" Type="http://schemas.openxmlformats.org/officeDocument/2006/relationships/customXml" Target="../ink/ink48.xml"/></Relationships>
</file>

<file path=ppt/slides/_rels/slide40.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customXml" Target="../ink/ink54.xml"/><Relationship Id="rId18" Type="http://schemas.openxmlformats.org/officeDocument/2006/relationships/image" Target="../media/image106.png"/><Relationship Id="rId26" Type="http://schemas.openxmlformats.org/officeDocument/2006/relationships/image" Target="../media/image110.png"/><Relationship Id="rId3" Type="http://schemas.openxmlformats.org/officeDocument/2006/relationships/customXml" Target="../ink/ink49.xml"/><Relationship Id="rId21" Type="http://schemas.openxmlformats.org/officeDocument/2006/relationships/customXml" Target="../ink/ink58.xml"/><Relationship Id="rId7" Type="http://schemas.openxmlformats.org/officeDocument/2006/relationships/customXml" Target="../ink/ink51.xml"/><Relationship Id="rId12" Type="http://schemas.openxmlformats.org/officeDocument/2006/relationships/image" Target="../media/image103.png"/><Relationship Id="rId17" Type="http://schemas.openxmlformats.org/officeDocument/2006/relationships/customXml" Target="../ink/ink56.xml"/><Relationship Id="rId25" Type="http://schemas.openxmlformats.org/officeDocument/2006/relationships/customXml" Target="../ink/ink60.xml"/><Relationship Id="rId2" Type="http://schemas.openxmlformats.org/officeDocument/2006/relationships/image" Target="../media/image98.png"/><Relationship Id="rId16" Type="http://schemas.openxmlformats.org/officeDocument/2006/relationships/image" Target="../media/image105.png"/><Relationship Id="rId20" Type="http://schemas.openxmlformats.org/officeDocument/2006/relationships/image" Target="../media/image107.png"/><Relationship Id="rId1" Type="http://schemas.openxmlformats.org/officeDocument/2006/relationships/slideLayout" Target="../slideLayouts/slideLayout5.xml"/><Relationship Id="rId6" Type="http://schemas.openxmlformats.org/officeDocument/2006/relationships/image" Target="../media/image100.png"/><Relationship Id="rId11" Type="http://schemas.openxmlformats.org/officeDocument/2006/relationships/customXml" Target="../ink/ink53.xml"/><Relationship Id="rId24" Type="http://schemas.openxmlformats.org/officeDocument/2006/relationships/image" Target="../media/image109.png"/><Relationship Id="rId5" Type="http://schemas.openxmlformats.org/officeDocument/2006/relationships/customXml" Target="../ink/ink50.xml"/><Relationship Id="rId15" Type="http://schemas.openxmlformats.org/officeDocument/2006/relationships/customXml" Target="../ink/ink55.xml"/><Relationship Id="rId23" Type="http://schemas.openxmlformats.org/officeDocument/2006/relationships/customXml" Target="../ink/ink59.xml"/><Relationship Id="rId10" Type="http://schemas.openxmlformats.org/officeDocument/2006/relationships/image" Target="../media/image102.png"/><Relationship Id="rId19" Type="http://schemas.openxmlformats.org/officeDocument/2006/relationships/customXml" Target="../ink/ink57.xml"/><Relationship Id="rId4" Type="http://schemas.openxmlformats.org/officeDocument/2006/relationships/image" Target="../media/image99.png"/><Relationship Id="rId9" Type="http://schemas.openxmlformats.org/officeDocument/2006/relationships/customXml" Target="../ink/ink52.xml"/><Relationship Id="rId14" Type="http://schemas.openxmlformats.org/officeDocument/2006/relationships/image" Target="../media/image104.png"/><Relationship Id="rId22" Type="http://schemas.openxmlformats.org/officeDocument/2006/relationships/image" Target="../media/image108.png"/></Relationships>
</file>

<file path=ppt/slides/_rels/slide41.xml.rels><?xml version="1.0" encoding="UTF-8" standalone="yes"?>
<Relationships xmlns="http://schemas.openxmlformats.org/package/2006/relationships"><Relationship Id="rId8" Type="http://schemas.openxmlformats.org/officeDocument/2006/relationships/customXml" Target="../ink/ink63.xml"/><Relationship Id="rId13" Type="http://schemas.openxmlformats.org/officeDocument/2006/relationships/image" Target="../media/image117.png"/><Relationship Id="rId18" Type="http://schemas.openxmlformats.org/officeDocument/2006/relationships/customXml" Target="../ink/ink68.xml"/><Relationship Id="rId3" Type="http://schemas.openxmlformats.org/officeDocument/2006/relationships/image" Target="../media/image112.png"/><Relationship Id="rId21" Type="http://schemas.openxmlformats.org/officeDocument/2006/relationships/image" Target="../media/image120.png"/><Relationship Id="rId7" Type="http://schemas.openxmlformats.org/officeDocument/2006/relationships/image" Target="../media/image114.png"/><Relationship Id="rId12" Type="http://schemas.openxmlformats.org/officeDocument/2006/relationships/customXml" Target="../ink/ink65.xml"/><Relationship Id="rId17" Type="http://schemas.openxmlformats.org/officeDocument/2006/relationships/image" Target="../media/image1180.png"/><Relationship Id="rId2" Type="http://schemas.openxmlformats.org/officeDocument/2006/relationships/image" Target="../media/image111.png"/><Relationship Id="rId16" Type="http://schemas.openxmlformats.org/officeDocument/2006/relationships/customXml" Target="../ink/ink67.xml"/><Relationship Id="rId20" Type="http://schemas.openxmlformats.org/officeDocument/2006/relationships/customXml" Target="../ink/ink69.xml"/><Relationship Id="rId1" Type="http://schemas.openxmlformats.org/officeDocument/2006/relationships/slideLayout" Target="../slideLayouts/slideLayout5.xml"/><Relationship Id="rId6" Type="http://schemas.openxmlformats.org/officeDocument/2006/relationships/customXml" Target="../ink/ink62.xml"/><Relationship Id="rId11" Type="http://schemas.openxmlformats.org/officeDocument/2006/relationships/image" Target="../media/image116.png"/><Relationship Id="rId5" Type="http://schemas.openxmlformats.org/officeDocument/2006/relationships/image" Target="../media/image113.png"/><Relationship Id="rId15" Type="http://schemas.openxmlformats.org/officeDocument/2006/relationships/image" Target="../media/image118.png"/><Relationship Id="rId23" Type="http://schemas.openxmlformats.org/officeDocument/2006/relationships/image" Target="../media/image121.png"/><Relationship Id="rId10" Type="http://schemas.openxmlformats.org/officeDocument/2006/relationships/customXml" Target="../ink/ink64.xml"/><Relationship Id="rId19" Type="http://schemas.openxmlformats.org/officeDocument/2006/relationships/image" Target="../media/image119.png"/><Relationship Id="rId4" Type="http://schemas.openxmlformats.org/officeDocument/2006/relationships/customXml" Target="../ink/ink61.xml"/><Relationship Id="rId9" Type="http://schemas.openxmlformats.org/officeDocument/2006/relationships/image" Target="../media/image115.png"/><Relationship Id="rId14" Type="http://schemas.openxmlformats.org/officeDocument/2006/relationships/customXml" Target="../ink/ink66.xml"/><Relationship Id="rId22" Type="http://schemas.openxmlformats.org/officeDocument/2006/relationships/customXml" Target="../ink/ink70.xml"/></Relationships>
</file>

<file path=ppt/slides/_rels/slide4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5879690" y="2911875"/>
            <a:ext cx="5874774" cy="3046988"/>
          </a:xfrm>
          <a:prstGeom prst="rect">
            <a:avLst/>
          </a:prstGeom>
          <a:noFill/>
        </p:spPr>
        <p:txBody>
          <a:bodyPr wrap="square" lIns="91440" tIns="45720" rIns="91440" bIns="45720" anchor="t">
            <a:spAutoFit/>
          </a:bodyPr>
          <a:lstStyle/>
          <a:p>
            <a:pPr algn="ctr" defTabSz="457200"/>
            <a:endParaRPr lang="it-IT" sz="3200" b="1">
              <a:solidFill>
                <a:schemeClr val="bg1"/>
              </a:solidFill>
              <a:latin typeface="Century Gothic"/>
              <a:cs typeface="Arial"/>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
        <p:nvSpPr>
          <p:cNvPr id="2" name="CasellaDiTesto 5">
            <a:extLst>
              <a:ext uri="{FF2B5EF4-FFF2-40B4-BE49-F238E27FC236}">
                <a16:creationId xmlns:a16="http://schemas.microsoft.com/office/drawing/2014/main" id="{3AD9383C-CC10-41BF-B773-E89510A3E2BC}"/>
              </a:ext>
            </a:extLst>
          </p:cNvPr>
          <p:cNvSpPr txBox="1"/>
          <p:nvPr/>
        </p:nvSpPr>
        <p:spPr>
          <a:xfrm>
            <a:off x="5648948" y="1077362"/>
            <a:ext cx="6332008" cy="33547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a:solidFill>
                  <a:schemeClr val="bg1"/>
                </a:solidFill>
                <a:ea typeface="Dotum"/>
              </a:rPr>
              <a:t>Sistema di Gestione delle</a:t>
            </a:r>
            <a:r>
              <a:rPr lang="it-IT" sz="3200" b="1">
                <a:solidFill>
                  <a:schemeClr val="bg1"/>
                </a:solidFill>
                <a:ea typeface="Dotum"/>
              </a:rPr>
              <a:t> Malattie Rare </a:t>
            </a:r>
            <a:r>
              <a:rPr lang="it-IT" sz="3200">
                <a:solidFill>
                  <a:schemeClr val="bg1"/>
                </a:solidFill>
                <a:ea typeface="Dotum"/>
              </a:rPr>
              <a:t>nel Sistema di Sinfonia </a:t>
            </a:r>
            <a:br>
              <a:rPr lang="it-IT" sz="3200">
                <a:ea typeface="Dotum" panose="020B0503020000020004" pitchFamily="34" charset="-127"/>
                <a:cs typeface="Arial"/>
              </a:rPr>
            </a:br>
            <a:r>
              <a:rPr lang="it-IT" sz="3200" b="1">
                <a:solidFill>
                  <a:schemeClr val="bg1"/>
                </a:solidFill>
                <a:ea typeface="Dotum"/>
              </a:rPr>
              <a:t>Amministrativo Distretto ASL</a:t>
            </a:r>
            <a:endParaRPr lang="it-IT" sz="3200" b="1">
              <a:solidFill>
                <a:schemeClr val="bg1"/>
              </a:solidFill>
              <a:ea typeface="Dotum"/>
              <a:cs typeface="Arial"/>
            </a:endParaRPr>
          </a:p>
          <a:p>
            <a:endParaRPr lang="it-IT" sz="2800">
              <a:solidFill>
                <a:schemeClr val="bg1"/>
              </a:solidFill>
              <a:ea typeface="Dotum" panose="020B0503020000020004" pitchFamily="34" charset="-127"/>
              <a:cs typeface="Arial"/>
            </a:endParaRPr>
          </a:p>
          <a:p>
            <a:endParaRPr lang="it-IT" sz="2800"/>
          </a:p>
          <a:p>
            <a:endParaRPr lang="it-IT" sz="2800" b="1"/>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5878A826-83D8-9787-9285-1097A6769416}"/>
              </a:ext>
            </a:extLst>
          </p:cNvPr>
          <p:cNvGrpSpPr/>
          <p:nvPr/>
        </p:nvGrpSpPr>
        <p:grpSpPr>
          <a:xfrm>
            <a:off x="993165" y="2179541"/>
            <a:ext cx="500793" cy="2706643"/>
            <a:chOff x="442181" y="1593387"/>
            <a:chExt cx="488380" cy="2347317"/>
          </a:xfrm>
        </p:grpSpPr>
        <p:sp>
          <p:nvSpPr>
            <p:cNvPr id="6" name="Rettangolo 5">
              <a:extLst>
                <a:ext uri="{FF2B5EF4-FFF2-40B4-BE49-F238E27FC236}">
                  <a16:creationId xmlns:a16="http://schemas.microsoft.com/office/drawing/2014/main" id="{3E5426D2-FEDA-92E5-11AE-7DADA7CC2E7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E17EA19A-DF6C-40FA-3461-28955DB0AFFD}"/>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9" name="CasellaDiTesto 1">
            <a:extLst>
              <a:ext uri="{FF2B5EF4-FFF2-40B4-BE49-F238E27FC236}">
                <a16:creationId xmlns:a16="http://schemas.microsoft.com/office/drawing/2014/main" id="{612E8B59-4455-950B-B0B7-D24CCD09C666}"/>
              </a:ext>
            </a:extLst>
          </p:cNvPr>
          <p:cNvSpPr txBox="1"/>
          <p:nvPr/>
        </p:nvSpPr>
        <p:spPr>
          <a:xfrm>
            <a:off x="1620780" y="2653659"/>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a:solidFill>
                <a:srgbClr val="012B51"/>
              </a:solidFill>
              <a:latin typeface="+mn-lt"/>
            </a:endParaRP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620780" y="312777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620780" y="362172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620780" y="407601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620780" y="217954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a:solidFill>
                  <a:schemeClr val="bg1"/>
                </a:solidFill>
                <a:latin typeface="+mn-lt"/>
              </a:rPr>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620777" y="455013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2" name="CasellaDiTesto 15">
            <a:extLst>
              <a:ext uri="{FF2B5EF4-FFF2-40B4-BE49-F238E27FC236}">
                <a16:creationId xmlns:a16="http://schemas.microsoft.com/office/drawing/2014/main" id="{A6DE5544-B0F8-1333-2E04-8DDBBFBE9111}"/>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80946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ttangolo 57">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61" name="Rettangolo 60">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63024" y="1606195"/>
            <a:ext cx="6400800" cy="4314825"/>
          </a:xfrm>
          <a:prstGeom prst="rect">
            <a:avLst/>
          </a:prstGeom>
        </p:spPr>
      </p:pic>
      <p:sp>
        <p:nvSpPr>
          <p:cNvPr id="2"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latin typeface="Arial"/>
                <a:ea typeface="Calibri"/>
                <a:cs typeface="Arial"/>
              </a:rPr>
              <a:t>01 - Introduzione</a:t>
            </a:r>
          </a:p>
          <a:p>
            <a:pPr algn="l"/>
            <a:endParaRPr lang="it-IT">
              <a:cs typeface="Arial"/>
            </a:endParaRPr>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D2D4DA41-15F1-5CDB-0C8D-71D75F7F3F97}"/>
              </a:ext>
            </a:extLst>
          </p:cNvPr>
          <p:cNvGrpSpPr/>
          <p:nvPr/>
        </p:nvGrpSpPr>
        <p:grpSpPr>
          <a:xfrm>
            <a:off x="755944" y="2240915"/>
            <a:ext cx="523204" cy="2486835"/>
            <a:chOff x="442181" y="1593387"/>
            <a:chExt cx="488380" cy="2347317"/>
          </a:xfrm>
        </p:grpSpPr>
        <p:sp>
          <p:nvSpPr>
            <p:cNvPr id="6" name="Rettangolo 5">
              <a:extLst>
                <a:ext uri="{FF2B5EF4-FFF2-40B4-BE49-F238E27FC236}">
                  <a16:creationId xmlns:a16="http://schemas.microsoft.com/office/drawing/2014/main" id="{222F0FFC-BDB6-D48E-CCB1-63F086B8D0D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DE6C5CE1-DB08-3D3B-8EF1-02AFAA9B776D}"/>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9" name="CasellaDiTesto 1">
            <a:extLst>
              <a:ext uri="{FF2B5EF4-FFF2-40B4-BE49-F238E27FC236}">
                <a16:creationId xmlns:a16="http://schemas.microsoft.com/office/drawing/2014/main" id="{612E8B59-4455-950B-B0B7-D24CCD09C666}"/>
              </a:ext>
            </a:extLst>
          </p:cNvPr>
          <p:cNvSpPr txBox="1"/>
          <p:nvPr/>
        </p:nvSpPr>
        <p:spPr>
          <a:xfrm>
            <a:off x="1349942" y="2771062"/>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349942" y="324518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349942" y="371929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349942" y="4193416"/>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349942" y="229694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349939" y="466753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3" name="Rettangolo 2">
            <a:extLst>
              <a:ext uri="{FF2B5EF4-FFF2-40B4-BE49-F238E27FC236}">
                <a16:creationId xmlns:a16="http://schemas.microsoft.com/office/drawing/2014/main" id="{044BD834-8698-BFEA-EAF0-3A06BF487929}"/>
              </a:ext>
            </a:extLst>
          </p:cNvPr>
          <p:cNvSpPr/>
          <p:nvPr/>
        </p:nvSpPr>
        <p:spPr>
          <a:xfrm>
            <a:off x="756119" y="263849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CasellaDiTesto 15">
            <a:extLst>
              <a:ext uri="{FF2B5EF4-FFF2-40B4-BE49-F238E27FC236}">
                <a16:creationId xmlns:a16="http://schemas.microsoft.com/office/drawing/2014/main" id="{5ACF75C7-AED5-DF6A-BCF2-E30CDF742127}"/>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91026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nettore diritto 8">
            <a:extLst>
              <a:ext uri="{FF2B5EF4-FFF2-40B4-BE49-F238E27FC236}">
                <a16:creationId xmlns:a16="http://schemas.microsoft.com/office/drawing/2014/main" id="{6116A5BA-3295-2123-51C0-523DA3B15C79}"/>
              </a:ext>
            </a:extLst>
          </p:cNvPr>
          <p:cNvCxnSpPr>
            <a:cxnSpLocks/>
          </p:cNvCxnSpPr>
          <p:nvPr/>
        </p:nvCxnSpPr>
        <p:spPr>
          <a:xfrm>
            <a:off x="8167016" y="1499820"/>
            <a:ext cx="58615" cy="39129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Emissione</a:t>
            </a:r>
            <a:endParaRPr lang="en-US" sz="1600" b="1">
              <a:solidFill>
                <a:schemeClr val="bg1"/>
              </a:solidFill>
              <a:latin typeface="Century Gothic" panose="020B0502020202020204" pitchFamily="34" charset="0"/>
              <a:cs typeface="Calibri" panose="020F0502020204030204" pitchFamily="34" charset="0"/>
            </a:endParaRPr>
          </a:p>
        </p:txBody>
      </p:sp>
      <p:sp>
        <p:nvSpPr>
          <p:cNvPr id="11"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del Paziente </a:t>
            </a:r>
            <a:endParaRPr lang="en-US" sz="1400" b="1">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a:solidFill>
                <a:schemeClr val="bg1"/>
              </a:solidFill>
              <a:latin typeface="Century Gothic" panose="020B0502020202020204" pitchFamily="34" charset="0"/>
              <a:cs typeface="Calibri" panose="020F0502020204030204" pitchFamily="34" charset="0"/>
            </a:endParaRPr>
          </a:p>
        </p:txBody>
      </p:sp>
      <p:sp>
        <p:nvSpPr>
          <p:cNvPr id="12"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Clinici</a:t>
            </a:r>
          </a:p>
        </p:txBody>
      </p:sp>
      <p:sp>
        <p:nvSpPr>
          <p:cNvPr id="13" name="CasellaDiTesto 19">
            <a:extLst>
              <a:ext uri="{FF2B5EF4-FFF2-40B4-BE49-F238E27FC236}">
                <a16:creationId xmlns:a16="http://schemas.microsoft.com/office/drawing/2014/main" id="{EDAF70AE-92BC-15CC-8858-2F1BA8BFF3C9}"/>
              </a:ext>
            </a:extLst>
          </p:cNvPr>
          <p:cNvSpPr txBox="1"/>
          <p:nvPr/>
        </p:nvSpPr>
        <p:spPr>
          <a:xfrm>
            <a:off x="6428956" y="2688953"/>
            <a:ext cx="1662928" cy="1169936"/>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a:solidFill>
                  <a:srgbClr val="003D69"/>
                </a:solidFill>
                <a:latin typeface="Century Gothic" panose="020B0502020202020204" pitchFamily="34" charset="0"/>
              </a:rPr>
              <a:t>Direttore Sanitario</a:t>
            </a:r>
          </a:p>
          <a:p>
            <a:pPr algn="ctr"/>
            <a:endParaRPr lang="it-IT">
              <a:solidFill>
                <a:srgbClr val="003D69"/>
              </a:solidFill>
              <a:latin typeface="Century Gothic" panose="020B0502020202020204" pitchFamily="34" charset="0"/>
            </a:endParaRPr>
          </a:p>
        </p:txBody>
      </p:sp>
      <p:grpSp>
        <p:nvGrpSpPr>
          <p:cNvPr id="14" name="Gruppo 13">
            <a:extLst>
              <a:ext uri="{FF2B5EF4-FFF2-40B4-BE49-F238E27FC236}">
                <a16:creationId xmlns:a16="http://schemas.microsoft.com/office/drawing/2014/main" id="{00E99880-EF29-5532-2EE6-92661C6C44F3}"/>
              </a:ext>
            </a:extLst>
          </p:cNvPr>
          <p:cNvGrpSpPr/>
          <p:nvPr/>
        </p:nvGrpSpPr>
        <p:grpSpPr>
          <a:xfrm>
            <a:off x="4636954" y="2530174"/>
            <a:ext cx="608516" cy="678220"/>
            <a:chOff x="4636954" y="2530174"/>
            <a:chExt cx="573028" cy="536318"/>
          </a:xfrm>
        </p:grpSpPr>
        <p:sp>
          <p:nvSpPr>
            <p:cNvPr id="15" name="Rounded Rectangle 2">
              <a:extLst>
                <a:ext uri="{FF2B5EF4-FFF2-40B4-BE49-F238E27FC236}">
                  <a16:creationId xmlns:a16="http://schemas.microsoft.com/office/drawing/2014/main" id="{5FE7B450-98A5-8B7F-1D6A-9B05F8EFE35C}"/>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6" name="Picture 60">
              <a:extLst>
                <a:ext uri="{FF2B5EF4-FFF2-40B4-BE49-F238E27FC236}">
                  <a16:creationId xmlns:a16="http://schemas.microsoft.com/office/drawing/2014/main" id="{BE7C018C-F3B8-6846-958F-0006AEBA57BB}"/>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7"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18"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19"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20" name="Gruppo 19">
            <a:extLst>
              <a:ext uri="{FF2B5EF4-FFF2-40B4-BE49-F238E27FC236}">
                <a16:creationId xmlns:a16="http://schemas.microsoft.com/office/drawing/2014/main" id="{056A52B9-BD4D-36A6-CC1C-40ACDB9CE316}"/>
              </a:ext>
            </a:extLst>
          </p:cNvPr>
          <p:cNvGrpSpPr/>
          <p:nvPr/>
        </p:nvGrpSpPr>
        <p:grpSpPr>
          <a:xfrm>
            <a:off x="4600580" y="4419786"/>
            <a:ext cx="3357016" cy="690206"/>
            <a:chOff x="4600583" y="4419772"/>
            <a:chExt cx="3528628" cy="697697"/>
          </a:xfrm>
        </p:grpSpPr>
        <p:grpSp>
          <p:nvGrpSpPr>
            <p:cNvPr id="21" name="Gruppo 20">
              <a:extLst>
                <a:ext uri="{FF2B5EF4-FFF2-40B4-BE49-F238E27FC236}">
                  <a16:creationId xmlns:a16="http://schemas.microsoft.com/office/drawing/2014/main" id="{41088264-953F-7B8C-84EF-E97B2F612665}"/>
                </a:ext>
              </a:extLst>
            </p:cNvPr>
            <p:cNvGrpSpPr/>
            <p:nvPr/>
          </p:nvGrpSpPr>
          <p:grpSpPr>
            <a:xfrm>
              <a:off x="4600583" y="4419772"/>
              <a:ext cx="727388" cy="697697"/>
              <a:chOff x="4600575" y="4419764"/>
              <a:chExt cx="573028" cy="536318"/>
            </a:xfrm>
          </p:grpSpPr>
          <p:sp>
            <p:nvSpPr>
              <p:cNvPr id="24" name="Oval 61">
                <a:extLst>
                  <a:ext uri="{FF2B5EF4-FFF2-40B4-BE49-F238E27FC236}">
                    <a16:creationId xmlns:a16="http://schemas.microsoft.com/office/drawing/2014/main" id="{2BBDC5B3-2AE8-684A-345F-43203143CF7A}"/>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25" name="Graphic 63" descr="Programmatrice con riempimento a tinta unita">
                <a:extLst>
                  <a:ext uri="{FF2B5EF4-FFF2-40B4-BE49-F238E27FC236}">
                    <a16:creationId xmlns:a16="http://schemas.microsoft.com/office/drawing/2014/main" id="{5A01ECB7-3439-F556-0B02-1D5A6CED8E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6" name="Rounded Rectangle 2">
                <a:extLst>
                  <a:ext uri="{FF2B5EF4-FFF2-40B4-BE49-F238E27FC236}">
                    <a16:creationId xmlns:a16="http://schemas.microsoft.com/office/drawing/2014/main" id="{23A573D0-EDA9-7AAF-4A44-10F33DCE41FC}"/>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2" name="CasellaDiTesto 19">
              <a:extLst>
                <a:ext uri="{FF2B5EF4-FFF2-40B4-BE49-F238E27FC236}">
                  <a16:creationId xmlns:a16="http://schemas.microsoft.com/office/drawing/2014/main" id="{CF23B1EE-A4E6-5F0C-9190-7AC0E6676F92}"/>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23" name="CasellaDiTesto 22">
              <a:extLst>
                <a:ext uri="{FF2B5EF4-FFF2-40B4-BE49-F238E27FC236}">
                  <a16:creationId xmlns:a16="http://schemas.microsoft.com/office/drawing/2014/main" id="{7BE2A3FB-EA8A-1E65-9F0C-2746CAC28E36}"/>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7" name="Rettangolo 26">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8"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Caricamento</a:t>
            </a:r>
            <a:endParaRPr lang="en-US" sz="1600" b="1">
              <a:solidFill>
                <a:schemeClr val="bg1"/>
              </a:solidFill>
              <a:latin typeface="Century Gothic" panose="020B0502020202020204" pitchFamily="34" charset="0"/>
              <a:cs typeface="Calibri" panose="020F0502020204030204" pitchFamily="34" charset="0"/>
            </a:endParaRPr>
          </a:p>
        </p:txBody>
      </p:sp>
      <p:sp>
        <p:nvSpPr>
          <p:cNvPr id="29"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0" name="Gruppo 29">
            <a:extLst>
              <a:ext uri="{FF2B5EF4-FFF2-40B4-BE49-F238E27FC236}">
                <a16:creationId xmlns:a16="http://schemas.microsoft.com/office/drawing/2014/main" id="{67FE874C-BC27-C515-0D93-391B2513D47D}"/>
              </a:ext>
            </a:extLst>
          </p:cNvPr>
          <p:cNvGrpSpPr/>
          <p:nvPr/>
        </p:nvGrpSpPr>
        <p:grpSpPr>
          <a:xfrm>
            <a:off x="8515053" y="4419769"/>
            <a:ext cx="3605863" cy="690204"/>
            <a:chOff x="8515058" y="4419762"/>
            <a:chExt cx="3790196" cy="697696"/>
          </a:xfrm>
        </p:grpSpPr>
        <p:grpSp>
          <p:nvGrpSpPr>
            <p:cNvPr id="31" name="Gruppo 30">
              <a:extLst>
                <a:ext uri="{FF2B5EF4-FFF2-40B4-BE49-F238E27FC236}">
                  <a16:creationId xmlns:a16="http://schemas.microsoft.com/office/drawing/2014/main" id="{8071B83C-E29E-DD9E-CEDD-35E9159DAA60}"/>
                </a:ext>
              </a:extLst>
            </p:cNvPr>
            <p:cNvGrpSpPr/>
            <p:nvPr/>
          </p:nvGrpSpPr>
          <p:grpSpPr>
            <a:xfrm>
              <a:off x="8515058" y="4419762"/>
              <a:ext cx="727388" cy="697696"/>
              <a:chOff x="8515043" y="4419762"/>
              <a:chExt cx="573028" cy="536318"/>
            </a:xfrm>
          </p:grpSpPr>
          <p:sp>
            <p:nvSpPr>
              <p:cNvPr id="34" name="Oval 61">
                <a:extLst>
                  <a:ext uri="{FF2B5EF4-FFF2-40B4-BE49-F238E27FC236}">
                    <a16:creationId xmlns:a16="http://schemas.microsoft.com/office/drawing/2014/main" id="{000ADB26-48EA-5FBA-DEE9-DFBCCABFB36F}"/>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35" name="Graphic 63" descr="Programmatrice con riempimento a tinta unita">
                <a:extLst>
                  <a:ext uri="{FF2B5EF4-FFF2-40B4-BE49-F238E27FC236}">
                    <a16:creationId xmlns:a16="http://schemas.microsoft.com/office/drawing/2014/main" id="{FF15BF5D-C5CC-3473-AF1D-0E60B19FD3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6" name="Rounded Rectangle 2">
                <a:extLst>
                  <a:ext uri="{FF2B5EF4-FFF2-40B4-BE49-F238E27FC236}">
                    <a16:creationId xmlns:a16="http://schemas.microsoft.com/office/drawing/2014/main" id="{92DBAC0E-B380-DC7D-94A0-AA9E251ECE0C}"/>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32" name="CasellaDiTesto 19">
              <a:extLst>
                <a:ext uri="{FF2B5EF4-FFF2-40B4-BE49-F238E27FC236}">
                  <a16:creationId xmlns:a16="http://schemas.microsoft.com/office/drawing/2014/main" id="{8CDC9285-646B-BF94-1FEA-3B6A34054DE4}"/>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33" name="CasellaDiTesto 34">
              <a:extLst>
                <a:ext uri="{FF2B5EF4-FFF2-40B4-BE49-F238E27FC236}">
                  <a16:creationId xmlns:a16="http://schemas.microsoft.com/office/drawing/2014/main" id="{D8DDFA71-E2DC-5D9F-6D43-B93E673BD944}"/>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7" name="Gruppo 36">
            <a:extLst>
              <a:ext uri="{FF2B5EF4-FFF2-40B4-BE49-F238E27FC236}">
                <a16:creationId xmlns:a16="http://schemas.microsoft.com/office/drawing/2014/main" id="{50F076A1-D6CE-1A69-8FA7-7CC47C2C156C}"/>
              </a:ext>
            </a:extLst>
          </p:cNvPr>
          <p:cNvGrpSpPr/>
          <p:nvPr/>
        </p:nvGrpSpPr>
        <p:grpSpPr>
          <a:xfrm>
            <a:off x="8529380" y="2020962"/>
            <a:ext cx="3385142" cy="1153928"/>
            <a:chOff x="8529372" y="2020962"/>
            <a:chExt cx="3558187" cy="1166453"/>
          </a:xfrm>
        </p:grpSpPr>
        <p:grpSp>
          <p:nvGrpSpPr>
            <p:cNvPr id="38" name="Gruppo 37">
              <a:extLst>
                <a:ext uri="{FF2B5EF4-FFF2-40B4-BE49-F238E27FC236}">
                  <a16:creationId xmlns:a16="http://schemas.microsoft.com/office/drawing/2014/main" id="{6A28A43C-E4AF-2000-E7E4-5A5B8330F0D8}"/>
                </a:ext>
              </a:extLst>
            </p:cNvPr>
            <p:cNvGrpSpPr/>
            <p:nvPr/>
          </p:nvGrpSpPr>
          <p:grpSpPr>
            <a:xfrm>
              <a:off x="8627831" y="2723621"/>
              <a:ext cx="488617" cy="463794"/>
              <a:chOff x="8627831" y="2723621"/>
              <a:chExt cx="350874" cy="350876"/>
            </a:xfrm>
          </p:grpSpPr>
          <p:sp>
            <p:nvSpPr>
              <p:cNvPr id="42" name="Oval 61">
                <a:extLst>
                  <a:ext uri="{FF2B5EF4-FFF2-40B4-BE49-F238E27FC236}">
                    <a16:creationId xmlns:a16="http://schemas.microsoft.com/office/drawing/2014/main" id="{5DE62FDE-E219-0855-4C7F-A2A692957596}"/>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3" name="Picture 2">
                <a:extLst>
                  <a:ext uri="{FF2B5EF4-FFF2-40B4-BE49-F238E27FC236}">
                    <a16:creationId xmlns:a16="http://schemas.microsoft.com/office/drawing/2014/main" id="{A9C0DE74-D3F0-3489-FA73-0F20E72F7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Rectangle 202">
              <a:extLst>
                <a:ext uri="{FF2B5EF4-FFF2-40B4-BE49-F238E27FC236}">
                  <a16:creationId xmlns:a16="http://schemas.microsoft.com/office/drawing/2014/main" id="{40B2313E-7CFF-562B-2BFC-10A045F879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Monitoraggio e Controllo</a:t>
              </a:r>
              <a:endParaRPr lang="en-US" sz="1400" b="1">
                <a:solidFill>
                  <a:schemeClr val="bg1"/>
                </a:solidFill>
                <a:latin typeface="Century Gothic" panose="020B0502020202020204" pitchFamily="34" charset="0"/>
                <a:cs typeface="Calibri" panose="020F0502020204030204" pitchFamily="34" charset="0"/>
              </a:endParaRPr>
            </a:p>
          </p:txBody>
        </p:sp>
        <p:sp>
          <p:nvSpPr>
            <p:cNvPr id="40" name="CasellaDiTesto 19">
              <a:extLst>
                <a:ext uri="{FF2B5EF4-FFF2-40B4-BE49-F238E27FC236}">
                  <a16:creationId xmlns:a16="http://schemas.microsoft.com/office/drawing/2014/main" id="{CCD23C77-634A-42BB-0D59-C657D660FD79}"/>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a:solidFill>
                  <a:srgbClr val="003D69"/>
                </a:solidFill>
                <a:latin typeface="Century Gothic" panose="020B0502020202020204" pitchFamily="34" charset="0"/>
                <a:cs typeface="Calibri" panose="020F0502020204030204" pitchFamily="34" charset="0"/>
              </a:endParaRPr>
            </a:p>
          </p:txBody>
        </p:sp>
        <p:sp>
          <p:nvSpPr>
            <p:cNvPr id="41" name="CasellaDiTesto 44">
              <a:extLst>
                <a:ext uri="{FF2B5EF4-FFF2-40B4-BE49-F238E27FC236}">
                  <a16:creationId xmlns:a16="http://schemas.microsoft.com/office/drawing/2014/main" id="{9FA5C6A8-A1D0-27D9-901F-3C5C8C8CB304}"/>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4" name="Gruppo 43">
            <a:extLst>
              <a:ext uri="{FF2B5EF4-FFF2-40B4-BE49-F238E27FC236}">
                <a16:creationId xmlns:a16="http://schemas.microsoft.com/office/drawing/2014/main" id="{6C02A6BC-5FA7-326F-2CD6-B44C5B177818}"/>
              </a:ext>
            </a:extLst>
          </p:cNvPr>
          <p:cNvGrpSpPr/>
          <p:nvPr/>
        </p:nvGrpSpPr>
        <p:grpSpPr>
          <a:xfrm>
            <a:off x="8541898" y="2587326"/>
            <a:ext cx="3517039" cy="1203439"/>
            <a:chOff x="8541896" y="2587322"/>
            <a:chExt cx="4307547" cy="1197737"/>
          </a:xfrm>
        </p:grpSpPr>
        <p:sp>
          <p:nvSpPr>
            <p:cNvPr id="45" name="CasellaDiTesto 48">
              <a:extLst>
                <a:ext uri="{FF2B5EF4-FFF2-40B4-BE49-F238E27FC236}">
                  <a16:creationId xmlns:a16="http://schemas.microsoft.com/office/drawing/2014/main" id="{DD148F90-FA1F-1BFE-0E27-6324350C28C3}"/>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ASL</a:t>
              </a:r>
            </a:p>
          </p:txBody>
        </p:sp>
        <p:sp>
          <p:nvSpPr>
            <p:cNvPr id="46" name="CasellaDiTesto 19">
              <a:extLst>
                <a:ext uri="{FF2B5EF4-FFF2-40B4-BE49-F238E27FC236}">
                  <a16:creationId xmlns:a16="http://schemas.microsoft.com/office/drawing/2014/main" id="{5F0EA533-3D81-4A9D-3FA5-53F05A66DAC3}"/>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Referente </a:t>
              </a:r>
              <a:br>
                <a:rPr lang="it-IT"/>
              </a:br>
              <a:r>
                <a:rPr lang="it-IT"/>
                <a:t>DISTRETTO</a:t>
              </a:r>
            </a:p>
            <a:p>
              <a:r>
                <a:rPr lang="it-IT"/>
                <a:t>Amministrativo</a:t>
              </a:r>
              <a:br>
                <a:rPr lang="it-IT"/>
              </a:br>
              <a:r>
                <a:rPr lang="it-IT"/>
                <a:t>DISTRETTO</a:t>
              </a:r>
            </a:p>
            <a:p>
              <a:r>
                <a:rPr lang="it-IT"/>
                <a:t>Referente ASL</a:t>
              </a:r>
            </a:p>
            <a:p>
              <a:r>
                <a:rPr lang="it-IT"/>
                <a:t>Direttore Sanitario</a:t>
              </a:r>
            </a:p>
          </p:txBody>
        </p:sp>
        <p:sp>
          <p:nvSpPr>
            <p:cNvPr id="47" name="Rounded Rectangle 2">
              <a:extLst>
                <a:ext uri="{FF2B5EF4-FFF2-40B4-BE49-F238E27FC236}">
                  <a16:creationId xmlns:a16="http://schemas.microsoft.com/office/drawing/2014/main" id="{812A1ED9-4DE1-437D-C291-A6F5B96392F6}"/>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8"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9"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0"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1"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2"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3"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2" name="CasellaDiTesto 5">
            <a:extLst>
              <a:ext uri="{FF2B5EF4-FFF2-40B4-BE49-F238E27FC236}">
                <a16:creationId xmlns:a16="http://schemas.microsoft.com/office/drawing/2014/main" id="{9383A24A-2F5F-438C-971B-CEC5489AAA66}"/>
              </a:ext>
            </a:extLst>
          </p:cNvPr>
          <p:cNvSpPr txBox="1"/>
          <p:nvPr/>
        </p:nvSpPr>
        <p:spPr>
          <a:xfrm>
            <a:off x="1063258" y="206303"/>
            <a:ext cx="9601064" cy="86177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latin typeface="Arial"/>
                <a:ea typeface="Calibri"/>
                <a:cs typeface="Arial"/>
              </a:rPr>
              <a:t>02 - Profili Coinvolti</a:t>
            </a:r>
          </a:p>
          <a:p>
            <a:pPr algn="l"/>
            <a:endParaRPr lang="it-IT">
              <a:cs typeface="Arial"/>
            </a:endParaRPr>
          </a:p>
        </p:txBody>
      </p:sp>
      <p:sp>
        <p:nvSpPr>
          <p:cNvPr id="4" name="Rettangolo 3">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6" name="Rettangolo 5">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1186085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1D13E379-946A-9103-11AC-E7EA1B137F98}"/>
              </a:ext>
            </a:extLst>
          </p:cNvPr>
          <p:cNvGrpSpPr/>
          <p:nvPr/>
        </p:nvGrpSpPr>
        <p:grpSpPr>
          <a:xfrm>
            <a:off x="735258" y="2127649"/>
            <a:ext cx="465625" cy="2753536"/>
            <a:chOff x="442181" y="1593387"/>
            <a:chExt cx="488380" cy="2347317"/>
          </a:xfrm>
        </p:grpSpPr>
        <p:sp>
          <p:nvSpPr>
            <p:cNvPr id="6" name="Rettangolo 5">
              <a:extLst>
                <a:ext uri="{FF2B5EF4-FFF2-40B4-BE49-F238E27FC236}">
                  <a16:creationId xmlns:a16="http://schemas.microsoft.com/office/drawing/2014/main" id="{36CD072B-9186-AA93-B768-9EEA76B2DB2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2D9F6459-3239-9559-DEB2-4AA71063F3A9}"/>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8" name="Rettangolo 7">
            <a:extLst>
              <a:ext uri="{FF2B5EF4-FFF2-40B4-BE49-F238E27FC236}">
                <a16:creationId xmlns:a16="http://schemas.microsoft.com/office/drawing/2014/main" id="{BA3C224E-EAAE-8720-FC17-ACF78CED503E}"/>
              </a:ext>
            </a:extLst>
          </p:cNvPr>
          <p:cNvSpPr/>
          <p:nvPr/>
        </p:nvSpPr>
        <p:spPr>
          <a:xfrm>
            <a:off x="733707" y="2501262"/>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327703" y="274744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327703" y="322156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327703" y="36956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327703" y="416979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327703" y="2273325"/>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327700" y="4643915"/>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16" name="CasellaDiTesto 15">
            <a:extLst>
              <a:ext uri="{FF2B5EF4-FFF2-40B4-BE49-F238E27FC236}">
                <a16:creationId xmlns:a16="http://schemas.microsoft.com/office/drawing/2014/main" id="{D0B6B059-ADD0-FF46-7F2A-59DEE3707DE6}"/>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1955832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29">
            <a:extLst>
              <a:ext uri="{FF2B5EF4-FFF2-40B4-BE49-F238E27FC236}">
                <a16:creationId xmlns:a16="http://schemas.microsoft.com/office/drawing/2014/main" id="{ED9D95A4-630D-F5E2-C118-63F5E1739B11}"/>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1/2</a:t>
            </a:r>
          </a:p>
          <a:p>
            <a:pPr algn="l"/>
            <a:endParaRPr lang="it-IT">
              <a:cs typeface="Arial"/>
            </a:endParaRPr>
          </a:p>
        </p:txBody>
      </p:sp>
      <p:sp>
        <p:nvSpPr>
          <p:cNvPr id="4"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cxnSp>
        <p:nvCxnSpPr>
          <p:cNvPr id="31" name="Connettore diritto 30">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Semplice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3" name="Gruppo 32">
            <a:extLst>
              <a:ext uri="{FF2B5EF4-FFF2-40B4-BE49-F238E27FC236}">
                <a16:creationId xmlns:a16="http://schemas.microsoft.com/office/drawing/2014/main" id="{322B589F-B980-1430-354E-289897794A48}"/>
              </a:ext>
            </a:extLst>
          </p:cNvPr>
          <p:cNvGrpSpPr/>
          <p:nvPr/>
        </p:nvGrpSpPr>
        <p:grpSpPr>
          <a:xfrm>
            <a:off x="6776007" y="2030012"/>
            <a:ext cx="5006415" cy="4134855"/>
            <a:chOff x="6776007" y="2030012"/>
            <a:chExt cx="5006415" cy="4134855"/>
          </a:xfrm>
        </p:grpSpPr>
        <p:pic>
          <p:nvPicPr>
            <p:cNvPr id="34" name="Immagine 33">
              <a:extLst>
                <a:ext uri="{FF2B5EF4-FFF2-40B4-BE49-F238E27FC236}">
                  <a16:creationId xmlns:a16="http://schemas.microsoft.com/office/drawing/2014/main" id="{774E52CF-42C0-87CF-AA0F-4E993FEF9785}"/>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35" name="Immagine 34">
              <a:extLst>
                <a:ext uri="{FF2B5EF4-FFF2-40B4-BE49-F238E27FC236}">
                  <a16:creationId xmlns:a16="http://schemas.microsoft.com/office/drawing/2014/main" id="{E9254D6E-1CA3-4FFA-16EE-7744FF4958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36" name="Rounded Rectangle 2">
              <a:extLst>
                <a:ext uri="{FF2B5EF4-FFF2-40B4-BE49-F238E27FC236}">
                  <a16:creationId xmlns:a16="http://schemas.microsoft.com/office/drawing/2014/main" id="{823E3781-F9E5-AB84-42F0-BA2D61B2C15D}"/>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7" name="Rounded Rectangle 2">
              <a:extLst>
                <a:ext uri="{FF2B5EF4-FFF2-40B4-BE49-F238E27FC236}">
                  <a16:creationId xmlns:a16="http://schemas.microsoft.com/office/drawing/2014/main" id="{DBB12D8B-E5A8-81E8-C75C-8439ECE65113}"/>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8" name="Picture 60">
              <a:extLst>
                <a:ext uri="{FF2B5EF4-FFF2-40B4-BE49-F238E27FC236}">
                  <a16:creationId xmlns:a16="http://schemas.microsoft.com/office/drawing/2014/main" id="{3C3F9B3E-2530-80FF-9354-68616E2F09F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39" name="Rounded Rectangle 2">
              <a:extLst>
                <a:ext uri="{FF2B5EF4-FFF2-40B4-BE49-F238E27FC236}">
                  <a16:creationId xmlns:a16="http://schemas.microsoft.com/office/drawing/2014/main" id="{0CF55D74-8D76-ED30-03BB-0ADCEB3EE1B9}"/>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0" name="Parentesi graffa aperta 39">
              <a:extLst>
                <a:ext uri="{FF2B5EF4-FFF2-40B4-BE49-F238E27FC236}">
                  <a16:creationId xmlns:a16="http://schemas.microsoft.com/office/drawing/2014/main" id="{36FB1387-E26C-BFC0-DFF2-75800D9D46A4}"/>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41" name="CasellaDiTesto 37">
              <a:extLst>
                <a:ext uri="{FF2B5EF4-FFF2-40B4-BE49-F238E27FC236}">
                  <a16:creationId xmlns:a16="http://schemas.microsoft.com/office/drawing/2014/main" id="{DCF056ED-5BC8-3226-F118-EE22D5B93E6C}"/>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42" name="CasellaDiTesto 38">
              <a:extLst>
                <a:ext uri="{FF2B5EF4-FFF2-40B4-BE49-F238E27FC236}">
                  <a16:creationId xmlns:a16="http://schemas.microsoft.com/office/drawing/2014/main" id="{014A0D09-9DA5-A85D-EC26-752CA9B330DD}"/>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43" name="Immagine 42">
              <a:extLst>
                <a:ext uri="{FF2B5EF4-FFF2-40B4-BE49-F238E27FC236}">
                  <a16:creationId xmlns:a16="http://schemas.microsoft.com/office/drawing/2014/main" id="{85D6486C-108F-25F5-B139-B1735919969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44" name="Immagine 43">
              <a:extLst>
                <a:ext uri="{FF2B5EF4-FFF2-40B4-BE49-F238E27FC236}">
                  <a16:creationId xmlns:a16="http://schemas.microsoft.com/office/drawing/2014/main" id="{A708D361-8213-9E26-1582-D3405A36AC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45" name="Rounded Rectangle 2">
              <a:extLst>
                <a:ext uri="{FF2B5EF4-FFF2-40B4-BE49-F238E27FC236}">
                  <a16:creationId xmlns:a16="http://schemas.microsoft.com/office/drawing/2014/main" id="{77FDC91A-8DB0-9D49-8FBA-05A113D6E2CF}"/>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6" name="Rounded Rectangle 2">
              <a:extLst>
                <a:ext uri="{FF2B5EF4-FFF2-40B4-BE49-F238E27FC236}">
                  <a16:creationId xmlns:a16="http://schemas.microsoft.com/office/drawing/2014/main" id="{A18AAD57-9A21-19C0-8EF7-A6D600200B41}"/>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7" name="Picture 60">
              <a:extLst>
                <a:ext uri="{FF2B5EF4-FFF2-40B4-BE49-F238E27FC236}">
                  <a16:creationId xmlns:a16="http://schemas.microsoft.com/office/drawing/2014/main" id="{E53174DF-D79E-C269-35ED-7E670C44E861}"/>
                </a:ext>
              </a:extLst>
            </p:cNvPr>
            <p:cNvPicPr>
              <a:picLocks noChangeAspect="1"/>
            </p:cNvPicPr>
            <p:nvPr/>
          </p:nvPicPr>
          <p:blipFill>
            <a:blip r:embed="rId4"/>
            <a:stretch>
              <a:fillRect/>
            </a:stretch>
          </p:blipFill>
          <p:spPr>
            <a:xfrm>
              <a:off x="7629256" y="5655866"/>
              <a:ext cx="493802" cy="473249"/>
            </a:xfrm>
            <a:prstGeom prst="rect">
              <a:avLst/>
            </a:prstGeom>
          </p:spPr>
        </p:pic>
        <p:sp>
          <p:nvSpPr>
            <p:cNvPr id="48" name="Rounded Rectangle 2">
              <a:extLst>
                <a:ext uri="{FF2B5EF4-FFF2-40B4-BE49-F238E27FC236}">
                  <a16:creationId xmlns:a16="http://schemas.microsoft.com/office/drawing/2014/main" id="{FC3B8FBF-784C-D7A4-581D-318F549BF782}"/>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9" name="Parentesi graffa aperta 48">
              <a:extLst>
                <a:ext uri="{FF2B5EF4-FFF2-40B4-BE49-F238E27FC236}">
                  <a16:creationId xmlns:a16="http://schemas.microsoft.com/office/drawing/2014/main" id="{E6AE8A6E-8CBF-193C-BE98-D11B322247B8}"/>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0" name="CasellaDiTesto 46">
              <a:extLst>
                <a:ext uri="{FF2B5EF4-FFF2-40B4-BE49-F238E27FC236}">
                  <a16:creationId xmlns:a16="http://schemas.microsoft.com/office/drawing/2014/main" id="{0C3BDADE-33C7-C9E7-BAB0-694FC416C7B4}"/>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51" name="CasellaDiTesto 48">
              <a:extLst>
                <a:ext uri="{FF2B5EF4-FFF2-40B4-BE49-F238E27FC236}">
                  <a16:creationId xmlns:a16="http://schemas.microsoft.com/office/drawing/2014/main" id="{31E7CA74-DAF1-765A-8100-2A3A5C9F27E2}"/>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52" name="CasellaDiTesto 49">
              <a:extLst>
                <a:ext uri="{FF2B5EF4-FFF2-40B4-BE49-F238E27FC236}">
                  <a16:creationId xmlns:a16="http://schemas.microsoft.com/office/drawing/2014/main" id="{68409999-78BF-E297-087F-1DCC236D62FA}"/>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53" name="CasellaDiTesto 50">
              <a:extLst>
                <a:ext uri="{FF2B5EF4-FFF2-40B4-BE49-F238E27FC236}">
                  <a16:creationId xmlns:a16="http://schemas.microsoft.com/office/drawing/2014/main" id="{3B38937F-A8AE-C2B3-1C85-98B4243E24BF}"/>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54" name="CasellaDiTesto 53">
              <a:extLst>
                <a:ext uri="{FF2B5EF4-FFF2-40B4-BE49-F238E27FC236}">
                  <a16:creationId xmlns:a16="http://schemas.microsoft.com/office/drawing/2014/main" id="{EA8907B3-64B0-693E-D8C2-ADFF91E18E3A}"/>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sp>
        <p:nvSpPr>
          <p:cNvPr id="6" name="Rettangolo 5">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8" name="Rettangolo 7">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115744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07DFBFB-9F22-E86E-CE5F-7B605DD5E03E}"/>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2/2</a:t>
            </a:r>
          </a:p>
          <a:p>
            <a:pPr algn="l"/>
            <a:endParaRPr lang="it-IT">
              <a:cs typeface="Arial"/>
            </a:endParaRPr>
          </a:p>
        </p:txBody>
      </p:sp>
      <p:cxnSp>
        <p:nvCxnSpPr>
          <p:cNvPr id="3" name="Connettore diritto 2">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Complessa</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5" name="Gruppo 4">
            <a:extLst>
              <a:ext uri="{FF2B5EF4-FFF2-40B4-BE49-F238E27FC236}">
                <a16:creationId xmlns:a16="http://schemas.microsoft.com/office/drawing/2014/main" id="{CA0DA6AC-51C6-DF9B-675C-89AE5ACA2235}"/>
              </a:ext>
            </a:extLst>
          </p:cNvPr>
          <p:cNvGrpSpPr/>
          <p:nvPr/>
        </p:nvGrpSpPr>
        <p:grpSpPr>
          <a:xfrm>
            <a:off x="6561816" y="1871890"/>
            <a:ext cx="4506234" cy="4324946"/>
            <a:chOff x="6561816" y="1871890"/>
            <a:chExt cx="4506234" cy="4324946"/>
          </a:xfrm>
        </p:grpSpPr>
        <p:sp>
          <p:nvSpPr>
            <p:cNvPr id="43" name="CasellaDiTesto 62">
              <a:extLst>
                <a:ext uri="{FF2B5EF4-FFF2-40B4-BE49-F238E27FC236}">
                  <a16:creationId xmlns:a16="http://schemas.microsoft.com/office/drawing/2014/main" id="{F1A69D9B-69CC-47A8-A007-6D19B00E4D9B}"/>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44" name="CasellaDiTesto 63">
              <a:extLst>
                <a:ext uri="{FF2B5EF4-FFF2-40B4-BE49-F238E27FC236}">
                  <a16:creationId xmlns:a16="http://schemas.microsoft.com/office/drawing/2014/main" id="{9441E90E-B9F3-072A-D08F-B6B1256FCC9F}"/>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45" name="Immagine 44">
              <a:extLst>
                <a:ext uri="{FF2B5EF4-FFF2-40B4-BE49-F238E27FC236}">
                  <a16:creationId xmlns:a16="http://schemas.microsoft.com/office/drawing/2014/main" id="{DB5AE896-8AEF-1EE3-D0D0-5B267B9B60D4}"/>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46" name="Immagine 45">
              <a:extLst>
                <a:ext uri="{FF2B5EF4-FFF2-40B4-BE49-F238E27FC236}">
                  <a16:creationId xmlns:a16="http://schemas.microsoft.com/office/drawing/2014/main" id="{7E78889B-A178-E9A6-3FB6-2AC28EADD1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47" name="Rounded Rectangle 2">
              <a:extLst>
                <a:ext uri="{FF2B5EF4-FFF2-40B4-BE49-F238E27FC236}">
                  <a16:creationId xmlns:a16="http://schemas.microsoft.com/office/drawing/2014/main" id="{C4DCD554-7FAB-E925-8D65-9F51E819FBAB}"/>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8" name="Rounded Rectangle 2">
              <a:extLst>
                <a:ext uri="{FF2B5EF4-FFF2-40B4-BE49-F238E27FC236}">
                  <a16:creationId xmlns:a16="http://schemas.microsoft.com/office/drawing/2014/main" id="{B452191A-83C3-C812-0E73-EEB9618C1531}"/>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9" name="Picture 60">
              <a:extLst>
                <a:ext uri="{FF2B5EF4-FFF2-40B4-BE49-F238E27FC236}">
                  <a16:creationId xmlns:a16="http://schemas.microsoft.com/office/drawing/2014/main" id="{3965D404-A413-372C-2A76-4551D830EDCF}"/>
                </a:ext>
              </a:extLst>
            </p:cNvPr>
            <p:cNvPicPr>
              <a:picLocks noChangeAspect="1"/>
            </p:cNvPicPr>
            <p:nvPr/>
          </p:nvPicPr>
          <p:blipFill>
            <a:blip r:embed="rId4"/>
            <a:stretch>
              <a:fillRect/>
            </a:stretch>
          </p:blipFill>
          <p:spPr>
            <a:xfrm>
              <a:off x="7648987" y="5791576"/>
              <a:ext cx="406519" cy="376795"/>
            </a:xfrm>
            <a:prstGeom prst="rect">
              <a:avLst/>
            </a:prstGeom>
          </p:spPr>
        </p:pic>
        <p:sp>
          <p:nvSpPr>
            <p:cNvPr id="50" name="Rounded Rectangle 2">
              <a:extLst>
                <a:ext uri="{FF2B5EF4-FFF2-40B4-BE49-F238E27FC236}">
                  <a16:creationId xmlns:a16="http://schemas.microsoft.com/office/drawing/2014/main" id="{40D88C62-9948-2B63-0773-82D92C784B05}"/>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1" name="Parentesi graffa aperta 50">
              <a:extLst>
                <a:ext uri="{FF2B5EF4-FFF2-40B4-BE49-F238E27FC236}">
                  <a16:creationId xmlns:a16="http://schemas.microsoft.com/office/drawing/2014/main" id="{EF97D636-B615-AA32-D175-02D7E209A0AC}"/>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2" name="CasellaDiTesto 71">
              <a:extLst>
                <a:ext uri="{FF2B5EF4-FFF2-40B4-BE49-F238E27FC236}">
                  <a16:creationId xmlns:a16="http://schemas.microsoft.com/office/drawing/2014/main" id="{CF05BF1C-F57C-8A2C-4DE9-89B16951F2E7}"/>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sp>
          <p:nvSpPr>
            <p:cNvPr id="53" name="CasellaDiTesto 72">
              <a:extLst>
                <a:ext uri="{FF2B5EF4-FFF2-40B4-BE49-F238E27FC236}">
                  <a16:creationId xmlns:a16="http://schemas.microsoft.com/office/drawing/2014/main" id="{871CAF8D-C213-BE10-1445-561BF6518FF1}"/>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grpSp>
          <p:nvGrpSpPr>
            <p:cNvPr id="54" name="Gruppo 53">
              <a:extLst>
                <a:ext uri="{FF2B5EF4-FFF2-40B4-BE49-F238E27FC236}">
                  <a16:creationId xmlns:a16="http://schemas.microsoft.com/office/drawing/2014/main" id="{1164FB75-1A29-1C19-A75D-441B0FB88506}"/>
                </a:ext>
              </a:extLst>
            </p:cNvPr>
            <p:cNvGrpSpPr/>
            <p:nvPr/>
          </p:nvGrpSpPr>
          <p:grpSpPr>
            <a:xfrm>
              <a:off x="6747731" y="3028540"/>
              <a:ext cx="4320319" cy="1547862"/>
              <a:chOff x="6747731" y="3028540"/>
              <a:chExt cx="4320319" cy="1547862"/>
            </a:xfrm>
          </p:grpSpPr>
          <p:pic>
            <p:nvPicPr>
              <p:cNvPr id="64" name="Immagine 63">
                <a:extLst>
                  <a:ext uri="{FF2B5EF4-FFF2-40B4-BE49-F238E27FC236}">
                    <a16:creationId xmlns:a16="http://schemas.microsoft.com/office/drawing/2014/main" id="{49E31F3F-FAA3-6FD9-CBCC-57C31F032423}"/>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65" name="Immagine 64">
                <a:extLst>
                  <a:ext uri="{FF2B5EF4-FFF2-40B4-BE49-F238E27FC236}">
                    <a16:creationId xmlns:a16="http://schemas.microsoft.com/office/drawing/2014/main" id="{A5FDA9A9-C0E9-FA69-722F-35E5B74AD0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66" name="Rounded Rectangle 2">
                <a:extLst>
                  <a:ext uri="{FF2B5EF4-FFF2-40B4-BE49-F238E27FC236}">
                    <a16:creationId xmlns:a16="http://schemas.microsoft.com/office/drawing/2014/main" id="{F0921769-A161-F28F-FC98-582E21D7CEFC}"/>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7" name="Rounded Rectangle 2">
                <a:extLst>
                  <a:ext uri="{FF2B5EF4-FFF2-40B4-BE49-F238E27FC236}">
                    <a16:creationId xmlns:a16="http://schemas.microsoft.com/office/drawing/2014/main" id="{45B27A5D-4FEB-409F-99A2-9420AB920C83}"/>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68" name="Picture 60">
                <a:extLst>
                  <a:ext uri="{FF2B5EF4-FFF2-40B4-BE49-F238E27FC236}">
                    <a16:creationId xmlns:a16="http://schemas.microsoft.com/office/drawing/2014/main" id="{BFA18986-C232-562B-C8C6-DC2323EA3F51}"/>
                  </a:ext>
                </a:extLst>
              </p:cNvPr>
              <p:cNvPicPr>
                <a:picLocks noChangeAspect="1"/>
              </p:cNvPicPr>
              <p:nvPr/>
            </p:nvPicPr>
            <p:blipFill>
              <a:blip r:embed="rId4"/>
              <a:stretch>
                <a:fillRect/>
              </a:stretch>
            </p:blipFill>
            <p:spPr>
              <a:xfrm>
                <a:off x="7648984" y="4171142"/>
                <a:ext cx="406519" cy="376795"/>
              </a:xfrm>
              <a:prstGeom prst="rect">
                <a:avLst/>
              </a:prstGeom>
            </p:spPr>
          </p:pic>
          <p:sp>
            <p:nvSpPr>
              <p:cNvPr id="69" name="Rounded Rectangle 2">
                <a:extLst>
                  <a:ext uri="{FF2B5EF4-FFF2-40B4-BE49-F238E27FC236}">
                    <a16:creationId xmlns:a16="http://schemas.microsoft.com/office/drawing/2014/main" id="{AA51A0B2-0637-CC75-1463-613526A1246E}"/>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70" name="Parentesi graffa aperta 69">
                <a:extLst>
                  <a:ext uri="{FF2B5EF4-FFF2-40B4-BE49-F238E27FC236}">
                    <a16:creationId xmlns:a16="http://schemas.microsoft.com/office/drawing/2014/main" id="{B8EC63A4-0EC2-01B9-89D9-754EEF497DAE}"/>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71" name="CasellaDiTesto 90">
                <a:extLst>
                  <a:ext uri="{FF2B5EF4-FFF2-40B4-BE49-F238E27FC236}">
                    <a16:creationId xmlns:a16="http://schemas.microsoft.com/office/drawing/2014/main" id="{E7E8BDA9-0275-B3A1-FEFE-45DF4FBB44CF}"/>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72" name="CasellaDiTesto 91">
                <a:extLst>
                  <a:ext uri="{FF2B5EF4-FFF2-40B4-BE49-F238E27FC236}">
                    <a16:creationId xmlns:a16="http://schemas.microsoft.com/office/drawing/2014/main" id="{BAB3FF30-497E-7B72-4EA1-2F3A2897E8F7}"/>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73" name="CasellaDiTesto 92">
                <a:extLst>
                  <a:ext uri="{FF2B5EF4-FFF2-40B4-BE49-F238E27FC236}">
                    <a16:creationId xmlns:a16="http://schemas.microsoft.com/office/drawing/2014/main" id="{28B6B133-FCD4-4AF3-C1CF-3EFFE4466CB3}"/>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74" name="CasellaDiTesto 93">
                <a:extLst>
                  <a:ext uri="{FF2B5EF4-FFF2-40B4-BE49-F238E27FC236}">
                    <a16:creationId xmlns:a16="http://schemas.microsoft.com/office/drawing/2014/main" id="{A3378414-82F6-87F4-3485-C907289851FE}"/>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grpSp>
          <p:nvGrpSpPr>
            <p:cNvPr id="55" name="Gruppo 54">
              <a:extLst>
                <a:ext uri="{FF2B5EF4-FFF2-40B4-BE49-F238E27FC236}">
                  <a16:creationId xmlns:a16="http://schemas.microsoft.com/office/drawing/2014/main" id="{672DE941-D5DC-7F9D-D2FF-9949321D823E}"/>
                </a:ext>
              </a:extLst>
            </p:cNvPr>
            <p:cNvGrpSpPr/>
            <p:nvPr/>
          </p:nvGrpSpPr>
          <p:grpSpPr>
            <a:xfrm>
              <a:off x="6697552" y="1871890"/>
              <a:ext cx="4370498" cy="1045959"/>
              <a:chOff x="6697552" y="1871890"/>
              <a:chExt cx="4370498" cy="1045959"/>
            </a:xfrm>
          </p:grpSpPr>
          <p:pic>
            <p:nvPicPr>
              <p:cNvPr id="56" name="Immagine 55">
                <a:extLst>
                  <a:ext uri="{FF2B5EF4-FFF2-40B4-BE49-F238E27FC236}">
                    <a16:creationId xmlns:a16="http://schemas.microsoft.com/office/drawing/2014/main" id="{3A2F5EC0-2CD8-5DFA-0CC9-69833BE7A682}"/>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57" name="Immagine 56">
                <a:extLst>
                  <a:ext uri="{FF2B5EF4-FFF2-40B4-BE49-F238E27FC236}">
                    <a16:creationId xmlns:a16="http://schemas.microsoft.com/office/drawing/2014/main" id="{BFD6612E-AA69-8064-80CC-4753C42F5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58" name="Rounded Rectangle 2">
                <a:extLst>
                  <a:ext uri="{FF2B5EF4-FFF2-40B4-BE49-F238E27FC236}">
                    <a16:creationId xmlns:a16="http://schemas.microsoft.com/office/drawing/2014/main" id="{F1654A2C-2A99-B5D9-3008-EC5DCB0B301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9" name="Rounded Rectangle 2">
                <a:extLst>
                  <a:ext uri="{FF2B5EF4-FFF2-40B4-BE49-F238E27FC236}">
                    <a16:creationId xmlns:a16="http://schemas.microsoft.com/office/drawing/2014/main" id="{AC9B453D-1775-D368-8747-08B35872AC22}"/>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0" name="Parentesi graffa aperta 59">
                <a:extLst>
                  <a:ext uri="{FF2B5EF4-FFF2-40B4-BE49-F238E27FC236}">
                    <a16:creationId xmlns:a16="http://schemas.microsoft.com/office/drawing/2014/main" id="{79D7E77D-C1B3-B903-85EF-0178A5E61BD4}"/>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61" name="CasellaDiTesto 80">
                <a:extLst>
                  <a:ext uri="{FF2B5EF4-FFF2-40B4-BE49-F238E27FC236}">
                    <a16:creationId xmlns:a16="http://schemas.microsoft.com/office/drawing/2014/main" id="{45F7BD62-34B9-65D3-9447-8247B58F8877}"/>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SPOKE</a:t>
                </a:r>
                <a:endParaRPr lang="it-IT" sz="1200" b="1">
                  <a:solidFill>
                    <a:schemeClr val="accent5">
                      <a:lumMod val="25000"/>
                    </a:schemeClr>
                  </a:solidFill>
                  <a:latin typeface="Century Gothic" panose="020B0502020202020204" pitchFamily="34" charset="0"/>
                  <a:cs typeface="Calibri"/>
                </a:endParaRPr>
              </a:p>
            </p:txBody>
          </p:sp>
          <p:sp>
            <p:nvSpPr>
              <p:cNvPr id="62" name="CasellaDiTesto 81">
                <a:extLst>
                  <a:ext uri="{FF2B5EF4-FFF2-40B4-BE49-F238E27FC236}">
                    <a16:creationId xmlns:a16="http://schemas.microsoft.com/office/drawing/2014/main" id="{76167FDE-7669-92AF-AC68-B67A3858949F}"/>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63" name="CasellaDiTesto 82">
                <a:extLst>
                  <a:ext uri="{FF2B5EF4-FFF2-40B4-BE49-F238E27FC236}">
                    <a16:creationId xmlns:a16="http://schemas.microsoft.com/office/drawing/2014/main" id="{F5B5B767-C96F-5E76-A5DF-B38021259674}"/>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SPOKE (UO): Certificazione provvisoria e Prescrizione</a:t>
                </a:r>
                <a:endParaRPr lang="it-IT" sz="1200" b="1">
                  <a:solidFill>
                    <a:schemeClr val="accent5">
                      <a:lumMod val="25000"/>
                    </a:schemeClr>
                  </a:solidFill>
                  <a:latin typeface="Century Gothic" panose="020B0502020202020204" pitchFamily="34" charset="0"/>
                  <a:cs typeface="Calibri"/>
                </a:endParaRPr>
              </a:p>
            </p:txBody>
          </p:sp>
        </p:grpSp>
      </p:grpSp>
      <p:sp>
        <p:nvSpPr>
          <p:cNvPr id="8" name="Rettangolo 7">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426713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
            <a:extLst>
              <a:ext uri="{FF2B5EF4-FFF2-40B4-BE49-F238E27FC236}">
                <a16:creationId xmlns:a16="http://schemas.microsoft.com/office/drawing/2014/main" id="{612E8B59-4455-950B-B0B7-D24CCD09C666}"/>
              </a:ext>
            </a:extLst>
          </p:cNvPr>
          <p:cNvSpPr txBox="1"/>
          <p:nvPr/>
        </p:nvSpPr>
        <p:spPr>
          <a:xfrm>
            <a:off x="1257364" y="271227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cs typeface="Arial"/>
              </a:rPr>
              <a:t>02 - Profili Coinvolti</a:t>
            </a:r>
            <a:endParaRPr lang="en-US">
              <a:cs typeface="Arial"/>
            </a:endParaRPr>
          </a:p>
        </p:txBody>
      </p:sp>
      <p:sp>
        <p:nvSpPr>
          <p:cNvPr id="20" name="CasellaDiTesto 9">
            <a:extLst>
              <a:ext uri="{FF2B5EF4-FFF2-40B4-BE49-F238E27FC236}">
                <a16:creationId xmlns:a16="http://schemas.microsoft.com/office/drawing/2014/main" id="{34ED3C08-8497-4D9C-BBCF-AB52BDEF4FD6}"/>
              </a:ext>
            </a:extLst>
          </p:cNvPr>
          <p:cNvSpPr txBox="1"/>
          <p:nvPr/>
        </p:nvSpPr>
        <p:spPr>
          <a:xfrm>
            <a:off x="1257364" y="318639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21" name="CasellaDiTesto 9">
            <a:extLst>
              <a:ext uri="{FF2B5EF4-FFF2-40B4-BE49-F238E27FC236}">
                <a16:creationId xmlns:a16="http://schemas.microsoft.com/office/drawing/2014/main" id="{9C3DE8F8-EA85-4F96-A24F-9444A87939F8}"/>
              </a:ext>
            </a:extLst>
          </p:cNvPr>
          <p:cNvSpPr txBox="1"/>
          <p:nvPr/>
        </p:nvSpPr>
        <p:spPr>
          <a:xfrm>
            <a:off x="1257364" y="366051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22" name="CasellaDiTesto 9">
            <a:extLst>
              <a:ext uri="{FF2B5EF4-FFF2-40B4-BE49-F238E27FC236}">
                <a16:creationId xmlns:a16="http://schemas.microsoft.com/office/drawing/2014/main" id="{7D007E76-AC74-40AB-972F-30BA53CD3799}"/>
              </a:ext>
            </a:extLst>
          </p:cNvPr>
          <p:cNvSpPr txBox="1"/>
          <p:nvPr/>
        </p:nvSpPr>
        <p:spPr>
          <a:xfrm>
            <a:off x="1257364" y="41346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23" name="CasellaDiTesto 9">
            <a:extLst>
              <a:ext uri="{FF2B5EF4-FFF2-40B4-BE49-F238E27FC236}">
                <a16:creationId xmlns:a16="http://schemas.microsoft.com/office/drawing/2014/main" id="{A2750B31-D67A-DC43-8378-278731AF93C2}"/>
              </a:ext>
            </a:extLst>
          </p:cNvPr>
          <p:cNvSpPr txBox="1"/>
          <p:nvPr/>
        </p:nvSpPr>
        <p:spPr>
          <a:xfrm>
            <a:off x="1257364" y="223815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24" name="CasellaDiTesto 9">
            <a:extLst>
              <a:ext uri="{FF2B5EF4-FFF2-40B4-BE49-F238E27FC236}">
                <a16:creationId xmlns:a16="http://schemas.microsoft.com/office/drawing/2014/main" id="{A708A207-B0A2-7B51-DA74-1B7253732487}"/>
              </a:ext>
            </a:extLst>
          </p:cNvPr>
          <p:cNvSpPr txBox="1"/>
          <p:nvPr/>
        </p:nvSpPr>
        <p:spPr>
          <a:xfrm>
            <a:off x="1257361" y="46087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28" name="Rettangolo 27">
            <a:extLst>
              <a:ext uri="{FF2B5EF4-FFF2-40B4-BE49-F238E27FC236}">
                <a16:creationId xmlns:a16="http://schemas.microsoft.com/office/drawing/2014/main" id="{189673DD-00F8-DC45-CD24-24607C156A87}"/>
              </a:ext>
            </a:extLst>
          </p:cNvPr>
          <p:cNvSpPr/>
          <p:nvPr/>
        </p:nvSpPr>
        <p:spPr>
          <a:xfrm>
            <a:off x="629750" y="246454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CasellaDiTesto 9">
            <a:extLst>
              <a:ext uri="{FF2B5EF4-FFF2-40B4-BE49-F238E27FC236}">
                <a16:creationId xmlns:a16="http://schemas.microsoft.com/office/drawing/2014/main" id="{304B02BC-C596-F4BA-A0DC-FFECD50D25BD}"/>
              </a:ext>
            </a:extLst>
          </p:cNvPr>
          <p:cNvSpPr txBox="1"/>
          <p:nvPr/>
        </p:nvSpPr>
        <p:spPr>
          <a:xfrm>
            <a:off x="1257364" y="318639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31" name="CasellaDiTesto 9">
            <a:extLst>
              <a:ext uri="{FF2B5EF4-FFF2-40B4-BE49-F238E27FC236}">
                <a16:creationId xmlns:a16="http://schemas.microsoft.com/office/drawing/2014/main" id="{E3AA7363-F4C1-5B5E-5221-034A8EDA0C43}"/>
              </a:ext>
            </a:extLst>
          </p:cNvPr>
          <p:cNvSpPr txBox="1"/>
          <p:nvPr/>
        </p:nvSpPr>
        <p:spPr>
          <a:xfrm>
            <a:off x="1257364" y="366051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32" name="CasellaDiTesto 9">
            <a:extLst>
              <a:ext uri="{FF2B5EF4-FFF2-40B4-BE49-F238E27FC236}">
                <a16:creationId xmlns:a16="http://schemas.microsoft.com/office/drawing/2014/main" id="{2DA799B9-BB77-B20D-2D08-43215299AD33}"/>
              </a:ext>
            </a:extLst>
          </p:cNvPr>
          <p:cNvSpPr txBox="1"/>
          <p:nvPr/>
        </p:nvSpPr>
        <p:spPr>
          <a:xfrm>
            <a:off x="1257364" y="41346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33" name="CasellaDiTesto 9">
            <a:extLst>
              <a:ext uri="{FF2B5EF4-FFF2-40B4-BE49-F238E27FC236}">
                <a16:creationId xmlns:a16="http://schemas.microsoft.com/office/drawing/2014/main" id="{BEA8B487-67B8-C842-1E40-1ACF760A9FBF}"/>
              </a:ext>
            </a:extLst>
          </p:cNvPr>
          <p:cNvSpPr txBox="1"/>
          <p:nvPr/>
        </p:nvSpPr>
        <p:spPr>
          <a:xfrm>
            <a:off x="1257364" y="223815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34" name="CasellaDiTesto 9">
            <a:extLst>
              <a:ext uri="{FF2B5EF4-FFF2-40B4-BE49-F238E27FC236}">
                <a16:creationId xmlns:a16="http://schemas.microsoft.com/office/drawing/2014/main" id="{E200E01B-5558-416C-A82C-9AF27B96D750}"/>
              </a:ext>
            </a:extLst>
          </p:cNvPr>
          <p:cNvSpPr txBox="1"/>
          <p:nvPr/>
        </p:nvSpPr>
        <p:spPr>
          <a:xfrm>
            <a:off x="1257361" y="46087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grpSp>
        <p:nvGrpSpPr>
          <p:cNvPr id="35" name="Gruppo 34">
            <a:extLst>
              <a:ext uri="{FF2B5EF4-FFF2-40B4-BE49-F238E27FC236}">
                <a16:creationId xmlns:a16="http://schemas.microsoft.com/office/drawing/2014/main" id="{8ACF10E8-9557-69B9-0A7C-6B1EAEA0B3D2}"/>
              </a:ext>
            </a:extLst>
          </p:cNvPr>
          <p:cNvGrpSpPr/>
          <p:nvPr/>
        </p:nvGrpSpPr>
        <p:grpSpPr>
          <a:xfrm>
            <a:off x="629749" y="2236776"/>
            <a:ext cx="500793" cy="2296336"/>
            <a:chOff x="442181" y="1593387"/>
            <a:chExt cx="488380" cy="2347317"/>
          </a:xfrm>
        </p:grpSpPr>
        <p:sp>
          <p:nvSpPr>
            <p:cNvPr id="36" name="Rettangolo 35">
              <a:extLst>
                <a:ext uri="{FF2B5EF4-FFF2-40B4-BE49-F238E27FC236}">
                  <a16:creationId xmlns:a16="http://schemas.microsoft.com/office/drawing/2014/main" id="{F357F644-461C-41A6-2854-2DFF8199D6BB}"/>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Rettangolo 36">
              <a:extLst>
                <a:ext uri="{FF2B5EF4-FFF2-40B4-BE49-F238E27FC236}">
                  <a16:creationId xmlns:a16="http://schemas.microsoft.com/office/drawing/2014/main" id="{4A753A15-BCF0-B6DA-A8F3-B871553F7DB8}"/>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0" name="CasellaDiTesto 9">
            <a:extLst>
              <a:ext uri="{FF2B5EF4-FFF2-40B4-BE49-F238E27FC236}">
                <a16:creationId xmlns:a16="http://schemas.microsoft.com/office/drawing/2014/main" id="{EBBD20C8-E792-250F-B45C-4382EE35E0EC}"/>
              </a:ext>
            </a:extLst>
          </p:cNvPr>
          <p:cNvSpPr txBox="1"/>
          <p:nvPr/>
        </p:nvSpPr>
        <p:spPr>
          <a:xfrm>
            <a:off x="1257364" y="318639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41" name="CasellaDiTesto 9">
            <a:extLst>
              <a:ext uri="{FF2B5EF4-FFF2-40B4-BE49-F238E27FC236}">
                <a16:creationId xmlns:a16="http://schemas.microsoft.com/office/drawing/2014/main" id="{A7EF3BA8-C2CA-DA29-F3CC-6428D73EDDD6}"/>
              </a:ext>
            </a:extLst>
          </p:cNvPr>
          <p:cNvSpPr txBox="1"/>
          <p:nvPr/>
        </p:nvSpPr>
        <p:spPr>
          <a:xfrm>
            <a:off x="1257364" y="366051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42" name="CasellaDiTesto 9">
            <a:extLst>
              <a:ext uri="{FF2B5EF4-FFF2-40B4-BE49-F238E27FC236}">
                <a16:creationId xmlns:a16="http://schemas.microsoft.com/office/drawing/2014/main" id="{5BB23C85-ABD2-7FFC-FF8A-B8240258B44D}"/>
              </a:ext>
            </a:extLst>
          </p:cNvPr>
          <p:cNvSpPr txBox="1"/>
          <p:nvPr/>
        </p:nvSpPr>
        <p:spPr>
          <a:xfrm>
            <a:off x="1257364" y="41346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43" name="CasellaDiTesto 9">
            <a:extLst>
              <a:ext uri="{FF2B5EF4-FFF2-40B4-BE49-F238E27FC236}">
                <a16:creationId xmlns:a16="http://schemas.microsoft.com/office/drawing/2014/main" id="{2DC1D6FC-7341-6FCE-3EFA-AD990BC4CD55}"/>
              </a:ext>
            </a:extLst>
          </p:cNvPr>
          <p:cNvSpPr txBox="1"/>
          <p:nvPr/>
        </p:nvSpPr>
        <p:spPr>
          <a:xfrm>
            <a:off x="1257364" y="223815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44" name="CasellaDiTesto 9">
            <a:extLst>
              <a:ext uri="{FF2B5EF4-FFF2-40B4-BE49-F238E27FC236}">
                <a16:creationId xmlns:a16="http://schemas.microsoft.com/office/drawing/2014/main" id="{6D10ECEF-DF54-4E87-F6B9-A6C6C6B9F81A}"/>
              </a:ext>
            </a:extLst>
          </p:cNvPr>
          <p:cNvSpPr txBox="1"/>
          <p:nvPr/>
        </p:nvSpPr>
        <p:spPr>
          <a:xfrm>
            <a:off x="1257361" y="46087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46" name="CasellaDiTesto 45">
            <a:extLst>
              <a:ext uri="{FF2B5EF4-FFF2-40B4-BE49-F238E27FC236}">
                <a16:creationId xmlns:a16="http://schemas.microsoft.com/office/drawing/2014/main" id="{CAE8F99C-10B9-DDC0-EEC1-1C89690F1B99}"/>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7970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180037" y="1338566"/>
            <a:ext cx="6906456" cy="3139079"/>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156838" y="3588656"/>
            <a:ext cx="28511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088280" y="4385385"/>
            <a:ext cx="3060359" cy="196522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7755039" y="4360320"/>
            <a:ext cx="28511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531761" y="3952781"/>
            <a:ext cx="3234006" cy="1648865"/>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577906" y="4475574"/>
            <a:ext cx="28511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580104" y="4854540"/>
            <a:ext cx="28511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12" name="Rettangolo 1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14" name="Rettangolo 1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34597" y="1607598"/>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577795" y="193207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5" name="Rettangolo 4">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13" name="Rettangolo 12">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9249" y="161957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90299" y="192447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8157" y="445275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10" name="Rettangolo 9">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2" name="Rettangolo 11">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B7BE69D8-E62B-E2DF-F30F-EE3DE72F6A59}"/>
              </a:ext>
            </a:extLst>
          </p:cNvPr>
          <p:cNvGrpSpPr/>
          <p:nvPr/>
        </p:nvGrpSpPr>
        <p:grpSpPr>
          <a:xfrm>
            <a:off x="610268" y="2131269"/>
            <a:ext cx="500793" cy="2296336"/>
            <a:chOff x="442181" y="1593387"/>
            <a:chExt cx="488380" cy="2347317"/>
          </a:xfrm>
        </p:grpSpPr>
        <p:sp>
          <p:nvSpPr>
            <p:cNvPr id="6" name="Rettangolo 5">
              <a:extLst>
                <a:ext uri="{FF2B5EF4-FFF2-40B4-BE49-F238E27FC236}">
                  <a16:creationId xmlns:a16="http://schemas.microsoft.com/office/drawing/2014/main" id="{F29E1A97-DF36-E8DE-3599-31C6FB6F03DD}"/>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27DB2FD8-9C3E-6335-D22E-7E2EBF9F38AD}"/>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8" name="Rettangolo 7">
            <a:extLst>
              <a:ext uri="{FF2B5EF4-FFF2-40B4-BE49-F238E27FC236}">
                <a16:creationId xmlns:a16="http://schemas.microsoft.com/office/drawing/2014/main" id="{BA3C224E-EAAE-8720-FC17-ACF78CED503E}"/>
              </a:ext>
            </a:extLst>
          </p:cNvPr>
          <p:cNvSpPr/>
          <p:nvPr/>
        </p:nvSpPr>
        <p:spPr>
          <a:xfrm>
            <a:off x="610269" y="2392823"/>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237883" y="2605387"/>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237883" y="3079505"/>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237883" y="355362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237883" y="402774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05 - Profilo Applicativo: Amministrativo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237883" y="213126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237880" y="450185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16" name="CasellaDiTesto 15">
            <a:extLst>
              <a:ext uri="{FF2B5EF4-FFF2-40B4-BE49-F238E27FC236}">
                <a16:creationId xmlns:a16="http://schemas.microsoft.com/office/drawing/2014/main" id="{455479B7-9900-627D-7CAA-70CB198809DF}"/>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2497131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590529B-6AD9-751C-4D57-EF3C43AA0EF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Picture 1">
            <a:extLst>
              <a:ext uri="{FF2B5EF4-FFF2-40B4-BE49-F238E27FC236}">
                <a16:creationId xmlns:a16="http://schemas.microsoft.com/office/drawing/2014/main" id="{F2B6F7C9-18CE-E7DD-EAA7-8565DAA3279E}"/>
              </a:ext>
            </a:extLst>
          </p:cNvPr>
          <p:cNvPicPr>
            <a:picLocks noChangeAspect="1"/>
          </p:cNvPicPr>
          <p:nvPr/>
        </p:nvPicPr>
        <p:blipFill>
          <a:blip r:embed="rId2"/>
          <a:stretch>
            <a:fillRect/>
          </a:stretch>
        </p:blipFill>
        <p:spPr>
          <a:xfrm>
            <a:off x="5465080" y="1610061"/>
            <a:ext cx="6445771" cy="2935007"/>
          </a:xfrm>
          <a:prstGeom prst="rect">
            <a:avLst/>
          </a:prstGeom>
          <a:ln>
            <a:solidFill>
              <a:srgbClr val="4472C4"/>
            </a:solidFill>
          </a:ln>
        </p:spPr>
      </p:pic>
      <p:sp>
        <p:nvSpPr>
          <p:cNvPr id="4" name="Rettangolo 3">
            <a:extLst>
              <a:ext uri="{FF2B5EF4-FFF2-40B4-BE49-F238E27FC236}">
                <a16:creationId xmlns:a16="http://schemas.microsoft.com/office/drawing/2014/main" id="{74CA8466-F910-6D31-D296-B969317FCB56}"/>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854DD52C-13EF-1367-2D85-9A24DA42B5A3}"/>
              </a:ext>
            </a:extLst>
          </p:cNvPr>
          <p:cNvSpPr/>
          <p:nvPr/>
        </p:nvSpPr>
        <p:spPr>
          <a:xfrm>
            <a:off x="233893" y="1605597"/>
            <a:ext cx="494177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L’ Amministrativo, una volta autenticato, 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consultazione/gestione di tutti i certificati emessi ad assistiti residenti nel distretto per cui l’utente presta servizio e registrati nel Sistema di Gestione delle Malattie Rare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Caricamento Certificato</a:t>
            </a:r>
            <a:r>
              <a:rPr lang="it-IT" sz="1400">
                <a:solidFill>
                  <a:srgbClr val="000000"/>
                </a:solidFill>
                <a:cs typeface="Arial"/>
              </a:rPr>
              <a:t>: il modulo consente la registrazione nel sistema di certificati di malattia rara, emessi fuori regione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Scadenzario Certificati</a:t>
            </a:r>
            <a:r>
              <a:rPr lang="it-IT" sz="1400">
                <a:solidFill>
                  <a:srgbClr val="000000"/>
                </a:solidFill>
                <a:cs typeface="Arial"/>
              </a:rPr>
              <a:t>: il modulo offre una panoramica dei certificati prossimi alla scadenza o già scaduti</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a:t>
            </a:r>
            <a:r>
              <a:rPr lang="it-IT" sz="1400">
                <a:solidFill>
                  <a:srgbClr val="000000"/>
                </a:solidFill>
                <a:cs typeface="Arial"/>
              </a:rPr>
              <a:t>: il modulo consente l’estrazione di certificati relativi agli assistiti del distretto per cui l’utente presta servizio.</a:t>
            </a:r>
            <a:endParaRPr lang="en-US" sz="1400">
              <a:solidFill>
                <a:srgbClr val="000000"/>
              </a:solidFill>
              <a:cs typeface="Arial"/>
            </a:endParaRPr>
          </a:p>
        </p:txBody>
      </p:sp>
    </p:spTree>
    <p:extLst>
      <p:ext uri="{BB962C8B-B14F-4D97-AF65-F5344CB8AC3E}">
        <p14:creationId xmlns:p14="http://schemas.microsoft.com/office/powerpoint/2010/main" val="327958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B37669C-5116-ABF6-850B-54EDB14EA979}"/>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7" name="Immagine 6">
            <a:extLst>
              <a:ext uri="{FF2B5EF4-FFF2-40B4-BE49-F238E27FC236}">
                <a16:creationId xmlns:a16="http://schemas.microsoft.com/office/drawing/2014/main" id="{0A1A0E4F-4733-0B63-7DC6-9750E8E7D3BA}"/>
              </a:ext>
            </a:extLst>
          </p:cNvPr>
          <p:cNvPicPr>
            <a:picLocks noChangeAspect="1"/>
          </p:cNvPicPr>
          <p:nvPr/>
        </p:nvPicPr>
        <p:blipFill>
          <a:blip r:embed="rId2"/>
          <a:stretch>
            <a:fillRect/>
          </a:stretch>
        </p:blipFill>
        <p:spPr>
          <a:xfrm>
            <a:off x="5457483" y="1601317"/>
            <a:ext cx="6494585" cy="2955108"/>
          </a:xfrm>
          <a:prstGeom prst="rect">
            <a:avLst/>
          </a:prstGeom>
          <a:ln>
            <a:solidFill>
              <a:srgbClr val="4472C4"/>
            </a:solidFill>
          </a:ln>
        </p:spPr>
      </p:pic>
      <p:sp>
        <p:nvSpPr>
          <p:cNvPr id="5" name="Rettangolo 4">
            <a:extLst>
              <a:ext uri="{FF2B5EF4-FFF2-40B4-BE49-F238E27FC236}">
                <a16:creationId xmlns:a16="http://schemas.microsoft.com/office/drawing/2014/main" id="{9A5B4015-2A1B-BE4E-CB20-D8A19033D2A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1/9</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2999D2F3-410E-77FA-CEEA-16909184EAE8}"/>
              </a:ext>
            </a:extLst>
          </p:cNvPr>
          <p:cNvSpPr/>
          <p:nvPr/>
        </p:nvSpPr>
        <p:spPr>
          <a:xfrm>
            <a:off x="233893" y="1605597"/>
            <a:ext cx="494177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a:t>
            </a:r>
            <a:r>
              <a:rPr lang="it-IT" sz="1400" dirty="0">
                <a:solidFill>
                  <a:srgbClr val="000000"/>
                </a:solidFill>
                <a:cs typeface="Arial"/>
              </a:rPr>
              <a:t> </a:t>
            </a:r>
            <a:r>
              <a:rPr lang="it-IT" sz="1400">
                <a:solidFill>
                  <a:srgbClr val="000000"/>
                </a:solidFill>
                <a:latin typeface="Arial"/>
                <a:cs typeface="Arial"/>
              </a:rPr>
              <a:t>funzionalità offre all’amministrativo un metodo per accedere ai </a:t>
            </a:r>
            <a:r>
              <a:rPr lang="it-IT" sz="1400">
                <a:solidFill>
                  <a:srgbClr val="000000"/>
                </a:solidFill>
                <a:cs typeface="Arial"/>
              </a:rPr>
              <a:t>certificati emessi ad assistiti residenti nel distretto di competenza. 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it-IT" sz="1400">
              <a:solidFill>
                <a:srgbClr val="003D69"/>
              </a:solidFill>
              <a:cs typeface="Arial"/>
            </a:endParaRPr>
          </a:p>
        </p:txBody>
      </p:sp>
    </p:spTree>
    <p:extLst>
      <p:ext uri="{BB962C8B-B14F-4D97-AF65-F5344CB8AC3E}">
        <p14:creationId xmlns:p14="http://schemas.microsoft.com/office/powerpoint/2010/main" val="216304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2CC7048B-EBF0-998D-19AB-CFDC2283D4D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9" name="Immagine 8" descr="Immagine che contiene testo, schermata, software, Pagina Web&#10;&#10;Il contenuto generato dall&amp;#39;IA potrebbe non essere corretto.">
            <a:extLst>
              <a:ext uri="{FF2B5EF4-FFF2-40B4-BE49-F238E27FC236}">
                <a16:creationId xmlns:a16="http://schemas.microsoft.com/office/drawing/2014/main" id="{DDD6ADCA-201C-0C1E-D593-384D8A03B59B}"/>
              </a:ext>
            </a:extLst>
          </p:cNvPr>
          <p:cNvPicPr>
            <a:picLocks noChangeAspect="1"/>
          </p:cNvPicPr>
          <p:nvPr/>
        </p:nvPicPr>
        <p:blipFill>
          <a:blip r:embed="rId2"/>
          <a:stretch>
            <a:fillRect/>
          </a:stretch>
        </p:blipFill>
        <p:spPr>
          <a:xfrm>
            <a:off x="5437163" y="1601317"/>
            <a:ext cx="6494585" cy="2955108"/>
          </a:xfrm>
          <a:prstGeom prst="rect">
            <a:avLst/>
          </a:prstGeom>
          <a:ln>
            <a:solidFill>
              <a:srgbClr val="4472C4"/>
            </a:solidFill>
          </a:ln>
        </p:spPr>
      </p:pic>
      <p:sp>
        <p:nvSpPr>
          <p:cNvPr id="5" name="Rettangolo 4">
            <a:extLst>
              <a:ext uri="{FF2B5EF4-FFF2-40B4-BE49-F238E27FC236}">
                <a16:creationId xmlns:a16="http://schemas.microsoft.com/office/drawing/2014/main" id="{E00396D7-1537-B53F-23C3-2BDC1564F5A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2/9</a:t>
            </a:r>
            <a:endParaRPr lang="it-IT" sz="2400">
              <a:solidFill>
                <a:srgbClr val="000000"/>
              </a:solidFill>
              <a:cs typeface="Arial"/>
            </a:endParaRPr>
          </a:p>
          <a:p>
            <a:pPr algn="ctr"/>
            <a:endParaRPr lang="en-GB" sz="2000" b="1" dirty="0">
              <a:solidFill>
                <a:srgbClr val="003D6A"/>
              </a:solidFill>
              <a:cs typeface="Arial"/>
            </a:endParaRPr>
          </a:p>
        </p:txBody>
      </p:sp>
      <p:sp>
        <p:nvSpPr>
          <p:cNvPr id="8" name="Rettangolo 7">
            <a:extLst>
              <a:ext uri="{FF2B5EF4-FFF2-40B4-BE49-F238E27FC236}">
                <a16:creationId xmlns:a16="http://schemas.microsoft.com/office/drawing/2014/main" id="{F80B6696-507B-CF56-40EB-15B015C6DC09}"/>
              </a:ext>
            </a:extLst>
          </p:cNvPr>
          <p:cNvSpPr/>
          <p:nvPr/>
        </p:nvSpPr>
        <p:spPr>
          <a:xfrm>
            <a:off x="233893" y="1605597"/>
            <a:ext cx="4941776"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Courier New,monospace"/>
              <a:buChar char="o"/>
            </a:pPr>
            <a:r>
              <a:rPr lang="it-IT" sz="1400" b="1">
                <a:solidFill>
                  <a:srgbClr val="012B51"/>
                </a:solidFill>
                <a:latin typeface="Arial"/>
                <a:cs typeface="Arial"/>
              </a:rPr>
              <a:t>Stato</a:t>
            </a:r>
            <a:r>
              <a:rPr lang="it-IT" sz="1400" dirty="0">
                <a:solidFill>
                  <a:srgbClr val="000000"/>
                </a:solidFill>
                <a:latin typeface="Arial"/>
                <a:cs typeface="Arial"/>
              </a:rPr>
              <a:t> </a:t>
            </a:r>
            <a:r>
              <a:rPr lang="it-IT" sz="1400" b="1">
                <a:solidFill>
                  <a:srgbClr val="012B51"/>
                </a:solidFill>
                <a:latin typeface="Arial"/>
                <a:cs typeface="Arial"/>
              </a:rPr>
              <a:t>Certificato</a:t>
            </a:r>
            <a:r>
              <a:rPr lang="it-IT" sz="1400">
                <a:solidFill>
                  <a:srgbClr val="000000"/>
                </a:solidFill>
                <a:latin typeface="Arial"/>
                <a:cs typeface="Arial"/>
              </a:rPr>
              <a:t>: utile per ricercare i certificati in uno specifico stato (Chiuso, Bozza, Valido, Annullato, Scaduto)</a:t>
            </a:r>
            <a:endParaRPr lang="it-IT" sz="1400">
              <a:solidFill>
                <a:srgbClr val="003D69"/>
              </a:solidFill>
              <a:latin typeface="Arial"/>
              <a:cs typeface="Arial"/>
            </a:endParaRPr>
          </a:p>
          <a:p>
            <a:pPr marL="285750" indent="-285750">
              <a:lnSpc>
                <a:spcPct val="150000"/>
              </a:lnSpc>
              <a:buFont typeface="Courier New,monospace"/>
              <a:buChar char="o"/>
            </a:pPr>
            <a:r>
              <a:rPr lang="it-IT" sz="1400" b="1">
                <a:solidFill>
                  <a:srgbClr val="012B51"/>
                </a:solidFill>
                <a:latin typeface="Arial"/>
                <a:cs typeface="Arial"/>
              </a:rPr>
              <a:t>Emesso Fuori </a:t>
            </a:r>
            <a:r>
              <a:rPr lang="it-IT" sz="1400" b="1">
                <a:solidFill>
                  <a:srgbClr val="012B51"/>
                </a:solidFill>
                <a:cs typeface="Arial"/>
              </a:rPr>
              <a:t>Regione</a:t>
            </a:r>
            <a:r>
              <a:rPr lang="it-IT" sz="1400">
                <a:solidFill>
                  <a:srgbClr val="000000"/>
                </a:solidFill>
                <a:cs typeface="Arial"/>
              </a:rPr>
              <a:t>: consente di specificare se si desidera cercare certificati emessi fuori regione o quelli emessi dalla regione Campania:</a:t>
            </a:r>
            <a:endParaRPr lang="it-IT" sz="1400">
              <a:solidFill>
                <a:srgbClr val="003D69"/>
              </a:solidFill>
              <a:cs typeface="Arial"/>
            </a:endParaRPr>
          </a:p>
          <a:p>
            <a:pPr marL="742950" lvl="1" indent="-285750">
              <a:lnSpc>
                <a:spcPct val="150000"/>
              </a:lnSpc>
              <a:buFont typeface="Courier New,monospace"/>
              <a:buChar char="o"/>
            </a:pPr>
            <a:r>
              <a:rPr lang="it-IT" sz="1400" dirty="0">
                <a:solidFill>
                  <a:srgbClr val="000000"/>
                </a:solidFill>
                <a:cs typeface="Arial"/>
              </a:rPr>
              <a:t>se si sceglie </a:t>
            </a:r>
            <a:r>
              <a:rPr lang="it-IT" sz="1400" b="1" dirty="0">
                <a:solidFill>
                  <a:srgbClr val="000000"/>
                </a:solidFill>
                <a:cs typeface="Arial"/>
              </a:rPr>
              <a:t>‘</a:t>
            </a:r>
            <a:r>
              <a:rPr lang="it-IT" sz="1400" b="1" dirty="0" err="1">
                <a:solidFill>
                  <a:srgbClr val="000000"/>
                </a:solidFill>
                <a:cs typeface="Arial"/>
              </a:rPr>
              <a:t>Si’</a:t>
            </a:r>
            <a:r>
              <a:rPr lang="it-IT" sz="1400" b="1" dirty="0">
                <a:solidFill>
                  <a:srgbClr val="000000"/>
                </a:solidFill>
                <a:cs typeface="Arial"/>
              </a:rPr>
              <a:t> </a:t>
            </a:r>
            <a:r>
              <a:rPr lang="it-IT" sz="1400" dirty="0">
                <a:solidFill>
                  <a:srgbClr val="000000"/>
                </a:solidFill>
                <a:cs typeface="Arial"/>
              </a:rPr>
              <a:t>il sistema cercherà i certificati che sono stati caricati a sistema poiché emessi fuori regione</a:t>
            </a:r>
            <a:endParaRPr lang="it-IT" sz="1400" dirty="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se si sceglie </a:t>
            </a:r>
            <a:r>
              <a:rPr lang="it-IT" sz="1400" b="1">
                <a:solidFill>
                  <a:srgbClr val="000000"/>
                </a:solidFill>
                <a:cs typeface="Arial"/>
              </a:rPr>
              <a:t>‘No’</a:t>
            </a:r>
            <a:r>
              <a:rPr lang="it-IT" sz="1400">
                <a:solidFill>
                  <a:srgbClr val="000000"/>
                </a:solidFill>
                <a:cs typeface="Arial"/>
              </a:rPr>
              <a:t> il sistema cercherà i certificati che sono stati emessi dalla regione Campania</a:t>
            </a:r>
            <a:endParaRPr lang="it-IT"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it-IT" sz="1400">
              <a:solidFill>
                <a:srgbClr val="003D69"/>
              </a:solidFill>
              <a:cs typeface="Arial"/>
            </a:endParaRPr>
          </a:p>
        </p:txBody>
      </p:sp>
    </p:spTree>
    <p:extLst>
      <p:ext uri="{BB962C8B-B14F-4D97-AF65-F5344CB8AC3E}">
        <p14:creationId xmlns:p14="http://schemas.microsoft.com/office/powerpoint/2010/main" val="67075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AE23783F-D100-5D28-5424-6B6C19E0124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7" name="Immagine 6">
            <a:extLst>
              <a:ext uri="{FF2B5EF4-FFF2-40B4-BE49-F238E27FC236}">
                <a16:creationId xmlns:a16="http://schemas.microsoft.com/office/drawing/2014/main" id="{A398EB52-E794-4A83-302B-6B3435545EC0}"/>
              </a:ext>
            </a:extLst>
          </p:cNvPr>
          <p:cNvPicPr>
            <a:picLocks noChangeAspect="1"/>
          </p:cNvPicPr>
          <p:nvPr/>
        </p:nvPicPr>
        <p:blipFill>
          <a:blip r:embed="rId2"/>
          <a:stretch>
            <a:fillRect/>
          </a:stretch>
        </p:blipFill>
        <p:spPr>
          <a:xfrm>
            <a:off x="5452223" y="1599971"/>
            <a:ext cx="6389077" cy="2928154"/>
          </a:xfrm>
          <a:prstGeom prst="rect">
            <a:avLst/>
          </a:prstGeom>
          <a:ln>
            <a:solidFill>
              <a:srgbClr val="4472C4"/>
            </a:solidFill>
          </a:ln>
        </p:spPr>
      </p:pic>
      <mc:AlternateContent xmlns:mc="http://schemas.openxmlformats.org/markup-compatibility/2006">
        <mc:Choice xmlns:p14="http://schemas.microsoft.com/office/powerpoint/2010/main" Requires="p14">
          <p:contentPart p14:bwMode="auto" r:id="rId3">
            <p14:nvContentPartPr>
              <p14:cNvPr id="4" name="Input penna 3">
                <a:extLst>
                  <a:ext uri="{FF2B5EF4-FFF2-40B4-BE49-F238E27FC236}">
                    <a16:creationId xmlns:a16="http://schemas.microsoft.com/office/drawing/2014/main" id="{16185053-243F-4CAB-E358-173120C7BA9D}"/>
                  </a:ext>
                </a:extLst>
              </p14:cNvPr>
              <p14:cNvContentPartPr/>
              <p14:nvPr/>
            </p14:nvContentPartPr>
            <p14:xfrm>
              <a:off x="7021855" y="3690156"/>
              <a:ext cx="457200" cy="21240"/>
            </p14:xfrm>
          </p:contentPart>
        </mc:Choice>
        <mc:Fallback>
          <p:pic>
            <p:nvPicPr>
              <p:cNvPr id="4" name="Input penna 3">
                <a:extLst>
                  <a:ext uri="{FF2B5EF4-FFF2-40B4-BE49-F238E27FC236}">
                    <a16:creationId xmlns:a16="http://schemas.microsoft.com/office/drawing/2014/main" id="{16185053-243F-4CAB-E358-173120C7BA9D}"/>
                  </a:ext>
                </a:extLst>
              </p:cNvPr>
              <p:cNvPicPr/>
              <p:nvPr/>
            </p:nvPicPr>
            <p:blipFill>
              <a:blip r:embed="rId4"/>
              <a:stretch>
                <a:fillRect/>
              </a:stretch>
            </p:blipFill>
            <p:spPr>
              <a:xfrm>
                <a:off x="6958855" y="3627156"/>
                <a:ext cx="5828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Input penna 4">
                <a:extLst>
                  <a:ext uri="{FF2B5EF4-FFF2-40B4-BE49-F238E27FC236}">
                    <a16:creationId xmlns:a16="http://schemas.microsoft.com/office/drawing/2014/main" id="{430B7941-1936-4C8D-E87E-F78BCA27256E}"/>
                  </a:ext>
                </a:extLst>
              </p14:cNvPr>
              <p14:cNvContentPartPr/>
              <p14:nvPr/>
            </p14:nvContentPartPr>
            <p14:xfrm>
              <a:off x="6994135" y="3919116"/>
              <a:ext cx="530280" cy="29160"/>
            </p14:xfrm>
          </p:contentPart>
        </mc:Choice>
        <mc:Fallback>
          <p:pic>
            <p:nvPicPr>
              <p:cNvPr id="5" name="Input penna 4">
                <a:extLst>
                  <a:ext uri="{FF2B5EF4-FFF2-40B4-BE49-F238E27FC236}">
                    <a16:creationId xmlns:a16="http://schemas.microsoft.com/office/drawing/2014/main" id="{430B7941-1936-4C8D-E87E-F78BCA27256E}"/>
                  </a:ext>
                </a:extLst>
              </p:cNvPr>
              <p:cNvPicPr/>
              <p:nvPr/>
            </p:nvPicPr>
            <p:blipFill>
              <a:blip r:embed="rId6"/>
              <a:stretch>
                <a:fillRect/>
              </a:stretch>
            </p:blipFill>
            <p:spPr>
              <a:xfrm>
                <a:off x="6931135" y="3856116"/>
                <a:ext cx="65592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put penna 7">
                <a:extLst>
                  <a:ext uri="{FF2B5EF4-FFF2-40B4-BE49-F238E27FC236}">
                    <a16:creationId xmlns:a16="http://schemas.microsoft.com/office/drawing/2014/main" id="{30615D86-173C-7A8F-1ECF-1B0EAEC26D2E}"/>
                  </a:ext>
                </a:extLst>
              </p14:cNvPr>
              <p14:cNvContentPartPr/>
              <p14:nvPr/>
            </p14:nvContentPartPr>
            <p14:xfrm>
              <a:off x="7461415" y="3914436"/>
              <a:ext cx="92520" cy="360"/>
            </p14:xfrm>
          </p:contentPart>
        </mc:Choice>
        <mc:Fallback>
          <p:pic>
            <p:nvPicPr>
              <p:cNvPr id="8" name="Input penna 7">
                <a:extLst>
                  <a:ext uri="{FF2B5EF4-FFF2-40B4-BE49-F238E27FC236}">
                    <a16:creationId xmlns:a16="http://schemas.microsoft.com/office/drawing/2014/main" id="{30615D86-173C-7A8F-1ECF-1B0EAEC26D2E}"/>
                  </a:ext>
                </a:extLst>
              </p:cNvPr>
              <p:cNvPicPr/>
              <p:nvPr/>
            </p:nvPicPr>
            <p:blipFill>
              <a:blip r:embed="rId8"/>
              <a:stretch>
                <a:fillRect/>
              </a:stretch>
            </p:blipFill>
            <p:spPr>
              <a:xfrm>
                <a:off x="7398415" y="3851436"/>
                <a:ext cx="2181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put penna 8">
                <a:extLst>
                  <a:ext uri="{FF2B5EF4-FFF2-40B4-BE49-F238E27FC236}">
                    <a16:creationId xmlns:a16="http://schemas.microsoft.com/office/drawing/2014/main" id="{290E371D-6A14-E632-8D46-2121CA932F6B}"/>
                  </a:ext>
                </a:extLst>
              </p14:cNvPr>
              <p14:cNvContentPartPr/>
              <p14:nvPr/>
            </p14:nvContentPartPr>
            <p14:xfrm>
              <a:off x="7018976" y="4121436"/>
              <a:ext cx="468000" cy="2160"/>
            </p14:xfrm>
          </p:contentPart>
        </mc:Choice>
        <mc:Fallback>
          <p:pic>
            <p:nvPicPr>
              <p:cNvPr id="9" name="Input penna 8">
                <a:extLst>
                  <a:ext uri="{FF2B5EF4-FFF2-40B4-BE49-F238E27FC236}">
                    <a16:creationId xmlns:a16="http://schemas.microsoft.com/office/drawing/2014/main" id="{290E371D-6A14-E632-8D46-2121CA932F6B}"/>
                  </a:ext>
                </a:extLst>
              </p:cNvPr>
              <p:cNvPicPr/>
              <p:nvPr/>
            </p:nvPicPr>
            <p:blipFill>
              <a:blip r:embed="rId10"/>
              <a:stretch>
                <a:fillRect/>
              </a:stretch>
            </p:blipFill>
            <p:spPr>
              <a:xfrm>
                <a:off x="6955976" y="4058436"/>
                <a:ext cx="5936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put penna 9">
                <a:extLst>
                  <a:ext uri="{FF2B5EF4-FFF2-40B4-BE49-F238E27FC236}">
                    <a16:creationId xmlns:a16="http://schemas.microsoft.com/office/drawing/2014/main" id="{3E8D6457-00A7-AAFC-A6BD-9702707AC71F}"/>
                  </a:ext>
                </a:extLst>
              </p14:cNvPr>
              <p14:cNvContentPartPr/>
              <p14:nvPr/>
            </p14:nvContentPartPr>
            <p14:xfrm>
              <a:off x="7478335" y="4085076"/>
              <a:ext cx="4680" cy="360"/>
            </p14:xfrm>
          </p:contentPart>
        </mc:Choice>
        <mc:Fallback>
          <p:pic>
            <p:nvPicPr>
              <p:cNvPr id="10" name="Input penna 9">
                <a:extLst>
                  <a:ext uri="{FF2B5EF4-FFF2-40B4-BE49-F238E27FC236}">
                    <a16:creationId xmlns:a16="http://schemas.microsoft.com/office/drawing/2014/main" id="{3E8D6457-00A7-AAFC-A6BD-9702707AC71F}"/>
                  </a:ext>
                </a:extLst>
              </p:cNvPr>
              <p:cNvPicPr/>
              <p:nvPr/>
            </p:nvPicPr>
            <p:blipFill>
              <a:blip r:embed="rId12"/>
              <a:stretch>
                <a:fillRect/>
              </a:stretch>
            </p:blipFill>
            <p:spPr>
              <a:xfrm>
                <a:off x="7410085" y="4022076"/>
                <a:ext cx="14079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 name="Input penna 13">
                <a:extLst>
                  <a:ext uri="{FF2B5EF4-FFF2-40B4-BE49-F238E27FC236}">
                    <a16:creationId xmlns:a16="http://schemas.microsoft.com/office/drawing/2014/main" id="{2C9101CE-9D81-0670-B6F2-9BF46949F53E}"/>
                  </a:ext>
                </a:extLst>
              </p14:cNvPr>
              <p14:cNvContentPartPr/>
              <p14:nvPr/>
            </p14:nvContentPartPr>
            <p14:xfrm>
              <a:off x="7054616" y="4251036"/>
              <a:ext cx="428400" cy="54720"/>
            </p14:xfrm>
          </p:contentPart>
        </mc:Choice>
        <mc:Fallback>
          <p:pic>
            <p:nvPicPr>
              <p:cNvPr id="14" name="Input penna 13">
                <a:extLst>
                  <a:ext uri="{FF2B5EF4-FFF2-40B4-BE49-F238E27FC236}">
                    <a16:creationId xmlns:a16="http://schemas.microsoft.com/office/drawing/2014/main" id="{2C9101CE-9D81-0670-B6F2-9BF46949F53E}"/>
                  </a:ext>
                </a:extLst>
              </p:cNvPr>
              <p:cNvPicPr/>
              <p:nvPr/>
            </p:nvPicPr>
            <p:blipFill>
              <a:blip r:embed="rId14"/>
              <a:stretch>
                <a:fillRect/>
              </a:stretch>
            </p:blipFill>
            <p:spPr>
              <a:xfrm>
                <a:off x="6991616" y="4188036"/>
                <a:ext cx="5540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6" name="Input penna 15">
                <a:extLst>
                  <a:ext uri="{FF2B5EF4-FFF2-40B4-BE49-F238E27FC236}">
                    <a16:creationId xmlns:a16="http://schemas.microsoft.com/office/drawing/2014/main" id="{8C53B0C5-CC04-36E9-48A7-4C76EEF1B584}"/>
                  </a:ext>
                </a:extLst>
              </p14:cNvPr>
              <p14:cNvContentPartPr/>
              <p14:nvPr/>
            </p14:nvContentPartPr>
            <p14:xfrm>
              <a:off x="7037695" y="4276236"/>
              <a:ext cx="449280" cy="12600"/>
            </p14:xfrm>
          </p:contentPart>
        </mc:Choice>
        <mc:Fallback>
          <p:pic>
            <p:nvPicPr>
              <p:cNvPr id="16" name="Input penna 15">
                <a:extLst>
                  <a:ext uri="{FF2B5EF4-FFF2-40B4-BE49-F238E27FC236}">
                    <a16:creationId xmlns:a16="http://schemas.microsoft.com/office/drawing/2014/main" id="{8C53B0C5-CC04-36E9-48A7-4C76EEF1B584}"/>
                  </a:ext>
                </a:extLst>
              </p:cNvPr>
              <p:cNvPicPr/>
              <p:nvPr/>
            </p:nvPicPr>
            <p:blipFill>
              <a:blip r:embed="rId16"/>
              <a:stretch>
                <a:fillRect/>
              </a:stretch>
            </p:blipFill>
            <p:spPr>
              <a:xfrm>
                <a:off x="6974695" y="4213236"/>
                <a:ext cx="574920" cy="138240"/>
              </a:xfrm>
              <a:prstGeom prst="rect">
                <a:avLst/>
              </a:prstGeom>
            </p:spPr>
          </p:pic>
        </mc:Fallback>
      </mc:AlternateContent>
      <p:grpSp>
        <p:nvGrpSpPr>
          <p:cNvPr id="23" name="Gruppo 22">
            <a:extLst>
              <a:ext uri="{FF2B5EF4-FFF2-40B4-BE49-F238E27FC236}">
                <a16:creationId xmlns:a16="http://schemas.microsoft.com/office/drawing/2014/main" id="{56773D0D-CD64-4542-A7D5-2BCE7559CA57}"/>
              </a:ext>
            </a:extLst>
          </p:cNvPr>
          <p:cNvGrpSpPr/>
          <p:nvPr/>
        </p:nvGrpSpPr>
        <p:grpSpPr>
          <a:xfrm>
            <a:off x="6996296" y="4288476"/>
            <a:ext cx="12960" cy="25560"/>
            <a:chOff x="7040684" y="4754553"/>
            <a:chExt cx="12960" cy="25560"/>
          </a:xfrm>
        </p:grpSpPr>
        <mc:AlternateContent xmlns:mc="http://schemas.openxmlformats.org/markup-compatibility/2006" xmlns:p14="http://schemas.microsoft.com/office/powerpoint/2010/main">
          <mc:Choice Requires="p14">
            <p:contentPart p14:bwMode="auto" r:id="rId17">
              <p14:nvContentPartPr>
                <p14:cNvPr id="20" name="Input penna 19">
                  <a:extLst>
                    <a:ext uri="{FF2B5EF4-FFF2-40B4-BE49-F238E27FC236}">
                      <a16:creationId xmlns:a16="http://schemas.microsoft.com/office/drawing/2014/main" id="{282732C2-E6BE-41BF-A86B-A4B4B3AC0143}"/>
                    </a:ext>
                  </a:extLst>
                </p14:cNvPr>
                <p14:cNvContentPartPr/>
                <p14:nvPr/>
              </p14:nvContentPartPr>
              <p14:xfrm>
                <a:off x="7053284" y="4763193"/>
                <a:ext cx="360" cy="360"/>
              </p14:xfrm>
            </p:contentPart>
          </mc:Choice>
          <mc:Fallback xmlns="">
            <p:pic>
              <p:nvPicPr>
                <p:cNvPr id="20" name="Input penna 19">
                  <a:extLst>
                    <a:ext uri="{FF2B5EF4-FFF2-40B4-BE49-F238E27FC236}">
                      <a16:creationId xmlns:a16="http://schemas.microsoft.com/office/drawing/2014/main" id="{282732C2-E6BE-41BF-A86B-A4B4B3AC0143}"/>
                    </a:ext>
                  </a:extLst>
                </p:cNvPr>
                <p:cNvPicPr/>
                <p:nvPr/>
              </p:nvPicPr>
              <p:blipFill>
                <a:blip r:embed="rId18"/>
                <a:stretch>
                  <a:fillRect/>
                </a:stretch>
              </p:blipFill>
              <p:spPr>
                <a:xfrm>
                  <a:off x="6990284" y="4700193"/>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Input penna 20">
                  <a:extLst>
                    <a:ext uri="{FF2B5EF4-FFF2-40B4-BE49-F238E27FC236}">
                      <a16:creationId xmlns:a16="http://schemas.microsoft.com/office/drawing/2014/main" id="{837346C2-FEA0-3F75-C5A6-CF26B7A5FB13}"/>
                    </a:ext>
                  </a:extLst>
                </p14:cNvPr>
                <p14:cNvContentPartPr/>
                <p14:nvPr/>
              </p14:nvContentPartPr>
              <p14:xfrm>
                <a:off x="7048964" y="4754553"/>
                <a:ext cx="360" cy="360"/>
              </p14:xfrm>
            </p:contentPart>
          </mc:Choice>
          <mc:Fallback xmlns="">
            <p:pic>
              <p:nvPicPr>
                <p:cNvPr id="21" name="Input penna 20">
                  <a:extLst>
                    <a:ext uri="{FF2B5EF4-FFF2-40B4-BE49-F238E27FC236}">
                      <a16:creationId xmlns:a16="http://schemas.microsoft.com/office/drawing/2014/main" id="{837346C2-FEA0-3F75-C5A6-CF26B7A5FB13}"/>
                    </a:ext>
                  </a:extLst>
                </p:cNvPr>
                <p:cNvPicPr/>
                <p:nvPr/>
              </p:nvPicPr>
              <p:blipFill>
                <a:blip r:embed="rId18"/>
                <a:stretch>
                  <a:fillRect/>
                </a:stretch>
              </p:blipFill>
              <p:spPr>
                <a:xfrm>
                  <a:off x="6986324" y="4691913"/>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Input penna 21">
                  <a:extLst>
                    <a:ext uri="{FF2B5EF4-FFF2-40B4-BE49-F238E27FC236}">
                      <a16:creationId xmlns:a16="http://schemas.microsoft.com/office/drawing/2014/main" id="{5DF0D2C7-A156-F1CF-C1A5-CD56D277B98C}"/>
                    </a:ext>
                  </a:extLst>
                </p14:cNvPr>
                <p14:cNvContentPartPr/>
                <p14:nvPr/>
              </p14:nvContentPartPr>
              <p14:xfrm>
                <a:off x="7040684" y="4779753"/>
                <a:ext cx="360" cy="360"/>
              </p14:xfrm>
            </p:contentPart>
          </mc:Choice>
          <mc:Fallback xmlns="">
            <p:pic>
              <p:nvPicPr>
                <p:cNvPr id="22" name="Input penna 21">
                  <a:extLst>
                    <a:ext uri="{FF2B5EF4-FFF2-40B4-BE49-F238E27FC236}">
                      <a16:creationId xmlns:a16="http://schemas.microsoft.com/office/drawing/2014/main" id="{5DF0D2C7-A156-F1CF-C1A5-CD56D277B98C}"/>
                    </a:ext>
                  </a:extLst>
                </p:cNvPr>
                <p:cNvPicPr/>
                <p:nvPr/>
              </p:nvPicPr>
              <p:blipFill>
                <a:blip r:embed="rId18"/>
                <a:stretch>
                  <a:fillRect/>
                </a:stretch>
              </p:blipFill>
              <p:spPr>
                <a:xfrm>
                  <a:off x="6978044" y="4716753"/>
                  <a:ext cx="126000" cy="126000"/>
                </a:xfrm>
                <a:prstGeom prst="rect">
                  <a:avLst/>
                </a:prstGeom>
              </p:spPr>
            </p:pic>
          </mc:Fallback>
        </mc:AlternateContent>
      </p:grpSp>
      <p:sp>
        <p:nvSpPr>
          <p:cNvPr id="12" name="Rettangolo 11">
            <a:extLst>
              <a:ext uri="{FF2B5EF4-FFF2-40B4-BE49-F238E27FC236}">
                <a16:creationId xmlns:a16="http://schemas.microsoft.com/office/drawing/2014/main" id="{548BE891-9D9A-173D-B6F5-F1E5E8F23E3B}"/>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3/9</a:t>
            </a:r>
            <a:endParaRPr lang="it-IT" sz="2400">
              <a:solidFill>
                <a:srgbClr val="000000"/>
              </a:solidFill>
              <a:cs typeface="Arial"/>
            </a:endParaRPr>
          </a:p>
          <a:p>
            <a:pPr algn="ctr"/>
            <a:endParaRPr lang="en-GB" sz="2000" b="1" dirty="0">
              <a:solidFill>
                <a:srgbClr val="003D6A"/>
              </a:solidFill>
              <a:cs typeface="Arial"/>
            </a:endParaRPr>
          </a:p>
        </p:txBody>
      </p:sp>
      <p:sp>
        <p:nvSpPr>
          <p:cNvPr id="15" name="Rettangolo 14">
            <a:extLst>
              <a:ext uri="{FF2B5EF4-FFF2-40B4-BE49-F238E27FC236}">
                <a16:creationId xmlns:a16="http://schemas.microsoft.com/office/drawing/2014/main" id="{D5396A6B-B947-8390-D27A-F7323B554489}"/>
              </a:ext>
            </a:extLst>
          </p:cNvPr>
          <p:cNvSpPr/>
          <p:nvPr/>
        </p:nvSpPr>
        <p:spPr>
          <a:xfrm>
            <a:off x="233893" y="1605597"/>
            <a:ext cx="494177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 aver inserito almeno uno dei filtri elencati, sarà possibile avviare la ricerca utilizzando il bottone </a:t>
            </a:r>
            <a:r>
              <a:rPr lang="it-IT" sz="1400" b="1">
                <a:solidFill>
                  <a:srgbClr val="012B51"/>
                </a:solidFill>
                <a:latin typeface="Arial"/>
                <a:cs typeface="Arial"/>
              </a:rPr>
              <a:t>'Cerca</a:t>
            </a:r>
            <a:r>
              <a:rPr lang="it-IT" sz="1400">
                <a:solidFill>
                  <a:srgbClr val="000000"/>
                </a:solidFill>
                <a:latin typeface="Arial"/>
                <a:cs typeface="Arial"/>
              </a:rPr>
              <a:t>'. In alternativa, è possibile annullare il </a:t>
            </a:r>
            <a:r>
              <a:rPr lang="it-IT" sz="1400">
                <a:solidFill>
                  <a:srgbClr val="000000"/>
                </a:solidFill>
                <a:cs typeface="Arial"/>
              </a:rPr>
              <a:t>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a:t>
            </a:r>
            <a:r>
              <a:rPr lang="it-IT" sz="1400">
                <a:solidFill>
                  <a:srgbClr val="000000"/>
                </a:solidFill>
                <a:latin typeface="Arial"/>
                <a:cs typeface="Arial"/>
              </a:rPr>
              <a:t>i certificati </a:t>
            </a:r>
            <a:r>
              <a:rPr lang="it-IT" sz="1400">
                <a:solidFill>
                  <a:srgbClr val="000000"/>
                </a:solidFill>
                <a:cs typeface="Arial"/>
              </a:rPr>
              <a:t>nel box sottostante sotto i campi Codice Fiscale/STP/ENI</a:t>
            </a:r>
            <a:r>
              <a:rPr lang="it-IT" sz="1400">
                <a:solidFill>
                  <a:srgbClr val="000000"/>
                </a:solidFill>
                <a:latin typeface="Arial"/>
                <a:cs typeface="Arial"/>
              </a:rPr>
              <a:t>, </a:t>
            </a:r>
            <a:r>
              <a:rPr lang="it-IT" sz="1400">
                <a:solidFill>
                  <a:srgbClr val="000000"/>
                </a:solidFill>
                <a:cs typeface="Arial"/>
              </a:rPr>
              <a:t>Malattia</a:t>
            </a:r>
            <a:r>
              <a:rPr lang="it-IT" sz="1400">
                <a:solidFill>
                  <a:srgbClr val="000000"/>
                </a:solidFill>
                <a:latin typeface="Arial"/>
                <a:cs typeface="Arial"/>
              </a:rPr>
              <a:t>, </a:t>
            </a:r>
            <a:r>
              <a:rPr lang="it-IT" sz="1400">
                <a:solidFill>
                  <a:srgbClr val="000000"/>
                </a:solidFill>
                <a:cs typeface="Arial"/>
              </a:rPr>
              <a:t>Tipologia</a:t>
            </a:r>
            <a:r>
              <a:rPr lang="it-IT" sz="1400">
                <a:solidFill>
                  <a:srgbClr val="000000"/>
                </a:solidFill>
                <a:latin typeface="Arial"/>
                <a:cs typeface="Arial"/>
              </a:rPr>
              <a:t>, </a:t>
            </a:r>
            <a:r>
              <a:rPr lang="it-IT" sz="1400">
                <a:solidFill>
                  <a:srgbClr val="000000"/>
                </a:solidFill>
                <a:cs typeface="Arial"/>
              </a:rPr>
              <a:t>Stato Certificato</a:t>
            </a:r>
            <a:r>
              <a:rPr lang="it-IT" sz="1400">
                <a:solidFill>
                  <a:srgbClr val="000000"/>
                </a:solidFill>
                <a:latin typeface="Arial"/>
                <a:cs typeface="Arial"/>
              </a:rPr>
              <a:t>, Emesso Fuori </a:t>
            </a:r>
            <a:r>
              <a:rPr lang="it-IT" sz="1400">
                <a:solidFill>
                  <a:srgbClr val="000000"/>
                </a:solidFill>
                <a:cs typeface="Arial"/>
              </a:rPr>
              <a:t>Regione con i valori corrispondenti ai certificati cercati.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783400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5FC7121C-71C4-1CB9-A662-7A02B4EC5E0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13" name="Ovale 12">
            <a:extLst>
              <a:ext uri="{FF2B5EF4-FFF2-40B4-BE49-F238E27FC236}">
                <a16:creationId xmlns:a16="http://schemas.microsoft.com/office/drawing/2014/main" id="{4C7422E6-F7C0-CD27-8BB3-A32A9556CBE5}"/>
              </a:ext>
            </a:extLst>
          </p:cNvPr>
          <p:cNvSpPr/>
          <p:nvPr/>
        </p:nvSpPr>
        <p:spPr>
          <a:xfrm>
            <a:off x="8541729" y="496385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10" name="Immagine 9">
            <a:extLst>
              <a:ext uri="{FF2B5EF4-FFF2-40B4-BE49-F238E27FC236}">
                <a16:creationId xmlns:a16="http://schemas.microsoft.com/office/drawing/2014/main" id="{FC366406-C1F2-749E-1C01-487DBC3C1954}"/>
              </a:ext>
            </a:extLst>
          </p:cNvPr>
          <p:cNvPicPr>
            <a:picLocks noChangeAspect="1"/>
          </p:cNvPicPr>
          <p:nvPr/>
        </p:nvPicPr>
        <p:blipFill>
          <a:blip r:embed="rId2"/>
          <a:stretch>
            <a:fillRect/>
          </a:stretch>
        </p:blipFill>
        <p:spPr>
          <a:xfrm>
            <a:off x="5463734" y="1609823"/>
            <a:ext cx="6447694" cy="3106911"/>
          </a:xfrm>
          <a:prstGeom prst="rect">
            <a:avLst/>
          </a:prstGeom>
        </p:spPr>
      </p:pic>
      <p:pic>
        <p:nvPicPr>
          <p:cNvPr id="15" name="Immagine 14">
            <a:extLst>
              <a:ext uri="{FF2B5EF4-FFF2-40B4-BE49-F238E27FC236}">
                <a16:creationId xmlns:a16="http://schemas.microsoft.com/office/drawing/2014/main" id="{04124B09-4F90-D10A-0925-E12339D63EF8}"/>
              </a:ext>
            </a:extLst>
          </p:cNvPr>
          <p:cNvPicPr>
            <a:picLocks noChangeAspect="1"/>
          </p:cNvPicPr>
          <p:nvPr/>
        </p:nvPicPr>
        <p:blipFill>
          <a:blip r:embed="rId3"/>
          <a:stretch>
            <a:fillRect/>
          </a:stretch>
        </p:blipFill>
        <p:spPr>
          <a:xfrm>
            <a:off x="6272628" y="4812567"/>
            <a:ext cx="2133600" cy="1695450"/>
          </a:xfrm>
          <a:prstGeom prst="rect">
            <a:avLst/>
          </a:prstGeom>
          <a:ln>
            <a:solidFill>
              <a:srgbClr val="4472C4"/>
            </a:solidFill>
          </a:ln>
        </p:spPr>
      </p:pic>
      <p:cxnSp>
        <p:nvCxnSpPr>
          <p:cNvPr id="16" name="Connettore 2 15">
            <a:extLst>
              <a:ext uri="{FF2B5EF4-FFF2-40B4-BE49-F238E27FC236}">
                <a16:creationId xmlns:a16="http://schemas.microsoft.com/office/drawing/2014/main" id="{2DCFB27D-1D1F-0BE6-E53F-E10E33FBB2E9}"/>
              </a:ext>
            </a:extLst>
          </p:cNvPr>
          <p:cNvCxnSpPr/>
          <p:nvPr/>
        </p:nvCxnSpPr>
        <p:spPr>
          <a:xfrm flipV="1">
            <a:off x="8405649" y="3964733"/>
            <a:ext cx="2680083" cy="100118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FAFFFC8A-F268-9F4A-038B-2EFBFD5D01AB}"/>
                  </a:ext>
                </a:extLst>
              </p14:cNvPr>
              <p14:cNvContentPartPr/>
              <p14:nvPr/>
            </p14:nvContentPartPr>
            <p14:xfrm>
              <a:off x="7033924" y="3422473"/>
              <a:ext cx="482760" cy="360"/>
            </p14:xfrm>
          </p:contentPart>
        </mc:Choice>
        <mc:Fallback xmlns="">
          <p:pic>
            <p:nvPicPr>
              <p:cNvPr id="4" name="Input penna 3">
                <a:extLst>
                  <a:ext uri="{FF2B5EF4-FFF2-40B4-BE49-F238E27FC236}">
                    <a16:creationId xmlns:a16="http://schemas.microsoft.com/office/drawing/2014/main" id="{FAFFFC8A-F268-9F4A-038B-2EFBFD5D01AB}"/>
                  </a:ext>
                </a:extLst>
              </p:cNvPr>
              <p:cNvPicPr/>
              <p:nvPr/>
            </p:nvPicPr>
            <p:blipFill>
              <a:blip r:embed="rId5"/>
              <a:stretch>
                <a:fillRect/>
              </a:stretch>
            </p:blipFill>
            <p:spPr>
              <a:xfrm>
                <a:off x="6970924" y="3359473"/>
                <a:ext cx="6084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31B6BA2A-41F3-B2F2-9680-E3A19C068147}"/>
                  </a:ext>
                </a:extLst>
              </p14:cNvPr>
              <p14:cNvContentPartPr/>
              <p14:nvPr/>
            </p14:nvContentPartPr>
            <p14:xfrm>
              <a:off x="7046524" y="3626233"/>
              <a:ext cx="453240" cy="4680"/>
            </p14:xfrm>
          </p:contentPart>
        </mc:Choice>
        <mc:Fallback xmlns="">
          <p:pic>
            <p:nvPicPr>
              <p:cNvPr id="7" name="Input penna 6">
                <a:extLst>
                  <a:ext uri="{FF2B5EF4-FFF2-40B4-BE49-F238E27FC236}">
                    <a16:creationId xmlns:a16="http://schemas.microsoft.com/office/drawing/2014/main" id="{31B6BA2A-41F3-B2F2-9680-E3A19C068147}"/>
                  </a:ext>
                </a:extLst>
              </p:cNvPr>
              <p:cNvPicPr/>
              <p:nvPr/>
            </p:nvPicPr>
            <p:blipFill>
              <a:blip r:embed="rId7"/>
              <a:stretch>
                <a:fillRect/>
              </a:stretch>
            </p:blipFill>
            <p:spPr>
              <a:xfrm>
                <a:off x="6983524" y="3563233"/>
                <a:ext cx="5788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1" name="Input penna 10">
                <a:extLst>
                  <a:ext uri="{FF2B5EF4-FFF2-40B4-BE49-F238E27FC236}">
                    <a16:creationId xmlns:a16="http://schemas.microsoft.com/office/drawing/2014/main" id="{606CF5CA-52BE-3D8A-CD40-D8F9352C338A}"/>
                  </a:ext>
                </a:extLst>
              </p14:cNvPr>
              <p14:cNvContentPartPr/>
              <p14:nvPr/>
            </p14:nvContentPartPr>
            <p14:xfrm>
              <a:off x="7042924" y="3832189"/>
              <a:ext cx="461160" cy="13680"/>
            </p14:xfrm>
          </p:contentPart>
        </mc:Choice>
        <mc:Fallback>
          <p:pic>
            <p:nvPicPr>
              <p:cNvPr id="11" name="Input penna 10">
                <a:extLst>
                  <a:ext uri="{FF2B5EF4-FFF2-40B4-BE49-F238E27FC236}">
                    <a16:creationId xmlns:a16="http://schemas.microsoft.com/office/drawing/2014/main" id="{606CF5CA-52BE-3D8A-CD40-D8F9352C338A}"/>
                  </a:ext>
                </a:extLst>
              </p:cNvPr>
              <p:cNvPicPr/>
              <p:nvPr/>
            </p:nvPicPr>
            <p:blipFill>
              <a:blip r:embed="rId9"/>
              <a:stretch>
                <a:fillRect/>
              </a:stretch>
            </p:blipFill>
            <p:spPr>
              <a:xfrm>
                <a:off x="6979924" y="3767486"/>
                <a:ext cx="586800" cy="142716"/>
              </a:xfrm>
              <a:prstGeom prst="rect">
                <a:avLst/>
              </a:prstGeom>
            </p:spPr>
          </p:pic>
        </mc:Fallback>
      </mc:AlternateContent>
      <p:grpSp>
        <p:nvGrpSpPr>
          <p:cNvPr id="18" name="Gruppo 17">
            <a:extLst>
              <a:ext uri="{FF2B5EF4-FFF2-40B4-BE49-F238E27FC236}">
                <a16:creationId xmlns:a16="http://schemas.microsoft.com/office/drawing/2014/main" id="{338117F3-9687-4FA0-631F-5F16AAA1DB72}"/>
              </a:ext>
            </a:extLst>
          </p:cNvPr>
          <p:cNvGrpSpPr/>
          <p:nvPr/>
        </p:nvGrpSpPr>
        <p:grpSpPr>
          <a:xfrm>
            <a:off x="7026004" y="3601393"/>
            <a:ext cx="104040" cy="33840"/>
            <a:chOff x="7107284" y="3702993"/>
            <a:chExt cx="104040" cy="33840"/>
          </a:xfrm>
        </p:grpSpPr>
        <mc:AlternateContent xmlns:mc="http://schemas.openxmlformats.org/markup-compatibility/2006" xmlns:p14="http://schemas.microsoft.com/office/powerpoint/2010/main">
          <mc:Choice Requires="p14">
            <p:contentPart p14:bwMode="auto" r:id="rId10">
              <p14:nvContentPartPr>
                <p14:cNvPr id="12" name="Input penna 11">
                  <a:extLst>
                    <a:ext uri="{FF2B5EF4-FFF2-40B4-BE49-F238E27FC236}">
                      <a16:creationId xmlns:a16="http://schemas.microsoft.com/office/drawing/2014/main" id="{17FF8228-3333-D3D7-6A83-F84D5255D70F}"/>
                    </a:ext>
                  </a:extLst>
                </p14:cNvPr>
                <p14:cNvContentPartPr/>
                <p14:nvPr/>
              </p14:nvContentPartPr>
              <p14:xfrm>
                <a:off x="7107644" y="3702993"/>
                <a:ext cx="103680" cy="16920"/>
              </p14:xfrm>
            </p:contentPart>
          </mc:Choice>
          <mc:Fallback xmlns="">
            <p:pic>
              <p:nvPicPr>
                <p:cNvPr id="12" name="Input penna 11">
                  <a:extLst>
                    <a:ext uri="{FF2B5EF4-FFF2-40B4-BE49-F238E27FC236}">
                      <a16:creationId xmlns:a16="http://schemas.microsoft.com/office/drawing/2014/main" id="{17FF8228-3333-D3D7-6A83-F84D5255D70F}"/>
                    </a:ext>
                  </a:extLst>
                </p:cNvPr>
                <p:cNvPicPr/>
                <p:nvPr/>
              </p:nvPicPr>
              <p:blipFill>
                <a:blip r:embed="rId11"/>
                <a:stretch>
                  <a:fillRect/>
                </a:stretch>
              </p:blipFill>
              <p:spPr>
                <a:xfrm>
                  <a:off x="7045004" y="3640353"/>
                  <a:ext cx="2293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put penna 16">
                  <a:extLst>
                    <a:ext uri="{FF2B5EF4-FFF2-40B4-BE49-F238E27FC236}">
                      <a16:creationId xmlns:a16="http://schemas.microsoft.com/office/drawing/2014/main" id="{9E3BA709-28E8-595A-2700-1189CB972FB5}"/>
                    </a:ext>
                  </a:extLst>
                </p14:cNvPr>
                <p14:cNvContentPartPr/>
                <p14:nvPr/>
              </p14:nvContentPartPr>
              <p14:xfrm>
                <a:off x="7107284" y="3723513"/>
                <a:ext cx="46080" cy="13320"/>
              </p14:xfrm>
            </p:contentPart>
          </mc:Choice>
          <mc:Fallback xmlns="">
            <p:pic>
              <p:nvPicPr>
                <p:cNvPr id="17" name="Input penna 16">
                  <a:extLst>
                    <a:ext uri="{FF2B5EF4-FFF2-40B4-BE49-F238E27FC236}">
                      <a16:creationId xmlns:a16="http://schemas.microsoft.com/office/drawing/2014/main" id="{9E3BA709-28E8-595A-2700-1189CB972FB5}"/>
                    </a:ext>
                  </a:extLst>
                </p:cNvPr>
                <p:cNvPicPr/>
                <p:nvPr/>
              </p:nvPicPr>
              <p:blipFill>
                <a:blip r:embed="rId13"/>
                <a:stretch>
                  <a:fillRect/>
                </a:stretch>
              </p:blipFill>
              <p:spPr>
                <a:xfrm>
                  <a:off x="7044284" y="3660513"/>
                  <a:ext cx="171720" cy="138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9" name="Input penna 18">
                <a:extLst>
                  <a:ext uri="{FF2B5EF4-FFF2-40B4-BE49-F238E27FC236}">
                    <a16:creationId xmlns:a16="http://schemas.microsoft.com/office/drawing/2014/main" id="{AC41E81D-C832-3BF2-65DD-088B0960B958}"/>
                  </a:ext>
                </a:extLst>
              </p14:cNvPr>
              <p14:cNvContentPartPr/>
              <p14:nvPr/>
            </p14:nvContentPartPr>
            <p14:xfrm>
              <a:off x="7026364" y="4040269"/>
              <a:ext cx="502920" cy="360"/>
            </p14:xfrm>
          </p:contentPart>
        </mc:Choice>
        <mc:Fallback>
          <p:pic>
            <p:nvPicPr>
              <p:cNvPr id="19" name="Input penna 18">
                <a:extLst>
                  <a:ext uri="{FF2B5EF4-FFF2-40B4-BE49-F238E27FC236}">
                    <a16:creationId xmlns:a16="http://schemas.microsoft.com/office/drawing/2014/main" id="{AC41E81D-C832-3BF2-65DD-088B0960B958}"/>
                  </a:ext>
                </a:extLst>
              </p:cNvPr>
              <p:cNvPicPr/>
              <p:nvPr/>
            </p:nvPicPr>
            <p:blipFill>
              <a:blip r:embed="rId15"/>
              <a:stretch>
                <a:fillRect/>
              </a:stretch>
            </p:blipFill>
            <p:spPr>
              <a:xfrm>
                <a:off x="6963319" y="3977269"/>
                <a:ext cx="62865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put penna 19">
                <a:extLst>
                  <a:ext uri="{FF2B5EF4-FFF2-40B4-BE49-F238E27FC236}">
                    <a16:creationId xmlns:a16="http://schemas.microsoft.com/office/drawing/2014/main" id="{650E1276-850F-9B01-691B-012A9EE5BF1D}"/>
                  </a:ext>
                </a:extLst>
              </p14:cNvPr>
              <p14:cNvContentPartPr/>
              <p14:nvPr/>
            </p14:nvContentPartPr>
            <p14:xfrm>
              <a:off x="7009804" y="4254073"/>
              <a:ext cx="523800" cy="4680"/>
            </p14:xfrm>
          </p:contentPart>
        </mc:Choice>
        <mc:Fallback xmlns="">
          <p:pic>
            <p:nvPicPr>
              <p:cNvPr id="20" name="Input penna 19">
                <a:extLst>
                  <a:ext uri="{FF2B5EF4-FFF2-40B4-BE49-F238E27FC236}">
                    <a16:creationId xmlns:a16="http://schemas.microsoft.com/office/drawing/2014/main" id="{650E1276-850F-9B01-691B-012A9EE5BF1D}"/>
                  </a:ext>
                </a:extLst>
              </p:cNvPr>
              <p:cNvPicPr/>
              <p:nvPr/>
            </p:nvPicPr>
            <p:blipFill>
              <a:blip r:embed="rId17"/>
              <a:stretch>
                <a:fillRect/>
              </a:stretch>
            </p:blipFill>
            <p:spPr>
              <a:xfrm>
                <a:off x="6946804" y="4191073"/>
                <a:ext cx="64944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2" name="Input penna 21">
                <a:extLst>
                  <a:ext uri="{FF2B5EF4-FFF2-40B4-BE49-F238E27FC236}">
                    <a16:creationId xmlns:a16="http://schemas.microsoft.com/office/drawing/2014/main" id="{8EFB20CC-1202-650C-D27B-0FCD690BDC41}"/>
                  </a:ext>
                </a:extLst>
              </p14:cNvPr>
              <p14:cNvContentPartPr/>
              <p14:nvPr/>
            </p14:nvContentPartPr>
            <p14:xfrm>
              <a:off x="7026004" y="4460029"/>
              <a:ext cx="478080" cy="720"/>
            </p14:xfrm>
          </p:contentPart>
        </mc:Choice>
        <mc:Fallback>
          <p:pic>
            <p:nvPicPr>
              <p:cNvPr id="22" name="Input penna 21">
                <a:extLst>
                  <a:ext uri="{FF2B5EF4-FFF2-40B4-BE49-F238E27FC236}">
                    <a16:creationId xmlns:a16="http://schemas.microsoft.com/office/drawing/2014/main" id="{8EFB20CC-1202-650C-D27B-0FCD690BDC41}"/>
                  </a:ext>
                </a:extLst>
              </p:cNvPr>
              <p:cNvPicPr/>
              <p:nvPr/>
            </p:nvPicPr>
            <p:blipFill>
              <a:blip r:embed="rId19"/>
              <a:stretch>
                <a:fillRect/>
              </a:stretch>
            </p:blipFill>
            <p:spPr>
              <a:xfrm>
                <a:off x="6963004" y="4334029"/>
                <a:ext cx="60372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put penna 22">
                <a:extLst>
                  <a:ext uri="{FF2B5EF4-FFF2-40B4-BE49-F238E27FC236}">
                    <a16:creationId xmlns:a16="http://schemas.microsoft.com/office/drawing/2014/main" id="{3CA36A73-BFF6-7843-DD09-2E357D29FFE3}"/>
                  </a:ext>
                </a:extLst>
              </p14:cNvPr>
              <p14:cNvContentPartPr/>
              <p14:nvPr/>
            </p14:nvContentPartPr>
            <p14:xfrm>
              <a:off x="7014124" y="4449553"/>
              <a:ext cx="41400" cy="360"/>
            </p14:xfrm>
          </p:contentPart>
        </mc:Choice>
        <mc:Fallback xmlns="">
          <p:pic>
            <p:nvPicPr>
              <p:cNvPr id="23" name="Input penna 22">
                <a:extLst>
                  <a:ext uri="{FF2B5EF4-FFF2-40B4-BE49-F238E27FC236}">
                    <a16:creationId xmlns:a16="http://schemas.microsoft.com/office/drawing/2014/main" id="{3CA36A73-BFF6-7843-DD09-2E357D29FFE3}"/>
                  </a:ext>
                </a:extLst>
              </p:cNvPr>
              <p:cNvPicPr/>
              <p:nvPr/>
            </p:nvPicPr>
            <p:blipFill>
              <a:blip r:embed="rId21"/>
              <a:stretch>
                <a:fillRect/>
              </a:stretch>
            </p:blipFill>
            <p:spPr>
              <a:xfrm>
                <a:off x="6951124" y="4386553"/>
                <a:ext cx="167040" cy="126000"/>
              </a:xfrm>
              <a:prstGeom prst="rect">
                <a:avLst/>
              </a:prstGeom>
            </p:spPr>
          </p:pic>
        </mc:Fallback>
      </mc:AlternateContent>
      <p:grpSp>
        <p:nvGrpSpPr>
          <p:cNvPr id="27" name="Gruppo 26">
            <a:extLst>
              <a:ext uri="{FF2B5EF4-FFF2-40B4-BE49-F238E27FC236}">
                <a16:creationId xmlns:a16="http://schemas.microsoft.com/office/drawing/2014/main" id="{4D7E3986-D353-F0B1-2785-60B6CCE167C2}"/>
              </a:ext>
            </a:extLst>
          </p:cNvPr>
          <p:cNvGrpSpPr/>
          <p:nvPr/>
        </p:nvGrpSpPr>
        <p:grpSpPr>
          <a:xfrm>
            <a:off x="6973423" y="4427877"/>
            <a:ext cx="36720" cy="48600"/>
            <a:chOff x="7054703" y="4529477"/>
            <a:chExt cx="36720" cy="48600"/>
          </a:xfrm>
        </p:grpSpPr>
        <mc:AlternateContent xmlns:mc="http://schemas.openxmlformats.org/markup-compatibility/2006" xmlns:p14="http://schemas.microsoft.com/office/powerpoint/2010/main">
          <mc:Choice Requires="p14">
            <p:contentPart p14:bwMode="auto" r:id="rId22">
              <p14:nvContentPartPr>
                <p14:cNvPr id="2" name="Input penna 1">
                  <a:extLst>
                    <a:ext uri="{FF2B5EF4-FFF2-40B4-BE49-F238E27FC236}">
                      <a16:creationId xmlns:a16="http://schemas.microsoft.com/office/drawing/2014/main" id="{9748A722-F452-D2D8-C412-3C80F9612619}"/>
                    </a:ext>
                  </a:extLst>
                </p14:cNvPr>
                <p14:cNvContentPartPr/>
                <p14:nvPr/>
              </p14:nvContentPartPr>
              <p14:xfrm>
                <a:off x="7066583" y="4541717"/>
                <a:ext cx="360" cy="360"/>
              </p14:xfrm>
            </p:contentPart>
          </mc:Choice>
          <mc:Fallback xmlns="">
            <p:pic>
              <p:nvPicPr>
                <p:cNvPr id="2" name="Input penna 1">
                  <a:extLst>
                    <a:ext uri="{FF2B5EF4-FFF2-40B4-BE49-F238E27FC236}">
                      <a16:creationId xmlns:a16="http://schemas.microsoft.com/office/drawing/2014/main" id="{9748A722-F452-D2D8-C412-3C80F9612619}"/>
                    </a:ext>
                  </a:extLst>
                </p:cNvPr>
                <p:cNvPicPr/>
                <p:nvPr/>
              </p:nvPicPr>
              <p:blipFill>
                <a:blip r:embed="rId23"/>
                <a:stretch>
                  <a:fillRect/>
                </a:stretch>
              </p:blipFill>
              <p:spPr>
                <a:xfrm>
                  <a:off x="7003943" y="447871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 name="Input penna 2">
                  <a:extLst>
                    <a:ext uri="{FF2B5EF4-FFF2-40B4-BE49-F238E27FC236}">
                      <a16:creationId xmlns:a16="http://schemas.microsoft.com/office/drawing/2014/main" id="{4D3C881F-0026-467B-FAE5-CF7395DA068D}"/>
                    </a:ext>
                  </a:extLst>
                </p14:cNvPr>
                <p14:cNvContentPartPr/>
                <p14:nvPr/>
              </p14:nvContentPartPr>
              <p14:xfrm>
                <a:off x="7054703" y="4577717"/>
                <a:ext cx="360" cy="360"/>
              </p14:xfrm>
            </p:contentPart>
          </mc:Choice>
          <mc:Fallback xmlns="">
            <p:pic>
              <p:nvPicPr>
                <p:cNvPr id="3" name="Input penna 2">
                  <a:extLst>
                    <a:ext uri="{FF2B5EF4-FFF2-40B4-BE49-F238E27FC236}">
                      <a16:creationId xmlns:a16="http://schemas.microsoft.com/office/drawing/2014/main" id="{4D3C881F-0026-467B-FAE5-CF7395DA068D}"/>
                    </a:ext>
                  </a:extLst>
                </p:cNvPr>
                <p:cNvPicPr/>
                <p:nvPr/>
              </p:nvPicPr>
              <p:blipFill>
                <a:blip r:embed="rId23"/>
                <a:stretch>
                  <a:fillRect/>
                </a:stretch>
              </p:blipFill>
              <p:spPr>
                <a:xfrm>
                  <a:off x="6991703" y="451507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Input penna 20">
                  <a:extLst>
                    <a:ext uri="{FF2B5EF4-FFF2-40B4-BE49-F238E27FC236}">
                      <a16:creationId xmlns:a16="http://schemas.microsoft.com/office/drawing/2014/main" id="{175C8CD7-7641-E560-FF8B-C49F939291CC}"/>
                    </a:ext>
                  </a:extLst>
                </p14:cNvPr>
                <p14:cNvContentPartPr/>
                <p14:nvPr/>
              </p14:nvContentPartPr>
              <p14:xfrm>
                <a:off x="7054703" y="4529477"/>
                <a:ext cx="360" cy="360"/>
              </p14:xfrm>
            </p:contentPart>
          </mc:Choice>
          <mc:Fallback xmlns="">
            <p:pic>
              <p:nvPicPr>
                <p:cNvPr id="21" name="Input penna 20">
                  <a:extLst>
                    <a:ext uri="{FF2B5EF4-FFF2-40B4-BE49-F238E27FC236}">
                      <a16:creationId xmlns:a16="http://schemas.microsoft.com/office/drawing/2014/main" id="{175C8CD7-7641-E560-FF8B-C49F939291CC}"/>
                    </a:ext>
                  </a:extLst>
                </p:cNvPr>
                <p:cNvPicPr/>
                <p:nvPr/>
              </p:nvPicPr>
              <p:blipFill>
                <a:blip r:embed="rId23"/>
                <a:stretch>
                  <a:fillRect/>
                </a:stretch>
              </p:blipFill>
              <p:spPr>
                <a:xfrm>
                  <a:off x="6991703" y="446647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 name="Input penna 23">
                  <a:extLst>
                    <a:ext uri="{FF2B5EF4-FFF2-40B4-BE49-F238E27FC236}">
                      <a16:creationId xmlns:a16="http://schemas.microsoft.com/office/drawing/2014/main" id="{F8F29E13-AD17-DF56-CC52-4D3E56A1126F}"/>
                    </a:ext>
                  </a:extLst>
                </p14:cNvPr>
                <p14:cNvContentPartPr/>
                <p14:nvPr/>
              </p14:nvContentPartPr>
              <p14:xfrm>
                <a:off x="7066583" y="4529477"/>
                <a:ext cx="360" cy="360"/>
              </p14:xfrm>
            </p:contentPart>
          </mc:Choice>
          <mc:Fallback xmlns="">
            <p:pic>
              <p:nvPicPr>
                <p:cNvPr id="24" name="Input penna 23">
                  <a:extLst>
                    <a:ext uri="{FF2B5EF4-FFF2-40B4-BE49-F238E27FC236}">
                      <a16:creationId xmlns:a16="http://schemas.microsoft.com/office/drawing/2014/main" id="{F8F29E13-AD17-DF56-CC52-4D3E56A1126F}"/>
                    </a:ext>
                  </a:extLst>
                </p:cNvPr>
                <p:cNvPicPr/>
                <p:nvPr/>
              </p:nvPicPr>
              <p:blipFill>
                <a:blip r:embed="rId23"/>
                <a:stretch>
                  <a:fillRect/>
                </a:stretch>
              </p:blipFill>
              <p:spPr>
                <a:xfrm>
                  <a:off x="7003943" y="446647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5" name="Input penna 24">
                  <a:extLst>
                    <a:ext uri="{FF2B5EF4-FFF2-40B4-BE49-F238E27FC236}">
                      <a16:creationId xmlns:a16="http://schemas.microsoft.com/office/drawing/2014/main" id="{0D8CBB52-AB64-0376-8090-D1C69BC55576}"/>
                    </a:ext>
                  </a:extLst>
                </p14:cNvPr>
                <p14:cNvContentPartPr/>
                <p14:nvPr/>
              </p14:nvContentPartPr>
              <p14:xfrm>
                <a:off x="7078823" y="4529477"/>
                <a:ext cx="2880" cy="360"/>
              </p14:xfrm>
            </p:contentPart>
          </mc:Choice>
          <mc:Fallback xmlns="">
            <p:pic>
              <p:nvPicPr>
                <p:cNvPr id="25" name="Input penna 24">
                  <a:extLst>
                    <a:ext uri="{FF2B5EF4-FFF2-40B4-BE49-F238E27FC236}">
                      <a16:creationId xmlns:a16="http://schemas.microsoft.com/office/drawing/2014/main" id="{0D8CBB52-AB64-0376-8090-D1C69BC55576}"/>
                    </a:ext>
                  </a:extLst>
                </p:cNvPr>
                <p:cNvPicPr/>
                <p:nvPr/>
              </p:nvPicPr>
              <p:blipFill>
                <a:blip r:embed="rId28"/>
                <a:stretch>
                  <a:fillRect/>
                </a:stretch>
              </p:blipFill>
              <p:spPr>
                <a:xfrm>
                  <a:off x="7016183" y="4466477"/>
                  <a:ext cx="1285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Input penna 25">
                  <a:extLst>
                    <a:ext uri="{FF2B5EF4-FFF2-40B4-BE49-F238E27FC236}">
                      <a16:creationId xmlns:a16="http://schemas.microsoft.com/office/drawing/2014/main" id="{63D92FFA-F5AF-45F1-7D0B-38AB58412D8C}"/>
                    </a:ext>
                  </a:extLst>
                </p14:cNvPr>
                <p14:cNvContentPartPr/>
                <p14:nvPr/>
              </p14:nvContentPartPr>
              <p14:xfrm>
                <a:off x="7084943" y="4529477"/>
                <a:ext cx="6480" cy="360"/>
              </p14:xfrm>
            </p:contentPart>
          </mc:Choice>
          <mc:Fallback xmlns="">
            <p:pic>
              <p:nvPicPr>
                <p:cNvPr id="26" name="Input penna 25">
                  <a:extLst>
                    <a:ext uri="{FF2B5EF4-FFF2-40B4-BE49-F238E27FC236}">
                      <a16:creationId xmlns:a16="http://schemas.microsoft.com/office/drawing/2014/main" id="{63D92FFA-F5AF-45F1-7D0B-38AB58412D8C}"/>
                    </a:ext>
                  </a:extLst>
                </p:cNvPr>
                <p:cNvPicPr/>
                <p:nvPr/>
              </p:nvPicPr>
              <p:blipFill>
                <a:blip r:embed="rId30"/>
                <a:stretch>
                  <a:fillRect/>
                </a:stretch>
              </p:blipFill>
              <p:spPr>
                <a:xfrm>
                  <a:off x="7021943" y="4466477"/>
                  <a:ext cx="132120" cy="126000"/>
                </a:xfrm>
                <a:prstGeom prst="rect">
                  <a:avLst/>
                </a:prstGeom>
              </p:spPr>
            </p:pic>
          </mc:Fallback>
        </mc:AlternateContent>
      </p:grpSp>
      <p:sp>
        <p:nvSpPr>
          <p:cNvPr id="28" name="Rettangolo 27">
            <a:extLst>
              <a:ext uri="{FF2B5EF4-FFF2-40B4-BE49-F238E27FC236}">
                <a16:creationId xmlns:a16="http://schemas.microsoft.com/office/drawing/2014/main" id="{6B124CD8-294B-4379-0A0D-A7C436B3DEE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4/9</a:t>
            </a:r>
            <a:endParaRPr lang="it-IT" sz="2400">
              <a:solidFill>
                <a:srgbClr val="000000"/>
              </a:solidFill>
              <a:cs typeface="Arial"/>
            </a:endParaRPr>
          </a:p>
          <a:p>
            <a:pPr algn="ctr"/>
            <a:endParaRPr lang="en-GB" sz="2000" b="1" dirty="0">
              <a:solidFill>
                <a:srgbClr val="003D6A"/>
              </a:solidFill>
              <a:cs typeface="Arial"/>
            </a:endParaRPr>
          </a:p>
        </p:txBody>
      </p:sp>
      <p:sp>
        <p:nvSpPr>
          <p:cNvPr id="30" name="Rettangolo 29">
            <a:extLst>
              <a:ext uri="{FF2B5EF4-FFF2-40B4-BE49-F238E27FC236}">
                <a16:creationId xmlns:a16="http://schemas.microsoft.com/office/drawing/2014/main" id="{DDFA460F-AA1C-76F6-D5E0-1CC3A6740EDE}"/>
              </a:ext>
            </a:extLst>
          </p:cNvPr>
          <p:cNvSpPr/>
          <p:nvPr/>
        </p:nvSpPr>
        <p:spPr>
          <a:xfrm>
            <a:off x="233893" y="1605597"/>
            <a:ext cx="494177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 ogni certificato</a:t>
            </a:r>
            <a:r>
              <a:rPr lang="it-IT" sz="1400">
                <a:solidFill>
                  <a:srgbClr val="000000"/>
                </a:solidFill>
                <a:cs typeface="Arial"/>
              </a:rPr>
              <a:t>, sia emesso in Regione e quindi presente nel Sistema</a:t>
            </a:r>
            <a:r>
              <a:rPr lang="it-IT" sz="1400">
                <a:solidFill>
                  <a:srgbClr val="000000"/>
                </a:solidFill>
                <a:latin typeface="Arial"/>
                <a:cs typeface="Arial"/>
              </a:rPr>
              <a:t>, </a:t>
            </a:r>
            <a:r>
              <a:rPr lang="it-IT" sz="1400">
                <a:solidFill>
                  <a:srgbClr val="000000"/>
                </a:solidFill>
                <a:cs typeface="Arial"/>
              </a:rPr>
              <a:t>sia caricato nel Sistema in un secondo momento perché emesso fuori Regione</a:t>
            </a:r>
            <a:r>
              <a:rPr lang="it-IT" sz="1400">
                <a:solidFill>
                  <a:srgbClr val="000000"/>
                </a:solidFill>
                <a:latin typeface="Arial"/>
                <a:cs typeface="Arial"/>
              </a:rPr>
              <a:t>,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esordio della 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medico certificatore</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dirty="0">
                <a:solidFill>
                  <a:srgbClr val="000000"/>
                </a:solidFill>
                <a:cs typeface="Arial"/>
              </a:rPr>
              <a:t>Per l’operazione descritta, è presente il pulsante </a:t>
            </a:r>
            <a:r>
              <a:rPr lang="it-IT" sz="1400" b="1" dirty="0">
                <a:solidFill>
                  <a:srgbClr val="012B51"/>
                </a:solidFill>
                <a:cs typeface="Arial"/>
              </a:rPr>
              <a:t>'Indietro' </a:t>
            </a:r>
            <a:r>
              <a:rPr lang="it-IT" sz="1400" dirty="0">
                <a:solidFill>
                  <a:srgbClr val="000000"/>
                </a:solidFill>
                <a:cs typeface="Arial"/>
              </a:rPr>
              <a:t>per tornare alla precedente </a:t>
            </a:r>
            <a:r>
              <a:rPr lang="it-IT" sz="1400">
                <a:solidFill>
                  <a:srgbClr val="000000"/>
                </a:solidFill>
                <a:cs typeface="Arial"/>
              </a:rPr>
              <a:t>interfaccia</a:t>
            </a:r>
            <a:endParaRPr lang="en-US" dirty="0" err="1">
              <a:cs typeface="Arial" panose="020B0604020202020204"/>
            </a:endParaRPr>
          </a:p>
        </p:txBody>
      </p:sp>
      <p:sp>
        <p:nvSpPr>
          <p:cNvPr id="31" name="Ovale 30">
            <a:extLst>
              <a:ext uri="{FF2B5EF4-FFF2-40B4-BE49-F238E27FC236}">
                <a16:creationId xmlns:a16="http://schemas.microsoft.com/office/drawing/2014/main" id="{BE7AF168-691F-6841-22CD-99395E3D15F8}"/>
              </a:ext>
            </a:extLst>
          </p:cNvPr>
          <p:cNvSpPr/>
          <p:nvPr/>
        </p:nvSpPr>
        <p:spPr>
          <a:xfrm>
            <a:off x="360550" y="298466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Tree>
    <p:extLst>
      <p:ext uri="{BB962C8B-B14F-4D97-AF65-F5344CB8AC3E}">
        <p14:creationId xmlns:p14="http://schemas.microsoft.com/office/powerpoint/2010/main" val="229927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2915F983-31CB-3683-76C7-ED6EEFA7FD9B}"/>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00CB04BC-F3D4-4AE8-0475-D10C3F1514A4}"/>
              </a:ext>
            </a:extLst>
          </p:cNvPr>
          <p:cNvPicPr>
            <a:picLocks noChangeAspect="1"/>
          </p:cNvPicPr>
          <p:nvPr/>
        </p:nvPicPr>
        <p:blipFill>
          <a:blip r:embed="rId2"/>
          <a:stretch>
            <a:fillRect/>
          </a:stretch>
        </p:blipFill>
        <p:spPr>
          <a:xfrm>
            <a:off x="5548141" y="1608701"/>
            <a:ext cx="6271847" cy="2855935"/>
          </a:xfrm>
          <a:prstGeom prst="rect">
            <a:avLst/>
          </a:prstGeom>
          <a:ln>
            <a:solidFill>
              <a:srgbClr val="4472C4"/>
            </a:solidFill>
          </a:ln>
        </p:spPr>
      </p:pic>
      <p:sp>
        <p:nvSpPr>
          <p:cNvPr id="4" name="Rettangolo 3">
            <a:extLst>
              <a:ext uri="{FF2B5EF4-FFF2-40B4-BE49-F238E27FC236}">
                <a16:creationId xmlns:a16="http://schemas.microsoft.com/office/drawing/2014/main" id="{0A418FFA-3481-55F6-B8AE-69E265E83CE8}"/>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5/9</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33083C51-6C6D-A8FC-23BE-D8C5B77C3661}"/>
              </a:ext>
            </a:extLst>
          </p:cNvPr>
          <p:cNvSpPr/>
          <p:nvPr/>
        </p:nvSpPr>
        <p:spPr>
          <a:xfrm>
            <a:off x="233893" y="1605597"/>
            <a:ext cx="4941776"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 ogni certificato</a:t>
            </a:r>
            <a:r>
              <a:rPr lang="it-IT" sz="1400">
                <a:solidFill>
                  <a:srgbClr val="000000"/>
                </a:solidFill>
                <a:cs typeface="Arial"/>
              </a:rPr>
              <a:t>, indipendentemente dallo stato</a:t>
            </a:r>
            <a:r>
              <a:rPr lang="it-IT" sz="1400">
                <a:solidFill>
                  <a:srgbClr val="000000"/>
                </a:solidFill>
                <a:latin typeface="Arial"/>
                <a:cs typeface="Arial"/>
              </a:rPr>
              <a:t>,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marL="342900" indent="-342900">
              <a:lnSpc>
                <a:spcPct val="150000"/>
              </a:lnSpc>
              <a:buAutoNum type="arabicPeriod"/>
            </a:pP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p:txBody>
      </p:sp>
    </p:spTree>
    <p:extLst>
      <p:ext uri="{BB962C8B-B14F-4D97-AF65-F5344CB8AC3E}">
        <p14:creationId xmlns:p14="http://schemas.microsoft.com/office/powerpoint/2010/main" val="1954104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49201BC-013E-E565-A1DB-74569BFC032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40DF935D-54B1-492D-E5AF-E253A771B4EF}"/>
              </a:ext>
            </a:extLst>
          </p:cNvPr>
          <p:cNvPicPr>
            <a:picLocks noChangeAspect="1"/>
          </p:cNvPicPr>
          <p:nvPr/>
        </p:nvPicPr>
        <p:blipFill>
          <a:blip r:embed="rId2"/>
          <a:stretch>
            <a:fillRect/>
          </a:stretch>
        </p:blipFill>
        <p:spPr>
          <a:xfrm>
            <a:off x="5482492" y="1609928"/>
            <a:ext cx="6389077" cy="2933979"/>
          </a:xfrm>
          <a:prstGeom prst="rect">
            <a:avLst/>
          </a:prstGeom>
          <a:ln>
            <a:solidFill>
              <a:srgbClr val="4472C4"/>
            </a:solidFill>
          </a:ln>
        </p:spPr>
      </p:pic>
      <p:sp>
        <p:nvSpPr>
          <p:cNvPr id="4" name="Rettangolo 3">
            <a:extLst>
              <a:ext uri="{FF2B5EF4-FFF2-40B4-BE49-F238E27FC236}">
                <a16:creationId xmlns:a16="http://schemas.microsoft.com/office/drawing/2014/main" id="{80B7CBC9-0E96-B950-DCD8-662F99D1264E}"/>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6/9</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5875B1E5-6458-A3E4-4296-B2DEC2DF4C84}"/>
              </a:ext>
            </a:extLst>
          </p:cNvPr>
          <p:cNvSpPr/>
          <p:nvPr/>
        </p:nvSpPr>
        <p:spPr>
          <a:xfrm>
            <a:off x="233893" y="1605597"/>
            <a:ext cx="4941776" cy="102188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All’interno</a:t>
            </a:r>
            <a:r>
              <a:rPr lang="it-IT" sz="1400">
                <a:solidFill>
                  <a:srgbClr val="000000"/>
                </a:solidFill>
                <a:cs typeface="Arial"/>
              </a:rPr>
              <a:t> della stessa funzionalità</a:t>
            </a:r>
            <a:r>
              <a:rPr lang="it-IT" sz="1400">
                <a:solidFill>
                  <a:srgbClr val="000000"/>
                </a:solidFill>
                <a:latin typeface="Arial"/>
                <a:cs typeface="Arial"/>
              </a:rPr>
              <a:t>, </a:t>
            </a:r>
            <a:r>
              <a:rPr lang="it-IT" sz="1400">
                <a:solidFill>
                  <a:srgbClr val="000000"/>
                </a:solidFill>
                <a:cs typeface="Arial"/>
              </a:rPr>
              <a:t>è disponibile il pulsante di '</a:t>
            </a:r>
            <a:r>
              <a:rPr lang="it-IT" sz="1400" b="1">
                <a:solidFill>
                  <a:srgbClr val="012B51"/>
                </a:solidFill>
                <a:cs typeface="Arial"/>
              </a:rPr>
              <a:t>Indietro’</a:t>
            </a:r>
            <a:r>
              <a:rPr lang="it-IT" sz="1400">
                <a:solidFill>
                  <a:srgbClr val="000000"/>
                </a:solidFill>
                <a:cs typeface="Arial"/>
              </a:rPr>
              <a:t> presente all’inizio della schermata, attraverso cui è possibile tornare nella schermata precedente.</a:t>
            </a:r>
            <a:endParaRPr lang="it-IT"/>
          </a:p>
        </p:txBody>
      </p:sp>
    </p:spTree>
    <p:extLst>
      <p:ext uri="{BB962C8B-B14F-4D97-AF65-F5344CB8AC3E}">
        <p14:creationId xmlns:p14="http://schemas.microsoft.com/office/powerpoint/2010/main" val="356722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E90028A-0B9A-2699-12BD-EA5CDAEB850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3" name="Ovale 2">
            <a:extLst>
              <a:ext uri="{FF2B5EF4-FFF2-40B4-BE49-F238E27FC236}">
                <a16:creationId xmlns:a16="http://schemas.microsoft.com/office/drawing/2014/main" id="{45B3D661-4C37-7B30-4D4F-5B0D2A6E734B}"/>
              </a:ext>
            </a:extLst>
          </p:cNvPr>
          <p:cNvSpPr/>
          <p:nvPr/>
        </p:nvSpPr>
        <p:spPr>
          <a:xfrm>
            <a:off x="8474517" y="550702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pic>
        <p:nvPicPr>
          <p:cNvPr id="5" name="Immagine 4" descr="Immagine che contiene testo, schermata, software, numero&#10;&#10;Il contenuto generato dall&amp;#39;IA potrebbe non essere corretto.">
            <a:extLst>
              <a:ext uri="{FF2B5EF4-FFF2-40B4-BE49-F238E27FC236}">
                <a16:creationId xmlns:a16="http://schemas.microsoft.com/office/drawing/2014/main" id="{761D3D0C-90CF-BE70-5E30-AB100BBB2CAF}"/>
              </a:ext>
            </a:extLst>
          </p:cNvPr>
          <p:cNvPicPr>
            <a:picLocks noChangeAspect="1"/>
          </p:cNvPicPr>
          <p:nvPr/>
        </p:nvPicPr>
        <p:blipFill>
          <a:blip r:embed="rId2"/>
          <a:stretch>
            <a:fillRect/>
          </a:stretch>
        </p:blipFill>
        <p:spPr>
          <a:xfrm>
            <a:off x="5457482" y="1602008"/>
            <a:ext cx="6447694" cy="3106911"/>
          </a:xfrm>
          <a:prstGeom prst="rect">
            <a:avLst/>
          </a:prstGeom>
        </p:spPr>
      </p:pic>
      <p:pic>
        <p:nvPicPr>
          <p:cNvPr id="11" name="Immagine 10" descr="Immagine che contiene testo, Carattere, bianco, schermata&#10;&#10;Il contenuto generato dall&amp;#39;IA potrebbe non essere corretto.">
            <a:extLst>
              <a:ext uri="{FF2B5EF4-FFF2-40B4-BE49-F238E27FC236}">
                <a16:creationId xmlns:a16="http://schemas.microsoft.com/office/drawing/2014/main" id="{D63AE4F7-D9FE-9386-47EF-14A42958D1DE}"/>
              </a:ext>
            </a:extLst>
          </p:cNvPr>
          <p:cNvPicPr>
            <a:picLocks noChangeAspect="1"/>
          </p:cNvPicPr>
          <p:nvPr/>
        </p:nvPicPr>
        <p:blipFill>
          <a:blip r:embed="rId3"/>
          <a:stretch>
            <a:fillRect/>
          </a:stretch>
        </p:blipFill>
        <p:spPr>
          <a:xfrm>
            <a:off x="6266376" y="4804752"/>
            <a:ext cx="2133600" cy="1695450"/>
          </a:xfrm>
          <a:prstGeom prst="rect">
            <a:avLst/>
          </a:prstGeom>
          <a:ln>
            <a:solidFill>
              <a:srgbClr val="4472C4"/>
            </a:solidFill>
          </a:ln>
        </p:spPr>
      </p:pic>
      <p:cxnSp>
        <p:nvCxnSpPr>
          <p:cNvPr id="15" name="Connettore 2 14">
            <a:extLst>
              <a:ext uri="{FF2B5EF4-FFF2-40B4-BE49-F238E27FC236}">
                <a16:creationId xmlns:a16="http://schemas.microsoft.com/office/drawing/2014/main" id="{9021CD70-FAF7-65B7-18EA-7E800D68662A}"/>
              </a:ext>
            </a:extLst>
          </p:cNvPr>
          <p:cNvCxnSpPr/>
          <p:nvPr/>
        </p:nvCxnSpPr>
        <p:spPr>
          <a:xfrm flipV="1">
            <a:off x="8399397" y="3956918"/>
            <a:ext cx="2680083" cy="100118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A866E00C-3778-94CC-FE4D-3CAB303AEE4B}"/>
                  </a:ext>
                </a:extLst>
              </p14:cNvPr>
              <p14:cNvContentPartPr/>
              <p14:nvPr/>
            </p14:nvContentPartPr>
            <p14:xfrm>
              <a:off x="7012971" y="3400073"/>
              <a:ext cx="519480" cy="29520"/>
            </p14:xfrm>
          </p:contentPart>
        </mc:Choice>
        <mc:Fallback xmlns="">
          <p:pic>
            <p:nvPicPr>
              <p:cNvPr id="2" name="Input penna 1">
                <a:extLst>
                  <a:ext uri="{FF2B5EF4-FFF2-40B4-BE49-F238E27FC236}">
                    <a16:creationId xmlns:a16="http://schemas.microsoft.com/office/drawing/2014/main" id="{A866E00C-3778-94CC-FE4D-3CAB303AEE4B}"/>
                  </a:ext>
                </a:extLst>
              </p:cNvPr>
              <p:cNvPicPr/>
              <p:nvPr/>
            </p:nvPicPr>
            <p:blipFill>
              <a:blip r:embed="rId5"/>
              <a:stretch>
                <a:fillRect/>
              </a:stretch>
            </p:blipFill>
            <p:spPr>
              <a:xfrm>
                <a:off x="6949927" y="3337073"/>
                <a:ext cx="645207" cy="155160"/>
              </a:xfrm>
              <a:prstGeom prst="rect">
                <a:avLst/>
              </a:prstGeom>
            </p:spPr>
          </p:pic>
        </mc:Fallback>
      </mc:AlternateContent>
      <p:grpSp>
        <p:nvGrpSpPr>
          <p:cNvPr id="14" name="Gruppo 13">
            <a:extLst>
              <a:ext uri="{FF2B5EF4-FFF2-40B4-BE49-F238E27FC236}">
                <a16:creationId xmlns:a16="http://schemas.microsoft.com/office/drawing/2014/main" id="{616CDE4D-9CCD-754D-E463-59B4BD654411}"/>
              </a:ext>
            </a:extLst>
          </p:cNvPr>
          <p:cNvGrpSpPr/>
          <p:nvPr/>
        </p:nvGrpSpPr>
        <p:grpSpPr>
          <a:xfrm>
            <a:off x="7012971" y="3606353"/>
            <a:ext cx="490320" cy="30960"/>
            <a:chOff x="7053611" y="3809553"/>
            <a:chExt cx="490320" cy="30960"/>
          </a:xfrm>
        </p:grpSpPr>
        <mc:AlternateContent xmlns:mc="http://schemas.openxmlformats.org/markup-compatibility/2006" xmlns:p14="http://schemas.microsoft.com/office/powerpoint/2010/main">
          <mc:Choice Requires="p14">
            <p:contentPart p14:bwMode="auto" r:id="rId6">
              <p14:nvContentPartPr>
                <p14:cNvPr id="4" name="Input penna 3">
                  <a:extLst>
                    <a:ext uri="{FF2B5EF4-FFF2-40B4-BE49-F238E27FC236}">
                      <a16:creationId xmlns:a16="http://schemas.microsoft.com/office/drawing/2014/main" id="{4CC14C2B-F70E-54F2-919E-E19A71175F46}"/>
                    </a:ext>
                  </a:extLst>
                </p14:cNvPr>
                <p14:cNvContentPartPr/>
                <p14:nvPr/>
              </p14:nvContentPartPr>
              <p14:xfrm>
                <a:off x="7053611" y="3815313"/>
                <a:ext cx="490320" cy="25200"/>
              </p14:xfrm>
            </p:contentPart>
          </mc:Choice>
          <mc:Fallback xmlns="">
            <p:pic>
              <p:nvPicPr>
                <p:cNvPr id="4" name="Input penna 3">
                  <a:extLst>
                    <a:ext uri="{FF2B5EF4-FFF2-40B4-BE49-F238E27FC236}">
                      <a16:creationId xmlns:a16="http://schemas.microsoft.com/office/drawing/2014/main" id="{4CC14C2B-F70E-54F2-919E-E19A71175F46}"/>
                    </a:ext>
                  </a:extLst>
                </p:cNvPr>
                <p:cNvPicPr/>
                <p:nvPr/>
              </p:nvPicPr>
              <p:blipFill>
                <a:blip r:embed="rId7"/>
                <a:stretch>
                  <a:fillRect/>
                </a:stretch>
              </p:blipFill>
              <p:spPr>
                <a:xfrm>
                  <a:off x="6990611" y="3752673"/>
                  <a:ext cx="61596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put penna 8">
                  <a:extLst>
                    <a:ext uri="{FF2B5EF4-FFF2-40B4-BE49-F238E27FC236}">
                      <a16:creationId xmlns:a16="http://schemas.microsoft.com/office/drawing/2014/main" id="{23379FB6-BAB2-0F2D-7190-C4D391DA6733}"/>
                    </a:ext>
                  </a:extLst>
                </p14:cNvPr>
                <p14:cNvContentPartPr/>
                <p14:nvPr/>
              </p14:nvContentPartPr>
              <p14:xfrm>
                <a:off x="7314251" y="3809553"/>
                <a:ext cx="176760" cy="14760"/>
              </p14:xfrm>
            </p:contentPart>
          </mc:Choice>
          <mc:Fallback xmlns="">
            <p:pic>
              <p:nvPicPr>
                <p:cNvPr id="9" name="Input penna 8">
                  <a:extLst>
                    <a:ext uri="{FF2B5EF4-FFF2-40B4-BE49-F238E27FC236}">
                      <a16:creationId xmlns:a16="http://schemas.microsoft.com/office/drawing/2014/main" id="{23379FB6-BAB2-0F2D-7190-C4D391DA6733}"/>
                    </a:ext>
                  </a:extLst>
                </p:cNvPr>
                <p:cNvPicPr/>
                <p:nvPr/>
              </p:nvPicPr>
              <p:blipFill>
                <a:blip r:embed="rId9"/>
                <a:stretch>
                  <a:fillRect/>
                </a:stretch>
              </p:blipFill>
              <p:spPr>
                <a:xfrm>
                  <a:off x="7251611" y="3746913"/>
                  <a:ext cx="302400" cy="140400"/>
                </a:xfrm>
                <a:prstGeom prst="rect">
                  <a:avLst/>
                </a:prstGeom>
              </p:spPr>
            </p:pic>
          </mc:Fallback>
        </mc:AlternateContent>
      </p:grpSp>
      <p:grpSp>
        <p:nvGrpSpPr>
          <p:cNvPr id="13" name="Gruppo 12">
            <a:extLst>
              <a:ext uri="{FF2B5EF4-FFF2-40B4-BE49-F238E27FC236}">
                <a16:creationId xmlns:a16="http://schemas.microsoft.com/office/drawing/2014/main" id="{38EE68C6-A845-D09A-D393-CD1DA268EDA9}"/>
              </a:ext>
            </a:extLst>
          </p:cNvPr>
          <p:cNvGrpSpPr/>
          <p:nvPr/>
        </p:nvGrpSpPr>
        <p:grpSpPr>
          <a:xfrm>
            <a:off x="7009011" y="3794993"/>
            <a:ext cx="498600" cy="46080"/>
            <a:chOff x="7049651" y="3998193"/>
            <a:chExt cx="498600" cy="46080"/>
          </a:xfrm>
        </p:grpSpPr>
        <mc:AlternateContent xmlns:mc="http://schemas.openxmlformats.org/markup-compatibility/2006" xmlns:p14="http://schemas.microsoft.com/office/powerpoint/2010/main">
          <mc:Choice Requires="p14">
            <p:contentPart p14:bwMode="auto" r:id="rId10">
              <p14:nvContentPartPr>
                <p14:cNvPr id="10" name="Input penna 9">
                  <a:extLst>
                    <a:ext uri="{FF2B5EF4-FFF2-40B4-BE49-F238E27FC236}">
                      <a16:creationId xmlns:a16="http://schemas.microsoft.com/office/drawing/2014/main" id="{7AEC909A-140B-4365-8D02-257D7EC9FB65}"/>
                    </a:ext>
                  </a:extLst>
                </p14:cNvPr>
                <p14:cNvContentPartPr/>
                <p14:nvPr/>
              </p14:nvContentPartPr>
              <p14:xfrm>
                <a:off x="7049651" y="4026993"/>
                <a:ext cx="498600" cy="17280"/>
              </p14:xfrm>
            </p:contentPart>
          </mc:Choice>
          <mc:Fallback xmlns="">
            <p:pic>
              <p:nvPicPr>
                <p:cNvPr id="10" name="Input penna 9">
                  <a:extLst>
                    <a:ext uri="{FF2B5EF4-FFF2-40B4-BE49-F238E27FC236}">
                      <a16:creationId xmlns:a16="http://schemas.microsoft.com/office/drawing/2014/main" id="{7AEC909A-140B-4365-8D02-257D7EC9FB65}"/>
                    </a:ext>
                  </a:extLst>
                </p:cNvPr>
                <p:cNvPicPr/>
                <p:nvPr/>
              </p:nvPicPr>
              <p:blipFill>
                <a:blip r:embed="rId11"/>
                <a:stretch>
                  <a:fillRect/>
                </a:stretch>
              </p:blipFill>
              <p:spPr>
                <a:xfrm>
                  <a:off x="6986651" y="3963993"/>
                  <a:ext cx="6242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put penna 11">
                  <a:extLst>
                    <a:ext uri="{FF2B5EF4-FFF2-40B4-BE49-F238E27FC236}">
                      <a16:creationId xmlns:a16="http://schemas.microsoft.com/office/drawing/2014/main" id="{9A38B446-CC24-F187-66F0-61852D420307}"/>
                    </a:ext>
                  </a:extLst>
                </p14:cNvPr>
                <p14:cNvContentPartPr/>
                <p14:nvPr/>
              </p14:nvContentPartPr>
              <p14:xfrm>
                <a:off x="7499291" y="3998193"/>
                <a:ext cx="11520" cy="360"/>
              </p14:xfrm>
            </p:contentPart>
          </mc:Choice>
          <mc:Fallback xmlns="">
            <p:pic>
              <p:nvPicPr>
                <p:cNvPr id="12" name="Input penna 11">
                  <a:extLst>
                    <a:ext uri="{FF2B5EF4-FFF2-40B4-BE49-F238E27FC236}">
                      <a16:creationId xmlns:a16="http://schemas.microsoft.com/office/drawing/2014/main" id="{9A38B446-CC24-F187-66F0-61852D420307}"/>
                    </a:ext>
                  </a:extLst>
                </p:cNvPr>
                <p:cNvPicPr/>
                <p:nvPr/>
              </p:nvPicPr>
              <p:blipFill>
                <a:blip r:embed="rId13"/>
                <a:stretch>
                  <a:fillRect/>
                </a:stretch>
              </p:blipFill>
              <p:spPr>
                <a:xfrm>
                  <a:off x="7436291" y="3935553"/>
                  <a:ext cx="137160" cy="126000"/>
                </a:xfrm>
                <a:prstGeom prst="rect">
                  <a:avLst/>
                </a:prstGeom>
              </p:spPr>
            </p:pic>
          </mc:Fallback>
        </mc:AlternateContent>
      </p:grpSp>
      <p:grpSp>
        <p:nvGrpSpPr>
          <p:cNvPr id="20" name="Gruppo 19">
            <a:extLst>
              <a:ext uri="{FF2B5EF4-FFF2-40B4-BE49-F238E27FC236}">
                <a16:creationId xmlns:a16="http://schemas.microsoft.com/office/drawing/2014/main" id="{2E4E19F1-2A9D-411C-776D-0579FC087644}"/>
              </a:ext>
            </a:extLst>
          </p:cNvPr>
          <p:cNvGrpSpPr/>
          <p:nvPr/>
        </p:nvGrpSpPr>
        <p:grpSpPr>
          <a:xfrm>
            <a:off x="7012611" y="4019633"/>
            <a:ext cx="494640" cy="37800"/>
            <a:chOff x="7053251" y="4222833"/>
            <a:chExt cx="494640" cy="37800"/>
          </a:xfrm>
        </p:grpSpPr>
        <mc:AlternateContent xmlns:mc="http://schemas.openxmlformats.org/markup-compatibility/2006" xmlns:p14="http://schemas.microsoft.com/office/powerpoint/2010/main">
          <mc:Choice Requires="p14">
            <p:contentPart p14:bwMode="auto" r:id="rId14">
              <p14:nvContentPartPr>
                <p14:cNvPr id="18" name="Input penna 17">
                  <a:extLst>
                    <a:ext uri="{FF2B5EF4-FFF2-40B4-BE49-F238E27FC236}">
                      <a16:creationId xmlns:a16="http://schemas.microsoft.com/office/drawing/2014/main" id="{A8EA61D7-337A-650C-F3C3-36C949A1E3CC}"/>
                    </a:ext>
                  </a:extLst>
                </p14:cNvPr>
                <p14:cNvContentPartPr/>
                <p14:nvPr/>
              </p14:nvContentPartPr>
              <p14:xfrm>
                <a:off x="7053251" y="4251273"/>
                <a:ext cx="494640" cy="9360"/>
              </p14:xfrm>
            </p:contentPart>
          </mc:Choice>
          <mc:Fallback xmlns="">
            <p:pic>
              <p:nvPicPr>
                <p:cNvPr id="18" name="Input penna 17">
                  <a:extLst>
                    <a:ext uri="{FF2B5EF4-FFF2-40B4-BE49-F238E27FC236}">
                      <a16:creationId xmlns:a16="http://schemas.microsoft.com/office/drawing/2014/main" id="{A8EA61D7-337A-650C-F3C3-36C949A1E3CC}"/>
                    </a:ext>
                  </a:extLst>
                </p:cNvPr>
                <p:cNvPicPr/>
                <p:nvPr/>
              </p:nvPicPr>
              <p:blipFill>
                <a:blip r:embed="rId15"/>
                <a:stretch>
                  <a:fillRect/>
                </a:stretch>
              </p:blipFill>
              <p:spPr>
                <a:xfrm>
                  <a:off x="6990611" y="4188273"/>
                  <a:ext cx="6202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put penna 18">
                  <a:extLst>
                    <a:ext uri="{FF2B5EF4-FFF2-40B4-BE49-F238E27FC236}">
                      <a16:creationId xmlns:a16="http://schemas.microsoft.com/office/drawing/2014/main" id="{2357AB31-0F49-319A-1488-6F5303E67975}"/>
                    </a:ext>
                  </a:extLst>
                </p14:cNvPr>
                <p14:cNvContentPartPr/>
                <p14:nvPr/>
              </p14:nvContentPartPr>
              <p14:xfrm>
                <a:off x="7368971" y="4222833"/>
                <a:ext cx="137520" cy="12960"/>
              </p14:xfrm>
            </p:contentPart>
          </mc:Choice>
          <mc:Fallback xmlns="">
            <p:pic>
              <p:nvPicPr>
                <p:cNvPr id="19" name="Input penna 18">
                  <a:extLst>
                    <a:ext uri="{FF2B5EF4-FFF2-40B4-BE49-F238E27FC236}">
                      <a16:creationId xmlns:a16="http://schemas.microsoft.com/office/drawing/2014/main" id="{2357AB31-0F49-319A-1488-6F5303E67975}"/>
                    </a:ext>
                  </a:extLst>
                </p:cNvPr>
                <p:cNvPicPr/>
                <p:nvPr/>
              </p:nvPicPr>
              <p:blipFill>
                <a:blip r:embed="rId17"/>
                <a:stretch>
                  <a:fillRect/>
                </a:stretch>
              </p:blipFill>
              <p:spPr>
                <a:xfrm>
                  <a:off x="7306331" y="4159833"/>
                  <a:ext cx="263160" cy="138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2" name="Input penna 21">
                <a:extLst>
                  <a:ext uri="{FF2B5EF4-FFF2-40B4-BE49-F238E27FC236}">
                    <a16:creationId xmlns:a16="http://schemas.microsoft.com/office/drawing/2014/main" id="{9C5B29C9-9A64-42D9-382C-34E35DCE6EFC}"/>
                  </a:ext>
                </a:extLst>
              </p14:cNvPr>
              <p14:cNvContentPartPr/>
              <p14:nvPr/>
            </p14:nvContentPartPr>
            <p14:xfrm>
              <a:off x="7024851" y="4210793"/>
              <a:ext cx="499320" cy="50040"/>
            </p14:xfrm>
          </p:contentPart>
        </mc:Choice>
        <mc:Fallback xmlns="">
          <p:pic>
            <p:nvPicPr>
              <p:cNvPr id="22" name="Input penna 21">
                <a:extLst>
                  <a:ext uri="{FF2B5EF4-FFF2-40B4-BE49-F238E27FC236}">
                    <a16:creationId xmlns:a16="http://schemas.microsoft.com/office/drawing/2014/main" id="{9C5B29C9-9A64-42D9-382C-34E35DCE6EFC}"/>
                  </a:ext>
                </a:extLst>
              </p:cNvPr>
              <p:cNvPicPr/>
              <p:nvPr/>
            </p:nvPicPr>
            <p:blipFill>
              <a:blip r:embed="rId19"/>
              <a:stretch>
                <a:fillRect/>
              </a:stretch>
            </p:blipFill>
            <p:spPr>
              <a:xfrm>
                <a:off x="6961806" y="4147793"/>
                <a:ext cx="625051"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put penna 22">
                <a:extLst>
                  <a:ext uri="{FF2B5EF4-FFF2-40B4-BE49-F238E27FC236}">
                    <a16:creationId xmlns:a16="http://schemas.microsoft.com/office/drawing/2014/main" id="{A463A37D-41CF-6933-77E2-12AF000FFC97}"/>
                  </a:ext>
                </a:extLst>
              </p14:cNvPr>
              <p14:cNvContentPartPr/>
              <p14:nvPr/>
            </p14:nvContentPartPr>
            <p14:xfrm>
              <a:off x="6978051" y="4206473"/>
              <a:ext cx="250920" cy="44640"/>
            </p14:xfrm>
          </p:contentPart>
        </mc:Choice>
        <mc:Fallback xmlns="">
          <p:pic>
            <p:nvPicPr>
              <p:cNvPr id="23" name="Input penna 22">
                <a:extLst>
                  <a:ext uri="{FF2B5EF4-FFF2-40B4-BE49-F238E27FC236}">
                    <a16:creationId xmlns:a16="http://schemas.microsoft.com/office/drawing/2014/main" id="{A463A37D-41CF-6933-77E2-12AF000FFC97}"/>
                  </a:ext>
                </a:extLst>
              </p:cNvPr>
              <p:cNvPicPr/>
              <p:nvPr/>
            </p:nvPicPr>
            <p:blipFill>
              <a:blip r:embed="rId21"/>
              <a:stretch>
                <a:fillRect/>
              </a:stretch>
            </p:blipFill>
            <p:spPr>
              <a:xfrm>
                <a:off x="6915141" y="4143473"/>
                <a:ext cx="3763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Input penna 24">
                <a:extLst>
                  <a:ext uri="{FF2B5EF4-FFF2-40B4-BE49-F238E27FC236}">
                    <a16:creationId xmlns:a16="http://schemas.microsoft.com/office/drawing/2014/main" id="{17CD86E9-3827-E04F-8440-277FEEFC040C}"/>
                  </a:ext>
                </a:extLst>
              </p14:cNvPr>
              <p14:cNvContentPartPr/>
              <p14:nvPr/>
            </p14:nvContentPartPr>
            <p14:xfrm>
              <a:off x="7037451" y="4439033"/>
              <a:ext cx="511560" cy="21240"/>
            </p14:xfrm>
          </p:contentPart>
        </mc:Choice>
        <mc:Fallback xmlns="">
          <p:pic>
            <p:nvPicPr>
              <p:cNvPr id="25" name="Input penna 24">
                <a:extLst>
                  <a:ext uri="{FF2B5EF4-FFF2-40B4-BE49-F238E27FC236}">
                    <a16:creationId xmlns:a16="http://schemas.microsoft.com/office/drawing/2014/main" id="{17CD86E9-3827-E04F-8440-277FEEFC040C}"/>
                  </a:ext>
                </a:extLst>
              </p:cNvPr>
              <p:cNvPicPr/>
              <p:nvPr/>
            </p:nvPicPr>
            <p:blipFill>
              <a:blip r:embed="rId23"/>
              <a:stretch>
                <a:fillRect/>
              </a:stretch>
            </p:blipFill>
            <p:spPr>
              <a:xfrm>
                <a:off x="6974451" y="4377083"/>
                <a:ext cx="637200" cy="144786"/>
              </a:xfrm>
              <a:prstGeom prst="rect">
                <a:avLst/>
              </a:prstGeom>
            </p:spPr>
          </p:pic>
        </mc:Fallback>
      </mc:AlternateContent>
      <p:grpSp>
        <p:nvGrpSpPr>
          <p:cNvPr id="28" name="Gruppo 27">
            <a:extLst>
              <a:ext uri="{FF2B5EF4-FFF2-40B4-BE49-F238E27FC236}">
                <a16:creationId xmlns:a16="http://schemas.microsoft.com/office/drawing/2014/main" id="{B1841287-7C3D-EF72-4EA5-94529EAC17BE}"/>
              </a:ext>
            </a:extLst>
          </p:cNvPr>
          <p:cNvGrpSpPr/>
          <p:nvPr/>
        </p:nvGrpSpPr>
        <p:grpSpPr>
          <a:xfrm>
            <a:off x="6987771" y="4435073"/>
            <a:ext cx="45720" cy="29520"/>
            <a:chOff x="7028411" y="4638273"/>
            <a:chExt cx="45720" cy="29520"/>
          </a:xfrm>
        </p:grpSpPr>
        <mc:AlternateContent xmlns:mc="http://schemas.openxmlformats.org/markup-compatibility/2006" xmlns:p14="http://schemas.microsoft.com/office/powerpoint/2010/main">
          <mc:Choice Requires="p14">
            <p:contentPart p14:bwMode="auto" r:id="rId24">
              <p14:nvContentPartPr>
                <p14:cNvPr id="26" name="Input penna 25">
                  <a:extLst>
                    <a:ext uri="{FF2B5EF4-FFF2-40B4-BE49-F238E27FC236}">
                      <a16:creationId xmlns:a16="http://schemas.microsoft.com/office/drawing/2014/main" id="{A75D4A9A-C448-EEC3-5046-A7E216E6F992}"/>
                    </a:ext>
                  </a:extLst>
                </p14:cNvPr>
                <p14:cNvContentPartPr/>
                <p14:nvPr/>
              </p14:nvContentPartPr>
              <p14:xfrm>
                <a:off x="7032731" y="4638273"/>
                <a:ext cx="41400" cy="360"/>
              </p14:xfrm>
            </p:contentPart>
          </mc:Choice>
          <mc:Fallback xmlns="">
            <p:pic>
              <p:nvPicPr>
                <p:cNvPr id="26" name="Input penna 25">
                  <a:extLst>
                    <a:ext uri="{FF2B5EF4-FFF2-40B4-BE49-F238E27FC236}">
                      <a16:creationId xmlns:a16="http://schemas.microsoft.com/office/drawing/2014/main" id="{A75D4A9A-C448-EEC3-5046-A7E216E6F992}"/>
                    </a:ext>
                  </a:extLst>
                </p:cNvPr>
                <p:cNvPicPr/>
                <p:nvPr/>
              </p:nvPicPr>
              <p:blipFill>
                <a:blip r:embed="rId25"/>
                <a:stretch>
                  <a:fillRect/>
                </a:stretch>
              </p:blipFill>
              <p:spPr>
                <a:xfrm>
                  <a:off x="6970091" y="4575633"/>
                  <a:ext cx="1670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Input penna 26">
                  <a:extLst>
                    <a:ext uri="{FF2B5EF4-FFF2-40B4-BE49-F238E27FC236}">
                      <a16:creationId xmlns:a16="http://schemas.microsoft.com/office/drawing/2014/main" id="{2B87ED02-0EC4-B5D4-9221-6570DBFE07C4}"/>
                    </a:ext>
                  </a:extLst>
                </p14:cNvPr>
                <p14:cNvContentPartPr/>
                <p14:nvPr/>
              </p14:nvContentPartPr>
              <p14:xfrm>
                <a:off x="7028411" y="4667433"/>
                <a:ext cx="360" cy="360"/>
              </p14:xfrm>
            </p:contentPart>
          </mc:Choice>
          <mc:Fallback xmlns="">
            <p:pic>
              <p:nvPicPr>
                <p:cNvPr id="27" name="Input penna 26">
                  <a:extLst>
                    <a:ext uri="{FF2B5EF4-FFF2-40B4-BE49-F238E27FC236}">
                      <a16:creationId xmlns:a16="http://schemas.microsoft.com/office/drawing/2014/main" id="{2B87ED02-0EC4-B5D4-9221-6570DBFE07C4}"/>
                    </a:ext>
                  </a:extLst>
                </p:cNvPr>
                <p:cNvPicPr/>
                <p:nvPr/>
              </p:nvPicPr>
              <p:blipFill>
                <a:blip r:embed="rId27"/>
                <a:stretch>
                  <a:fillRect/>
                </a:stretch>
              </p:blipFill>
              <p:spPr>
                <a:xfrm>
                  <a:off x="6965411" y="4604433"/>
                  <a:ext cx="126000" cy="126000"/>
                </a:xfrm>
                <a:prstGeom prst="rect">
                  <a:avLst/>
                </a:prstGeom>
              </p:spPr>
            </p:pic>
          </mc:Fallback>
        </mc:AlternateContent>
      </p:grpSp>
      <p:sp>
        <p:nvSpPr>
          <p:cNvPr id="21" name="Rettangolo 20">
            <a:extLst>
              <a:ext uri="{FF2B5EF4-FFF2-40B4-BE49-F238E27FC236}">
                <a16:creationId xmlns:a16="http://schemas.microsoft.com/office/drawing/2014/main" id="{6C4B7F06-6786-6A04-7E33-FADA0A2E148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7/9</a:t>
            </a:r>
            <a:endParaRPr lang="it-IT" sz="2400">
              <a:solidFill>
                <a:srgbClr val="000000"/>
              </a:solidFill>
              <a:cs typeface="Arial"/>
            </a:endParaRPr>
          </a:p>
          <a:p>
            <a:pPr algn="ctr"/>
            <a:endParaRPr lang="en-GB" sz="2000" b="1" dirty="0">
              <a:solidFill>
                <a:srgbClr val="003D6A"/>
              </a:solidFill>
              <a:cs typeface="Arial"/>
            </a:endParaRPr>
          </a:p>
        </p:txBody>
      </p:sp>
      <p:sp>
        <p:nvSpPr>
          <p:cNvPr id="29" name="Rettangolo 28">
            <a:extLst>
              <a:ext uri="{FF2B5EF4-FFF2-40B4-BE49-F238E27FC236}">
                <a16:creationId xmlns:a16="http://schemas.microsoft.com/office/drawing/2014/main" id="{1F3255C5-F49A-3652-1E3D-1DF2052FD2F0}"/>
              </a:ext>
            </a:extLst>
          </p:cNvPr>
          <p:cNvSpPr/>
          <p:nvPr/>
        </p:nvSpPr>
        <p:spPr>
          <a:xfrm>
            <a:off x="233893" y="1605597"/>
            <a:ext cx="4941776" cy="434587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 ogni certificato, </a:t>
            </a:r>
            <a:r>
              <a:rPr lang="it-IT" sz="1400">
                <a:solidFill>
                  <a:srgbClr val="000000"/>
                </a:solidFill>
                <a:cs typeface="Arial"/>
              </a:rPr>
              <a:t>sia emesso in Regione e quindi presente nel Sistema, sia caricato nel Sistema in un secondo momento perché emesso fuori Regione,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3D69"/>
                </a:solidFill>
                <a:cs typeface="Arial"/>
              </a:rPr>
              <a:t>2. Cronologia Certificato: </a:t>
            </a:r>
            <a:r>
              <a:rPr lang="it-IT" sz="1400">
                <a:solidFill>
                  <a:srgbClr val="000000"/>
                </a:solidFill>
                <a:cs typeface="Arial"/>
              </a:rPr>
              <a:t>attraverso cui si visualizza ciascuna riga per singolo cambiamento che ha assunto un certificato legato a quell’assistito e l’operazione </a:t>
            </a:r>
            <a:r>
              <a:rPr lang="it-IT" b="1">
                <a:solidFill>
                  <a:srgbClr val="012B51"/>
                </a:solidFill>
                <a:latin typeface="Calibri"/>
                <a:ea typeface="Calibri"/>
                <a:cs typeface="Calibri"/>
              </a:rPr>
              <a:t>'</a:t>
            </a:r>
            <a:r>
              <a:rPr lang="it-IT" sz="1400" b="1">
                <a:solidFill>
                  <a:srgbClr val="012B51"/>
                </a:solidFill>
                <a:cs typeface="Arial"/>
              </a:rPr>
              <a:t>Visualizza</a:t>
            </a:r>
            <a:r>
              <a:rPr lang="it-IT" b="1">
                <a:solidFill>
                  <a:srgbClr val="012B51"/>
                </a:solidFill>
                <a:latin typeface="Calibri"/>
                <a:ea typeface="Calibri"/>
                <a:cs typeface="Calibri"/>
              </a:rPr>
              <a:t>'</a:t>
            </a:r>
            <a:r>
              <a:rPr lang="it-IT" sz="1400" dirty="0">
                <a:solidFill>
                  <a:srgbClr val="000000"/>
                </a:solidFill>
                <a:cs typeface="Arial"/>
              </a:rPr>
              <a:t> </a:t>
            </a:r>
            <a:r>
              <a:rPr lang="it-IT" sz="1400">
                <a:solidFill>
                  <a:srgbClr val="000000"/>
                </a:solidFill>
                <a:cs typeface="Arial"/>
              </a:rPr>
              <a:t>attraverso cui visualizzare l’intero dettaglio del certificato.</a:t>
            </a:r>
            <a:endParaRPr lang="it-IT"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a:p>
            <a:pPr marL="285750" indent="-285750">
              <a:lnSpc>
                <a:spcPct val="150000"/>
              </a:lnSpc>
              <a:buFont typeface="Arial"/>
              <a:buChar char="•"/>
            </a:pPr>
            <a:endParaRPr lang="it-IT" sz="1400" dirty="0">
              <a:solidFill>
                <a:srgbClr val="000000"/>
              </a:solidFill>
              <a:cs typeface="Arial"/>
            </a:endParaRPr>
          </a:p>
        </p:txBody>
      </p:sp>
      <p:sp>
        <p:nvSpPr>
          <p:cNvPr id="30" name="Ovale 29">
            <a:extLst>
              <a:ext uri="{FF2B5EF4-FFF2-40B4-BE49-F238E27FC236}">
                <a16:creationId xmlns:a16="http://schemas.microsoft.com/office/drawing/2014/main" id="{F5C77329-AD37-8E19-78E2-4A1B67FD719E}"/>
              </a:ext>
            </a:extLst>
          </p:cNvPr>
          <p:cNvSpPr/>
          <p:nvPr/>
        </p:nvSpPr>
        <p:spPr>
          <a:xfrm>
            <a:off x="330368" y="294746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spTree>
    <p:extLst>
      <p:ext uri="{BB962C8B-B14F-4D97-AF65-F5344CB8AC3E}">
        <p14:creationId xmlns:p14="http://schemas.microsoft.com/office/powerpoint/2010/main" val="19933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28E5A75A-61AF-E32B-A78F-266BBA3C4A9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0DF71A97-89C6-291C-5DC0-74777BA8CB60}"/>
              </a:ext>
            </a:extLst>
          </p:cNvPr>
          <p:cNvPicPr>
            <a:picLocks noChangeAspect="1"/>
          </p:cNvPicPr>
          <p:nvPr/>
        </p:nvPicPr>
        <p:blipFill>
          <a:blip r:embed="rId2"/>
          <a:stretch>
            <a:fillRect/>
          </a:stretch>
        </p:blipFill>
        <p:spPr>
          <a:xfrm>
            <a:off x="5571587" y="1610649"/>
            <a:ext cx="6248401" cy="2858291"/>
          </a:xfrm>
          <a:prstGeom prst="rect">
            <a:avLst/>
          </a:prstGeom>
          <a:ln>
            <a:solidFill>
              <a:srgbClr val="4472C4"/>
            </a:solidFill>
          </a:ln>
        </p:spPr>
      </p:pic>
      <p:sp>
        <p:nvSpPr>
          <p:cNvPr id="4" name="Rettangolo 3">
            <a:extLst>
              <a:ext uri="{FF2B5EF4-FFF2-40B4-BE49-F238E27FC236}">
                <a16:creationId xmlns:a16="http://schemas.microsoft.com/office/drawing/2014/main" id="{B3B06D05-0A47-0519-C2D6-2A37AC80B30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8/9</a:t>
            </a:r>
            <a:endParaRPr lang="it-IT" sz="2400">
              <a:solidFill>
                <a:srgbClr val="000000"/>
              </a:solidFill>
              <a:cs typeface="Arial"/>
            </a:endParaRPr>
          </a:p>
          <a:p>
            <a:pPr algn="ctr"/>
            <a:endParaRPr lang="en-GB" sz="2000" b="1" dirty="0">
              <a:solidFill>
                <a:srgbClr val="003D6A"/>
              </a:solidFill>
              <a:cs typeface="Arial"/>
            </a:endParaRPr>
          </a:p>
        </p:txBody>
      </p:sp>
      <p:sp>
        <p:nvSpPr>
          <p:cNvPr id="7" name="Rettangolo 6">
            <a:extLst>
              <a:ext uri="{FF2B5EF4-FFF2-40B4-BE49-F238E27FC236}">
                <a16:creationId xmlns:a16="http://schemas.microsoft.com/office/drawing/2014/main" id="{289AC6EA-D8C8-2293-1D0A-B49E7302F52C}"/>
              </a:ext>
            </a:extLst>
          </p:cNvPr>
          <p:cNvSpPr/>
          <p:nvPr/>
        </p:nvSpPr>
        <p:spPr>
          <a:xfrm>
            <a:off x="233893" y="1605597"/>
            <a:ext cx="4941776"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3D69"/>
                </a:solidFill>
                <a:cs typeface="Arial"/>
              </a:rPr>
              <a:t>2. Cronologia Certificato: </a:t>
            </a:r>
            <a:r>
              <a:rPr lang="it-IT" sz="1400">
                <a:solidFill>
                  <a:srgbClr val="000000"/>
                </a:solidFill>
                <a:cs typeface="Arial"/>
              </a:rPr>
              <a:t>si utilizza l’operazione </a:t>
            </a:r>
            <a:r>
              <a:rPr lang="it-IT" sz="1400" b="1">
                <a:solidFill>
                  <a:schemeClr val="accent1">
                    <a:lumMod val="75000"/>
                  </a:schemeClr>
                </a:solidFill>
                <a:latin typeface="Arial"/>
                <a:ea typeface="Calibri"/>
                <a:cs typeface="Arial"/>
              </a:rPr>
              <a:t>'</a:t>
            </a:r>
            <a:r>
              <a:rPr lang="it-IT" sz="1400" b="1">
                <a:solidFill>
                  <a:schemeClr val="accent1">
                    <a:lumMod val="75000"/>
                  </a:schemeClr>
                </a:solidFill>
                <a:cs typeface="Arial"/>
              </a:rPr>
              <a:t>Visualizza</a:t>
            </a:r>
            <a:r>
              <a:rPr lang="it-IT" sz="1400">
                <a:solidFill>
                  <a:srgbClr val="000000"/>
                </a:solidFill>
                <a:latin typeface="Arial"/>
                <a:ea typeface="Calibri"/>
                <a:cs typeface="Arial"/>
              </a:rPr>
              <a:t>'</a:t>
            </a:r>
            <a:r>
              <a:rPr lang="it-IT" sz="1400">
                <a:solidFill>
                  <a:srgbClr val="000000"/>
                </a:solidFill>
                <a:cs typeface="Arial"/>
              </a:rPr>
              <a:t> attraverso cui è possibile visualizzare l’intero dettaglio del certificato.</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chemeClr val="accent1">
                    <a:lumMod val="75000"/>
                  </a:schemeClr>
                </a:solidFill>
                <a:cs typeface="Arial"/>
              </a:rPr>
              <a:t>'Indietro</a:t>
            </a:r>
            <a:r>
              <a:rPr lang="it-IT" sz="1400">
                <a:solidFill>
                  <a:srgbClr val="000000"/>
                </a:solidFill>
                <a:cs typeface="Arial"/>
              </a:rPr>
              <a:t>' 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68744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F1214C3-C84D-CCBE-7474-9A3D9AB3E335}"/>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3" name="Ovale 2">
            <a:extLst>
              <a:ext uri="{FF2B5EF4-FFF2-40B4-BE49-F238E27FC236}">
                <a16:creationId xmlns:a16="http://schemas.microsoft.com/office/drawing/2014/main" id="{927F593C-E74D-D57F-FF63-CE3D69DDBA49}"/>
              </a:ext>
            </a:extLst>
          </p:cNvPr>
          <p:cNvSpPr/>
          <p:nvPr/>
        </p:nvSpPr>
        <p:spPr>
          <a:xfrm>
            <a:off x="8540948" y="598063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5" name="Immagine 4" descr="Immagine che contiene testo, schermata, software, numero&#10;&#10;Il contenuto generato dall&amp;#39;IA potrebbe non essere corretto.">
            <a:extLst>
              <a:ext uri="{FF2B5EF4-FFF2-40B4-BE49-F238E27FC236}">
                <a16:creationId xmlns:a16="http://schemas.microsoft.com/office/drawing/2014/main" id="{4DC37284-CB56-B34B-BE93-08811BD6C940}"/>
              </a:ext>
            </a:extLst>
          </p:cNvPr>
          <p:cNvPicPr>
            <a:picLocks noChangeAspect="1"/>
          </p:cNvPicPr>
          <p:nvPr/>
        </p:nvPicPr>
        <p:blipFill>
          <a:blip r:embed="rId2"/>
          <a:stretch>
            <a:fillRect/>
          </a:stretch>
        </p:blipFill>
        <p:spPr>
          <a:xfrm>
            <a:off x="5462953" y="1594974"/>
            <a:ext cx="6447694" cy="3106911"/>
          </a:xfrm>
          <a:prstGeom prst="rect">
            <a:avLst/>
          </a:prstGeom>
        </p:spPr>
      </p:pic>
      <p:pic>
        <p:nvPicPr>
          <p:cNvPr id="10" name="Immagine 9" descr="Immagine che contiene testo, Carattere, bianco, schermata&#10;&#10;Il contenuto generato dall&amp;#39;IA potrebbe non essere corretto.">
            <a:extLst>
              <a:ext uri="{FF2B5EF4-FFF2-40B4-BE49-F238E27FC236}">
                <a16:creationId xmlns:a16="http://schemas.microsoft.com/office/drawing/2014/main" id="{B0684440-5695-03FB-278E-3515D79FA491}"/>
              </a:ext>
            </a:extLst>
          </p:cNvPr>
          <p:cNvPicPr>
            <a:picLocks noChangeAspect="1"/>
          </p:cNvPicPr>
          <p:nvPr/>
        </p:nvPicPr>
        <p:blipFill>
          <a:blip r:embed="rId3"/>
          <a:stretch>
            <a:fillRect/>
          </a:stretch>
        </p:blipFill>
        <p:spPr>
          <a:xfrm>
            <a:off x="6271847" y="4797718"/>
            <a:ext cx="2133600" cy="1695450"/>
          </a:xfrm>
          <a:prstGeom prst="rect">
            <a:avLst/>
          </a:prstGeom>
          <a:ln>
            <a:solidFill>
              <a:srgbClr val="4472C4"/>
            </a:solidFill>
          </a:ln>
        </p:spPr>
      </p:pic>
      <p:cxnSp>
        <p:nvCxnSpPr>
          <p:cNvPr id="12" name="Connettore 2 11">
            <a:extLst>
              <a:ext uri="{FF2B5EF4-FFF2-40B4-BE49-F238E27FC236}">
                <a16:creationId xmlns:a16="http://schemas.microsoft.com/office/drawing/2014/main" id="{7DE74CB2-2FBC-17A0-8CC3-291303A16647}"/>
              </a:ext>
            </a:extLst>
          </p:cNvPr>
          <p:cNvCxnSpPr/>
          <p:nvPr/>
        </p:nvCxnSpPr>
        <p:spPr>
          <a:xfrm flipV="1">
            <a:off x="8404868" y="3949884"/>
            <a:ext cx="2680083" cy="100118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EA444F11-CDF0-7915-A999-6937E68F61A0}"/>
                  </a:ext>
                </a:extLst>
              </p14:cNvPr>
              <p14:cNvContentPartPr/>
              <p14:nvPr/>
            </p14:nvContentPartPr>
            <p14:xfrm>
              <a:off x="7020131" y="3384800"/>
              <a:ext cx="532080" cy="27000"/>
            </p14:xfrm>
          </p:contentPart>
        </mc:Choice>
        <mc:Fallback xmlns="">
          <p:pic>
            <p:nvPicPr>
              <p:cNvPr id="2" name="Input penna 1">
                <a:extLst>
                  <a:ext uri="{FF2B5EF4-FFF2-40B4-BE49-F238E27FC236}">
                    <a16:creationId xmlns:a16="http://schemas.microsoft.com/office/drawing/2014/main" id="{EA444F11-CDF0-7915-A999-6937E68F61A0}"/>
                  </a:ext>
                </a:extLst>
              </p:cNvPr>
              <p:cNvPicPr/>
              <p:nvPr/>
            </p:nvPicPr>
            <p:blipFill>
              <a:blip r:embed="rId5"/>
              <a:stretch>
                <a:fillRect/>
              </a:stretch>
            </p:blipFill>
            <p:spPr>
              <a:xfrm>
                <a:off x="6957131" y="3321800"/>
                <a:ext cx="6577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put penna 3">
                <a:extLst>
                  <a:ext uri="{FF2B5EF4-FFF2-40B4-BE49-F238E27FC236}">
                    <a16:creationId xmlns:a16="http://schemas.microsoft.com/office/drawing/2014/main" id="{E61DB90D-FEAC-0DC9-AA2F-8F2227756245}"/>
                  </a:ext>
                </a:extLst>
              </p14:cNvPr>
              <p14:cNvContentPartPr/>
              <p14:nvPr/>
            </p14:nvContentPartPr>
            <p14:xfrm>
              <a:off x="6999251" y="3617720"/>
              <a:ext cx="548640" cy="13680"/>
            </p14:xfrm>
          </p:contentPart>
        </mc:Choice>
        <mc:Fallback xmlns="">
          <p:pic>
            <p:nvPicPr>
              <p:cNvPr id="4" name="Input penna 3">
                <a:extLst>
                  <a:ext uri="{FF2B5EF4-FFF2-40B4-BE49-F238E27FC236}">
                    <a16:creationId xmlns:a16="http://schemas.microsoft.com/office/drawing/2014/main" id="{E61DB90D-FEAC-0DC9-AA2F-8F2227756245}"/>
                  </a:ext>
                </a:extLst>
              </p:cNvPr>
              <p:cNvPicPr/>
              <p:nvPr/>
            </p:nvPicPr>
            <p:blipFill>
              <a:blip r:embed="rId7"/>
              <a:stretch>
                <a:fillRect/>
              </a:stretch>
            </p:blipFill>
            <p:spPr>
              <a:xfrm>
                <a:off x="6936251" y="3554720"/>
                <a:ext cx="6742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put penna 8">
                <a:extLst>
                  <a:ext uri="{FF2B5EF4-FFF2-40B4-BE49-F238E27FC236}">
                    <a16:creationId xmlns:a16="http://schemas.microsoft.com/office/drawing/2014/main" id="{4B9384F8-6958-4F16-9D15-868A8B4D9B8B}"/>
                  </a:ext>
                </a:extLst>
              </p14:cNvPr>
              <p14:cNvContentPartPr/>
              <p14:nvPr/>
            </p14:nvContentPartPr>
            <p14:xfrm>
              <a:off x="7032731" y="3813200"/>
              <a:ext cx="498600" cy="13680"/>
            </p14:xfrm>
          </p:contentPart>
        </mc:Choice>
        <mc:Fallback xmlns="">
          <p:pic>
            <p:nvPicPr>
              <p:cNvPr id="9" name="Input penna 8">
                <a:extLst>
                  <a:ext uri="{FF2B5EF4-FFF2-40B4-BE49-F238E27FC236}">
                    <a16:creationId xmlns:a16="http://schemas.microsoft.com/office/drawing/2014/main" id="{4B9384F8-6958-4F16-9D15-868A8B4D9B8B}"/>
                  </a:ext>
                </a:extLst>
              </p:cNvPr>
              <p:cNvPicPr/>
              <p:nvPr/>
            </p:nvPicPr>
            <p:blipFill>
              <a:blip r:embed="rId9"/>
              <a:stretch>
                <a:fillRect/>
              </a:stretch>
            </p:blipFill>
            <p:spPr>
              <a:xfrm>
                <a:off x="6969731" y="3750200"/>
                <a:ext cx="62424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9644758D-2C41-E9F8-8367-079436F54211}"/>
                  </a:ext>
                </a:extLst>
              </p14:cNvPr>
              <p14:cNvContentPartPr/>
              <p14:nvPr/>
            </p14:nvContentPartPr>
            <p14:xfrm>
              <a:off x="7049291" y="4024880"/>
              <a:ext cx="486360" cy="12960"/>
            </p14:xfrm>
          </p:contentPart>
        </mc:Choice>
        <mc:Fallback xmlns="">
          <p:pic>
            <p:nvPicPr>
              <p:cNvPr id="11" name="Input penna 10">
                <a:extLst>
                  <a:ext uri="{FF2B5EF4-FFF2-40B4-BE49-F238E27FC236}">
                    <a16:creationId xmlns:a16="http://schemas.microsoft.com/office/drawing/2014/main" id="{9644758D-2C41-E9F8-8367-079436F54211}"/>
                  </a:ext>
                </a:extLst>
              </p:cNvPr>
              <p:cNvPicPr/>
              <p:nvPr/>
            </p:nvPicPr>
            <p:blipFill>
              <a:blip r:embed="rId11"/>
              <a:stretch>
                <a:fillRect/>
              </a:stretch>
            </p:blipFill>
            <p:spPr>
              <a:xfrm>
                <a:off x="6986291" y="3961880"/>
                <a:ext cx="6120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put penna 12">
                <a:extLst>
                  <a:ext uri="{FF2B5EF4-FFF2-40B4-BE49-F238E27FC236}">
                    <a16:creationId xmlns:a16="http://schemas.microsoft.com/office/drawing/2014/main" id="{018A3DA9-AEE0-DAF6-3BA1-0E10BC542900}"/>
                  </a:ext>
                </a:extLst>
              </p14:cNvPr>
              <p14:cNvContentPartPr/>
              <p14:nvPr/>
            </p14:nvContentPartPr>
            <p14:xfrm>
              <a:off x="7015811" y="4211720"/>
              <a:ext cx="482400" cy="17280"/>
            </p14:xfrm>
          </p:contentPart>
        </mc:Choice>
        <mc:Fallback xmlns="">
          <p:pic>
            <p:nvPicPr>
              <p:cNvPr id="13" name="Input penna 12">
                <a:extLst>
                  <a:ext uri="{FF2B5EF4-FFF2-40B4-BE49-F238E27FC236}">
                    <a16:creationId xmlns:a16="http://schemas.microsoft.com/office/drawing/2014/main" id="{018A3DA9-AEE0-DAF6-3BA1-0E10BC542900}"/>
                  </a:ext>
                </a:extLst>
              </p:cNvPr>
              <p:cNvPicPr/>
              <p:nvPr/>
            </p:nvPicPr>
            <p:blipFill>
              <a:blip r:embed="rId13"/>
              <a:stretch>
                <a:fillRect/>
              </a:stretch>
            </p:blipFill>
            <p:spPr>
              <a:xfrm>
                <a:off x="6952811" y="4148720"/>
                <a:ext cx="6080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put penna 14">
                <a:extLst>
                  <a:ext uri="{FF2B5EF4-FFF2-40B4-BE49-F238E27FC236}">
                    <a16:creationId xmlns:a16="http://schemas.microsoft.com/office/drawing/2014/main" id="{F98805DF-464E-60B4-BBA5-228856A599AE}"/>
                  </a:ext>
                </a:extLst>
              </p14:cNvPr>
              <p14:cNvContentPartPr/>
              <p14:nvPr/>
            </p14:nvContentPartPr>
            <p14:xfrm>
              <a:off x="7036331" y="4415480"/>
              <a:ext cx="495000" cy="46080"/>
            </p14:xfrm>
          </p:contentPart>
        </mc:Choice>
        <mc:Fallback xmlns="">
          <p:pic>
            <p:nvPicPr>
              <p:cNvPr id="15" name="Input penna 14">
                <a:extLst>
                  <a:ext uri="{FF2B5EF4-FFF2-40B4-BE49-F238E27FC236}">
                    <a16:creationId xmlns:a16="http://schemas.microsoft.com/office/drawing/2014/main" id="{F98805DF-464E-60B4-BBA5-228856A599AE}"/>
                  </a:ext>
                </a:extLst>
              </p:cNvPr>
              <p:cNvPicPr/>
              <p:nvPr/>
            </p:nvPicPr>
            <p:blipFill>
              <a:blip r:embed="rId15"/>
              <a:stretch>
                <a:fillRect/>
              </a:stretch>
            </p:blipFill>
            <p:spPr>
              <a:xfrm>
                <a:off x="6973285" y="4352480"/>
                <a:ext cx="620731"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put penna 15">
                <a:extLst>
                  <a:ext uri="{FF2B5EF4-FFF2-40B4-BE49-F238E27FC236}">
                    <a16:creationId xmlns:a16="http://schemas.microsoft.com/office/drawing/2014/main" id="{AEC95D99-CAF4-AF64-975D-1AE483B18F12}"/>
                  </a:ext>
                </a:extLst>
              </p14:cNvPr>
              <p14:cNvContentPartPr/>
              <p14:nvPr/>
            </p14:nvContentPartPr>
            <p14:xfrm>
              <a:off x="7003211" y="4457240"/>
              <a:ext cx="360" cy="360"/>
            </p14:xfrm>
          </p:contentPart>
        </mc:Choice>
        <mc:Fallback xmlns="">
          <p:pic>
            <p:nvPicPr>
              <p:cNvPr id="16" name="Input penna 15">
                <a:extLst>
                  <a:ext uri="{FF2B5EF4-FFF2-40B4-BE49-F238E27FC236}">
                    <a16:creationId xmlns:a16="http://schemas.microsoft.com/office/drawing/2014/main" id="{AEC95D99-CAF4-AF64-975D-1AE483B18F12}"/>
                  </a:ext>
                </a:extLst>
              </p:cNvPr>
              <p:cNvPicPr/>
              <p:nvPr/>
            </p:nvPicPr>
            <p:blipFill>
              <a:blip r:embed="rId17"/>
              <a:stretch>
                <a:fillRect/>
              </a:stretch>
            </p:blipFill>
            <p:spPr>
              <a:xfrm>
                <a:off x="6940211" y="4394240"/>
                <a:ext cx="126000" cy="126000"/>
              </a:xfrm>
              <a:prstGeom prst="rect">
                <a:avLst/>
              </a:prstGeom>
            </p:spPr>
          </p:pic>
        </mc:Fallback>
      </mc:AlternateContent>
      <p:sp>
        <p:nvSpPr>
          <p:cNvPr id="17" name="Rettangolo 16">
            <a:extLst>
              <a:ext uri="{FF2B5EF4-FFF2-40B4-BE49-F238E27FC236}">
                <a16:creationId xmlns:a16="http://schemas.microsoft.com/office/drawing/2014/main" id="{632E8502-404A-E96C-D4B3-993BCAB22A8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9/9</a:t>
            </a:r>
            <a:endParaRPr lang="it-IT" sz="2400">
              <a:solidFill>
                <a:srgbClr val="000000"/>
              </a:solidFill>
              <a:cs typeface="Arial"/>
            </a:endParaRPr>
          </a:p>
          <a:p>
            <a:pPr algn="ctr"/>
            <a:endParaRPr lang="en-GB" sz="2000" b="1" dirty="0">
              <a:solidFill>
                <a:srgbClr val="003D6A"/>
              </a:solidFill>
              <a:cs typeface="Arial"/>
            </a:endParaRPr>
          </a:p>
        </p:txBody>
      </p:sp>
      <p:sp>
        <p:nvSpPr>
          <p:cNvPr id="19" name="Rettangolo 18">
            <a:extLst>
              <a:ext uri="{FF2B5EF4-FFF2-40B4-BE49-F238E27FC236}">
                <a16:creationId xmlns:a16="http://schemas.microsoft.com/office/drawing/2014/main" id="{901F839A-C28B-57E9-C009-9C5FD1C3048B}"/>
              </a:ext>
            </a:extLst>
          </p:cNvPr>
          <p:cNvSpPr/>
          <p:nvPr/>
        </p:nvSpPr>
        <p:spPr>
          <a:xfrm>
            <a:off x="233893" y="1605597"/>
            <a:ext cx="4941776"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i certificati il cui stato è </a:t>
            </a:r>
            <a:r>
              <a:rPr lang="it-IT" sz="1400" b="1">
                <a:solidFill>
                  <a:srgbClr val="000000"/>
                </a:solidFill>
                <a:cs typeface="Arial"/>
              </a:rPr>
              <a:t>VALIDO</a:t>
            </a:r>
            <a:r>
              <a:rPr lang="it-IT" sz="1400">
                <a:solidFill>
                  <a:srgbClr val="000000"/>
                </a:solidFill>
                <a:cs typeface="Arial"/>
              </a:rPr>
              <a:t> sono disponibili oltre le operazioni appena elencate altre opzioni: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3D69"/>
                </a:solidFill>
                <a:cs typeface="Arial"/>
              </a:rPr>
              <a:t>3. Stampa Certificato</a:t>
            </a:r>
            <a:r>
              <a:rPr lang="it-IT" sz="1400">
                <a:solidFill>
                  <a:srgbClr val="000000"/>
                </a:solidFill>
                <a:cs typeface="Arial"/>
              </a:rPr>
              <a:t>:</a:t>
            </a:r>
            <a:r>
              <a:rPr lang="it-IT" sz="1400" b="1" dirty="0">
                <a:solidFill>
                  <a:srgbClr val="003D69"/>
                </a:solidFill>
                <a:cs typeface="Arial"/>
              </a:rPr>
              <a:t> </a:t>
            </a:r>
            <a:r>
              <a:rPr lang="it-IT" sz="1400">
                <a:solidFill>
                  <a:srgbClr val="003D69"/>
                </a:solidFill>
                <a:cs typeface="Arial"/>
              </a:rPr>
              <a:t>permette di effettuare il download del certificato di diagnosi. Si precisa che, per i certificati emessi fuori regione, è possibile effettuare la stampa di un attestato di caricamento. Inoltre, se il certificato è già stato stampato, questo sarà considerato un duplicato e sulla stampa sarà riportata la dicitura “Duplicato”.</a:t>
            </a:r>
          </a:p>
          <a:p>
            <a:pPr>
              <a:lnSpc>
                <a:spcPct val="150000"/>
              </a:lnSpc>
            </a:pPr>
            <a:endParaRPr lang="it-IT" sz="1400" dirty="0">
              <a:solidFill>
                <a:srgbClr val="000000"/>
              </a:solidFill>
              <a:cs typeface="Arial"/>
            </a:endParaRPr>
          </a:p>
        </p:txBody>
      </p:sp>
      <p:sp>
        <p:nvSpPr>
          <p:cNvPr id="20" name="Ovale 19">
            <a:extLst>
              <a:ext uri="{FF2B5EF4-FFF2-40B4-BE49-F238E27FC236}">
                <a16:creationId xmlns:a16="http://schemas.microsoft.com/office/drawing/2014/main" id="{5345394A-F57D-6C74-7882-641BD0F04ABF}"/>
              </a:ext>
            </a:extLst>
          </p:cNvPr>
          <p:cNvSpPr/>
          <p:nvPr/>
        </p:nvSpPr>
        <p:spPr>
          <a:xfrm>
            <a:off x="229516" y="232994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Tree>
    <p:extLst>
      <p:ext uri="{BB962C8B-B14F-4D97-AF65-F5344CB8AC3E}">
        <p14:creationId xmlns:p14="http://schemas.microsoft.com/office/powerpoint/2010/main" val="340478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F09B984F-D203-635D-1D31-E7D28676173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DD62A226-78BD-46DA-B8BC-A7D8FD44F7F0}"/>
              </a:ext>
            </a:extLst>
          </p:cNvPr>
          <p:cNvPicPr>
            <a:picLocks noChangeAspect="1"/>
          </p:cNvPicPr>
          <p:nvPr/>
        </p:nvPicPr>
        <p:blipFill>
          <a:blip r:embed="rId2"/>
          <a:stretch>
            <a:fillRect/>
          </a:stretch>
        </p:blipFill>
        <p:spPr>
          <a:xfrm>
            <a:off x="6201507" y="1609409"/>
            <a:ext cx="5709920" cy="2680234"/>
          </a:xfrm>
          <a:prstGeom prst="rect">
            <a:avLst/>
          </a:prstGeom>
          <a:ln>
            <a:solidFill>
              <a:srgbClr val="4472C4"/>
            </a:solidFill>
          </a:ln>
        </p:spPr>
      </p:pic>
      <mc:AlternateContent xmlns:mc="http://schemas.openxmlformats.org/markup-compatibility/2006">
        <mc:Choice xmlns:p14="http://schemas.microsoft.com/office/powerpoint/2010/main" Requires="p14">
          <p:contentPart p14:bwMode="auto" r:id="rId3">
            <p14:nvContentPartPr>
              <p14:cNvPr id="4" name="Input penna 3">
                <a:extLst>
                  <a:ext uri="{FF2B5EF4-FFF2-40B4-BE49-F238E27FC236}">
                    <a16:creationId xmlns:a16="http://schemas.microsoft.com/office/drawing/2014/main" id="{55F9141D-084C-86F2-61A2-43628B58BF59}"/>
                  </a:ext>
                </a:extLst>
              </p14:cNvPr>
              <p14:cNvContentPartPr/>
              <p14:nvPr/>
            </p14:nvContentPartPr>
            <p14:xfrm>
              <a:off x="9034872" y="3403800"/>
              <a:ext cx="686160" cy="33480"/>
            </p14:xfrm>
          </p:contentPart>
        </mc:Choice>
        <mc:Fallback>
          <p:pic>
            <p:nvPicPr>
              <p:cNvPr id="4" name="Input penna 3">
                <a:extLst>
                  <a:ext uri="{FF2B5EF4-FFF2-40B4-BE49-F238E27FC236}">
                    <a16:creationId xmlns:a16="http://schemas.microsoft.com/office/drawing/2014/main" id="{55F9141D-084C-86F2-61A2-43628B58BF59}"/>
                  </a:ext>
                </a:extLst>
              </p:cNvPr>
              <p:cNvPicPr/>
              <p:nvPr/>
            </p:nvPicPr>
            <p:blipFill>
              <a:blip r:embed="rId4"/>
              <a:stretch>
                <a:fillRect/>
              </a:stretch>
            </p:blipFill>
            <p:spPr>
              <a:xfrm>
                <a:off x="8971872" y="3340800"/>
                <a:ext cx="811800" cy="159120"/>
              </a:xfrm>
              <a:prstGeom prst="rect">
                <a:avLst/>
              </a:prstGeom>
            </p:spPr>
          </p:pic>
        </mc:Fallback>
      </mc:AlternateContent>
      <p:sp>
        <p:nvSpPr>
          <p:cNvPr id="5" name="Rettangolo 4">
            <a:extLst>
              <a:ext uri="{FF2B5EF4-FFF2-40B4-BE49-F238E27FC236}">
                <a16:creationId xmlns:a16="http://schemas.microsoft.com/office/drawing/2014/main" id="{A51CE467-5827-C5F5-E2AA-BDE306D82F6E}"/>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1/17</a:t>
            </a:r>
            <a:endParaRPr lang="it-IT" sz="2400">
              <a:solidFill>
                <a:srgbClr val="000000"/>
              </a:solidFill>
              <a:cs typeface="Arial"/>
            </a:endParaRPr>
          </a:p>
          <a:p>
            <a:pPr algn="ctr"/>
            <a:endParaRPr lang="en-GB" sz="2000" b="1" dirty="0">
              <a:solidFill>
                <a:srgbClr val="003D6A"/>
              </a:solidFill>
              <a:cs typeface="Arial"/>
            </a:endParaRPr>
          </a:p>
        </p:txBody>
      </p:sp>
      <p:sp>
        <p:nvSpPr>
          <p:cNvPr id="8" name="Rettangolo 7">
            <a:extLst>
              <a:ext uri="{FF2B5EF4-FFF2-40B4-BE49-F238E27FC236}">
                <a16:creationId xmlns:a16="http://schemas.microsoft.com/office/drawing/2014/main" id="{C4E59699-72CE-3F77-98E8-9551C89CD8D5}"/>
              </a:ext>
            </a:extLst>
          </p:cNvPr>
          <p:cNvSpPr/>
          <p:nvPr/>
        </p:nvSpPr>
        <p:spPr>
          <a:xfrm>
            <a:off x="233893" y="1605597"/>
            <a:ext cx="56936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all’amministrativo un metodo per registrare nel sistema i certificati di diagnosi malattie rare, emessi fuori Regione.</a:t>
            </a:r>
            <a:endParaRPr lang="en-US" sz="1400">
              <a:solidFill>
                <a:srgbClr val="000000"/>
              </a:solidFill>
              <a:cs typeface="Arial"/>
            </a:endParaRPr>
          </a:p>
          <a:p>
            <a:pPr>
              <a:lnSpc>
                <a:spcPct val="150000"/>
              </a:lnSpc>
            </a:pPr>
            <a:r>
              <a:rPr lang="it-IT" sz="1400">
                <a:solidFill>
                  <a:srgbClr val="000000"/>
                </a:solidFill>
                <a:cs typeface="Arial"/>
              </a:rPr>
              <a:t>Si precisa, che i ruoli istituzionali autorizzati possono selezionare una qualsiasi malattia presente e registrata a sistema. L’assistito viene ricercato nell’Anagrafica Regionale e sul Sistema TS.</a:t>
            </a:r>
            <a:endParaRPr lang="en-US" sz="1400">
              <a:solidFill>
                <a:srgbClr val="003D69"/>
              </a:solidFill>
              <a:cs typeface="Arial"/>
            </a:endParaRPr>
          </a:p>
          <a:p>
            <a:pPr>
              <a:lnSpc>
                <a:spcPct val="150000"/>
              </a:lnSpc>
            </a:pPr>
            <a:r>
              <a:rPr lang="it-IT" sz="1400">
                <a:solidFill>
                  <a:srgbClr val="000000"/>
                </a:solidFill>
                <a:cs typeface="Arial"/>
              </a:rPr>
              <a:t>Al fine di caricare un certificato, l’utente dovrà effettuare la ricerca dell’assistito mediante l’inserimento del parametro di input,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a:lnSpc>
                <a:spcPct val="150000"/>
              </a:lnSpc>
            </a:pPr>
            <a:r>
              <a:rPr lang="it-IT" sz="1400">
                <a:solidFill>
                  <a:srgbClr val="000000"/>
                </a:solidFill>
                <a:cs typeface="Arial"/>
              </a:rPr>
              <a:t>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 </a:t>
            </a:r>
            <a:br>
              <a:rPr lang="it-IT" sz="1400" dirty="0">
                <a:solidFill>
                  <a:srgbClr val="000000"/>
                </a:solidFill>
                <a:cs typeface="Arial"/>
              </a:rPr>
            </a:br>
            <a:r>
              <a:rPr lang="it-IT" sz="1400">
                <a:solidFill>
                  <a:srgbClr val="000000"/>
                </a:solidFill>
                <a:cs typeface="Arial"/>
              </a:rPr>
              <a:t>Una volta effettuata la ricerca, comparirà l’assistito nel box sottostante sotto i campi Asl di Iscrizione, Distretto di Iscrizione, Cognome, Nome, con i valori corrispondenti all’assistito cercato</a:t>
            </a:r>
            <a:endParaRPr lang="it-IT"/>
          </a:p>
        </p:txBody>
      </p:sp>
    </p:spTree>
    <p:extLst>
      <p:ext uri="{BB962C8B-B14F-4D97-AF65-F5344CB8AC3E}">
        <p14:creationId xmlns:p14="http://schemas.microsoft.com/office/powerpoint/2010/main" val="1953713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2913D27-8008-9708-B3D7-D2EE3FC1DE7B}"/>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13" name="Ovale 12">
            <a:extLst>
              <a:ext uri="{FF2B5EF4-FFF2-40B4-BE49-F238E27FC236}">
                <a16:creationId xmlns:a16="http://schemas.microsoft.com/office/drawing/2014/main" id="{43E17550-E312-DF45-379A-B38437388F83}"/>
              </a:ext>
            </a:extLst>
          </p:cNvPr>
          <p:cNvSpPr/>
          <p:nvPr/>
        </p:nvSpPr>
        <p:spPr>
          <a:xfrm>
            <a:off x="279391" y="299033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 name="Immagine 1">
            <a:extLst>
              <a:ext uri="{FF2B5EF4-FFF2-40B4-BE49-F238E27FC236}">
                <a16:creationId xmlns:a16="http://schemas.microsoft.com/office/drawing/2014/main" id="{F1C9217C-EF07-03DA-84C0-B841295D6C8D}"/>
              </a:ext>
            </a:extLst>
          </p:cNvPr>
          <p:cNvPicPr>
            <a:picLocks noChangeAspect="1"/>
          </p:cNvPicPr>
          <p:nvPr/>
        </p:nvPicPr>
        <p:blipFill>
          <a:blip r:embed="rId2"/>
          <a:stretch>
            <a:fillRect/>
          </a:stretch>
        </p:blipFill>
        <p:spPr>
          <a:xfrm>
            <a:off x="5630203" y="1602048"/>
            <a:ext cx="6318738" cy="2855952"/>
          </a:xfrm>
          <a:prstGeom prst="rect">
            <a:avLst/>
          </a:prstGeom>
          <a:ln>
            <a:solidFill>
              <a:srgbClr val="4472C4"/>
            </a:solidFill>
          </a:ln>
        </p:spPr>
      </p:pic>
      <p:pic>
        <p:nvPicPr>
          <p:cNvPr id="3" name="Immagine 2">
            <a:extLst>
              <a:ext uri="{FF2B5EF4-FFF2-40B4-BE49-F238E27FC236}">
                <a16:creationId xmlns:a16="http://schemas.microsoft.com/office/drawing/2014/main" id="{FB88FDB7-5B5C-A2B3-2A23-4F4ADDBDA723}"/>
              </a:ext>
            </a:extLst>
          </p:cNvPr>
          <p:cNvPicPr>
            <a:picLocks noChangeAspect="1"/>
          </p:cNvPicPr>
          <p:nvPr/>
        </p:nvPicPr>
        <p:blipFill>
          <a:blip r:embed="rId3"/>
          <a:stretch>
            <a:fillRect/>
          </a:stretch>
        </p:blipFill>
        <p:spPr>
          <a:xfrm>
            <a:off x="5961013" y="4776397"/>
            <a:ext cx="2714625" cy="1724025"/>
          </a:xfrm>
          <a:prstGeom prst="rect">
            <a:avLst/>
          </a:prstGeom>
          <a:ln>
            <a:solidFill>
              <a:srgbClr val="4472C4"/>
            </a:solidFill>
          </a:ln>
        </p:spPr>
      </p:pic>
      <p:sp>
        <p:nvSpPr>
          <p:cNvPr id="4" name="Ovale 3">
            <a:extLst>
              <a:ext uri="{FF2B5EF4-FFF2-40B4-BE49-F238E27FC236}">
                <a16:creationId xmlns:a16="http://schemas.microsoft.com/office/drawing/2014/main" id="{1948DFF8-9E8E-399A-7AA8-9CD4C9938D7C}"/>
              </a:ext>
            </a:extLst>
          </p:cNvPr>
          <p:cNvSpPr/>
          <p:nvPr/>
        </p:nvSpPr>
        <p:spPr>
          <a:xfrm>
            <a:off x="8788781" y="498872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cxnSp>
        <p:nvCxnSpPr>
          <p:cNvPr id="5" name="Connettore 2 4">
            <a:extLst>
              <a:ext uri="{FF2B5EF4-FFF2-40B4-BE49-F238E27FC236}">
                <a16:creationId xmlns:a16="http://schemas.microsoft.com/office/drawing/2014/main" id="{8AA0BB16-EF5B-75C0-0E1D-A2C886F03A7E}"/>
              </a:ext>
            </a:extLst>
          </p:cNvPr>
          <p:cNvCxnSpPr/>
          <p:nvPr/>
        </p:nvCxnSpPr>
        <p:spPr>
          <a:xfrm flipV="1">
            <a:off x="8682249" y="4216420"/>
            <a:ext cx="2079374" cy="70852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 name="Input penna 8">
                <a:extLst>
                  <a:ext uri="{FF2B5EF4-FFF2-40B4-BE49-F238E27FC236}">
                    <a16:creationId xmlns:a16="http://schemas.microsoft.com/office/drawing/2014/main" id="{8184EFA7-0B20-EA02-5A9B-7C0A3C6B6419}"/>
                  </a:ext>
                </a:extLst>
              </p14:cNvPr>
              <p14:cNvContentPartPr/>
              <p14:nvPr/>
            </p14:nvContentPartPr>
            <p14:xfrm>
              <a:off x="8978011" y="3524600"/>
              <a:ext cx="461160" cy="16560"/>
            </p14:xfrm>
          </p:contentPart>
        </mc:Choice>
        <mc:Fallback xmlns="">
          <p:pic>
            <p:nvPicPr>
              <p:cNvPr id="9" name="Input penna 8">
                <a:extLst>
                  <a:ext uri="{FF2B5EF4-FFF2-40B4-BE49-F238E27FC236}">
                    <a16:creationId xmlns:a16="http://schemas.microsoft.com/office/drawing/2014/main" id="{8184EFA7-0B20-EA02-5A9B-7C0A3C6B6419}"/>
                  </a:ext>
                </a:extLst>
              </p:cNvPr>
              <p:cNvPicPr/>
              <p:nvPr/>
            </p:nvPicPr>
            <p:blipFill>
              <a:blip r:embed="rId5"/>
              <a:stretch>
                <a:fillRect/>
              </a:stretch>
            </p:blipFill>
            <p:spPr>
              <a:xfrm>
                <a:off x="8915011" y="3461600"/>
                <a:ext cx="586800" cy="142200"/>
              </a:xfrm>
              <a:prstGeom prst="rect">
                <a:avLst/>
              </a:prstGeom>
            </p:spPr>
          </p:pic>
        </mc:Fallback>
      </mc:AlternateContent>
      <p:sp>
        <p:nvSpPr>
          <p:cNvPr id="11" name="Rettangolo 10">
            <a:extLst>
              <a:ext uri="{FF2B5EF4-FFF2-40B4-BE49-F238E27FC236}">
                <a16:creationId xmlns:a16="http://schemas.microsoft.com/office/drawing/2014/main" id="{B8001442-7FA6-B7C6-B5CF-70EC286A175D}"/>
              </a:ext>
            </a:extLst>
          </p:cNvPr>
          <p:cNvSpPr/>
          <p:nvPr/>
        </p:nvSpPr>
        <p:spPr>
          <a:xfrm>
            <a:off x="227364" y="1044099"/>
            <a:ext cx="78910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Dettaglio Assistito 2/17</a:t>
            </a:r>
            <a:endParaRPr lang="it-IT" sz="2400">
              <a:solidFill>
                <a:srgbClr val="000000"/>
              </a:solidFill>
              <a:cs typeface="Arial"/>
            </a:endParaRPr>
          </a:p>
          <a:p>
            <a:pPr algn="ctr"/>
            <a:endParaRPr lang="en-GB" sz="2000" b="1" dirty="0">
              <a:solidFill>
                <a:srgbClr val="003D6A"/>
              </a:solidFill>
              <a:cs typeface="Arial"/>
            </a:endParaRPr>
          </a:p>
        </p:txBody>
      </p:sp>
      <p:sp>
        <p:nvSpPr>
          <p:cNvPr id="14" name="Rettangolo 13">
            <a:extLst>
              <a:ext uri="{FF2B5EF4-FFF2-40B4-BE49-F238E27FC236}">
                <a16:creationId xmlns:a16="http://schemas.microsoft.com/office/drawing/2014/main" id="{873D7420-973B-B8BE-6DC3-7758FE6812D0}"/>
              </a:ext>
            </a:extLst>
          </p:cNvPr>
          <p:cNvSpPr/>
          <p:nvPr/>
        </p:nvSpPr>
        <p:spPr>
          <a:xfrm>
            <a:off x="233893" y="1605597"/>
            <a:ext cx="515513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Individuato l’assistito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0000"/>
                </a:solidFill>
                <a:cs typeface="Arial"/>
              </a:rPr>
              <a:t>1. Dettaglio Assistito</a:t>
            </a:r>
            <a:r>
              <a:rPr lang="it-IT" sz="1400">
                <a:solidFill>
                  <a:srgbClr val="000000"/>
                </a:solidFill>
                <a:cs typeface="Arial"/>
              </a:rPr>
              <a:t>: consente di visualizzare, in sola lettura, i dettagli dell’assistito recuperati attraverso i servizi esposti.</a:t>
            </a:r>
            <a:endParaRPr lang="en-US" sz="1400">
              <a:solidFill>
                <a:srgbClr val="003D69"/>
              </a:solidFill>
              <a:cs typeface="Arial"/>
            </a:endParaRPr>
          </a:p>
          <a:p>
            <a:pPr>
              <a:lnSpc>
                <a:spcPct val="150000"/>
              </a:lnSpc>
            </a:pPr>
            <a:r>
              <a:rPr lang="it-IT" sz="1400">
                <a:solidFill>
                  <a:srgbClr val="000000"/>
                </a:solidFill>
                <a:cs typeface="Arial"/>
              </a:rPr>
              <a:t>In particolare, i dettagli dell’assistito sono suddivisi in quattro sezioni: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Anagrafica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Residenza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Domicilio</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Asl di Iscrizione</a:t>
            </a:r>
            <a:endParaRPr lang="en-US" sz="1400">
              <a:solidFill>
                <a:srgbClr val="003D69"/>
              </a:solidFill>
              <a:cs typeface="Arial"/>
            </a:endParaRPr>
          </a:p>
          <a:p>
            <a:pPr>
              <a:lnSpc>
                <a:spcPct val="150000"/>
              </a:lnSpc>
            </a:pPr>
            <a:r>
              <a:rPr lang="it-IT" sz="1400">
                <a:solidFill>
                  <a:srgbClr val="000000"/>
                </a:solidFill>
                <a:cs typeface="Arial"/>
              </a:rPr>
              <a:t>Il pulsante </a:t>
            </a:r>
            <a:r>
              <a:rPr lang="it-IT" sz="1400" b="1">
                <a:solidFill>
                  <a:srgbClr val="012B51"/>
                </a:solidFill>
                <a:cs typeface="Arial"/>
              </a:rPr>
              <a:t>'Indietro'</a:t>
            </a:r>
            <a:r>
              <a:rPr lang="it-IT" sz="1400">
                <a:solidFill>
                  <a:srgbClr val="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067501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D82F53C-DF62-A177-3F60-9A0052BBC17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33" name="Ovale 32">
            <a:extLst>
              <a:ext uri="{FF2B5EF4-FFF2-40B4-BE49-F238E27FC236}">
                <a16:creationId xmlns:a16="http://schemas.microsoft.com/office/drawing/2014/main" id="{3A486B75-9B55-08B9-D56E-24A6D2F8920F}"/>
              </a:ext>
            </a:extLst>
          </p:cNvPr>
          <p:cNvSpPr/>
          <p:nvPr/>
        </p:nvSpPr>
        <p:spPr>
          <a:xfrm>
            <a:off x="5085519" y="160782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pic>
        <p:nvPicPr>
          <p:cNvPr id="5" name="Immagine 4">
            <a:extLst>
              <a:ext uri="{FF2B5EF4-FFF2-40B4-BE49-F238E27FC236}">
                <a16:creationId xmlns:a16="http://schemas.microsoft.com/office/drawing/2014/main" id="{23F2E493-4933-3D41-E733-8444220C2144}"/>
              </a:ext>
            </a:extLst>
          </p:cNvPr>
          <p:cNvPicPr>
            <a:picLocks noChangeAspect="1"/>
          </p:cNvPicPr>
          <p:nvPr/>
        </p:nvPicPr>
        <p:blipFill>
          <a:blip r:embed="rId2"/>
          <a:stretch>
            <a:fillRect/>
          </a:stretch>
        </p:blipFill>
        <p:spPr>
          <a:xfrm>
            <a:off x="5620043" y="1602048"/>
            <a:ext cx="6318738" cy="2855952"/>
          </a:xfrm>
          <a:prstGeom prst="rect">
            <a:avLst/>
          </a:prstGeom>
          <a:ln>
            <a:solidFill>
              <a:srgbClr val="4472C4"/>
            </a:solidFill>
          </a:ln>
        </p:spPr>
      </p:pic>
      <p:pic>
        <p:nvPicPr>
          <p:cNvPr id="10" name="Immagine 9">
            <a:extLst>
              <a:ext uri="{FF2B5EF4-FFF2-40B4-BE49-F238E27FC236}">
                <a16:creationId xmlns:a16="http://schemas.microsoft.com/office/drawing/2014/main" id="{668F05EF-0375-4182-848B-F963D9A0EDEE}"/>
              </a:ext>
            </a:extLst>
          </p:cNvPr>
          <p:cNvPicPr>
            <a:picLocks noChangeAspect="1"/>
          </p:cNvPicPr>
          <p:nvPr/>
        </p:nvPicPr>
        <p:blipFill>
          <a:blip r:embed="rId3"/>
          <a:stretch>
            <a:fillRect/>
          </a:stretch>
        </p:blipFill>
        <p:spPr>
          <a:xfrm>
            <a:off x="5950853" y="4776397"/>
            <a:ext cx="2714625" cy="1724025"/>
          </a:xfrm>
          <a:prstGeom prst="rect">
            <a:avLst/>
          </a:prstGeom>
          <a:ln>
            <a:solidFill>
              <a:srgbClr val="4472C4"/>
            </a:solidFill>
          </a:ln>
        </p:spPr>
      </p:pic>
      <p:sp>
        <p:nvSpPr>
          <p:cNvPr id="13" name="Ovale 12">
            <a:extLst>
              <a:ext uri="{FF2B5EF4-FFF2-40B4-BE49-F238E27FC236}">
                <a16:creationId xmlns:a16="http://schemas.microsoft.com/office/drawing/2014/main" id="{69AC9FC6-B66B-C022-D2C1-5E82A4EE8C1E}"/>
              </a:ext>
            </a:extLst>
          </p:cNvPr>
          <p:cNvSpPr/>
          <p:nvPr/>
        </p:nvSpPr>
        <p:spPr>
          <a:xfrm>
            <a:off x="8778621" y="549282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cxnSp>
        <p:nvCxnSpPr>
          <p:cNvPr id="15" name="Connettore 2 14">
            <a:extLst>
              <a:ext uri="{FF2B5EF4-FFF2-40B4-BE49-F238E27FC236}">
                <a16:creationId xmlns:a16="http://schemas.microsoft.com/office/drawing/2014/main" id="{77DA1D0D-DCBF-5F42-C2D3-C70C3322965C}"/>
              </a:ext>
            </a:extLst>
          </p:cNvPr>
          <p:cNvCxnSpPr/>
          <p:nvPr/>
        </p:nvCxnSpPr>
        <p:spPr>
          <a:xfrm flipV="1">
            <a:off x="8672089" y="4216420"/>
            <a:ext cx="2079374" cy="70852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3" name="Input penna 2">
                <a:extLst>
                  <a:ext uri="{FF2B5EF4-FFF2-40B4-BE49-F238E27FC236}">
                    <a16:creationId xmlns:a16="http://schemas.microsoft.com/office/drawing/2014/main" id="{E2CF8913-903D-A5EB-DD48-443ED38B5B4A}"/>
                  </a:ext>
                </a:extLst>
              </p14:cNvPr>
              <p14:cNvContentPartPr/>
              <p14:nvPr/>
            </p14:nvContentPartPr>
            <p14:xfrm>
              <a:off x="8934371" y="3549440"/>
              <a:ext cx="519840" cy="8640"/>
            </p14:xfrm>
          </p:contentPart>
        </mc:Choice>
        <mc:Fallback xmlns="">
          <p:pic>
            <p:nvPicPr>
              <p:cNvPr id="3" name="Input penna 2">
                <a:extLst>
                  <a:ext uri="{FF2B5EF4-FFF2-40B4-BE49-F238E27FC236}">
                    <a16:creationId xmlns:a16="http://schemas.microsoft.com/office/drawing/2014/main" id="{E2CF8913-903D-A5EB-DD48-443ED38B5B4A}"/>
                  </a:ext>
                </a:extLst>
              </p:cNvPr>
              <p:cNvPicPr/>
              <p:nvPr/>
            </p:nvPicPr>
            <p:blipFill>
              <a:blip r:embed="rId5"/>
              <a:stretch>
                <a:fillRect/>
              </a:stretch>
            </p:blipFill>
            <p:spPr>
              <a:xfrm>
                <a:off x="8871371" y="3486440"/>
                <a:ext cx="645480" cy="134280"/>
              </a:xfrm>
              <a:prstGeom prst="rect">
                <a:avLst/>
              </a:prstGeom>
            </p:spPr>
          </p:pic>
        </mc:Fallback>
      </mc:AlternateContent>
      <p:sp>
        <p:nvSpPr>
          <p:cNvPr id="4" name="Rettangolo 3">
            <a:extLst>
              <a:ext uri="{FF2B5EF4-FFF2-40B4-BE49-F238E27FC236}">
                <a16:creationId xmlns:a16="http://schemas.microsoft.com/office/drawing/2014/main" id="{547B5B49-5D52-68AB-32E4-32FCE7B17D07}"/>
              </a:ext>
            </a:extLst>
          </p:cNvPr>
          <p:cNvSpPr/>
          <p:nvPr/>
        </p:nvSpPr>
        <p:spPr>
          <a:xfrm>
            <a:off x="227364" y="1054259"/>
            <a:ext cx="830758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Caricamento Certificato 3/17</a:t>
            </a:r>
            <a:endParaRPr lang="it-IT" sz="2400">
              <a:solidFill>
                <a:srgbClr val="000000"/>
              </a:solidFill>
              <a:cs typeface="Arial"/>
            </a:endParaRPr>
          </a:p>
          <a:p>
            <a:pPr algn="ctr"/>
            <a:endParaRPr lang="en-GB" sz="2000" b="1" dirty="0">
              <a:solidFill>
                <a:srgbClr val="003D6A"/>
              </a:solidFill>
              <a:cs typeface="Arial"/>
            </a:endParaRPr>
          </a:p>
        </p:txBody>
      </p:sp>
      <p:sp>
        <p:nvSpPr>
          <p:cNvPr id="11" name="Rettangolo 10">
            <a:extLst>
              <a:ext uri="{FF2B5EF4-FFF2-40B4-BE49-F238E27FC236}">
                <a16:creationId xmlns:a16="http://schemas.microsoft.com/office/drawing/2014/main" id="{D7D16EC6-A06B-67B0-0F32-75DCD2C92C2A}"/>
              </a:ext>
            </a:extLst>
          </p:cNvPr>
          <p:cNvSpPr/>
          <p:nvPr/>
        </p:nvSpPr>
        <p:spPr>
          <a:xfrm>
            <a:off x="233893" y="1605597"/>
            <a:ext cx="515513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consente di intraprendere il processo di inserimento di un certificato. Per poter procedere con l’inserimento, l’utente dovrà necessariamente visualizzare, in sola lettura, le informazioni presenti nell’interfaccia di “Dettagli Assistito” relative all’anagrafica del paziente di interesse come precedentemente illustrato e un’ulteriore sezione “Contatti Assistito”.</a:t>
            </a:r>
            <a:endParaRPr lang="en-US" sz="1400">
              <a:solidFill>
                <a:srgbClr val="003D69"/>
              </a:solidFill>
              <a:cs typeface="Arial"/>
            </a:endParaRPr>
          </a:p>
          <a:p>
            <a:pPr>
              <a:lnSpc>
                <a:spcPct val="150000"/>
              </a:lnSpc>
            </a:pPr>
            <a:r>
              <a:rPr lang="it-IT" sz="1400">
                <a:solidFill>
                  <a:srgbClr val="000000"/>
                </a:solidFill>
                <a:cs typeface="Arial"/>
              </a:rPr>
              <a:t>Nel caso in cui i contatti non dovessero essere presenti, non aggiornati o errati, il sistema permette l’inserimento dei nuovi mediante le box di inserimento. Tali contatti andranno ad aggiornare il Sistema di Gestione delle Malattie Rare ma non aggiorneranno l’Anagrafica centrale.</a:t>
            </a:r>
            <a:endParaRPr lang="en-US" sz="1400">
              <a:solidFill>
                <a:srgbClr val="003D69"/>
              </a:solidFill>
              <a:cs typeface="Arial"/>
            </a:endParaRPr>
          </a:p>
          <a:p>
            <a:pPr>
              <a:lnSpc>
                <a:spcPct val="150000"/>
              </a:lnSpc>
            </a:pPr>
            <a:r>
              <a:rPr lang="it-IT" sz="1400">
                <a:solidFill>
                  <a:srgbClr val="000000"/>
                </a:solidFill>
                <a:cs typeface="Arial"/>
              </a:rPr>
              <a:t>Nella prossima slide è spiegata la maschera relativa all’Aggiornamento dei Contatti.</a:t>
            </a:r>
            <a:endParaRPr lang="en-US" sz="1400">
              <a:solidFill>
                <a:srgbClr val="003D69"/>
              </a:solidFill>
              <a:cs typeface="Arial"/>
            </a:endParaRPr>
          </a:p>
        </p:txBody>
      </p:sp>
    </p:spTree>
    <p:extLst>
      <p:ext uri="{BB962C8B-B14F-4D97-AF65-F5344CB8AC3E}">
        <p14:creationId xmlns:p14="http://schemas.microsoft.com/office/powerpoint/2010/main" val="64334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E08A262D-46BC-E80C-03C2-E6B2296A924F}"/>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884B08CC-2FEE-101C-F187-A7FC3CD6E114}"/>
              </a:ext>
            </a:extLst>
          </p:cNvPr>
          <p:cNvPicPr>
            <a:picLocks noChangeAspect="1"/>
          </p:cNvPicPr>
          <p:nvPr/>
        </p:nvPicPr>
        <p:blipFill>
          <a:blip r:embed="rId2"/>
          <a:stretch>
            <a:fillRect/>
          </a:stretch>
        </p:blipFill>
        <p:spPr>
          <a:xfrm>
            <a:off x="5973299" y="1605547"/>
            <a:ext cx="5978770" cy="2766893"/>
          </a:xfrm>
          <a:prstGeom prst="rect">
            <a:avLst/>
          </a:prstGeom>
          <a:ln>
            <a:solidFill>
              <a:srgbClr val="4472C4"/>
            </a:solidFill>
          </a:ln>
        </p:spPr>
      </p:pic>
      <p:sp>
        <p:nvSpPr>
          <p:cNvPr id="4" name="Rettangolo 3">
            <a:extLst>
              <a:ext uri="{FF2B5EF4-FFF2-40B4-BE49-F238E27FC236}">
                <a16:creationId xmlns:a16="http://schemas.microsoft.com/office/drawing/2014/main" id="{CB6A1ABB-9B72-4E67-476D-ADC815DB5AEF}"/>
              </a:ext>
            </a:extLst>
          </p:cNvPr>
          <p:cNvSpPr/>
          <p:nvPr/>
        </p:nvSpPr>
        <p:spPr>
          <a:xfrm>
            <a:off x="22736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4/17</a:t>
            </a:r>
          </a:p>
        </p:txBody>
      </p:sp>
      <p:sp>
        <p:nvSpPr>
          <p:cNvPr id="9" name="Rettangolo 8">
            <a:extLst>
              <a:ext uri="{FF2B5EF4-FFF2-40B4-BE49-F238E27FC236}">
                <a16:creationId xmlns:a16="http://schemas.microsoft.com/office/drawing/2014/main" id="{426AFDF6-C95A-3589-A3B3-04B728381A95}"/>
              </a:ext>
            </a:extLst>
          </p:cNvPr>
          <p:cNvSpPr/>
          <p:nvPr/>
        </p:nvSpPr>
        <p:spPr>
          <a:xfrm>
            <a:off x="23389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I contatti se presenti sono ricavati dall’Anagrafica degli Assistiti di Sinfonia o, se inseriti successivamente dal ruolo di Amministratore di sistema, sono ricavati dallo stesso sistema di Gestione delle Malattie Rare. Nel caso in cui i contatti non dovessero essere presenti, non aggiornati, errati, il sistema permette l’inserimento dei nuovi mediante le box di inserimento, quali:</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Telefonico</a:t>
            </a:r>
            <a:r>
              <a:rPr lang="it-IT" sz="1400">
                <a:solidFill>
                  <a:srgbClr val="000000"/>
                </a:solidFill>
                <a:cs typeface="Arial"/>
              </a:rPr>
              <a:t>: inserire il recapito telefonico dell’assistito</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Caregiver</a:t>
            </a:r>
            <a:r>
              <a:rPr lang="it-IT" sz="1400">
                <a:solidFill>
                  <a:srgbClr val="003D69"/>
                </a:solidFill>
                <a:cs typeface="Arial"/>
              </a:rPr>
              <a:t>: consente di inserire un secondo recapito telefonico, ad esempio quello di un caregiver.</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Email</a:t>
            </a:r>
            <a:r>
              <a:rPr lang="it-IT" sz="1400">
                <a:solidFill>
                  <a:srgbClr val="003D69"/>
                </a:solidFill>
                <a:cs typeface="Arial"/>
              </a:rPr>
              <a:t>: consente di inserire l'indirizzo email dell'assistito. L'email verrà utilizzata per inviare l'informativa relativa al trattamento dei dati personali.</a:t>
            </a:r>
            <a:endParaRPr lang="en-US" sz="1400">
              <a:solidFill>
                <a:srgbClr val="003D69"/>
              </a:solidFill>
              <a:cs typeface="Arial"/>
            </a:endParaRPr>
          </a:p>
          <a:p>
            <a:pPr>
              <a:lnSpc>
                <a:spcPct val="150000"/>
              </a:lnSpc>
            </a:pP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Tree>
    <p:extLst>
      <p:ext uri="{BB962C8B-B14F-4D97-AF65-F5344CB8AC3E}">
        <p14:creationId xmlns:p14="http://schemas.microsoft.com/office/powerpoint/2010/main" val="4105062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C59DCC0B-8A3F-CB40-D94A-1947E96D771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3" name="Immagine 2" descr="Immagine che contiene testo, schermata, software, Pagina Web&#10;&#10;Il contenuto generato dall&amp;#39;IA potrebbe non essere corretto.">
            <a:extLst>
              <a:ext uri="{FF2B5EF4-FFF2-40B4-BE49-F238E27FC236}">
                <a16:creationId xmlns:a16="http://schemas.microsoft.com/office/drawing/2014/main" id="{BB5CD61B-A9FD-A8EF-9200-853FAA5B0706}"/>
              </a:ext>
            </a:extLst>
          </p:cNvPr>
          <p:cNvPicPr>
            <a:picLocks noChangeAspect="1"/>
          </p:cNvPicPr>
          <p:nvPr/>
        </p:nvPicPr>
        <p:blipFill>
          <a:blip r:embed="rId2"/>
          <a:stretch>
            <a:fillRect/>
          </a:stretch>
        </p:blipFill>
        <p:spPr>
          <a:xfrm>
            <a:off x="5960013" y="1605547"/>
            <a:ext cx="5978770" cy="2766893"/>
          </a:xfrm>
          <a:prstGeom prst="rect">
            <a:avLst/>
          </a:prstGeom>
          <a:ln>
            <a:solidFill>
              <a:srgbClr val="4472C4"/>
            </a:solidFill>
          </a:ln>
        </p:spPr>
      </p:pic>
      <p:sp>
        <p:nvSpPr>
          <p:cNvPr id="4" name="Triangolo isoscele 3">
            <a:extLst>
              <a:ext uri="{FF2B5EF4-FFF2-40B4-BE49-F238E27FC236}">
                <a16:creationId xmlns:a16="http://schemas.microsoft.com/office/drawing/2014/main" id="{1F3D99D5-5088-50B2-FF2C-9EAD99A4E74A}"/>
              </a:ext>
            </a:extLst>
          </p:cNvPr>
          <p:cNvSpPr/>
          <p:nvPr/>
        </p:nvSpPr>
        <p:spPr>
          <a:xfrm>
            <a:off x="7459684" y="3155271"/>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pic>
        <p:nvPicPr>
          <p:cNvPr id="12" name="Immagine 11">
            <a:extLst>
              <a:ext uri="{FF2B5EF4-FFF2-40B4-BE49-F238E27FC236}">
                <a16:creationId xmlns:a16="http://schemas.microsoft.com/office/drawing/2014/main" id="{59FB2A65-7193-0285-33B5-1ED3DD9A0054}"/>
              </a:ext>
            </a:extLst>
          </p:cNvPr>
          <p:cNvPicPr>
            <a:picLocks noChangeAspect="1"/>
          </p:cNvPicPr>
          <p:nvPr/>
        </p:nvPicPr>
        <p:blipFill>
          <a:blip r:embed="rId3"/>
          <a:stretch>
            <a:fillRect/>
          </a:stretch>
        </p:blipFill>
        <p:spPr>
          <a:xfrm>
            <a:off x="5960012" y="5178413"/>
            <a:ext cx="6002216" cy="837932"/>
          </a:xfrm>
          <a:prstGeom prst="rect">
            <a:avLst/>
          </a:prstGeom>
          <a:ln>
            <a:solidFill>
              <a:srgbClr val="4472C4"/>
            </a:solidFill>
          </a:ln>
        </p:spPr>
      </p:pic>
      <p:sp>
        <p:nvSpPr>
          <p:cNvPr id="16" name="Triangolo isoscele 15">
            <a:extLst>
              <a:ext uri="{FF2B5EF4-FFF2-40B4-BE49-F238E27FC236}">
                <a16:creationId xmlns:a16="http://schemas.microsoft.com/office/drawing/2014/main" id="{16D40ED8-AAE6-E034-B1BF-94B3D438E5F1}"/>
              </a:ext>
            </a:extLst>
          </p:cNvPr>
          <p:cNvSpPr/>
          <p:nvPr/>
        </p:nvSpPr>
        <p:spPr>
          <a:xfrm>
            <a:off x="6545283" y="5019239"/>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0" name="Rettangolo 9">
            <a:extLst>
              <a:ext uri="{FF2B5EF4-FFF2-40B4-BE49-F238E27FC236}">
                <a16:creationId xmlns:a16="http://schemas.microsoft.com/office/drawing/2014/main" id="{7EC7BA1E-D2BD-6B2B-5D26-38898F1D0542}"/>
              </a:ext>
            </a:extLst>
          </p:cNvPr>
          <p:cNvSpPr/>
          <p:nvPr/>
        </p:nvSpPr>
        <p:spPr>
          <a:xfrm>
            <a:off x="25421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br>
              <a:rPr lang="it-IT" sz="1400" b="1" dirty="0">
                <a:solidFill>
                  <a:srgbClr val="000000"/>
                </a:solidFill>
                <a:cs typeface="Arial"/>
              </a:rPr>
            </a:br>
            <a:r>
              <a:rPr lang="it-IT" sz="1400" b="1">
                <a:solidFill>
                  <a:srgbClr val="000000"/>
                </a:solidFill>
                <a:cs typeface="Arial"/>
              </a:rPr>
              <a:t>Qualora i contatti non siano comunicati dal paziente, oppure il </a:t>
            </a:r>
            <a:r>
              <a:rPr lang="it-IT" sz="1400">
                <a:solidFill>
                  <a:srgbClr val="000000"/>
                </a:solidFill>
                <a:cs typeface="Arial"/>
              </a:rPr>
              <a:t>paziente si rifiuti di fornire tali informazioni, o ancora il medico non li compili, per procedere all’inserimento di un nuovo certificato sarà necessario:</a:t>
            </a:r>
            <a:endParaRPr lang="en-US" sz="1400">
              <a:solidFill>
                <a:srgbClr val="003D69"/>
              </a:solidFill>
              <a:cs typeface="Arial"/>
            </a:endParaRPr>
          </a:p>
          <a:p>
            <a:pPr>
              <a:lnSpc>
                <a:spcPct val="150000"/>
              </a:lnSpc>
            </a:pPr>
            <a:r>
              <a:rPr lang="it-IT" sz="1400">
                <a:solidFill>
                  <a:srgbClr val="000000"/>
                </a:solidFill>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cs typeface="Arial"/>
            </a:endParaRPr>
          </a:p>
          <a:p>
            <a:pPr>
              <a:lnSpc>
                <a:spcPct val="150000"/>
              </a:lnSpc>
            </a:pPr>
            <a:r>
              <a:rPr lang="it-IT" sz="1400">
                <a:solidFill>
                  <a:srgbClr val="000000"/>
                </a:solidFill>
                <a:cs typeface="Arial"/>
              </a:rPr>
              <a:t>- In caso di assenza del recapito telefonico, selezionare la casella di controllo accanto alla dicitura: "Il paziente non acconsente alla fornitura dei suoi contatti telefonici".</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
        <p:nvSpPr>
          <p:cNvPr id="13" name="Rettangolo 12">
            <a:extLst>
              <a:ext uri="{FF2B5EF4-FFF2-40B4-BE49-F238E27FC236}">
                <a16:creationId xmlns:a16="http://schemas.microsoft.com/office/drawing/2014/main" id="{64CBF0B2-6C06-03F3-3055-7FEE297E7E5E}"/>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5/17</a:t>
            </a:r>
          </a:p>
        </p:txBody>
      </p:sp>
    </p:spTree>
    <p:extLst>
      <p:ext uri="{BB962C8B-B14F-4D97-AF65-F5344CB8AC3E}">
        <p14:creationId xmlns:p14="http://schemas.microsoft.com/office/powerpoint/2010/main" val="235951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C5089CA0-89B4-AFFF-D098-15E05C83E15B}"/>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7" name="Rettangolo 6">
            <a:extLst>
              <a:ext uri="{FF2B5EF4-FFF2-40B4-BE49-F238E27FC236}">
                <a16:creationId xmlns:a16="http://schemas.microsoft.com/office/drawing/2014/main" id="{6464CF7A-F7D3-7214-75DC-88FF953E6147}"/>
              </a:ext>
            </a:extLst>
          </p:cNvPr>
          <p:cNvSpPr/>
          <p:nvPr/>
        </p:nvSpPr>
        <p:spPr>
          <a:xfrm>
            <a:off x="239571" y="1646612"/>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Times New Roman" panose="02020603050405020304" pitchFamily="18" charset="0"/>
                <a:cs typeface="Calibri"/>
              </a:rPr>
              <a:t>2. Caricamento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dell’avvenuto caricamento del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all’assistito.</a:t>
            </a:r>
          </a:p>
        </p:txBody>
      </p:sp>
      <p:pic>
        <p:nvPicPr>
          <p:cNvPr id="9" name="Immagine 8"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10" name="Immagine 9">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11" name="Immagine 10"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2" name="Connettore 2 1">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3" name="Connettore 2 2">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Triangolo isoscele 3">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Rettangolo 13">
            <a:extLst>
              <a:ext uri="{FF2B5EF4-FFF2-40B4-BE49-F238E27FC236}">
                <a16:creationId xmlns:a16="http://schemas.microsoft.com/office/drawing/2014/main" id="{91D85A8C-55D3-A86C-51ED-23C2B61B6254}"/>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6/17</a:t>
            </a:r>
          </a:p>
        </p:txBody>
      </p:sp>
    </p:spTree>
    <p:extLst>
      <p:ext uri="{BB962C8B-B14F-4D97-AF65-F5344CB8AC3E}">
        <p14:creationId xmlns:p14="http://schemas.microsoft.com/office/powerpoint/2010/main" val="2061572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CC9DA86D-D05F-E066-1E7C-26F581532246}"/>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2" name="Rettangolo 1">
            <a:extLst>
              <a:ext uri="{FF2B5EF4-FFF2-40B4-BE49-F238E27FC236}">
                <a16:creationId xmlns:a16="http://schemas.microsoft.com/office/drawing/2014/main" id="{6464CF7A-F7D3-7214-75DC-88FF953E6147}"/>
              </a:ext>
            </a:extLst>
          </p:cNvPr>
          <p:cNvSpPr/>
          <p:nvPr/>
        </p:nvSpPr>
        <p:spPr>
          <a:xfrm>
            <a:off x="229771" y="1677462"/>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ea typeface="Times New Roman" panose="02020603050405020304" pitchFamily="18" charset="0"/>
                <a:cs typeface="Calibri"/>
              </a:rPr>
              <a:t>Una volta visualizzato il Dettaglio dell'Assistito e aggiornati/inseriti i contatti, spuntate le caselle di controllo e, nel caso occorra, scaricato il PDF dell'Informativa sul Trattamento dei Dati Personali, si potrà procedere all’inserimento del certificato mediante il bottone </a:t>
            </a:r>
            <a:r>
              <a:rPr lang="it-IT" sz="1400" b="1" dirty="0">
                <a:solidFill>
                  <a:srgbClr val="012B51"/>
                </a:solidFill>
                <a:ea typeface="Times New Roman" panose="02020603050405020304" pitchFamily="18" charset="0"/>
                <a:cs typeface="Calibri"/>
              </a:rPr>
              <a:t>'Procedi</a:t>
            </a:r>
            <a:r>
              <a:rPr lang="it-IT" sz="1400" dirty="0">
                <a:solidFill>
                  <a:sysClr val="windowText" lastClr="000000"/>
                </a:solidFill>
                <a:ea typeface="Times New Roman" panose="02020603050405020304" pitchFamily="18" charset="0"/>
                <a:cs typeface="Calibri"/>
              </a:rPr>
              <a:t>', annullare il processo utilizzando il bottone </a:t>
            </a:r>
            <a:r>
              <a:rPr lang="it-IT" sz="1400" b="1" dirty="0">
                <a:solidFill>
                  <a:srgbClr val="C00000"/>
                </a:solidFill>
                <a:ea typeface="Times New Roman" panose="02020603050405020304" pitchFamily="18" charset="0"/>
                <a:cs typeface="Calibri"/>
              </a:rPr>
              <a:t>'Annulla</a:t>
            </a:r>
            <a:r>
              <a:rPr lang="it-IT" sz="1400" dirty="0">
                <a:solidFill>
                  <a:sysClr val="windowText" lastClr="000000"/>
                </a:solidFill>
                <a:ea typeface="Times New Roman" panose="02020603050405020304" pitchFamily="18" charset="0"/>
                <a:cs typeface="Calibri"/>
              </a:rPr>
              <a:t>' oppure tornare alla schermata precedente mediante il bottone </a:t>
            </a:r>
            <a:r>
              <a:rPr lang="it-IT" sz="1400" b="1">
                <a:solidFill>
                  <a:srgbClr val="012B51"/>
                </a:solidFill>
                <a:ea typeface="Times New Roman" panose="02020603050405020304" pitchFamily="18" charset="0"/>
                <a:cs typeface="Calibri"/>
              </a:rPr>
              <a:t>'Indietro</a:t>
            </a:r>
            <a:r>
              <a:rPr lang="it-IT" sz="1400">
                <a:solidFill>
                  <a:sysClr val="windowText" lastClr="000000"/>
                </a:solidFill>
                <a:ea typeface="Times New Roman" panose="02020603050405020304" pitchFamily="18" charset="0"/>
                <a:cs typeface="Calibri"/>
              </a:rPr>
              <a:t>’</a:t>
            </a:r>
          </a:p>
        </p:txBody>
      </p:sp>
      <p:pic>
        <p:nvPicPr>
          <p:cNvPr id="4" name="Immagine 3">
            <a:extLst>
              <a:ext uri="{FF2B5EF4-FFF2-40B4-BE49-F238E27FC236}">
                <a16:creationId xmlns:a16="http://schemas.microsoft.com/office/drawing/2014/main" id="{6DC63228-AF73-BE96-4924-9837FCCE1C2A}"/>
              </a:ext>
            </a:extLst>
          </p:cNvPr>
          <p:cNvPicPr>
            <a:picLocks noChangeAspect="1"/>
          </p:cNvPicPr>
          <p:nvPr/>
        </p:nvPicPr>
        <p:blipFill>
          <a:blip r:embed="rId2"/>
          <a:stretch>
            <a:fillRect/>
          </a:stretch>
        </p:blipFill>
        <p:spPr>
          <a:xfrm>
            <a:off x="5549704" y="1681289"/>
            <a:ext cx="6318739" cy="2852998"/>
          </a:xfrm>
          <a:prstGeom prst="rect">
            <a:avLst/>
          </a:prstGeom>
          <a:ln>
            <a:solidFill>
              <a:srgbClr val="4472C4"/>
            </a:solidFill>
          </a:ln>
        </p:spPr>
      </p:pic>
      <p:sp>
        <p:nvSpPr>
          <p:cNvPr id="9" name="Rettangolo 8">
            <a:extLst>
              <a:ext uri="{FF2B5EF4-FFF2-40B4-BE49-F238E27FC236}">
                <a16:creationId xmlns:a16="http://schemas.microsoft.com/office/drawing/2014/main" id="{530DAC19-63BB-F7CE-7927-EBD678D2814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7/17</a:t>
            </a:r>
          </a:p>
        </p:txBody>
      </p:sp>
    </p:spTree>
    <p:extLst>
      <p:ext uri="{BB962C8B-B14F-4D97-AF65-F5344CB8AC3E}">
        <p14:creationId xmlns:p14="http://schemas.microsoft.com/office/powerpoint/2010/main" val="1231175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D176EBBB-9A9B-6088-C05F-5E5BFCDF722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7" name="Immagine 6">
            <a:extLst>
              <a:ext uri="{FF2B5EF4-FFF2-40B4-BE49-F238E27FC236}">
                <a16:creationId xmlns:a16="http://schemas.microsoft.com/office/drawing/2014/main" id="{D8F317B9-46C0-8A84-5E4A-DC8C5565DC66}"/>
              </a:ext>
            </a:extLst>
          </p:cNvPr>
          <p:cNvPicPr>
            <a:picLocks noChangeAspect="1"/>
          </p:cNvPicPr>
          <p:nvPr/>
        </p:nvPicPr>
        <p:blipFill>
          <a:blip r:embed="rId2"/>
          <a:stretch>
            <a:fillRect/>
          </a:stretch>
        </p:blipFill>
        <p:spPr>
          <a:xfrm>
            <a:off x="5545015" y="1669817"/>
            <a:ext cx="6295293" cy="2868906"/>
          </a:xfrm>
          <a:prstGeom prst="rect">
            <a:avLst/>
          </a:prstGeom>
          <a:ln>
            <a:solidFill>
              <a:srgbClr val="4472C4"/>
            </a:solidFill>
          </a:ln>
        </p:spPr>
      </p:pic>
      <p:pic>
        <p:nvPicPr>
          <p:cNvPr id="8" name="Immagine 7">
            <a:extLst>
              <a:ext uri="{FF2B5EF4-FFF2-40B4-BE49-F238E27FC236}">
                <a16:creationId xmlns:a16="http://schemas.microsoft.com/office/drawing/2014/main" id="{81C6834A-42A6-36DE-4A03-C2E7598D7E06}"/>
              </a:ext>
            </a:extLst>
          </p:cNvPr>
          <p:cNvPicPr>
            <a:picLocks noChangeAspect="1"/>
          </p:cNvPicPr>
          <p:nvPr/>
        </p:nvPicPr>
        <p:blipFill>
          <a:blip r:embed="rId3"/>
          <a:stretch>
            <a:fillRect/>
          </a:stretch>
        </p:blipFill>
        <p:spPr>
          <a:xfrm>
            <a:off x="7373815" y="3808378"/>
            <a:ext cx="4466493" cy="2026647"/>
          </a:xfrm>
          <a:prstGeom prst="rect">
            <a:avLst/>
          </a:prstGeom>
          <a:ln>
            <a:solidFill>
              <a:srgbClr val="4472C4"/>
            </a:solidFill>
          </a:ln>
        </p:spPr>
      </p:pic>
      <p:sp>
        <p:nvSpPr>
          <p:cNvPr id="5" name="Rettangolo 4">
            <a:extLst>
              <a:ext uri="{FF2B5EF4-FFF2-40B4-BE49-F238E27FC236}">
                <a16:creationId xmlns:a16="http://schemas.microsoft.com/office/drawing/2014/main" id="{F95304B4-0F1B-7634-3E2E-0F2C542DECD0}"/>
              </a:ext>
            </a:extLst>
          </p:cNvPr>
          <p:cNvSpPr/>
          <p:nvPr/>
        </p:nvSpPr>
        <p:spPr>
          <a:xfrm>
            <a:off x="229771" y="1677462"/>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ea typeface="Times New Roman" panose="02020603050405020304" pitchFamily="18" charset="0"/>
                <a:cs typeface="Arial"/>
              </a:rPr>
              <a:t>Per completare il caricamento del certificato per l’assistito indicato, l’utente deve registrare a sistema le seguenti informazioni:</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r>
              <a:rPr lang="it-IT" sz="1400" b="1" i="1">
                <a:solidFill>
                  <a:sysClr val="windowText" lastClr="000000"/>
                </a:solidFill>
                <a:ea typeface="Times New Roman" panose="02020603050405020304" pitchFamily="18" charset="0"/>
                <a:cs typeface="Arial"/>
              </a:rPr>
              <a:t>Malattia</a:t>
            </a:r>
            <a:r>
              <a:rPr lang="it-IT" sz="1400">
                <a:solidFill>
                  <a:sysClr val="windowText" lastClr="000000"/>
                </a:solidFill>
                <a:ea typeface="Times New Roman" panose="02020603050405020304" pitchFamily="18" charset="0"/>
                <a:cs typeface="Arial"/>
              </a:rPr>
              <a:t>: il campo verrà valorizzato una volta utilizzata l’icona lente. Cliccando sull'icona, si aprirà una maschera che consente di ricercare la malattia inserendo almeno 5 caratteri. Dopo aver individuato la </a:t>
            </a:r>
            <a:r>
              <a:rPr lang="it-IT" sz="1400">
                <a:solidFill>
                  <a:srgbClr val="000000"/>
                </a:solidFill>
                <a:ea typeface="Times New Roman" panose="02020603050405020304" pitchFamily="18" charset="0"/>
                <a:cs typeface="Arial"/>
              </a:rPr>
              <a:t>malattia </a:t>
            </a:r>
            <a:r>
              <a:rPr lang="it-IT" sz="1400">
                <a:solidFill>
                  <a:sysClr val="windowText" lastClr="000000"/>
                </a:solidFill>
                <a:ea typeface="Times New Roman" panose="02020603050405020304" pitchFamily="18" charset="0"/>
                <a:cs typeface="Arial"/>
              </a:rPr>
              <a:t>desiderata, è possibile selezionarla, </a:t>
            </a:r>
            <a:r>
              <a:rPr lang="it-IT" sz="1400">
                <a:solidFill>
                  <a:srgbClr val="000000"/>
                </a:solidFill>
                <a:ea typeface="Times New Roman" panose="02020603050405020304" pitchFamily="18" charset="0"/>
                <a:cs typeface="Arial"/>
              </a:rPr>
              <a:t>confermandola con </a:t>
            </a:r>
            <a:r>
              <a:rPr lang="it-IT" sz="1400">
                <a:solidFill>
                  <a:sysClr val="windowText" lastClr="000000"/>
                </a:solidFill>
                <a:ea typeface="Times New Roman" panose="02020603050405020304" pitchFamily="18" charset="0"/>
                <a:cs typeface="Arial"/>
              </a:rPr>
              <a:t>il relativo pulsante.</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endParaRPr lang="it-IT" sz="1400" dirty="0">
              <a:solidFill>
                <a:srgbClr val="003D69"/>
              </a:solidFill>
              <a:ea typeface="Times New Roman" panose="02020603050405020304" pitchFamily="18" charset="0"/>
              <a:cs typeface="Arial"/>
            </a:endParaRPr>
          </a:p>
          <a:p>
            <a:pPr>
              <a:lnSpc>
                <a:spcPct val="150000"/>
              </a:lnSpc>
            </a:pPr>
            <a:r>
              <a:rPr lang="it-IT" sz="1400">
                <a:solidFill>
                  <a:sysClr val="windowText" lastClr="000000"/>
                </a:solidFill>
                <a:ea typeface="Times New Roman" panose="02020603050405020304" pitchFamily="18" charset="0"/>
                <a:cs typeface="Arial"/>
              </a:rPr>
              <a:t>Nella slide successiva il dettaglio della </a:t>
            </a:r>
            <a:r>
              <a:rPr lang="it-IT" sz="1400">
                <a:solidFill>
                  <a:srgbClr val="000000"/>
                </a:solidFill>
                <a:ea typeface="Times New Roman" panose="02020603050405020304" pitchFamily="18" charset="0"/>
                <a:cs typeface="Arial"/>
              </a:rPr>
              <a:t>maschera.</a:t>
            </a:r>
            <a:endParaRPr lang="en-US" sz="1400">
              <a:solidFill>
                <a:srgbClr val="003D69"/>
              </a:solidFill>
              <a:ea typeface="Times New Roman" panose="02020603050405020304" pitchFamily="18" charset="0"/>
              <a:cs typeface="Arial"/>
            </a:endParaRPr>
          </a:p>
        </p:txBody>
      </p:sp>
      <p:sp>
        <p:nvSpPr>
          <p:cNvPr id="10" name="Rettangolo 9">
            <a:extLst>
              <a:ext uri="{FF2B5EF4-FFF2-40B4-BE49-F238E27FC236}">
                <a16:creationId xmlns:a16="http://schemas.microsoft.com/office/drawing/2014/main" id="{835F4B7B-53D5-6095-887A-E8B4ECE0BB8C}"/>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8/17</a:t>
            </a:r>
          </a:p>
        </p:txBody>
      </p:sp>
    </p:spTree>
    <p:extLst>
      <p:ext uri="{BB962C8B-B14F-4D97-AF65-F5344CB8AC3E}">
        <p14:creationId xmlns:p14="http://schemas.microsoft.com/office/powerpoint/2010/main" val="3814144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399B356-1C32-72CC-7AD8-9AFE33637DF5}"/>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4" name="Immagine 3">
            <a:extLst>
              <a:ext uri="{FF2B5EF4-FFF2-40B4-BE49-F238E27FC236}">
                <a16:creationId xmlns:a16="http://schemas.microsoft.com/office/drawing/2014/main" id="{FCE95A36-B95C-4703-13DD-51A8C101F810}"/>
              </a:ext>
            </a:extLst>
          </p:cNvPr>
          <p:cNvPicPr>
            <a:picLocks noChangeAspect="1"/>
          </p:cNvPicPr>
          <p:nvPr/>
        </p:nvPicPr>
        <p:blipFill>
          <a:blip r:embed="rId2"/>
          <a:stretch>
            <a:fillRect/>
          </a:stretch>
        </p:blipFill>
        <p:spPr>
          <a:xfrm>
            <a:off x="4849813" y="1675276"/>
            <a:ext cx="7115175" cy="2170235"/>
          </a:xfrm>
          <a:prstGeom prst="rect">
            <a:avLst/>
          </a:prstGeom>
          <a:ln>
            <a:solidFill>
              <a:srgbClr val="4472C4"/>
            </a:solidFill>
          </a:ln>
        </p:spPr>
      </p:pic>
      <p:sp>
        <p:nvSpPr>
          <p:cNvPr id="9" name="Rettangolo 8">
            <a:extLst>
              <a:ext uri="{FF2B5EF4-FFF2-40B4-BE49-F238E27FC236}">
                <a16:creationId xmlns:a16="http://schemas.microsoft.com/office/drawing/2014/main" id="{6563DB54-65EB-9CA0-9353-A7575279EBB9}"/>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9/17</a:t>
            </a:r>
          </a:p>
        </p:txBody>
      </p:sp>
      <p:sp>
        <p:nvSpPr>
          <p:cNvPr id="10" name="Rettangolo 9">
            <a:extLst>
              <a:ext uri="{FF2B5EF4-FFF2-40B4-BE49-F238E27FC236}">
                <a16:creationId xmlns:a16="http://schemas.microsoft.com/office/drawing/2014/main" id="{747C4AEE-10DA-9C95-34A5-AC7413AF1565}"/>
              </a:ext>
            </a:extLst>
          </p:cNvPr>
          <p:cNvSpPr/>
          <p:nvPr/>
        </p:nvSpPr>
        <p:spPr>
          <a:xfrm>
            <a:off x="214622" y="1677482"/>
            <a:ext cx="438961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Calibri" panose="020F0502020204030204" pitchFamily="34" charset="0"/>
              </a:rPr>
              <a:t>La maschera permetterà di visualizzare informazioni sulla malattia, come la </a:t>
            </a:r>
            <a:r>
              <a:rPr lang="it-IT" sz="1400" b="1">
                <a:solidFill>
                  <a:sysClr val="windowText" lastClr="000000"/>
                </a:solidFill>
                <a:cs typeface="Calibri" panose="020F0502020204030204" pitchFamily="34" charset="0"/>
              </a:rPr>
              <a:t>Descrizione</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ICD9</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ORPHA</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numero massimo di occorrenze di rinnovo</a:t>
            </a:r>
            <a:r>
              <a:rPr lang="it-IT" sz="1400">
                <a:solidFill>
                  <a:sysClr val="windowText" lastClr="000000"/>
                </a:solidFill>
                <a:cs typeface="Calibri" panose="020F0502020204030204" pitchFamily="34" charset="0"/>
              </a:rPr>
              <a:t>, la </a:t>
            </a:r>
            <a:r>
              <a:rPr lang="it-IT" sz="1400" b="1">
                <a:solidFill>
                  <a:sysClr val="windowText" lastClr="000000"/>
                </a:solidFill>
                <a:cs typeface="Calibri" panose="020F0502020204030204" pitchFamily="34" charset="0"/>
              </a:rPr>
              <a:t>durata del certificato in mesi </a:t>
            </a:r>
            <a:r>
              <a:rPr lang="it-IT" sz="1400">
                <a:solidFill>
                  <a:sysClr val="windowText" lastClr="000000"/>
                </a:solidFill>
                <a:cs typeface="Calibri" panose="020F0502020204030204" pitchFamily="34" charset="0"/>
              </a:rPr>
              <a:t>e la </a:t>
            </a:r>
            <a:r>
              <a:rPr lang="it-IT" sz="1400" b="1">
                <a:solidFill>
                  <a:sysClr val="windowText" lastClr="000000"/>
                </a:solidFill>
                <a:cs typeface="Calibri" panose="020F0502020204030204" pitchFamily="34" charset="0"/>
              </a:rPr>
              <a:t>rete di appartenenza</a:t>
            </a:r>
            <a:r>
              <a:rPr lang="it-IT" sz="1400">
                <a:solidFill>
                  <a:sysClr val="windowText" lastClr="000000"/>
                </a:solidFill>
                <a:cs typeface="Calibri" panose="020F0502020204030204" pitchFamily="34" charset="0"/>
              </a:rPr>
              <a:t>. </a:t>
            </a:r>
            <a:br>
              <a:rPr lang="it-IT" sz="1400">
                <a:solidFill>
                  <a:sysClr val="windowText" lastClr="000000"/>
                </a:solidFill>
                <a:cs typeface="Calibri" panose="020F0502020204030204" pitchFamily="34" charset="0"/>
              </a:rPr>
            </a:br>
            <a:r>
              <a:rPr lang="it-IT" sz="1400">
                <a:solidFill>
                  <a:sysClr val="windowText" lastClr="000000"/>
                </a:solidFill>
                <a:cs typeface="Calibri" panose="020F0502020204030204" pitchFamily="34" charset="0"/>
              </a:rPr>
              <a:t>Se la malattia è quella interessata, si utilizza il bottone </a:t>
            </a:r>
            <a:r>
              <a:rPr lang="it-IT" sz="1400" b="1">
                <a:solidFill>
                  <a:srgbClr val="012B51"/>
                </a:solidFill>
                <a:cs typeface="Calibri" panose="020F0502020204030204" pitchFamily="34" charset="0"/>
              </a:rPr>
              <a:t>'Conferma</a:t>
            </a:r>
            <a:r>
              <a:rPr lang="it-IT" sz="1400">
                <a:solidFill>
                  <a:sysClr val="windowText" lastClr="000000"/>
                </a:solidFill>
                <a:cs typeface="Calibri" panose="020F0502020204030204" pitchFamily="34" charset="0"/>
              </a:rPr>
              <a:t>’, in questo modo il campo 'Malattia' sarà valorizzato automaticamente.</a:t>
            </a:r>
          </a:p>
        </p:txBody>
      </p:sp>
    </p:spTree>
    <p:extLst>
      <p:ext uri="{BB962C8B-B14F-4D97-AF65-F5344CB8AC3E}">
        <p14:creationId xmlns:p14="http://schemas.microsoft.com/office/powerpoint/2010/main" val="1479746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D89FB5B-5883-B6FE-DE6A-8E41FAA7CBEC}"/>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5" name="Immagine 4">
            <a:extLst>
              <a:ext uri="{FF2B5EF4-FFF2-40B4-BE49-F238E27FC236}">
                <a16:creationId xmlns:a16="http://schemas.microsoft.com/office/drawing/2014/main" id="{6D499992-EA1B-538A-B053-D78E45AC07CB}"/>
              </a:ext>
            </a:extLst>
          </p:cNvPr>
          <p:cNvPicPr>
            <a:picLocks noChangeAspect="1"/>
          </p:cNvPicPr>
          <p:nvPr/>
        </p:nvPicPr>
        <p:blipFill>
          <a:blip r:embed="rId2"/>
          <a:stretch>
            <a:fillRect/>
          </a:stretch>
        </p:blipFill>
        <p:spPr>
          <a:xfrm>
            <a:off x="6728264" y="1710669"/>
            <a:ext cx="5142524" cy="2313592"/>
          </a:xfrm>
          <a:prstGeom prst="rect">
            <a:avLst/>
          </a:prstGeom>
          <a:ln>
            <a:solidFill>
              <a:srgbClr val="4472C4"/>
            </a:solidFill>
          </a:ln>
        </p:spPr>
      </p:pic>
      <p:sp>
        <p:nvSpPr>
          <p:cNvPr id="7" name="Rettangolo 6">
            <a:extLst>
              <a:ext uri="{FF2B5EF4-FFF2-40B4-BE49-F238E27FC236}">
                <a16:creationId xmlns:a16="http://schemas.microsoft.com/office/drawing/2014/main" id="{D27C8E90-5BDC-D0D7-4B73-240C914A885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10/17</a:t>
            </a:r>
          </a:p>
        </p:txBody>
      </p:sp>
      <p:sp>
        <p:nvSpPr>
          <p:cNvPr id="9" name="Rettangolo 8">
            <a:extLst>
              <a:ext uri="{FF2B5EF4-FFF2-40B4-BE49-F238E27FC236}">
                <a16:creationId xmlns:a16="http://schemas.microsoft.com/office/drawing/2014/main" id="{DD0697A4-02F8-E931-D0C5-B1292062BF2C}"/>
              </a:ext>
            </a:extLst>
          </p:cNvPr>
          <p:cNvSpPr/>
          <p:nvPr/>
        </p:nvSpPr>
        <p:spPr>
          <a:xfrm>
            <a:off x="214622" y="1707962"/>
            <a:ext cx="621841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dietetici:</a:t>
            </a:r>
            <a:r>
              <a:rPr lang="it-IT" sz="1400" b="1" dirty="0">
                <a:solidFill>
                  <a:srgbClr val="0070C0"/>
                </a:solidFill>
                <a:cs typeface="Arial"/>
              </a:rPr>
              <a:t>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elemento di input per consentire all'utente di selezionare una sola opzione da un insieme di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farmaco orfano: </a:t>
            </a:r>
            <a:r>
              <a:rPr lang="it-IT" sz="1400" dirty="0">
                <a:solidFill>
                  <a:sysClr val="windowText" lastClr="000000"/>
                </a:solidFill>
                <a:cs typeface="Arial"/>
              </a:rPr>
              <a:t>analogamente al caso precedente, si utilizza il radio </a:t>
            </a:r>
            <a:r>
              <a:rPr lang="it-IT" sz="1400" dirty="0" err="1">
                <a:solidFill>
                  <a:sysClr val="windowText" lastClr="000000"/>
                </a:solidFill>
                <a:cs typeface="Arial"/>
              </a:rPr>
              <a:t>button</a:t>
            </a:r>
            <a:r>
              <a:rPr lang="it-IT" sz="1400" dirty="0">
                <a:solidFill>
                  <a:sysClr val="windowText" lastClr="000000"/>
                </a:solidFill>
                <a:cs typeface="Arial"/>
              </a:rPr>
              <a:t> per permettere all'utente di selezionare tra "SI" o "NO". Se l'utente seleziona "SI", una casella di testo viene abilitata per l'inserimento del nome del farmaco orfano.</a:t>
            </a:r>
            <a:endParaRPr lang="en-US" sz="1400" dirty="0">
              <a:solidFill>
                <a:sysClr val="windowText" lastClr="000000"/>
              </a:solidFill>
              <a:cs typeface="Arial"/>
            </a:endParaRPr>
          </a:p>
          <a:p>
            <a:pPr marL="285750" indent="-342900">
              <a:lnSpc>
                <a:spcPct val="150000"/>
              </a:lnSpc>
              <a:buFont typeface="Symbol,sans-serif"/>
              <a:buChar char=""/>
            </a:pPr>
            <a:r>
              <a:rPr lang="it-IT" sz="1400" b="1" i="1">
                <a:solidFill>
                  <a:sysClr val="windowText" lastClr="000000"/>
                </a:solidFill>
                <a:cs typeface="Arial"/>
              </a:rPr>
              <a:t>Nome farmaco: </a:t>
            </a:r>
            <a:r>
              <a:rPr lang="it-IT" sz="1400">
                <a:solidFill>
                  <a:sysClr val="windowText" lastClr="000000"/>
                </a:solidFill>
                <a:cs typeface="Arial"/>
              </a:rPr>
              <a:t>casella di testo abilitata per inserire il nome del farmaco specifico nel caso di usa farmaco orfano "SI".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dispositivi medici: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per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altri prodotti: </a:t>
            </a:r>
            <a:r>
              <a:rPr lang="it-IT" sz="1400" dirty="0">
                <a:solidFill>
                  <a:sysClr val="windowText" lastClr="000000"/>
                </a:solidFill>
                <a:cs typeface="Arial"/>
              </a:rPr>
              <a:t>si utilizza la casella di testo per consentire all'utente di inserire manualmente l'utilizzo di eventuali alte </a:t>
            </a:r>
            <a:r>
              <a:rPr lang="it-IT" sz="1400">
                <a:solidFill>
                  <a:sysClr val="windowText" lastClr="000000"/>
                </a:solidFill>
                <a:cs typeface="Arial"/>
              </a:rPr>
              <a:t>informazioni.</a:t>
            </a:r>
            <a:endParaRPr lang="it-IT"/>
          </a:p>
        </p:txBody>
      </p:sp>
    </p:spTree>
    <p:extLst>
      <p:ext uri="{BB962C8B-B14F-4D97-AF65-F5344CB8AC3E}">
        <p14:creationId xmlns:p14="http://schemas.microsoft.com/office/powerpoint/2010/main" val="1653490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F9DDDBC-9D37-4E2F-C48C-A8DC36416DA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5" name="Immagine 4">
            <a:extLst>
              <a:ext uri="{FF2B5EF4-FFF2-40B4-BE49-F238E27FC236}">
                <a16:creationId xmlns:a16="http://schemas.microsoft.com/office/drawing/2014/main" id="{C41292BB-31C3-77D6-F634-07CF351412F8}"/>
              </a:ext>
            </a:extLst>
          </p:cNvPr>
          <p:cNvPicPr>
            <a:picLocks noChangeAspect="1"/>
          </p:cNvPicPr>
          <p:nvPr/>
        </p:nvPicPr>
        <p:blipFill>
          <a:blip r:embed="rId2"/>
          <a:stretch>
            <a:fillRect/>
          </a:stretch>
        </p:blipFill>
        <p:spPr>
          <a:xfrm>
            <a:off x="5603630" y="1710385"/>
            <a:ext cx="6189785" cy="2876086"/>
          </a:xfrm>
          <a:prstGeom prst="rect">
            <a:avLst/>
          </a:prstGeom>
          <a:ln>
            <a:solidFill>
              <a:srgbClr val="4472C4"/>
            </a:solidFill>
          </a:ln>
        </p:spPr>
      </p:pic>
      <p:sp>
        <p:nvSpPr>
          <p:cNvPr id="7" name="Rettangolo 6">
            <a:extLst>
              <a:ext uri="{FF2B5EF4-FFF2-40B4-BE49-F238E27FC236}">
                <a16:creationId xmlns:a16="http://schemas.microsoft.com/office/drawing/2014/main" id="{3868C631-1015-9AEF-94A5-43BDA6F9CEE7}"/>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11/17</a:t>
            </a:r>
          </a:p>
        </p:txBody>
      </p:sp>
      <p:sp>
        <p:nvSpPr>
          <p:cNvPr id="9" name="Rettangolo 8">
            <a:extLst>
              <a:ext uri="{FF2B5EF4-FFF2-40B4-BE49-F238E27FC236}">
                <a16:creationId xmlns:a16="http://schemas.microsoft.com/office/drawing/2014/main" id="{EDFC9109-668C-F5A3-5A07-61DF023C9848}"/>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 </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Codice Esenzione: </a:t>
            </a:r>
            <a:r>
              <a:rPr lang="it-IT" sz="1400">
                <a:solidFill>
                  <a:sysClr val="windowText" lastClr="000000"/>
                </a:solidFill>
                <a:cs typeface="Arial"/>
              </a:rPr>
              <a:t>mediante la malattia precedentemente inserita dall’utente, il sistema compila automaticamente il codice esenzione relativo.</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Font typeface="Symbol,sans-serif"/>
              <a:buChar char=""/>
            </a:pPr>
            <a:r>
              <a:rPr lang="it-IT" sz="1400" b="1" i="1">
                <a:solidFill>
                  <a:sysClr val="windowText" lastClr="000000"/>
                </a:solidFill>
                <a:cs typeface="Arial"/>
              </a:rPr>
              <a:t>Malattia di Riferimento: </a:t>
            </a:r>
            <a:r>
              <a:rPr lang="it-IT" sz="1400">
                <a:solidFill>
                  <a:sysClr val="windowText" lastClr="000000"/>
                </a:solidFill>
                <a:cs typeface="Arial"/>
              </a:rPr>
              <a:t>mediante la malattia precedentemente inserita dall’utente, il sistema compila automaticamente la malattia di riferimento relativa.</a:t>
            </a:r>
            <a:endParaRPr lang="en-US" sz="1400">
              <a:solidFill>
                <a:srgbClr val="003D69"/>
              </a:solidFill>
              <a:cs typeface="Arial"/>
            </a:endParaRPr>
          </a:p>
        </p:txBody>
      </p:sp>
    </p:spTree>
    <p:extLst>
      <p:ext uri="{BB962C8B-B14F-4D97-AF65-F5344CB8AC3E}">
        <p14:creationId xmlns:p14="http://schemas.microsoft.com/office/powerpoint/2010/main" val="233075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D6A3D68E-1C87-7517-817B-65E957C216A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5" name="Immagine 4">
            <a:extLst>
              <a:ext uri="{FF2B5EF4-FFF2-40B4-BE49-F238E27FC236}">
                <a16:creationId xmlns:a16="http://schemas.microsoft.com/office/drawing/2014/main" id="{CE9DAB42-103A-C031-0B28-0A43BA42C089}"/>
              </a:ext>
            </a:extLst>
          </p:cNvPr>
          <p:cNvPicPr>
            <a:picLocks noChangeAspect="1"/>
          </p:cNvPicPr>
          <p:nvPr/>
        </p:nvPicPr>
        <p:blipFill>
          <a:blip r:embed="rId2"/>
          <a:stretch>
            <a:fillRect/>
          </a:stretch>
        </p:blipFill>
        <p:spPr>
          <a:xfrm>
            <a:off x="6283569" y="1712145"/>
            <a:ext cx="5639582" cy="2574017"/>
          </a:xfrm>
          <a:prstGeom prst="rect">
            <a:avLst/>
          </a:prstGeom>
          <a:ln>
            <a:solidFill>
              <a:srgbClr val="4472C4"/>
            </a:solidFill>
          </a:ln>
        </p:spPr>
      </p:pic>
      <p:sp>
        <p:nvSpPr>
          <p:cNvPr id="7" name="Rettangolo 6">
            <a:extLst>
              <a:ext uri="{FF2B5EF4-FFF2-40B4-BE49-F238E27FC236}">
                <a16:creationId xmlns:a16="http://schemas.microsoft.com/office/drawing/2014/main" id="{22762819-EE36-D1BA-2A6C-833F2BC487F5}"/>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12/17</a:t>
            </a:r>
          </a:p>
        </p:txBody>
      </p:sp>
      <p:sp>
        <p:nvSpPr>
          <p:cNvPr id="9" name="Rettangolo 8">
            <a:extLst>
              <a:ext uri="{FF2B5EF4-FFF2-40B4-BE49-F238E27FC236}">
                <a16:creationId xmlns:a16="http://schemas.microsoft.com/office/drawing/2014/main" id="{802963A2-D9C4-78B2-BAB5-1A5753FFEBAB}"/>
              </a:ext>
            </a:extLst>
          </p:cNvPr>
          <p:cNvSpPr/>
          <p:nvPr/>
        </p:nvSpPr>
        <p:spPr>
          <a:xfrm>
            <a:off x="214622" y="1707962"/>
            <a:ext cx="577137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Primo Centro che ha effettuato la diagnosi: </a:t>
            </a:r>
            <a:r>
              <a:rPr lang="it-IT" sz="1400">
                <a:solidFill>
                  <a:sysClr val="windowText" lastClr="000000"/>
                </a:solidFill>
                <a:cs typeface="Arial"/>
              </a:rPr>
              <a:t>si inserisce mediante una casella di testo per indicare il nome del primo centro medico che ha effettuato la diagnosi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esordio malattia</a:t>
            </a:r>
            <a:r>
              <a:rPr lang="it-IT" sz="1400">
                <a:solidFill>
                  <a:srgbClr val="000000"/>
                </a:solidFill>
                <a:cs typeface="Arial"/>
              </a:rPr>
              <a:t>: utilizzando il selettore delle date, l'utente può inserire la data in termini di mese/anno dell'esordio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diagnosi: </a:t>
            </a:r>
            <a:r>
              <a:rPr lang="it-IT" sz="1400">
                <a:solidFill>
                  <a:sysClr val="windowText" lastClr="000000"/>
                </a:solidFill>
                <a:cs typeface="Arial"/>
              </a:rPr>
              <a:t>mediante il selettore delle date, l'utente può inserire la data della diagnosi della malattia in termini di giorno/mese/anno</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Fonte dati esordio: </a:t>
            </a:r>
            <a:r>
              <a:rPr lang="it-IT" sz="1400" dirty="0">
                <a:solidFill>
                  <a:sysClr val="windowText" lastClr="000000"/>
                </a:solidFill>
                <a:cs typeface="Arial"/>
              </a:rPr>
              <a:t>si utilizza la casella di </a:t>
            </a:r>
            <a:r>
              <a:rPr lang="it-IT" sz="1400" dirty="0" err="1">
                <a:solidFill>
                  <a:sysClr val="windowText" lastClr="000000"/>
                </a:solidFill>
                <a:cs typeface="Arial"/>
              </a:rPr>
              <a:t>checkbox</a:t>
            </a:r>
            <a:r>
              <a:rPr lang="it-IT" sz="1400" dirty="0">
                <a:solidFill>
                  <a:sysClr val="windowText" lastClr="000000"/>
                </a:solidFill>
                <a:cs typeface="Arial"/>
              </a:rPr>
              <a:t> per specificare la fonte attraverso cui sono stati ricevuti i dati sull'esordio. L'utente può selezionare tra le opzioni "Riferiti dal paziente" o "Da documentazione " oppure selezionarle entrambe.</a:t>
            </a:r>
            <a:endParaRPr lang="en-US" dirty="0" err="1">
              <a:solidFill>
                <a:sysClr val="windowText" lastClr="000000"/>
              </a:solidFill>
            </a:endParaRPr>
          </a:p>
        </p:txBody>
      </p:sp>
    </p:spTree>
    <p:extLst>
      <p:ext uri="{BB962C8B-B14F-4D97-AF65-F5344CB8AC3E}">
        <p14:creationId xmlns:p14="http://schemas.microsoft.com/office/powerpoint/2010/main" val="565148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56634CA-B1FB-FA2B-9C8D-A637B60E5AD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5" name="Immagine 4">
            <a:extLst>
              <a:ext uri="{FF2B5EF4-FFF2-40B4-BE49-F238E27FC236}">
                <a16:creationId xmlns:a16="http://schemas.microsoft.com/office/drawing/2014/main" id="{E426F477-8A06-1D08-F43C-A726DA2AA60F}"/>
              </a:ext>
            </a:extLst>
          </p:cNvPr>
          <p:cNvPicPr>
            <a:picLocks noChangeAspect="1"/>
          </p:cNvPicPr>
          <p:nvPr/>
        </p:nvPicPr>
        <p:blipFill>
          <a:blip r:embed="rId2"/>
          <a:stretch>
            <a:fillRect/>
          </a:stretch>
        </p:blipFill>
        <p:spPr>
          <a:xfrm>
            <a:off x="6621975" y="1513509"/>
            <a:ext cx="5224585" cy="2337461"/>
          </a:xfrm>
          <a:prstGeom prst="rect">
            <a:avLst/>
          </a:prstGeom>
          <a:ln>
            <a:solidFill>
              <a:srgbClr val="4472C4"/>
            </a:solidFill>
          </a:ln>
        </p:spPr>
      </p:pic>
      <p:sp>
        <p:nvSpPr>
          <p:cNvPr id="7" name="Rettangolo 6">
            <a:extLst>
              <a:ext uri="{FF2B5EF4-FFF2-40B4-BE49-F238E27FC236}">
                <a16:creationId xmlns:a16="http://schemas.microsoft.com/office/drawing/2014/main" id="{ADFFC992-4BB9-4246-CC04-D19CE82A5D0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13/17</a:t>
            </a:r>
          </a:p>
        </p:txBody>
      </p:sp>
      <p:sp>
        <p:nvSpPr>
          <p:cNvPr id="9" name="Rettangolo 8">
            <a:extLst>
              <a:ext uri="{FF2B5EF4-FFF2-40B4-BE49-F238E27FC236}">
                <a16:creationId xmlns:a16="http://schemas.microsoft.com/office/drawing/2014/main" id="{9AF58C84-3B78-9BD3-52DA-2314F469CBC3}"/>
              </a:ext>
            </a:extLst>
          </p:cNvPr>
          <p:cNvSpPr/>
          <p:nvPr/>
        </p:nvSpPr>
        <p:spPr>
          <a:xfrm>
            <a:off x="214622" y="1514922"/>
            <a:ext cx="6066017"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285750">
              <a:lnSpc>
                <a:spcPct val="150000"/>
              </a:lnSpc>
              <a:buFont typeface="Arial,Sans-Serif"/>
              <a:buChar char="•"/>
            </a:pPr>
            <a:r>
              <a:rPr lang="it-IT" sz="1400" b="1" i="1" dirty="0">
                <a:solidFill>
                  <a:sysClr val="windowText" lastClr="000000"/>
                </a:solidFill>
                <a:cs typeface="Arial"/>
              </a:rPr>
              <a:t>Dati medico certificatore:</a:t>
            </a:r>
            <a:br>
              <a:rPr lang="it-IT" sz="1400" b="1" i="1" dirty="0">
                <a:solidFill>
                  <a:sysClr val="windowText" lastClr="000000"/>
                </a:solidFill>
                <a:cs typeface="Arial"/>
              </a:rPr>
            </a:br>
            <a:r>
              <a:rPr lang="it-IT" sz="1400" b="1" i="1" dirty="0">
                <a:solidFill>
                  <a:sysClr val="windowText" lastClr="000000"/>
                </a:solidFill>
                <a:cs typeface="Arial"/>
              </a:rPr>
              <a:t>- </a:t>
            </a:r>
            <a:r>
              <a:rPr lang="it-IT" sz="1400" b="1" dirty="0">
                <a:solidFill>
                  <a:sysClr val="windowText" lastClr="000000"/>
                </a:solidFill>
                <a:cs typeface="Arial"/>
              </a:rPr>
              <a:t>Nome completo medico</a:t>
            </a:r>
            <a:r>
              <a:rPr lang="it-IT" sz="1400" dirty="0">
                <a:solidFill>
                  <a:sysClr val="windowText" lastClr="000000"/>
                </a:solidFill>
                <a:cs typeface="Arial"/>
              </a:rPr>
              <a:t>: campo che permette l’inserimento testuale del Nome e Cognome del medico certificatore riportato sul certificato.</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Centro </a:t>
            </a:r>
            <a:r>
              <a:rPr lang="it-IT" sz="1400" b="1" dirty="0">
                <a:solidFill>
                  <a:srgbClr val="000000"/>
                </a:solidFill>
                <a:cs typeface="Arial"/>
              </a:rPr>
              <a:t>Certificatore</a:t>
            </a:r>
            <a:r>
              <a:rPr lang="it-IT" sz="1400" dirty="0">
                <a:solidFill>
                  <a:srgbClr val="000000"/>
                </a:solidFill>
                <a:cs typeface="Arial"/>
              </a:rPr>
              <a:t>: campo </a:t>
            </a:r>
            <a:r>
              <a:rPr lang="it-IT" sz="1400" dirty="0">
                <a:solidFill>
                  <a:sysClr val="windowText" lastClr="000000"/>
                </a:solidFill>
                <a:cs typeface="Arial"/>
              </a:rPr>
              <a:t>che </a:t>
            </a:r>
            <a:r>
              <a:rPr lang="it-IT" sz="1400" dirty="0">
                <a:solidFill>
                  <a:srgbClr val="000000"/>
                </a:solidFill>
                <a:cs typeface="Arial"/>
              </a:rPr>
              <a:t>permette l’inserimento testuale </a:t>
            </a:r>
            <a:r>
              <a:rPr lang="it-IT" sz="1400" dirty="0">
                <a:solidFill>
                  <a:sysClr val="windowText" lastClr="000000"/>
                </a:solidFill>
                <a:cs typeface="Arial"/>
              </a:rPr>
              <a:t>del centro che ha </a:t>
            </a:r>
            <a:r>
              <a:rPr lang="it-IT" sz="1400" dirty="0">
                <a:solidFill>
                  <a:srgbClr val="000000"/>
                </a:solidFill>
                <a:cs typeface="Arial"/>
              </a:rPr>
              <a:t>certificato il paziente.</a:t>
            </a:r>
            <a:br>
              <a:rPr lang="it-IT" sz="1400" dirty="0">
                <a:solidFill>
                  <a:srgbClr val="000000"/>
                </a:solidFill>
                <a:cs typeface="Arial"/>
              </a:rPr>
            </a:br>
            <a:r>
              <a:rPr lang="it-IT" sz="1400" dirty="0">
                <a:solidFill>
                  <a:srgbClr val="000000"/>
                </a:solidFill>
                <a:cs typeface="Arial"/>
              </a:rPr>
              <a:t>- </a:t>
            </a:r>
            <a:r>
              <a:rPr lang="it-IT" sz="1400" b="1" dirty="0">
                <a:solidFill>
                  <a:srgbClr val="000000"/>
                </a:solidFill>
                <a:cs typeface="Arial"/>
              </a:rPr>
              <a:t>Indirizzo Centro</a:t>
            </a:r>
            <a:r>
              <a:rPr lang="it-IT" sz="1400" dirty="0">
                <a:solidFill>
                  <a:srgbClr val="000000"/>
                </a:solidFill>
                <a:cs typeface="Arial"/>
              </a:rPr>
              <a:t>: campo che permette </a:t>
            </a:r>
            <a:r>
              <a:rPr lang="it-IT" sz="1400" dirty="0">
                <a:solidFill>
                  <a:sysClr val="windowText" lastClr="000000"/>
                </a:solidFill>
                <a:cs typeface="Arial"/>
              </a:rPr>
              <a:t>l’inserimento testuale dell’indirizzo relativo al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Comune</a:t>
            </a:r>
            <a:r>
              <a:rPr lang="it-IT" sz="1400" dirty="0">
                <a:solidFill>
                  <a:sysClr val="windowText" lastClr="000000"/>
                </a:solidFill>
                <a:cs typeface="Arial"/>
              </a:rPr>
              <a:t>: campo in </a:t>
            </a:r>
            <a:r>
              <a:rPr lang="it-IT" sz="1400" i="1" dirty="0" err="1">
                <a:solidFill>
                  <a:sysClr val="windowText" lastClr="000000"/>
                </a:solidFill>
                <a:cs typeface="Arial"/>
              </a:rPr>
              <a:t>autocomplete</a:t>
            </a:r>
            <a:r>
              <a:rPr lang="it-IT" sz="1400" dirty="0">
                <a:solidFill>
                  <a:sysClr val="windowText" lastClr="000000"/>
                </a:solidFill>
                <a:cs typeface="Arial"/>
              </a:rPr>
              <a:t> che permette l’inserimento del Comune del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Provincia</a:t>
            </a:r>
            <a:r>
              <a:rPr lang="it-IT" sz="1400" dirty="0">
                <a:solidFill>
                  <a:srgbClr val="000000"/>
                </a:solidFill>
                <a:cs typeface="Arial"/>
              </a:rPr>
              <a:t>: </a:t>
            </a:r>
            <a:r>
              <a:rPr lang="it-IT" sz="1400" dirty="0">
                <a:solidFill>
                  <a:sysClr val="windowText" lastClr="000000"/>
                </a:solidFill>
                <a:cs typeface="Arial"/>
              </a:rPr>
              <a:t>una volta selezionato </a:t>
            </a:r>
            <a:r>
              <a:rPr lang="it-IT" sz="1400" dirty="0">
                <a:solidFill>
                  <a:srgbClr val="000000"/>
                </a:solidFill>
                <a:cs typeface="Arial"/>
              </a:rPr>
              <a:t>il </a:t>
            </a:r>
            <a:r>
              <a:rPr lang="it-IT" sz="1400" dirty="0">
                <a:solidFill>
                  <a:sysClr val="windowText" lastClr="000000"/>
                </a:solidFill>
                <a:cs typeface="Arial"/>
              </a:rPr>
              <a:t>comune</a:t>
            </a:r>
            <a:r>
              <a:rPr lang="it-IT" sz="1400" dirty="0">
                <a:solidFill>
                  <a:srgbClr val="000000"/>
                </a:solidFill>
                <a:cs typeface="Arial"/>
              </a:rPr>
              <a:t>, </a:t>
            </a:r>
            <a:r>
              <a:rPr lang="it-IT" sz="1400" dirty="0">
                <a:solidFill>
                  <a:sysClr val="windowText" lastClr="000000"/>
                </a:solidFill>
                <a:cs typeface="Arial"/>
              </a:rPr>
              <a:t>il campo verrà popolato in automatico con </a:t>
            </a:r>
            <a:r>
              <a:rPr lang="it-IT" sz="1400" dirty="0">
                <a:solidFill>
                  <a:srgbClr val="000000"/>
                </a:solidFill>
                <a:cs typeface="Arial"/>
              </a:rPr>
              <a:t>la </a:t>
            </a:r>
            <a:r>
              <a:rPr lang="it-IT" sz="1400" dirty="0">
                <a:solidFill>
                  <a:sysClr val="windowText" lastClr="000000"/>
                </a:solidFill>
                <a:cs typeface="Arial"/>
              </a:rPr>
              <a:t>provincia corrispondente.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Regione</a:t>
            </a:r>
            <a:r>
              <a:rPr lang="it-IT" sz="1400" dirty="0">
                <a:solidFill>
                  <a:sysClr val="windowText" lastClr="000000"/>
                </a:solidFill>
                <a:cs typeface="Arial"/>
              </a:rPr>
              <a:t>: una volta selezionato il comune, il campo verrà popolato in automatico con la regione corrispondente.</a:t>
            </a:r>
          </a:p>
          <a:p>
            <a:pPr>
              <a:lnSpc>
                <a:spcPct val="150000"/>
              </a:lnSpc>
            </a:pPr>
            <a:endParaRPr lang="it-IT" sz="1400" dirty="0">
              <a:solidFill>
                <a:sysClr val="windowText" lastClr="000000"/>
              </a:solidFill>
              <a:cs typeface="Arial"/>
            </a:endParaRPr>
          </a:p>
        </p:txBody>
      </p:sp>
    </p:spTree>
    <p:extLst>
      <p:ext uri="{BB962C8B-B14F-4D97-AF65-F5344CB8AC3E}">
        <p14:creationId xmlns:p14="http://schemas.microsoft.com/office/powerpoint/2010/main" val="384876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121D5AC1-01CB-5D43-6EC7-C31042BC046B}"/>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51EF5C2B-1FF9-7431-E5B4-878697FBEA7C}"/>
              </a:ext>
            </a:extLst>
          </p:cNvPr>
          <p:cNvPicPr>
            <a:picLocks noChangeAspect="1"/>
          </p:cNvPicPr>
          <p:nvPr/>
        </p:nvPicPr>
        <p:blipFill>
          <a:blip r:embed="rId2"/>
          <a:stretch>
            <a:fillRect/>
          </a:stretch>
        </p:blipFill>
        <p:spPr>
          <a:xfrm>
            <a:off x="5535361" y="1710951"/>
            <a:ext cx="6283568" cy="2857183"/>
          </a:xfrm>
          <a:prstGeom prst="rect">
            <a:avLst/>
          </a:prstGeom>
          <a:ln>
            <a:solidFill>
              <a:srgbClr val="4472C4"/>
            </a:solidFill>
          </a:ln>
        </p:spPr>
      </p:pic>
      <p:sp>
        <p:nvSpPr>
          <p:cNvPr id="3" name="Rettangolo 2">
            <a:extLst>
              <a:ext uri="{FF2B5EF4-FFF2-40B4-BE49-F238E27FC236}">
                <a16:creationId xmlns:a16="http://schemas.microsoft.com/office/drawing/2014/main" id="{5EDDD06F-87D7-45F5-7E73-38B1FD733C5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14/17</a:t>
            </a:r>
          </a:p>
        </p:txBody>
      </p:sp>
      <p:sp>
        <p:nvSpPr>
          <p:cNvPr id="9" name="Rettangolo 8">
            <a:extLst>
              <a:ext uri="{FF2B5EF4-FFF2-40B4-BE49-F238E27FC236}">
                <a16:creationId xmlns:a16="http://schemas.microsoft.com/office/drawing/2014/main" id="{11F131C7-0A98-1C92-12EB-711874C8BD20}"/>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certificato: </a:t>
            </a:r>
            <a:r>
              <a:rPr lang="it-IT" sz="1400">
                <a:solidFill>
                  <a:sysClr val="windowText" lastClr="000000"/>
                </a:solidFill>
                <a:cs typeface="Arial"/>
              </a:rPr>
              <a:t>inserire attraverso il selettore date la data del certificato riportata sul template del certificato da inserire.</a:t>
            </a:r>
            <a:endParaRPr lang="it-IT"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fine</a:t>
            </a:r>
            <a:r>
              <a:rPr lang="it-IT" sz="1400" b="1" i="1">
                <a:solidFill>
                  <a:sysClr val="windowText" lastClr="000000"/>
                </a:solidFill>
                <a:cs typeface="Arial"/>
              </a:rPr>
              <a:t>: </a:t>
            </a:r>
            <a:r>
              <a:rPr lang="it-IT" sz="1400">
                <a:solidFill>
                  <a:sysClr val="windowText" lastClr="000000"/>
                </a:solidFill>
                <a:cs typeface="Arial"/>
              </a:rPr>
              <a:t>inserire attraverso il selettore delle date la data di fine del certificato (se presente) riportata sul template del certificato da inserire, la quale data non può essere antecedente alla ‘’Data certificato’’.</a:t>
            </a:r>
            <a:endParaRPr lang="en-US" sz="1400">
              <a:solidFill>
                <a:srgbClr val="003D69"/>
              </a:solidFill>
              <a:cs typeface="Arial"/>
            </a:endParaRPr>
          </a:p>
        </p:txBody>
      </p:sp>
    </p:spTree>
    <p:extLst>
      <p:ext uri="{BB962C8B-B14F-4D97-AF65-F5344CB8AC3E}">
        <p14:creationId xmlns:p14="http://schemas.microsoft.com/office/powerpoint/2010/main" val="4048525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DEE428B-B53F-93ED-01DE-FAC6F2246B8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A3580CDF-C805-56CF-BC7F-D44C136A342B}"/>
              </a:ext>
            </a:extLst>
          </p:cNvPr>
          <p:cNvPicPr>
            <a:picLocks noChangeAspect="1"/>
          </p:cNvPicPr>
          <p:nvPr/>
        </p:nvPicPr>
        <p:blipFill>
          <a:blip r:embed="rId2"/>
          <a:stretch>
            <a:fillRect/>
          </a:stretch>
        </p:blipFill>
        <p:spPr>
          <a:xfrm>
            <a:off x="5591908" y="1719053"/>
            <a:ext cx="6365631" cy="2845461"/>
          </a:xfrm>
          <a:prstGeom prst="rect">
            <a:avLst/>
          </a:prstGeom>
          <a:ln>
            <a:solidFill>
              <a:srgbClr val="4472C4"/>
            </a:solidFill>
          </a:ln>
        </p:spPr>
      </p:pic>
      <p:sp>
        <p:nvSpPr>
          <p:cNvPr id="5" name="Rettangolo 4">
            <a:extLst>
              <a:ext uri="{FF2B5EF4-FFF2-40B4-BE49-F238E27FC236}">
                <a16:creationId xmlns:a16="http://schemas.microsoft.com/office/drawing/2014/main" id="{EC931D96-C94F-BD1B-8723-9E96F51ABA36}"/>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15/17</a:t>
            </a:r>
          </a:p>
        </p:txBody>
      </p:sp>
      <p:sp>
        <p:nvSpPr>
          <p:cNvPr id="9" name="Rettangolo 8">
            <a:extLst>
              <a:ext uri="{FF2B5EF4-FFF2-40B4-BE49-F238E27FC236}">
                <a16:creationId xmlns:a16="http://schemas.microsoft.com/office/drawing/2014/main" id="{6422323E-0B06-97CA-64EF-8E25C466D4FB}"/>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Una volta valorizzati tutti i campi obbligatori, occorre salvare l’inserimento attraverso il pulsante </a:t>
            </a:r>
            <a:r>
              <a:rPr lang="it-IT" sz="1400" b="1">
                <a:solidFill>
                  <a:srgbClr val="012B51"/>
                </a:solidFill>
                <a:cs typeface="Arial"/>
              </a:rPr>
              <a:t>‘Carica Certificato’, </a:t>
            </a:r>
            <a:r>
              <a:rPr lang="it-IT" sz="1400">
                <a:solidFill>
                  <a:sysClr val="windowText" lastClr="000000"/>
                </a:solidFill>
                <a:cs typeface="Arial"/>
              </a:rPr>
              <a:t>il sistema attribuirà a questo lo stato </a:t>
            </a:r>
            <a:r>
              <a:rPr lang="it-IT" sz="1400" b="1">
                <a:solidFill>
                  <a:sysClr val="windowText" lastClr="000000"/>
                </a:solidFill>
                <a:cs typeface="Arial"/>
              </a:rPr>
              <a:t>VALIDO</a:t>
            </a:r>
            <a:r>
              <a:rPr lang="it-IT" sz="1400">
                <a:solidFill>
                  <a:sysClr val="windowText" lastClr="000000"/>
                </a:solidFill>
                <a:cs typeface="Arial"/>
              </a:rPr>
              <a:t> e la tipologia </a:t>
            </a:r>
            <a:r>
              <a:rPr lang="it-IT" sz="1400" b="1">
                <a:solidFill>
                  <a:sysClr val="windowText" lastClr="000000"/>
                </a:solidFill>
                <a:cs typeface="Arial"/>
              </a:rPr>
              <a:t>DEFINITIVO. </a:t>
            </a:r>
            <a:endParaRPr lang="it-IT"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Al momento del salvataggio, </a:t>
            </a:r>
            <a:r>
              <a:rPr lang="it-IT" sz="1400">
                <a:solidFill>
                  <a:sysClr val="windowText" lastClr="000000"/>
                </a:solidFill>
                <a:cs typeface="Arial"/>
              </a:rPr>
              <a:t>il sistema prevede l’invio al paziente del modulo dell’informativa sul trattamento dei dati personali mediante email, se presente.</a:t>
            </a:r>
            <a:endParaRPr lang="en-US" sz="1400">
              <a:solidFill>
                <a:srgbClr val="003D69"/>
              </a:solidFill>
              <a:cs typeface="Arial"/>
            </a:endParaRPr>
          </a:p>
          <a:p>
            <a:pPr>
              <a:lnSpc>
                <a:spcPct val="150000"/>
              </a:lnSpc>
            </a:pPr>
            <a:br>
              <a:rPr lang="en-US" sz="1400" dirty="0">
                <a:solidFill>
                  <a:srgbClr val="003D69"/>
                </a:solidFill>
                <a:cs typeface="Arial"/>
              </a:rPr>
            </a:br>
            <a:br>
              <a:rPr lang="en-US" sz="1400" dirty="0">
                <a:solidFill>
                  <a:srgbClr val="003D69"/>
                </a:solidFill>
                <a:cs typeface="Arial"/>
              </a:rPr>
            </a:br>
            <a:r>
              <a:rPr lang="it-IT" sz="1400">
                <a:solidFill>
                  <a:sysClr val="windowText" lastClr="000000"/>
                </a:solidFill>
                <a:cs typeface="Arial"/>
              </a:rPr>
              <a:t>Per l’operazione descritta, è presente il pulsante </a:t>
            </a:r>
            <a:r>
              <a:rPr lang="it-IT" sz="1400" b="1">
                <a:solidFill>
                  <a:srgbClr val="012B51"/>
                </a:solidFill>
                <a:cs typeface="Arial"/>
              </a:rPr>
              <a:t>'Indietro' </a:t>
            </a:r>
            <a:r>
              <a:rPr lang="it-IT" sz="1400">
                <a:solidFill>
                  <a:sysClr val="windowText" lastClr="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415983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FB8D8D33-54B1-B0DF-4DA7-2CD8CF56D5D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13" name="Ovale 12">
            <a:extLst>
              <a:ext uri="{FF2B5EF4-FFF2-40B4-BE49-F238E27FC236}">
                <a16:creationId xmlns:a16="http://schemas.microsoft.com/office/drawing/2014/main" id="{ACAAC330-C3F0-49E4-CBC9-D577AF8CCBFC}"/>
              </a:ext>
            </a:extLst>
          </p:cNvPr>
          <p:cNvSpPr/>
          <p:nvPr/>
        </p:nvSpPr>
        <p:spPr>
          <a:xfrm>
            <a:off x="222465" y="314273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5" name="Immagine 4">
            <a:extLst>
              <a:ext uri="{FF2B5EF4-FFF2-40B4-BE49-F238E27FC236}">
                <a16:creationId xmlns:a16="http://schemas.microsoft.com/office/drawing/2014/main" id="{AA4CA35C-1109-9BEB-3214-6E3F243F0D42}"/>
              </a:ext>
            </a:extLst>
          </p:cNvPr>
          <p:cNvPicPr>
            <a:picLocks noChangeAspect="1"/>
          </p:cNvPicPr>
          <p:nvPr/>
        </p:nvPicPr>
        <p:blipFill>
          <a:blip r:embed="rId2"/>
          <a:stretch>
            <a:fillRect/>
          </a:stretch>
        </p:blipFill>
        <p:spPr>
          <a:xfrm>
            <a:off x="5527258" y="1702602"/>
            <a:ext cx="6318738" cy="2855952"/>
          </a:xfrm>
          <a:prstGeom prst="rect">
            <a:avLst/>
          </a:prstGeom>
          <a:ln>
            <a:solidFill>
              <a:srgbClr val="4472C4"/>
            </a:solidFill>
          </a:ln>
        </p:spPr>
      </p:pic>
      <p:pic>
        <p:nvPicPr>
          <p:cNvPr id="9" name="Immagine 8">
            <a:extLst>
              <a:ext uri="{FF2B5EF4-FFF2-40B4-BE49-F238E27FC236}">
                <a16:creationId xmlns:a16="http://schemas.microsoft.com/office/drawing/2014/main" id="{42012186-AE9C-8616-CD65-1994AF331BF6}"/>
              </a:ext>
            </a:extLst>
          </p:cNvPr>
          <p:cNvPicPr>
            <a:picLocks noChangeAspect="1"/>
          </p:cNvPicPr>
          <p:nvPr/>
        </p:nvPicPr>
        <p:blipFill>
          <a:blip r:embed="rId3"/>
          <a:stretch>
            <a:fillRect/>
          </a:stretch>
        </p:blipFill>
        <p:spPr>
          <a:xfrm>
            <a:off x="5858068" y="4876951"/>
            <a:ext cx="2714625" cy="1724025"/>
          </a:xfrm>
          <a:prstGeom prst="rect">
            <a:avLst/>
          </a:prstGeom>
          <a:ln>
            <a:solidFill>
              <a:srgbClr val="4472C4"/>
            </a:solidFill>
          </a:ln>
        </p:spPr>
      </p:pic>
      <p:sp>
        <p:nvSpPr>
          <p:cNvPr id="11" name="Ovale 10">
            <a:extLst>
              <a:ext uri="{FF2B5EF4-FFF2-40B4-BE49-F238E27FC236}">
                <a16:creationId xmlns:a16="http://schemas.microsoft.com/office/drawing/2014/main" id="{47A8E47E-D037-2F78-37B0-AE6217272752}"/>
              </a:ext>
            </a:extLst>
          </p:cNvPr>
          <p:cNvSpPr/>
          <p:nvPr/>
        </p:nvSpPr>
        <p:spPr>
          <a:xfrm>
            <a:off x="8685836" y="607402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cxnSp>
        <p:nvCxnSpPr>
          <p:cNvPr id="17" name="Connettore 2 16">
            <a:extLst>
              <a:ext uri="{FF2B5EF4-FFF2-40B4-BE49-F238E27FC236}">
                <a16:creationId xmlns:a16="http://schemas.microsoft.com/office/drawing/2014/main" id="{BBF5AE51-7FC1-C647-FB90-54D7F161AC9B}"/>
              </a:ext>
            </a:extLst>
          </p:cNvPr>
          <p:cNvCxnSpPr/>
          <p:nvPr/>
        </p:nvCxnSpPr>
        <p:spPr>
          <a:xfrm flipV="1">
            <a:off x="8579304" y="4316974"/>
            <a:ext cx="2079374" cy="70852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4">
            <p14:nvContentPartPr>
              <p14:cNvPr id="4" name="Input penna 3">
                <a:extLst>
                  <a:ext uri="{FF2B5EF4-FFF2-40B4-BE49-F238E27FC236}">
                    <a16:creationId xmlns:a16="http://schemas.microsoft.com/office/drawing/2014/main" id="{9941197D-2ECF-36FC-B8BF-0F1F9F6F2721}"/>
                  </a:ext>
                </a:extLst>
              </p14:cNvPr>
              <p14:cNvContentPartPr/>
              <p14:nvPr/>
            </p14:nvContentPartPr>
            <p14:xfrm>
              <a:off x="8987386" y="3632061"/>
              <a:ext cx="411480" cy="4680"/>
            </p14:xfrm>
          </p:contentPart>
        </mc:Choice>
        <mc:Fallback>
          <p:pic>
            <p:nvPicPr>
              <p:cNvPr id="4" name="Input penna 3">
                <a:extLst>
                  <a:ext uri="{FF2B5EF4-FFF2-40B4-BE49-F238E27FC236}">
                    <a16:creationId xmlns:a16="http://schemas.microsoft.com/office/drawing/2014/main" id="{9941197D-2ECF-36FC-B8BF-0F1F9F6F2721}"/>
                  </a:ext>
                </a:extLst>
              </p:cNvPr>
              <p:cNvPicPr/>
              <p:nvPr/>
            </p:nvPicPr>
            <p:blipFill>
              <a:blip r:embed="rId5"/>
              <a:stretch>
                <a:fillRect/>
              </a:stretch>
            </p:blipFill>
            <p:spPr>
              <a:xfrm>
                <a:off x="8924386" y="3569061"/>
                <a:ext cx="537120" cy="130320"/>
              </a:xfrm>
              <a:prstGeom prst="rect">
                <a:avLst/>
              </a:prstGeom>
            </p:spPr>
          </p:pic>
        </mc:Fallback>
      </mc:AlternateContent>
      <p:sp>
        <p:nvSpPr>
          <p:cNvPr id="8" name="Rettangolo 7">
            <a:extLst>
              <a:ext uri="{FF2B5EF4-FFF2-40B4-BE49-F238E27FC236}">
                <a16:creationId xmlns:a16="http://schemas.microsoft.com/office/drawing/2014/main" id="{32D33239-5D31-EF7C-71E7-12958D3B48EF}"/>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16/17</a:t>
            </a:r>
          </a:p>
        </p:txBody>
      </p:sp>
      <p:sp>
        <p:nvSpPr>
          <p:cNvPr id="12" name="Rettangolo 11">
            <a:extLst>
              <a:ext uri="{FF2B5EF4-FFF2-40B4-BE49-F238E27FC236}">
                <a16:creationId xmlns:a16="http://schemas.microsoft.com/office/drawing/2014/main" id="{C4F814C3-07FF-8D4C-EC08-715A13435EDA}"/>
              </a:ext>
            </a:extLst>
          </p:cNvPr>
          <p:cNvSpPr/>
          <p:nvPr/>
        </p:nvSpPr>
        <p:spPr>
          <a:xfrm>
            <a:off x="214622" y="1707962"/>
            <a:ext cx="496873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Individuato</a:t>
            </a:r>
            <a:r>
              <a:rPr lang="it-IT" sz="1400" dirty="0">
                <a:solidFill>
                  <a:sysClr val="windowText" lastClr="000000"/>
                </a:solidFill>
                <a:cs typeface="Arial"/>
              </a:rPr>
              <a:t> l’assistito d’interesse, attraverso i campi suddetti, si potranno effettuare una serie di operazioni disponibili attraverso l’icona al di sotto di </a:t>
            </a:r>
            <a:r>
              <a:rPr lang="it-IT" sz="1400" b="1" dirty="0">
                <a:solidFill>
                  <a:srgbClr val="012B51"/>
                </a:solidFill>
                <a:cs typeface="Arial"/>
              </a:rPr>
              <a:t>'Operazioni’</a:t>
            </a:r>
            <a:r>
              <a:rPr lang="it-IT" sz="1400" dirty="0">
                <a:solidFill>
                  <a:srgbClr val="000000"/>
                </a:solidFill>
                <a:cs typeface="Arial"/>
              </a:rPr>
              <a:t>.</a:t>
            </a:r>
            <a:endParaRPr lang="en-US" sz="1400" dirty="0">
              <a:solidFill>
                <a:srgbClr val="003D69"/>
              </a:solidFill>
              <a:cs typeface="Arial"/>
            </a:endParaRPr>
          </a:p>
          <a:p>
            <a:pPr>
              <a:lnSpc>
                <a:spcPct val="150000"/>
              </a:lnSpc>
            </a:pPr>
            <a:r>
              <a:rPr lang="it-IT" sz="1400">
                <a:solidFill>
                  <a:sysClr val="windowText" lastClr="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permette all'utente autorizzato di consultare l'elenco completo dei certificati associati a quel determinato codice assistito.</a:t>
            </a:r>
            <a:endParaRPr lang="en-US" sz="1400">
              <a:solidFill>
                <a:srgbClr val="003D69"/>
              </a:solidFill>
              <a:cs typeface="Arial"/>
            </a:endParaRPr>
          </a:p>
        </p:txBody>
      </p:sp>
    </p:spTree>
    <p:extLst>
      <p:ext uri="{BB962C8B-B14F-4D97-AF65-F5344CB8AC3E}">
        <p14:creationId xmlns:p14="http://schemas.microsoft.com/office/powerpoint/2010/main" val="2307113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52B24404-A7EE-5741-7C27-A442729B5B5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4" name="Immagine 3">
            <a:extLst>
              <a:ext uri="{FF2B5EF4-FFF2-40B4-BE49-F238E27FC236}">
                <a16:creationId xmlns:a16="http://schemas.microsoft.com/office/drawing/2014/main" id="{1A2DDBC4-968D-EC3B-9D75-D579FA350D6D}"/>
              </a:ext>
            </a:extLst>
          </p:cNvPr>
          <p:cNvPicPr>
            <a:picLocks noChangeAspect="1"/>
          </p:cNvPicPr>
          <p:nvPr/>
        </p:nvPicPr>
        <p:blipFill>
          <a:blip r:embed="rId2"/>
          <a:stretch>
            <a:fillRect/>
          </a:stretch>
        </p:blipFill>
        <p:spPr>
          <a:xfrm>
            <a:off x="5483743" y="1711047"/>
            <a:ext cx="6400800" cy="2978476"/>
          </a:xfrm>
          <a:prstGeom prst="rect">
            <a:avLst/>
          </a:prstGeom>
          <a:ln>
            <a:solidFill>
              <a:srgbClr val="4472C4"/>
            </a:solidFill>
          </a:ln>
        </p:spPr>
      </p:pic>
      <mc:AlternateContent xmlns:mc="http://schemas.openxmlformats.org/markup-compatibility/2006">
        <mc:Choice xmlns:p14="http://schemas.microsoft.com/office/powerpoint/2010/main" Requires="p14">
          <p:contentPart p14:bwMode="auto" r:id="rId3">
            <p14:nvContentPartPr>
              <p14:cNvPr id="5" name="Input penna 4">
                <a:extLst>
                  <a:ext uri="{FF2B5EF4-FFF2-40B4-BE49-F238E27FC236}">
                    <a16:creationId xmlns:a16="http://schemas.microsoft.com/office/drawing/2014/main" id="{34247D55-89DD-3C12-EA5D-495FBADA7C8B}"/>
                  </a:ext>
                </a:extLst>
              </p14:cNvPr>
              <p14:cNvContentPartPr/>
              <p14:nvPr/>
            </p14:nvContentPartPr>
            <p14:xfrm>
              <a:off x="7026622" y="2692436"/>
              <a:ext cx="274320" cy="67587"/>
            </p14:xfrm>
          </p:contentPart>
        </mc:Choice>
        <mc:Fallback>
          <p:pic>
            <p:nvPicPr>
              <p:cNvPr id="5" name="Input penna 4">
                <a:extLst>
                  <a:ext uri="{FF2B5EF4-FFF2-40B4-BE49-F238E27FC236}">
                    <a16:creationId xmlns:a16="http://schemas.microsoft.com/office/drawing/2014/main" id="{34247D55-89DD-3C12-EA5D-495FBADA7C8B}"/>
                  </a:ext>
                </a:extLst>
              </p:cNvPr>
              <p:cNvPicPr/>
              <p:nvPr/>
            </p:nvPicPr>
            <p:blipFill>
              <a:blip r:embed="rId4"/>
              <a:stretch>
                <a:fillRect/>
              </a:stretch>
            </p:blipFill>
            <p:spPr>
              <a:xfrm>
                <a:off x="6963622" y="2628846"/>
                <a:ext cx="399960" cy="194403"/>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put penna 6">
                <a:extLst>
                  <a:ext uri="{FF2B5EF4-FFF2-40B4-BE49-F238E27FC236}">
                    <a16:creationId xmlns:a16="http://schemas.microsoft.com/office/drawing/2014/main" id="{7C740A46-6945-964B-F887-01F43B585B0A}"/>
                  </a:ext>
                </a:extLst>
              </p14:cNvPr>
              <p14:cNvContentPartPr/>
              <p14:nvPr/>
            </p14:nvContentPartPr>
            <p14:xfrm>
              <a:off x="7034902" y="2918332"/>
              <a:ext cx="294840" cy="51402"/>
            </p14:xfrm>
          </p:contentPart>
        </mc:Choice>
        <mc:Fallback>
          <p:pic>
            <p:nvPicPr>
              <p:cNvPr id="7" name="Input penna 6">
                <a:extLst>
                  <a:ext uri="{FF2B5EF4-FFF2-40B4-BE49-F238E27FC236}">
                    <a16:creationId xmlns:a16="http://schemas.microsoft.com/office/drawing/2014/main" id="{7C740A46-6945-964B-F887-01F43B585B0A}"/>
                  </a:ext>
                </a:extLst>
              </p:cNvPr>
              <p:cNvPicPr/>
              <p:nvPr/>
            </p:nvPicPr>
            <p:blipFill>
              <a:blip r:embed="rId6"/>
              <a:stretch>
                <a:fillRect/>
              </a:stretch>
            </p:blipFill>
            <p:spPr>
              <a:xfrm>
                <a:off x="6971979" y="2852190"/>
                <a:ext cx="420327" cy="183309"/>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put penna 7">
                <a:extLst>
                  <a:ext uri="{FF2B5EF4-FFF2-40B4-BE49-F238E27FC236}">
                    <a16:creationId xmlns:a16="http://schemas.microsoft.com/office/drawing/2014/main" id="{134EA867-86DE-F0D0-8BC4-BD770BBA1F84}"/>
                  </a:ext>
                </a:extLst>
              </p14:cNvPr>
              <p14:cNvContentPartPr/>
              <p14:nvPr/>
            </p14:nvContentPartPr>
            <p14:xfrm>
              <a:off x="7018342" y="3141525"/>
              <a:ext cx="261720" cy="51402"/>
            </p14:xfrm>
          </p:contentPart>
        </mc:Choice>
        <mc:Fallback>
          <p:pic>
            <p:nvPicPr>
              <p:cNvPr id="8" name="Input penna 7">
                <a:extLst>
                  <a:ext uri="{FF2B5EF4-FFF2-40B4-BE49-F238E27FC236}">
                    <a16:creationId xmlns:a16="http://schemas.microsoft.com/office/drawing/2014/main" id="{134EA867-86DE-F0D0-8BC4-BD770BBA1F84}"/>
                  </a:ext>
                </a:extLst>
              </p:cNvPr>
              <p:cNvPicPr/>
              <p:nvPr/>
            </p:nvPicPr>
            <p:blipFill>
              <a:blip r:embed="rId8"/>
              <a:stretch>
                <a:fillRect/>
              </a:stretch>
            </p:blipFill>
            <p:spPr>
              <a:xfrm>
                <a:off x="6955342" y="3077272"/>
                <a:ext cx="387360" cy="1795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put penna 8">
                <a:extLst>
                  <a:ext uri="{FF2B5EF4-FFF2-40B4-BE49-F238E27FC236}">
                    <a16:creationId xmlns:a16="http://schemas.microsoft.com/office/drawing/2014/main" id="{D0D6C56A-6DB1-CE56-8910-8C52CC880ADB}"/>
                  </a:ext>
                </a:extLst>
              </p14:cNvPr>
              <p14:cNvContentPartPr/>
              <p14:nvPr/>
            </p14:nvContentPartPr>
            <p14:xfrm>
              <a:off x="7018342" y="3296332"/>
              <a:ext cx="278280" cy="90596"/>
            </p14:xfrm>
          </p:contentPart>
        </mc:Choice>
        <mc:Fallback>
          <p:pic>
            <p:nvPicPr>
              <p:cNvPr id="9" name="Input penna 8">
                <a:extLst>
                  <a:ext uri="{FF2B5EF4-FFF2-40B4-BE49-F238E27FC236}">
                    <a16:creationId xmlns:a16="http://schemas.microsoft.com/office/drawing/2014/main" id="{D0D6C56A-6DB1-CE56-8910-8C52CC880ADB}"/>
                  </a:ext>
                </a:extLst>
              </p:cNvPr>
              <p:cNvPicPr/>
              <p:nvPr/>
            </p:nvPicPr>
            <p:blipFill>
              <a:blip r:embed="rId10"/>
              <a:stretch>
                <a:fillRect/>
              </a:stretch>
            </p:blipFill>
            <p:spPr>
              <a:xfrm>
                <a:off x="6955342" y="3233667"/>
                <a:ext cx="403920" cy="215568"/>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put penna 9">
                <a:extLst>
                  <a:ext uri="{FF2B5EF4-FFF2-40B4-BE49-F238E27FC236}">
                    <a16:creationId xmlns:a16="http://schemas.microsoft.com/office/drawing/2014/main" id="{33F034E2-F6A8-F673-7A43-E59E522EDA5C}"/>
                  </a:ext>
                </a:extLst>
              </p14:cNvPr>
              <p14:cNvContentPartPr/>
              <p14:nvPr/>
            </p14:nvContentPartPr>
            <p14:xfrm>
              <a:off x="6980902" y="3522596"/>
              <a:ext cx="286560" cy="47442"/>
            </p14:xfrm>
          </p:contentPart>
        </mc:Choice>
        <mc:Fallback>
          <p:pic>
            <p:nvPicPr>
              <p:cNvPr id="10" name="Input penna 9">
                <a:extLst>
                  <a:ext uri="{FF2B5EF4-FFF2-40B4-BE49-F238E27FC236}">
                    <a16:creationId xmlns:a16="http://schemas.microsoft.com/office/drawing/2014/main" id="{33F034E2-F6A8-F673-7A43-E59E522EDA5C}"/>
                  </a:ext>
                </a:extLst>
              </p:cNvPr>
              <p:cNvPicPr/>
              <p:nvPr/>
            </p:nvPicPr>
            <p:blipFill>
              <a:blip r:embed="rId12"/>
              <a:stretch>
                <a:fillRect/>
              </a:stretch>
            </p:blipFill>
            <p:spPr>
              <a:xfrm>
                <a:off x="6917902" y="3457734"/>
                <a:ext cx="412200" cy="176796"/>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put penna 10">
                <a:extLst>
                  <a:ext uri="{FF2B5EF4-FFF2-40B4-BE49-F238E27FC236}">
                    <a16:creationId xmlns:a16="http://schemas.microsoft.com/office/drawing/2014/main" id="{EFCA3843-7F45-8224-A738-45DA03122B2E}"/>
                  </a:ext>
                </a:extLst>
              </p14:cNvPr>
              <p14:cNvContentPartPr/>
              <p14:nvPr/>
            </p14:nvContentPartPr>
            <p14:xfrm>
              <a:off x="6939142" y="3721308"/>
              <a:ext cx="315720" cy="47442"/>
            </p14:xfrm>
          </p:contentPart>
        </mc:Choice>
        <mc:Fallback>
          <p:pic>
            <p:nvPicPr>
              <p:cNvPr id="11" name="Input penna 10">
                <a:extLst>
                  <a:ext uri="{FF2B5EF4-FFF2-40B4-BE49-F238E27FC236}">
                    <a16:creationId xmlns:a16="http://schemas.microsoft.com/office/drawing/2014/main" id="{EFCA3843-7F45-8224-A738-45DA03122B2E}"/>
                  </a:ext>
                </a:extLst>
              </p:cNvPr>
              <p:cNvPicPr/>
              <p:nvPr/>
            </p:nvPicPr>
            <p:blipFill>
              <a:blip r:embed="rId14"/>
              <a:stretch>
                <a:fillRect/>
              </a:stretch>
            </p:blipFill>
            <p:spPr>
              <a:xfrm>
                <a:off x="6876142" y="3656446"/>
                <a:ext cx="441360" cy="176796"/>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put penna 11">
                <a:extLst>
                  <a:ext uri="{FF2B5EF4-FFF2-40B4-BE49-F238E27FC236}">
                    <a16:creationId xmlns:a16="http://schemas.microsoft.com/office/drawing/2014/main" id="{FF1940AC-5239-FC28-E5C5-032277AC38B4}"/>
                  </a:ext>
                </a:extLst>
              </p14:cNvPr>
              <p14:cNvContentPartPr/>
              <p14:nvPr/>
            </p14:nvContentPartPr>
            <p14:xfrm>
              <a:off x="6984862" y="3945220"/>
              <a:ext cx="308160" cy="47458"/>
            </p14:xfrm>
          </p:contentPart>
        </mc:Choice>
        <mc:Fallback>
          <p:pic>
            <p:nvPicPr>
              <p:cNvPr id="12" name="Input penna 11">
                <a:extLst>
                  <a:ext uri="{FF2B5EF4-FFF2-40B4-BE49-F238E27FC236}">
                    <a16:creationId xmlns:a16="http://schemas.microsoft.com/office/drawing/2014/main" id="{FF1940AC-5239-FC28-E5C5-032277AC38B4}"/>
                  </a:ext>
                </a:extLst>
              </p:cNvPr>
              <p:cNvPicPr/>
              <p:nvPr/>
            </p:nvPicPr>
            <p:blipFill>
              <a:blip r:embed="rId16"/>
              <a:stretch>
                <a:fillRect/>
              </a:stretch>
            </p:blipFill>
            <p:spPr>
              <a:xfrm>
                <a:off x="6921788" y="3881334"/>
                <a:ext cx="433947" cy="174864"/>
              </a:xfrm>
              <a:prstGeom prst="rect">
                <a:avLst/>
              </a:prstGeom>
            </p:spPr>
          </p:pic>
        </mc:Fallback>
      </mc:AlternateContent>
      <p:grpSp>
        <p:nvGrpSpPr>
          <p:cNvPr id="16" name="Gruppo 15">
            <a:extLst>
              <a:ext uri="{FF2B5EF4-FFF2-40B4-BE49-F238E27FC236}">
                <a16:creationId xmlns:a16="http://schemas.microsoft.com/office/drawing/2014/main" id="{E77D401F-437D-458E-E02D-16932011FE3F}"/>
              </a:ext>
            </a:extLst>
          </p:cNvPr>
          <p:cNvGrpSpPr/>
          <p:nvPr/>
        </p:nvGrpSpPr>
        <p:grpSpPr>
          <a:xfrm>
            <a:off x="7001422" y="4110484"/>
            <a:ext cx="295560" cy="110380"/>
            <a:chOff x="7102931" y="4176818"/>
            <a:chExt cx="295560" cy="42480"/>
          </a:xfrm>
        </p:grpSpPr>
        <mc:AlternateContent xmlns:mc="http://schemas.openxmlformats.org/markup-compatibility/2006" xmlns:p14="http://schemas.microsoft.com/office/powerpoint/2010/main">
          <mc:Choice Requires="p14">
            <p:contentPart p14:bwMode="auto" r:id="rId17">
              <p14:nvContentPartPr>
                <p14:cNvPr id="13" name="Input penna 12">
                  <a:extLst>
                    <a:ext uri="{FF2B5EF4-FFF2-40B4-BE49-F238E27FC236}">
                      <a16:creationId xmlns:a16="http://schemas.microsoft.com/office/drawing/2014/main" id="{EAE0C877-07AB-3471-B80E-2CF31BEF1639}"/>
                    </a:ext>
                  </a:extLst>
                </p14:cNvPr>
                <p14:cNvContentPartPr/>
                <p14:nvPr/>
              </p14:nvContentPartPr>
              <p14:xfrm>
                <a:off x="7102931" y="4185458"/>
                <a:ext cx="295560" cy="33840"/>
              </p14:xfrm>
            </p:contentPart>
          </mc:Choice>
          <mc:Fallback xmlns="">
            <p:pic>
              <p:nvPicPr>
                <p:cNvPr id="13" name="Input penna 12">
                  <a:extLst>
                    <a:ext uri="{FF2B5EF4-FFF2-40B4-BE49-F238E27FC236}">
                      <a16:creationId xmlns:a16="http://schemas.microsoft.com/office/drawing/2014/main" id="{EAE0C877-07AB-3471-B80E-2CF31BEF1639}"/>
                    </a:ext>
                  </a:extLst>
                </p:cNvPr>
                <p:cNvPicPr/>
                <p:nvPr/>
              </p:nvPicPr>
              <p:blipFill>
                <a:blip r:embed="rId18"/>
                <a:stretch>
                  <a:fillRect/>
                </a:stretch>
              </p:blipFill>
              <p:spPr>
                <a:xfrm>
                  <a:off x="7040291" y="4122458"/>
                  <a:ext cx="4212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put penna 13">
                  <a:extLst>
                    <a:ext uri="{FF2B5EF4-FFF2-40B4-BE49-F238E27FC236}">
                      <a16:creationId xmlns:a16="http://schemas.microsoft.com/office/drawing/2014/main" id="{C3177AF0-E37C-5532-B3FD-EB0FC81C6FA8}"/>
                    </a:ext>
                  </a:extLst>
                </p14:cNvPr>
                <p14:cNvContentPartPr/>
                <p14:nvPr/>
              </p14:nvContentPartPr>
              <p14:xfrm>
                <a:off x="7124171" y="4176818"/>
                <a:ext cx="261720" cy="360"/>
              </p14:xfrm>
            </p:contentPart>
          </mc:Choice>
          <mc:Fallback xmlns="">
            <p:pic>
              <p:nvPicPr>
                <p:cNvPr id="14" name="Input penna 13">
                  <a:extLst>
                    <a:ext uri="{FF2B5EF4-FFF2-40B4-BE49-F238E27FC236}">
                      <a16:creationId xmlns:a16="http://schemas.microsoft.com/office/drawing/2014/main" id="{C3177AF0-E37C-5532-B3FD-EB0FC81C6FA8}"/>
                    </a:ext>
                  </a:extLst>
                </p:cNvPr>
                <p:cNvPicPr/>
                <p:nvPr/>
              </p:nvPicPr>
              <p:blipFill>
                <a:blip r:embed="rId20"/>
                <a:stretch>
                  <a:fillRect/>
                </a:stretch>
              </p:blipFill>
              <p:spPr>
                <a:xfrm>
                  <a:off x="7061531" y="4114178"/>
                  <a:ext cx="387360" cy="126000"/>
                </a:xfrm>
                <a:prstGeom prst="rect">
                  <a:avLst/>
                </a:prstGeom>
              </p:spPr>
            </p:pic>
          </mc:Fallback>
        </mc:AlternateContent>
      </p:grpSp>
      <p:grpSp>
        <p:nvGrpSpPr>
          <p:cNvPr id="18" name="Gruppo 17">
            <a:extLst>
              <a:ext uri="{FF2B5EF4-FFF2-40B4-BE49-F238E27FC236}">
                <a16:creationId xmlns:a16="http://schemas.microsoft.com/office/drawing/2014/main" id="{D1F2F33E-AF97-FC60-1CA6-7CEA7E9AB7EC}"/>
              </a:ext>
            </a:extLst>
          </p:cNvPr>
          <p:cNvGrpSpPr/>
          <p:nvPr/>
        </p:nvGrpSpPr>
        <p:grpSpPr>
          <a:xfrm>
            <a:off x="7001422" y="4268524"/>
            <a:ext cx="299160" cy="130150"/>
            <a:chOff x="7102931" y="4334858"/>
            <a:chExt cx="299160" cy="47160"/>
          </a:xfrm>
        </p:grpSpPr>
        <mc:AlternateContent xmlns:mc="http://schemas.openxmlformats.org/markup-compatibility/2006" xmlns:p14="http://schemas.microsoft.com/office/powerpoint/2010/main">
          <mc:Choice Requires="p14">
            <p:contentPart p14:bwMode="auto" r:id="rId21">
              <p14:nvContentPartPr>
                <p14:cNvPr id="15" name="Input penna 14">
                  <a:extLst>
                    <a:ext uri="{FF2B5EF4-FFF2-40B4-BE49-F238E27FC236}">
                      <a16:creationId xmlns:a16="http://schemas.microsoft.com/office/drawing/2014/main" id="{2F794585-648B-D2E9-42FA-CFB054F55C60}"/>
                    </a:ext>
                  </a:extLst>
                </p14:cNvPr>
                <p14:cNvContentPartPr/>
                <p14:nvPr/>
              </p14:nvContentPartPr>
              <p14:xfrm>
                <a:off x="7102931" y="4334858"/>
                <a:ext cx="299160" cy="12960"/>
              </p14:xfrm>
            </p:contentPart>
          </mc:Choice>
          <mc:Fallback xmlns="">
            <p:pic>
              <p:nvPicPr>
                <p:cNvPr id="15" name="Input penna 14">
                  <a:extLst>
                    <a:ext uri="{FF2B5EF4-FFF2-40B4-BE49-F238E27FC236}">
                      <a16:creationId xmlns:a16="http://schemas.microsoft.com/office/drawing/2014/main" id="{2F794585-648B-D2E9-42FA-CFB054F55C60}"/>
                    </a:ext>
                  </a:extLst>
                </p:cNvPr>
                <p:cNvPicPr/>
                <p:nvPr/>
              </p:nvPicPr>
              <p:blipFill>
                <a:blip r:embed="rId22"/>
                <a:stretch>
                  <a:fillRect/>
                </a:stretch>
              </p:blipFill>
              <p:spPr>
                <a:xfrm>
                  <a:off x="7040291" y="4272218"/>
                  <a:ext cx="4248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put penna 16">
                  <a:extLst>
                    <a:ext uri="{FF2B5EF4-FFF2-40B4-BE49-F238E27FC236}">
                      <a16:creationId xmlns:a16="http://schemas.microsoft.com/office/drawing/2014/main" id="{775DB641-3795-8D37-FCD0-B68B0112D04D}"/>
                    </a:ext>
                  </a:extLst>
                </p14:cNvPr>
                <p14:cNvContentPartPr/>
                <p14:nvPr/>
              </p14:nvContentPartPr>
              <p14:xfrm>
                <a:off x="7144691" y="4368338"/>
                <a:ext cx="178560" cy="13680"/>
              </p14:xfrm>
            </p:contentPart>
          </mc:Choice>
          <mc:Fallback xmlns="">
            <p:pic>
              <p:nvPicPr>
                <p:cNvPr id="17" name="Input penna 16">
                  <a:extLst>
                    <a:ext uri="{FF2B5EF4-FFF2-40B4-BE49-F238E27FC236}">
                      <a16:creationId xmlns:a16="http://schemas.microsoft.com/office/drawing/2014/main" id="{775DB641-3795-8D37-FCD0-B68B0112D04D}"/>
                    </a:ext>
                  </a:extLst>
                </p:cNvPr>
                <p:cNvPicPr/>
                <p:nvPr/>
              </p:nvPicPr>
              <p:blipFill>
                <a:blip r:embed="rId24"/>
                <a:stretch>
                  <a:fillRect/>
                </a:stretch>
              </p:blipFill>
              <p:spPr>
                <a:xfrm>
                  <a:off x="7081691" y="4305338"/>
                  <a:ext cx="304200" cy="139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
            <p14:nvContentPartPr>
              <p14:cNvPr id="23" name="Input penna 22">
                <a:extLst>
                  <a:ext uri="{FF2B5EF4-FFF2-40B4-BE49-F238E27FC236}">
                    <a16:creationId xmlns:a16="http://schemas.microsoft.com/office/drawing/2014/main" id="{0CB22EA1-ADD0-4CFB-7384-E041612841FA}"/>
                  </a:ext>
                </a:extLst>
              </p14:cNvPr>
              <p14:cNvContentPartPr/>
              <p14:nvPr/>
            </p14:nvContentPartPr>
            <p14:xfrm>
              <a:off x="9233788" y="2328189"/>
              <a:ext cx="375840" cy="6480"/>
            </p14:xfrm>
          </p:contentPart>
        </mc:Choice>
        <mc:Fallback>
          <p:pic>
            <p:nvPicPr>
              <p:cNvPr id="23" name="Input penna 22">
                <a:extLst>
                  <a:ext uri="{FF2B5EF4-FFF2-40B4-BE49-F238E27FC236}">
                    <a16:creationId xmlns:a16="http://schemas.microsoft.com/office/drawing/2014/main" id="{0CB22EA1-ADD0-4CFB-7384-E041612841FA}"/>
                  </a:ext>
                </a:extLst>
              </p:cNvPr>
              <p:cNvPicPr/>
              <p:nvPr/>
            </p:nvPicPr>
            <p:blipFill>
              <a:blip r:embed="rId26"/>
              <a:stretch>
                <a:fillRect/>
              </a:stretch>
            </p:blipFill>
            <p:spPr>
              <a:xfrm>
                <a:off x="9170788" y="2265189"/>
                <a:ext cx="501480" cy="132120"/>
              </a:xfrm>
              <a:prstGeom prst="rect">
                <a:avLst/>
              </a:prstGeom>
            </p:spPr>
          </p:pic>
        </mc:Fallback>
      </mc:AlternateContent>
      <p:sp>
        <p:nvSpPr>
          <p:cNvPr id="20" name="Rettangolo 19">
            <a:extLst>
              <a:ext uri="{FF2B5EF4-FFF2-40B4-BE49-F238E27FC236}">
                <a16:creationId xmlns:a16="http://schemas.microsoft.com/office/drawing/2014/main" id="{4187D3BC-59D4-85FF-2DFF-BEAB35B9198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17/17</a:t>
            </a:r>
          </a:p>
        </p:txBody>
      </p:sp>
      <p:sp>
        <p:nvSpPr>
          <p:cNvPr id="3" name="Rettangolo 8">
            <a:extLst>
              <a:ext uri="{FF2B5EF4-FFF2-40B4-BE49-F238E27FC236}">
                <a16:creationId xmlns:a16="http://schemas.microsoft.com/office/drawing/2014/main" id="{D27762CD-1C12-850F-59A8-61C3C50D46A4}"/>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se selezionato il pulsante </a:t>
            </a:r>
            <a:r>
              <a:rPr lang="it-IT" sz="1400">
                <a:solidFill>
                  <a:srgbClr val="000000"/>
                </a:solidFill>
                <a:cs typeface="Arial"/>
              </a:rPr>
              <a:t>in oggetto comparirà una lista di certificati associati</a:t>
            </a:r>
            <a:r>
              <a:rPr lang="it-IT" sz="1400">
                <a:solidFill>
                  <a:sysClr val="windowText" lastClr="000000"/>
                </a:solidFill>
                <a:cs typeface="Arial"/>
              </a:rPr>
              <a:t> al singolo assistito; in particolare i seguenti dati: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Fiscale/STP/ENI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esenzione</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Stato </a:t>
            </a:r>
            <a:r>
              <a:rPr lang="it-IT" sz="1400">
                <a:solidFill>
                  <a:srgbClr val="000000"/>
                </a:solidFill>
                <a:cs typeface="Arial"/>
              </a:rPr>
              <a:t>Certificato</a:t>
            </a:r>
            <a:endParaRPr lang="en-US" sz="1400">
              <a:solidFill>
                <a:srgbClr val="000000"/>
              </a:solidFill>
              <a:cs typeface="Arial"/>
            </a:endParaRPr>
          </a:p>
          <a:p>
            <a:pPr marL="285750" indent="-285750">
              <a:lnSpc>
                <a:spcPct val="150000"/>
              </a:lnSpc>
              <a:buFont typeface="Arial,Sans-Serif"/>
              <a:buChar char="•"/>
            </a:pPr>
            <a:r>
              <a:rPr lang="it-IT" sz="1400">
                <a:solidFill>
                  <a:sysClr val="windowText" lastClr="000000"/>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Il </a:t>
            </a:r>
            <a:r>
              <a:rPr lang="it-IT" sz="1400">
                <a:solidFill>
                  <a:sysClr val="windowText" lastClr="000000"/>
                </a:solidFill>
                <a:cs typeface="Arial"/>
              </a:rPr>
              <a:t>pulsante </a:t>
            </a:r>
            <a:r>
              <a:rPr lang="it-IT" sz="1400" b="1">
                <a:solidFill>
                  <a:srgbClr val="012B51"/>
                </a:solidFill>
                <a:cs typeface="Arial"/>
              </a:rPr>
              <a:t>'Indietro'</a:t>
            </a:r>
            <a:r>
              <a:rPr lang="it-IT" sz="1400" dirty="0">
                <a:solidFill>
                  <a:srgbClr val="000000"/>
                </a:solidFill>
                <a:cs typeface="Arial"/>
              </a:rPr>
              <a:t> </a:t>
            </a:r>
            <a:r>
              <a:rPr lang="it-IT" sz="1400">
                <a:solidFill>
                  <a:sysClr val="windowText" lastClr="000000"/>
                </a:solidFill>
                <a:cs typeface="Arial"/>
              </a:rPr>
              <a:t>consente di tornare alla precedente interfaccia.</a:t>
            </a:r>
            <a:endParaRPr lang="en-US" sz="1400">
              <a:solidFill>
                <a:sysClr val="windowText" lastClr="000000"/>
              </a:solidFill>
              <a:cs typeface="Arial"/>
            </a:endParaRPr>
          </a:p>
          <a:p>
            <a:pPr>
              <a:lnSpc>
                <a:spcPct val="150000"/>
              </a:lnSpc>
            </a:pPr>
            <a:endParaRPr lang="it-IT" sz="1400" b="1" dirty="0">
              <a:solidFill>
                <a:sysClr val="windowText" lastClr="000000"/>
              </a:solidFill>
              <a:cs typeface="Arial"/>
            </a:endParaRPr>
          </a:p>
        </p:txBody>
      </p:sp>
    </p:spTree>
    <p:extLst>
      <p:ext uri="{BB962C8B-B14F-4D97-AF65-F5344CB8AC3E}">
        <p14:creationId xmlns:p14="http://schemas.microsoft.com/office/powerpoint/2010/main" val="1677657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F0B90F41-92B3-DDAA-0E3B-828E674E6406}"/>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sp>
        <p:nvSpPr>
          <p:cNvPr id="16" name="Ovale 15">
            <a:extLst>
              <a:ext uri="{FF2B5EF4-FFF2-40B4-BE49-F238E27FC236}">
                <a16:creationId xmlns:a16="http://schemas.microsoft.com/office/drawing/2014/main" id="{8BB8F123-A1AB-52C6-332F-0CD2230095F9}"/>
              </a:ext>
            </a:extLst>
          </p:cNvPr>
          <p:cNvSpPr/>
          <p:nvPr/>
        </p:nvSpPr>
        <p:spPr>
          <a:xfrm>
            <a:off x="9227986" y="616390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3</a:t>
            </a:r>
          </a:p>
        </p:txBody>
      </p:sp>
      <p:sp>
        <p:nvSpPr>
          <p:cNvPr id="17" name="Ovale 16">
            <a:extLst>
              <a:ext uri="{FF2B5EF4-FFF2-40B4-BE49-F238E27FC236}">
                <a16:creationId xmlns:a16="http://schemas.microsoft.com/office/drawing/2014/main" id="{2E151498-AEAC-90F3-F21F-6330CC916648}"/>
              </a:ext>
            </a:extLst>
          </p:cNvPr>
          <p:cNvSpPr/>
          <p:nvPr/>
        </p:nvSpPr>
        <p:spPr>
          <a:xfrm>
            <a:off x="326722" y="312866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3</a:t>
            </a:r>
          </a:p>
        </p:txBody>
      </p:sp>
      <p:pic>
        <p:nvPicPr>
          <p:cNvPr id="2" name="Immagine 1">
            <a:extLst>
              <a:ext uri="{FF2B5EF4-FFF2-40B4-BE49-F238E27FC236}">
                <a16:creationId xmlns:a16="http://schemas.microsoft.com/office/drawing/2014/main" id="{53CC59B2-AC03-7CDD-DCB9-835BB1EF50EA}"/>
              </a:ext>
            </a:extLst>
          </p:cNvPr>
          <p:cNvPicPr>
            <a:picLocks noChangeAspect="1"/>
          </p:cNvPicPr>
          <p:nvPr/>
        </p:nvPicPr>
        <p:blipFill>
          <a:blip r:embed="rId2"/>
          <a:stretch>
            <a:fillRect/>
          </a:stretch>
        </p:blipFill>
        <p:spPr>
          <a:xfrm>
            <a:off x="5580702" y="1719655"/>
            <a:ext cx="6389076" cy="2972178"/>
          </a:xfrm>
          <a:prstGeom prst="rect">
            <a:avLst/>
          </a:prstGeom>
          <a:ln>
            <a:solidFill>
              <a:srgbClr val="4472C4"/>
            </a:solidFill>
          </a:ln>
        </p:spPr>
      </p:pic>
      <p:pic>
        <p:nvPicPr>
          <p:cNvPr id="3" name="Immagine 2">
            <a:extLst>
              <a:ext uri="{FF2B5EF4-FFF2-40B4-BE49-F238E27FC236}">
                <a16:creationId xmlns:a16="http://schemas.microsoft.com/office/drawing/2014/main" id="{D67A1581-B393-5DE7-2D52-F43FC11E9F28}"/>
              </a:ext>
            </a:extLst>
          </p:cNvPr>
          <p:cNvPicPr>
            <a:picLocks noChangeAspect="1"/>
          </p:cNvPicPr>
          <p:nvPr/>
        </p:nvPicPr>
        <p:blipFill>
          <a:blip r:embed="rId3"/>
          <a:stretch>
            <a:fillRect/>
          </a:stretch>
        </p:blipFill>
        <p:spPr>
          <a:xfrm>
            <a:off x="7116791" y="4897166"/>
            <a:ext cx="2085975" cy="1704975"/>
          </a:xfrm>
          <a:prstGeom prst="rect">
            <a:avLst/>
          </a:prstGeom>
          <a:ln>
            <a:solidFill>
              <a:srgbClr val="4472C4"/>
            </a:solidFill>
          </a:ln>
        </p:spPr>
      </p:pic>
      <p:cxnSp>
        <p:nvCxnSpPr>
          <p:cNvPr id="4" name="Connettore 2 3">
            <a:extLst>
              <a:ext uri="{FF2B5EF4-FFF2-40B4-BE49-F238E27FC236}">
                <a16:creationId xmlns:a16="http://schemas.microsoft.com/office/drawing/2014/main" id="{20517A78-ABC4-19F6-AE0A-B8E7321A09F7}"/>
              </a:ext>
            </a:extLst>
          </p:cNvPr>
          <p:cNvCxnSpPr/>
          <p:nvPr/>
        </p:nvCxnSpPr>
        <p:spPr>
          <a:xfrm flipV="1">
            <a:off x="9207342" y="4007816"/>
            <a:ext cx="2157046" cy="1301261"/>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5" name="Input penna 4">
                <a:extLst>
                  <a:ext uri="{FF2B5EF4-FFF2-40B4-BE49-F238E27FC236}">
                    <a16:creationId xmlns:a16="http://schemas.microsoft.com/office/drawing/2014/main" id="{E9080976-6BF1-D494-9DFB-1181B014E883}"/>
                  </a:ext>
                </a:extLst>
              </p14:cNvPr>
              <p14:cNvContentPartPr/>
              <p14:nvPr/>
            </p14:nvContentPartPr>
            <p14:xfrm>
              <a:off x="7607059" y="3426727"/>
              <a:ext cx="360" cy="360"/>
            </p14:xfrm>
          </p:contentPart>
        </mc:Choice>
        <mc:Fallback xmlns="">
          <p:pic>
            <p:nvPicPr>
              <p:cNvPr id="5" name="Input penna 4">
                <a:extLst>
                  <a:ext uri="{FF2B5EF4-FFF2-40B4-BE49-F238E27FC236}">
                    <a16:creationId xmlns:a16="http://schemas.microsoft.com/office/drawing/2014/main" id="{E9080976-6BF1-D494-9DFB-1181B014E883}"/>
                  </a:ext>
                </a:extLst>
              </p:cNvPr>
              <p:cNvPicPr/>
              <p:nvPr/>
            </p:nvPicPr>
            <p:blipFill>
              <a:blip r:embed="rId5"/>
              <a:stretch>
                <a:fillRect/>
              </a:stretch>
            </p:blipFill>
            <p:spPr>
              <a:xfrm>
                <a:off x="7589059" y="340872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put penna 5">
                <a:extLst>
                  <a:ext uri="{FF2B5EF4-FFF2-40B4-BE49-F238E27FC236}">
                    <a16:creationId xmlns:a16="http://schemas.microsoft.com/office/drawing/2014/main" id="{BE9EDD78-9D49-7786-071E-20569F4DDC19}"/>
                  </a:ext>
                </a:extLst>
              </p14:cNvPr>
              <p14:cNvContentPartPr/>
              <p14:nvPr/>
            </p14:nvContentPartPr>
            <p14:xfrm>
              <a:off x="7061659" y="3394327"/>
              <a:ext cx="558720" cy="86760"/>
            </p14:xfrm>
          </p:contentPart>
        </mc:Choice>
        <mc:Fallback xmlns="">
          <p:pic>
            <p:nvPicPr>
              <p:cNvPr id="6" name="Input penna 5">
                <a:extLst>
                  <a:ext uri="{FF2B5EF4-FFF2-40B4-BE49-F238E27FC236}">
                    <a16:creationId xmlns:a16="http://schemas.microsoft.com/office/drawing/2014/main" id="{BE9EDD78-9D49-7786-071E-20569F4DDC19}"/>
                  </a:ext>
                </a:extLst>
              </p:cNvPr>
              <p:cNvPicPr/>
              <p:nvPr/>
            </p:nvPicPr>
            <p:blipFill>
              <a:blip r:embed="rId7"/>
              <a:stretch>
                <a:fillRect/>
              </a:stretch>
            </p:blipFill>
            <p:spPr>
              <a:xfrm>
                <a:off x="7043659" y="3376401"/>
                <a:ext cx="594360" cy="12225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ED6EA1FD-0DEA-5B42-91AD-88FFAF6D2182}"/>
                  </a:ext>
                </a:extLst>
              </p14:cNvPr>
              <p14:cNvContentPartPr/>
              <p14:nvPr/>
            </p14:nvContentPartPr>
            <p14:xfrm>
              <a:off x="7093339" y="3413407"/>
              <a:ext cx="499320" cy="51840"/>
            </p14:xfrm>
          </p:contentPart>
        </mc:Choice>
        <mc:Fallback xmlns="">
          <p:pic>
            <p:nvPicPr>
              <p:cNvPr id="7" name="Input penna 6">
                <a:extLst>
                  <a:ext uri="{FF2B5EF4-FFF2-40B4-BE49-F238E27FC236}">
                    <a16:creationId xmlns:a16="http://schemas.microsoft.com/office/drawing/2014/main" id="{ED6EA1FD-0DEA-5B42-91AD-88FFAF6D2182}"/>
                  </a:ext>
                </a:extLst>
              </p:cNvPr>
              <p:cNvPicPr/>
              <p:nvPr/>
            </p:nvPicPr>
            <p:blipFill>
              <a:blip r:embed="rId9"/>
              <a:stretch>
                <a:fillRect/>
              </a:stretch>
            </p:blipFill>
            <p:spPr>
              <a:xfrm>
                <a:off x="7075339" y="3395531"/>
                <a:ext cx="534960" cy="8723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E1B3981C-AEBF-0245-5236-39691D7B762C}"/>
                  </a:ext>
                </a:extLst>
              </p14:cNvPr>
              <p14:cNvContentPartPr/>
              <p14:nvPr/>
            </p14:nvContentPartPr>
            <p14:xfrm>
              <a:off x="7102339" y="3615727"/>
              <a:ext cx="531000" cy="74160"/>
            </p14:xfrm>
          </p:contentPart>
        </mc:Choice>
        <mc:Fallback xmlns="">
          <p:pic>
            <p:nvPicPr>
              <p:cNvPr id="11" name="Input penna 10">
                <a:extLst>
                  <a:ext uri="{FF2B5EF4-FFF2-40B4-BE49-F238E27FC236}">
                    <a16:creationId xmlns:a16="http://schemas.microsoft.com/office/drawing/2014/main" id="{E1B3981C-AEBF-0245-5236-39691D7B762C}"/>
                  </a:ext>
                </a:extLst>
              </p:cNvPr>
              <p:cNvPicPr/>
              <p:nvPr/>
            </p:nvPicPr>
            <p:blipFill>
              <a:blip r:embed="rId11"/>
              <a:stretch>
                <a:fillRect/>
              </a:stretch>
            </p:blipFill>
            <p:spPr>
              <a:xfrm>
                <a:off x="7084339" y="3597727"/>
                <a:ext cx="5666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put penna 11">
                <a:extLst>
                  <a:ext uri="{FF2B5EF4-FFF2-40B4-BE49-F238E27FC236}">
                    <a16:creationId xmlns:a16="http://schemas.microsoft.com/office/drawing/2014/main" id="{8A6A92EE-EE1E-046E-6419-1259C431DBFC}"/>
                  </a:ext>
                </a:extLst>
              </p14:cNvPr>
              <p14:cNvContentPartPr/>
              <p14:nvPr/>
            </p14:nvContentPartPr>
            <p14:xfrm>
              <a:off x="7085419" y="3812287"/>
              <a:ext cx="528480" cy="86760"/>
            </p14:xfrm>
          </p:contentPart>
        </mc:Choice>
        <mc:Fallback xmlns="">
          <p:pic>
            <p:nvPicPr>
              <p:cNvPr id="12" name="Input penna 11">
                <a:extLst>
                  <a:ext uri="{FF2B5EF4-FFF2-40B4-BE49-F238E27FC236}">
                    <a16:creationId xmlns:a16="http://schemas.microsoft.com/office/drawing/2014/main" id="{8A6A92EE-EE1E-046E-6419-1259C431DBFC}"/>
                  </a:ext>
                </a:extLst>
              </p:cNvPr>
              <p:cNvPicPr/>
              <p:nvPr/>
            </p:nvPicPr>
            <p:blipFill>
              <a:blip r:embed="rId13"/>
              <a:stretch>
                <a:fillRect/>
              </a:stretch>
            </p:blipFill>
            <p:spPr>
              <a:xfrm>
                <a:off x="7067419" y="3794287"/>
                <a:ext cx="5641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 name="Input penna 13">
                <a:extLst>
                  <a:ext uri="{FF2B5EF4-FFF2-40B4-BE49-F238E27FC236}">
                    <a16:creationId xmlns:a16="http://schemas.microsoft.com/office/drawing/2014/main" id="{63728064-4668-1806-EDDA-EEAD4C5FDFBE}"/>
                  </a:ext>
                </a:extLst>
              </p14:cNvPr>
              <p14:cNvContentPartPr/>
              <p14:nvPr/>
            </p14:nvContentPartPr>
            <p14:xfrm>
              <a:off x="7074362" y="4051481"/>
              <a:ext cx="533666" cy="21900"/>
            </p14:xfrm>
          </p:contentPart>
        </mc:Choice>
        <mc:Fallback>
          <p:pic>
            <p:nvPicPr>
              <p:cNvPr id="14" name="Input penna 13">
                <a:extLst>
                  <a:ext uri="{FF2B5EF4-FFF2-40B4-BE49-F238E27FC236}">
                    <a16:creationId xmlns:a16="http://schemas.microsoft.com/office/drawing/2014/main" id="{63728064-4668-1806-EDDA-EEAD4C5FDFBE}"/>
                  </a:ext>
                </a:extLst>
              </p:cNvPr>
              <p:cNvPicPr/>
              <p:nvPr/>
            </p:nvPicPr>
            <p:blipFill>
              <a:blip r:embed="rId15"/>
              <a:stretch>
                <a:fillRect/>
              </a:stretch>
            </p:blipFill>
            <p:spPr>
              <a:xfrm>
                <a:off x="7056357" y="4033231"/>
                <a:ext cx="569316" cy="58035"/>
              </a:xfrm>
              <a:prstGeom prst="rect">
                <a:avLst/>
              </a:prstGeom>
            </p:spPr>
          </p:pic>
        </mc:Fallback>
      </mc:AlternateContent>
      <p:grpSp>
        <p:nvGrpSpPr>
          <p:cNvPr id="19" name="Gruppo 18">
            <a:extLst>
              <a:ext uri="{FF2B5EF4-FFF2-40B4-BE49-F238E27FC236}">
                <a16:creationId xmlns:a16="http://schemas.microsoft.com/office/drawing/2014/main" id="{BFC3FE42-3B14-1B97-E2CB-C1F7C65210F4}"/>
              </a:ext>
            </a:extLst>
          </p:cNvPr>
          <p:cNvGrpSpPr/>
          <p:nvPr/>
        </p:nvGrpSpPr>
        <p:grpSpPr>
          <a:xfrm>
            <a:off x="7138331" y="4201571"/>
            <a:ext cx="471240" cy="74520"/>
            <a:chOff x="7129745" y="4190365"/>
            <a:chExt cx="471240" cy="74520"/>
          </a:xfrm>
        </p:grpSpPr>
        <mc:AlternateContent xmlns:mc="http://schemas.openxmlformats.org/markup-compatibility/2006" xmlns:p14="http://schemas.microsoft.com/office/powerpoint/2010/main">
          <mc:Choice Requires="p14">
            <p:contentPart p14:bwMode="auto" r:id="rId16">
              <p14:nvContentPartPr>
                <p14:cNvPr id="15" name="Input penna 14">
                  <a:extLst>
                    <a:ext uri="{FF2B5EF4-FFF2-40B4-BE49-F238E27FC236}">
                      <a16:creationId xmlns:a16="http://schemas.microsoft.com/office/drawing/2014/main" id="{C55C60D1-2F2D-6C29-B1A4-0886B4F66085}"/>
                    </a:ext>
                  </a:extLst>
                </p14:cNvPr>
                <p14:cNvContentPartPr/>
                <p14:nvPr/>
              </p14:nvContentPartPr>
              <p14:xfrm>
                <a:off x="7539065" y="4259845"/>
                <a:ext cx="30240" cy="5040"/>
              </p14:xfrm>
            </p:contentPart>
          </mc:Choice>
          <mc:Fallback xmlns="">
            <p:pic>
              <p:nvPicPr>
                <p:cNvPr id="15" name="Input penna 14">
                  <a:extLst>
                    <a:ext uri="{FF2B5EF4-FFF2-40B4-BE49-F238E27FC236}">
                      <a16:creationId xmlns:a16="http://schemas.microsoft.com/office/drawing/2014/main" id="{C55C60D1-2F2D-6C29-B1A4-0886B4F66085}"/>
                    </a:ext>
                  </a:extLst>
                </p:cNvPr>
                <p:cNvPicPr/>
                <p:nvPr/>
              </p:nvPicPr>
              <p:blipFill>
                <a:blip r:embed="rId17"/>
                <a:stretch>
                  <a:fillRect/>
                </a:stretch>
              </p:blipFill>
              <p:spPr>
                <a:xfrm>
                  <a:off x="7476425" y="4196845"/>
                  <a:ext cx="1558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put penna 17">
                  <a:extLst>
                    <a:ext uri="{FF2B5EF4-FFF2-40B4-BE49-F238E27FC236}">
                      <a16:creationId xmlns:a16="http://schemas.microsoft.com/office/drawing/2014/main" id="{371A7952-CF57-17D6-A452-B8D3A04CD61E}"/>
                    </a:ext>
                  </a:extLst>
                </p14:cNvPr>
                <p14:cNvContentPartPr/>
                <p14:nvPr/>
              </p14:nvContentPartPr>
              <p14:xfrm>
                <a:off x="7129745" y="4190365"/>
                <a:ext cx="471240" cy="51840"/>
              </p14:xfrm>
            </p:contentPart>
          </mc:Choice>
          <mc:Fallback xmlns="">
            <p:pic>
              <p:nvPicPr>
                <p:cNvPr id="18" name="Input penna 17">
                  <a:extLst>
                    <a:ext uri="{FF2B5EF4-FFF2-40B4-BE49-F238E27FC236}">
                      <a16:creationId xmlns:a16="http://schemas.microsoft.com/office/drawing/2014/main" id="{371A7952-CF57-17D6-A452-B8D3A04CD61E}"/>
                    </a:ext>
                  </a:extLst>
                </p:cNvPr>
                <p:cNvPicPr/>
                <p:nvPr/>
              </p:nvPicPr>
              <p:blipFill>
                <a:blip r:embed="rId19"/>
                <a:stretch>
                  <a:fillRect/>
                </a:stretch>
              </p:blipFill>
              <p:spPr>
                <a:xfrm>
                  <a:off x="7067105" y="4127725"/>
                  <a:ext cx="596880" cy="177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21" name="Input penna 20">
                <a:extLst>
                  <a:ext uri="{FF2B5EF4-FFF2-40B4-BE49-F238E27FC236}">
                    <a16:creationId xmlns:a16="http://schemas.microsoft.com/office/drawing/2014/main" id="{01507CC1-F99F-66B6-F300-5691A83D7FBB}"/>
                  </a:ext>
                </a:extLst>
              </p14:cNvPr>
              <p14:cNvContentPartPr/>
              <p14:nvPr/>
            </p14:nvContentPartPr>
            <p14:xfrm>
              <a:off x="7132219" y="4446731"/>
              <a:ext cx="466200" cy="720"/>
            </p14:xfrm>
          </p:contentPart>
        </mc:Choice>
        <mc:Fallback xmlns="">
          <p:pic>
            <p:nvPicPr>
              <p:cNvPr id="21" name="Input penna 20">
                <a:extLst>
                  <a:ext uri="{FF2B5EF4-FFF2-40B4-BE49-F238E27FC236}">
                    <a16:creationId xmlns:a16="http://schemas.microsoft.com/office/drawing/2014/main" id="{01507CC1-F99F-66B6-F300-5691A83D7FBB}"/>
                  </a:ext>
                </a:extLst>
              </p:cNvPr>
              <p:cNvPicPr/>
              <p:nvPr/>
            </p:nvPicPr>
            <p:blipFill>
              <a:blip r:embed="rId21"/>
              <a:stretch>
                <a:fillRect/>
              </a:stretch>
            </p:blipFill>
            <p:spPr>
              <a:xfrm>
                <a:off x="7069219" y="4320731"/>
                <a:ext cx="59184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put penna 21">
                <a:extLst>
                  <a:ext uri="{FF2B5EF4-FFF2-40B4-BE49-F238E27FC236}">
                    <a16:creationId xmlns:a16="http://schemas.microsoft.com/office/drawing/2014/main" id="{D2A4427C-F0FD-E127-BE70-FC4FB833FFAB}"/>
                  </a:ext>
                </a:extLst>
              </p14:cNvPr>
              <p14:cNvContentPartPr/>
              <p14:nvPr/>
            </p14:nvContentPartPr>
            <p14:xfrm>
              <a:off x="10416139" y="4912571"/>
              <a:ext cx="360" cy="360"/>
            </p14:xfrm>
          </p:contentPart>
        </mc:Choice>
        <mc:Fallback xmlns="">
          <p:pic>
            <p:nvPicPr>
              <p:cNvPr id="22" name="Input penna 21">
                <a:extLst>
                  <a:ext uri="{FF2B5EF4-FFF2-40B4-BE49-F238E27FC236}">
                    <a16:creationId xmlns:a16="http://schemas.microsoft.com/office/drawing/2014/main" id="{D2A4427C-F0FD-E127-BE70-FC4FB833FFAB}"/>
                  </a:ext>
                </a:extLst>
              </p:cNvPr>
              <p:cNvPicPr/>
              <p:nvPr/>
            </p:nvPicPr>
            <p:blipFill>
              <a:blip r:embed="rId23"/>
              <a:stretch>
                <a:fillRect/>
              </a:stretch>
            </p:blipFill>
            <p:spPr>
              <a:xfrm>
                <a:off x="10353139" y="4849571"/>
                <a:ext cx="126000" cy="126000"/>
              </a:xfrm>
              <a:prstGeom prst="rect">
                <a:avLst/>
              </a:prstGeom>
            </p:spPr>
          </p:pic>
        </mc:Fallback>
      </mc:AlternateContent>
      <p:sp>
        <p:nvSpPr>
          <p:cNvPr id="20" name="Rettangolo 19">
            <a:extLst>
              <a:ext uri="{FF2B5EF4-FFF2-40B4-BE49-F238E27FC236}">
                <a16:creationId xmlns:a16="http://schemas.microsoft.com/office/drawing/2014/main" id="{7200D200-9CC8-B13E-9BAA-9C7107496C85}"/>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Stampa Attestato di Caricamento</a:t>
            </a:r>
            <a:endParaRPr lang="it-IT" sz="2400">
              <a:solidFill>
                <a:srgbClr val="000000"/>
              </a:solidFill>
              <a:cs typeface="Arial"/>
            </a:endParaRPr>
          </a:p>
        </p:txBody>
      </p:sp>
      <p:sp>
        <p:nvSpPr>
          <p:cNvPr id="24" name="Rettangolo 23">
            <a:extLst>
              <a:ext uri="{FF2B5EF4-FFF2-40B4-BE49-F238E27FC236}">
                <a16:creationId xmlns:a16="http://schemas.microsoft.com/office/drawing/2014/main" id="{7DFA969A-5277-F15D-8223-DEFE4F7D8D30}"/>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cs typeface="Arial"/>
              </a:rPr>
              <a:t>Per effettuare la stampa di avvenuto caricamento di un certificato il cui stato è </a:t>
            </a:r>
            <a:r>
              <a:rPr lang="it-IT" sz="1400" b="1">
                <a:solidFill>
                  <a:srgbClr val="003D69"/>
                </a:solidFill>
                <a:cs typeface="Arial"/>
              </a:rPr>
              <a:t>VALIDO</a:t>
            </a:r>
            <a:r>
              <a:rPr lang="it-IT" sz="1400">
                <a:solidFill>
                  <a:srgbClr val="003D69"/>
                </a:solidFill>
                <a:cs typeface="Arial"/>
              </a:rPr>
              <a:t>, è necessario effettuare la ricerca del certificato utilizzando il filtro </a:t>
            </a:r>
            <a:r>
              <a:rPr lang="it-IT" sz="1400" b="1">
                <a:solidFill>
                  <a:srgbClr val="003D69"/>
                </a:solidFill>
                <a:cs typeface="Arial"/>
              </a:rPr>
              <a:t>Emesso fuori regione: Sì</a:t>
            </a:r>
            <a:r>
              <a:rPr lang="it-IT" sz="1400">
                <a:solidFill>
                  <a:srgbClr val="003D69"/>
                </a:solidFill>
                <a:cs typeface="Arial"/>
              </a:rPr>
              <a:t> e selezionare l'opzione</a:t>
            </a:r>
            <a:r>
              <a:rPr lang="it-IT" sz="1400">
                <a:solidFill>
                  <a:sysClr val="windowText" lastClr="000000"/>
                </a:solidFill>
                <a:cs typeface="Arial"/>
              </a:rPr>
              <a:t>:</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3D69"/>
                </a:solidFill>
                <a:cs typeface="Arial"/>
              </a:rPr>
              <a:t>3. Stampa Certificato</a:t>
            </a:r>
            <a:r>
              <a:rPr lang="it-IT" sz="1400">
                <a:solidFill>
                  <a:sysClr val="windowText" lastClr="000000"/>
                </a:solidFill>
                <a:cs typeface="Arial"/>
              </a:rPr>
              <a:t>:</a:t>
            </a:r>
            <a:r>
              <a:rPr lang="it-IT" sz="1400" b="1" dirty="0">
                <a:solidFill>
                  <a:srgbClr val="003D69"/>
                </a:solidFill>
                <a:cs typeface="Arial"/>
              </a:rPr>
              <a:t> </a:t>
            </a:r>
            <a:r>
              <a:rPr lang="it-IT" sz="1400">
                <a:solidFill>
                  <a:srgbClr val="003D69"/>
                </a:solidFill>
                <a:cs typeface="Arial"/>
              </a:rPr>
              <a:t>permette di effettuare la stampa di un attestato di caricamento. Inoltre, se il certificato è già stato stampato, questo sarà considerato un duplicato e sulla stampa sarà riportata la dicitura “Duplicato”.</a:t>
            </a:r>
          </a:p>
          <a:p>
            <a:pPr>
              <a:lnSpc>
                <a:spcPct val="150000"/>
              </a:lnSpc>
            </a:pPr>
            <a:endParaRPr lang="it-IT" sz="1400" dirty="0">
              <a:solidFill>
                <a:sysClr val="windowText" lastClr="000000"/>
              </a:solidFill>
              <a:cs typeface="Arial"/>
            </a:endParaRPr>
          </a:p>
        </p:txBody>
      </p:sp>
    </p:spTree>
    <p:extLst>
      <p:ext uri="{BB962C8B-B14F-4D97-AF65-F5344CB8AC3E}">
        <p14:creationId xmlns:p14="http://schemas.microsoft.com/office/powerpoint/2010/main" val="2631727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AAA61D3-242E-70C8-A1EC-90542C64D28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Amministrativo Distretto ASL</a:t>
            </a:r>
          </a:p>
        </p:txBody>
      </p:sp>
      <p:pic>
        <p:nvPicPr>
          <p:cNvPr id="2" name="Immagine 1">
            <a:extLst>
              <a:ext uri="{FF2B5EF4-FFF2-40B4-BE49-F238E27FC236}">
                <a16:creationId xmlns:a16="http://schemas.microsoft.com/office/drawing/2014/main" id="{2DB12DBB-99AF-F97F-076C-39D6F4D95EAE}"/>
              </a:ext>
            </a:extLst>
          </p:cNvPr>
          <p:cNvPicPr>
            <a:picLocks noChangeAspect="1"/>
          </p:cNvPicPr>
          <p:nvPr/>
        </p:nvPicPr>
        <p:blipFill>
          <a:blip r:embed="rId2"/>
          <a:stretch>
            <a:fillRect/>
          </a:stretch>
        </p:blipFill>
        <p:spPr>
          <a:xfrm>
            <a:off x="6284603" y="1713808"/>
            <a:ext cx="5591908" cy="2621491"/>
          </a:xfrm>
          <a:prstGeom prst="rect">
            <a:avLst/>
          </a:prstGeom>
          <a:ln>
            <a:solidFill>
              <a:srgbClr val="4472C4"/>
            </a:solidFill>
          </a:ln>
        </p:spPr>
      </p:pic>
      <p:sp>
        <p:nvSpPr>
          <p:cNvPr id="4" name="Rettangolo 3">
            <a:extLst>
              <a:ext uri="{FF2B5EF4-FFF2-40B4-BE49-F238E27FC236}">
                <a16:creationId xmlns:a16="http://schemas.microsoft.com/office/drawing/2014/main" id="{C59F15E6-59A3-C51D-50A9-64259E12D72E}"/>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a:t>
            </a:r>
            <a:endParaRPr lang="it-IT" sz="2400">
              <a:solidFill>
                <a:srgbClr val="000000"/>
              </a:solidFill>
              <a:cs typeface="Arial"/>
            </a:endParaRPr>
          </a:p>
        </p:txBody>
      </p:sp>
      <p:sp>
        <p:nvSpPr>
          <p:cNvPr id="9" name="Rettangolo 8">
            <a:extLst>
              <a:ext uri="{FF2B5EF4-FFF2-40B4-BE49-F238E27FC236}">
                <a16:creationId xmlns:a16="http://schemas.microsoft.com/office/drawing/2014/main" id="{BDDCB45C-A723-C0D9-448A-8E8E74F2A238}"/>
              </a:ext>
            </a:extLst>
          </p:cNvPr>
          <p:cNvSpPr/>
          <p:nvPr/>
        </p:nvSpPr>
        <p:spPr>
          <a:xfrm>
            <a:off x="214622" y="1707962"/>
            <a:ext cx="5685913"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 referente aziendale la possibilità di monitorare i certificati </a:t>
            </a:r>
            <a:r>
              <a:rPr lang="it-IT" sz="1400" b="1">
                <a:solidFill>
                  <a:srgbClr val="000000"/>
                </a:solidFill>
                <a:cs typeface="Arial"/>
              </a:rPr>
              <a:t>IN</a:t>
            </a:r>
            <a:r>
              <a:rPr lang="it-IT" sz="1400" dirty="0">
                <a:solidFill>
                  <a:srgbClr val="000000"/>
                </a:solidFill>
                <a:cs typeface="Arial"/>
              </a:rPr>
              <a:t> </a:t>
            </a:r>
            <a:r>
              <a:rPr lang="it-IT" sz="1400" b="1">
                <a:solidFill>
                  <a:srgbClr val="000000"/>
                </a:solidFill>
                <a:cs typeface="Arial"/>
              </a:rPr>
              <a:t>SCADENZA </a:t>
            </a:r>
            <a:r>
              <a:rPr lang="it-IT" sz="1400">
                <a:solidFill>
                  <a:srgbClr val="000000"/>
                </a:solidFill>
                <a:cs typeface="Arial"/>
              </a:rPr>
              <a:t>o già </a:t>
            </a:r>
            <a:r>
              <a:rPr lang="it-IT" sz="1400" b="1">
                <a:solidFill>
                  <a:srgbClr val="000000"/>
                </a:solidFill>
                <a:cs typeface="Arial"/>
              </a:rPr>
              <a:t>SCADUTI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dirty="0">
                <a:solidFill>
                  <a:srgbClr val="012B51"/>
                </a:solidFill>
                <a:cs typeface="Arial"/>
              </a:rPr>
              <a:t>Emesso fuori regione</a:t>
            </a:r>
            <a:r>
              <a:rPr lang="it-IT" sz="1400" dirty="0">
                <a:solidFill>
                  <a:srgbClr val="000000"/>
                </a:solidFill>
                <a:cs typeface="Arial"/>
              </a:rPr>
              <a:t>: si seleziona ‘</a:t>
            </a:r>
            <a:r>
              <a:rPr lang="it-IT" sz="1400" b="1" dirty="0" err="1">
                <a:solidFill>
                  <a:srgbClr val="000000"/>
                </a:solidFill>
                <a:cs typeface="Arial"/>
              </a:rPr>
              <a:t>Si</a:t>
            </a:r>
            <a:r>
              <a:rPr lang="it-IT" sz="1400" dirty="0" err="1">
                <a:solidFill>
                  <a:srgbClr val="000000"/>
                </a:solidFill>
                <a:cs typeface="Arial"/>
              </a:rPr>
              <a:t>’</a:t>
            </a:r>
            <a:r>
              <a:rPr lang="it-IT" sz="1400" dirty="0">
                <a:solidFill>
                  <a:srgbClr val="000000"/>
                </a:solidFill>
                <a:cs typeface="Arial"/>
              </a:rPr>
              <a:t> se si vogliono monitorare certificati emessi fuori regione, altrimenti ‘</a:t>
            </a:r>
            <a:r>
              <a:rPr lang="it-IT" sz="1400" b="1" dirty="0">
                <a:solidFill>
                  <a:srgbClr val="000000"/>
                </a:solidFill>
                <a:cs typeface="Arial"/>
              </a:rPr>
              <a:t>No</a:t>
            </a:r>
            <a:r>
              <a:rPr lang="it-IT" sz="1400" dirty="0">
                <a:solidFill>
                  <a:srgbClr val="000000"/>
                </a:solidFill>
                <a:cs typeface="Arial"/>
              </a:rPr>
              <a:t>’</a:t>
            </a:r>
            <a:endParaRPr lang="en-US" sz="1400" dirty="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Scadenza</a:t>
            </a:r>
            <a:r>
              <a:rPr lang="it-IT" sz="1400">
                <a:solidFill>
                  <a:sysClr val="windowText" lastClr="000000"/>
                </a:solidFill>
                <a:cs typeface="Arial"/>
              </a:rPr>
              <a:t>: si seleziona mediante un menù a tendina se si intende ricercare certificati in scadenza o già </a:t>
            </a:r>
            <a:r>
              <a:rPr lang="it-IT" sz="1400">
                <a:solidFill>
                  <a:srgbClr val="000000"/>
                </a:solidFill>
                <a:cs typeface="Arial"/>
              </a:rPr>
              <a:t>scaduti</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Giorni alla scadenza</a:t>
            </a:r>
            <a:r>
              <a:rPr lang="it-IT" sz="1400">
                <a:solidFill>
                  <a:srgbClr val="000000"/>
                </a:solidFill>
                <a:cs typeface="Arial"/>
              </a:rPr>
              <a:t>: inserire i giorni rimanenti alla scadenza del certificato</a:t>
            </a:r>
            <a:endParaRPr lang="en-US" sz="1400">
              <a:solidFill>
                <a:srgbClr val="003D69"/>
              </a:solidFill>
              <a:cs typeface="Arial"/>
            </a:endParaRPr>
          </a:p>
          <a:p>
            <a:pPr>
              <a:lnSpc>
                <a:spcPct val="150000"/>
              </a:lnSpc>
            </a:pPr>
            <a:r>
              <a:rPr lang="it-IT" sz="1400">
                <a:solidFill>
                  <a:srgbClr val="000000"/>
                </a:solidFill>
                <a:cs typeface="Arial"/>
              </a:rPr>
              <a:t>Sarà così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mediante </a:t>
            </a:r>
            <a:r>
              <a:rPr lang="it-IT" sz="1400" b="1">
                <a:solidFill>
                  <a:srgbClr val="C00000"/>
                </a:solidFill>
                <a:cs typeface="Arial"/>
              </a:rPr>
              <a:t>'Annulla</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914358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o 6">
            <a:extLst>
              <a:ext uri="{FF2B5EF4-FFF2-40B4-BE49-F238E27FC236}">
                <a16:creationId xmlns:a16="http://schemas.microsoft.com/office/drawing/2014/main" id="{107CF8E2-142F-258E-CFA9-189AAA7A3DB9}"/>
              </a:ext>
            </a:extLst>
          </p:cNvPr>
          <p:cNvGrpSpPr/>
          <p:nvPr/>
        </p:nvGrpSpPr>
        <p:grpSpPr>
          <a:xfrm>
            <a:off x="969719" y="2085756"/>
            <a:ext cx="500793" cy="2615585"/>
            <a:chOff x="442181" y="1593387"/>
            <a:chExt cx="488380" cy="2673654"/>
          </a:xfrm>
        </p:grpSpPr>
        <p:sp>
          <p:nvSpPr>
            <p:cNvPr id="8" name="Rettangolo 7">
              <a:extLst>
                <a:ext uri="{FF2B5EF4-FFF2-40B4-BE49-F238E27FC236}">
                  <a16:creationId xmlns:a16="http://schemas.microsoft.com/office/drawing/2014/main" id="{AFE855B6-C004-F79C-E02D-6983E983B5D0}"/>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ttangolo 8">
              <a:extLst>
                <a:ext uri="{FF2B5EF4-FFF2-40B4-BE49-F238E27FC236}">
                  <a16:creationId xmlns:a16="http://schemas.microsoft.com/office/drawing/2014/main" id="{20E55BB6-27D2-1FD1-C8EC-6EBD0216094C}"/>
                </a:ext>
              </a:extLst>
            </p:cNvPr>
            <p:cNvSpPr/>
            <p:nvPr/>
          </p:nvSpPr>
          <p:spPr>
            <a:xfrm>
              <a:off x="516729" y="415904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 name="Rettangolo 9">
            <a:extLst>
              <a:ext uri="{FF2B5EF4-FFF2-40B4-BE49-F238E27FC236}">
                <a16:creationId xmlns:a16="http://schemas.microsoft.com/office/drawing/2014/main" id="{BA3C224E-EAAE-8720-FC17-ACF78CED503E}"/>
              </a:ext>
            </a:extLst>
          </p:cNvPr>
          <p:cNvSpPr/>
          <p:nvPr/>
        </p:nvSpPr>
        <p:spPr>
          <a:xfrm>
            <a:off x="969719" y="2347309"/>
            <a:ext cx="110745" cy="25707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CasellaDiTesto 1">
            <a:extLst>
              <a:ext uri="{FF2B5EF4-FFF2-40B4-BE49-F238E27FC236}">
                <a16:creationId xmlns:a16="http://schemas.microsoft.com/office/drawing/2014/main" id="{612E8B59-4455-950B-B0B7-D24CCD09C666}"/>
              </a:ext>
            </a:extLst>
          </p:cNvPr>
          <p:cNvSpPr txBox="1"/>
          <p:nvPr/>
        </p:nvSpPr>
        <p:spPr>
          <a:xfrm>
            <a:off x="1597333" y="255987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2" name="CasellaDiTesto 9">
            <a:extLst>
              <a:ext uri="{FF2B5EF4-FFF2-40B4-BE49-F238E27FC236}">
                <a16:creationId xmlns:a16="http://schemas.microsoft.com/office/drawing/2014/main" id="{34ED3C08-8497-4D9C-BBCF-AB52BDEF4FD6}"/>
              </a:ext>
            </a:extLst>
          </p:cNvPr>
          <p:cNvSpPr txBox="1"/>
          <p:nvPr/>
        </p:nvSpPr>
        <p:spPr>
          <a:xfrm>
            <a:off x="1597333" y="3033992"/>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3" name="CasellaDiTesto 9">
            <a:extLst>
              <a:ext uri="{FF2B5EF4-FFF2-40B4-BE49-F238E27FC236}">
                <a16:creationId xmlns:a16="http://schemas.microsoft.com/office/drawing/2014/main" id="{9C3DE8F8-EA85-4F96-A24F-9444A87939F8}"/>
              </a:ext>
            </a:extLst>
          </p:cNvPr>
          <p:cNvSpPr txBox="1"/>
          <p:nvPr/>
        </p:nvSpPr>
        <p:spPr>
          <a:xfrm>
            <a:off x="1597333" y="350811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4" name="CasellaDiTesto 9">
            <a:extLst>
              <a:ext uri="{FF2B5EF4-FFF2-40B4-BE49-F238E27FC236}">
                <a16:creationId xmlns:a16="http://schemas.microsoft.com/office/drawing/2014/main" id="{7D007E76-AC74-40AB-972F-30BA53CD3799}"/>
              </a:ext>
            </a:extLst>
          </p:cNvPr>
          <p:cNvSpPr txBox="1"/>
          <p:nvPr/>
        </p:nvSpPr>
        <p:spPr>
          <a:xfrm>
            <a:off x="1597333" y="39822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Amministrativo Distretto ASL</a:t>
            </a:r>
          </a:p>
        </p:txBody>
      </p:sp>
      <p:sp>
        <p:nvSpPr>
          <p:cNvPr id="15" name="CasellaDiTesto 9">
            <a:extLst>
              <a:ext uri="{FF2B5EF4-FFF2-40B4-BE49-F238E27FC236}">
                <a16:creationId xmlns:a16="http://schemas.microsoft.com/office/drawing/2014/main" id="{A2750B31-D67A-DC43-8378-278731AF93C2}"/>
              </a:ext>
            </a:extLst>
          </p:cNvPr>
          <p:cNvSpPr txBox="1"/>
          <p:nvPr/>
        </p:nvSpPr>
        <p:spPr>
          <a:xfrm>
            <a:off x="1597333" y="208575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6" name="CasellaDiTesto 9">
            <a:extLst>
              <a:ext uri="{FF2B5EF4-FFF2-40B4-BE49-F238E27FC236}">
                <a16:creationId xmlns:a16="http://schemas.microsoft.com/office/drawing/2014/main" id="{A708A207-B0A2-7B51-DA74-1B7253732487}"/>
              </a:ext>
            </a:extLst>
          </p:cNvPr>
          <p:cNvSpPr txBox="1"/>
          <p:nvPr/>
        </p:nvSpPr>
        <p:spPr>
          <a:xfrm>
            <a:off x="1597330" y="4456346"/>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
        <p:nvSpPr>
          <p:cNvPr id="3" name="CasellaDiTesto 2">
            <a:extLst>
              <a:ext uri="{FF2B5EF4-FFF2-40B4-BE49-F238E27FC236}">
                <a16:creationId xmlns:a16="http://schemas.microsoft.com/office/drawing/2014/main" id="{DAF10666-8CE1-0DCC-9708-B277C58A35F4}"/>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2331556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82513B5-C0BC-EC08-BD4C-25A24D48A55A}"/>
              </a:ext>
            </a:extLst>
          </p:cNvPr>
          <p:cNvPicPr>
            <a:picLocks noChangeAspect="1"/>
          </p:cNvPicPr>
          <p:nvPr/>
        </p:nvPicPr>
        <p:blipFill>
          <a:blip r:embed="rId2"/>
          <a:stretch>
            <a:fillRect/>
          </a:stretch>
        </p:blipFill>
        <p:spPr>
          <a:xfrm>
            <a:off x="5625525" y="1723338"/>
            <a:ext cx="6389077" cy="2872062"/>
          </a:xfrm>
          <a:prstGeom prst="rect">
            <a:avLst/>
          </a:prstGeom>
          <a:ln>
            <a:solidFill>
              <a:srgbClr val="4472C4"/>
            </a:solidFill>
          </a:ln>
        </p:spPr>
      </p:pic>
      <p:sp>
        <p:nvSpPr>
          <p:cNvPr id="5" name="Ovale 4">
            <a:extLst>
              <a:ext uri="{FF2B5EF4-FFF2-40B4-BE49-F238E27FC236}">
                <a16:creationId xmlns:a16="http://schemas.microsoft.com/office/drawing/2014/main" id="{EC011CAD-2EFA-001A-C2E9-D996BB6EE274}"/>
              </a:ext>
            </a:extLst>
          </p:cNvPr>
          <p:cNvSpPr/>
          <p:nvPr/>
        </p:nvSpPr>
        <p:spPr>
          <a:xfrm>
            <a:off x="11688872" y="4063888"/>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0"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06 – Canale di Assistenza</a:t>
            </a:r>
            <a:endParaRPr lang="it-IT"/>
          </a:p>
        </p:txBody>
      </p:sp>
      <p:sp>
        <p:nvSpPr>
          <p:cNvPr id="3" name="Rettangolo 2">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9" name="Rettangolo 8">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TotalTime>
  <Words>4355</Words>
  <Application>Microsoft Office PowerPoint</Application>
  <PresentationFormat>Widescreen</PresentationFormat>
  <Paragraphs>385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445</cp:revision>
  <dcterms:created xsi:type="dcterms:W3CDTF">2020-04-07T10:41:41Z</dcterms:created>
  <dcterms:modified xsi:type="dcterms:W3CDTF">2026-10-09T14:18:18Z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