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handoutMasterIdLst>
    <p:handoutMasterId r:id="rId31"/>
  </p:handoutMasterIdLst>
  <p:sldIdLst>
    <p:sldId id="2147377771" r:id="rId5"/>
    <p:sldId id="2147377786" r:id="rId6"/>
    <p:sldId id="2147377787" r:id="rId7"/>
    <p:sldId id="2147377788" r:id="rId8"/>
    <p:sldId id="2147377791" r:id="rId9"/>
    <p:sldId id="2147377792" r:id="rId10"/>
    <p:sldId id="2147377793" r:id="rId11"/>
    <p:sldId id="2147377794" r:id="rId12"/>
    <p:sldId id="2147377795" r:id="rId13"/>
    <p:sldId id="2147377785" r:id="rId14"/>
    <p:sldId id="2147377834" r:id="rId15"/>
    <p:sldId id="2147377784" r:id="rId16"/>
    <p:sldId id="2147377799" r:id="rId17"/>
    <p:sldId id="2147377823" r:id="rId18"/>
    <p:sldId id="2147377833" r:id="rId19"/>
    <p:sldId id="2147377824" r:id="rId20"/>
    <p:sldId id="2147377825" r:id="rId21"/>
    <p:sldId id="2147377826" r:id="rId22"/>
    <p:sldId id="2147377827" r:id="rId23"/>
    <p:sldId id="2147377828" r:id="rId24"/>
    <p:sldId id="2147377829" r:id="rId25"/>
    <p:sldId id="2147377831" r:id="rId26"/>
    <p:sldId id="2147377810" r:id="rId27"/>
    <p:sldId id="2147377832" r:id="rId28"/>
    <p:sldId id="2147377741" r:id="rId2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86"/>
            <p14:sldId id="2147377787"/>
            <p14:sldId id="2147377788"/>
            <p14:sldId id="2147377791"/>
            <p14:sldId id="2147377792"/>
            <p14:sldId id="2147377793"/>
            <p14:sldId id="2147377794"/>
            <p14:sldId id="2147377795"/>
            <p14:sldId id="2147377785"/>
            <p14:sldId id="2147377834"/>
            <p14:sldId id="2147377784"/>
            <p14:sldId id="2147377799"/>
            <p14:sldId id="2147377823"/>
            <p14:sldId id="2147377833"/>
            <p14:sldId id="2147377824"/>
            <p14:sldId id="2147377825"/>
            <p14:sldId id="2147377826"/>
            <p14:sldId id="2147377827"/>
            <p14:sldId id="2147377828"/>
            <p14:sldId id="2147377829"/>
            <p14:sldId id="2147377831"/>
            <p14:sldId id="2147377810"/>
            <p14:sldId id="2147377832"/>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B74"/>
    <a:srgbClr val="2E4E84"/>
    <a:srgbClr val="2F568D"/>
    <a:srgbClr val="3093BD"/>
    <a:srgbClr val="B94619"/>
    <a:srgbClr val="E66216"/>
    <a:srgbClr val="FFF9C4"/>
    <a:srgbClr val="E8F5E9"/>
    <a:srgbClr val="FCE4EC"/>
    <a:srgbClr val="FFF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34" dt="2026-10-09T15:40:43.150"/>
    <p1510:client id="{21DE0139-4340-1779-79B2-54124BCC11E8}" v="33" dt="2026-10-09T15:35:10.168"/>
    <p1510:client id="{A5D73F4E-7A3C-0E25-67A1-A73FC7D568D0}" v="153" dt="2026-10-09T12:42:46.0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5" d="100"/>
          <a:sy n="155" d="100"/>
        </p:scale>
        <p:origin x="-4344" y="-1594"/>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2:17:36.578" v="7" actId="1076"/>
      <pc:docMkLst>
        <pc:docMk/>
      </pc:docMkLst>
    </pc:docChg>
  </pc:docChgLst>
  <pc:docChgLst>
    <pc:chgData name="Gaita Matteo" userId="S::matteo.gaita@exprivia.com::3b34493c-787a-4579-8e1b-874cb6e86215" providerId="AD" clId="Web-{A5D73F4E-7A3C-0E25-67A1-A73FC7D568D0}"/>
    <pc:docChg chg="addSld delSld modSld modSection">
      <pc:chgData name="Gaita Matteo" userId="S::matteo.gaita@exprivia.com::3b34493c-787a-4579-8e1b-874cb6e86215" providerId="AD" clId="Web-{A5D73F4E-7A3C-0E25-67A1-A73FC7D568D0}" dt="2026-10-09T12:42:46.026" v="148" actId="1076"/>
      <pc:docMkLst>
        <pc:docMk/>
      </pc:docMkLst>
      <pc:sldChg chg="addSp delSp del">
        <pc:chgData name="Gaita Matteo" userId="S::matteo.gaita@exprivia.com::3b34493c-787a-4579-8e1b-874cb6e86215" providerId="AD" clId="Web-{A5D73F4E-7A3C-0E25-67A1-A73FC7D568D0}" dt="2026-10-09T12:36:01.306" v="16"/>
        <pc:sldMkLst>
          <pc:docMk/>
          <pc:sldMk cId="2548431930" sldId="2147377783"/>
        </pc:sldMkLst>
        <pc:spChg chg="add del">
          <ac:chgData name="Gaita Matteo" userId="S::matteo.gaita@exprivia.com::3b34493c-787a-4579-8e1b-874cb6e86215" providerId="AD" clId="Web-{A5D73F4E-7A3C-0E25-67A1-A73FC7D568D0}" dt="2026-10-09T12:34:55.710" v="12"/>
          <ac:spMkLst>
            <pc:docMk/>
            <pc:sldMk cId="2548431930" sldId="2147377783"/>
            <ac:spMk id="2" creationId="{AE1D9AE4-0D8F-090C-4D80-2506906652B0}"/>
          </ac:spMkLst>
        </pc:spChg>
        <pc:spChg chg="add del">
          <ac:chgData name="Gaita Matteo" userId="S::matteo.gaita@exprivia.com::3b34493c-787a-4579-8e1b-874cb6e86215" providerId="AD" clId="Web-{A5D73F4E-7A3C-0E25-67A1-A73FC7D568D0}" dt="2026-10-09T12:34:55.710" v="12"/>
          <ac:spMkLst>
            <pc:docMk/>
            <pc:sldMk cId="2548431930" sldId="2147377783"/>
            <ac:spMk id="5" creationId="{10E848EA-DF92-E784-F8AA-5FCEFB3C0BD8}"/>
          </ac:spMkLst>
        </pc:spChg>
        <pc:spChg chg="del">
          <ac:chgData name="Gaita Matteo" userId="S::matteo.gaita@exprivia.com::3b34493c-787a-4579-8e1b-874cb6e86215" providerId="AD" clId="Web-{A5D73F4E-7A3C-0E25-67A1-A73FC7D568D0}" dt="2026-10-09T12:34:30.741" v="10"/>
          <ac:spMkLst>
            <pc:docMk/>
            <pc:sldMk cId="2548431930" sldId="2147377783"/>
            <ac:spMk id="8" creationId="{B7C36029-2E6F-3BA2-31B8-5DAA580CB1D2}"/>
          </ac:spMkLst>
        </pc:spChg>
        <pc:spChg chg="del">
          <ac:chgData name="Gaita Matteo" userId="S::matteo.gaita@exprivia.com::3b34493c-787a-4579-8e1b-874cb6e86215" providerId="AD" clId="Web-{A5D73F4E-7A3C-0E25-67A1-A73FC7D568D0}" dt="2026-10-09T12:34:30.741" v="9"/>
          <ac:spMkLst>
            <pc:docMk/>
            <pc:sldMk cId="2548431930" sldId="2147377783"/>
            <ac:spMk id="9" creationId="{13616762-A853-7E68-B23B-6454B72EA947}"/>
          </ac:spMkLst>
        </pc:spChg>
      </pc:sldChg>
      <pc:sldChg chg="add">
        <pc:chgData name="Gaita Matteo" userId="S::matteo.gaita@exprivia.com::3b34493c-787a-4579-8e1b-874cb6e86215" providerId="AD" clId="Web-{A5D73F4E-7A3C-0E25-67A1-A73FC7D568D0}" dt="2026-10-09T12:35:27.195" v="13"/>
        <pc:sldMkLst>
          <pc:docMk/>
          <pc:sldMk cId="1411242230" sldId="2147377784"/>
        </pc:sldMkLst>
      </pc:sldChg>
      <pc:sldChg chg="addSp delSp modSp">
        <pc:chgData name="Gaita Matteo" userId="S::matteo.gaita@exprivia.com::3b34493c-787a-4579-8e1b-874cb6e86215" providerId="AD" clId="Web-{A5D73F4E-7A3C-0E25-67A1-A73FC7D568D0}" dt="2026-10-09T12:40:53.678" v="127" actId="1076"/>
        <pc:sldMkLst>
          <pc:docMk/>
          <pc:sldMk cId="2986893048" sldId="2147377785"/>
        </pc:sldMkLst>
        <pc:spChg chg="add">
          <ac:chgData name="Gaita Matteo" userId="S::matteo.gaita@exprivia.com::3b34493c-787a-4579-8e1b-874cb6e86215" providerId="AD" clId="Web-{A5D73F4E-7A3C-0E25-67A1-A73FC7D568D0}" dt="2026-10-09T12:34:26.724" v="8"/>
          <ac:spMkLst>
            <pc:docMk/>
            <pc:sldMk cId="2986893048" sldId="2147377785"/>
            <ac:spMk id="2" creationId="{4F3409B7-F18D-11A2-FDEE-096A456A6390}"/>
          </ac:spMkLst>
        </pc:spChg>
        <pc:spChg chg="add">
          <ac:chgData name="Gaita Matteo" userId="S::matteo.gaita@exprivia.com::3b34493c-787a-4579-8e1b-874cb6e86215" providerId="AD" clId="Web-{A5D73F4E-7A3C-0E25-67A1-A73FC7D568D0}" dt="2026-10-09T12:34:26.724" v="8"/>
          <ac:spMkLst>
            <pc:docMk/>
            <pc:sldMk cId="2986893048" sldId="2147377785"/>
            <ac:spMk id="4" creationId="{86E8E0FC-4E1F-ED84-ED69-1FE6E5550F6D}"/>
          </ac:spMkLst>
        </pc:spChg>
        <pc:spChg chg="mod">
          <ac:chgData name="Gaita Matteo" userId="S::matteo.gaita@exprivia.com::3b34493c-787a-4579-8e1b-874cb6e86215" providerId="AD" clId="Web-{A5D73F4E-7A3C-0E25-67A1-A73FC7D568D0}" dt="2026-10-09T12:40:53.459" v="120" actId="1076"/>
          <ac:spMkLst>
            <pc:docMk/>
            <pc:sldMk cId="2986893048" sldId="2147377785"/>
            <ac:spMk id="5" creationId="{2F921454-1ACE-4CE0-BF6B-8F1AA90EDE52}"/>
          </ac:spMkLst>
        </pc:spChg>
        <pc:spChg chg="del">
          <ac:chgData name="Gaita Matteo" userId="S::matteo.gaita@exprivia.com::3b34493c-787a-4579-8e1b-874cb6e86215" providerId="AD" clId="Web-{A5D73F4E-7A3C-0E25-67A1-A73FC7D568D0}" dt="2026-10-09T12:34:25.490" v="7"/>
          <ac:spMkLst>
            <pc:docMk/>
            <pc:sldMk cId="2986893048" sldId="2147377785"/>
            <ac:spMk id="6" creationId="{B7C36029-2E6F-3BA2-31B8-5DAA580CB1D2}"/>
          </ac:spMkLst>
        </pc:spChg>
        <pc:spChg chg="del">
          <ac:chgData name="Gaita Matteo" userId="S::matteo.gaita@exprivia.com::3b34493c-787a-4579-8e1b-874cb6e86215" providerId="AD" clId="Web-{A5D73F4E-7A3C-0E25-67A1-A73FC7D568D0}" dt="2026-10-09T12:34:25.490" v="6"/>
          <ac:spMkLst>
            <pc:docMk/>
            <pc:sldMk cId="2986893048" sldId="2147377785"/>
            <ac:spMk id="7" creationId="{13616762-A853-7E68-B23B-6454B72EA947}"/>
          </ac:spMkLst>
        </pc:spChg>
        <pc:spChg chg="mod">
          <ac:chgData name="Gaita Matteo" userId="S::matteo.gaita@exprivia.com::3b34493c-787a-4579-8e1b-874cb6e86215" providerId="AD" clId="Web-{A5D73F4E-7A3C-0E25-67A1-A73FC7D568D0}" dt="2026-10-09T12:40:53.553" v="122" actId="1076"/>
          <ac:spMkLst>
            <pc:docMk/>
            <pc:sldMk cId="2986893048" sldId="2147377785"/>
            <ac:spMk id="19" creationId="{B877A836-6BBA-8B11-6AB7-A6E22900098E}"/>
          </ac:spMkLst>
        </pc:spChg>
        <pc:spChg chg="mod">
          <ac:chgData name="Gaita Matteo" userId="S::matteo.gaita@exprivia.com::3b34493c-787a-4579-8e1b-874cb6e86215" providerId="AD" clId="Web-{A5D73F4E-7A3C-0E25-67A1-A73FC7D568D0}" dt="2026-10-09T12:40:53.600" v="124" actId="1076"/>
          <ac:spMkLst>
            <pc:docMk/>
            <pc:sldMk cId="2986893048" sldId="2147377785"/>
            <ac:spMk id="22" creationId="{6EE9F1EB-9180-0562-9606-F93C6167BDA8}"/>
          </ac:spMkLst>
        </pc:spChg>
        <pc:spChg chg="mod">
          <ac:chgData name="Gaita Matteo" userId="S::matteo.gaita@exprivia.com::3b34493c-787a-4579-8e1b-874cb6e86215" providerId="AD" clId="Web-{A5D73F4E-7A3C-0E25-67A1-A73FC7D568D0}" dt="2026-10-09T12:40:53.646" v="126" actId="1076"/>
          <ac:spMkLst>
            <pc:docMk/>
            <pc:sldMk cId="2986893048" sldId="2147377785"/>
            <ac:spMk id="31" creationId="{E8D90792-7F20-3400-6622-467F1C3145A4}"/>
          </ac:spMkLst>
        </pc:spChg>
        <pc:spChg chg="mod">
          <ac:chgData name="Gaita Matteo" userId="S::matteo.gaita@exprivia.com::3b34493c-787a-4579-8e1b-874cb6e86215" providerId="AD" clId="Web-{A5D73F4E-7A3C-0E25-67A1-A73FC7D568D0}" dt="2026-10-09T12:40:53.678" v="127" actId="1076"/>
          <ac:spMkLst>
            <pc:docMk/>
            <pc:sldMk cId="2986893048" sldId="2147377785"/>
            <ac:spMk id="32" creationId="{3DB9E6BB-E977-89AA-9217-549E355B9B64}"/>
          </ac:spMkLst>
        </pc:spChg>
        <pc:picChg chg="mod">
          <ac:chgData name="Gaita Matteo" userId="S::matteo.gaita@exprivia.com::3b34493c-787a-4579-8e1b-874cb6e86215" providerId="AD" clId="Web-{A5D73F4E-7A3C-0E25-67A1-A73FC7D568D0}" dt="2026-10-09T12:40:53.521" v="121" actId="1076"/>
          <ac:picMkLst>
            <pc:docMk/>
            <pc:sldMk cId="2986893048" sldId="2147377785"/>
            <ac:picMk id="10" creationId="{53648FF2-8D04-6814-1DA2-1DDD20A3B031}"/>
          </ac:picMkLst>
        </pc:picChg>
        <pc:picChg chg="mod">
          <ac:chgData name="Gaita Matteo" userId="S::matteo.gaita@exprivia.com::3b34493c-787a-4579-8e1b-874cb6e86215" providerId="AD" clId="Web-{A5D73F4E-7A3C-0E25-67A1-A73FC7D568D0}" dt="2026-10-09T12:40:53.584" v="123" actId="1076"/>
          <ac:picMkLst>
            <pc:docMk/>
            <pc:sldMk cId="2986893048" sldId="2147377785"/>
            <ac:picMk id="21" creationId="{DDCAF363-D199-B0C7-507E-F9D4BF2BAB31}"/>
          </ac:picMkLst>
        </pc:picChg>
        <pc:picChg chg="mod">
          <ac:chgData name="Gaita Matteo" userId="S::matteo.gaita@exprivia.com::3b34493c-787a-4579-8e1b-874cb6e86215" providerId="AD" clId="Web-{A5D73F4E-7A3C-0E25-67A1-A73FC7D568D0}" dt="2026-10-09T12:40:53.631" v="125"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A5D73F4E-7A3C-0E25-67A1-A73FC7D568D0}" dt="2026-10-09T12:40:36.364" v="111" actId="1076"/>
        <pc:sldMkLst>
          <pc:docMk/>
          <pc:sldMk cId="3598641697" sldId="2147377787"/>
        </pc:sldMkLst>
        <pc:picChg chg="mod">
          <ac:chgData name="Gaita Matteo" userId="S::matteo.gaita@exprivia.com::3b34493c-787a-4579-8e1b-874cb6e86215" providerId="AD" clId="Web-{A5D73F4E-7A3C-0E25-67A1-A73FC7D568D0}" dt="2026-10-09T12:40:36.364" v="111" actId="1076"/>
          <ac:picMkLst>
            <pc:docMk/>
            <pc:sldMk cId="3598641697" sldId="2147377787"/>
            <ac:picMk id="4" creationId="{E8E62556-7E32-1948-8880-1B3ACDF64D3F}"/>
          </ac:picMkLst>
        </pc:picChg>
      </pc:sldChg>
      <pc:sldChg chg="addSp delSp">
        <pc:chgData name="Gaita Matteo" userId="S::matteo.gaita@exprivia.com::3b34493c-787a-4579-8e1b-874cb6e86215" providerId="AD" clId="Web-{A5D73F4E-7A3C-0E25-67A1-A73FC7D568D0}" dt="2026-10-09T12:33:56.207" v="2"/>
        <pc:sldMkLst>
          <pc:docMk/>
          <pc:sldMk cId="3056221977" sldId="2147377793"/>
        </pc:sldMkLst>
        <pc:spChg chg="add">
          <ac:chgData name="Gaita Matteo" userId="S::matteo.gaita@exprivia.com::3b34493c-787a-4579-8e1b-874cb6e86215" providerId="AD" clId="Web-{A5D73F4E-7A3C-0E25-67A1-A73FC7D568D0}" dt="2026-10-09T12:33:56.207" v="2"/>
          <ac:spMkLst>
            <pc:docMk/>
            <pc:sldMk cId="3056221977" sldId="2147377793"/>
            <ac:spMk id="2" creationId="{7D411C9B-6047-B2C5-79E6-3AA3F4DFAA09}"/>
          </ac:spMkLst>
        </pc:spChg>
        <pc:spChg chg="add">
          <ac:chgData name="Gaita Matteo" userId="S::matteo.gaita@exprivia.com::3b34493c-787a-4579-8e1b-874cb6e86215" providerId="AD" clId="Web-{A5D73F4E-7A3C-0E25-67A1-A73FC7D568D0}" dt="2026-10-09T12:33:56.207" v="2"/>
          <ac:spMkLst>
            <pc:docMk/>
            <pc:sldMk cId="3056221977" sldId="2147377793"/>
            <ac:spMk id="3" creationId="{87B51086-AEE5-24F5-3790-9ABB9BD68F7D}"/>
          </ac:spMkLst>
        </pc:spChg>
        <pc:spChg chg="del">
          <ac:chgData name="Gaita Matteo" userId="S::matteo.gaita@exprivia.com::3b34493c-787a-4579-8e1b-874cb6e86215" providerId="AD" clId="Web-{A5D73F4E-7A3C-0E25-67A1-A73FC7D568D0}" dt="2026-10-09T12:33:54.989" v="1"/>
          <ac:spMkLst>
            <pc:docMk/>
            <pc:sldMk cId="3056221977" sldId="2147377793"/>
            <ac:spMk id="5" creationId="{77A88410-2550-3795-13E7-79D0EB04CFD8}"/>
          </ac:spMkLst>
        </pc:spChg>
        <pc:spChg chg="del">
          <ac:chgData name="Gaita Matteo" userId="S::matteo.gaita@exprivia.com::3b34493c-787a-4579-8e1b-874cb6e86215" providerId="AD" clId="Web-{A5D73F4E-7A3C-0E25-67A1-A73FC7D568D0}" dt="2026-10-09T12:33:54.989" v="0"/>
          <ac:spMkLst>
            <pc:docMk/>
            <pc:sldMk cId="3056221977" sldId="2147377793"/>
            <ac:spMk id="6" creationId="{C224B5A7-4729-1975-4A2B-76A92DD7777E}"/>
          </ac:spMkLst>
        </pc:spChg>
      </pc:sldChg>
      <pc:sldChg chg="addSp delSp">
        <pc:chgData name="Gaita Matteo" userId="S::matteo.gaita@exprivia.com::3b34493c-787a-4579-8e1b-874cb6e86215" providerId="AD" clId="Web-{A5D73F4E-7A3C-0E25-67A1-A73FC7D568D0}" dt="2026-10-09T12:34:07.848" v="5"/>
        <pc:sldMkLst>
          <pc:docMk/>
          <pc:sldMk cId="1376335689" sldId="2147377794"/>
        </pc:sldMkLst>
        <pc:spChg chg="add">
          <ac:chgData name="Gaita Matteo" userId="S::matteo.gaita@exprivia.com::3b34493c-787a-4579-8e1b-874cb6e86215" providerId="AD" clId="Web-{A5D73F4E-7A3C-0E25-67A1-A73FC7D568D0}" dt="2026-10-09T12:34:07.848" v="5"/>
          <ac:spMkLst>
            <pc:docMk/>
            <pc:sldMk cId="1376335689" sldId="2147377794"/>
            <ac:spMk id="2" creationId="{6D08516F-262B-0477-AD7B-1ED532A5C882}"/>
          </ac:spMkLst>
        </pc:spChg>
        <pc:spChg chg="add">
          <ac:chgData name="Gaita Matteo" userId="S::matteo.gaita@exprivia.com::3b34493c-787a-4579-8e1b-874cb6e86215" providerId="AD" clId="Web-{A5D73F4E-7A3C-0E25-67A1-A73FC7D568D0}" dt="2026-10-09T12:34:07.848" v="5"/>
          <ac:spMkLst>
            <pc:docMk/>
            <pc:sldMk cId="1376335689" sldId="2147377794"/>
            <ac:spMk id="3" creationId="{365CCBF1-8DE9-6315-5C4C-1301DDE04083}"/>
          </ac:spMkLst>
        </pc:spChg>
        <pc:spChg chg="del">
          <ac:chgData name="Gaita Matteo" userId="S::matteo.gaita@exprivia.com::3b34493c-787a-4579-8e1b-874cb6e86215" providerId="AD" clId="Web-{A5D73F4E-7A3C-0E25-67A1-A73FC7D568D0}" dt="2026-10-09T12:34:06.536" v="4"/>
          <ac:spMkLst>
            <pc:docMk/>
            <pc:sldMk cId="1376335689" sldId="2147377794"/>
            <ac:spMk id="5" creationId="{C224B5A7-4729-1975-4A2B-76A92DD7777E}"/>
          </ac:spMkLst>
        </pc:spChg>
        <pc:spChg chg="del">
          <ac:chgData name="Gaita Matteo" userId="S::matteo.gaita@exprivia.com::3b34493c-787a-4579-8e1b-874cb6e86215" providerId="AD" clId="Web-{A5D73F4E-7A3C-0E25-67A1-A73FC7D568D0}" dt="2026-10-09T12:34:06.536" v="3"/>
          <ac:spMkLst>
            <pc:docMk/>
            <pc:sldMk cId="1376335689" sldId="2147377794"/>
            <ac:spMk id="41" creationId="{613266A6-2F91-3B6D-8E9D-53E5E2CD39E2}"/>
          </ac:spMkLst>
        </pc:spChg>
      </pc:sldChg>
      <pc:sldChg chg="del">
        <pc:chgData name="Gaita Matteo" userId="S::matteo.gaita@exprivia.com::3b34493c-787a-4579-8e1b-874cb6e86215" providerId="AD" clId="Web-{A5D73F4E-7A3C-0E25-67A1-A73FC7D568D0}" dt="2026-10-09T12:35:30.461" v="14"/>
        <pc:sldMkLst>
          <pc:docMk/>
          <pc:sldMk cId="4000739087" sldId="2147377822"/>
        </pc:sldMkLst>
      </pc:sldChg>
      <pc:sldChg chg="addSp delSp modSp">
        <pc:chgData name="Gaita Matteo" userId="S::matteo.gaita@exprivia.com::3b34493c-787a-4579-8e1b-874cb6e86215" providerId="AD" clId="Web-{A5D73F4E-7A3C-0E25-67A1-A73FC7D568D0}" dt="2026-10-09T12:41:13.350" v="129" actId="1076"/>
        <pc:sldMkLst>
          <pc:docMk/>
          <pc:sldMk cId="2758302694" sldId="2147377823"/>
        </pc:sldMkLst>
        <pc:spChg chg="add">
          <ac:chgData name="Gaita Matteo" userId="S::matteo.gaita@exprivia.com::3b34493c-787a-4579-8e1b-874cb6e86215" providerId="AD" clId="Web-{A5D73F4E-7A3C-0E25-67A1-A73FC7D568D0}" dt="2026-10-09T12:36:16.479" v="19"/>
          <ac:spMkLst>
            <pc:docMk/>
            <pc:sldMk cId="2758302694" sldId="2147377823"/>
            <ac:spMk id="2" creationId="{418B991D-1C01-0C87-87A0-C56179DFADE5}"/>
          </ac:spMkLst>
        </pc:spChg>
        <pc:spChg chg="add">
          <ac:chgData name="Gaita Matteo" userId="S::matteo.gaita@exprivia.com::3b34493c-787a-4579-8e1b-874cb6e86215" providerId="AD" clId="Web-{A5D73F4E-7A3C-0E25-67A1-A73FC7D568D0}" dt="2026-10-09T12:36:16.479" v="19"/>
          <ac:spMkLst>
            <pc:docMk/>
            <pc:sldMk cId="2758302694" sldId="2147377823"/>
            <ac:spMk id="3" creationId="{017F33B9-5196-8FD1-D8EA-4900F1128744}"/>
          </ac:spMkLst>
        </pc:spChg>
        <pc:spChg chg="del">
          <ac:chgData name="Gaita Matteo" userId="S::matteo.gaita@exprivia.com::3b34493c-787a-4579-8e1b-874cb6e86215" providerId="AD" clId="Web-{A5D73F4E-7A3C-0E25-67A1-A73FC7D568D0}" dt="2026-10-09T12:36:15.338" v="18"/>
          <ac:spMkLst>
            <pc:docMk/>
            <pc:sldMk cId="2758302694" sldId="2147377823"/>
            <ac:spMk id="7" creationId="{6464CF7A-F7D3-7214-75DC-88FF953E6147}"/>
          </ac:spMkLst>
        </pc:spChg>
        <pc:spChg chg="del">
          <ac:chgData name="Gaita Matteo" userId="S::matteo.gaita@exprivia.com::3b34493c-787a-4579-8e1b-874cb6e86215" providerId="AD" clId="Web-{A5D73F4E-7A3C-0E25-67A1-A73FC7D568D0}" dt="2026-10-09T12:36:15.338" v="17"/>
          <ac:spMkLst>
            <pc:docMk/>
            <pc:sldMk cId="2758302694" sldId="2147377823"/>
            <ac:spMk id="8" creationId="{AC0F354D-367F-BE60-36DA-9E2DC3CF13A9}"/>
          </ac:spMkLst>
        </pc:spChg>
        <pc:picChg chg="mod">
          <ac:chgData name="Gaita Matteo" userId="S::matteo.gaita@exprivia.com::3b34493c-787a-4579-8e1b-874cb6e86215" providerId="AD" clId="Web-{A5D73F4E-7A3C-0E25-67A1-A73FC7D568D0}" dt="2026-10-09T12:41:13.350" v="129" actId="1076"/>
          <ac:picMkLst>
            <pc:docMk/>
            <pc:sldMk cId="2758302694" sldId="2147377823"/>
            <ac:picMk id="6" creationId="{83476577-7D18-485F-2DB1-D27DAB74331C}"/>
          </ac:picMkLst>
        </pc:picChg>
      </pc:sldChg>
      <pc:sldChg chg="addSp delSp modSp">
        <pc:chgData name="Gaita Matteo" userId="S::matteo.gaita@exprivia.com::3b34493c-787a-4579-8e1b-874cb6e86215" providerId="AD" clId="Web-{A5D73F4E-7A3C-0E25-67A1-A73FC7D568D0}" dt="2026-10-09T12:41:30.429" v="135" actId="1076"/>
        <pc:sldMkLst>
          <pc:docMk/>
          <pc:sldMk cId="3009252081" sldId="2147377824"/>
        </pc:sldMkLst>
        <pc:spChg chg="del mod">
          <ac:chgData name="Gaita Matteo" userId="S::matteo.gaita@exprivia.com::3b34493c-787a-4579-8e1b-874cb6e86215" providerId="AD" clId="Web-{A5D73F4E-7A3C-0E25-67A1-A73FC7D568D0}" dt="2026-10-09T12:37:20.122" v="42"/>
          <ac:spMkLst>
            <pc:docMk/>
            <pc:sldMk cId="3009252081" sldId="2147377824"/>
            <ac:spMk id="9" creationId="{6464CF7A-F7D3-7214-75DC-88FF953E6147}"/>
          </ac:spMkLst>
        </pc:spChg>
        <pc:spChg chg="del mod">
          <ac:chgData name="Gaita Matteo" userId="S::matteo.gaita@exprivia.com::3b34493c-787a-4579-8e1b-874cb6e86215" providerId="AD" clId="Web-{A5D73F4E-7A3C-0E25-67A1-A73FC7D568D0}" dt="2026-10-09T12:37:20.122" v="41"/>
          <ac:spMkLst>
            <pc:docMk/>
            <pc:sldMk cId="3009252081" sldId="2147377824"/>
            <ac:spMk id="10" creationId="{0DCB59B9-FB95-2BCD-98CF-B375FE0C7ECB}"/>
          </ac:spMkLst>
        </pc:spChg>
        <pc:spChg chg="add mod">
          <ac:chgData name="Gaita Matteo" userId="S::matteo.gaita@exprivia.com::3b34493c-787a-4579-8e1b-874cb6e86215" providerId="AD" clId="Web-{A5D73F4E-7A3C-0E25-67A1-A73FC7D568D0}" dt="2026-10-09T12:37:13.809" v="38" actId="20577"/>
          <ac:spMkLst>
            <pc:docMk/>
            <pc:sldMk cId="3009252081" sldId="2147377824"/>
            <ac:spMk id="15" creationId="{1E70B68E-5E9F-D132-C444-02C2D7814860}"/>
          </ac:spMkLst>
        </pc:spChg>
        <pc:spChg chg="add mod">
          <ac:chgData name="Gaita Matteo" userId="S::matteo.gaita@exprivia.com::3b34493c-787a-4579-8e1b-874cb6e86215" providerId="AD" clId="Web-{A5D73F4E-7A3C-0E25-67A1-A73FC7D568D0}" dt="2026-10-09T12:37:22.685" v="44" actId="20577"/>
          <ac:spMkLst>
            <pc:docMk/>
            <pc:sldMk cId="3009252081" sldId="2147377824"/>
            <ac:spMk id="17" creationId="{DD09992C-157F-6421-5BA3-82A4AFCD6879}"/>
          </ac:spMkLst>
        </pc:spChg>
        <pc:grpChg chg="mod">
          <ac:chgData name="Gaita Matteo" userId="S::matteo.gaita@exprivia.com::3b34493c-787a-4579-8e1b-874cb6e86215" providerId="AD" clId="Web-{A5D73F4E-7A3C-0E25-67A1-A73FC7D568D0}" dt="2026-10-09T12:41:30.414" v="134" actId="1076"/>
          <ac:grpSpMkLst>
            <pc:docMk/>
            <pc:sldMk cId="3009252081" sldId="2147377824"/>
            <ac:grpSpMk id="4" creationId="{55174949-24AC-F9FB-78DB-EC52E5628018}"/>
          </ac:grpSpMkLst>
        </pc:grpChg>
        <pc:grpChg chg="mod">
          <ac:chgData name="Gaita Matteo" userId="S::matteo.gaita@exprivia.com::3b34493c-787a-4579-8e1b-874cb6e86215" providerId="AD" clId="Web-{A5D73F4E-7A3C-0E25-67A1-A73FC7D568D0}" dt="2026-10-09T12:41:30.429" v="135" actId="1076"/>
          <ac:grpSpMkLst>
            <pc:docMk/>
            <pc:sldMk cId="3009252081" sldId="2147377824"/>
            <ac:grpSpMk id="13" creationId="{8276E7BC-082A-BF27-69F3-F477E093B020}"/>
          </ac:grpSpMkLst>
        </pc:grpChg>
        <pc:picChg chg="mod">
          <ac:chgData name="Gaita Matteo" userId="S::matteo.gaita@exprivia.com::3b34493c-787a-4579-8e1b-874cb6e86215" providerId="AD" clId="Web-{A5D73F4E-7A3C-0E25-67A1-A73FC7D568D0}" dt="2026-10-09T12:41:30.398" v="133" actId="1076"/>
          <ac:picMkLst>
            <pc:docMk/>
            <pc:sldMk cId="3009252081" sldId="2147377824"/>
            <ac:picMk id="8" creationId="{BC8F0E42-B0A1-FC25-E64E-72C2F752C29A}"/>
          </ac:picMkLst>
        </pc:picChg>
      </pc:sldChg>
      <pc:sldChg chg="addSp delSp modSp">
        <pc:chgData name="Gaita Matteo" userId="S::matteo.gaita@exprivia.com::3b34493c-787a-4579-8e1b-874cb6e86215" providerId="AD" clId="Web-{A5D73F4E-7A3C-0E25-67A1-A73FC7D568D0}" dt="2026-10-09T12:41:52.180" v="142" actId="14100"/>
        <pc:sldMkLst>
          <pc:docMk/>
          <pc:sldMk cId="1798383205" sldId="2147377825"/>
        </pc:sldMkLst>
        <pc:spChg chg="add mod">
          <ac:chgData name="Gaita Matteo" userId="S::matteo.gaita@exprivia.com::3b34493c-787a-4579-8e1b-874cb6e86215" providerId="AD" clId="Web-{A5D73F4E-7A3C-0E25-67A1-A73FC7D568D0}" dt="2026-10-09T12:37:39.310" v="50" actId="20577"/>
          <ac:spMkLst>
            <pc:docMk/>
            <pc:sldMk cId="1798383205" sldId="2147377825"/>
            <ac:spMk id="5" creationId="{BB756679-283A-4A7D-C6BA-E9317E53F642}"/>
          </ac:spMkLst>
        </pc:spChg>
        <pc:spChg chg="add mod">
          <ac:chgData name="Gaita Matteo" userId="S::matteo.gaita@exprivia.com::3b34493c-787a-4579-8e1b-874cb6e86215" providerId="AD" clId="Web-{A5D73F4E-7A3C-0E25-67A1-A73FC7D568D0}" dt="2026-10-09T12:41:52.180" v="142" actId="14100"/>
          <ac:spMkLst>
            <pc:docMk/>
            <pc:sldMk cId="1798383205" sldId="2147377825"/>
            <ac:spMk id="7" creationId="{40C38598-30BB-7592-09DD-7158E307843E}"/>
          </ac:spMkLst>
        </pc:spChg>
        <pc:spChg chg="mod">
          <ac:chgData name="Gaita Matteo" userId="S::matteo.gaita@exprivia.com::3b34493c-787a-4579-8e1b-874cb6e86215" providerId="AD" clId="Web-{A5D73F4E-7A3C-0E25-67A1-A73FC7D568D0}" dt="2026-10-09T12:41:42.273" v="139" actId="1076"/>
          <ac:spMkLst>
            <pc:docMk/>
            <pc:sldMk cId="1798383205" sldId="2147377825"/>
            <ac:spMk id="15" creationId="{D3887AE0-CFA6-C140-8B36-D051210AD4AC}"/>
          </ac:spMkLst>
        </pc:spChg>
        <pc:spChg chg="del mod">
          <ac:chgData name="Gaita Matteo" userId="S::matteo.gaita@exprivia.com::3b34493c-787a-4579-8e1b-874cb6e86215" providerId="AD" clId="Web-{A5D73F4E-7A3C-0E25-67A1-A73FC7D568D0}" dt="2026-10-09T12:37:51.826" v="55"/>
          <ac:spMkLst>
            <pc:docMk/>
            <pc:sldMk cId="1798383205" sldId="2147377825"/>
            <ac:spMk id="16" creationId="{31D44708-DBCE-55D4-7D8D-F224D2C79E9F}"/>
          </ac:spMkLst>
        </pc:spChg>
        <pc:spChg chg="del mod">
          <ac:chgData name="Gaita Matteo" userId="S::matteo.gaita@exprivia.com::3b34493c-787a-4579-8e1b-874cb6e86215" providerId="AD" clId="Web-{A5D73F4E-7A3C-0E25-67A1-A73FC7D568D0}" dt="2026-10-09T12:37:51.826" v="54"/>
          <ac:spMkLst>
            <pc:docMk/>
            <pc:sldMk cId="1798383205" sldId="2147377825"/>
            <ac:spMk id="17" creationId="{6464CF7A-F7D3-7214-75DC-88FF953E6147}"/>
          </ac:spMkLst>
        </pc:spChg>
        <pc:spChg chg="mod">
          <ac:chgData name="Gaita Matteo" userId="S::matteo.gaita@exprivia.com::3b34493c-787a-4579-8e1b-874cb6e86215" providerId="AD" clId="Web-{A5D73F4E-7A3C-0E25-67A1-A73FC7D568D0}" dt="2026-10-09T12:37:50.311" v="53" actId="1076"/>
          <ac:spMkLst>
            <pc:docMk/>
            <pc:sldMk cId="1798383205" sldId="2147377825"/>
            <ac:spMk id="18" creationId="{6FCAB11F-D19B-6C04-CBE1-82C800F40C17}"/>
          </ac:spMkLst>
        </pc:spChg>
        <pc:picChg chg="mod">
          <ac:chgData name="Gaita Matteo" userId="S::matteo.gaita@exprivia.com::3b34493c-787a-4579-8e1b-874cb6e86215" providerId="AD" clId="Web-{A5D73F4E-7A3C-0E25-67A1-A73FC7D568D0}" dt="2026-10-09T12:41:42.242" v="136" actId="1076"/>
          <ac:picMkLst>
            <pc:docMk/>
            <pc:sldMk cId="1798383205" sldId="2147377825"/>
            <ac:picMk id="12" creationId="{3BA4CDB1-49BF-4708-7169-1884C02B072B}"/>
          </ac:picMkLst>
        </pc:picChg>
        <pc:picChg chg="mod">
          <ac:chgData name="Gaita Matteo" userId="S::matteo.gaita@exprivia.com::3b34493c-787a-4579-8e1b-874cb6e86215" providerId="AD" clId="Web-{A5D73F4E-7A3C-0E25-67A1-A73FC7D568D0}" dt="2026-10-09T12:41:42.242" v="137" actId="1076"/>
          <ac:picMkLst>
            <pc:docMk/>
            <pc:sldMk cId="1798383205" sldId="2147377825"/>
            <ac:picMk id="13" creationId="{56F4ABAE-EEBE-C60F-2CCE-835E4099BF90}"/>
          </ac:picMkLst>
        </pc:picChg>
        <pc:inkChg chg="mod">
          <ac:chgData name="Gaita Matteo" userId="S::matteo.gaita@exprivia.com::3b34493c-787a-4579-8e1b-874cb6e86215" providerId="AD" clId="Web-{A5D73F4E-7A3C-0E25-67A1-A73FC7D568D0}" dt="2026-10-09T12:41:42.273" v="140" actId="1076"/>
          <ac:inkMkLst>
            <pc:docMk/>
            <pc:sldMk cId="1798383205" sldId="2147377825"/>
            <ac:inkMk id="2" creationId="{502F300D-9678-B251-A596-8F9B585399A3}"/>
          </ac:inkMkLst>
        </pc:inkChg>
        <pc:inkChg chg="mod">
          <ac:chgData name="Gaita Matteo" userId="S::matteo.gaita@exprivia.com::3b34493c-787a-4579-8e1b-874cb6e86215" providerId="AD" clId="Web-{A5D73F4E-7A3C-0E25-67A1-A73FC7D568D0}" dt="2026-10-09T12:41:42.289" v="141" actId="1076"/>
          <ac:inkMkLst>
            <pc:docMk/>
            <pc:sldMk cId="1798383205" sldId="2147377825"/>
            <ac:inkMk id="3" creationId="{4A72ADAB-6696-11CB-E2B7-3A96FB5FB3F4}"/>
          </ac:inkMkLst>
        </pc:inkChg>
        <pc:cxnChg chg="mod">
          <ac:chgData name="Gaita Matteo" userId="S::matteo.gaita@exprivia.com::3b34493c-787a-4579-8e1b-874cb6e86215" providerId="AD" clId="Web-{A5D73F4E-7A3C-0E25-67A1-A73FC7D568D0}" dt="2026-10-09T12:41:42.258" v="138" actId="1076"/>
          <ac:cxnSpMkLst>
            <pc:docMk/>
            <pc:sldMk cId="1798383205" sldId="2147377825"/>
            <ac:cxnSpMk id="14" creationId="{D9179E08-6420-EB48-DF06-5BBE1834C69C}"/>
          </ac:cxnSpMkLst>
        </pc:cxnChg>
      </pc:sldChg>
      <pc:sldChg chg="addSp delSp modSp">
        <pc:chgData name="Gaita Matteo" userId="S::matteo.gaita@exprivia.com::3b34493c-787a-4579-8e1b-874cb6e86215" providerId="AD" clId="Web-{A5D73F4E-7A3C-0E25-67A1-A73FC7D568D0}" dt="2026-10-09T12:42:01.962" v="143" actId="14100"/>
        <pc:sldMkLst>
          <pc:docMk/>
          <pc:sldMk cId="4223769131" sldId="2147377826"/>
        </pc:sldMkLst>
        <pc:spChg chg="add mod">
          <ac:chgData name="Gaita Matteo" userId="S::matteo.gaita@exprivia.com::3b34493c-787a-4579-8e1b-874cb6e86215" providerId="AD" clId="Web-{A5D73F4E-7A3C-0E25-67A1-A73FC7D568D0}" dt="2026-10-09T12:38:08.530" v="60" actId="20577"/>
          <ac:spMkLst>
            <pc:docMk/>
            <pc:sldMk cId="4223769131" sldId="2147377826"/>
            <ac:spMk id="3" creationId="{8E4DD3E4-876A-E960-F43F-DE5D34EDCE90}"/>
          </ac:spMkLst>
        </pc:spChg>
        <pc:spChg chg="add mod">
          <ac:chgData name="Gaita Matteo" userId="S::matteo.gaita@exprivia.com::3b34493c-787a-4579-8e1b-874cb6e86215" providerId="AD" clId="Web-{A5D73F4E-7A3C-0E25-67A1-A73FC7D568D0}" dt="2026-10-09T12:42:01.962" v="143" actId="14100"/>
          <ac:spMkLst>
            <pc:docMk/>
            <pc:sldMk cId="4223769131" sldId="2147377826"/>
            <ac:spMk id="5" creationId="{AFA10FAD-0875-FA6B-9208-24DA8B7B615D}"/>
          </ac:spMkLst>
        </pc:spChg>
        <pc:spChg chg="del mod">
          <ac:chgData name="Gaita Matteo" userId="S::matteo.gaita@exprivia.com::3b34493c-787a-4579-8e1b-874cb6e86215" providerId="AD" clId="Web-{A5D73F4E-7A3C-0E25-67A1-A73FC7D568D0}" dt="2026-10-09T12:38:20.765" v="66"/>
          <ac:spMkLst>
            <pc:docMk/>
            <pc:sldMk cId="4223769131" sldId="2147377826"/>
            <ac:spMk id="9" creationId="{31D44708-DBCE-55D4-7D8D-F224D2C79E9F}"/>
          </ac:spMkLst>
        </pc:spChg>
        <pc:spChg chg="del mod">
          <ac:chgData name="Gaita Matteo" userId="S::matteo.gaita@exprivia.com::3b34493c-787a-4579-8e1b-874cb6e86215" providerId="AD" clId="Web-{A5D73F4E-7A3C-0E25-67A1-A73FC7D568D0}" dt="2026-10-09T12:38:20.765" v="65"/>
          <ac:spMkLst>
            <pc:docMk/>
            <pc:sldMk cId="4223769131" sldId="2147377826"/>
            <ac:spMk id="10" creationId="{6464CF7A-F7D3-7214-75DC-88FF953E6147}"/>
          </ac:spMkLst>
        </pc:spChg>
      </pc:sldChg>
      <pc:sldChg chg="addSp delSp modSp">
        <pc:chgData name="Gaita Matteo" userId="S::matteo.gaita@exprivia.com::3b34493c-787a-4579-8e1b-874cb6e86215" providerId="AD" clId="Web-{A5D73F4E-7A3C-0E25-67A1-A73FC7D568D0}" dt="2026-10-09T12:42:08.509" v="144" actId="14100"/>
        <pc:sldMkLst>
          <pc:docMk/>
          <pc:sldMk cId="3319764074" sldId="2147377827"/>
        </pc:sldMkLst>
        <pc:spChg chg="add mod">
          <ac:chgData name="Gaita Matteo" userId="S::matteo.gaita@exprivia.com::3b34493c-787a-4579-8e1b-874cb6e86215" providerId="AD" clId="Web-{A5D73F4E-7A3C-0E25-67A1-A73FC7D568D0}" dt="2026-10-09T12:38:32.656" v="72" actId="20577"/>
          <ac:spMkLst>
            <pc:docMk/>
            <pc:sldMk cId="3319764074" sldId="2147377827"/>
            <ac:spMk id="3" creationId="{D611BC96-6C4F-DEAA-1FAB-AA2148394A67}"/>
          </ac:spMkLst>
        </pc:spChg>
        <pc:spChg chg="add mod">
          <ac:chgData name="Gaita Matteo" userId="S::matteo.gaita@exprivia.com::3b34493c-787a-4579-8e1b-874cb6e86215" providerId="AD" clId="Web-{A5D73F4E-7A3C-0E25-67A1-A73FC7D568D0}" dt="2026-10-09T12:42:08.509" v="144" actId="14100"/>
          <ac:spMkLst>
            <pc:docMk/>
            <pc:sldMk cId="3319764074" sldId="2147377827"/>
            <ac:spMk id="5" creationId="{E6DC8ABF-D69A-2D06-264B-E7B09F364822}"/>
          </ac:spMkLst>
        </pc:spChg>
        <pc:spChg chg="del mod">
          <ac:chgData name="Gaita Matteo" userId="S::matteo.gaita@exprivia.com::3b34493c-787a-4579-8e1b-874cb6e86215" providerId="AD" clId="Web-{A5D73F4E-7A3C-0E25-67A1-A73FC7D568D0}" dt="2026-10-09T12:38:52.063" v="76"/>
          <ac:spMkLst>
            <pc:docMk/>
            <pc:sldMk cId="3319764074" sldId="2147377827"/>
            <ac:spMk id="8" creationId="{31D44708-DBCE-55D4-7D8D-F224D2C79E9F}"/>
          </ac:spMkLst>
        </pc:spChg>
        <pc:spChg chg="del mod">
          <ac:chgData name="Gaita Matteo" userId="S::matteo.gaita@exprivia.com::3b34493c-787a-4579-8e1b-874cb6e86215" providerId="AD" clId="Web-{A5D73F4E-7A3C-0E25-67A1-A73FC7D568D0}" dt="2026-10-09T12:38:52.063" v="75"/>
          <ac:spMkLst>
            <pc:docMk/>
            <pc:sldMk cId="3319764074" sldId="2147377827"/>
            <ac:spMk id="9" creationId="{A83C49F1-1E18-8826-BA5D-189EFF63242A}"/>
          </ac:spMkLst>
        </pc:spChg>
      </pc:sldChg>
      <pc:sldChg chg="addSp delSp modSp">
        <pc:chgData name="Gaita Matteo" userId="S::matteo.gaita@exprivia.com::3b34493c-787a-4579-8e1b-874cb6e86215" providerId="AD" clId="Web-{A5D73F4E-7A3C-0E25-67A1-A73FC7D568D0}" dt="2026-10-09T12:42:25.291" v="145" actId="14100"/>
        <pc:sldMkLst>
          <pc:docMk/>
          <pc:sldMk cId="198149326" sldId="2147377828"/>
        </pc:sldMkLst>
        <pc:spChg chg="del mod">
          <ac:chgData name="Gaita Matteo" userId="S::matteo.gaita@exprivia.com::3b34493c-787a-4579-8e1b-874cb6e86215" providerId="AD" clId="Web-{A5D73F4E-7A3C-0E25-67A1-A73FC7D568D0}" dt="2026-10-09T12:39:21.096" v="89"/>
          <ac:spMkLst>
            <pc:docMk/>
            <pc:sldMk cId="198149326" sldId="2147377828"/>
            <ac:spMk id="10" creationId="{31D44708-DBCE-55D4-7D8D-F224D2C79E9F}"/>
          </ac:spMkLst>
        </pc:spChg>
        <pc:spChg chg="add mod">
          <ac:chgData name="Gaita Matteo" userId="S::matteo.gaita@exprivia.com::3b34493c-787a-4579-8e1b-874cb6e86215" providerId="AD" clId="Web-{A5D73F4E-7A3C-0E25-67A1-A73FC7D568D0}" dt="2026-10-09T12:39:09.798" v="84" actId="20577"/>
          <ac:spMkLst>
            <pc:docMk/>
            <pc:sldMk cId="198149326" sldId="2147377828"/>
            <ac:spMk id="11" creationId="{8BF17105-3E16-EF0F-58AC-CA4F2F3C647B}"/>
          </ac:spMkLst>
        </pc:spChg>
        <pc:spChg chg="del mod">
          <ac:chgData name="Gaita Matteo" userId="S::matteo.gaita@exprivia.com::3b34493c-787a-4579-8e1b-874cb6e86215" providerId="AD" clId="Web-{A5D73F4E-7A3C-0E25-67A1-A73FC7D568D0}" dt="2026-10-09T12:39:21.096" v="88"/>
          <ac:spMkLst>
            <pc:docMk/>
            <pc:sldMk cId="198149326" sldId="2147377828"/>
            <ac:spMk id="12" creationId="{3E9E4EC6-071D-7E87-C5AD-8D3038B5A799}"/>
          </ac:spMkLst>
        </pc:spChg>
        <pc:spChg chg="mod">
          <ac:chgData name="Gaita Matteo" userId="S::matteo.gaita@exprivia.com::3b34493c-787a-4579-8e1b-874cb6e86215" providerId="AD" clId="Web-{A5D73F4E-7A3C-0E25-67A1-A73FC7D568D0}" dt="2026-10-09T12:39:19.721" v="87" actId="1076"/>
          <ac:spMkLst>
            <pc:docMk/>
            <pc:sldMk cId="198149326" sldId="2147377828"/>
            <ac:spMk id="14" creationId="{5F1815E1-5B49-14AA-495E-75C80C2521F0}"/>
          </ac:spMkLst>
        </pc:spChg>
        <pc:spChg chg="add mod">
          <ac:chgData name="Gaita Matteo" userId="S::matteo.gaita@exprivia.com::3b34493c-787a-4579-8e1b-874cb6e86215" providerId="AD" clId="Web-{A5D73F4E-7A3C-0E25-67A1-A73FC7D568D0}" dt="2026-10-09T12:42:25.291" v="145" actId="14100"/>
          <ac:spMkLst>
            <pc:docMk/>
            <pc:sldMk cId="198149326" sldId="2147377828"/>
            <ac:spMk id="15" creationId="{12F03234-7FD7-7F57-40D6-4170324C190F}"/>
          </ac:spMkLst>
        </pc:spChg>
      </pc:sldChg>
      <pc:sldChg chg="addSp delSp modSp">
        <pc:chgData name="Gaita Matteo" userId="S::matteo.gaita@exprivia.com::3b34493c-787a-4579-8e1b-874cb6e86215" providerId="AD" clId="Web-{A5D73F4E-7A3C-0E25-67A1-A73FC7D568D0}" dt="2026-10-09T12:42:32.541" v="146" actId="14100"/>
        <pc:sldMkLst>
          <pc:docMk/>
          <pc:sldMk cId="1234488101" sldId="2147377829"/>
        </pc:sldMkLst>
        <pc:spChg chg="add mod">
          <ac:chgData name="Gaita Matteo" userId="S::matteo.gaita@exprivia.com::3b34493c-787a-4579-8e1b-874cb6e86215" providerId="AD" clId="Web-{A5D73F4E-7A3C-0E25-67A1-A73FC7D568D0}" dt="2026-10-09T12:39:35.096" v="94" actId="20577"/>
          <ac:spMkLst>
            <pc:docMk/>
            <pc:sldMk cId="1234488101" sldId="2147377829"/>
            <ac:spMk id="3" creationId="{C95142E2-CB96-CE6C-0791-BAE575023731}"/>
          </ac:spMkLst>
        </pc:spChg>
        <pc:spChg chg="add mod">
          <ac:chgData name="Gaita Matteo" userId="S::matteo.gaita@exprivia.com::3b34493c-787a-4579-8e1b-874cb6e86215" providerId="AD" clId="Web-{A5D73F4E-7A3C-0E25-67A1-A73FC7D568D0}" dt="2026-10-09T12:42:32.541" v="146" actId="14100"/>
          <ac:spMkLst>
            <pc:docMk/>
            <pc:sldMk cId="1234488101" sldId="2147377829"/>
            <ac:spMk id="5" creationId="{7B411010-39DA-C0C7-0BD5-65AC0094D498}"/>
          </ac:spMkLst>
        </pc:spChg>
        <pc:spChg chg="del mod">
          <ac:chgData name="Gaita Matteo" userId="S::matteo.gaita@exprivia.com::3b34493c-787a-4579-8e1b-874cb6e86215" providerId="AD" clId="Web-{A5D73F4E-7A3C-0E25-67A1-A73FC7D568D0}" dt="2026-10-09T12:39:40.362" v="98"/>
          <ac:spMkLst>
            <pc:docMk/>
            <pc:sldMk cId="1234488101" sldId="2147377829"/>
            <ac:spMk id="8" creationId="{31D44708-DBCE-55D4-7D8D-F224D2C79E9F}"/>
          </ac:spMkLst>
        </pc:spChg>
        <pc:spChg chg="del mod">
          <ac:chgData name="Gaita Matteo" userId="S::matteo.gaita@exprivia.com::3b34493c-787a-4579-8e1b-874cb6e86215" providerId="AD" clId="Web-{A5D73F4E-7A3C-0E25-67A1-A73FC7D568D0}" dt="2026-10-09T12:39:40.362" v="97"/>
          <ac:spMkLst>
            <pc:docMk/>
            <pc:sldMk cId="1234488101" sldId="2147377829"/>
            <ac:spMk id="9" creationId="{6464CF7A-F7D3-7214-75DC-88FF953E6147}"/>
          </ac:spMkLst>
        </pc:spChg>
      </pc:sldChg>
      <pc:sldChg chg="addSp delSp modSp">
        <pc:chgData name="Gaita Matteo" userId="S::matteo.gaita@exprivia.com::3b34493c-787a-4579-8e1b-874cb6e86215" providerId="AD" clId="Web-{A5D73F4E-7A3C-0E25-67A1-A73FC7D568D0}" dt="2026-10-09T12:42:39.604" v="147" actId="14100"/>
        <pc:sldMkLst>
          <pc:docMk/>
          <pc:sldMk cId="3801585769" sldId="2147377831"/>
        </pc:sldMkLst>
        <pc:spChg chg="add mod">
          <ac:chgData name="Gaita Matteo" userId="S::matteo.gaita@exprivia.com::3b34493c-787a-4579-8e1b-874cb6e86215" providerId="AD" clId="Web-{A5D73F4E-7A3C-0E25-67A1-A73FC7D568D0}" dt="2026-10-09T12:39:53.035" v="103" actId="20577"/>
          <ac:spMkLst>
            <pc:docMk/>
            <pc:sldMk cId="3801585769" sldId="2147377831"/>
            <ac:spMk id="3" creationId="{BE13A38C-E9A8-6296-48B6-8E4B2FC2A662}"/>
          </ac:spMkLst>
        </pc:spChg>
        <pc:spChg chg="add mod">
          <ac:chgData name="Gaita Matteo" userId="S::matteo.gaita@exprivia.com::3b34493c-787a-4579-8e1b-874cb6e86215" providerId="AD" clId="Web-{A5D73F4E-7A3C-0E25-67A1-A73FC7D568D0}" dt="2026-10-09T12:42:39.604" v="147" actId="14100"/>
          <ac:spMkLst>
            <pc:docMk/>
            <pc:sldMk cId="3801585769" sldId="2147377831"/>
            <ac:spMk id="5" creationId="{F32B5C4C-A32E-D6F0-DA1C-1B38D5B13EBB}"/>
          </ac:spMkLst>
        </pc:spChg>
        <pc:spChg chg="del mod">
          <ac:chgData name="Gaita Matteo" userId="S::matteo.gaita@exprivia.com::3b34493c-787a-4579-8e1b-874cb6e86215" providerId="AD" clId="Web-{A5D73F4E-7A3C-0E25-67A1-A73FC7D568D0}" dt="2026-10-09T12:39:58.519" v="107"/>
          <ac:spMkLst>
            <pc:docMk/>
            <pc:sldMk cId="3801585769" sldId="2147377831"/>
            <ac:spMk id="8" creationId="{31D44708-DBCE-55D4-7D8D-F224D2C79E9F}"/>
          </ac:spMkLst>
        </pc:spChg>
        <pc:spChg chg="del mod">
          <ac:chgData name="Gaita Matteo" userId="S::matteo.gaita@exprivia.com::3b34493c-787a-4579-8e1b-874cb6e86215" providerId="AD" clId="Web-{A5D73F4E-7A3C-0E25-67A1-A73FC7D568D0}" dt="2026-10-09T12:39:58.519" v="106"/>
          <ac:spMkLst>
            <pc:docMk/>
            <pc:sldMk cId="3801585769" sldId="2147377831"/>
            <ac:spMk id="9" creationId="{6464CF7A-F7D3-7214-75DC-88FF953E6147}"/>
          </ac:spMkLst>
        </pc:spChg>
      </pc:sldChg>
      <pc:sldChg chg="addSp delSp modSp">
        <pc:chgData name="Gaita Matteo" userId="S::matteo.gaita@exprivia.com::3b34493c-787a-4579-8e1b-874cb6e86215" providerId="AD" clId="Web-{A5D73F4E-7A3C-0E25-67A1-A73FC7D568D0}" dt="2026-10-09T12:42:46.026" v="148" actId="1076"/>
        <pc:sldMkLst>
          <pc:docMk/>
          <pc:sldMk cId="2333296320" sldId="2147377832"/>
        </pc:sldMkLst>
        <pc:spChg chg="add">
          <ac:chgData name="Gaita Matteo" userId="S::matteo.gaita@exprivia.com::3b34493c-787a-4579-8e1b-874cb6e86215" providerId="AD" clId="Web-{A5D73F4E-7A3C-0E25-67A1-A73FC7D568D0}" dt="2026-10-09T12:40:15.754" v="110"/>
          <ac:spMkLst>
            <pc:docMk/>
            <pc:sldMk cId="2333296320" sldId="2147377832"/>
            <ac:spMk id="2" creationId="{0A60CCE5-6236-901F-8C24-E9A16DC625C3}"/>
          </ac:spMkLst>
        </pc:spChg>
        <pc:spChg chg="add">
          <ac:chgData name="Gaita Matteo" userId="S::matteo.gaita@exprivia.com::3b34493c-787a-4579-8e1b-874cb6e86215" providerId="AD" clId="Web-{A5D73F4E-7A3C-0E25-67A1-A73FC7D568D0}" dt="2026-10-09T12:40:15.754" v="110"/>
          <ac:spMkLst>
            <pc:docMk/>
            <pc:sldMk cId="2333296320" sldId="2147377832"/>
            <ac:spMk id="3" creationId="{8A46ED92-41D1-9CF7-93EF-E479E2E882B7}"/>
          </ac:spMkLst>
        </pc:spChg>
        <pc:spChg chg="del">
          <ac:chgData name="Gaita Matteo" userId="S::matteo.gaita@exprivia.com::3b34493c-787a-4579-8e1b-874cb6e86215" providerId="AD" clId="Web-{A5D73F4E-7A3C-0E25-67A1-A73FC7D568D0}" dt="2026-10-09T12:40:13.457" v="109"/>
          <ac:spMkLst>
            <pc:docMk/>
            <pc:sldMk cId="2333296320" sldId="2147377832"/>
            <ac:spMk id="7" creationId="{6464CF7A-F7D3-7214-75DC-88FF953E6147}"/>
          </ac:spMkLst>
        </pc:spChg>
        <pc:spChg chg="del">
          <ac:chgData name="Gaita Matteo" userId="S::matteo.gaita@exprivia.com::3b34493c-787a-4579-8e1b-874cb6e86215" providerId="AD" clId="Web-{A5D73F4E-7A3C-0E25-67A1-A73FC7D568D0}" dt="2026-10-09T12:40:13.457" v="108"/>
          <ac:spMkLst>
            <pc:docMk/>
            <pc:sldMk cId="2333296320" sldId="2147377832"/>
            <ac:spMk id="8" creationId="{DA25F2D0-C07E-6558-68E9-8617650B3C7B}"/>
          </ac:spMkLst>
        </pc:spChg>
        <pc:picChg chg="mod">
          <ac:chgData name="Gaita Matteo" userId="S::matteo.gaita@exprivia.com::3b34493c-787a-4579-8e1b-874cb6e86215" providerId="AD" clId="Web-{A5D73F4E-7A3C-0E25-67A1-A73FC7D568D0}" dt="2026-10-09T12:42:46.026" v="148" actId="1076"/>
          <ac:picMkLst>
            <pc:docMk/>
            <pc:sldMk cId="2333296320" sldId="2147377832"/>
            <ac:picMk id="5" creationId="{263E08CD-F950-6AE8-D9B4-5A784D2A8DF7}"/>
          </ac:picMkLst>
        </pc:picChg>
      </pc:sldChg>
      <pc:sldChg chg="addSp delSp modSp">
        <pc:chgData name="Gaita Matteo" userId="S::matteo.gaita@exprivia.com::3b34493c-787a-4579-8e1b-874cb6e86215" providerId="AD" clId="Web-{A5D73F4E-7A3C-0E25-67A1-A73FC7D568D0}" dt="2026-10-09T12:36:58.387" v="33" actId="20577"/>
        <pc:sldMkLst>
          <pc:docMk/>
          <pc:sldMk cId="2567257230" sldId="2147377833"/>
        </pc:sldMkLst>
        <pc:spChg chg="add mod">
          <ac:chgData name="Gaita Matteo" userId="S::matteo.gaita@exprivia.com::3b34493c-787a-4579-8e1b-874cb6e86215" providerId="AD" clId="Web-{A5D73F4E-7A3C-0E25-67A1-A73FC7D568D0}" dt="2026-10-09T12:36:41.964" v="25" actId="20577"/>
          <ac:spMkLst>
            <pc:docMk/>
            <pc:sldMk cId="2567257230" sldId="2147377833"/>
            <ac:spMk id="3" creationId="{D9A99F2F-0644-ECFF-1D7E-E790A68DBC94}"/>
          </ac:spMkLst>
        </pc:spChg>
        <pc:spChg chg="del mod">
          <ac:chgData name="Gaita Matteo" userId="S::matteo.gaita@exprivia.com::3b34493c-787a-4579-8e1b-874cb6e86215" providerId="AD" clId="Web-{A5D73F4E-7A3C-0E25-67A1-A73FC7D568D0}" dt="2026-10-09T12:36:49.230" v="30"/>
          <ac:spMkLst>
            <pc:docMk/>
            <pc:sldMk cId="2567257230" sldId="2147377833"/>
            <ac:spMk id="7" creationId="{6464CF7A-F7D3-7214-75DC-88FF953E6147}"/>
          </ac:spMkLst>
        </pc:spChg>
        <pc:spChg chg="del mod">
          <ac:chgData name="Gaita Matteo" userId="S::matteo.gaita@exprivia.com::3b34493c-787a-4579-8e1b-874cb6e86215" providerId="AD" clId="Web-{A5D73F4E-7A3C-0E25-67A1-A73FC7D568D0}" dt="2026-10-09T12:36:49.230" v="29"/>
          <ac:spMkLst>
            <pc:docMk/>
            <pc:sldMk cId="2567257230" sldId="2147377833"/>
            <ac:spMk id="8" creationId="{F7D92BE6-EBB0-95B7-4108-69227C38D442}"/>
          </ac:spMkLst>
        </pc:spChg>
        <pc:spChg chg="add mod">
          <ac:chgData name="Gaita Matteo" userId="S::matteo.gaita@exprivia.com::3b34493c-787a-4579-8e1b-874cb6e86215" providerId="AD" clId="Web-{A5D73F4E-7A3C-0E25-67A1-A73FC7D568D0}" dt="2026-10-09T12:36:58.387" v="33" actId="20577"/>
          <ac:spMkLst>
            <pc:docMk/>
            <pc:sldMk cId="2567257230" sldId="2147377833"/>
            <ac:spMk id="9" creationId="{3297C076-0099-EFE2-350B-19BECEA9F868}"/>
          </ac:spMkLst>
        </pc:spChg>
      </pc:sldChg>
      <pc:sldChg chg="modSp add">
        <pc:chgData name="Gaita Matteo" userId="S::matteo.gaita@exprivia.com::3b34493c-787a-4579-8e1b-874cb6e86215" providerId="AD" clId="Web-{A5D73F4E-7A3C-0E25-67A1-A73FC7D568D0}" dt="2026-10-09T12:40:59.537" v="128" actId="1076"/>
        <pc:sldMkLst>
          <pc:docMk/>
          <pc:sldMk cId="3739140559" sldId="2147377834"/>
        </pc:sldMkLst>
        <pc:picChg chg="mod">
          <ac:chgData name="Gaita Matteo" userId="S::matteo.gaita@exprivia.com::3b34493c-787a-4579-8e1b-874cb6e86215" providerId="AD" clId="Web-{A5D73F4E-7A3C-0E25-67A1-A73FC7D568D0}" dt="2026-10-09T12:40:59.537" v="128" actId="1076"/>
          <ac:picMkLst>
            <pc:docMk/>
            <pc:sldMk cId="3739140559" sldId="2147377834"/>
            <ac:picMk id="3" creationId="{1B2A649F-4F13-3683-C535-6618CFA973D9}"/>
          </ac:picMkLst>
        </pc:picChg>
      </pc:sldChg>
    </pc:docChg>
  </pc:docChgLst>
  <pc:docChgLst>
    <pc:chgData name="Gaita Matteo" userId="S::matteo.gaita@exprivia.com::3b34493c-787a-4579-8e1b-874cb6e86215" providerId="AD" clId="Web-{CA9389E7-234D-08BA-0ABE-B292C4C06377}"/>
    <pc:docChg chg="addSld modSld modSection">
      <pc:chgData name="Gaita Matteo" userId="S::matteo.gaita@exprivia.com::3b34493c-787a-4579-8e1b-874cb6e86215" providerId="AD" clId="Web-{CA9389E7-234D-08BA-0ABE-B292C4C06377}" dt="2026-10-05T13:35:59.763" v="188"/>
      <pc:docMkLst>
        <pc:docMk/>
      </pc:docMkLst>
      <pc:sldChg chg="modSp">
        <pc:chgData name="Gaita Matteo" userId="S::matteo.gaita@exprivia.com::3b34493c-787a-4579-8e1b-874cb6e86215" providerId="AD" clId="Web-{CA9389E7-234D-08BA-0ABE-B292C4C06377}" dt="2026-10-05T13:24:56.444" v="27" actId="1076"/>
        <pc:sldMkLst>
          <pc:docMk/>
          <pc:sldMk cId="1519319138" sldId="2147377771"/>
        </pc:sldMkLst>
        <pc:spChg chg="mod">
          <ac:chgData name="Gaita Matteo" userId="S::matteo.gaita@exprivia.com::3b34493c-787a-4579-8e1b-874cb6e86215" providerId="AD" clId="Web-{CA9389E7-234D-08BA-0ABE-B292C4C06377}" dt="2026-10-05T13:24:56.444" v="27"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CA9389E7-234D-08BA-0ABE-B292C4C06377}" dt="2026-10-05T13:28:54.390" v="106" actId="14100"/>
        <pc:sldMkLst>
          <pc:docMk/>
          <pc:sldMk cId="2497131579" sldId="2147377786"/>
        </pc:sldMkLst>
        <pc:spChg chg="add mod">
          <ac:chgData name="Gaita Matteo" userId="S::matteo.gaita@exprivia.com::3b34493c-787a-4579-8e1b-874cb6e86215" providerId="AD" clId="Web-{CA9389E7-234D-08BA-0ABE-B292C4C06377}" dt="2026-10-05T13:28:54.390" v="106" actId="14100"/>
          <ac:spMkLst>
            <pc:docMk/>
            <pc:sldMk cId="2497131579" sldId="2147377786"/>
            <ac:spMk id="14" creationId="{F5689BE1-8041-F8C2-91CE-3D1CF07B9B2B}"/>
          </ac:spMkLst>
        </pc:spChg>
      </pc:sldChg>
      <pc:sldChg chg="addSp delSp modSp new">
        <pc:chgData name="Gaita Matteo" userId="S::matteo.gaita@exprivia.com::3b34493c-787a-4579-8e1b-874cb6e86215" providerId="AD" clId="Web-{CA9389E7-234D-08BA-0ABE-B292C4C06377}" dt="2026-10-05T13:29:01.921" v="107"/>
        <pc:sldMkLst>
          <pc:docMk/>
          <pc:sldMk cId="1281900040" sldId="2147377788"/>
        </pc:sldMkLst>
        <pc:spChg chg="add">
          <ac:chgData name="Gaita Matteo" userId="S::matteo.gaita@exprivia.com::3b34493c-787a-4579-8e1b-874cb6e86215" providerId="AD" clId="Web-{CA9389E7-234D-08BA-0ABE-B292C4C06377}" dt="2026-10-05T13:29:01.921" v="107"/>
          <ac:spMkLst>
            <pc:docMk/>
            <pc:sldMk cId="1281900040" sldId="2147377788"/>
            <ac:spMk id="16" creationId="{CEF6FD49-FC78-4E08-93D5-53F5335DE94B}"/>
          </ac:spMkLst>
        </pc:spChg>
      </pc:sldChg>
      <pc:sldChg chg="addSp delSp modSp new">
        <pc:chgData name="Gaita Matteo" userId="S::matteo.gaita@exprivia.com::3b34493c-787a-4579-8e1b-874cb6e86215" providerId="AD" clId="Web-{CA9389E7-234D-08BA-0ABE-B292C4C06377}" dt="2026-10-05T13:34:22.681" v="170" actId="20577"/>
        <pc:sldMkLst>
          <pc:docMk/>
          <pc:sldMk cId="2023538604" sldId="2147377791"/>
        </pc:sldMkLst>
        <pc:spChg chg="add">
          <ac:chgData name="Gaita Matteo" userId="S::matteo.gaita@exprivia.com::3b34493c-787a-4579-8e1b-874cb6e86215" providerId="AD" clId="Web-{CA9389E7-234D-08BA-0ABE-B292C4C06377}" dt="2026-10-05T13:31:34.520" v="124"/>
          <ac:spMkLst>
            <pc:docMk/>
            <pc:sldMk cId="2023538604" sldId="2147377791"/>
            <ac:spMk id="8" creationId="{078E902F-972E-244D-BC55-ACBBC01CF942}"/>
          </ac:spMkLst>
        </pc:spChg>
        <pc:spChg chg="add">
          <ac:chgData name="Gaita Matteo" userId="S::matteo.gaita@exprivia.com::3b34493c-787a-4579-8e1b-874cb6e86215" providerId="AD" clId="Web-{CA9389E7-234D-08BA-0ABE-B292C4C06377}" dt="2026-10-05T13:31:34.520" v="124"/>
          <ac:spMkLst>
            <pc:docMk/>
            <pc:sldMk cId="2023538604" sldId="2147377791"/>
            <ac:spMk id="10" creationId="{EDAF70AE-92BC-15CC-8858-2F1BA8BFF3C9}"/>
          </ac:spMkLst>
        </pc:spChg>
        <pc:spChg chg="add">
          <ac:chgData name="Gaita Matteo" userId="S::matteo.gaita@exprivia.com::3b34493c-787a-4579-8e1b-874cb6e86215" providerId="AD" clId="Web-{CA9389E7-234D-08BA-0ABE-B292C4C06377}" dt="2026-10-05T13:31:34.520" v="124"/>
          <ac:spMkLst>
            <pc:docMk/>
            <pc:sldMk cId="2023538604" sldId="2147377791"/>
            <ac:spMk id="14" creationId="{5BC41A9A-3316-779C-51B1-9B124B2FBF7C}"/>
          </ac:spMkLst>
        </pc:spChg>
        <pc:spChg chg="add">
          <ac:chgData name="Gaita Matteo" userId="S::matteo.gaita@exprivia.com::3b34493c-787a-4579-8e1b-874cb6e86215" providerId="AD" clId="Web-{CA9389E7-234D-08BA-0ABE-B292C4C06377}" dt="2026-10-05T13:31:34.520" v="124"/>
          <ac:spMkLst>
            <pc:docMk/>
            <pc:sldMk cId="2023538604" sldId="2147377791"/>
            <ac:spMk id="16" creationId="{B05154B7-F450-112B-922C-AC207C733FBE}"/>
          </ac:spMkLst>
        </pc:spChg>
        <pc:spChg chg="add">
          <ac:chgData name="Gaita Matteo" userId="S::matteo.gaita@exprivia.com::3b34493c-787a-4579-8e1b-874cb6e86215" providerId="AD" clId="Web-{CA9389E7-234D-08BA-0ABE-B292C4C06377}" dt="2026-10-05T13:31:34.520" v="124"/>
          <ac:spMkLst>
            <pc:docMk/>
            <pc:sldMk cId="2023538604" sldId="2147377791"/>
            <ac:spMk id="24" creationId="{0A0D1C49-8D61-1915-8254-28475436298D}"/>
          </ac:spMkLst>
        </pc:spChg>
        <pc:spChg chg="add">
          <ac:chgData name="Gaita Matteo" userId="S::matteo.gaita@exprivia.com::3b34493c-787a-4579-8e1b-874cb6e86215" providerId="AD" clId="Web-{CA9389E7-234D-08BA-0ABE-B292C4C06377}" dt="2026-10-05T13:31:34.520" v="124"/>
          <ac:spMkLst>
            <pc:docMk/>
            <pc:sldMk cId="2023538604" sldId="2147377791"/>
            <ac:spMk id="25" creationId="{69270D33-EDC2-3B46-8654-A0B22A42FCAA}"/>
          </ac:spMkLst>
        </pc:spChg>
        <pc:spChg chg="add">
          <ac:chgData name="Gaita Matteo" userId="S::matteo.gaita@exprivia.com::3b34493c-787a-4579-8e1b-874cb6e86215" providerId="AD" clId="Web-{CA9389E7-234D-08BA-0ABE-B292C4C06377}" dt="2026-10-05T13:31:34.520" v="124"/>
          <ac:spMkLst>
            <pc:docMk/>
            <pc:sldMk cId="2023538604" sldId="2147377791"/>
            <ac:spMk id="26" creationId="{B2339B2C-0FD1-9556-9B53-E9AA8FF7F21A}"/>
          </ac:spMkLst>
        </pc:spChg>
        <pc:spChg chg="add">
          <ac:chgData name="Gaita Matteo" userId="S::matteo.gaita@exprivia.com::3b34493c-787a-4579-8e1b-874cb6e86215" providerId="AD" clId="Web-{CA9389E7-234D-08BA-0ABE-B292C4C06377}" dt="2026-10-05T13:31:34.520" v="124"/>
          <ac:spMkLst>
            <pc:docMk/>
            <pc:sldMk cId="2023538604" sldId="2147377791"/>
            <ac:spMk id="45" creationId="{737A898E-292B-A12B-4884-ADCAEB069316}"/>
          </ac:spMkLst>
        </pc:spChg>
        <pc:spChg chg="add">
          <ac:chgData name="Gaita Matteo" userId="S::matteo.gaita@exprivia.com::3b34493c-787a-4579-8e1b-874cb6e86215" providerId="AD" clId="Web-{CA9389E7-234D-08BA-0ABE-B292C4C06377}" dt="2026-10-05T13:31:34.520" v="124"/>
          <ac:spMkLst>
            <pc:docMk/>
            <pc:sldMk cId="2023538604" sldId="2147377791"/>
            <ac:spMk id="49" creationId="{A8F0EC1A-860C-6E50-7CD0-042882A94B7D}"/>
          </ac:spMkLst>
        </pc:spChg>
        <pc:spChg chg="add mod">
          <ac:chgData name="Gaita Matteo" userId="S::matteo.gaita@exprivia.com::3b34493c-787a-4579-8e1b-874cb6e86215" providerId="AD" clId="Web-{CA9389E7-234D-08BA-0ABE-B292C4C06377}" dt="2026-10-05T13:34:22.681" v="170" actId="20577"/>
          <ac:spMkLst>
            <pc:docMk/>
            <pc:sldMk cId="2023538604" sldId="2147377791"/>
            <ac:spMk id="53" creationId="{68C59F9E-B609-2400-AF0D-B272D0B5CB11}"/>
          </ac:spMkLst>
        </pc:spChg>
      </pc:sldChg>
      <pc:sldChg chg="addSp delSp modSp new">
        <pc:chgData name="Gaita Matteo" userId="S::matteo.gaita@exprivia.com::3b34493c-787a-4579-8e1b-874cb6e86215" providerId="AD" clId="Web-{CA9389E7-234D-08BA-0ABE-B292C4C06377}" dt="2026-10-05T13:34:30.010" v="171"/>
        <pc:sldMkLst>
          <pc:docMk/>
          <pc:sldMk cId="1593610539" sldId="2147377792"/>
        </pc:sldMkLst>
        <pc:spChg chg="add">
          <ac:chgData name="Gaita Matteo" userId="S::matteo.gaita@exprivia.com::3b34493c-787a-4579-8e1b-874cb6e86215" providerId="AD" clId="Web-{CA9389E7-234D-08BA-0ABE-B292C4C06377}" dt="2026-10-05T13:34:30.010" v="171"/>
          <ac:spMkLst>
            <pc:docMk/>
            <pc:sldMk cId="1593610539" sldId="2147377792"/>
            <ac:spMk id="16" creationId="{3E2FD41B-7390-6937-7937-8D2FD9E9F505}"/>
          </ac:spMkLst>
        </pc:spChg>
      </pc:sldChg>
      <pc:sldChg chg="addSp delSp modSp new">
        <pc:chgData name="Gaita Matteo" userId="S::matteo.gaita@exprivia.com::3b34493c-787a-4579-8e1b-874cb6e86215" providerId="AD" clId="Web-{CA9389E7-234D-08BA-0ABE-B292C4C06377}" dt="2026-10-05T13:35:23.011" v="180" actId="20577"/>
        <pc:sldMkLst>
          <pc:docMk/>
          <pc:sldMk cId="3056221977" sldId="2147377793"/>
        </pc:sldMkLst>
        <pc:spChg chg="add">
          <ac:chgData name="Gaita Matteo" userId="S::matteo.gaita@exprivia.com::3b34493c-787a-4579-8e1b-874cb6e86215" providerId="AD" clId="Web-{CA9389E7-234D-08BA-0ABE-B292C4C06377}" dt="2026-10-05T13:32:12.240" v="140"/>
          <ac:spMkLst>
            <pc:docMk/>
            <pc:sldMk cId="3056221977" sldId="2147377793"/>
            <ac:spMk id="7" creationId="{B02F3027-3427-1AFE-4190-E07F05F80D4E}"/>
          </ac:spMkLst>
        </pc:spChg>
        <pc:spChg chg="add">
          <ac:chgData name="Gaita Matteo" userId="S::matteo.gaita@exprivia.com::3b34493c-787a-4579-8e1b-874cb6e86215" providerId="AD" clId="Web-{CA9389E7-234D-08BA-0ABE-B292C4C06377}" dt="2026-10-05T13:32:12.240" v="140"/>
          <ac:spMkLst>
            <pc:docMk/>
            <pc:sldMk cId="3056221977" sldId="2147377793"/>
            <ac:spMk id="9" creationId="{CCEBCB51-E2A9-E483-B4D8-4F14C6B5FACE}"/>
          </ac:spMkLst>
        </pc:spChg>
        <pc:spChg chg="add mod">
          <ac:chgData name="Gaita Matteo" userId="S::matteo.gaita@exprivia.com::3b34493c-787a-4579-8e1b-874cb6e86215" providerId="AD" clId="Web-{CA9389E7-234D-08BA-0ABE-B292C4C06377}" dt="2026-10-05T13:35:23.011" v="180" actId="20577"/>
          <ac:spMkLst>
            <pc:docMk/>
            <pc:sldMk cId="3056221977" sldId="2147377793"/>
            <ac:spMk id="32" creationId="{2B8BD64B-5E00-9605-B33A-4E35EDBB38EA}"/>
          </ac:spMkLst>
        </pc:spChg>
        <pc:grpChg chg="add">
          <ac:chgData name="Gaita Matteo" userId="S::matteo.gaita@exprivia.com::3b34493c-787a-4579-8e1b-874cb6e86215" providerId="AD" clId="Web-{CA9389E7-234D-08BA-0ABE-B292C4C06377}" dt="2026-10-05T13:32:12.240" v="140"/>
          <ac:grpSpMkLst>
            <pc:docMk/>
            <pc:sldMk cId="3056221977" sldId="2147377793"/>
            <ac:grpSpMk id="10" creationId="{8C1B277F-4E08-698D-E8E4-FA05AB9623B9}"/>
          </ac:grpSpMkLst>
        </pc:grpChg>
        <pc:cxnChg chg="add">
          <ac:chgData name="Gaita Matteo" userId="S::matteo.gaita@exprivia.com::3b34493c-787a-4579-8e1b-874cb6e86215" providerId="AD" clId="Web-{CA9389E7-234D-08BA-0ABE-B292C4C06377}" dt="2026-10-05T13:32:12.240" v="140"/>
          <ac:cxnSpMkLst>
            <pc:docMk/>
            <pc:sldMk cId="3056221977" sldId="2147377793"/>
            <ac:cxnSpMk id="8" creationId="{48B12119-A211-6CAA-8AF1-FF70DAC9C8F1}"/>
          </ac:cxnSpMkLst>
        </pc:cxnChg>
      </pc:sldChg>
      <pc:sldChg chg="addSp delSp modSp new">
        <pc:chgData name="Gaita Matteo" userId="S::matteo.gaita@exprivia.com::3b34493c-787a-4579-8e1b-874cb6e86215" providerId="AD" clId="Web-{CA9389E7-234D-08BA-0ABE-B292C4C06377}" dt="2026-10-05T13:35:33.543" v="182" actId="20577"/>
        <pc:sldMkLst>
          <pc:docMk/>
          <pc:sldMk cId="1376335689" sldId="2147377794"/>
        </pc:sldMkLst>
        <pc:spChg chg="add">
          <ac:chgData name="Gaita Matteo" userId="S::matteo.gaita@exprivia.com::3b34493c-787a-4579-8e1b-874cb6e86215" providerId="AD" clId="Web-{CA9389E7-234D-08BA-0ABE-B292C4C06377}" dt="2026-10-05T13:32:28.428" v="144"/>
          <ac:spMkLst>
            <pc:docMk/>
            <pc:sldMk cId="1376335689" sldId="2147377794"/>
            <ac:spMk id="7" creationId="{CCEBCB51-E2A9-E483-B4D8-4F14C6B5FACE}"/>
          </ac:spMkLst>
        </pc:spChg>
        <pc:spChg chg="add mod">
          <ac:chgData name="Gaita Matteo" userId="S::matteo.gaita@exprivia.com::3b34493c-787a-4579-8e1b-874cb6e86215" providerId="AD" clId="Web-{CA9389E7-234D-08BA-0ABE-B292C4C06377}" dt="2026-10-05T13:35:33.543" v="182" actId="20577"/>
          <ac:spMkLst>
            <pc:docMk/>
            <pc:sldMk cId="1376335689" sldId="2147377794"/>
            <ac:spMk id="43" creationId="{C70B2EAC-9328-961B-6463-3D7C710817E8}"/>
          </ac:spMkLst>
        </pc:spChg>
        <pc:grpChg chg="add">
          <ac:chgData name="Gaita Matteo" userId="S::matteo.gaita@exprivia.com::3b34493c-787a-4579-8e1b-874cb6e86215" providerId="AD" clId="Web-{CA9389E7-234D-08BA-0ABE-B292C4C06377}" dt="2026-10-05T13:32:28.428" v="144"/>
          <ac:grpSpMkLst>
            <pc:docMk/>
            <pc:sldMk cId="1376335689" sldId="2147377794"/>
            <ac:grpSpMk id="8" creationId="{008DFE95-289F-CC3D-2A11-F547F6EBF20F}"/>
          </ac:grpSpMkLst>
        </pc:grpChg>
        <pc:cxnChg chg="add">
          <ac:chgData name="Gaita Matteo" userId="S::matteo.gaita@exprivia.com::3b34493c-787a-4579-8e1b-874cb6e86215" providerId="AD" clId="Web-{CA9389E7-234D-08BA-0ABE-B292C4C06377}" dt="2026-10-05T13:32:28.428" v="144"/>
          <ac:cxnSpMkLst>
            <pc:docMk/>
            <pc:sldMk cId="1376335689" sldId="2147377794"/>
            <ac:cxnSpMk id="6" creationId="{48B12119-A211-6CAA-8AF1-FF70DAC9C8F1}"/>
          </ac:cxnSpMkLst>
        </pc:cxnChg>
      </pc:sldChg>
      <pc:sldChg chg="addSp delSp modSp new">
        <pc:chgData name="Gaita Matteo" userId="S::matteo.gaita@exprivia.com::3b34493c-787a-4579-8e1b-874cb6e86215" providerId="AD" clId="Web-{CA9389E7-234D-08BA-0ABE-B292C4C06377}" dt="2026-10-05T13:35:59.763" v="188"/>
        <pc:sldMkLst>
          <pc:docMk/>
          <pc:sldMk cId="3038819480" sldId="2147377795"/>
        </pc:sldMkLst>
        <pc:spChg chg="add">
          <ac:chgData name="Gaita Matteo" userId="S::matteo.gaita@exprivia.com::3b34493c-787a-4579-8e1b-874cb6e86215" providerId="AD" clId="Web-{CA9389E7-234D-08BA-0ABE-B292C4C06377}" dt="2026-10-05T13:35:59.763" v="188"/>
          <ac:spMkLst>
            <pc:docMk/>
            <pc:sldMk cId="3038819480" sldId="2147377795"/>
            <ac:spMk id="18" creationId="{7A89207C-98FA-25DB-8923-8E2364F6C87C}"/>
          </ac:spMkLst>
        </pc:spChg>
      </pc:sldChg>
      <pc:sldChg chg="new">
        <pc:chgData name="Gaita Matteo" userId="S::matteo.gaita@exprivia.com::3b34493c-787a-4579-8e1b-874cb6e86215" providerId="AD" clId="Web-{CA9389E7-234D-08BA-0ABE-B292C4C06377}" dt="2026-10-05T13:26:34.041" v="60"/>
        <pc:sldMkLst>
          <pc:docMk/>
          <pc:sldMk cId="605800329" sldId="2147377799"/>
        </pc:sldMkLst>
      </pc:sldChg>
      <pc:sldChg chg="new">
        <pc:chgData name="Gaita Matteo" userId="S::matteo.gaita@exprivia.com::3b34493c-787a-4579-8e1b-874cb6e86215" providerId="AD" clId="Web-{CA9389E7-234D-08BA-0ABE-B292C4C06377}" dt="2026-10-05T13:26:42.526" v="71"/>
        <pc:sldMkLst>
          <pc:docMk/>
          <pc:sldMk cId="1648880718" sldId="2147377810"/>
        </pc:sldMkLst>
      </pc:sldChg>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ldChg>
    </pc:docChg>
  </pc:docChgLst>
  <pc:docChgLst>
    <pc:chgData clId="Web-{63190522-F4B1-E4CF-49CC-BF1EC5F483D6}"/>
    <pc:docChg chg="sldOrd">
      <pc:chgData name="" userId="" providerId="" clId="Web-{63190522-F4B1-E4CF-49CC-BF1EC5F483D6}" dt="2026-10-05T12:24:08.093" v="0"/>
      <pc:docMkLst>
        <pc:docMk/>
      </pc:docMkLst>
    </pc:docChg>
  </pc:docChgLst>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docChg>
  </pc:docChgLst>
  <pc:docChgLst>
    <pc:chgData name="Gaita Matteo" userId="S::matteo.gaita@exprivia.com::3b34493c-787a-4579-8e1b-874cb6e86215" providerId="AD" clId="Web-{21DE0139-4340-1779-79B2-54124BCC11E8}"/>
    <pc:docChg chg="modSld">
      <pc:chgData name="Gaita Matteo" userId="S::matteo.gaita@exprivia.com::3b34493c-787a-4579-8e1b-874cb6e86215" providerId="AD" clId="Web-{21DE0139-4340-1779-79B2-54124BCC11E8}" dt="2026-10-09T15:35:10.168" v="29" actId="1076"/>
      <pc:docMkLst>
        <pc:docMk/>
      </pc:docMkLst>
      <pc:sldChg chg="modSp">
        <pc:chgData name="Gaita Matteo" userId="S::matteo.gaita@exprivia.com::3b34493c-787a-4579-8e1b-874cb6e86215" providerId="AD" clId="Web-{21DE0139-4340-1779-79B2-54124BCC11E8}" dt="2026-10-09T15:32:56.570" v="2" actId="1076"/>
        <pc:sldMkLst>
          <pc:docMk/>
          <pc:sldMk cId="2986893048" sldId="2147377785"/>
        </pc:sldMkLst>
        <pc:spChg chg="mod">
          <ac:chgData name="Gaita Matteo" userId="S::matteo.gaita@exprivia.com::3b34493c-787a-4579-8e1b-874cb6e86215" providerId="AD" clId="Web-{21DE0139-4340-1779-79B2-54124BCC11E8}" dt="2026-10-09T15:32:56.554" v="1" actId="1076"/>
          <ac:spMkLst>
            <pc:docMk/>
            <pc:sldMk cId="2986893048" sldId="2147377785"/>
            <ac:spMk id="31" creationId="{E8D90792-7F20-3400-6622-467F1C3145A4}"/>
          </ac:spMkLst>
        </pc:spChg>
        <pc:spChg chg="mod">
          <ac:chgData name="Gaita Matteo" userId="S::matteo.gaita@exprivia.com::3b34493c-787a-4579-8e1b-874cb6e86215" providerId="AD" clId="Web-{21DE0139-4340-1779-79B2-54124BCC11E8}" dt="2026-10-09T15:32:56.570" v="2" actId="1076"/>
          <ac:spMkLst>
            <pc:docMk/>
            <pc:sldMk cId="2986893048" sldId="2147377785"/>
            <ac:spMk id="32" creationId="{3DB9E6BB-E977-89AA-9217-549E355B9B64}"/>
          </ac:spMkLst>
        </pc:spChg>
        <pc:picChg chg="mod">
          <ac:chgData name="Gaita Matteo" userId="S::matteo.gaita@exprivia.com::3b34493c-787a-4579-8e1b-874cb6e86215" providerId="AD" clId="Web-{21DE0139-4340-1779-79B2-54124BCC11E8}" dt="2026-10-09T15:32:56.554" v="0" actId="1076"/>
          <ac:picMkLst>
            <pc:docMk/>
            <pc:sldMk cId="2986893048" sldId="2147377785"/>
            <ac:picMk id="30" creationId="{205D6C9E-A213-67B1-082F-86D55BAFA63D}"/>
          </ac:picMkLst>
        </pc:picChg>
      </pc:sldChg>
      <pc:sldChg chg="addSp delSp modSp">
        <pc:chgData name="Gaita Matteo" userId="S::matteo.gaita@exprivia.com::3b34493c-787a-4579-8e1b-874cb6e86215" providerId="AD" clId="Web-{21DE0139-4340-1779-79B2-54124BCC11E8}" dt="2026-10-09T15:35:10.168" v="29" actId="1076"/>
        <pc:sldMkLst>
          <pc:docMk/>
          <pc:sldMk cId="3009252081" sldId="2147377824"/>
        </pc:sldMkLst>
        <pc:picChg chg="del">
          <ac:chgData name="Gaita Matteo" userId="S::matteo.gaita@exprivia.com::3b34493c-787a-4579-8e1b-874cb6e86215" providerId="AD" clId="Web-{21DE0139-4340-1779-79B2-54124BCC11E8}" dt="2026-10-09T15:33:45.697" v="3"/>
          <ac:picMkLst>
            <pc:docMk/>
            <pc:sldMk cId="3009252081" sldId="2147377824"/>
            <ac:picMk id="8" creationId="{BC8F0E42-B0A1-FC25-E64E-72C2F752C29A}"/>
          </ac:picMkLst>
        </pc:picChg>
        <pc:picChg chg="add del mod">
          <ac:chgData name="Gaita Matteo" userId="S::matteo.gaita@exprivia.com::3b34493c-787a-4579-8e1b-874cb6e86215" providerId="AD" clId="Web-{21DE0139-4340-1779-79B2-54124BCC11E8}" dt="2026-10-09T15:34:09.213" v="10"/>
          <ac:picMkLst>
            <pc:docMk/>
            <pc:sldMk cId="3009252081" sldId="2147377824"/>
            <ac:picMk id="10" creationId="{0F76487A-E7E1-C8C0-4AB3-C14BEEC08D62}"/>
          </ac:picMkLst>
        </pc:picChg>
        <pc:picChg chg="add del mod">
          <ac:chgData name="Gaita Matteo" userId="S::matteo.gaita@exprivia.com::3b34493c-787a-4579-8e1b-874cb6e86215" providerId="AD" clId="Web-{21DE0139-4340-1779-79B2-54124BCC11E8}" dt="2026-10-09T15:34:25.073" v="13"/>
          <ac:picMkLst>
            <pc:docMk/>
            <pc:sldMk cId="3009252081" sldId="2147377824"/>
            <ac:picMk id="16" creationId="{11D04620-BB66-49C9-1C3C-B9A05BD3DFDE}"/>
          </ac:picMkLst>
        </pc:picChg>
        <pc:picChg chg="add del">
          <ac:chgData name="Gaita Matteo" userId="S::matteo.gaita@exprivia.com::3b34493c-787a-4579-8e1b-874cb6e86215" providerId="AD" clId="Web-{21DE0139-4340-1779-79B2-54124BCC11E8}" dt="2026-10-09T15:34:28.776" v="15"/>
          <ac:picMkLst>
            <pc:docMk/>
            <pc:sldMk cId="3009252081" sldId="2147377824"/>
            <ac:picMk id="19" creationId="{794718E4-901E-3628-F456-D2BEE00D3203}"/>
          </ac:picMkLst>
        </pc:picChg>
        <pc:picChg chg="add del">
          <ac:chgData name="Gaita Matteo" userId="S::matteo.gaita@exprivia.com::3b34493c-787a-4579-8e1b-874cb6e86215" providerId="AD" clId="Web-{21DE0139-4340-1779-79B2-54124BCC11E8}" dt="2026-10-09T15:34:36.339" v="17"/>
          <ac:picMkLst>
            <pc:docMk/>
            <pc:sldMk cId="3009252081" sldId="2147377824"/>
            <ac:picMk id="21" creationId="{DB9F0B96-F7E9-5ED7-4E78-28FF72ED1CD2}"/>
          </ac:picMkLst>
        </pc:picChg>
        <pc:picChg chg="add mod">
          <ac:chgData name="Gaita Matteo" userId="S::matteo.gaita@exprivia.com::3b34493c-787a-4579-8e1b-874cb6e86215" providerId="AD" clId="Web-{21DE0139-4340-1779-79B2-54124BCC11E8}" dt="2026-10-09T15:34:53.199" v="24" actId="1076"/>
          <ac:picMkLst>
            <pc:docMk/>
            <pc:sldMk cId="3009252081" sldId="2147377824"/>
            <ac:picMk id="23" creationId="{DD175C71-66EC-D32A-0FAD-3AB3A1D70170}"/>
          </ac:picMkLst>
        </pc:picChg>
        <pc:inkChg chg="add mod">
          <ac:chgData name="Gaita Matteo" userId="S::matteo.gaita@exprivia.com::3b34493c-787a-4579-8e1b-874cb6e86215" providerId="AD" clId="Web-{21DE0139-4340-1779-79B2-54124BCC11E8}" dt="2026-10-09T15:35:10.168" v="29" actId="1076"/>
          <ac:inkMkLst>
            <pc:docMk/>
            <pc:sldMk cId="3009252081" sldId="2147377824"/>
            <ac:inkMk id="25" creationId="{503261AD-043F-08CA-F4CD-B4D6362B7B91}"/>
          </ac:inkMkLst>
        </pc:inkChg>
        <pc:inkChg chg="add mod">
          <ac:chgData name="Gaita Matteo" userId="S::matteo.gaita@exprivia.com::3b34493c-787a-4579-8e1b-874cb6e86215" providerId="AD" clId="Web-{21DE0139-4340-1779-79B2-54124BCC11E8}" dt="2026-10-09T15:35:04.746" v="28" actId="1076"/>
          <ac:inkMkLst>
            <pc:docMk/>
            <pc:sldMk cId="3009252081" sldId="2147377824"/>
            <ac:inkMk id="27" creationId="{316F73D3-52B7-BEC6-297A-F9E5A7CE93D9}"/>
          </ac:inkMkLst>
        </pc:inkChg>
      </pc:sldChg>
    </pc:docChg>
  </pc:docChgLst>
  <pc:docChgLst>
    <pc:chgData clId="Web-{00000000-0000-0000-0000-000000000000}"/>
    <pc:docChg chg="delSld modSection">
      <pc:chgData name="" userId="" providerId="" clId="Web-{00000000-0000-0000-0000-000000000000}" dt="2026-10-07T14:16:02.852" v="4"/>
      <pc:docMkLst>
        <pc:docMk/>
      </pc:docMkLst>
      <pc:sldChg chg="del">
        <pc:chgData name="" userId="" providerId="" clId="Web-{00000000-0000-0000-0000-000000000000}" dt="2026-10-07T14:16:02.852" v="4"/>
        <pc:sldMkLst>
          <pc:docMk/>
          <pc:sldMk cId="3598641697" sldId="2147377787"/>
        </pc:sldMkLst>
      </pc:sldChg>
    </pc:docChg>
  </pc:docChgLst>
  <pc:docChgLst>
    <pc:chgData name="Gaita Matteo" userId="S::matteo.gaita@exprivia.com::3b34493c-787a-4579-8e1b-874cb6e86215" providerId="AD" clId="Web-{00000000-0000-0000-0000-000000000000}"/>
    <pc:docChg chg="addSld delSld modSld sldOrd modSection">
      <pc:chgData name="Gaita Matteo" userId="S::matteo.gaita@exprivia.com::3b34493c-787a-4579-8e1b-874cb6e86215" providerId="AD" clId="Web-{00000000-0000-0000-0000-000000000000}" dt="2026-10-09T15:40:40.571" v="283" actId="20577"/>
      <pc:docMkLst>
        <pc:docMk/>
      </pc:docMkLst>
      <pc:sldChg chg="delSp modSp">
        <pc:chgData name="Gaita Matteo" userId="S::matteo.gaita@exprivia.com::3b34493c-787a-4579-8e1b-874cb6e86215" providerId="AD" clId="Web-{00000000-0000-0000-0000-000000000000}" dt="2026-10-05T12:26:00.868" v="155" actId="20577"/>
        <pc:sldMkLst>
          <pc:docMk/>
          <pc:sldMk cId="1519319138" sldId="2147377771"/>
        </pc:sldMkLst>
        <pc:spChg chg="mod">
          <ac:chgData name="Gaita Matteo" userId="S::matteo.gaita@exprivia.com::3b34493c-787a-4579-8e1b-874cb6e86215" providerId="AD" clId="Web-{00000000-0000-0000-0000-000000000000}" dt="2026-10-05T12:26:00.868" v="155" actId="20577"/>
          <ac:spMkLst>
            <pc:docMk/>
            <pc:sldMk cId="1519319138" sldId="2147377771"/>
            <ac:spMk id="3" creationId="{1A70262C-31D1-02C0-6C19-1A728C995C0D}"/>
          </ac:spMkLst>
        </pc:spChg>
      </pc:sldChg>
      <pc:sldChg chg="addSp delSp modSp new">
        <pc:chgData name="Gaita Matteo" userId="S::matteo.gaita@exprivia.com::3b34493c-787a-4579-8e1b-874cb6e86215" providerId="AD" clId="Web-{00000000-0000-0000-0000-000000000000}" dt="2026-10-05T12:25:10.148" v="120"/>
        <pc:sldMkLst>
          <pc:docMk/>
          <pc:sldMk cId="2497131579" sldId="2147377786"/>
        </pc:sldMkLst>
      </pc:sldChg>
      <pc:sldChg chg="addSp delSp">
        <pc:chgData name="Gaita Matteo" userId="S::matteo.gaita@exprivia.com::3b34493c-787a-4579-8e1b-874cb6e86215" providerId="AD" clId="Web-{00000000-0000-0000-0000-000000000000}" dt="2026-10-09T10:41:00.379" v="275"/>
        <pc:sldMkLst>
          <pc:docMk/>
          <pc:sldMk cId="3598641697" sldId="2147377787"/>
        </pc:sldMkLst>
        <pc:spChg chg="add">
          <ac:chgData name="Gaita Matteo" userId="S::matteo.gaita@exprivia.com::3b34493c-787a-4579-8e1b-874cb6e86215" providerId="AD" clId="Web-{00000000-0000-0000-0000-000000000000}" dt="2026-10-09T10:41:00.379" v="275"/>
          <ac:spMkLst>
            <pc:docMk/>
            <pc:sldMk cId="3598641697" sldId="2147377787"/>
            <ac:spMk id="2" creationId="{B9A6C1BD-9970-6713-2D83-75168608E412}"/>
          </ac:spMkLst>
        </pc:spChg>
        <pc:spChg chg="add">
          <ac:chgData name="Gaita Matteo" userId="S::matteo.gaita@exprivia.com::3b34493c-787a-4579-8e1b-874cb6e86215" providerId="AD" clId="Web-{00000000-0000-0000-0000-000000000000}" dt="2026-10-09T10:41:00.379" v="275"/>
          <ac:spMkLst>
            <pc:docMk/>
            <pc:sldMk cId="3598641697" sldId="2147377787"/>
            <ac:spMk id="3" creationId="{A0CECD34-92A6-120E-C438-B5E774C52526}"/>
          </ac:spMkLst>
        </pc:spChg>
        <pc:spChg chg="del">
          <ac:chgData name="Gaita Matteo" userId="S::matteo.gaita@exprivia.com::3b34493c-787a-4579-8e1b-874cb6e86215" providerId="AD" clId="Web-{00000000-0000-0000-0000-000000000000}" dt="2026-10-09T10:40:59.004" v="274"/>
          <ac:spMkLst>
            <pc:docMk/>
            <pc:sldMk cId="3598641697" sldId="2147377787"/>
            <ac:spMk id="8" creationId="{B64134ED-F857-4466-DCC4-4F7B900166B8}"/>
          </ac:spMkLst>
        </pc:spChg>
        <pc:spChg chg="del">
          <ac:chgData name="Gaita Matteo" userId="S::matteo.gaita@exprivia.com::3b34493c-787a-4579-8e1b-874cb6e86215" providerId="AD" clId="Web-{00000000-0000-0000-0000-000000000000}" dt="2026-10-09T10:40:59.004" v="273"/>
          <ac:spMkLst>
            <pc:docMk/>
            <pc:sldMk cId="3598641697" sldId="2147377787"/>
            <ac:spMk id="58" creationId="{B9A6C1BD-9970-6713-2D83-75168608E412}"/>
          </ac:spMkLst>
        </pc:spChg>
        <pc:spChg chg="del">
          <ac:chgData name="Gaita Matteo" userId="S::matteo.gaita@exprivia.com::3b34493c-787a-4579-8e1b-874cb6e86215" providerId="AD" clId="Web-{00000000-0000-0000-0000-000000000000}" dt="2026-10-09T10:40:59.004" v="272"/>
          <ac:spMkLst>
            <pc:docMk/>
            <pc:sldMk cId="3598641697" sldId="2147377787"/>
            <ac:spMk id="61" creationId="{A0CECD34-92A6-120E-C438-B5E774C52526}"/>
          </ac:spMkLst>
        </pc:spChg>
        <pc:spChg chg="del">
          <ac:chgData name="Gaita Matteo" userId="S::matteo.gaita@exprivia.com::3b34493c-787a-4579-8e1b-874cb6e86215" providerId="AD" clId="Web-{00000000-0000-0000-0000-000000000000}" dt="2026-10-09T10:40:59.004" v="271"/>
          <ac:spMkLst>
            <pc:docMk/>
            <pc:sldMk cId="3598641697" sldId="2147377787"/>
            <ac:spMk id="111" creationId="{41BAF005-26A5-772B-804A-5FB941ED869E}"/>
          </ac:spMkLst>
        </pc:spChg>
      </pc:sldChg>
      <pc:sldChg chg="addSp delSp">
        <pc:chgData name="Gaita Matteo" userId="S::matteo.gaita@exprivia.com::3b34493c-787a-4579-8e1b-874cb6e86215" providerId="AD" clId="Web-{00000000-0000-0000-0000-000000000000}" dt="2026-10-09T10:41:13.364" v="278"/>
        <pc:sldMkLst>
          <pc:docMk/>
          <pc:sldMk cId="2023538604" sldId="2147377791"/>
        </pc:sldMkLst>
        <pc:spChg chg="add">
          <ac:chgData name="Gaita Matteo" userId="S::matteo.gaita@exprivia.com::3b34493c-787a-4579-8e1b-874cb6e86215" providerId="AD" clId="Web-{00000000-0000-0000-0000-000000000000}" dt="2026-10-09T10:41:13.364" v="278"/>
          <ac:spMkLst>
            <pc:docMk/>
            <pc:sldMk cId="2023538604" sldId="2147377791"/>
            <ac:spMk id="2" creationId="{DCF1FAF6-D99A-9668-EA84-DD61271FD76A}"/>
          </ac:spMkLst>
        </pc:spChg>
        <pc:spChg chg="add">
          <ac:chgData name="Gaita Matteo" userId="S::matteo.gaita@exprivia.com::3b34493c-787a-4579-8e1b-874cb6e86215" providerId="AD" clId="Web-{00000000-0000-0000-0000-000000000000}" dt="2026-10-09T10:41:13.364" v="278"/>
          <ac:spMkLst>
            <pc:docMk/>
            <pc:sldMk cId="2023538604" sldId="2147377791"/>
            <ac:spMk id="3" creationId="{09111DB5-3C90-6149-A701-8B4A7DFCB05A}"/>
          </ac:spMkLst>
        </pc:spChg>
        <pc:spChg chg="del">
          <ac:chgData name="Gaita Matteo" userId="S::matteo.gaita@exprivia.com::3b34493c-787a-4579-8e1b-874cb6e86215" providerId="AD" clId="Web-{00000000-0000-0000-0000-000000000000}" dt="2026-10-09T10:41:11.598" v="277"/>
          <ac:spMkLst>
            <pc:docMk/>
            <pc:sldMk cId="2023538604" sldId="2147377791"/>
            <ac:spMk id="5" creationId="{DA9D5EB9-E1AB-C565-C3B1-C13288FE70FF}"/>
          </ac:spMkLst>
        </pc:spChg>
        <pc:spChg chg="del">
          <ac:chgData name="Gaita Matteo" userId="S::matteo.gaita@exprivia.com::3b34493c-787a-4579-8e1b-874cb6e86215" providerId="AD" clId="Web-{00000000-0000-0000-0000-000000000000}" dt="2026-10-09T10:41:11.598" v="276"/>
          <ac:spMkLst>
            <pc:docMk/>
            <pc:sldMk cId="2023538604" sldId="2147377791"/>
            <ac:spMk id="51" creationId="{34206D01-D483-B23F-8954-639616C9932B}"/>
          </ac:spMkLst>
        </pc:spChg>
      </pc:sldChg>
      <pc:sldChg chg="addSp delSp modSp">
        <pc:chgData name="Gaita Matteo" userId="S::matteo.gaita@exprivia.com::3b34493c-787a-4579-8e1b-874cb6e86215" providerId="AD" clId="Web-{00000000-0000-0000-0000-000000000000}" dt="2026-10-05T13:42:50.470" v="188"/>
        <pc:sldMkLst>
          <pc:docMk/>
          <pc:sldMk cId="605800329" sldId="2147377799"/>
        </pc:sldMkLst>
        <pc:spChg chg="add">
          <ac:chgData name="Gaita Matteo" userId="S::matteo.gaita@exprivia.com::3b34493c-787a-4579-8e1b-874cb6e86215" providerId="AD" clId="Web-{00000000-0000-0000-0000-000000000000}" dt="2026-10-05T13:42:50.470" v="188"/>
          <ac:spMkLst>
            <pc:docMk/>
            <pc:sldMk cId="605800329" sldId="2147377799"/>
            <ac:spMk id="16" creationId="{64719742-292A-6905-A154-B6EE6FDD468D}"/>
          </ac:spMkLst>
        </pc:spChg>
      </pc:sldChg>
      <pc:sldChg chg="delSp">
        <pc:chgData name="Gaita Matteo" userId="S::matteo.gaita@exprivia.com::3b34493c-787a-4579-8e1b-874cb6e86215" providerId="AD" clId="Web-{00000000-0000-0000-0000-000000000000}" dt="2026-10-05T13:44:43.833" v="237"/>
        <pc:sldMkLst>
          <pc:docMk/>
          <pc:sldMk cId="1648880718" sldId="2147377810"/>
        </pc:sldMkLst>
      </pc:sldChg>
      <pc:sldChg chg="modSp">
        <pc:chgData name="Gaita Matteo" userId="S::matteo.gaita@exprivia.com::3b34493c-787a-4579-8e1b-874cb6e86215" providerId="AD" clId="Web-{00000000-0000-0000-0000-000000000000}" dt="2026-10-09T15:40:29.555" v="281" actId="20577"/>
        <pc:sldMkLst>
          <pc:docMk/>
          <pc:sldMk cId="3319764074" sldId="2147377827"/>
        </pc:sldMkLst>
        <pc:spChg chg="mod">
          <ac:chgData name="Gaita Matteo" userId="S::matteo.gaita@exprivia.com::3b34493c-787a-4579-8e1b-874cb6e86215" providerId="AD" clId="Web-{00000000-0000-0000-0000-000000000000}" dt="2026-10-09T15:40:29.555" v="281" actId="20577"/>
          <ac:spMkLst>
            <pc:docMk/>
            <pc:sldMk cId="3319764074" sldId="2147377827"/>
            <ac:spMk id="5" creationId="{E6DC8ABF-D69A-2D06-264B-E7B09F364822}"/>
          </ac:spMkLst>
        </pc:spChg>
      </pc:sldChg>
      <pc:sldChg chg="modSp">
        <pc:chgData name="Gaita Matteo" userId="S::matteo.gaita@exprivia.com::3b34493c-787a-4579-8e1b-874cb6e86215" providerId="AD" clId="Web-{00000000-0000-0000-0000-000000000000}" dt="2026-10-09T15:40:40.571" v="283" actId="20577"/>
        <pc:sldMkLst>
          <pc:docMk/>
          <pc:sldMk cId="198149326" sldId="2147377828"/>
        </pc:sldMkLst>
        <pc:spChg chg="mod">
          <ac:chgData name="Gaita Matteo" userId="S::matteo.gaita@exprivia.com::3b34493c-787a-4579-8e1b-874cb6e86215" providerId="AD" clId="Web-{00000000-0000-0000-0000-000000000000}" dt="2026-10-09T15:40:40.571" v="283" actId="20577"/>
          <ac:spMkLst>
            <pc:docMk/>
            <pc:sldMk cId="198149326" sldId="2147377828"/>
            <ac:spMk id="15" creationId="{12F03234-7FD7-7F57-40D6-4170324C190F}"/>
          </ac:spMkLst>
        </pc:spChg>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docChg>
  </pc:docChgLst>
  <pc:docChgLst>
    <pc:chgData name="Federica Borgia" userId="S::federica.borgia@exprivia.com::015d5596-a833-4dda-9dc2-e3e055a1dc4d" providerId="AD" clId="Web-{F81B7139-0E31-808F-C9FC-17D2A5536879}"/>
    <pc:docChg chg="delSld modSld modSection">
      <pc:chgData name="Federica Borgia" userId="S::federica.borgia@exprivia.com::015d5596-a833-4dda-9dc2-e3e055a1dc4d" providerId="AD" clId="Web-{F81B7139-0E31-808F-C9FC-17D2A5536879}" dt="2026-10-07T14:44:03.220" v="21" actId="20577"/>
      <pc:docMkLst>
        <pc:docMk/>
      </pc:docMkLst>
      <pc:sldChg chg="modSp">
        <pc:chgData name="Federica Borgia" userId="S::federica.borgia@exprivia.com::015d5596-a833-4dda-9dc2-e3e055a1dc4d" providerId="AD" clId="Web-{F81B7139-0E31-808F-C9FC-17D2A5536879}" dt="2026-10-07T14:43:18.922" v="5" actId="20577"/>
        <pc:sldMkLst>
          <pc:docMk/>
          <pc:sldMk cId="2497131579" sldId="2147377786"/>
        </pc:sldMkLst>
        <pc:spChg chg="mod">
          <ac:chgData name="Federica Borgia" userId="S::federica.borgia@exprivia.com::015d5596-a833-4dda-9dc2-e3e055a1dc4d" providerId="AD" clId="Web-{F81B7139-0E31-808F-C9FC-17D2A5536879}" dt="2026-10-07T14:43:18.922" v="5" actId="20577"/>
          <ac:spMkLst>
            <pc:docMk/>
            <pc:sldMk cId="2497131579" sldId="2147377786"/>
            <ac:spMk id="17" creationId="{612E8B59-4455-950B-B0B7-D24CCD09C666}"/>
          </ac:spMkLst>
        </pc:spChg>
      </pc:sldChg>
      <pc:sldChg chg="modSp">
        <pc:chgData name="Federica Borgia" userId="S::federica.borgia@exprivia.com::015d5596-a833-4dda-9dc2-e3e055a1dc4d" providerId="AD" clId="Web-{F81B7139-0E31-808F-C9FC-17D2A5536879}" dt="2026-10-07T14:43:26.359" v="10" actId="20577"/>
        <pc:sldMkLst>
          <pc:docMk/>
          <pc:sldMk cId="1281900040" sldId="2147377788"/>
        </pc:sldMkLst>
        <pc:spChg chg="mod">
          <ac:chgData name="Federica Borgia" userId="S::federica.borgia@exprivia.com::015d5596-a833-4dda-9dc2-e3e055a1dc4d" providerId="AD" clId="Web-{F81B7139-0E31-808F-C9FC-17D2A5536879}" dt="2026-10-07T14:43:26.359" v="10" actId="20577"/>
          <ac:spMkLst>
            <pc:docMk/>
            <pc:sldMk cId="1281900040" sldId="2147377788"/>
            <ac:spMk id="17" creationId="{612E8B59-4455-950B-B0B7-D24CCD09C666}"/>
          </ac:spMkLst>
        </pc:spChg>
      </pc:sldChg>
      <pc:sldChg chg="modSp">
        <pc:chgData name="Federica Borgia" userId="S::federica.borgia@exprivia.com::015d5596-a833-4dda-9dc2-e3e055a1dc4d" providerId="AD" clId="Web-{F81B7139-0E31-808F-C9FC-17D2A5536879}" dt="2026-10-07T14:43:38.188" v="17" actId="20577"/>
        <pc:sldMkLst>
          <pc:docMk/>
          <pc:sldMk cId="2023538604" sldId="2147377791"/>
        </pc:sldMkLst>
        <pc:spChg chg="mod">
          <ac:chgData name="Federica Borgia" userId="S::federica.borgia@exprivia.com::015d5596-a833-4dda-9dc2-e3e055a1dc4d" providerId="AD" clId="Web-{F81B7139-0E31-808F-C9FC-17D2A5536879}" dt="2026-10-07T14:43:38.188" v="17" actId="20577"/>
          <ac:spMkLst>
            <pc:docMk/>
            <pc:sldMk cId="2023538604" sldId="2147377791"/>
            <ac:spMk id="53" creationId="{68C59F9E-B609-2400-AF0D-B272D0B5CB11}"/>
          </ac:spMkLst>
        </pc:spChg>
      </pc:sldChg>
      <pc:sldChg chg="modSp">
        <pc:chgData name="Federica Borgia" userId="S::federica.borgia@exprivia.com::015d5596-a833-4dda-9dc2-e3e055a1dc4d" providerId="AD" clId="Web-{F81B7139-0E31-808F-C9FC-17D2A5536879}" dt="2026-10-07T14:43:41.485" v="18" actId="20577"/>
        <pc:sldMkLst>
          <pc:docMk/>
          <pc:sldMk cId="1593610539" sldId="2147377792"/>
        </pc:sldMkLst>
        <pc:spChg chg="mod">
          <ac:chgData name="Federica Borgia" userId="S::federica.borgia@exprivia.com::015d5596-a833-4dda-9dc2-e3e055a1dc4d" providerId="AD" clId="Web-{F81B7139-0E31-808F-C9FC-17D2A5536879}" dt="2026-10-07T14:43:41.485" v="18" actId="20577"/>
          <ac:spMkLst>
            <pc:docMk/>
            <pc:sldMk cId="1593610539" sldId="2147377792"/>
            <ac:spMk id="17" creationId="{612E8B59-4455-950B-B0B7-D24CCD09C666}"/>
          </ac:spMkLst>
        </pc:spChg>
      </pc:sldChg>
      <pc:sldChg chg="modSp">
        <pc:chgData name="Federica Borgia" userId="S::federica.borgia@exprivia.com::015d5596-a833-4dda-9dc2-e3e055a1dc4d" providerId="AD" clId="Web-{F81B7139-0E31-808F-C9FC-17D2A5536879}" dt="2026-10-07T14:43:50.001" v="19" actId="20577"/>
        <pc:sldMkLst>
          <pc:docMk/>
          <pc:sldMk cId="3038819480" sldId="2147377795"/>
        </pc:sldMkLst>
        <pc:spChg chg="mod">
          <ac:chgData name="Federica Borgia" userId="S::federica.borgia@exprivia.com::015d5596-a833-4dda-9dc2-e3e055a1dc4d" providerId="AD" clId="Web-{F81B7139-0E31-808F-C9FC-17D2A5536879}" dt="2026-10-07T14:43:50.001" v="19" actId="20577"/>
          <ac:spMkLst>
            <pc:docMk/>
            <pc:sldMk cId="3038819480" sldId="2147377795"/>
            <ac:spMk id="16" creationId="{612E8B59-4455-950B-B0B7-D24CCD09C666}"/>
          </ac:spMkLst>
        </pc:spChg>
      </pc:sldChg>
      <pc:sldChg chg="modSp">
        <pc:chgData name="Federica Borgia" userId="S::federica.borgia@exprivia.com::015d5596-a833-4dda-9dc2-e3e055a1dc4d" providerId="AD" clId="Web-{F81B7139-0E31-808F-C9FC-17D2A5536879}" dt="2026-10-07T14:43:57.407" v="20" actId="20577"/>
        <pc:sldMkLst>
          <pc:docMk/>
          <pc:sldMk cId="605800329" sldId="2147377799"/>
        </pc:sldMkLst>
        <pc:spChg chg="mod">
          <ac:chgData name="Federica Borgia" userId="S::federica.borgia@exprivia.com::015d5596-a833-4dda-9dc2-e3e055a1dc4d" providerId="AD" clId="Web-{F81B7139-0E31-808F-C9FC-17D2A5536879}" dt="2026-10-07T14:43:57.407" v="20" actId="20577"/>
          <ac:spMkLst>
            <pc:docMk/>
            <pc:sldMk cId="605800329" sldId="2147377799"/>
            <ac:spMk id="17" creationId="{612E8B59-4455-950B-B0B7-D24CCD09C666}"/>
          </ac:spMkLst>
        </pc:spChg>
      </pc:sldChg>
      <pc:sldChg chg="modSp">
        <pc:chgData name="Federica Borgia" userId="S::federica.borgia@exprivia.com::015d5596-a833-4dda-9dc2-e3e055a1dc4d" providerId="AD" clId="Web-{F81B7139-0E31-808F-C9FC-17D2A5536879}" dt="2026-10-07T14:44:03.220" v="21" actId="20577"/>
        <pc:sldMkLst>
          <pc:docMk/>
          <pc:sldMk cId="1648880718" sldId="2147377810"/>
        </pc:sldMkLst>
        <pc:spChg chg="mod">
          <ac:chgData name="Federica Borgia" userId="S::federica.borgia@exprivia.com::015d5596-a833-4dda-9dc2-e3e055a1dc4d" providerId="AD" clId="Web-{F81B7139-0E31-808F-C9FC-17D2A5536879}" dt="2026-10-07T14:44:03.220" v="21" actId="20577"/>
          <ac:spMkLst>
            <pc:docMk/>
            <pc:sldMk cId="1648880718" sldId="2147377810"/>
            <ac:spMk id="6" creationId="{612E8B59-4455-950B-B0B7-D24CCD09C666}"/>
          </ac:spMkLst>
        </pc:spChg>
      </pc:sldChg>
    </pc:docChg>
  </pc:docChgLst>
  <pc:docChgLst>
    <pc:chgData name="Federica Borgia" userId="S::federica.borgia@exprivia.com::015d5596-a833-4dda-9dc2-e3e055a1dc4d" providerId="AD" clId="Web-{00000000-0000-0000-0000-000000000000}"/>
    <pc:docChg chg="addSld delSld modSection">
      <pc:chgData name="Federica Borgia" userId="S::federica.borgia@exprivia.com::015d5596-a833-4dda-9dc2-e3e055a1dc4d" providerId="AD" clId="Web-{00000000-0000-0000-0000-000000000000}" dt="2026-10-07T14:24:26.712" v="2"/>
      <pc:docMkLst>
        <pc:docMk/>
      </pc:docMkLst>
      <pc:sldChg chg="add del">
        <pc:chgData name="Federica Borgia" userId="S::federica.borgia@exprivia.com::015d5596-a833-4dda-9dc2-e3e055a1dc4d" providerId="AD" clId="Web-{00000000-0000-0000-0000-000000000000}" dt="2026-10-07T14:24:26.712" v="2"/>
        <pc:sldMkLst>
          <pc:docMk/>
          <pc:sldMk cId="2986893048" sldId="2147377785"/>
        </pc:sldMkLst>
      </pc:sldChg>
      <pc:sldChg chg="add">
        <pc:chgData name="Federica Borgia" userId="S::federica.borgia@exprivia.com::015d5596-a833-4dda-9dc2-e3e055a1dc4d" providerId="AD" clId="Web-{00000000-0000-0000-0000-000000000000}" dt="2026-10-07T14:16:12.774" v="0"/>
        <pc:sldMkLst>
          <pc:docMk/>
          <pc:sldMk cId="3598641697" sldId="2147377787"/>
        </pc:sldMkLst>
      </pc:sldChg>
    </pc:docChg>
  </pc:docChgLst>
  <pc:docChgLst>
    <pc:chgData name="Gaita Matteo" userId="S::matteo.gaita@exprivia.com::3b34493c-787a-4579-8e1b-874cb6e86215" providerId="AD" clId="Web-{63190522-F4B1-E4CF-49CC-BF1EC5F483D6}"/>
    <pc:docChg chg="delSld modSection">
      <pc:chgData name="Gaita Matteo" userId="S::matteo.gaita@exprivia.com::3b34493c-787a-4579-8e1b-874cb6e86215" providerId="AD" clId="Web-{63190522-F4B1-E4CF-49CC-BF1EC5F483D6}" dt="2026-10-05T12:24:15.077" v="3"/>
      <pc:docMkLst>
        <pc:docMk/>
      </pc:docMkLst>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docChg>
  </pc:docChgLst>
  <pc:docChgLst>
    <pc:chgData name="Gaita Matteo" userId="S::matteo.gaita@exprivia.com::3b34493c-787a-4579-8e1b-874cb6e86215" providerId="AD" clId="Web-{37948FF9-FE18-61AD-CF9D-DFAD0B3688F8}"/>
    <pc:docChg chg="modSld">
      <pc:chgData name="Gaita Matteo" userId="S::matteo.gaita@exprivia.com::3b34493c-787a-4579-8e1b-874cb6e86215" providerId="AD" clId="Web-{37948FF9-FE18-61AD-CF9D-DFAD0B3688F8}" dt="2026-10-07T10:19:15.974" v="15" actId="1076"/>
      <pc:docMkLst>
        <pc:docMk/>
      </pc:docMkLst>
      <pc:sldChg chg="modSp">
        <pc:chgData name="Gaita Matteo" userId="S::matteo.gaita@exprivia.com::3b34493c-787a-4579-8e1b-874cb6e86215" providerId="AD" clId="Web-{37948FF9-FE18-61AD-CF9D-DFAD0B3688F8}" dt="2026-10-07T10:19:15.974" v="15" actId="1076"/>
        <pc:sldMkLst>
          <pc:docMk/>
          <pc:sldMk cId="3038819480" sldId="2147377795"/>
        </pc:sldMkLst>
        <pc:spChg chg="mod">
          <ac:chgData name="Gaita Matteo" userId="S::matteo.gaita@exprivia.com::3b34493c-787a-4579-8e1b-874cb6e86215" providerId="AD" clId="Web-{37948FF9-FE18-61AD-CF9D-DFAD0B3688F8}" dt="2026-10-07T10:19:15.912" v="9" actId="1076"/>
          <ac:spMkLst>
            <pc:docMk/>
            <pc:sldMk cId="3038819480" sldId="2147377795"/>
            <ac:spMk id="15" creationId="{BA3C224E-EAAE-8720-FC17-ACF78CED503E}"/>
          </ac:spMkLst>
        </pc:spChg>
        <pc:spChg chg="mod">
          <ac:chgData name="Gaita Matteo" userId="S::matteo.gaita@exprivia.com::3b34493c-787a-4579-8e1b-874cb6e86215" providerId="AD" clId="Web-{37948FF9-FE18-61AD-CF9D-DFAD0B3688F8}" dt="2026-10-07T10:19:15.927" v="10" actId="1076"/>
          <ac:spMkLst>
            <pc:docMk/>
            <pc:sldMk cId="3038819480" sldId="2147377795"/>
            <ac:spMk id="16" creationId="{612E8B59-4455-950B-B0B7-D24CCD09C666}"/>
          </ac:spMkLst>
        </pc:spChg>
        <pc:spChg chg="mod">
          <ac:chgData name="Gaita Matteo" userId="S::matteo.gaita@exprivia.com::3b34493c-787a-4579-8e1b-874cb6e86215" providerId="AD" clId="Web-{37948FF9-FE18-61AD-CF9D-DFAD0B3688F8}" dt="2026-10-07T10:19:15.927" v="11" actId="1076"/>
          <ac:spMkLst>
            <pc:docMk/>
            <pc:sldMk cId="3038819480" sldId="2147377795"/>
            <ac:spMk id="17" creationId="{34ED3C08-8497-4D9C-BBCF-AB52BDEF4FD6}"/>
          </ac:spMkLst>
        </pc:spChg>
        <pc:spChg chg="mod">
          <ac:chgData name="Gaita Matteo" userId="S::matteo.gaita@exprivia.com::3b34493c-787a-4579-8e1b-874cb6e86215" providerId="AD" clId="Web-{37948FF9-FE18-61AD-CF9D-DFAD0B3688F8}" dt="2026-10-07T10:19:15.943" v="12" actId="1076"/>
          <ac:spMkLst>
            <pc:docMk/>
            <pc:sldMk cId="3038819480" sldId="2147377795"/>
            <ac:spMk id="19" creationId="{9C3DE8F8-EA85-4F96-A24F-9444A87939F8}"/>
          </ac:spMkLst>
        </pc:spChg>
        <pc:spChg chg="mod">
          <ac:chgData name="Gaita Matteo" userId="S::matteo.gaita@exprivia.com::3b34493c-787a-4579-8e1b-874cb6e86215" providerId="AD" clId="Web-{37948FF9-FE18-61AD-CF9D-DFAD0B3688F8}" dt="2026-10-07T10:19:15.958" v="13" actId="1076"/>
          <ac:spMkLst>
            <pc:docMk/>
            <pc:sldMk cId="3038819480" sldId="2147377795"/>
            <ac:spMk id="20" creationId="{7D007E76-AC74-40AB-972F-30BA53CD3799}"/>
          </ac:spMkLst>
        </pc:spChg>
        <pc:spChg chg="mod">
          <ac:chgData name="Gaita Matteo" userId="S::matteo.gaita@exprivia.com::3b34493c-787a-4579-8e1b-874cb6e86215" providerId="AD" clId="Web-{37948FF9-FE18-61AD-CF9D-DFAD0B3688F8}" dt="2026-10-07T10:19:15.958" v="14" actId="1076"/>
          <ac:spMkLst>
            <pc:docMk/>
            <pc:sldMk cId="3038819480" sldId="2147377795"/>
            <ac:spMk id="21" creationId="{A2750B31-D67A-DC43-8378-278731AF93C2}"/>
          </ac:spMkLst>
        </pc:spChg>
        <pc:spChg chg="mod">
          <ac:chgData name="Gaita Matteo" userId="S::matteo.gaita@exprivia.com::3b34493c-787a-4579-8e1b-874cb6e86215" providerId="AD" clId="Web-{37948FF9-FE18-61AD-CF9D-DFAD0B3688F8}" dt="2026-10-07T10:19:15.974" v="15" actId="1076"/>
          <ac:spMkLst>
            <pc:docMk/>
            <pc:sldMk cId="3038819480" sldId="2147377795"/>
            <ac:spMk id="22" creationId="{A708A207-B0A2-7B51-DA74-1B7253732487}"/>
          </ac:spMkLst>
        </pc:spChg>
        <pc:grpChg chg="mod">
          <ac:chgData name="Gaita Matteo" userId="S::matteo.gaita@exprivia.com::3b34493c-787a-4579-8e1b-874cb6e86215" providerId="AD" clId="Web-{37948FF9-FE18-61AD-CF9D-DFAD0B3688F8}" dt="2026-10-07T10:19:15.912" v="8" actId="1076"/>
          <ac:grpSpMkLst>
            <pc:docMk/>
            <pc:sldMk cId="3038819480" sldId="2147377795"/>
            <ac:grpSpMk id="2" creationId="{59492E26-A59D-5BC4-3623-4DAC0211A0FF}"/>
          </ac:grpSpMkLst>
        </pc:grpChg>
      </pc:sldChg>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name="Gaita Matteo" userId="S::matteo.gaita@exprivia.com::3b34493c-787a-4579-8e1b-874cb6e86215" providerId="AD" clId="Web-{201D77CA-F787-7711-6826-4A00FC8257D6}"/>
    <pc:docChg chg="addSld delSld modSld modSection">
      <pc:chgData name="Gaita Matteo" userId="S::matteo.gaita@exprivia.com::3b34493c-787a-4579-8e1b-874cb6e86215" providerId="AD" clId="Web-{201D77CA-F787-7711-6826-4A00FC8257D6}" dt="2026-10-07T10:03:09.789" v="394" actId="1076"/>
      <pc:docMkLst>
        <pc:docMk/>
      </pc:docMkLst>
      <pc:sldChg chg="modSp">
        <pc:chgData name="Gaita Matteo" userId="S::matteo.gaita@exprivia.com::3b34493c-787a-4579-8e1b-874cb6e86215" providerId="AD" clId="Web-{201D77CA-F787-7711-6826-4A00FC8257D6}" dt="2026-10-07T09:29:20.411" v="12" actId="1076"/>
        <pc:sldMkLst>
          <pc:docMk/>
          <pc:sldMk cId="1519319138" sldId="2147377771"/>
        </pc:sldMkLst>
        <pc:spChg chg="mod">
          <ac:chgData name="Gaita Matteo" userId="S::matteo.gaita@exprivia.com::3b34493c-787a-4579-8e1b-874cb6e86215" providerId="AD" clId="Web-{201D77CA-F787-7711-6826-4A00FC8257D6}" dt="2026-10-07T09:29:20.411" v="12" actId="1076"/>
          <ac:spMkLst>
            <pc:docMk/>
            <pc:sldMk cId="1519319138" sldId="2147377771"/>
            <ac:spMk id="3" creationId="{1A70262C-31D1-02C0-6C19-1A728C995C0D}"/>
          </ac:spMkLst>
        </pc:spChg>
      </pc:sldChg>
      <pc:sldChg chg="add">
        <pc:chgData name="Gaita Matteo" userId="S::matteo.gaita@exprivia.com::3b34493c-787a-4579-8e1b-874cb6e86215" providerId="AD" clId="Web-{201D77CA-F787-7711-6826-4A00FC8257D6}" dt="2026-10-07T09:30:50.601" v="81"/>
        <pc:sldMkLst>
          <pc:docMk/>
          <pc:sldMk cId="2986893048" sldId="2147377785"/>
        </pc:sldMkLst>
      </pc:sldChg>
      <pc:sldChg chg="addSp delSp modSp">
        <pc:chgData name="Gaita Matteo" userId="S::matteo.gaita@exprivia.com::3b34493c-787a-4579-8e1b-874cb6e86215" providerId="AD" clId="Web-{201D77CA-F787-7711-6826-4A00FC8257D6}" dt="2026-10-07T09:29:39.724" v="29" actId="1076"/>
        <pc:sldMkLst>
          <pc:docMk/>
          <pc:sldMk cId="2497131579" sldId="2147377786"/>
        </pc:sldMkLst>
        <pc:spChg chg="add mod">
          <ac:chgData name="Gaita Matteo" userId="S::matteo.gaita@exprivia.com::3b34493c-787a-4579-8e1b-874cb6e86215" providerId="AD" clId="Web-{201D77CA-F787-7711-6826-4A00FC8257D6}" dt="2026-10-07T09:29:39.661" v="23" actId="1076"/>
          <ac:spMkLst>
            <pc:docMk/>
            <pc:sldMk cId="2497131579" sldId="2147377786"/>
            <ac:spMk id="16" creationId="{BA3C224E-EAAE-8720-FC17-ACF78CED503E}"/>
          </ac:spMkLst>
        </pc:spChg>
        <pc:spChg chg="add mod">
          <ac:chgData name="Gaita Matteo" userId="S::matteo.gaita@exprivia.com::3b34493c-787a-4579-8e1b-874cb6e86215" providerId="AD" clId="Web-{201D77CA-F787-7711-6826-4A00FC8257D6}" dt="2026-10-07T09:29:39.677" v="24" actId="1076"/>
          <ac:spMkLst>
            <pc:docMk/>
            <pc:sldMk cId="2497131579" sldId="2147377786"/>
            <ac:spMk id="17" creationId="{612E8B59-4455-950B-B0B7-D24CCD09C666}"/>
          </ac:spMkLst>
        </pc:spChg>
        <pc:spChg chg="add mod">
          <ac:chgData name="Gaita Matteo" userId="S::matteo.gaita@exprivia.com::3b34493c-787a-4579-8e1b-874cb6e86215" providerId="AD" clId="Web-{201D77CA-F787-7711-6826-4A00FC8257D6}" dt="2026-10-07T09:29:39.677" v="25" actId="1076"/>
          <ac:spMkLst>
            <pc:docMk/>
            <pc:sldMk cId="2497131579" sldId="2147377786"/>
            <ac:spMk id="18" creationId="{34ED3C08-8497-4D9C-BBCF-AB52BDEF4FD6}"/>
          </ac:spMkLst>
        </pc:spChg>
        <pc:spChg chg="add mod">
          <ac:chgData name="Gaita Matteo" userId="S::matteo.gaita@exprivia.com::3b34493c-787a-4579-8e1b-874cb6e86215" providerId="AD" clId="Web-{201D77CA-F787-7711-6826-4A00FC8257D6}" dt="2026-10-07T09:29:39.693" v="26" actId="1076"/>
          <ac:spMkLst>
            <pc:docMk/>
            <pc:sldMk cId="2497131579" sldId="2147377786"/>
            <ac:spMk id="19" creationId="{9C3DE8F8-EA85-4F96-A24F-9444A87939F8}"/>
          </ac:spMkLst>
        </pc:spChg>
        <pc:spChg chg="add mod">
          <ac:chgData name="Gaita Matteo" userId="S::matteo.gaita@exprivia.com::3b34493c-787a-4579-8e1b-874cb6e86215" providerId="AD" clId="Web-{201D77CA-F787-7711-6826-4A00FC8257D6}" dt="2026-10-07T09:29:39.693" v="27" actId="1076"/>
          <ac:spMkLst>
            <pc:docMk/>
            <pc:sldMk cId="2497131579" sldId="2147377786"/>
            <ac:spMk id="20" creationId="{7D007E76-AC74-40AB-972F-30BA53CD3799}"/>
          </ac:spMkLst>
        </pc:spChg>
        <pc:spChg chg="add mod">
          <ac:chgData name="Gaita Matteo" userId="S::matteo.gaita@exprivia.com::3b34493c-787a-4579-8e1b-874cb6e86215" providerId="AD" clId="Web-{201D77CA-F787-7711-6826-4A00FC8257D6}" dt="2026-10-07T09:29:39.708" v="28" actId="1076"/>
          <ac:spMkLst>
            <pc:docMk/>
            <pc:sldMk cId="2497131579" sldId="2147377786"/>
            <ac:spMk id="21" creationId="{A2750B31-D67A-DC43-8378-278731AF93C2}"/>
          </ac:spMkLst>
        </pc:spChg>
        <pc:spChg chg="add mod">
          <ac:chgData name="Gaita Matteo" userId="S::matteo.gaita@exprivia.com::3b34493c-787a-4579-8e1b-874cb6e86215" providerId="AD" clId="Web-{201D77CA-F787-7711-6826-4A00FC8257D6}" dt="2026-10-07T09:29:39.724" v="29" actId="1076"/>
          <ac:spMkLst>
            <pc:docMk/>
            <pc:sldMk cId="2497131579" sldId="2147377786"/>
            <ac:spMk id="22" creationId="{A708A207-B0A2-7B51-DA74-1B7253732487}"/>
          </ac:spMkLst>
        </pc:spChg>
        <pc:grpChg chg="add mod">
          <ac:chgData name="Gaita Matteo" userId="S::matteo.gaita@exprivia.com::3b34493c-787a-4579-8e1b-874cb6e86215" providerId="AD" clId="Web-{201D77CA-F787-7711-6826-4A00FC8257D6}" dt="2026-10-07T09:29:39.646" v="22" actId="1076"/>
          <ac:grpSpMkLst>
            <pc:docMk/>
            <pc:sldMk cId="2497131579" sldId="2147377786"/>
            <ac:grpSpMk id="12" creationId="{542DBC0C-8859-415A-B0C3-397CC4C65000}"/>
          </ac:grpSpMkLst>
        </pc:grpChg>
      </pc:sldChg>
      <pc:sldChg chg="addSp delSp modSp">
        <pc:chgData name="Gaita Matteo" userId="S::matteo.gaita@exprivia.com::3b34493c-787a-4579-8e1b-874cb6e86215" providerId="AD" clId="Web-{201D77CA-F787-7711-6826-4A00FC8257D6}" dt="2026-10-07T09:29:54.928" v="46" actId="1076"/>
        <pc:sldMkLst>
          <pc:docMk/>
          <pc:sldMk cId="1281900040" sldId="2147377788"/>
        </pc:sldMkLst>
        <pc:spChg chg="add mod">
          <ac:chgData name="Gaita Matteo" userId="S::matteo.gaita@exprivia.com::3b34493c-787a-4579-8e1b-874cb6e86215" providerId="AD" clId="Web-{201D77CA-F787-7711-6826-4A00FC8257D6}" dt="2026-10-07T09:29:54.849" v="40" actId="1076"/>
          <ac:spMkLst>
            <pc:docMk/>
            <pc:sldMk cId="1281900040" sldId="2147377788"/>
            <ac:spMk id="15" creationId="{BA3C224E-EAAE-8720-FC17-ACF78CED503E}"/>
          </ac:spMkLst>
        </pc:spChg>
        <pc:spChg chg="add mod">
          <ac:chgData name="Gaita Matteo" userId="S::matteo.gaita@exprivia.com::3b34493c-787a-4579-8e1b-874cb6e86215" providerId="AD" clId="Web-{201D77CA-F787-7711-6826-4A00FC8257D6}" dt="2026-10-07T09:29:54.865" v="41" actId="1076"/>
          <ac:spMkLst>
            <pc:docMk/>
            <pc:sldMk cId="1281900040" sldId="2147377788"/>
            <ac:spMk id="17" creationId="{612E8B59-4455-950B-B0B7-D24CCD09C666}"/>
          </ac:spMkLst>
        </pc:spChg>
        <pc:spChg chg="add mod">
          <ac:chgData name="Gaita Matteo" userId="S::matteo.gaita@exprivia.com::3b34493c-787a-4579-8e1b-874cb6e86215" providerId="AD" clId="Web-{201D77CA-F787-7711-6826-4A00FC8257D6}" dt="2026-10-07T09:29:54.881" v="42" actId="1076"/>
          <ac:spMkLst>
            <pc:docMk/>
            <pc:sldMk cId="1281900040" sldId="2147377788"/>
            <ac:spMk id="18" creationId="{34ED3C08-8497-4D9C-BBCF-AB52BDEF4FD6}"/>
          </ac:spMkLst>
        </pc:spChg>
        <pc:spChg chg="add mod">
          <ac:chgData name="Gaita Matteo" userId="S::matteo.gaita@exprivia.com::3b34493c-787a-4579-8e1b-874cb6e86215" providerId="AD" clId="Web-{201D77CA-F787-7711-6826-4A00FC8257D6}" dt="2026-10-07T09:29:54.881" v="43" actId="1076"/>
          <ac:spMkLst>
            <pc:docMk/>
            <pc:sldMk cId="1281900040" sldId="2147377788"/>
            <ac:spMk id="19" creationId="{9C3DE8F8-EA85-4F96-A24F-9444A87939F8}"/>
          </ac:spMkLst>
        </pc:spChg>
        <pc:spChg chg="add mod">
          <ac:chgData name="Gaita Matteo" userId="S::matteo.gaita@exprivia.com::3b34493c-787a-4579-8e1b-874cb6e86215" providerId="AD" clId="Web-{201D77CA-F787-7711-6826-4A00FC8257D6}" dt="2026-10-07T09:29:54.896" v="44" actId="1076"/>
          <ac:spMkLst>
            <pc:docMk/>
            <pc:sldMk cId="1281900040" sldId="2147377788"/>
            <ac:spMk id="20" creationId="{7D007E76-AC74-40AB-972F-30BA53CD3799}"/>
          </ac:spMkLst>
        </pc:spChg>
        <pc:spChg chg="add mod">
          <ac:chgData name="Gaita Matteo" userId="S::matteo.gaita@exprivia.com::3b34493c-787a-4579-8e1b-874cb6e86215" providerId="AD" clId="Web-{201D77CA-F787-7711-6826-4A00FC8257D6}" dt="2026-10-07T09:29:54.912" v="45" actId="1076"/>
          <ac:spMkLst>
            <pc:docMk/>
            <pc:sldMk cId="1281900040" sldId="2147377788"/>
            <ac:spMk id="21" creationId="{A2750B31-D67A-DC43-8378-278731AF93C2}"/>
          </ac:spMkLst>
        </pc:spChg>
        <pc:spChg chg="add mod">
          <ac:chgData name="Gaita Matteo" userId="S::matteo.gaita@exprivia.com::3b34493c-787a-4579-8e1b-874cb6e86215" providerId="AD" clId="Web-{201D77CA-F787-7711-6826-4A00FC8257D6}" dt="2026-10-07T09:29:54.928" v="46" actId="1076"/>
          <ac:spMkLst>
            <pc:docMk/>
            <pc:sldMk cId="1281900040" sldId="2147377788"/>
            <ac:spMk id="22" creationId="{A708A207-B0A2-7B51-DA74-1B7253732487}"/>
          </ac:spMkLst>
        </pc:spChg>
        <pc:grpChg chg="add mod">
          <ac:chgData name="Gaita Matteo" userId="S::matteo.gaita@exprivia.com::3b34493c-787a-4579-8e1b-874cb6e86215" providerId="AD" clId="Web-{201D77CA-F787-7711-6826-4A00FC8257D6}" dt="2026-10-07T09:29:54.834" v="39" actId="1076"/>
          <ac:grpSpMkLst>
            <pc:docMk/>
            <pc:sldMk cId="1281900040" sldId="2147377788"/>
            <ac:grpSpMk id="2" creationId="{D26221AD-BD6D-4BF0-410D-BA7155C729AE}"/>
          </ac:grpSpMkLst>
        </pc:grpChg>
      </pc:sldChg>
      <pc:sldChg chg="addSp delSp modSp">
        <pc:chgData name="Gaita Matteo" userId="S::matteo.gaita@exprivia.com::3b34493c-787a-4579-8e1b-874cb6e86215" providerId="AD" clId="Web-{201D77CA-F787-7711-6826-4A00FC8257D6}" dt="2026-10-07T09:30:14.584" v="63" actId="1076"/>
        <pc:sldMkLst>
          <pc:docMk/>
          <pc:sldMk cId="1593610539" sldId="2147377792"/>
        </pc:sldMkLst>
        <pc:spChg chg="add mod">
          <ac:chgData name="Gaita Matteo" userId="S::matteo.gaita@exprivia.com::3b34493c-787a-4579-8e1b-874cb6e86215" providerId="AD" clId="Web-{201D77CA-F787-7711-6826-4A00FC8257D6}" dt="2026-10-07T09:30:14.538" v="57" actId="1076"/>
          <ac:spMkLst>
            <pc:docMk/>
            <pc:sldMk cId="1593610539" sldId="2147377792"/>
            <ac:spMk id="15" creationId="{BA3C224E-EAAE-8720-FC17-ACF78CED503E}"/>
          </ac:spMkLst>
        </pc:spChg>
        <pc:spChg chg="add mod">
          <ac:chgData name="Gaita Matteo" userId="S::matteo.gaita@exprivia.com::3b34493c-787a-4579-8e1b-874cb6e86215" providerId="AD" clId="Web-{201D77CA-F787-7711-6826-4A00FC8257D6}" dt="2026-10-07T09:30:14.538" v="58" actId="1076"/>
          <ac:spMkLst>
            <pc:docMk/>
            <pc:sldMk cId="1593610539" sldId="2147377792"/>
            <ac:spMk id="17" creationId="{612E8B59-4455-950B-B0B7-D24CCD09C666}"/>
          </ac:spMkLst>
        </pc:spChg>
        <pc:spChg chg="add mod">
          <ac:chgData name="Gaita Matteo" userId="S::matteo.gaita@exprivia.com::3b34493c-787a-4579-8e1b-874cb6e86215" providerId="AD" clId="Web-{201D77CA-F787-7711-6826-4A00FC8257D6}" dt="2026-10-07T09:30:14.553" v="59" actId="1076"/>
          <ac:spMkLst>
            <pc:docMk/>
            <pc:sldMk cId="1593610539" sldId="2147377792"/>
            <ac:spMk id="18" creationId="{34ED3C08-8497-4D9C-BBCF-AB52BDEF4FD6}"/>
          </ac:spMkLst>
        </pc:spChg>
        <pc:spChg chg="add mod">
          <ac:chgData name="Gaita Matteo" userId="S::matteo.gaita@exprivia.com::3b34493c-787a-4579-8e1b-874cb6e86215" providerId="AD" clId="Web-{201D77CA-F787-7711-6826-4A00FC8257D6}" dt="2026-10-07T09:30:14.553" v="60" actId="1076"/>
          <ac:spMkLst>
            <pc:docMk/>
            <pc:sldMk cId="1593610539" sldId="2147377792"/>
            <ac:spMk id="19" creationId="{9C3DE8F8-EA85-4F96-A24F-9444A87939F8}"/>
          </ac:spMkLst>
        </pc:spChg>
        <pc:spChg chg="add mod">
          <ac:chgData name="Gaita Matteo" userId="S::matteo.gaita@exprivia.com::3b34493c-787a-4579-8e1b-874cb6e86215" providerId="AD" clId="Web-{201D77CA-F787-7711-6826-4A00FC8257D6}" dt="2026-10-07T09:30:14.569" v="61" actId="1076"/>
          <ac:spMkLst>
            <pc:docMk/>
            <pc:sldMk cId="1593610539" sldId="2147377792"/>
            <ac:spMk id="20" creationId="{7D007E76-AC74-40AB-972F-30BA53CD3799}"/>
          </ac:spMkLst>
        </pc:spChg>
        <pc:spChg chg="add mod">
          <ac:chgData name="Gaita Matteo" userId="S::matteo.gaita@exprivia.com::3b34493c-787a-4579-8e1b-874cb6e86215" providerId="AD" clId="Web-{201D77CA-F787-7711-6826-4A00FC8257D6}" dt="2026-10-07T09:30:14.569" v="62" actId="1076"/>
          <ac:spMkLst>
            <pc:docMk/>
            <pc:sldMk cId="1593610539" sldId="2147377792"/>
            <ac:spMk id="21" creationId="{A2750B31-D67A-DC43-8378-278731AF93C2}"/>
          </ac:spMkLst>
        </pc:spChg>
        <pc:spChg chg="add mod">
          <ac:chgData name="Gaita Matteo" userId="S::matteo.gaita@exprivia.com::3b34493c-787a-4579-8e1b-874cb6e86215" providerId="AD" clId="Web-{201D77CA-F787-7711-6826-4A00FC8257D6}" dt="2026-10-07T09:30:14.584" v="63" actId="1076"/>
          <ac:spMkLst>
            <pc:docMk/>
            <pc:sldMk cId="1593610539" sldId="2147377792"/>
            <ac:spMk id="22" creationId="{A708A207-B0A2-7B51-DA74-1B7253732487}"/>
          </ac:spMkLst>
        </pc:spChg>
        <pc:grpChg chg="add mod">
          <ac:chgData name="Gaita Matteo" userId="S::matteo.gaita@exprivia.com::3b34493c-787a-4579-8e1b-874cb6e86215" providerId="AD" clId="Web-{201D77CA-F787-7711-6826-4A00FC8257D6}" dt="2026-10-07T09:30:14.522" v="56" actId="1076"/>
          <ac:grpSpMkLst>
            <pc:docMk/>
            <pc:sldMk cId="1593610539" sldId="2147377792"/>
            <ac:grpSpMk id="2" creationId="{0CA00A7F-065E-9EC4-ACD5-DFB315CFA9A4}"/>
          </ac:grpSpMkLst>
        </pc:grpChg>
      </pc:sldChg>
      <pc:sldChg chg="addSp delSp modSp">
        <pc:chgData name="Gaita Matteo" userId="S::matteo.gaita@exprivia.com::3b34493c-787a-4579-8e1b-874cb6e86215" providerId="AD" clId="Web-{201D77CA-F787-7711-6826-4A00FC8257D6}" dt="2026-10-07T09:30:35.835" v="80" actId="1076"/>
        <pc:sldMkLst>
          <pc:docMk/>
          <pc:sldMk cId="3038819480" sldId="2147377795"/>
        </pc:sldMkLst>
        <pc:spChg chg="add mod">
          <ac:chgData name="Gaita Matteo" userId="S::matteo.gaita@exprivia.com::3b34493c-787a-4579-8e1b-874cb6e86215" providerId="AD" clId="Web-{201D77CA-F787-7711-6826-4A00FC8257D6}" dt="2026-10-07T09:30:35.773" v="74" actId="1076"/>
          <ac:spMkLst>
            <pc:docMk/>
            <pc:sldMk cId="3038819480" sldId="2147377795"/>
            <ac:spMk id="15" creationId="{BA3C224E-EAAE-8720-FC17-ACF78CED503E}"/>
          </ac:spMkLst>
        </pc:spChg>
        <pc:spChg chg="add mod">
          <ac:chgData name="Gaita Matteo" userId="S::matteo.gaita@exprivia.com::3b34493c-787a-4579-8e1b-874cb6e86215" providerId="AD" clId="Web-{201D77CA-F787-7711-6826-4A00FC8257D6}" dt="2026-10-07T09:30:35.788" v="75" actId="1076"/>
          <ac:spMkLst>
            <pc:docMk/>
            <pc:sldMk cId="3038819480" sldId="2147377795"/>
            <ac:spMk id="16" creationId="{612E8B59-4455-950B-B0B7-D24CCD09C666}"/>
          </ac:spMkLst>
        </pc:spChg>
        <pc:spChg chg="add mod">
          <ac:chgData name="Gaita Matteo" userId="S::matteo.gaita@exprivia.com::3b34493c-787a-4579-8e1b-874cb6e86215" providerId="AD" clId="Web-{201D77CA-F787-7711-6826-4A00FC8257D6}" dt="2026-10-07T09:30:35.788" v="76" actId="1076"/>
          <ac:spMkLst>
            <pc:docMk/>
            <pc:sldMk cId="3038819480" sldId="2147377795"/>
            <ac:spMk id="17" creationId="{34ED3C08-8497-4D9C-BBCF-AB52BDEF4FD6}"/>
          </ac:spMkLst>
        </pc:spChg>
        <pc:spChg chg="add mod">
          <ac:chgData name="Gaita Matteo" userId="S::matteo.gaita@exprivia.com::3b34493c-787a-4579-8e1b-874cb6e86215" providerId="AD" clId="Web-{201D77CA-F787-7711-6826-4A00FC8257D6}" dt="2026-10-07T09:30:35.804" v="77" actId="1076"/>
          <ac:spMkLst>
            <pc:docMk/>
            <pc:sldMk cId="3038819480" sldId="2147377795"/>
            <ac:spMk id="19" creationId="{9C3DE8F8-EA85-4F96-A24F-9444A87939F8}"/>
          </ac:spMkLst>
        </pc:spChg>
        <pc:spChg chg="add mod">
          <ac:chgData name="Gaita Matteo" userId="S::matteo.gaita@exprivia.com::3b34493c-787a-4579-8e1b-874cb6e86215" providerId="AD" clId="Web-{201D77CA-F787-7711-6826-4A00FC8257D6}" dt="2026-10-07T09:30:35.820" v="78" actId="1076"/>
          <ac:spMkLst>
            <pc:docMk/>
            <pc:sldMk cId="3038819480" sldId="2147377795"/>
            <ac:spMk id="20" creationId="{7D007E76-AC74-40AB-972F-30BA53CD3799}"/>
          </ac:spMkLst>
        </pc:spChg>
        <pc:spChg chg="add mod">
          <ac:chgData name="Gaita Matteo" userId="S::matteo.gaita@exprivia.com::3b34493c-787a-4579-8e1b-874cb6e86215" providerId="AD" clId="Web-{201D77CA-F787-7711-6826-4A00FC8257D6}" dt="2026-10-07T09:30:35.820" v="79" actId="1076"/>
          <ac:spMkLst>
            <pc:docMk/>
            <pc:sldMk cId="3038819480" sldId="2147377795"/>
            <ac:spMk id="21" creationId="{A2750B31-D67A-DC43-8378-278731AF93C2}"/>
          </ac:spMkLst>
        </pc:spChg>
        <pc:spChg chg="add mod">
          <ac:chgData name="Gaita Matteo" userId="S::matteo.gaita@exprivia.com::3b34493c-787a-4579-8e1b-874cb6e86215" providerId="AD" clId="Web-{201D77CA-F787-7711-6826-4A00FC8257D6}" dt="2026-10-07T09:30:35.835" v="80" actId="1076"/>
          <ac:spMkLst>
            <pc:docMk/>
            <pc:sldMk cId="3038819480" sldId="2147377795"/>
            <ac:spMk id="22" creationId="{A708A207-B0A2-7B51-DA74-1B7253732487}"/>
          </ac:spMkLst>
        </pc:spChg>
        <pc:grpChg chg="add mod">
          <ac:chgData name="Gaita Matteo" userId="S::matteo.gaita@exprivia.com::3b34493c-787a-4579-8e1b-874cb6e86215" providerId="AD" clId="Web-{201D77CA-F787-7711-6826-4A00FC8257D6}" dt="2026-10-07T09:30:35.757" v="73" actId="1076"/>
          <ac:grpSpMkLst>
            <pc:docMk/>
            <pc:sldMk cId="3038819480" sldId="2147377795"/>
            <ac:grpSpMk id="2" creationId="{59492E26-A59D-5BC4-3623-4DAC0211A0FF}"/>
          </ac:grpSpMkLst>
        </pc:grpChg>
      </pc:sldChg>
      <pc:sldChg chg="addSp delSp modSp">
        <pc:chgData name="Gaita Matteo" userId="S::matteo.gaita@exprivia.com::3b34493c-787a-4579-8e1b-874cb6e86215" providerId="AD" clId="Web-{201D77CA-F787-7711-6826-4A00FC8257D6}" dt="2026-10-07T09:31:56.400" v="111" actId="1076"/>
        <pc:sldMkLst>
          <pc:docMk/>
          <pc:sldMk cId="605800329" sldId="2147377799"/>
        </pc:sldMkLst>
        <pc:spChg chg="add mod">
          <ac:chgData name="Gaita Matteo" userId="S::matteo.gaita@exprivia.com::3b34493c-787a-4579-8e1b-874cb6e86215" providerId="AD" clId="Web-{201D77CA-F787-7711-6826-4A00FC8257D6}" dt="2026-10-07T09:31:56.353" v="105" actId="1076"/>
          <ac:spMkLst>
            <pc:docMk/>
            <pc:sldMk cId="605800329" sldId="2147377799"/>
            <ac:spMk id="15" creationId="{BA3C224E-EAAE-8720-FC17-ACF78CED503E}"/>
          </ac:spMkLst>
        </pc:spChg>
        <pc:spChg chg="add mod">
          <ac:chgData name="Gaita Matteo" userId="S::matteo.gaita@exprivia.com::3b34493c-787a-4579-8e1b-874cb6e86215" providerId="AD" clId="Web-{201D77CA-F787-7711-6826-4A00FC8257D6}" dt="2026-10-07T09:31:56.369" v="106" actId="1076"/>
          <ac:spMkLst>
            <pc:docMk/>
            <pc:sldMk cId="605800329" sldId="2147377799"/>
            <ac:spMk id="17" creationId="{612E8B59-4455-950B-B0B7-D24CCD09C666}"/>
          </ac:spMkLst>
        </pc:spChg>
        <pc:spChg chg="add mod">
          <ac:chgData name="Gaita Matteo" userId="S::matteo.gaita@exprivia.com::3b34493c-787a-4579-8e1b-874cb6e86215" providerId="AD" clId="Web-{201D77CA-F787-7711-6826-4A00FC8257D6}" dt="2026-10-07T09:31:56.369" v="107" actId="1076"/>
          <ac:spMkLst>
            <pc:docMk/>
            <pc:sldMk cId="605800329" sldId="2147377799"/>
            <ac:spMk id="18" creationId="{34ED3C08-8497-4D9C-BBCF-AB52BDEF4FD6}"/>
          </ac:spMkLst>
        </pc:spChg>
        <pc:spChg chg="add mod">
          <ac:chgData name="Gaita Matteo" userId="S::matteo.gaita@exprivia.com::3b34493c-787a-4579-8e1b-874cb6e86215" providerId="AD" clId="Web-{201D77CA-F787-7711-6826-4A00FC8257D6}" dt="2026-10-07T09:31:56.385" v="108" actId="1076"/>
          <ac:spMkLst>
            <pc:docMk/>
            <pc:sldMk cId="605800329" sldId="2147377799"/>
            <ac:spMk id="19" creationId="{9C3DE8F8-EA85-4F96-A24F-9444A87939F8}"/>
          </ac:spMkLst>
        </pc:spChg>
        <pc:spChg chg="add mod">
          <ac:chgData name="Gaita Matteo" userId="S::matteo.gaita@exprivia.com::3b34493c-787a-4579-8e1b-874cb6e86215" providerId="AD" clId="Web-{201D77CA-F787-7711-6826-4A00FC8257D6}" dt="2026-10-07T09:31:56.385" v="109" actId="1076"/>
          <ac:spMkLst>
            <pc:docMk/>
            <pc:sldMk cId="605800329" sldId="2147377799"/>
            <ac:spMk id="20" creationId="{7D007E76-AC74-40AB-972F-30BA53CD3799}"/>
          </ac:spMkLst>
        </pc:spChg>
        <pc:spChg chg="add mod">
          <ac:chgData name="Gaita Matteo" userId="S::matteo.gaita@exprivia.com::3b34493c-787a-4579-8e1b-874cb6e86215" providerId="AD" clId="Web-{201D77CA-F787-7711-6826-4A00FC8257D6}" dt="2026-10-07T09:31:56.400" v="110" actId="1076"/>
          <ac:spMkLst>
            <pc:docMk/>
            <pc:sldMk cId="605800329" sldId="2147377799"/>
            <ac:spMk id="21" creationId="{A2750B31-D67A-DC43-8378-278731AF93C2}"/>
          </ac:spMkLst>
        </pc:spChg>
        <pc:spChg chg="add mod">
          <ac:chgData name="Gaita Matteo" userId="S::matteo.gaita@exprivia.com::3b34493c-787a-4579-8e1b-874cb6e86215" providerId="AD" clId="Web-{201D77CA-F787-7711-6826-4A00FC8257D6}" dt="2026-10-07T09:31:56.400" v="111" actId="1076"/>
          <ac:spMkLst>
            <pc:docMk/>
            <pc:sldMk cId="605800329" sldId="2147377799"/>
            <ac:spMk id="22" creationId="{A708A207-B0A2-7B51-DA74-1B7253732487}"/>
          </ac:spMkLst>
        </pc:spChg>
        <pc:grpChg chg="add mod">
          <ac:chgData name="Gaita Matteo" userId="S::matteo.gaita@exprivia.com::3b34493c-787a-4579-8e1b-874cb6e86215" providerId="AD" clId="Web-{201D77CA-F787-7711-6826-4A00FC8257D6}" dt="2026-10-07T09:31:56.338" v="104" actId="1076"/>
          <ac:grpSpMkLst>
            <pc:docMk/>
            <pc:sldMk cId="605800329" sldId="2147377799"/>
            <ac:grpSpMk id="2" creationId="{A681799F-1864-2B7C-7011-5A4FCB4FE410}"/>
          </ac:grpSpMkLst>
        </pc:grpChg>
      </pc:sldChg>
      <pc:sldChg chg="addSp modSp">
        <pc:chgData name="Gaita Matteo" userId="S::matteo.gaita@exprivia.com::3b34493c-787a-4579-8e1b-874cb6e86215" providerId="AD" clId="Web-{201D77CA-F787-7711-6826-4A00FC8257D6}" dt="2026-10-07T09:33:59.326" v="139" actId="1076"/>
        <pc:sldMkLst>
          <pc:docMk/>
          <pc:sldMk cId="1648880718" sldId="2147377810"/>
        </pc:sldMkLst>
        <pc:spChg chg="add mod">
          <ac:chgData name="Gaita Matteo" userId="S::matteo.gaita@exprivia.com::3b34493c-787a-4579-8e1b-874cb6e86215" providerId="AD" clId="Web-{201D77CA-F787-7711-6826-4A00FC8257D6}" dt="2026-10-07T09:33:59.154" v="133" actId="1076"/>
          <ac:spMkLst>
            <pc:docMk/>
            <pc:sldMk cId="1648880718" sldId="2147377810"/>
            <ac:spMk id="5" creationId="{BA3C224E-EAAE-8720-FC17-ACF78CED503E}"/>
          </ac:spMkLst>
        </pc:spChg>
        <pc:spChg chg="add mod">
          <ac:chgData name="Gaita Matteo" userId="S::matteo.gaita@exprivia.com::3b34493c-787a-4579-8e1b-874cb6e86215" providerId="AD" clId="Web-{201D77CA-F787-7711-6826-4A00FC8257D6}" dt="2026-10-07T09:33:59.170" v="134" actId="1076"/>
          <ac:spMkLst>
            <pc:docMk/>
            <pc:sldMk cId="1648880718" sldId="2147377810"/>
            <ac:spMk id="6" creationId="{612E8B59-4455-950B-B0B7-D24CCD09C666}"/>
          </ac:spMkLst>
        </pc:spChg>
        <pc:spChg chg="add mod">
          <ac:chgData name="Gaita Matteo" userId="S::matteo.gaita@exprivia.com::3b34493c-787a-4579-8e1b-874cb6e86215" providerId="AD" clId="Web-{201D77CA-F787-7711-6826-4A00FC8257D6}" dt="2026-10-07T09:33:59.170" v="135" actId="1076"/>
          <ac:spMkLst>
            <pc:docMk/>
            <pc:sldMk cId="1648880718" sldId="2147377810"/>
            <ac:spMk id="7" creationId="{34ED3C08-8497-4D9C-BBCF-AB52BDEF4FD6}"/>
          </ac:spMkLst>
        </pc:spChg>
        <pc:spChg chg="add mod">
          <ac:chgData name="Gaita Matteo" userId="S::matteo.gaita@exprivia.com::3b34493c-787a-4579-8e1b-874cb6e86215" providerId="AD" clId="Web-{201D77CA-F787-7711-6826-4A00FC8257D6}" dt="2026-10-07T09:33:59.185" v="136" actId="1076"/>
          <ac:spMkLst>
            <pc:docMk/>
            <pc:sldMk cId="1648880718" sldId="2147377810"/>
            <ac:spMk id="8" creationId="{9C3DE8F8-EA85-4F96-A24F-9444A87939F8}"/>
          </ac:spMkLst>
        </pc:spChg>
        <pc:spChg chg="add mod">
          <ac:chgData name="Gaita Matteo" userId="S::matteo.gaita@exprivia.com::3b34493c-787a-4579-8e1b-874cb6e86215" providerId="AD" clId="Web-{201D77CA-F787-7711-6826-4A00FC8257D6}" dt="2026-10-07T09:33:59.248" v="137" actId="1076"/>
          <ac:spMkLst>
            <pc:docMk/>
            <pc:sldMk cId="1648880718" sldId="2147377810"/>
            <ac:spMk id="9" creationId="{7D007E76-AC74-40AB-972F-30BA53CD3799}"/>
          </ac:spMkLst>
        </pc:spChg>
        <pc:spChg chg="add mod">
          <ac:chgData name="Gaita Matteo" userId="S::matteo.gaita@exprivia.com::3b34493c-787a-4579-8e1b-874cb6e86215" providerId="AD" clId="Web-{201D77CA-F787-7711-6826-4A00FC8257D6}" dt="2026-10-07T09:33:59.310" v="138" actId="1076"/>
          <ac:spMkLst>
            <pc:docMk/>
            <pc:sldMk cId="1648880718" sldId="2147377810"/>
            <ac:spMk id="10" creationId="{A2750B31-D67A-DC43-8378-278731AF93C2}"/>
          </ac:spMkLst>
        </pc:spChg>
        <pc:spChg chg="add mod">
          <ac:chgData name="Gaita Matteo" userId="S::matteo.gaita@exprivia.com::3b34493c-787a-4579-8e1b-874cb6e86215" providerId="AD" clId="Web-{201D77CA-F787-7711-6826-4A00FC8257D6}" dt="2026-10-07T09:33:59.326" v="139" actId="1076"/>
          <ac:spMkLst>
            <pc:docMk/>
            <pc:sldMk cId="1648880718" sldId="2147377810"/>
            <ac:spMk id="11" creationId="{A708A207-B0A2-7B51-DA74-1B7253732487}"/>
          </ac:spMkLst>
        </pc:spChg>
        <pc:spChg chg="add">
          <ac:chgData name="Gaita Matteo" userId="S::matteo.gaita@exprivia.com::3b34493c-787a-4579-8e1b-874cb6e86215" providerId="AD" clId="Web-{201D77CA-F787-7711-6826-4A00FC8257D6}" dt="2026-10-07T09:33:49.357" v="131"/>
          <ac:spMkLst>
            <pc:docMk/>
            <pc:sldMk cId="1648880718" sldId="2147377810"/>
            <ac:spMk id="12" creationId="{F5689BE1-8041-F8C2-91CE-3D1CF07B9B2B}"/>
          </ac:spMkLst>
        </pc:spChg>
        <pc:grpChg chg="add mod">
          <ac:chgData name="Gaita Matteo" userId="S::matteo.gaita@exprivia.com::3b34493c-787a-4579-8e1b-874cb6e86215" providerId="AD" clId="Web-{201D77CA-F787-7711-6826-4A00FC8257D6}" dt="2026-10-07T09:33:59.139" v="132" actId="1076"/>
          <ac:grpSpMkLst>
            <pc:docMk/>
            <pc:sldMk cId="1648880718" sldId="2147377810"/>
            <ac:grpSpMk id="2" creationId="{34A33B16-0148-6EE8-F833-1E7C5F7C7EB5}"/>
          </ac:grpSpMkLst>
        </pc:grpChg>
      </pc:sldChg>
      <pc:sldChg chg="addSp delSp modSp add">
        <pc:chgData name="Gaita Matteo" userId="S::matteo.gaita@exprivia.com::3b34493c-787a-4579-8e1b-874cb6e86215" providerId="AD" clId="Web-{201D77CA-F787-7711-6826-4A00FC8257D6}" dt="2026-10-07T09:52:40.753" v="236"/>
        <pc:sldMkLst>
          <pc:docMk/>
          <pc:sldMk cId="2758302694" sldId="2147377823"/>
        </pc:sldMkLst>
        <pc:spChg chg="mod">
          <ac:chgData name="Gaita Matteo" userId="S::matteo.gaita@exprivia.com::3b34493c-787a-4579-8e1b-874cb6e86215" providerId="AD" clId="Web-{201D77CA-F787-7711-6826-4A00FC8257D6}" dt="2026-10-07T09:37:30.927" v="169" actId="20577"/>
          <ac:spMkLst>
            <pc:docMk/>
            <pc:sldMk cId="2758302694" sldId="2147377823"/>
            <ac:spMk id="5" creationId="{23481C13-3859-97C0-1DE3-9D5380EBADC1}"/>
          </ac:spMkLst>
        </pc:spChg>
        <pc:picChg chg="add mod">
          <ac:chgData name="Gaita Matteo" userId="S::matteo.gaita@exprivia.com::3b34493c-787a-4579-8e1b-874cb6e86215" providerId="AD" clId="Web-{201D77CA-F787-7711-6826-4A00FC8257D6}" dt="2026-10-07T09:52:40.753" v="236"/>
          <ac:picMkLst>
            <pc:docMk/>
            <pc:sldMk cId="2758302694" sldId="2147377823"/>
            <ac:picMk id="6" creationId="{83476577-7D18-485F-2DB1-D27DAB74331C}"/>
          </ac:picMkLst>
        </pc:picChg>
      </pc:sldChg>
      <pc:sldChg chg="addSp delSp modSp add">
        <pc:chgData name="Gaita Matteo" userId="S::matteo.gaita@exprivia.com::3b34493c-787a-4579-8e1b-874cb6e86215" providerId="AD" clId="Web-{201D77CA-F787-7711-6826-4A00FC8257D6}" dt="2026-10-07T09:55:20.461" v="270" actId="1076"/>
        <pc:sldMkLst>
          <pc:docMk/>
          <pc:sldMk cId="3009252081" sldId="2147377824"/>
        </pc:sldMkLst>
        <pc:spChg chg="add">
          <ac:chgData name="Gaita Matteo" userId="S::matteo.gaita@exprivia.com::3b34493c-787a-4579-8e1b-874cb6e86215" providerId="AD" clId="Web-{201D77CA-F787-7711-6826-4A00FC8257D6}" dt="2026-10-07T09:37:39.489" v="171"/>
          <ac:spMkLst>
            <pc:docMk/>
            <pc:sldMk cId="3009252081" sldId="2147377824"/>
            <ac:spMk id="7" creationId="{F6F103BC-1314-D5E6-941F-FDD9FC13FFC1}"/>
          </ac:spMkLst>
        </pc:spChg>
      </pc:sldChg>
      <pc:sldChg chg="addSp delSp modSp add">
        <pc:chgData name="Gaita Matteo" userId="S::matteo.gaita@exprivia.com::3b34493c-787a-4579-8e1b-874cb6e86215" providerId="AD" clId="Web-{201D77CA-F787-7711-6826-4A00FC8257D6}" dt="2026-10-07T09:55:59.494" v="284" actId="1076"/>
        <pc:sldMkLst>
          <pc:docMk/>
          <pc:sldMk cId="1798383205" sldId="2147377825"/>
        </pc:sldMkLst>
        <pc:spChg chg="add">
          <ac:chgData name="Gaita Matteo" userId="S::matteo.gaita@exprivia.com::3b34493c-787a-4579-8e1b-874cb6e86215" providerId="AD" clId="Web-{201D77CA-F787-7711-6826-4A00FC8257D6}" dt="2026-10-07T09:37:46.583" v="173"/>
          <ac:spMkLst>
            <pc:docMk/>
            <pc:sldMk cId="1798383205" sldId="2147377825"/>
            <ac:spMk id="11" creationId="{DDC58646-6266-9CBD-6489-A44F0A104DD4}"/>
          </ac:spMkLst>
        </pc:spChg>
        <pc:spChg chg="add mod">
          <ac:chgData name="Gaita Matteo" userId="S::matteo.gaita@exprivia.com::3b34493c-787a-4579-8e1b-874cb6e86215" providerId="AD" clId="Web-{201D77CA-F787-7711-6826-4A00FC8257D6}" dt="2026-10-07T09:42:26.592" v="218" actId="1076"/>
          <ac:spMkLst>
            <pc:docMk/>
            <pc:sldMk cId="1798383205" sldId="2147377825"/>
            <ac:spMk id="15" creationId="{D3887AE0-CFA6-C140-8B36-D051210AD4AC}"/>
          </ac:spMkLst>
        </pc:spChg>
        <pc:spChg chg="add mod">
          <ac:chgData name="Gaita Matteo" userId="S::matteo.gaita@exprivia.com::3b34493c-787a-4579-8e1b-874cb6e86215" providerId="AD" clId="Web-{201D77CA-F787-7711-6826-4A00FC8257D6}" dt="2026-10-07T09:55:59.494" v="284" actId="1076"/>
          <ac:spMkLst>
            <pc:docMk/>
            <pc:sldMk cId="1798383205" sldId="2147377825"/>
            <ac:spMk id="18" creationId="{6FCAB11F-D19B-6C04-CBE1-82C800F40C17}"/>
          </ac:spMkLst>
        </pc:spChg>
        <pc:picChg chg="add mod">
          <ac:chgData name="Gaita Matteo" userId="S::matteo.gaita@exprivia.com::3b34493c-787a-4579-8e1b-874cb6e86215" providerId="AD" clId="Web-{201D77CA-F787-7711-6826-4A00FC8257D6}" dt="2026-10-07T09:41:36.716" v="209"/>
          <ac:picMkLst>
            <pc:docMk/>
            <pc:sldMk cId="1798383205" sldId="2147377825"/>
            <ac:picMk id="12" creationId="{3BA4CDB1-49BF-4708-7169-1884C02B072B}"/>
          </ac:picMkLst>
        </pc:picChg>
        <pc:picChg chg="add mod">
          <ac:chgData name="Gaita Matteo" userId="S::matteo.gaita@exprivia.com::3b34493c-787a-4579-8e1b-874cb6e86215" providerId="AD" clId="Web-{201D77CA-F787-7711-6826-4A00FC8257D6}" dt="2026-10-07T09:41:56.388" v="213"/>
          <ac:picMkLst>
            <pc:docMk/>
            <pc:sldMk cId="1798383205" sldId="2147377825"/>
            <ac:picMk id="13" creationId="{56F4ABAE-EEBE-C60F-2CCE-835E4099BF90}"/>
          </ac:picMkLst>
        </pc:picChg>
        <pc:cxnChg chg="add mod">
          <ac:chgData name="Gaita Matteo" userId="S::matteo.gaita@exprivia.com::3b34493c-787a-4579-8e1b-874cb6e86215" providerId="AD" clId="Web-{201D77CA-F787-7711-6826-4A00FC8257D6}" dt="2026-10-07T09:42:10.045" v="215"/>
          <ac:cxnSpMkLst>
            <pc:docMk/>
            <pc:sldMk cId="1798383205" sldId="2147377825"/>
            <ac:cxnSpMk id="14" creationId="{D9179E08-6420-EB48-DF06-5BBE1834C69C}"/>
          </ac:cxnSpMkLst>
        </pc:cxnChg>
      </pc:sldChg>
      <pc:sldChg chg="addSp delSp modSp add">
        <pc:chgData name="Gaita Matteo" userId="S::matteo.gaita@exprivia.com::3b34493c-787a-4579-8e1b-874cb6e86215" providerId="AD" clId="Web-{201D77CA-F787-7711-6826-4A00FC8257D6}" dt="2026-10-07T09:57:05.418" v="304"/>
        <pc:sldMkLst>
          <pc:docMk/>
          <pc:sldMk cId="4223769131" sldId="2147377826"/>
        </pc:sldMkLst>
        <pc:spChg chg="add">
          <ac:chgData name="Gaita Matteo" userId="S::matteo.gaita@exprivia.com::3b34493c-787a-4579-8e1b-874cb6e86215" providerId="AD" clId="Web-{201D77CA-F787-7711-6826-4A00FC8257D6}" dt="2026-10-07T09:37:51.271" v="175"/>
          <ac:spMkLst>
            <pc:docMk/>
            <pc:sldMk cId="4223769131" sldId="2147377826"/>
            <ac:spMk id="7" creationId="{11CDB762-803F-01FB-2799-C3C5AADB5879}"/>
          </ac:spMkLst>
        </pc:spChg>
        <pc:picChg chg="add mod">
          <ac:chgData name="Gaita Matteo" userId="S::matteo.gaita@exprivia.com::3b34493c-787a-4579-8e1b-874cb6e86215" providerId="AD" clId="Web-{201D77CA-F787-7711-6826-4A00FC8257D6}" dt="2026-10-07T09:57:05.418" v="304"/>
          <ac:picMkLst>
            <pc:docMk/>
            <pc:sldMk cId="4223769131" sldId="2147377826"/>
            <ac:picMk id="11" creationId="{495608EB-B5A2-8601-6B10-7B17ABC6E9BB}"/>
          </ac:picMkLst>
        </pc:picChg>
      </pc:sldChg>
      <pc:sldChg chg="addSp delSp modSp add">
        <pc:chgData name="Gaita Matteo" userId="S::matteo.gaita@exprivia.com::3b34493c-787a-4579-8e1b-874cb6e86215" providerId="AD" clId="Web-{201D77CA-F787-7711-6826-4A00FC8257D6}" dt="2026-10-07T09:58:43.890" v="321"/>
        <pc:sldMkLst>
          <pc:docMk/>
          <pc:sldMk cId="3319764074" sldId="2147377827"/>
        </pc:sldMkLst>
        <pc:spChg chg="add">
          <ac:chgData name="Gaita Matteo" userId="S::matteo.gaita@exprivia.com::3b34493c-787a-4579-8e1b-874cb6e86215" providerId="AD" clId="Web-{201D77CA-F787-7711-6826-4A00FC8257D6}" dt="2026-10-07T09:37:56.740" v="177"/>
          <ac:spMkLst>
            <pc:docMk/>
            <pc:sldMk cId="3319764074" sldId="2147377827"/>
            <ac:spMk id="7" creationId="{8A693C05-5D17-F08F-C38A-D89AC5EB7CDF}"/>
          </ac:spMkLst>
        </pc:spChg>
        <pc:picChg chg="add mod">
          <ac:chgData name="Gaita Matteo" userId="S::matteo.gaita@exprivia.com::3b34493c-787a-4579-8e1b-874cb6e86215" providerId="AD" clId="Web-{201D77CA-F787-7711-6826-4A00FC8257D6}" dt="2026-10-07T09:58:43.890" v="321"/>
          <ac:picMkLst>
            <pc:docMk/>
            <pc:sldMk cId="3319764074" sldId="2147377827"/>
            <ac:picMk id="10" creationId="{4F91126F-7484-0455-B91C-F3DF4829EF33}"/>
          </ac:picMkLst>
        </pc:picChg>
      </pc:sldChg>
      <pc:sldChg chg="addSp delSp modSp add">
        <pc:chgData name="Gaita Matteo" userId="S::matteo.gaita@exprivia.com::3b34493c-787a-4579-8e1b-874cb6e86215" providerId="AD" clId="Web-{201D77CA-F787-7711-6826-4A00FC8257D6}" dt="2026-10-07T09:59:49.220" v="347" actId="1076"/>
        <pc:sldMkLst>
          <pc:docMk/>
          <pc:sldMk cId="198149326" sldId="2147377828"/>
        </pc:sldMkLst>
        <pc:spChg chg="add">
          <ac:chgData name="Gaita Matteo" userId="S::matteo.gaita@exprivia.com::3b34493c-787a-4579-8e1b-874cb6e86215" providerId="AD" clId="Web-{201D77CA-F787-7711-6826-4A00FC8257D6}" dt="2026-10-07T09:38:02.162" v="179"/>
          <ac:spMkLst>
            <pc:docMk/>
            <pc:sldMk cId="198149326" sldId="2147377828"/>
            <ac:spMk id="8" creationId="{A4FE226A-C4FC-4A1E-B6FF-F751339B9252}"/>
          </ac:spMkLst>
        </pc:spChg>
        <pc:spChg chg="add mod">
          <ac:chgData name="Gaita Matteo" userId="S::matteo.gaita@exprivia.com::3b34493c-787a-4579-8e1b-874cb6e86215" providerId="AD" clId="Web-{201D77CA-F787-7711-6826-4A00FC8257D6}" dt="2026-10-07T09:59:49.220" v="347" actId="1076"/>
          <ac:spMkLst>
            <pc:docMk/>
            <pc:sldMk cId="198149326" sldId="2147377828"/>
            <ac:spMk id="14" creationId="{5F1815E1-5B49-14AA-495E-75C80C2521F0}"/>
          </ac:spMkLst>
        </pc:spChg>
        <pc:spChg chg="add mod">
          <ac:chgData name="Gaita Matteo" userId="S::matteo.gaita@exprivia.com::3b34493c-787a-4579-8e1b-874cb6e86215" providerId="AD" clId="Web-{201D77CA-F787-7711-6826-4A00FC8257D6}" dt="2026-10-07T09:59:36.110" v="346" actId="20577"/>
          <ac:spMkLst>
            <pc:docMk/>
            <pc:sldMk cId="198149326" sldId="2147377828"/>
            <ac:spMk id="22" creationId="{8EA6BDFC-35CD-2BC9-A25E-72CD08246796}"/>
          </ac:spMkLst>
        </pc:spChg>
        <pc:picChg chg="add mod">
          <ac:chgData name="Gaita Matteo" userId="S::matteo.gaita@exprivia.com::3b34493c-787a-4579-8e1b-874cb6e86215" providerId="AD" clId="Web-{201D77CA-F787-7711-6826-4A00FC8257D6}" dt="2026-10-07T09:59:20.156" v="339" actId="1076"/>
          <ac:picMkLst>
            <pc:docMk/>
            <pc:sldMk cId="198149326" sldId="2147377828"/>
            <ac:picMk id="16" creationId="{71D8B335-50ED-4752-03AE-45BC97F3789F}"/>
          </ac:picMkLst>
        </pc:picChg>
        <pc:picChg chg="add mod">
          <ac:chgData name="Gaita Matteo" userId="S::matteo.gaita@exprivia.com::3b34493c-787a-4579-8e1b-874cb6e86215" providerId="AD" clId="Web-{201D77CA-F787-7711-6826-4A00FC8257D6}" dt="2026-10-07T09:59:20.172" v="340" actId="1076"/>
          <ac:picMkLst>
            <pc:docMk/>
            <pc:sldMk cId="198149326" sldId="2147377828"/>
            <ac:picMk id="18" creationId="{7A7D7B0A-59DB-1D83-5D7A-8624FB5D2918}"/>
          </ac:picMkLst>
        </pc:picChg>
        <pc:cxnChg chg="add mod">
          <ac:chgData name="Gaita Matteo" userId="S::matteo.gaita@exprivia.com::3b34493c-787a-4579-8e1b-874cb6e86215" providerId="AD" clId="Web-{201D77CA-F787-7711-6826-4A00FC8257D6}" dt="2026-10-07T09:59:20.172" v="341" actId="1076"/>
          <ac:cxnSpMkLst>
            <pc:docMk/>
            <pc:sldMk cId="198149326" sldId="2147377828"/>
            <ac:cxnSpMk id="20" creationId="{3EBC3925-0E5E-6647-CEAA-ED1642523868}"/>
          </ac:cxnSpMkLst>
        </pc:cxnChg>
      </pc:sldChg>
      <pc:sldChg chg="addSp delSp modSp add">
        <pc:chgData name="Gaita Matteo" userId="S::matteo.gaita@exprivia.com::3b34493c-787a-4579-8e1b-874cb6e86215" providerId="AD" clId="Web-{201D77CA-F787-7711-6826-4A00FC8257D6}" dt="2026-10-07T10:00:54.597" v="362"/>
        <pc:sldMkLst>
          <pc:docMk/>
          <pc:sldMk cId="1234488101" sldId="2147377829"/>
        </pc:sldMkLst>
        <pc:spChg chg="add">
          <ac:chgData name="Gaita Matteo" userId="S::matteo.gaita@exprivia.com::3b34493c-787a-4579-8e1b-874cb6e86215" providerId="AD" clId="Web-{201D77CA-F787-7711-6826-4A00FC8257D6}" dt="2026-10-07T09:38:07.022" v="181"/>
          <ac:spMkLst>
            <pc:docMk/>
            <pc:sldMk cId="1234488101" sldId="2147377829"/>
            <ac:spMk id="7" creationId="{F1ED5BF0-FD43-2C07-CB86-674348D5F64A}"/>
          </ac:spMkLst>
        </pc:spChg>
        <pc:picChg chg="add mod">
          <ac:chgData name="Gaita Matteo" userId="S::matteo.gaita@exprivia.com::3b34493c-787a-4579-8e1b-874cb6e86215" providerId="AD" clId="Web-{201D77CA-F787-7711-6826-4A00FC8257D6}" dt="2026-10-07T10:00:54.597" v="362"/>
          <ac:picMkLst>
            <pc:docMk/>
            <pc:sldMk cId="1234488101" sldId="2147377829"/>
            <ac:picMk id="10" creationId="{B3FE9350-176C-9108-47F7-B1B2E4D6933C}"/>
          </ac:picMkLst>
        </pc:picChg>
      </pc:sldChg>
      <pc:sldChg chg="addSp delSp modSp add">
        <pc:chgData name="Gaita Matteo" userId="S::matteo.gaita@exprivia.com::3b34493c-787a-4579-8e1b-874cb6e86215" providerId="AD" clId="Web-{201D77CA-F787-7711-6826-4A00FC8257D6}" dt="2026-10-07T10:02:07.959" v="382"/>
        <pc:sldMkLst>
          <pc:docMk/>
          <pc:sldMk cId="3801585769" sldId="2147377831"/>
        </pc:sldMkLst>
        <pc:spChg chg="add">
          <ac:chgData name="Gaita Matteo" userId="S::matteo.gaita@exprivia.com::3b34493c-787a-4579-8e1b-874cb6e86215" providerId="AD" clId="Web-{201D77CA-F787-7711-6826-4A00FC8257D6}" dt="2026-10-07T09:38:16.725" v="185"/>
          <ac:spMkLst>
            <pc:docMk/>
            <pc:sldMk cId="3801585769" sldId="2147377831"/>
            <ac:spMk id="7" creationId="{BB870B75-2406-BE22-F26D-382A85C0A564}"/>
          </ac:spMkLst>
        </pc:spChg>
        <pc:picChg chg="add mod">
          <ac:chgData name="Gaita Matteo" userId="S::matteo.gaita@exprivia.com::3b34493c-787a-4579-8e1b-874cb6e86215" providerId="AD" clId="Web-{201D77CA-F787-7711-6826-4A00FC8257D6}" dt="2026-10-07T10:02:07.959" v="382"/>
          <ac:picMkLst>
            <pc:docMk/>
            <pc:sldMk cId="3801585769" sldId="2147377831"/>
            <ac:picMk id="10" creationId="{7279BBBA-CF0B-EF7B-9F13-9C3B897733D5}"/>
          </ac:picMkLst>
        </pc:picChg>
      </pc:sldChg>
      <pc:sldChg chg="addSp delSp modSp add">
        <pc:chgData name="Gaita Matteo" userId="S::matteo.gaita@exprivia.com::3b34493c-787a-4579-8e1b-874cb6e86215" providerId="AD" clId="Web-{201D77CA-F787-7711-6826-4A00FC8257D6}" dt="2026-10-07T10:03:09.789" v="394" actId="1076"/>
        <pc:sldMkLst>
          <pc:docMk/>
          <pc:sldMk cId="2333296320" sldId="2147377832"/>
        </pc:sldMkLst>
        <pc:spChg chg="add mod">
          <ac:chgData name="Gaita Matteo" userId="S::matteo.gaita@exprivia.com::3b34493c-787a-4579-8e1b-874cb6e86215" providerId="AD" clId="Web-{201D77CA-F787-7711-6826-4A00FC8257D6}" dt="2026-10-07T10:03:09.789" v="394" actId="1076"/>
          <ac:spMkLst>
            <pc:docMk/>
            <pc:sldMk cId="2333296320" sldId="2147377832"/>
            <ac:spMk id="6" creationId="{11C83845-DD20-0EA9-9BD2-938EAFF4F530}"/>
          </ac:spMkLst>
        </pc:spChg>
        <pc:picChg chg="add mod">
          <ac:chgData name="Gaita Matteo" userId="S::matteo.gaita@exprivia.com::3b34493c-787a-4579-8e1b-874cb6e86215" providerId="AD" clId="Web-{201D77CA-F787-7711-6826-4A00FC8257D6}" dt="2026-10-07T10:03:05.539" v="393"/>
          <ac:picMkLst>
            <pc:docMk/>
            <pc:sldMk cId="2333296320" sldId="2147377832"/>
            <ac:picMk id="5" creationId="{263E08CD-F950-6AE8-D9B4-5A784D2A8DF7}"/>
          </ac:picMkLst>
        </pc:picChg>
      </pc:sldChg>
      <pc:sldChg chg="addSp delSp modSp add replId">
        <pc:chgData name="Gaita Matteo" userId="S::matteo.gaita@exprivia.com::3b34493c-787a-4579-8e1b-874cb6e86215" providerId="AD" clId="Web-{201D77CA-F787-7711-6826-4A00FC8257D6}" dt="2026-10-07T09:54:25.662" v="259" actId="1076"/>
        <pc:sldMkLst>
          <pc:docMk/>
          <pc:sldMk cId="2567257230" sldId="2147377833"/>
        </pc:sldMkLst>
        <pc:picChg chg="add mod">
          <ac:chgData name="Gaita Matteo" userId="S::matteo.gaita@exprivia.com::3b34493c-787a-4579-8e1b-874cb6e86215" providerId="AD" clId="Web-{201D77CA-F787-7711-6826-4A00FC8257D6}" dt="2026-10-07T09:54:25.662" v="259" actId="1076"/>
          <ac:picMkLst>
            <pc:docMk/>
            <pc:sldMk cId="2567257230" sldId="2147377833"/>
            <ac:picMk id="4" creationId="{4780AE74-3AFE-8B4E-D464-F00FD365379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25.735"/>
    </inkml:context>
    <inkml:brush xml:id="br0">
      <inkml:brushProperty name="width" value="0.2" units="cm"/>
      <inkml:brushProperty name="height" value="0.2" units="cm"/>
      <inkml:brushProperty name="color" value="#FFFFFF"/>
    </inkml:brush>
  </inkml:definitions>
  <inkml:trace contextRef="#ctx0" brushRef="#br0">233 58 6553,'-10'2'294,"-1"0"0,1 1-1,-1 0 1,1 1-1,0 1 1,-15 9 0,-2 2 312,20-14-505,3 1-1,0-2 1,-1 1 0,1 1 0,0-1 0,0 2-1,0-2 1,-1 2 0,2-1 0,-1 1 0,1 1-1,-5 6 1,7-11-92,1 0 1,0 0-1,0 0 0,0 0 0,0 0 1,0 0-1,-1 0 0,1 0 0,0 0 1,0 0-1,0 0 0,0 1 0,0-1 1,0 0-1,0 0 0,0 0 0,0 0 1,0 0-1,0 0 0,0 1 1,0-1-1,0 0 0,0 0 0,0 0 1,0 0-1,0 0 0,0 1 0,0-1 1,0 0-1,0 0 0,0 0 0,0 0 1,0 0-1,0 1 0,0-1 0,0 0 1,0 0-1,0 0 0,0 0 0,0 0 1,0 2-1,0-2 0,0 0 0,0 0 1,0 0-1,0 0 0,0 0 0,0 0 1,0 1-1,0-1 0,0 0 0,0 0 1,1 0-1,-1 0 0,0 0 0,0 0 1,0 0-1,0 0 0,12-5 362,9-12-241,17-31-386,-36 44 234,0 1-1,1-2 1,-1 1 0,0 0 0,0 0 0,0-1 0,-1 0 0,1 1 0,-1-1 0,1 0 0,-1-7 0,-1 11 39,-1 0 1,1-1-1,0 1 1,0 0-1,0-1 1,-1 0-1,1 1 1,-1 0-1,1 0 1,-1 0-1,0-1 1,1 1-1,-1 0 1,0 1 0,1-1-1,-1 0 1,0-1-1,0 2 1,0-1-1,0 0 1,0 1-1,0-1 1,1 1-1,-1-1 1,0 1-1,0 0 1,0-2-1,0 2 1,-1 0-1,2 0 1,-1 0 0,0 0-1,0 0 1,-2 0-1,-42-2 330,41 2-284,-1 0-4,2 1 1,-1-1 0,0 1-1,0 1 1,0-1-1,0 0 1,0 1-1,1 0 1,0 0-1,-1 0 1,1 1-1,-1 0 1,-4 3-1,7-3-27,0-1 0,-1 1 0,0-1 0,0 0-1,2 1 1,-2-1 0,1 1 0,0 0 0,0 0 0,0-1 0,0 2-1,1-2 1,-1 2 0,0-2 0,1 2 0,-1-1 0,1 0-1,0 0 1,0 0 0,0 0 0,0 1 0,0-2 0,1 2 0,0 3-1,-1-6-19,0 0-1,0 1 1,1-1-1,-1-1 1,0 1-1,0 0 1,0 0-1,0 1 1,0-1-1,1 0 1,-1-1-1,1 1 1,-1 0-1,1 1 1,0-2-1,-1 1 1,1 0-1,-1-1 1,1 1-1,0 0 1,-1-1-1,0 2 1,1-2-1,0 1 1,0-1-1,0 0 1,0 1 0,0-1-1,-1 0 1,1 0-1,-1 0 1,1 1-1,0-1 1,0 0-1,2 0 1,-3-1-14,1 1 1,0-1-1,0 1 1,1-1-1,-1 1 1,0-2-1,-1 1 1,1 1-1,0-1 1,0 0-1,0 0 1,0-1-1,0 1 1,-1 0 0,1 0-1,-1 0 1,1-1-1,-1 1 1,1 0-1,-1 0 1,1-2-1,-1 2 1,1 0-1,-1-4 1,2-9-12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28.230"/>
    </inkml:context>
    <inkml:brush xml:id="br0">
      <inkml:brushProperty name="width" value="0.2" units="cm"/>
      <inkml:brushProperty name="height" value="0.2" units="cm"/>
      <inkml:brushProperty name="color" value="#FFFFFF"/>
    </inkml:brush>
  </inkml:definitions>
  <inkml:trace contextRef="#ctx0" brushRef="#br0">719 42 6553,'-9'0'359,"7"-1"-296,0 1 1,-1 0-1,0 0 1,2 0-1,-2 0 1,0 1-1,2-1 1,-2 1-1,0-1 1,2 1-1,-2 1 1,0-1-1,2 0 1,-5 4-1,6-5-50,0 0 0,0 0 0,0 0 0,0 0 0,0-1 0,0 1 0,1 0 0,-1 0 0,0 0 0,0 0 0,0-2 0,0 2 0,0 0 0,1 0 0,-1-1 0,0 1 0,0 0 0,0 0 0,0-1 0,0 1 0,0 0 0,0 0 0,0-1 0,0 1 0,0 0 0,0 0 0,0-1 0,0 1 0,0 0 0,0 0 0,0-2 0,0 2 0,0 0 0,0 0 0,0-1 0,0 1-1,-1 0 1,1 0 0,0-1 0,0 1 0,0 0 0,0 0 0,0 0 0,-1-1 0,1 1 0,0 0 0,-15-9 352,11 8-300,1 0-1,-2 0 1,2 1 0,0 0-1,-1-1 1,0 2 0,-6 0-1,-3 6 218,11-6-236,1 1 0,-1-1 0,0 0 0,0 0 1,1 0-1,-1-1 0,0 2 0,0-2 0,1 0 0,-1 1 0,-1-1 0,2 0 0,-1 0 0,0-1 0,0 1 0,1 0 0,-1-2 0,0 2 0,0-1 0,1 0 0,-4-1 1,-22-8 541,0 0 0,0 3 0,0 1 0,-53 0 1,77 6-546,0 0 2,1 0 0,0 0 0,-1 0 0,1 0 0,0 1 0,-1-1 0,2 2 1,-2-1-1,1 0 0,0 0 0,0 0 0,-1 1 0,2 0 0,-1-1 0,0 0 0,0 2 0,1-1 0,-1 1 1,0-1-1,1-1 0,-1 3 0,1-2 0,-3 4 0,2-1 85,-1 0-1,0 0 1,0-1-1,0 0 0,-1 0 1,-5 4-1,6-4-41,-1-2 0,0 0-1,0 1 1,-1-1 0,1-1-1,0 2 1,-1-2 0,1-1-1,0 1 1,-1-1 0,0 0-1,1 0 1,-1 0 0,1-1-1,-6-1 1,-16-2 317,-51 5 653,76-1-1069,0-1-1,0 0 0,1 0 0,-1-1 0,0 1 1,1 0-1,-1-1 0,0 0 0,1 1 0,-1 0 1,1 0-1,-1-2 0,1 2 0,0 0 0,0 0 1,-1-2-1,1 2 0,0-2 0,-4-19-345,2 18 363,1 2 0,-1-2 0,0 2 0,0 0 1,0-1-1,-1 1 0,1-1 0,0 2 0,0-1 0,-1 1 0,1-2 0,-1 2 0,1 0 0,-1 0 0,0-1 0,1 1 0,-1 1 0,1-1 0,-2 1 0,2 0 0,-5 0 1,4 1 7,1-1 1,0 0 0,0 1 0,0 1 0,0-2 0,0 1-1,0 0 1,0 0 0,1 0 0,-1 1 0,0 0 0,0-1-1,1 0 1,-1 2 0,0-1 0,1-1 0,0 2 0,0-1-1,-1 1 1,1-1 0,-1 0 0,1 1 0,1-1 0,-1 1 0,0-1-1,0 2 1,1-2 0,-1 0 0,0 6 0,-2 14 80,1-13-87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30.597"/>
    </inkml:context>
    <inkml:brush xml:id="br0">
      <inkml:brushProperty name="width" value="0.2" units="cm"/>
      <inkml:brushProperty name="height" value="0.2" units="cm"/>
      <inkml:brushProperty name="color" value="#FFFFFF"/>
    </inkml:brush>
  </inkml:definitions>
  <inkml:trace contextRef="#ctx0" brushRef="#br0">210 32 6553,'-40'1'1724,"-63"-2"-499,87-2-904,14 2-272,0 1 1,1 0 0,-1 0 0,0-1-1,0 1 1,1 0 0,-1 0 0,-1 0-1,2 0 1,-1 0 0,0 0 0,0 1-1,-2-1 1,4 0-35,-1 0 0,1 0 0,-1 0 0,1 0-1,-1 0 1,1 0 0,-1 0 0,1 0 0,0 0 0,0 0 0,-1 0-1,1 0 1,-1 0 0,1 0 0,-1 0 0,1 0 0,-1 0 0,1 0-1,0-1 1,-1 1 0,1 0 0,-1 0 0,1-1 0,0 1 0,-1-1 0,1 1-1,0 0 1,0 0 0,0 0 0,0-1 0,-1 0 0,-5-12-156,5 11 158,-2-6-25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32.881"/>
    </inkml:context>
    <inkml:brush xml:id="br0">
      <inkml:brushProperty name="width" value="0.2" units="cm"/>
      <inkml:brushProperty name="height" value="0.2" units="cm"/>
      <inkml:brushProperty name="color" value="#FFFFFF"/>
    </inkml:brush>
  </inkml:definitions>
  <inkml:trace contextRef="#ctx0" brushRef="#br0">695 8 6553,'-7'4'269,"0"-1"0,-1-1 0,0 0-1,1 0 1,-1-1 0,-14 2 0,21-3-258,1 0 1,0 0 0,-1 0-1,1 0 1,0 0 0,-1 0-1,1 0 1,0 0-1,-1-1 1,1 1 0,0 0-1,0 0 1,0-1-1,-1 1 1,1 0 0,0-1-1,0 1 1,0 0 0,-1 0-1,1-1 1,0 1-1,0 0 1,0 0 0,0 0-1,0 0 1,0-1 0,0 1-1,0 0 1,0-1-1,0 1 1,0 0 0,0-1-1,0 1 1,0 0-1,0 0 1,0 0 0,0-1-1,1 0 1,-1 0-1,0 1 1,0 0 0,0-1-1,0 0 1,0 0-1,0 1 1,0 0 0,-1-1-1,1 0 1,0 0-1,0 1 1,0-1-1,-1 1 1,1-1 0,0 1-1,0-1 1,0 0-1,-1 1 1,1 0-1,-1 0 1,1-1 0,-1 0-1,0 1 1,1-1-1,-1 1 1,0 0 0,1 0-1,-1 0 1,0-1-1,-5 0 106,-1 1 0,0 1 0,0-1 0,0 1-1,0-1 1,0 2 0,0-1 0,1 1 0,-1 0-1,1 1 1,0-1 0,0 0 0,-8 6 0,13-8-100,0 1 1,0-1 0,0 0-1,0 1 1,1 0 0,0-1-1,-1 1 1,0-1 0,0 1-1,1 0 1,-1 0 0,0-1-1,1 1 1,-1 0 0,1 0-1,-1 0 1,1-1 0,0 1-1,0 0 1,0 0 0,0-1-1,-1 2 1,1-1-1,0-1 1,0 1 0,0 0-1,0 0 1,1 0 0,-1 0-1,0 0 1,0 0 0,0-1-1,0 1 1,0 0 0,1 0-1,-1-1 1,1 1 0,1 1-1,0 0 46,-1 0-1,1-1 0,0 1 0,0-2 0,-1 2 0,1-1 0,1 0 0,-1 0 1,0 0-1,0-1 0,1 1 0,-2 0 0,2 0 0,-1-1 0,4 1 0,61-1 885,-50-1-704,0 1-1,-1 0 1,17 3-1,-30-3-172,0 1-1,-2-1 1,2 2-1,0-1 1,-1-1-1,0 2 1,1 0-1,-2-1 1,1 0-1,3 3 1,19 9 792,-8-8-480,0-1 1,24 1-1,-23-2-86,34 7 0,-51-10-285,0 0 1,0 0-1,0 0 0,0 0 1,0 0-1,-1 0 0,1 0 1,0 0-1,0 0 0,0 0 1,0 0-1,0 0 0,0 0 1,0 1-1,0-1 0,0 0 1,0 0-1,0 0 0,0 0 1,0 0-1,0 0 0,0 0 1,-1 0-1,1 0 0,0 0 1,0 0-1,0 0 0,0 0 1,0 0-1,0 1 0,0-1 1,0 0-1,0 0 0,0 0 1,0 0-1,0 0 0,0 0 1,0 0-1,0 0 0,0 0 1,0 0-1,0 0 0,0 0 1,0 1-1,0-1 0,0 0 1,0 0-1,0 0 0,1 0 1,-1 0-1,-14 1 474,-18 1 194,-55-2 151,-132-1 1699,214 1-2554,0-2 1,-1 2-1,0-1 1,1-1-1,0 1 1,0-2-1,-7-1 1,6 1-10,0 0-1,-1 1 1,-13-3 0,-219-20 109,238 25-75,0 0 1,0 0-1,0 0 1,0 0-1,0 0 1,0-1 0,0 1-1,0 0 1,0-1-1,1 1 1,-2-1 0,1 1-1,0-1 1,0 1-1,-1-1 1,15-8 19,-13 9-20,0 0 1,0 0-1,0 0 0,0 0 0,0 0 0,0 0 1,0 0-1,0 0 0,0 0 0,-1 0 0,1 0 1,0 0-1,0 0 0,0 0 0,0 0 0,0 0 1,0 0-1,0 0 0,0 0 0,0 0 1,0 0-1,-1 0 0,1 0 0,0 0 0,0 0 1,0 0-1,0 0 0,0 0 0,0 0 0,0 0 1,0 0-1,0 0 0,0 0 0,0 0 0,0 0 1,0-1-1,0 1 0,0 0 0,0 0 0,0 0 1,0 0-1,0 0 0,0 0 0,0 0 1,0 0-1,0 0 0,0 0 0,0-1 0,0 1 1,0 0-1,0 0 0,0 0 0,0 0 0,0 0 1,0 0-1,0 0 0,0 0 0,0 0 0,0 0 1,0-1-1,0 1 0,0 0 0,0 0 0,0 0 1,0 0-1,0 0 0,-12-2 8,-16 1 5,-9 2 6,20 0-14,1 0 0,-1-2 1,-22-2-1,37 2-24,1 1-1,-1-1 1,1 1 0,-1 0-1,0-1 1,1 1-1,-1-1 1,1 0-1,0 0 1,-1 0 0,1 0-1,-1 0 1,2 1-1,-1-2 1,-1 1-1,1 0 1,-1-2 0,-3-3-20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33.345"/>
    </inkml:context>
    <inkml:brush xml:id="br0">
      <inkml:brushProperty name="width" value="0.2" units="cm"/>
      <inkml:brushProperty name="height" value="0.2" units="cm"/>
      <inkml:brushProperty name="color" value="#FFFFFF"/>
    </inkml:brush>
  </inkml:definitions>
  <inkml:trace contextRef="#ctx0" brushRef="#br0">117 21 6553,'-2'0'164,"-3"0"0,1 2 0,0 3 164,-1 1-165,-1-1 1,-1-1 0,-2-3 68,-2-4 231,-1-2-299,-2-1-213,2-3 28,2 1-1,1 1 0,3 1 22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34.720"/>
    </inkml:context>
    <inkml:brush xml:id="br0">
      <inkml:brushProperty name="width" value="0.2" units="cm"/>
      <inkml:brushProperty name="height" value="0.2" units="cm"/>
      <inkml:brushProperty name="color" value="#FFFFFF"/>
    </inkml:brush>
  </inkml:definitions>
  <inkml:trace contextRef="#ctx0" brushRef="#br0">0 0 6553,'0'9'269,"1"0"-1,0 1 0,0-1 0,0 0 0,6 9 0,-7-15-185,1 1 0,0-1 0,1-1 0,0 1 0,-1 0 0,1-1 0,0 1 0,0 0 0,0-1-1,0 0 1,1 1 0,-1-1 0,1-1 0,0 2 0,-1-2 0,2 2 0,-2-2 0,1 1 0,0-1 0,4 1 0,141 31 2797,-112-29-1960,-1-1 0,57-3 0,-50 0 326,54 5 1,-11 7-293,40 5 1319,-48-8-1503,-49-6-318,54 3-1,18-7-451,-88 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34:44.699"/>
    </inkml:context>
    <inkml:brush xml:id="br0">
      <inkml:brushProperty name="width" value="0.2" units="cm"/>
      <inkml:brushProperty name="height" value="0.2" units="cm"/>
      <inkml:brushProperty name="color" value="#FFFFFF"/>
    </inkml:brush>
  </inkml:definitions>
  <inkml:trace contextRef="#ctx0" brushRef="#br0">1043 24 6553,'0'8'385,"0"15"-16,0-22-351,0-1 0,0 0 0,0 1 0,0-1 0,0 1 0,0-1 0,0 0 0,0 1 0,0-1 0,0 0 0,0 1 0,0-1 0,0 0 0,0 1 0,0-1 0,0 0 0,-1 1 0,1-1 0,0 0 0,0 0 0,0 1 0,-1-1 1,1 0-1,0 1 0,0-1 0,-1 0 0,1 0 0,0 0 0,0 1 0,-1-1 0,1 0 0,0 0 0,-1 0 0,1 0 0,0 1 0,-1-1 0,1 0 0,0 0 0,-1 0 0,-20-1 503,13 0 8,7-15-418,1 15-101,1 1-1,-1-1 1,0 1 0,0-1 0,0 0-1,0 1 1,0-1 0,0 1 0,0-1-1,0 0 1,-1 1 0,1-1 0,0 1-1,0-1 1,0 0 0,-1 1 0,1-1-1,0 1 1,-1-1 0,1 1 0,0-1-1,-1 1 1,1-1 0,-1 1 0,1-1-1,0 1 1,-1 0 0,1-1-1,-1 1 1,1 0 0,-1-1 0,1 1-1,-1 0 1,-1-1 41,0 1-1,0 0 0,1 0 1,-1 0-1,0 0 1,0 1-1,0-1 1,1 0-1,-1 1 0,-3 1 1,-39 23 908,43-24-937,-1 0 0,1 0 0,-1 0 0,1 0 1,-1 0-1,1 0 0,-1 0 0,0-1 0,1 1 0,0 0 1,-1-1-1,1 0 0,-1 1 0,0-1 0,0 0 1,0 0-1,1 0 0,-1 0 0,0 0 0,1 0 0,-1 0 1,1-1-1,-1 1 0,0-1 0,0 1 0,-2-3 0,-11-1-272,-58-13 402,-1 4 0,-1 3 0,-80 0 0,139 9-132,-3-1 216,31-1 250,30-1 300,7 3-273,147 3 1234,-190-1-1637,-2 0 0,1 0 1,1 1-1,-2 0 0,1 0 0,0 0 0,0 1 0,4 4 0,19 9 386,-13-11-252,1 0 0,0-1 0,16 2 0,-25-5-152,2 0 0,-2 0 0,2-1-1,-2 0 1,2-1 0,-2 1-1,16-7 492,-31 5-343,-8-1 16,-246 11 2077,144-2-1691,68-4-642,-30 1 0,-113 18 0,184-16 0,18 1 0,30 3 0,-31-8 0,32 7 0,72 2 0,-86-9 0,-26-1 0,0 0 0,1 0 0,-1 0 0,0 0 0,1 0 0,-1 0 0,0-1 0,1 1 0,-1 0 0,0 0 0,1 0 0,-1 0 0,0 0 0,1 0 0,-1 0 0,0 1 0,1-1 0,-1 0 0,0 0 0,1 0 0,-1 0 0,0 0 0,0 0 0,0 1 0,0-1 0,1 0 0,-1 0 0,0 0 0,0 1 0,1-1 0,-1 0 0,0 0 0,0 1 0,0-1 0,1 0 0,-1 1 0,0-1 0,0 0 0,0 1 0,0-1 0,0 0 0,1 1 0,-1-1 0,0 1 0,-14 11 0,-27 8 0,31-17 0,6-1 0,2-1 0,-2 1 0,0-1 0,0 0 0,0-1 0,1 1 0,-8 0 0,10-1-3,1-1 0,0 1 0,0 0 0,0 0 0,0 0 1,0 0-1,-1 0 0,1 0 0,0 0 0,0 0 0,0 0 0,0 0 0,0 0 0,0-1 1,-1 1-1,1 0 0,0 0 0,0 0 0,0 0 0,0 0 0,0 0 0,0-1 0,0 1 1,0 0-1,0 0 0,0 0 0,0 0 0,0-1 0,0 1 0,-1 0 0,1 0 0,0 0 1,0 0-1,1 0 0,-1-1 0,0 1 0,0 0 0,0 0 0,0 0 0,0 0 0,0-1 0,0 1 1,0 0-1,0 0 0,0 0 0,0 0 0,0 0 0,1-1 0,7-11-321,10-9-275,20-18 109,-38 38 491,1 1 1,-1 0-1,0 0 0,0-1 1,0 1-1,0 0 1,0 0-1,0-1 1,0 1-1,0 0 1,0-1-1,0 1 1,0 0-1,0 0 0,0-1 1,0 1-1,0 0 1,0-1-1,0 1 1,0 0-1,0-1 1,0 1-1,0 0 0,0-1 1,0 1-1,0 0 1,0 0-1,0-1 1,0 1-1,0 0 1,0 0-1,-1-1 1,1 1-1,0 0 0,0 0 1,0-1-1,-1 1 1,1 0-1,-1 0 1,-15-6 49,-24 2 51,38 4-89,-85 2 111,-34-3-11,168-16-359,-40 15 113,-4 1 122,0 1-1,0-1 1,0 0 0,-1 0 0,0 0-1,1-1 1,0 1 0,0 0 0,-1-1-1,1 0 1,-2 0 0,4-2 0,-5 4 13,0-1 0,0 1 0,0-1 0,0 1 0,-1 0 0,1-1 0,0 1 0,0 0 0,-1-1 0,1 1 0,0 0 0,0 0 0,-1-1 0,1 1 0,0 0 0,-1 0 0,1-1 0,-1 1 0,1 0 0,0 0 0,0 0 0,0 0 0,-1-1 0,1 1 0,0 0 0,-1 0 0,1 0 0,-1 0 0,1 0 0,0 0 0,-1 0 0,1 0 0,-1 0 0,1 1 0,0-1 0,-1 0 0,-18 0 49,-44 5 69,7-1-21,-61-2 0,106-5-81,11 3-16,0 0-1,0 0 0,-1 0 1,1 0-1,0 0 0,0 0 1,-1 0-1,1-1 0,0 1 1,0 0-1,0 0 0,-1 0 1,1 0-1,0 0 0,0 0 1,0 0-1,-1-1 0,1 1 1,0 0-1,0 0 0,0 0 1,0 0-1,0-1 0,-1 1 1,1 0-1,0 0 0,0 0 1,0-1-1,0 1 1,0 0-1,0 0 0,0-1 1,0 1-1,0 0 0,0 0 1,0 0-1,0-1 0,0 1 1,0 0-1,0 0 0,0-1 1,0 1-1,0 0 0,0 0 1,0-1-1,0 1 0,2-1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15:34:44.714"/>
    </inkml:context>
    <inkml:brush xml:id="br0">
      <inkml:brushProperty name="width" value="0.2" units="cm"/>
      <inkml:brushProperty name="height" value="0.2" units="cm"/>
      <inkml:brushProperty name="color" value="#FFFFFF"/>
    </inkml:brush>
  </inkml:definitions>
  <inkml:trace contextRef="#ctx0" brushRef="#br0">1027 123 6553,'-22'23'1249,"20"-20"-1184,0 0 1,-1 1-1,1-2 1,-1 2-1,0-2 1,-1 1-1,1-1 1,0 1 0,0-1-1,-1 0 1,0 1-1,0-2 1,1 1-1,-1 0 1,0-1-1,-1 0 1,-5 2-1,10-3-58,-1 0 0,0 0 0,0 0 0,0 0 0,1 0 0,-1 0 0,0 0 0,0 0 0,0 0 0,1 0 0,-1 0-1,0-1 1,0 1 0,1 0 0,-1 0 0,0-1 0,1 1 0,-1-1 0,1-7-40,1 6 18,0 0 0,1 1-1,-1-1 1,1 0 0,0 1 0,0 0 0,0-1 0,0 1-1,0-1 1,2 0 0,22-7 28,0 2-1,-1 1 1,28-4-1,-12-1 1733,-63 6-851,-44-4-123,56 8-689,-485-71-2057,474 67 2315,29 2 155,36 3 348,-40 0-796,385 2 4583,-920-18 1455,501 13-6071,13 1-14,-1 0 1,0 1-1,0 1 1,0 1-1,-29 4 1,22 2-1,16-5 0,-1 1 0,1-1 0,-1-1 0,0 1 0,-16 0 0,11-3 0,12 0 0,-1 0 0,0 1 0,0-1 0,0 1 0,1 0 0,-1 1 0,0-1 0,0 1 0,1-1 0,-1 1 0,0 0 0,-5 2 0,7 6 0,2-8 0,1-1 0,-1 1 0,0-1 0,0 1 0,0-1 0,0 0 0,0 1 0,0-1 0,0 1 0,-1-1 0,1 1 0,0-1 0,0 1 0,0 0 0,-1-1 0,1 1 0,0-1 0,0 0 0,-1 0 0,1 1 0,0-1 0,-1 0 0,1 1 0,-1-1 0,1 1 0,-1-1 0,1 0 0,0 1 0,-1-1 0,0 1 0,-23 18 0,22-17 0,1 0 0,0 0 0,0-1 0,-1 1 0,0 0 0,0-1 0,0 0 0,0 1 0,0-1 0,-1 0 0,1 0 0,1 0 0,-1 0 0,-1 0 0,1 0 0,-1-1 0,1 1 0,-3 0 0,-4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44.962"/>
    </inkml:context>
    <inkml:brush xml:id="br0">
      <inkml:brushProperty name="width" value="0.2" units="cm"/>
      <inkml:brushProperty name="height" value="0.2" units="cm"/>
      <inkml:brushProperty name="color" value="#FFFFFF"/>
    </inkml:brush>
  </inkml:definitions>
  <inkml:trace contextRef="#ctx0" brushRef="#br0">1105 24 6553,'0'8'385,"0"15"-16,0-22-351,0-1 0,0 0 0,0 1 0,0-1 0,0 1 0,0-1 0,0 0 0,0 1 0,0-1 0,0 0 0,0 1 0,0-1 0,0 0 0,0 1 0,0-1 0,0 0 0,-1 1 0,1-1 0,0 0 0,0 0 0,0 1 0,-1-1 1,1 0-1,0 1 0,0-1 0,-1 0 0,1 0 0,0 0 0,0 1 0,-1-1 0,1 0 0,0 0 0,-1 0 0,1 0 0,0 1 0,-1-1 0,1 0 0,0 0 0,-1 0 0,-22-1 503,15 0 8,7-15-418,1 15-101,1 1-1,-1-1 1,0 1 0,0-1 0,0 0-1,0 1 1,0-1 0,0 1 0,0-1-1,0 0 1,-1 1 0,1-1 0,0 1-1,0-1 1,0 0 0,-1 1 0,1-1-1,0 1 1,-1-1 0,1 1 0,0-1-1,-1 1 1,1-1 0,-1 1 0,1-1-1,0 1 1,-1 0 0,1-1-1,-1 1 1,1 0 0,-1-1 0,0 1-1,0 0 1,-1-1 41,0 1-1,0 0 0,1 0 1,-1 0-1,0 0 1,0 1-1,0-1 1,0 0-1,0 1 0,-3 1 1,-42 23 908,46-24-937,-1 0 0,1 0 0,-1 0 0,1 0 1,-1 0-1,1 0 0,-1 0 0,0-1 0,1 1 0,-1 0 1,0-1-1,1 0 0,-1 1 0,0-1 0,0 0 1,0 0-1,1 0 0,-1 0 0,0 0 0,0 0 0,0 0 1,1-1-1,-1 1 0,0-1 0,0 1 0,-2-3 0,-12-1-272,-62-13 402,0 4 0,-1 3 0,-86 0 0,148 9-132,-3-1 216,33-1 250,32-1 300,6 3-273,157 3 1234,-202-1-1637,-1 0 0,0 0 1,1 1-1,-1 0 0,0 0 0,0 0 0,0 1 0,5 4 0,20 9 386,-14-11-252,1 0 0,-1-1 0,18 2 0,-26-5-152,1 0 0,-1 0 0,1-1-1,-1 0 1,1-1 0,-1 1-1,16-7 492,-32 5-343,-9-1 16,-261 11 2077,153-2-1691,72-4-642,-32 1 0,-119 18 0,194-16 0,20 1 0,31 3 0,-33-8 0,35 7 0,76 2 0,-92-9 0,-27-1 0,0 0 0,1 0 0,-1 0 0,0 0 0,1 0 0,-1 0 0,0-1 0,1 1 0,-1 0 0,0 0 0,1 0 0,-1 0 0,0 0 0,1 0 0,-1 0 0,0 1 0,1-1 0,-1 0 0,0 0 0,1 0 0,-1 0 0,0 0 0,1 0 0,-1 1 0,0-1 0,1 0 0,-1 0 0,0 0 0,0 1 0,1-1 0,-1 0 0,0 0 0,0 1 0,0-1 0,1 0 0,-1 1 0,0-1 0,0 0 0,0 1 0,0-1 0,0 0 0,1 1 0,-1-1 0,0 1 0,-15 11 0,-28 8 0,32-17 0,7-1 0,1-1 0,-1 1 0,0-1 0,0 0 0,0-1 0,0 1 0,-7 0 0,10-1-3,1-1 0,0 1 0,0 0 0,0 0 0,0 0 1,0 0-1,-1 0 0,1 0 0,0 0 0,0 0 0,0 0 0,0 0 0,0 0 0,0-1 1,-1 1-1,1 0 0,0 0 0,0 0 0,0 0 0,0 0 0,0 0 0,0-1 0,0 1 1,0 0-1,0 0 0,0 0 0,0 0 0,0-1 0,0 1 0,-1 0 0,1 0 0,0 0 1,0 0-1,1 0 0,-1-1 0,0 1 0,0 0 0,0 0 0,0 0 0,0 0 0,0-1 0,0 1 1,0 0-1,0 0 0,0 0 0,0 0 0,0 0 0,1-1 0,7-11-321,11-9-275,21-18 109,-40 38 491,1 1 1,-1 0-1,0 0 0,0-1 1,0 1-1,0 0 1,0 0-1,1-1 1,-1 1-1,0 0 1,0-1-1,0 1 1,0 0-1,0 0 0,0-1 1,0 1-1,0 0 1,0-1-1,0 1 1,0 0-1,0-1 1,0 1-1,0 0 0,0-1 1,0 1-1,-1 0 1,1 0-1,0-1 1,0 1-1,0 0 1,0 0-1,-1-1 1,1 1-1,0 0 0,0 0 1,0-1-1,-1 1 1,1 0-1,-1 0 1,-16-6 49,-25 2 51,40 4-89,-90 2 111,-37-3-11,179-16-359,-42 15 113,-5 1 122,0 1-1,0-1 1,0 0 0,-1 0 0,1 0-1,0-1 1,0 1 0,0 0 0,-1-1-1,1 0 1,-1 0 0,3-2 0,-5 4 13,0-1 0,0 1 0,0-1 0,0 1 0,-1 0 0,1-1 0,0 1 0,0 0 0,-1-1 0,1 1 0,0 0 0,0 0 0,-1-1 0,1 1 0,0 0 0,-1 0 0,1-1 0,-1 1 0,1 0 0,0 0 0,-1 0 0,1 0 0,-1-1 0,1 1 0,0 0 0,-1 0 0,1 0 0,-1 0 0,1 0 0,0 0 0,-1 0 0,1 0 0,-1 0 0,1 1 0,0-1 0,-1 0 0,-19 0 49,-47 5 69,8-1-21,-65-2 0,112-5-81,12 3-16,0 0-1,0 0 0,-1 0 1,1 0-1,0 0 0,0 0 1,-1 0-1,1-1 0,0 1 1,0 0-1,0 0 0,-1 0 1,1 0-1,0 0 0,0 0 1,0 0-1,-1-1 0,1 1 1,0 0-1,0 0 0,0 0 1,0 0-1,0-1 0,-1 1 1,1 0-1,0 0 0,0 0 1,0-1-1,0 1 1,0 0-1,0 0 0,0-1 1,0 1-1,0 0 0,0 0 1,0 0-1,0-1 0,0 1 1,0 0-1,0 0 0,0-1 1,0 1-1,0 0 0,0 0 1,0-1-1,0 1 0,2-1 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8:48.219"/>
    </inkml:context>
    <inkml:brush xml:id="br0">
      <inkml:brushProperty name="width" value="0.2" units="cm"/>
      <inkml:brushProperty name="height" value="0.2" units="cm"/>
      <inkml:brushProperty name="color" value="#FFFFFF"/>
    </inkml:brush>
  </inkml:definitions>
  <inkml:trace contextRef="#ctx0" brushRef="#br0">1084 143 6553,'-23'27'1249,"21"-24"-1184,0 1 1,-1 0-1,0-1 1,0 1-1,0-1 1,-1 0-1,1 0 1,-1 0 0,1 0-1,-1-1 1,0 1-1,0-1 1,0 0-1,0 0 1,0-1-1,-1 1 1,-6 1-1,11-3-58,-1 0 0,0 0 0,0 0 0,0 0 0,1 0 0,-1 0 0,0 0 0,0 0 0,0 0 0,1 0 0,-1 0-1,0-1 1,0 1 0,1 0 0,-1 0 0,0-1 0,0 1 0,0-1 0,1-9-40,2 8 18,-1 0 0,1 0-1,-1 0 1,1 0 0,0 1 0,0-1 0,0 0 0,0 1-1,0-1 1,3-1 0,22-7 28,0 2-1,0 1 1,29-5-1,-13-1 1733,-66 7-851,-47-4-123,60 9-689,-513-83-2057,501 78 2315,30 3 155,39 3 348,-43 0-796,407 2 4583,-972-21 1455,530 16-6071,13 0-14,-1 1 1,0 1-1,0 1 1,0 1-1,-31 5 1,24 2-1,16-5 0,0 0 0,0-1 0,-1 0 0,1 0 0,-18 0 0,13-3 0,11 0 0,0 0 0,0 1 0,0-1 0,0 1 0,0 0 0,0 1 0,0-1 0,0 1 0,0-1 0,0 1 0,0 0 0,-5 3 0,6 6 0,3-9 0,1-1 0,-1 1 0,0-1 0,0 1 0,0 0 0,0-1 0,0 1 0,0-1 0,0 1 0,-1-1 0,1 1 0,0-1 0,0 1 0,0 0 0,-1-1 0,1 1 0,0-1 0,0 1 0,-1-1 0,1 1 0,0-1 0,-1 0 0,1 1 0,-1-1 0,1 1 0,-1-1 0,1 0 0,0 1 0,-1-1 0,0 1 0,-24 22 0,23-21 0,1 0 0,-1 0 0,1 0 0,-1 0 0,0 0 0,0-1 0,0 1 0,0 0 0,0-1 0,-1 0 0,1 1 0,0-1 0,0 0 0,-1 0 0,1 0 0,-1-1 0,1 1 0,-4 0 0,-3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9:06.179"/>
    </inkml:context>
    <inkml:brush xml:id="br0">
      <inkml:brushProperty name="width" value="0.2" units="cm"/>
      <inkml:brushProperty name="height" value="0.2" units="cm"/>
      <inkml:brushProperty name="color" value="#FFFFFF"/>
    </inkml:brush>
  </inkml:definitions>
  <inkml:trace contextRef="#ctx0" brushRef="#br0">1044 96 6553,'1'0'65,"2"1"12,0-1 1,0 0-1,1 0 0,-1 0 0,0 0 1,0-1-1,0 1 0,0-1 1,0 0-1,0 0 0,0 0 0,0 0 1,0-1-1,-1 1 0,1-1 1,2-1-1,-5 3-70,1 0-1,-1 0 1,0 0 0,0 0 0,0-1 0,0 1-1,0 0 1,0 0 0,0 0 0,1 0-1,-1 0 1,0 0 0,0 0 0,0 0-1,0 0 1,0-1 0,0 1 0,0 0-1,0 0 1,0 0 0,0 0 0,0 0 0,0 0-1,0-1 1,0 1 0,0 0 0,0 0-1,0 0 1,0 0 0,0 0 0,0 0-1,0-1 1,0 1 0,0 0 0,0 0 0,0 0-1,0 0 1,0 0 0,0 0 0,0-1-1,0 1 1,0 0 0,0 0 0,0 0-1,-1 0 1,1 0 0,0 0 0,0 0-1,0 0 1,0-1 0,0 1 0,0 0 0,0 0-1,-1 0 1,-10 0 245,-11 4 164,-2 9 17,17-9-254,-1 0 0,0 0 0,0-1-1,-12 4 1,21-10-134,0-1 0,-1 1 0,0-1 0,1 1 0,-1-1 0,0 1 0,-1 0 0,0-4 0,0 5-14,0 0 1,-1 1-1,1-1 1,-1 0-1,0 1 1,0 0-1,1-1 1,-1 1-1,0 0 1,0 0-1,0 0 1,0 0 0,0 1-1,0-1 1,0 0-1,-1 1 1,1-1-1,0 1 1,-3 0-1,-48-1 550,39 1-249,-215 1 2395,234-1-2688,0-1 0,0-1 0,-1 1 0,1-1 0,-1 0 0,1 0 0,5-3 0,-10 4-44,1 1 0,0 0 0,-1 0 1,1-1-1,0 1 0,0-1 0,-1 1 0,1 0 1,-1-1-1,1 0 0,0 1 0,-1-1 1,1 1-1,-1-1 0,0 0 0,1 1 0,-1-1 1,1 0-1,-1 1 0,0-1 0,1 0 0,-1 1 1,0-1-1,0 0 0,0 0 0,0 0 1,1 1-1,-1-1 0,0 0 0,0 0 0,-1 1 1,1-1-1,0 0 0,0 0 0,0 0 0,0 1 1,-1-1-1,1 0 0,0 1 0,-1-1 1,1 0-1,0 1 0,-1-1 0,1 0 0,-1 1 1,1-1-1,-1 1 0,0-1 0,1 1 1,-1-1-1,1 1 0,-1-1 0,0 1 0,0-1 1,-2-1 30,0 1 1,0 0 0,0-1 0,0 1 0,0 0 0,0 1 0,0-1 0,0 0 0,0 1 0,-1 0 0,1 0-1,0 0 1,0 0 0,0 0 0,-1 1 0,1-1 0,0 1 0,0 0 0,0 0 0,0 0 0,0 0-1,0 1 1,-4 2 0,5-3-10,0 0 0,0 0 0,0 1 0,0-1 0,0 1-1,0-1 1,0 1 0,1 0 0,-1-1 0,1 1 0,-1 0 0,1 0 0,0 0-1,0 1 1,-1-1 0,1 0 0,1 0 0,-1 1 0,0-1 0,1 0-1,-1 1 1,1-1 0,0 0 0,-1 1 0,1-1 0,1 1 0,-1-1 0,0 0-1,0 1 1,1-1 0,1 4 0,-2-5-15,0-1 0,0 1 1,0-1-1,0 0 0,0 1 0,0-1 0,0 1 1,0-1-1,0 1 0,0-1 0,1 0 0,-1 1 1,0-1-1,0 1 0,1-1 0,-1 0 0,0 1 1,0-1-1,1 0 0,-1 1 0,0-1 0,1 0 1,-1 1-1,1-1 0,-1 0 0,0 0 0,1 0 1,-1 1-1,1-1 0,-1 0 0,1 0 0,-1 0 1,0 0-1,1 0 0,-1 0 0,1 0 0,-1 0 1,1 0-1,-1 0 0,1 0 0,-1 0 0,1 0 1,-1 0-1,0 0 0,1 0 0,-1-1 0,1 1 1,-1 0-1,0 0 0,1 0 0,-1-1 0,1 1 1,-1 0-1,0-1 0,1 1 0,-1 0 0,0-1 1,0 1-1,1 0 0,-1-1 0,0 1 0,0-1 1,1 1-1,12-29-267,-13 27 259,1 0 0,-1 0 0,1 0 0,-1 1 0,0-1 0,0 0 0,0 0 0,0 0 0,0 0 0,0 0 0,0 0 0,-1 0 0,1 0 0,-1 0 0,1 0 0,-1 0 0,0 0 0,0 1 0,0-1 0,0 0 0,0 1 0,0-1 0,-3-2 0,1 2 45,0 1 1,0-1-1,0 1 1,-1 0-1,1 0 1,-1 0-1,1 1 0,0-1 1,-1 1-1,1 0 1,-1 0-1,1 0 1,-5 1-1,-8 0 99,-1 0 1,-21 6-1,31-5-109,1-1 0,0 1 0,0 0 0,0 1-1,0 0 1,0 0 0,0 0 0,1 0 0,-6 6-1,1 5 87,10-13-110,0-1 1,0 1-1,0-1 0,0 0 0,0 1 0,0-1 0,1 0 0,-1 1 0,0-1 1,0 0-1,0 1 0,0-1 0,0 0 0,1 0 0,-1 1 0,0-1 0,0 0 1,1 1-1,-1-1 0,0 0 0,0 0 0,1 0 0,-1 1 0,0-1 0,0 0 1,1 0-1,-1 0 0,1 1 0,0-1-10,0 0-1,1 0 1,-1 0 0,0 0 0,0 0-1,0 0 1,0 0 0,1 0-1,-1-1 1,0 1 0,0 0 0,0-1-1,0 1 1,0-1 0,0 1-1,0-1 1,0 1 0,0-1 0,0 0-1,0 1 1,0-1 0,0 0-1,0 0 1,0 0 0,-1 0 0,2-1-1,-2 2 4,1-1-1,-1 1 0,1-1 0,0 0 1,-1 1-1,1-1 0,-1 0 1,0 1-1,1-1 0,-1 0 0,1 0 1,-1 1-1,0-1 0,0 0 1,1 0-1,-1 0 0,0 1 0,0-1 1,0 0-1,0 0 0,0 0 1,0 0-1,0 1 0,0-1 0,-1 0 1,1 0-1,0 0 0,0 1 1,-1-1-1,1 0 0,0 0 0,-1 1 1,1-1-1,-1 0 0,1 1 1,-1-1-1,1 0 0,-1 1 1,0-2-1,0 2 11,0 0 0,0-1 1,0 1-1,0 0 0,0 0 0,0 0 1,0 0-1,0 0 0,0 0 0,0 0 1,0 0-1,0 1 0,0-1 0,0 0 1,0 1-1,0-1 0,0 0 0,0 1 1,0-1-1,0 1 0,0 0 0,1-1 1,-1 1-1,0 0 0,0-1 0,1 1 1,-1 0-1,1 0 0,-1-1 0,0 1 1,1 0-1,-1 2 0,-55-23 296,34 15-186,-1 1 0,0 1 0,0 1 0,0 1 0,0 1 0,-36 4 0,58-4-113,0 0-1,0 0 1,0 0 0,1 0 0,-1 0 0,0 1 0,0-1-1,0 0 1,0 0 0,1 1 0,-1-1 0,0 0 0,0 1-1,1-1 1,-1 0 0,0 1 0,1-1 0,-1 1-1,0-1 1,1 1 0,-1 0 0,1-1 0,-1 1 0,0 0-1,1-1 1,0 1 0,-1 0 0,1-1 0,-1 1 0,1 0-1,0 0 1,0 0 0,-1-1 0,1 1 0,0 0 0,0 0-1,0 0 1,0 0 0,0-1 0,0 1 0,0 0-1,0 0 1,1 0 0,-1 0 0,0 0 0,1 1 14,1 0 1,-1 0-1,0 0 1,1 0-1,-1 0 1,1 0-1,0-1 1,-1 1-1,1-1 1,0 1-1,0-1 0,0 0 1,0 0-1,4 2 1,7 1 68,1 0 0,-1-1 0,1-1 1,27 1-1,-23-1-16,-9 0 47,-15 1 22,-17 1 100,-222-3 834,216-6-741,32 17-239,-3-10-85,0 0 0,1-1 1,-1 1-1,0-1 0,1 0 0,-1 1 0,0-1 0,1 1 0,0-1 0,-1 1 0,1-1 0,0 0 0,0 0 0,0 1 0,0-1 0,0 0 0,0 0 0,0 0 0,0 0 0,0 0 0,0 0 0,1 0 0,-1 0 0,0-1 0,1 1 0,1 1 0,6-2 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9:09.037"/>
    </inkml:context>
    <inkml:brush xml:id="br0">
      <inkml:brushProperty name="width" value="0.2" units="cm"/>
      <inkml:brushProperty name="height" value="0.2" units="cm"/>
      <inkml:brushProperty name="color" value="#FFFFFF"/>
    </inkml:brush>
  </inkml:definitions>
  <inkml:trace contextRef="#ctx0" brushRef="#br0">304 57 6553,'0'12'445,"0"28"176,0-39-588,0 0-1,0 1 0,0-1 0,0 0 0,0 1 1,-1-1-1,1 0 0,-1 1 0,1-1 0,-1 0 0,1 0 1,-1 1-1,1-1 0,-1 0 0,0 0 0,0 0 1,0 0-1,0 0 0,0 0 0,0 0 0,-1 1 0,3-4 124,0 1-136,-1 1-1,1-1 1,-1 0 0,1 0-1,-1 0 1,1 1-1,-1-1 1,1 0 0,0 1-1,-1-1 1,1 1 0,0-1-1,0 1 1,0-1 0,-1 1-1,1-1 1,0 1 0,0 0-1,0-1 1,0 1 0,0 0-1,-1 0 1,1 0 0,0 0-1,0 0 1,0 0 0,0 0-1,1 0 1,-2 0-10,0 0 1,0 1 0,0-1-1,0 0 1,0 0 0,0 1-1,0-1 1,0 0-1,0 1 1,0-1 0,0 0-1,0 0 1,0 1-1,0-1 1,-1 0 0,1 0-1,0 1 1,0-1 0,0 0-1,0 0 1,-1 0-1,1 1 1,0-1 0,0 0-1,0 0 1,-1 0-1,1 0 1,0 0 0,0 1-1,-1-1 1,1 0-1,0 0 1,0 0 0,-1 0-1,1 0 1,0 0 0,0 0-1,-1 0 1,1 0-1,-1 0 1,-12 5 231,6-4-147,0 0-1,0-1 1,0 0 0,0-1-1,0 1 1,0-1 0,0-1-1,1 1 1,-9-4 0,12 5-103,1-1 0,-1 0 0,0 0 0,0 0 0,1-1 0,-1 1 0,1-1 0,-1 1 0,1-1 0,0 0 0,-1 0 1,1 0-1,0 0 0,0 0 0,0 0 0,1-1 0,-1 1 0,1-1 0,-1 1 0,1-1 0,0 0 0,0 1 0,-2-7 0,3 9 16,0-1-1,0 1 0,0-1 0,0 1 0,-1-1 1,1 0-1,0 1 0,0-1 0,1 1 0,-1-1 1,0 1-1,0-1 0,0 1 0,0-1 1,0 0-1,1 1 0,-1-1 0,0 1 0,0-1 1,1 1-1,-1 0 0,0-1 0,1 1 0,-1-1 1,0 1-1,1-1 0,-1 1 0,1 0 0,-1-1 1,1 1-1,-1 0 0,1 0 0,-1-1 1,1 1-1,-1 0 0,1 0 0,23 1 312,-3 0-105,12-27-378,-29 21 233,1 1 1,0 0-1,0 0 0,0 0 0,6-3 0,-11 7-59,0-1-1,1 1 0,-1 0 0,0 0 0,1 0 0,-1 0 0,0-1 0,1 1 0,-1 0 1,1 0-1,-1 0 0,0 0 0,1 0 0,-1 0 0,0 0 0,1 0 0,-1 0 0,1 0 0,-1 0 1,0 0-1,1 0 0,-1 0 0,0 0 0,1 1 0,-1-1 0,0 0 0,1 0 0,-1 0 1,0 0-1,1 1 0,-1-1 0,0 0 0,1 0 0,-1 1 0,3 14 215,-4-12-183,1 0 0,-1 0-1,1 0 1,-1 0 0,0 0 0,0 0-1,0-1 1,0 1 0,-3 4-1,3-6-25,0 0-1,0 0 0,1 0 0,-1 0 0,-1 0 0,1-1 0,0 1 1,0 0-1,0 0 0,0-1 0,-1 1 0,1-1 0,0 1 1,0-1-1,-1 1 0,1-1 0,0 0 0,-1 0 0,1 0 0,-1 0 1,1 0-1,0 0 0,-1 0 0,1 0 0,0 0 0,-1 0 1,1-1-1,0 1 0,-1-1 0,1 1 0,0-1 0,0 1 0,-1-1 1,1 0-1,0 0 0,0 1 0,0-1 0,0 0 0,0 0 1,0 0-1,-1-2 0,1 2-20,0-1 0,0 1 0,0-1 0,0 1 0,0-1 0,0 0 0,0 0 0,1 1 0,-1-1 0,1 0 0,-1 0 0,1 0 0,0 0 0,-1 0 0,1 1 0,0-1 0,0 0 0,1 0 0,-1 0 0,0 0 0,1 0 0,-1 0 0,1 1 0,-1-1 0,1 0 0,0 0 0,0 1 0,0-1 0,1-2 0,-2 10 344,-7 7-127,0-8-117,-1 0 1,1 0-1,-1-1 0,0 0 0,0 0 1,0-1-1,-1 0 0,1-1 0,-1 0 0,0 0 1,1-1-1,-1 0 0,0 0 0,0-1 1,0 0-1,0-1 0,0 0 0,1 0 1,-1-1-1,0 0 0,-11-5 0,19 7-92,0-1 0,0 1 0,0-1 0,1 1 0,-1-1 0,0 0 0,0 1 0,1-1 0,-1 0 0,0 1 0,1-1 0,-1 0 0,1 0 0,-1 0 0,1 1 0,0-1 0,-1 0 0,1 0 0,0 0 0,-1 0 0,1 0 0,0 0 0,0 0 0,0 0 0,0 0 0,0 1 0,0-1 0,0 0 0,0 0 0,0 0 0,1 0 0,-1 0 0,0 0 0,0 0 0,1 0 0,-1 0 0,1 1 0,-1-1 0,1 0 0,-1 0 0,1 0 0,-1 1 0,1-1 0,0 0 0,-1 1 0,1-1 0,0 1 0,0-1 0,0 0 0,-1 1 0,1 0 0,0-1 0,0 1 0,0 0 0,0-1 0,0 1 0,0 0 0,0 0 0,0 0 1,-1 0-1,3 0 0,-2 0 5,-1 0 0,1 0 0,0 0 1,-1 0-1,1 0 0,-1 0 0,1 0 1,0 0-1,-1 1 0,1-1 0,-1 0 1,1 1-1,-1-1 0,1 0 0,-1 1 1,1-1-1,-1 0 0,0 1 0,1-1 1,-1 1-1,1-1 0,-1 1 0,0-1 1,1 1-1,-1-1 0,0 1 0,0-1 1,1 1-1,-1-1 0,0 1 1,0 0-1,0-1 0,0 1 0,0-1 1,0 1-1,0 0 0,0-1 0,0 1 1,0-1-1,0 1 0,0 0 0,0-1 1,0 1-1,-1-1 0,1 1 0,0-1 1,0 1-1,-1-1 0,1 1 0,0-1 1,-1 2-1,-16 27 236,16-27-227,-1 0 0,0-1-1,0 1 1,0-1 0,0 1 0,0-1-1,0 0 1,0 1 0,0-1-1,-1 0 1,1-1 0,0 1 0,-4 1-1,-2-2-2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9:09.310"/>
    </inkml:context>
    <inkml:brush xml:id="br0">
      <inkml:brushProperty name="width" value="0.2" units="cm"/>
      <inkml:brushProperty name="height" value="0.2" units="cm"/>
      <inkml:brushProperty name="color" value="#FFFFFF"/>
    </inkml:brush>
  </inkml:definitions>
  <inkml:trace contextRef="#ctx0" brushRef="#br0">227 21 6553,'-2'0'164,"-2"0"0,-3 2 68,-2 1-68,-4-1 163,-1 0-163,0 0 0,-4-1 327,-5-1 1,-2 0-164,1-2-97,-1 0 261,1-1-328,8-1 67,7-2 1,10-2-322,5 0 90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9:09.597"/>
    </inkml:context>
    <inkml:brush xml:id="br0">
      <inkml:brushProperty name="width" value="0.2" units="cm"/>
      <inkml:brushProperty name="height" value="0.2" units="cm"/>
      <inkml:brushProperty name="color" value="#FFFFFF"/>
    </inkml:brush>
  </inkml:definitions>
  <inkml:trace contextRef="#ctx0" brushRef="#br0">142 1 6553,'0'2'59,"-1"0"-1,1 0 1,0-1-1,-1 1 1,1 0-1,-1 0 1,0 0-1,1 0 0,-1 0 1,0-1-1,0 1 1,0 0-1,0-1 1,-1 1-1,1-1 1,0 1-1,-3 1 1,0 1 53,-1-1 0,1 0 0,-1 0 1,1-1-1,-1 1 0,-8 2 0,5-2 23,1-1 1,-1 0-1,-1 0 0,1-1 0,0 0 1,0 0-1,0-1 0,-12 0 0,20 0-121,0 0 0,0 0 0,0 0 0,0 0 1,0 0-1,0 0 0,0 0 0,1 0 0,-1 0 0,0-1 0,0 1 0,0 0 0,0 0 0,0 0 0,0 0 0,0 0 0,0 0 1,0 0-1,0 0 0,0 0 0,1 0 0,-1 0 0,0 0 0,0 0 0,0-1 0,0 1 0,0 0 0,0 0 0,0 0 1,0 0-1,0 0 0,0 0 0,0 0 0,0 0 0,0-1 0,0 1 0,0 0 0,0 0 0,0 0 0,0 0 0,0 0 0,0 0 1,0 0-1,0 0 0,0-1 0,0 1 0,0 0 0,0 0 0,0 0 0,-1 0 0,1 0 0,0 0 0,0 0 0,0 0 0,0 0 1,0 0-1,0 0 0,0 0 0,0-1 0,0 1 0,0 0 0,0 0 0,-1 0 0,17-8 400,20-5-242,-15 8 247,43-6-1,-38 8-378</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39:11.615"/>
    </inkml:context>
    <inkml:brush xml:id="br0">
      <inkml:brushProperty name="width" value="0.2" units="cm"/>
      <inkml:brushProperty name="height" value="0.2" units="cm"/>
      <inkml:brushProperty name="color" value="#FFFFFF"/>
    </inkml:brush>
  </inkml:definitions>
  <inkml:trace contextRef="#ctx0" brushRef="#br0">905 83 6553,'0'0'11,"0"0"-1,0 0 1,0 0-1,0-1 1,0 1-1,0 0 1,1 0-1,-1 0 1,0 0-1,0 0 0,0 0 1,0 0-1,0 0 1,0 0-1,0 0 1,1 0-1,-1 0 1,0 0-1,0 1 1,0-1-1,0 0 0,0 0 1,0 0-1,0 0 1,1 0-1,-1 0 1,0 0-1,0 0 1,0 0-1,0 0 1,0 0-1,0 0 1,0 1-1,0-1 0,0 0 1,0 0-1,1 0 1,-1 0-1,0 0 1,0 0-1,0 0 1,0 0-1,0 1 1,0-1-1,0 0 0,0 0 1,0 0-1,0 0 1,0 0-1,0 0 1,0 1-1,0-1 1,0 0-1,0 0 1,0 0-1,-1 0 1,-6 8 318,-11 6 28,18-14-342,-1 1 1,0-1-1,1 1 1,-1-1-1,0 0 1,0 1-1,1-1 1,-1 0-1,0 1 1,0-1-1,0 0 1,1 0-1,-1 0 1,0 1-1,0-1 1,0 0-1,1 0 1,-1 0-1,0-1 1,0 1-1,0 0 1,1 0-1,-1 0 1,0-1-1,-1 1 1,2-18 110,1 17-108,-1 0 0,1 0 0,-1-1 0,0 1 0,0 0 0,1-1 0,-1 1 0,0 0 0,0-1 0,0 1 0,0 0 0,0-1 0,0 1 0,-1 0 0,1-1 0,0 1 0,-1 0 0,1-1 0,-1 1 0,1 0 0,-1 0 0,0 0 0,0-1 0,1 1 0,-1 0 0,0 0 0,0 0 0,0 0 0,0 0 0,0 1 0,0-1 0,0 0 0,-2-1 0,-72-17 969,55 12-989,13 4 498,24 2-89,-14 1-363,-1 0 1,0 0-1,0 0 1,0 0-1,0 0 1,0-1-1,0 1 1,0-1-1,0 0 1,0 0-1,0 1 1,0-1-1,3-2 1,-5 3-34,0 0 0,0 0 0,0-1 0,0 1 0,0 0 0,0 0 0,0 0 0,0 0 0,1-1-1,-1 1 1,0 0 0,0 0 0,0 0 0,0 0 0,0 0 0,0-1 0,0 1 0,0 0 0,0 0 0,0 0 0,0 0 0,0-1 0,0 1 0,-1 0 0,1 0 0,0 0 0,0 0 0,0-1 0,0 1 0,0 0 0,0 0 0,0 0 0,0 0 0,0 0 0,-1 0 0,1-1 0,0 1 0,0 0 0,0 0-1,0 0 1,0 0 0,0 0 0,-1 0 0,1 0 0,0 0 0,0 0 0,0 0 0,-21-5 546,-211 3 1846,128 3-1511,101-1-864,-1 0 24,1 0 0,-1 0 0,1 0 0,-1 0 0,1 1 0,-1 0 0,-5 1 0,14 0 79,0-1-1,0 0 0,0 0 0,0-1 0,0 1 0,6-1 0,-3-2 75,-10 3 206,-15 7 1,-18 18 5,34-25-395,1-1 1,-1 1-1,0 0 1,0 0 0,0 0-1,0 0 1,1 0-1,-1-1 1,0 2-1,1-1 1,-1 0 0,1 0-1,-1 0 1,1 0-1,0 0 1,-1 0-1,1 0 1,0 1 0,0-1-1,0 0 1,0 0-1,0 0 1,0 1 0,0-1-1,0 0 1,0 0-1,0 0 1,1 0-1,-1 0 1,1 1 0,0 0-1,-4 0 83,0 0-1,1-1 1,-1 1-1,0-1 1,0 0-1,0 0 1,0 0-1,-1-1 1,1 1-1,-6 0 1,5 0 83,-26 5 336,2 0-228,0 0 0,0-2-1,-40 1 1,67-6-306,0 1-1,0 0 0,1-1 1,-1 1-1,0 0 0,0-1 0,1 1 1,-1-1-1,1 1 0,-1-1 0,0 1 1,1-1-1,-1 1 0,1-1 1,-1 0-1,1 1 0,-1-1 0,1 0 1,0 1-1,-1-1 0,1 0 0,0 0 1,0 1-1,-1-1 0,1 0 1,0 0-1,0 0 0,0 1 0,0-1 1,0 0-1,0 0 0,0 0 0,0 1 1,0-1-1,1 0 0,-1-1 1,1 1 1,-1-1 1,0 1-1,0 0 1,0-1-1,0 1 1,0 0-1,0-1 1,0 1 0,0 0-1,-1-1 1,1 1-1,0 0 1,-1 0-1,1 0 1,-1-1-1,0 1 1,1 0 0,-1 0-1,0 0 1,1 0-1,-1 0 1,0 0-1,0 0 1,0 0-1,0 0 1,0 0 0,-2 0-1,-2 0 16,0 0 0,-1 0 0,1 0 0,-1 1 0,1 0-1,-1 0 1,1 1 0,-1-1 0,1 1 0,0 0 0,-1 1 0,-7 3 0,9-4-4,1 0 1,0 0-1,0 0 1,0 1-1,0-1 1,0 1 0,0 0-1,0 0 1,1 0-1,-1 0 1,0 0-1,1 1 1,0-1 0,0 1-1,0-1 1,0 1-1,0 0 1,0 0-1,1 0 1,-1 0 0,-1 5-1,5-3 30,4-9-90,6-10-188,-6-8-38,-4 11 257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customXml" Target="../ink/ink6.xml"/><Relationship Id="rId18" Type="http://schemas.openxmlformats.org/officeDocument/2006/relationships/customXml" Target="../ink/ink8.xml"/><Relationship Id="rId7" Type="http://schemas.openxmlformats.org/officeDocument/2006/relationships/customXml" Target="../ink/ink3.xml"/><Relationship Id="rId12" Type="http://schemas.openxmlformats.org/officeDocument/2006/relationships/image" Target="../media/image40.png"/><Relationship Id="rId17" Type="http://schemas.openxmlformats.org/officeDocument/2006/relationships/image" Target="../media/image42.png"/><Relationship Id="rId2" Type="http://schemas.openxmlformats.org/officeDocument/2006/relationships/customXml" Target="../ink/ink1.xml"/><Relationship Id="rId16" Type="http://schemas.openxmlformats.org/officeDocument/2006/relationships/customXml" Target="../ink/ink7.xml"/><Relationship Id="rId1" Type="http://schemas.openxmlformats.org/officeDocument/2006/relationships/slideLayout" Target="../slideLayouts/slideLayout5.xml"/><Relationship Id="rId6" Type="http://schemas.openxmlformats.org/officeDocument/2006/relationships/image" Target="../media/image37.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image" Target="../media/image36.png"/><Relationship Id="rId10" Type="http://schemas.openxmlformats.org/officeDocument/2006/relationships/image" Target="../media/image39.png"/><Relationship Id="rId19" Type="http://schemas.openxmlformats.org/officeDocument/2006/relationships/image" Target="../media/image43.png"/><Relationship Id="rId4" Type="http://schemas.openxmlformats.org/officeDocument/2006/relationships/image" Target="../media/image360.png"/><Relationship Id="rId9" Type="http://schemas.openxmlformats.org/officeDocument/2006/relationships/customXml" Target="../ink/ink4.xml"/><Relationship Id="rId1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customXml" Target="../ink/ink10.xml"/><Relationship Id="rId5" Type="http://schemas.openxmlformats.org/officeDocument/2006/relationships/image" Target="../media/image440.png"/><Relationship Id="rId4" Type="http://schemas.openxmlformats.org/officeDocument/2006/relationships/customXml" Target="../ink/ink9.xml"/></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customXml" Target="../ink/ink13.xml"/><Relationship Id="rId13" Type="http://schemas.openxmlformats.org/officeDocument/2006/relationships/image" Target="../media/image52.png"/><Relationship Id="rId3" Type="http://schemas.openxmlformats.org/officeDocument/2006/relationships/image" Target="../media/image44.png"/><Relationship Id="rId7" Type="http://schemas.openxmlformats.org/officeDocument/2006/relationships/image" Target="../media/image49.png"/><Relationship Id="rId12" Type="http://schemas.openxmlformats.org/officeDocument/2006/relationships/customXml" Target="../ink/ink15.xm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customXml" Target="../ink/ink12.xml"/><Relationship Id="rId11" Type="http://schemas.openxmlformats.org/officeDocument/2006/relationships/image" Target="../media/image51.png"/><Relationship Id="rId5" Type="http://schemas.openxmlformats.org/officeDocument/2006/relationships/image" Target="../media/image48.png"/><Relationship Id="rId10" Type="http://schemas.openxmlformats.org/officeDocument/2006/relationships/customXml" Target="../ink/ink14.xml"/><Relationship Id="rId4" Type="http://schemas.openxmlformats.org/officeDocument/2006/relationships/customXml" Target="../ink/ink11.xml"/><Relationship Id="rId9" Type="http://schemas.openxmlformats.org/officeDocument/2006/relationships/image" Target="../media/image50.png"/></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6090705" y="1024676"/>
            <a:ext cx="5874774" cy="4524315"/>
          </a:xfrm>
          <a:prstGeom prst="rect">
            <a:avLst/>
          </a:prstGeom>
          <a:noFill/>
        </p:spPr>
        <p:txBody>
          <a:bodyPr wrap="square" lIns="91440" tIns="45720" rIns="91440" bIns="45720" anchor="t">
            <a:spAutoFit/>
          </a:bodyPr>
          <a:lstStyle/>
          <a:p>
            <a:pPr defTabSz="457200"/>
            <a:r>
              <a:rPr lang="it-IT" sz="3200">
                <a:solidFill>
                  <a:schemeClr val="bg1"/>
                </a:solidFill>
                <a:latin typeface="Arial"/>
                <a:ea typeface="Calibri"/>
                <a:cs typeface="Arial"/>
              </a:rPr>
              <a:t>Sistema di Gestione delle</a:t>
            </a:r>
            <a:r>
              <a:rPr lang="it-IT" sz="3200" b="1" dirty="0">
                <a:solidFill>
                  <a:schemeClr val="bg1"/>
                </a:solidFill>
                <a:latin typeface="Arial"/>
                <a:ea typeface="Calibri"/>
                <a:cs typeface="Arial"/>
              </a:rPr>
              <a:t> </a:t>
            </a:r>
            <a:r>
              <a:rPr lang="it-IT" sz="3200" b="1">
                <a:solidFill>
                  <a:schemeClr val="bg1"/>
                </a:solidFill>
                <a:latin typeface="Arial"/>
                <a:ea typeface="Calibri"/>
                <a:cs typeface="Arial"/>
              </a:rPr>
              <a:t>Malattie</a:t>
            </a:r>
            <a:r>
              <a:rPr lang="it-IT" sz="3200" b="1" dirty="0">
                <a:solidFill>
                  <a:schemeClr val="bg1"/>
                </a:solidFill>
                <a:latin typeface="Arial"/>
                <a:ea typeface="Calibri"/>
                <a:cs typeface="Arial"/>
              </a:rPr>
              <a:t> </a:t>
            </a:r>
            <a:r>
              <a:rPr lang="it-IT" sz="3200" b="1">
                <a:solidFill>
                  <a:schemeClr val="bg1"/>
                </a:solidFill>
                <a:latin typeface="Arial"/>
                <a:ea typeface="Calibri"/>
                <a:cs typeface="Arial"/>
              </a:rPr>
              <a:t>Rare</a:t>
            </a:r>
            <a:br>
              <a:rPr lang="it-IT" sz="3200" b="1" dirty="0">
                <a:latin typeface="Arial"/>
                <a:ea typeface="Calibri"/>
                <a:cs typeface="Arial"/>
              </a:rPr>
            </a:br>
            <a:r>
              <a:rPr lang="it-IT" sz="3200">
                <a:solidFill>
                  <a:schemeClr val="bg1"/>
                </a:solidFill>
                <a:latin typeface="Arial"/>
                <a:ea typeface="Calibri"/>
                <a:cs typeface="Arial"/>
              </a:rPr>
              <a:t>nel Sistema di Sinfonia</a:t>
            </a:r>
            <a:r>
              <a:rPr lang="it-IT" sz="3200" b="1">
                <a:solidFill>
                  <a:schemeClr val="bg1"/>
                </a:solidFill>
                <a:latin typeface="Arial"/>
                <a:ea typeface="Calibri"/>
                <a:cs typeface="Arial"/>
              </a:rPr>
              <a:t> </a:t>
            </a:r>
            <a:br>
              <a:rPr lang="it-IT" sz="3200" b="1" dirty="0">
                <a:latin typeface="Arial"/>
                <a:ea typeface="Calibri"/>
                <a:cs typeface="Arial"/>
              </a:rPr>
            </a:br>
            <a:r>
              <a:rPr lang="it-IT" sz="3200" b="1">
                <a:solidFill>
                  <a:schemeClr val="bg1"/>
                </a:solidFill>
                <a:latin typeface="Arial"/>
                <a:ea typeface="Calibri"/>
                <a:cs typeface="Arial"/>
              </a:rPr>
              <a:t>Responsabile Unità Operativa – HUB</a:t>
            </a:r>
            <a:endParaRPr lang="it-IT" sz="3200" b="1" dirty="0">
              <a:solidFill>
                <a:schemeClr val="bg1"/>
              </a:solidFill>
              <a:latin typeface="Arial"/>
              <a:ea typeface="Calibri"/>
              <a:cs typeface="Arial"/>
            </a:endParaRPr>
          </a:p>
          <a:p>
            <a:pPr defTabSz="457200"/>
            <a:endParaRPr lang="it-IT" sz="3200" b="1" dirty="0">
              <a:solidFill>
                <a:schemeClr val="bg1"/>
              </a:solidFill>
              <a:latin typeface="Arial"/>
              <a:ea typeface="Calibri"/>
              <a:cs typeface="Arial"/>
            </a:endParaRPr>
          </a:p>
          <a:p>
            <a:pPr algn="ctr" defTabSz="457200"/>
            <a:endParaRPr lang="it-IT" sz="3200" b="1" dirty="0">
              <a:solidFill>
                <a:schemeClr val="bg1"/>
              </a:solidFill>
              <a:latin typeface="Century Gothic" panose="020B0502020202020204" pitchFamily="34" charset="0"/>
              <a:cs typeface="Arial" panose="020B0604020202020204" pitchFamily="34" charset="0"/>
            </a:endParaRPr>
          </a:p>
          <a:p>
            <a:pPr algn="ctr" defTabSz="457200"/>
            <a:endParaRPr lang="it-IT" sz="3200" b="1" dirty="0">
              <a:solidFill>
                <a:schemeClr val="bg1"/>
              </a:solidFill>
              <a:latin typeface="Century Gothic" panose="020B0502020202020204" pitchFamily="34" charset="0"/>
              <a:cs typeface="Arial" panose="020B0604020202020204" pitchFamily="34" charset="0"/>
            </a:endParaRPr>
          </a:p>
          <a:p>
            <a:pPr algn="ctr" defTabSz="457200"/>
            <a:r>
              <a:rPr lang="it-IT" sz="3200" b="1" dirty="0">
                <a:solidFill>
                  <a:schemeClr val="bg1"/>
                </a:solidFill>
                <a:latin typeface="Century Gothic"/>
                <a:cs typeface="Arial"/>
              </a:rPr>
              <a:t>Guida Utente</a:t>
            </a:r>
            <a:endParaRPr lang="it-IT" sz="3200" b="1" dirty="0">
              <a:solidFill>
                <a:schemeClr val="bg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12" name="Gruppo 11">
            <a:extLst>
              <a:ext uri="{FF2B5EF4-FFF2-40B4-BE49-F238E27FC236}">
                <a16:creationId xmlns:a16="http://schemas.microsoft.com/office/drawing/2014/main" id="{542DBC0C-8859-415A-B0C3-397CC4C65000}"/>
              </a:ext>
            </a:extLst>
          </p:cNvPr>
          <p:cNvGrpSpPr/>
          <p:nvPr/>
        </p:nvGrpSpPr>
        <p:grpSpPr>
          <a:xfrm>
            <a:off x="981442" y="2390556"/>
            <a:ext cx="500793" cy="2296336"/>
            <a:chOff x="442181" y="1593387"/>
            <a:chExt cx="488380" cy="2347317"/>
          </a:xfrm>
        </p:grpSpPr>
        <p:sp>
          <p:nvSpPr>
            <p:cNvPr id="13" name="Rettangolo 12">
              <a:extLst>
                <a:ext uri="{FF2B5EF4-FFF2-40B4-BE49-F238E27FC236}">
                  <a16:creationId xmlns:a16="http://schemas.microsoft.com/office/drawing/2014/main" id="{2717AA57-CCE1-E831-9553-41E2DB47E144}"/>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ttangolo 14">
              <a:extLst>
                <a:ext uri="{FF2B5EF4-FFF2-40B4-BE49-F238E27FC236}">
                  <a16:creationId xmlns:a16="http://schemas.microsoft.com/office/drawing/2014/main" id="{BEEF3D86-853D-0ED7-C09F-A8A6EA5976E1}"/>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6" name="Rettangolo 15">
            <a:extLst>
              <a:ext uri="{FF2B5EF4-FFF2-40B4-BE49-F238E27FC236}">
                <a16:creationId xmlns:a16="http://schemas.microsoft.com/office/drawing/2014/main" id="{BA3C224E-EAAE-8720-FC17-ACF78CED503E}"/>
              </a:ext>
            </a:extLst>
          </p:cNvPr>
          <p:cNvSpPr/>
          <p:nvPr/>
        </p:nvSpPr>
        <p:spPr>
          <a:xfrm>
            <a:off x="981443" y="2652110"/>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09057" y="286467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dirty="0">
              <a:solidFill>
                <a:srgbClr val="012B51"/>
              </a:solidFill>
              <a:latin typeface="+mn-lt"/>
            </a:endParaRP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09057" y="3338792"/>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09057" y="381291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09057" y="428702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Responsabile Unità Operativa - HUB</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09057" y="2390556"/>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dirty="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09054" y="476114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a:t>
            </a:r>
            <a:r>
              <a:rPr lang="it-IT" sz="2400" b="0" dirty="0">
                <a:solidFill>
                  <a:srgbClr val="012B51"/>
                </a:solidFill>
                <a:latin typeface="+mn-lt"/>
              </a:rPr>
              <a:t>-</a:t>
            </a:r>
            <a:r>
              <a:rPr lang="it-IT" dirty="0"/>
              <a:t> Canale di Assistenza</a:t>
            </a:r>
          </a:p>
        </p:txBody>
      </p:sp>
    </p:spTree>
    <p:extLst>
      <p:ext uri="{BB962C8B-B14F-4D97-AF65-F5344CB8AC3E}">
        <p14:creationId xmlns:p14="http://schemas.microsoft.com/office/powerpoint/2010/main" val="249713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606802" y="1605896"/>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59864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CEF6FD49-FC78-4E08-93D5-53F5335DE94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D26221AD-BD6D-4BF0-410D-BA7155C729AE}"/>
              </a:ext>
            </a:extLst>
          </p:cNvPr>
          <p:cNvGrpSpPr/>
          <p:nvPr/>
        </p:nvGrpSpPr>
        <p:grpSpPr>
          <a:xfrm>
            <a:off x="1016611" y="2378833"/>
            <a:ext cx="500793" cy="2296336"/>
            <a:chOff x="442181" y="1593387"/>
            <a:chExt cx="488380" cy="2347317"/>
          </a:xfrm>
        </p:grpSpPr>
        <p:sp>
          <p:nvSpPr>
            <p:cNvPr id="3" name="Rettangolo 2">
              <a:extLst>
                <a:ext uri="{FF2B5EF4-FFF2-40B4-BE49-F238E27FC236}">
                  <a16:creationId xmlns:a16="http://schemas.microsoft.com/office/drawing/2014/main" id="{087F5B23-13CA-E21D-A908-BDE5DF2202AD}"/>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0B9E7324-9275-CF03-D8C6-2B17A5F705E1}"/>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16612" y="2640387"/>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44226" y="2852951"/>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44226" y="332706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44226" y="3801187"/>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44226" y="427530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Responsabile Unità Operativa - HUB</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44226" y="237883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44223" y="474942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28190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6116A5BA-3295-2123-51C0-523DA3B15C79}"/>
              </a:ext>
            </a:extLst>
          </p:cNvPr>
          <p:cNvCxnSpPr>
            <a:cxnSpLocks/>
          </p:cNvCxnSpPr>
          <p:nvPr/>
        </p:nvCxnSpPr>
        <p:spPr>
          <a:xfrm>
            <a:off x="8213908" y="1476374"/>
            <a:ext cx="0" cy="3948113"/>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Emissione</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8"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dirty="0">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del Paziente </a:t>
            </a:r>
            <a:endParaRPr lang="en-US" sz="1400" b="1" dirty="0">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dirty="0">
              <a:solidFill>
                <a:schemeClr val="bg1"/>
              </a:solidFill>
              <a:latin typeface="Century Gothic" panose="020B0502020202020204" pitchFamily="34" charset="0"/>
              <a:cs typeface="Calibri" panose="020F0502020204030204" pitchFamily="34" charset="0"/>
            </a:endParaRPr>
          </a:p>
        </p:txBody>
      </p:sp>
      <p:sp>
        <p:nvSpPr>
          <p:cNvPr id="9"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Clinici</a:t>
            </a:r>
          </a:p>
        </p:txBody>
      </p:sp>
      <p:sp>
        <p:nvSpPr>
          <p:cNvPr id="10"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dirty="0">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Direttore Sanitario</a:t>
            </a:r>
          </a:p>
          <a:p>
            <a:pPr algn="ctr"/>
            <a:endParaRPr lang="it-IT" dirty="0">
              <a:solidFill>
                <a:srgbClr val="003D69"/>
              </a:solidFill>
              <a:latin typeface="Century Gothic" panose="020B0502020202020204" pitchFamily="34" charset="0"/>
            </a:endParaRPr>
          </a:p>
        </p:txBody>
      </p:sp>
      <p:grpSp>
        <p:nvGrpSpPr>
          <p:cNvPr id="11" name="Gruppo 10">
            <a:extLst>
              <a:ext uri="{FF2B5EF4-FFF2-40B4-BE49-F238E27FC236}">
                <a16:creationId xmlns:a16="http://schemas.microsoft.com/office/drawing/2014/main" id="{526600C2-2239-EDE5-A3CC-4B213625C71B}"/>
              </a:ext>
            </a:extLst>
          </p:cNvPr>
          <p:cNvGrpSpPr/>
          <p:nvPr/>
        </p:nvGrpSpPr>
        <p:grpSpPr>
          <a:xfrm>
            <a:off x="4636954" y="2530174"/>
            <a:ext cx="608516" cy="678220"/>
            <a:chOff x="4636954" y="2530174"/>
            <a:chExt cx="573028" cy="536318"/>
          </a:xfrm>
        </p:grpSpPr>
        <p:sp>
          <p:nvSpPr>
            <p:cNvPr id="12" name="Rounded Rectangle 2">
              <a:extLst>
                <a:ext uri="{FF2B5EF4-FFF2-40B4-BE49-F238E27FC236}">
                  <a16:creationId xmlns:a16="http://schemas.microsoft.com/office/drawing/2014/main" id="{DA62E88C-7FED-6E98-FC40-773C59C33B95}"/>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3" name="Picture 60">
              <a:extLst>
                <a:ext uri="{FF2B5EF4-FFF2-40B4-BE49-F238E27FC236}">
                  <a16:creationId xmlns:a16="http://schemas.microsoft.com/office/drawing/2014/main" id="{4CA51081-D1EE-FD48-0187-384469CBBBC8}"/>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4"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15"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16"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7" name="Gruppo 16">
            <a:extLst>
              <a:ext uri="{FF2B5EF4-FFF2-40B4-BE49-F238E27FC236}">
                <a16:creationId xmlns:a16="http://schemas.microsoft.com/office/drawing/2014/main" id="{05EEBC3A-6591-ABC2-EB55-64BCC202B92C}"/>
              </a:ext>
            </a:extLst>
          </p:cNvPr>
          <p:cNvGrpSpPr/>
          <p:nvPr/>
        </p:nvGrpSpPr>
        <p:grpSpPr>
          <a:xfrm>
            <a:off x="4600580" y="4419786"/>
            <a:ext cx="3357016" cy="690206"/>
            <a:chOff x="4600583" y="4419772"/>
            <a:chExt cx="3528628" cy="697697"/>
          </a:xfrm>
        </p:grpSpPr>
        <p:grpSp>
          <p:nvGrpSpPr>
            <p:cNvPr id="18" name="Gruppo 17">
              <a:extLst>
                <a:ext uri="{FF2B5EF4-FFF2-40B4-BE49-F238E27FC236}">
                  <a16:creationId xmlns:a16="http://schemas.microsoft.com/office/drawing/2014/main" id="{EF6CA977-5F22-B509-0683-8C232CBC36F2}"/>
                </a:ext>
              </a:extLst>
            </p:cNvPr>
            <p:cNvGrpSpPr/>
            <p:nvPr/>
          </p:nvGrpSpPr>
          <p:grpSpPr>
            <a:xfrm>
              <a:off x="4600583" y="4419772"/>
              <a:ext cx="727388" cy="697697"/>
              <a:chOff x="4600575" y="4419764"/>
              <a:chExt cx="573028" cy="536318"/>
            </a:xfrm>
          </p:grpSpPr>
          <p:sp>
            <p:nvSpPr>
              <p:cNvPr id="21" name="Oval 61">
                <a:extLst>
                  <a:ext uri="{FF2B5EF4-FFF2-40B4-BE49-F238E27FC236}">
                    <a16:creationId xmlns:a16="http://schemas.microsoft.com/office/drawing/2014/main" id="{4FF52F26-DE52-BB1C-BCD4-5CBCFDFABCD9}"/>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22" name="Graphic 63" descr="Programmatrice con riempimento a tinta unita">
                <a:extLst>
                  <a:ext uri="{FF2B5EF4-FFF2-40B4-BE49-F238E27FC236}">
                    <a16:creationId xmlns:a16="http://schemas.microsoft.com/office/drawing/2014/main" id="{ECBB8D4E-1ACE-2E80-93E8-331BF4960B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3" name="Rounded Rectangle 2">
                <a:extLst>
                  <a:ext uri="{FF2B5EF4-FFF2-40B4-BE49-F238E27FC236}">
                    <a16:creationId xmlns:a16="http://schemas.microsoft.com/office/drawing/2014/main" id="{58953B3D-736A-3E50-19EF-DAABEFE41F6E}"/>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19" name="CasellaDiTesto 19">
              <a:extLst>
                <a:ext uri="{FF2B5EF4-FFF2-40B4-BE49-F238E27FC236}">
                  <a16:creationId xmlns:a16="http://schemas.microsoft.com/office/drawing/2014/main" id="{71AC1CEC-E0C5-0557-0FA8-628B6BFE053C}"/>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20" name="CasellaDiTesto 22">
              <a:extLst>
                <a:ext uri="{FF2B5EF4-FFF2-40B4-BE49-F238E27FC236}">
                  <a16:creationId xmlns:a16="http://schemas.microsoft.com/office/drawing/2014/main" id="{6137E122-E11B-138D-A1B0-C4935187DEB9}"/>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4" name="Rettangolo 23">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5"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Caricamento</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26"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27" name="Gruppo 26">
            <a:extLst>
              <a:ext uri="{FF2B5EF4-FFF2-40B4-BE49-F238E27FC236}">
                <a16:creationId xmlns:a16="http://schemas.microsoft.com/office/drawing/2014/main" id="{03A55521-0580-4C15-4678-EA0C21073D42}"/>
              </a:ext>
            </a:extLst>
          </p:cNvPr>
          <p:cNvGrpSpPr/>
          <p:nvPr/>
        </p:nvGrpSpPr>
        <p:grpSpPr>
          <a:xfrm>
            <a:off x="8515053" y="4419769"/>
            <a:ext cx="3605863" cy="690204"/>
            <a:chOff x="8515058" y="4419762"/>
            <a:chExt cx="3790196" cy="697696"/>
          </a:xfrm>
        </p:grpSpPr>
        <p:grpSp>
          <p:nvGrpSpPr>
            <p:cNvPr id="28" name="Gruppo 27">
              <a:extLst>
                <a:ext uri="{FF2B5EF4-FFF2-40B4-BE49-F238E27FC236}">
                  <a16:creationId xmlns:a16="http://schemas.microsoft.com/office/drawing/2014/main" id="{3B33FF15-6DF5-1CD8-42A0-1E747991E332}"/>
                </a:ext>
              </a:extLst>
            </p:cNvPr>
            <p:cNvGrpSpPr/>
            <p:nvPr/>
          </p:nvGrpSpPr>
          <p:grpSpPr>
            <a:xfrm>
              <a:off x="8515058" y="4419762"/>
              <a:ext cx="727388" cy="697696"/>
              <a:chOff x="8515043" y="4419762"/>
              <a:chExt cx="573028" cy="536318"/>
            </a:xfrm>
          </p:grpSpPr>
          <p:sp>
            <p:nvSpPr>
              <p:cNvPr id="31" name="Oval 61">
                <a:extLst>
                  <a:ext uri="{FF2B5EF4-FFF2-40B4-BE49-F238E27FC236}">
                    <a16:creationId xmlns:a16="http://schemas.microsoft.com/office/drawing/2014/main" id="{00F9670C-0B87-3C82-5156-0393974C0A58}"/>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32" name="Graphic 63" descr="Programmatrice con riempimento a tinta unita">
                <a:extLst>
                  <a:ext uri="{FF2B5EF4-FFF2-40B4-BE49-F238E27FC236}">
                    <a16:creationId xmlns:a16="http://schemas.microsoft.com/office/drawing/2014/main" id="{5223CD1D-EB13-7A7B-44F9-4F53937B93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3" name="Rounded Rectangle 2">
                <a:extLst>
                  <a:ext uri="{FF2B5EF4-FFF2-40B4-BE49-F238E27FC236}">
                    <a16:creationId xmlns:a16="http://schemas.microsoft.com/office/drawing/2014/main" id="{902F0585-F80B-23B6-F73D-44C7201AC29B}"/>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9" name="CasellaDiTesto 19">
              <a:extLst>
                <a:ext uri="{FF2B5EF4-FFF2-40B4-BE49-F238E27FC236}">
                  <a16:creationId xmlns:a16="http://schemas.microsoft.com/office/drawing/2014/main" id="{46EA2651-2A79-9CBD-9FA4-BAA664B26D16}"/>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30" name="CasellaDiTesto 34">
              <a:extLst>
                <a:ext uri="{FF2B5EF4-FFF2-40B4-BE49-F238E27FC236}">
                  <a16:creationId xmlns:a16="http://schemas.microsoft.com/office/drawing/2014/main" id="{572BC7B1-6E60-2DCB-11F3-EC639F91CD4D}"/>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4" name="Gruppo 33">
            <a:extLst>
              <a:ext uri="{FF2B5EF4-FFF2-40B4-BE49-F238E27FC236}">
                <a16:creationId xmlns:a16="http://schemas.microsoft.com/office/drawing/2014/main" id="{01577B35-702A-C881-5F1A-E4C0A43D22A8}"/>
              </a:ext>
            </a:extLst>
          </p:cNvPr>
          <p:cNvGrpSpPr/>
          <p:nvPr/>
        </p:nvGrpSpPr>
        <p:grpSpPr>
          <a:xfrm>
            <a:off x="8529380" y="2020962"/>
            <a:ext cx="3385142" cy="1153928"/>
            <a:chOff x="8529372" y="2020962"/>
            <a:chExt cx="3558187" cy="1166453"/>
          </a:xfrm>
        </p:grpSpPr>
        <p:grpSp>
          <p:nvGrpSpPr>
            <p:cNvPr id="35" name="Gruppo 34">
              <a:extLst>
                <a:ext uri="{FF2B5EF4-FFF2-40B4-BE49-F238E27FC236}">
                  <a16:creationId xmlns:a16="http://schemas.microsoft.com/office/drawing/2014/main" id="{4543868A-61D3-5470-0443-3C474D1CE1E1}"/>
                </a:ext>
              </a:extLst>
            </p:cNvPr>
            <p:cNvGrpSpPr/>
            <p:nvPr/>
          </p:nvGrpSpPr>
          <p:grpSpPr>
            <a:xfrm>
              <a:off x="8627831" y="2723621"/>
              <a:ext cx="488617" cy="463794"/>
              <a:chOff x="8627831" y="2723621"/>
              <a:chExt cx="350874" cy="350876"/>
            </a:xfrm>
          </p:grpSpPr>
          <p:sp>
            <p:nvSpPr>
              <p:cNvPr id="39" name="Oval 61">
                <a:extLst>
                  <a:ext uri="{FF2B5EF4-FFF2-40B4-BE49-F238E27FC236}">
                    <a16:creationId xmlns:a16="http://schemas.microsoft.com/office/drawing/2014/main" id="{4F8A2F6F-0DA4-498B-19D0-1F632141C6E8}"/>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0" name="Picture 2">
                <a:extLst>
                  <a:ext uri="{FF2B5EF4-FFF2-40B4-BE49-F238E27FC236}">
                    <a16:creationId xmlns:a16="http://schemas.microsoft.com/office/drawing/2014/main" id="{A5992282-99CE-C2A9-4939-50EE480A6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202">
              <a:extLst>
                <a:ext uri="{FF2B5EF4-FFF2-40B4-BE49-F238E27FC236}">
                  <a16:creationId xmlns:a16="http://schemas.microsoft.com/office/drawing/2014/main" id="{EC378EB9-722E-790E-BD5F-4CE7DC6387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Monitoraggio e Controllo</a:t>
              </a:r>
              <a:endParaRPr lang="en-US" sz="1400" b="1" dirty="0">
                <a:solidFill>
                  <a:schemeClr val="bg1"/>
                </a:solidFill>
                <a:latin typeface="Century Gothic" panose="020B0502020202020204" pitchFamily="34" charset="0"/>
                <a:cs typeface="Calibri" panose="020F0502020204030204" pitchFamily="34" charset="0"/>
              </a:endParaRPr>
            </a:p>
          </p:txBody>
        </p:sp>
        <p:sp>
          <p:nvSpPr>
            <p:cNvPr id="37" name="CasellaDiTesto 19">
              <a:extLst>
                <a:ext uri="{FF2B5EF4-FFF2-40B4-BE49-F238E27FC236}">
                  <a16:creationId xmlns:a16="http://schemas.microsoft.com/office/drawing/2014/main" id="{7A59C3B2-88AB-6DCD-01B1-EE7023DFA2AB}"/>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dirty="0">
                <a:solidFill>
                  <a:srgbClr val="003D69"/>
                </a:solidFill>
                <a:latin typeface="Century Gothic" panose="020B0502020202020204" pitchFamily="34" charset="0"/>
                <a:cs typeface="Calibri" panose="020F0502020204030204" pitchFamily="34" charset="0"/>
              </a:endParaRPr>
            </a:p>
          </p:txBody>
        </p:sp>
        <p:sp>
          <p:nvSpPr>
            <p:cNvPr id="38" name="CasellaDiTesto 44">
              <a:extLst>
                <a:ext uri="{FF2B5EF4-FFF2-40B4-BE49-F238E27FC236}">
                  <a16:creationId xmlns:a16="http://schemas.microsoft.com/office/drawing/2014/main" id="{F87B793F-723D-D595-93A2-07D3CC03FB5F}"/>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dirty="0">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1" name="Gruppo 40">
            <a:extLst>
              <a:ext uri="{FF2B5EF4-FFF2-40B4-BE49-F238E27FC236}">
                <a16:creationId xmlns:a16="http://schemas.microsoft.com/office/drawing/2014/main" id="{59B3CBB1-7CB9-ECED-3653-271428E1B980}"/>
              </a:ext>
            </a:extLst>
          </p:cNvPr>
          <p:cNvGrpSpPr/>
          <p:nvPr/>
        </p:nvGrpSpPr>
        <p:grpSpPr>
          <a:xfrm>
            <a:off x="8541898" y="2587326"/>
            <a:ext cx="3517039" cy="1203439"/>
            <a:chOff x="8541896" y="2587322"/>
            <a:chExt cx="4307547" cy="1197737"/>
          </a:xfrm>
        </p:grpSpPr>
        <p:sp>
          <p:nvSpPr>
            <p:cNvPr id="42" name="CasellaDiTesto 48">
              <a:extLst>
                <a:ext uri="{FF2B5EF4-FFF2-40B4-BE49-F238E27FC236}">
                  <a16:creationId xmlns:a16="http://schemas.microsoft.com/office/drawing/2014/main" id="{046B0C7D-C511-775B-B38E-CCE8BD920ACE}"/>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ASL</a:t>
              </a:r>
            </a:p>
          </p:txBody>
        </p:sp>
        <p:sp>
          <p:nvSpPr>
            <p:cNvPr id="43" name="CasellaDiTesto 19">
              <a:extLst>
                <a:ext uri="{FF2B5EF4-FFF2-40B4-BE49-F238E27FC236}">
                  <a16:creationId xmlns:a16="http://schemas.microsoft.com/office/drawing/2014/main" id="{A476B704-2E3E-20A9-1711-A5204918AA6E}"/>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Referente </a:t>
              </a:r>
              <a:br>
                <a:rPr lang="it-IT" dirty="0"/>
              </a:br>
              <a:r>
                <a:rPr lang="it-IT" dirty="0"/>
                <a:t>DISTRETTO</a:t>
              </a:r>
            </a:p>
            <a:p>
              <a:r>
                <a:rPr lang="it-IT" dirty="0"/>
                <a:t>Amministrativo</a:t>
              </a:r>
              <a:br>
                <a:rPr lang="it-IT" dirty="0"/>
              </a:br>
              <a:r>
                <a:rPr lang="it-IT" dirty="0"/>
                <a:t>DISTRETTO</a:t>
              </a:r>
            </a:p>
            <a:p>
              <a:r>
                <a:rPr lang="it-IT" dirty="0"/>
                <a:t>Referente ASL</a:t>
              </a:r>
            </a:p>
            <a:p>
              <a:r>
                <a:rPr lang="it-IT" dirty="0"/>
                <a:t>Direttore Sanitario</a:t>
              </a:r>
            </a:p>
          </p:txBody>
        </p:sp>
        <p:sp>
          <p:nvSpPr>
            <p:cNvPr id="44" name="Rounded Rectangle 2">
              <a:extLst>
                <a:ext uri="{FF2B5EF4-FFF2-40B4-BE49-F238E27FC236}">
                  <a16:creationId xmlns:a16="http://schemas.microsoft.com/office/drawing/2014/main" id="{0A880FD6-B68A-5AE4-1488-D81B01669485}"/>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5"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6"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7"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8"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9"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50"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53" name="CasellaDiTesto 52">
            <a:extLst>
              <a:ext uri="{FF2B5EF4-FFF2-40B4-BE49-F238E27FC236}">
                <a16:creationId xmlns:a16="http://schemas.microsoft.com/office/drawing/2014/main" id="{68C59F9E-B609-2400-AF0D-B272D0B5CB11}"/>
              </a:ext>
            </a:extLst>
          </p:cNvPr>
          <p:cNvSpPr txBox="1"/>
          <p:nvPr/>
        </p:nvSpPr>
        <p:spPr>
          <a:xfrm>
            <a:off x="1139805" y="200235"/>
            <a:ext cx="1016902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a:t>
            </a:r>
          </a:p>
          <a:p>
            <a:pPr algn="l"/>
            <a:endParaRPr lang="it-IT" dirty="0">
              <a:cs typeface="Arial"/>
            </a:endParaRP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202353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3E2FD41B-7390-6937-7937-8D2FD9E9F505}"/>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0CA00A7F-065E-9EC4-ACD5-DFB315CFA9A4}"/>
              </a:ext>
            </a:extLst>
          </p:cNvPr>
          <p:cNvGrpSpPr/>
          <p:nvPr/>
        </p:nvGrpSpPr>
        <p:grpSpPr>
          <a:xfrm>
            <a:off x="969719" y="2378833"/>
            <a:ext cx="500793" cy="2296336"/>
            <a:chOff x="442181" y="1593387"/>
            <a:chExt cx="488380" cy="2347317"/>
          </a:xfrm>
        </p:grpSpPr>
        <p:sp>
          <p:nvSpPr>
            <p:cNvPr id="3" name="Rettangolo 2">
              <a:extLst>
                <a:ext uri="{FF2B5EF4-FFF2-40B4-BE49-F238E27FC236}">
                  <a16:creationId xmlns:a16="http://schemas.microsoft.com/office/drawing/2014/main" id="{C86B3B4C-74A1-FD3B-D585-E09DEB704D1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35B7A12B-C68F-0B2F-237A-82D72186E577}"/>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69719" y="2640387"/>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97333" y="2852951"/>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97333" y="332706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97333" y="3801187"/>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97333" y="427530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Responsabile Unità Operativa - HUB</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97333" y="237883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97330" y="474942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59361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cxnSp>
        <p:nvCxnSpPr>
          <p:cNvPr id="8" name="Connettore diritto 7">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Semplice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0" name="Gruppo 9">
            <a:extLst>
              <a:ext uri="{FF2B5EF4-FFF2-40B4-BE49-F238E27FC236}">
                <a16:creationId xmlns:a16="http://schemas.microsoft.com/office/drawing/2014/main" id="{8C1B277F-4E08-698D-E8E4-FA05AB9623B9}"/>
              </a:ext>
            </a:extLst>
          </p:cNvPr>
          <p:cNvGrpSpPr/>
          <p:nvPr/>
        </p:nvGrpSpPr>
        <p:grpSpPr>
          <a:xfrm>
            <a:off x="6776007" y="2030012"/>
            <a:ext cx="5006415" cy="4134855"/>
            <a:chOff x="6776007" y="2030012"/>
            <a:chExt cx="5006415" cy="4134855"/>
          </a:xfrm>
        </p:grpSpPr>
        <p:pic>
          <p:nvPicPr>
            <p:cNvPr id="11" name="Immagine 10">
              <a:extLst>
                <a:ext uri="{FF2B5EF4-FFF2-40B4-BE49-F238E27FC236}">
                  <a16:creationId xmlns:a16="http://schemas.microsoft.com/office/drawing/2014/main" id="{0A5FFCED-2B6A-ACFD-1AA1-BA1502F3C3D3}"/>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12" name="Immagine 11">
              <a:extLst>
                <a:ext uri="{FF2B5EF4-FFF2-40B4-BE49-F238E27FC236}">
                  <a16:creationId xmlns:a16="http://schemas.microsoft.com/office/drawing/2014/main" id="{1467078D-2BE3-D346-44B1-F3102C5A5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13" name="Rounded Rectangle 2">
              <a:extLst>
                <a:ext uri="{FF2B5EF4-FFF2-40B4-BE49-F238E27FC236}">
                  <a16:creationId xmlns:a16="http://schemas.microsoft.com/office/drawing/2014/main" id="{F78936A4-6E1E-CEA9-53B2-A3A03738C6B2}"/>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A6EE2590-E161-9E6F-74B7-6B8C1B922E8F}"/>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D21D1B50-B0C2-80D9-4EB3-F04D584E716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16" name="Rounded Rectangle 2">
              <a:extLst>
                <a:ext uri="{FF2B5EF4-FFF2-40B4-BE49-F238E27FC236}">
                  <a16:creationId xmlns:a16="http://schemas.microsoft.com/office/drawing/2014/main" id="{B273D8D5-0F92-CCCA-2807-6CAE721A5E2B}"/>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5BB8299A-6EBC-4016-9C92-814C9346F06C}"/>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37">
              <a:extLst>
                <a:ext uri="{FF2B5EF4-FFF2-40B4-BE49-F238E27FC236}">
                  <a16:creationId xmlns:a16="http://schemas.microsoft.com/office/drawing/2014/main" id="{E7DA0DF3-11FE-BDDC-4E3E-64B0DC000FD1}"/>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38">
              <a:extLst>
                <a:ext uri="{FF2B5EF4-FFF2-40B4-BE49-F238E27FC236}">
                  <a16:creationId xmlns:a16="http://schemas.microsoft.com/office/drawing/2014/main" id="{A8AAEA3C-BFBB-F67A-5F4C-F3288A20DDA0}"/>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20" name="Immagine 19">
              <a:extLst>
                <a:ext uri="{FF2B5EF4-FFF2-40B4-BE49-F238E27FC236}">
                  <a16:creationId xmlns:a16="http://schemas.microsoft.com/office/drawing/2014/main" id="{02347FF8-F2D9-BA01-096A-AE71890ECAF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21" name="Immagine 20">
              <a:extLst>
                <a:ext uri="{FF2B5EF4-FFF2-40B4-BE49-F238E27FC236}">
                  <a16:creationId xmlns:a16="http://schemas.microsoft.com/office/drawing/2014/main" id="{87189250-ED7F-B602-4BE7-8B00B585C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22" name="Rounded Rectangle 2">
              <a:extLst>
                <a:ext uri="{FF2B5EF4-FFF2-40B4-BE49-F238E27FC236}">
                  <a16:creationId xmlns:a16="http://schemas.microsoft.com/office/drawing/2014/main" id="{BE69DB11-37A1-E535-6BAE-1C83CB7CC762}"/>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3" name="Rounded Rectangle 2">
              <a:extLst>
                <a:ext uri="{FF2B5EF4-FFF2-40B4-BE49-F238E27FC236}">
                  <a16:creationId xmlns:a16="http://schemas.microsoft.com/office/drawing/2014/main" id="{C859B026-8369-4D73-025F-0BFB15173899}"/>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24" name="Picture 60">
              <a:extLst>
                <a:ext uri="{FF2B5EF4-FFF2-40B4-BE49-F238E27FC236}">
                  <a16:creationId xmlns:a16="http://schemas.microsoft.com/office/drawing/2014/main" id="{56C82067-039A-8503-EE68-2C14A843FAAA}"/>
                </a:ext>
              </a:extLst>
            </p:cNvPr>
            <p:cNvPicPr>
              <a:picLocks noChangeAspect="1"/>
            </p:cNvPicPr>
            <p:nvPr/>
          </p:nvPicPr>
          <p:blipFill>
            <a:blip r:embed="rId4"/>
            <a:stretch>
              <a:fillRect/>
            </a:stretch>
          </p:blipFill>
          <p:spPr>
            <a:xfrm>
              <a:off x="7629256" y="5655866"/>
              <a:ext cx="493802" cy="473249"/>
            </a:xfrm>
            <a:prstGeom prst="rect">
              <a:avLst/>
            </a:prstGeom>
          </p:spPr>
        </p:pic>
        <p:sp>
          <p:nvSpPr>
            <p:cNvPr id="25" name="Rounded Rectangle 2">
              <a:extLst>
                <a:ext uri="{FF2B5EF4-FFF2-40B4-BE49-F238E27FC236}">
                  <a16:creationId xmlns:a16="http://schemas.microsoft.com/office/drawing/2014/main" id="{6B85AA99-E75D-58B2-4C79-C5388F675365}"/>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1E50DBF1-B5ED-C319-F8BC-F355E33FDD7E}"/>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46">
              <a:extLst>
                <a:ext uri="{FF2B5EF4-FFF2-40B4-BE49-F238E27FC236}">
                  <a16:creationId xmlns:a16="http://schemas.microsoft.com/office/drawing/2014/main" id="{376BCF37-7E98-0E61-1EEE-BCD0E4781EEA}"/>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48">
              <a:extLst>
                <a:ext uri="{FF2B5EF4-FFF2-40B4-BE49-F238E27FC236}">
                  <a16:creationId xmlns:a16="http://schemas.microsoft.com/office/drawing/2014/main" id="{507D58AE-C2B4-D016-6C50-C7065AD3AF41}"/>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29" name="CasellaDiTesto 49">
              <a:extLst>
                <a:ext uri="{FF2B5EF4-FFF2-40B4-BE49-F238E27FC236}">
                  <a16:creationId xmlns:a16="http://schemas.microsoft.com/office/drawing/2014/main" id="{832D2685-CD89-7D6A-34AF-4D016B3F7027}"/>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0" name="CasellaDiTesto 50">
              <a:extLst>
                <a:ext uri="{FF2B5EF4-FFF2-40B4-BE49-F238E27FC236}">
                  <a16:creationId xmlns:a16="http://schemas.microsoft.com/office/drawing/2014/main" id="{81A5DE4E-E01E-62C1-ED13-C767B0AFBA43}"/>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31" name="CasellaDiTesto 53">
              <a:extLst>
                <a:ext uri="{FF2B5EF4-FFF2-40B4-BE49-F238E27FC236}">
                  <a16:creationId xmlns:a16="http://schemas.microsoft.com/office/drawing/2014/main" id="{8B30F28C-5EA6-EE59-E27C-B59C2C402E56}"/>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sp>
        <p:nvSpPr>
          <p:cNvPr id="32" name="CasellaDiTesto 31">
            <a:extLst>
              <a:ext uri="{FF2B5EF4-FFF2-40B4-BE49-F238E27FC236}">
                <a16:creationId xmlns:a16="http://schemas.microsoft.com/office/drawing/2014/main" id="{2B8BD64B-5E00-9605-B33A-4E35EDBB38EA}"/>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1/2</a:t>
            </a:r>
          </a:p>
          <a:p>
            <a:pPr algn="l"/>
            <a:endParaRPr lang="it-IT" dirty="0">
              <a:cs typeface="Arial"/>
            </a:endParaRPr>
          </a:p>
        </p:txBody>
      </p:sp>
      <p:sp>
        <p:nvSpPr>
          <p:cNvPr id="2" name="Rettangolo 1">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3" name="Rettangolo 2">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305622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Complessa</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8" name="Gruppo 7">
            <a:extLst>
              <a:ext uri="{FF2B5EF4-FFF2-40B4-BE49-F238E27FC236}">
                <a16:creationId xmlns:a16="http://schemas.microsoft.com/office/drawing/2014/main" id="{008DFE95-289F-CC3D-2A11-F547F6EBF20F}"/>
              </a:ext>
            </a:extLst>
          </p:cNvPr>
          <p:cNvGrpSpPr/>
          <p:nvPr/>
        </p:nvGrpSpPr>
        <p:grpSpPr>
          <a:xfrm>
            <a:off x="6561816" y="1871890"/>
            <a:ext cx="4506234" cy="4324946"/>
            <a:chOff x="6561816" y="1871890"/>
            <a:chExt cx="4506234" cy="4324946"/>
          </a:xfrm>
        </p:grpSpPr>
        <p:sp>
          <p:nvSpPr>
            <p:cNvPr id="9" name="CasellaDiTesto 62">
              <a:extLst>
                <a:ext uri="{FF2B5EF4-FFF2-40B4-BE49-F238E27FC236}">
                  <a16:creationId xmlns:a16="http://schemas.microsoft.com/office/drawing/2014/main" id="{3D4DE101-7258-70A5-785D-2B3882E437AC}"/>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0" name="CasellaDiTesto 63">
              <a:extLst>
                <a:ext uri="{FF2B5EF4-FFF2-40B4-BE49-F238E27FC236}">
                  <a16:creationId xmlns:a16="http://schemas.microsoft.com/office/drawing/2014/main" id="{416AF024-82EB-10D7-5E5E-B0DD6C419750}"/>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87795FB5-A109-87CC-A1A5-18B84A00CE45}"/>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12" name="Immagine 11">
              <a:extLst>
                <a:ext uri="{FF2B5EF4-FFF2-40B4-BE49-F238E27FC236}">
                  <a16:creationId xmlns:a16="http://schemas.microsoft.com/office/drawing/2014/main" id="{3F2783CA-D7DB-F081-D568-9EC72BE002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13" name="Rounded Rectangle 2">
              <a:extLst>
                <a:ext uri="{FF2B5EF4-FFF2-40B4-BE49-F238E27FC236}">
                  <a16:creationId xmlns:a16="http://schemas.microsoft.com/office/drawing/2014/main" id="{F306B8E1-8591-1070-BC86-F30D82DC9B7A}"/>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9A5B693D-87CB-84A6-4A6B-92DB47C92A7A}"/>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AFC7F868-85C5-2A42-6F09-0FE76BCD9566}"/>
                </a:ext>
              </a:extLst>
            </p:cNvPr>
            <p:cNvPicPr>
              <a:picLocks noChangeAspect="1"/>
            </p:cNvPicPr>
            <p:nvPr/>
          </p:nvPicPr>
          <p:blipFill>
            <a:blip r:embed="rId4"/>
            <a:stretch>
              <a:fillRect/>
            </a:stretch>
          </p:blipFill>
          <p:spPr>
            <a:xfrm>
              <a:off x="7648987" y="5791576"/>
              <a:ext cx="406519" cy="376795"/>
            </a:xfrm>
            <a:prstGeom prst="rect">
              <a:avLst/>
            </a:prstGeom>
          </p:spPr>
        </p:pic>
        <p:sp>
          <p:nvSpPr>
            <p:cNvPr id="16" name="Rounded Rectangle 2">
              <a:extLst>
                <a:ext uri="{FF2B5EF4-FFF2-40B4-BE49-F238E27FC236}">
                  <a16:creationId xmlns:a16="http://schemas.microsoft.com/office/drawing/2014/main" id="{E9E7417B-2BC3-85AA-032A-45BD9A182E5B}"/>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B0A93310-9FAE-873A-8FB0-87010486466A}"/>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71">
              <a:extLst>
                <a:ext uri="{FF2B5EF4-FFF2-40B4-BE49-F238E27FC236}">
                  <a16:creationId xmlns:a16="http://schemas.microsoft.com/office/drawing/2014/main" id="{6D910C07-997F-59E0-0718-208F4AC17483}"/>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72">
              <a:extLst>
                <a:ext uri="{FF2B5EF4-FFF2-40B4-BE49-F238E27FC236}">
                  <a16:creationId xmlns:a16="http://schemas.microsoft.com/office/drawing/2014/main" id="{A3841D22-400E-66D1-301A-8BC31029DB7B}"/>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grpSp>
          <p:nvGrpSpPr>
            <p:cNvPr id="20" name="Gruppo 19">
              <a:extLst>
                <a:ext uri="{FF2B5EF4-FFF2-40B4-BE49-F238E27FC236}">
                  <a16:creationId xmlns:a16="http://schemas.microsoft.com/office/drawing/2014/main" id="{56B5DE14-B592-1A92-9562-7F1DAAC3023D}"/>
                </a:ext>
              </a:extLst>
            </p:cNvPr>
            <p:cNvGrpSpPr/>
            <p:nvPr/>
          </p:nvGrpSpPr>
          <p:grpSpPr>
            <a:xfrm>
              <a:off x="6747731" y="3028540"/>
              <a:ext cx="4320319" cy="1547862"/>
              <a:chOff x="6747731" y="3028540"/>
              <a:chExt cx="4320319" cy="1547862"/>
            </a:xfrm>
          </p:grpSpPr>
          <p:pic>
            <p:nvPicPr>
              <p:cNvPr id="30" name="Immagine 29">
                <a:extLst>
                  <a:ext uri="{FF2B5EF4-FFF2-40B4-BE49-F238E27FC236}">
                    <a16:creationId xmlns:a16="http://schemas.microsoft.com/office/drawing/2014/main" id="{FFD7AA04-6E12-3BCB-A2E3-E3FDE322B27E}"/>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31" name="Immagine 30">
                <a:extLst>
                  <a:ext uri="{FF2B5EF4-FFF2-40B4-BE49-F238E27FC236}">
                    <a16:creationId xmlns:a16="http://schemas.microsoft.com/office/drawing/2014/main" id="{2AA3DB34-EAD6-1351-C76C-0C7DE3425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32" name="Rounded Rectangle 2">
                <a:extLst>
                  <a:ext uri="{FF2B5EF4-FFF2-40B4-BE49-F238E27FC236}">
                    <a16:creationId xmlns:a16="http://schemas.microsoft.com/office/drawing/2014/main" id="{41C8128C-E48C-9CBF-4B6E-EFDF6D7117A4}"/>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3" name="Rounded Rectangle 2">
                <a:extLst>
                  <a:ext uri="{FF2B5EF4-FFF2-40B4-BE49-F238E27FC236}">
                    <a16:creationId xmlns:a16="http://schemas.microsoft.com/office/drawing/2014/main" id="{45F3C6D4-0821-D9AC-B605-6B147619DFC4}"/>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4" name="Picture 60">
                <a:extLst>
                  <a:ext uri="{FF2B5EF4-FFF2-40B4-BE49-F238E27FC236}">
                    <a16:creationId xmlns:a16="http://schemas.microsoft.com/office/drawing/2014/main" id="{45279F03-9E7B-85D7-8024-36F5833BAF79}"/>
                  </a:ext>
                </a:extLst>
              </p:cNvPr>
              <p:cNvPicPr>
                <a:picLocks noChangeAspect="1"/>
              </p:cNvPicPr>
              <p:nvPr/>
            </p:nvPicPr>
            <p:blipFill>
              <a:blip r:embed="rId4"/>
              <a:stretch>
                <a:fillRect/>
              </a:stretch>
            </p:blipFill>
            <p:spPr>
              <a:xfrm>
                <a:off x="7648984" y="4171142"/>
                <a:ext cx="406519" cy="376795"/>
              </a:xfrm>
              <a:prstGeom prst="rect">
                <a:avLst/>
              </a:prstGeom>
            </p:spPr>
          </p:pic>
          <p:sp>
            <p:nvSpPr>
              <p:cNvPr id="35" name="Rounded Rectangle 2">
                <a:extLst>
                  <a:ext uri="{FF2B5EF4-FFF2-40B4-BE49-F238E27FC236}">
                    <a16:creationId xmlns:a16="http://schemas.microsoft.com/office/drawing/2014/main" id="{F3F00EAF-CE8F-6E89-C9EF-F0C861D3379F}"/>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6" name="Parentesi graffa aperta 35">
                <a:extLst>
                  <a:ext uri="{FF2B5EF4-FFF2-40B4-BE49-F238E27FC236}">
                    <a16:creationId xmlns:a16="http://schemas.microsoft.com/office/drawing/2014/main" id="{802507C6-7787-EEAD-BDEA-366B255080E1}"/>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37" name="CasellaDiTesto 90">
                <a:extLst>
                  <a:ext uri="{FF2B5EF4-FFF2-40B4-BE49-F238E27FC236}">
                    <a16:creationId xmlns:a16="http://schemas.microsoft.com/office/drawing/2014/main" id="{A410D014-1011-AF98-E132-1BF5A30EB03D}"/>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38" name="CasellaDiTesto 91">
                <a:extLst>
                  <a:ext uri="{FF2B5EF4-FFF2-40B4-BE49-F238E27FC236}">
                    <a16:creationId xmlns:a16="http://schemas.microsoft.com/office/drawing/2014/main" id="{EE85FFB4-B3D8-AC42-F159-3A43DE11C45E}"/>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9" name="CasellaDiTesto 92">
                <a:extLst>
                  <a:ext uri="{FF2B5EF4-FFF2-40B4-BE49-F238E27FC236}">
                    <a16:creationId xmlns:a16="http://schemas.microsoft.com/office/drawing/2014/main" id="{488531F1-A2A4-DD3E-D79F-1084FCEC9434}"/>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40" name="CasellaDiTesto 93">
                <a:extLst>
                  <a:ext uri="{FF2B5EF4-FFF2-40B4-BE49-F238E27FC236}">
                    <a16:creationId xmlns:a16="http://schemas.microsoft.com/office/drawing/2014/main" id="{D9DA1526-F223-B8CB-7AB9-2EACCF6E9FB4}"/>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grpSp>
          <p:nvGrpSpPr>
            <p:cNvPr id="21" name="Gruppo 20">
              <a:extLst>
                <a:ext uri="{FF2B5EF4-FFF2-40B4-BE49-F238E27FC236}">
                  <a16:creationId xmlns:a16="http://schemas.microsoft.com/office/drawing/2014/main" id="{8CB92BB2-D985-BDFC-DE31-81E7737A220E}"/>
                </a:ext>
              </a:extLst>
            </p:cNvPr>
            <p:cNvGrpSpPr/>
            <p:nvPr/>
          </p:nvGrpSpPr>
          <p:grpSpPr>
            <a:xfrm>
              <a:off x="6697552" y="1871890"/>
              <a:ext cx="4370498" cy="1045959"/>
              <a:chOff x="6697552" y="1871890"/>
              <a:chExt cx="4370498" cy="1045959"/>
            </a:xfrm>
          </p:grpSpPr>
          <p:pic>
            <p:nvPicPr>
              <p:cNvPr id="22" name="Immagine 21">
                <a:extLst>
                  <a:ext uri="{FF2B5EF4-FFF2-40B4-BE49-F238E27FC236}">
                    <a16:creationId xmlns:a16="http://schemas.microsoft.com/office/drawing/2014/main" id="{4711BEB5-26D0-95E9-79FD-56164FDA7C8F}"/>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23" name="Immagine 22">
                <a:extLst>
                  <a:ext uri="{FF2B5EF4-FFF2-40B4-BE49-F238E27FC236}">
                    <a16:creationId xmlns:a16="http://schemas.microsoft.com/office/drawing/2014/main" id="{A50C7794-7A9D-119A-31D7-9B8461E39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24" name="Rounded Rectangle 2">
                <a:extLst>
                  <a:ext uri="{FF2B5EF4-FFF2-40B4-BE49-F238E27FC236}">
                    <a16:creationId xmlns:a16="http://schemas.microsoft.com/office/drawing/2014/main" id="{E7B352EF-E40D-1718-88A6-BAAD8E1AD39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5" name="Rounded Rectangle 2">
                <a:extLst>
                  <a:ext uri="{FF2B5EF4-FFF2-40B4-BE49-F238E27FC236}">
                    <a16:creationId xmlns:a16="http://schemas.microsoft.com/office/drawing/2014/main" id="{50D6CA94-4D99-CE0F-1D88-9C3771D8C591}"/>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6ADCE365-4824-64ED-AD4D-843DC90BE065}"/>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80">
                <a:extLst>
                  <a:ext uri="{FF2B5EF4-FFF2-40B4-BE49-F238E27FC236}">
                    <a16:creationId xmlns:a16="http://schemas.microsoft.com/office/drawing/2014/main" id="{EA402CA3-FAF6-9B51-9C4B-EC7A2DE482B2}"/>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SPOKE</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81">
                <a:extLst>
                  <a:ext uri="{FF2B5EF4-FFF2-40B4-BE49-F238E27FC236}">
                    <a16:creationId xmlns:a16="http://schemas.microsoft.com/office/drawing/2014/main" id="{7F96C695-BC64-AC56-0923-DBF0A335A66C}"/>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29" name="CasellaDiTesto 82">
                <a:extLst>
                  <a:ext uri="{FF2B5EF4-FFF2-40B4-BE49-F238E27FC236}">
                    <a16:creationId xmlns:a16="http://schemas.microsoft.com/office/drawing/2014/main" id="{3AA0C645-8F5B-4E4C-81AD-140FA8C57556}"/>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SPOKE (UO): Certificazione provvisoria e Prescrizione</a:t>
                </a:r>
                <a:endParaRPr lang="it-IT" sz="1200" b="1" dirty="0">
                  <a:solidFill>
                    <a:schemeClr val="accent5">
                      <a:lumMod val="25000"/>
                    </a:schemeClr>
                  </a:solidFill>
                  <a:latin typeface="Century Gothic" panose="020B0502020202020204" pitchFamily="34" charset="0"/>
                  <a:cs typeface="Calibri"/>
                </a:endParaRPr>
              </a:p>
            </p:txBody>
          </p:sp>
        </p:grpSp>
      </p:grpSp>
      <p:sp>
        <p:nvSpPr>
          <p:cNvPr id="43" name="CasellaDiTesto 42">
            <a:extLst>
              <a:ext uri="{FF2B5EF4-FFF2-40B4-BE49-F238E27FC236}">
                <a16:creationId xmlns:a16="http://schemas.microsoft.com/office/drawing/2014/main" id="{C70B2EAC-9328-961B-6463-3D7C710817E8}"/>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2/2</a:t>
            </a:r>
          </a:p>
          <a:p>
            <a:pPr algn="l"/>
            <a:endParaRPr lang="it-IT" dirty="0">
              <a:cs typeface="Arial"/>
            </a:endParaRPr>
          </a:p>
        </p:txBody>
      </p:sp>
      <p:sp>
        <p:nvSpPr>
          <p:cNvPr id="2" name="Rettangolo 1">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137633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7A89207C-98FA-25DB-8923-8E2364F6C87C}"/>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59492E26-A59D-5BC4-3623-4DAC0211A0FF}"/>
              </a:ext>
            </a:extLst>
          </p:cNvPr>
          <p:cNvGrpSpPr/>
          <p:nvPr/>
        </p:nvGrpSpPr>
        <p:grpSpPr>
          <a:xfrm>
            <a:off x="1016611" y="2156094"/>
            <a:ext cx="500793" cy="2296336"/>
            <a:chOff x="442181" y="1593387"/>
            <a:chExt cx="488380" cy="2347317"/>
          </a:xfrm>
        </p:grpSpPr>
        <p:sp>
          <p:nvSpPr>
            <p:cNvPr id="3" name="Rettangolo 2">
              <a:extLst>
                <a:ext uri="{FF2B5EF4-FFF2-40B4-BE49-F238E27FC236}">
                  <a16:creationId xmlns:a16="http://schemas.microsoft.com/office/drawing/2014/main" id="{A99038FA-C63F-CA80-5764-F6DDC6E57BA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6B958384-C8FF-268A-2547-28D8EA5B0B49}"/>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16612" y="2417648"/>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612E8B59-4455-950B-B0B7-D24CCD09C666}"/>
              </a:ext>
            </a:extLst>
          </p:cNvPr>
          <p:cNvSpPr txBox="1"/>
          <p:nvPr/>
        </p:nvSpPr>
        <p:spPr>
          <a:xfrm>
            <a:off x="1644226" y="2630212"/>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644226" y="3104330"/>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44226" y="3578448"/>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44226" y="4052566"/>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Responsabile Unità Operativa - HUB </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44226" y="215609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44223" y="452668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303881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849989" y="1095155"/>
            <a:ext cx="9740253" cy="5169689"/>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145224" y="1342002"/>
            <a:ext cx="6818005" cy="3102025"/>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426825" y="3535763"/>
            <a:ext cx="272864" cy="280213"/>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226187" y="4372385"/>
            <a:ext cx="3023305" cy="1944610"/>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8025026" y="4307427"/>
            <a:ext cx="272864" cy="280213"/>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520608" y="4158001"/>
            <a:ext cx="3185746" cy="1619133"/>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698833" y="4641947"/>
            <a:ext cx="272864" cy="280213"/>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701031" y="5010753"/>
            <a:ext cx="272864" cy="280213"/>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65077" y="1598484"/>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608275" y="191175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3739140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04 - Login 3/3</a:t>
            </a:r>
          </a:p>
          <a:p>
            <a:pPr algn="l"/>
            <a:endParaRPr lang="it-IT">
              <a:cs typeface="Arial"/>
            </a:endParaRPr>
          </a:p>
        </p:txBody>
      </p:sp>
      <p:sp>
        <p:nvSpPr>
          <p:cNvPr id="7" name="Titolo 1">
            <a:extLst>
              <a:ext uri="{FF2B5EF4-FFF2-40B4-BE49-F238E27FC236}">
                <a16:creationId xmlns:a16="http://schemas.microsoft.com/office/drawing/2014/main" id="{2F921454-1ACE-4CE0-BF6B-8F1AA90EDE52}"/>
              </a:ext>
            </a:extLst>
          </p:cNvPr>
          <p:cNvSpPr txBox="1">
            <a:spLocks/>
          </p:cNvSpPr>
          <p:nvPr/>
        </p:nvSpPr>
        <p:spPr>
          <a:xfrm>
            <a:off x="504698" y="716098"/>
            <a:ext cx="10356576" cy="54834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39249" y="1609410"/>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90299" y="1914316"/>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38157" y="4442592"/>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64719742-292A-6905-A154-B6EE6FDD468D}"/>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A681799F-1864-2B7C-7011-5A4FCB4FE410}"/>
              </a:ext>
            </a:extLst>
          </p:cNvPr>
          <p:cNvGrpSpPr/>
          <p:nvPr/>
        </p:nvGrpSpPr>
        <p:grpSpPr>
          <a:xfrm>
            <a:off x="1016611" y="2285048"/>
            <a:ext cx="500793" cy="2296336"/>
            <a:chOff x="442181" y="1593387"/>
            <a:chExt cx="488380" cy="2347317"/>
          </a:xfrm>
        </p:grpSpPr>
        <p:sp>
          <p:nvSpPr>
            <p:cNvPr id="3" name="Rettangolo 2">
              <a:extLst>
                <a:ext uri="{FF2B5EF4-FFF2-40B4-BE49-F238E27FC236}">
                  <a16:creationId xmlns:a16="http://schemas.microsoft.com/office/drawing/2014/main" id="{DF5D0C27-ECE5-DB49-D386-087C4E6227B1}"/>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E7749F61-CB3A-8978-7D7F-599F70849443}"/>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16612" y="2546603"/>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44226" y="2759167"/>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44226" y="323328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44226" y="370740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44226" y="4181520"/>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Responsabile Unità Operativa - HUB</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44226" y="228504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44223" y="465563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60580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3481C13-3859-97C0-1DE3-9D5380EBADC1}"/>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6" name="Immagine 5">
            <a:extLst>
              <a:ext uri="{FF2B5EF4-FFF2-40B4-BE49-F238E27FC236}">
                <a16:creationId xmlns:a16="http://schemas.microsoft.com/office/drawing/2014/main" id="{83476577-7D18-485F-2DB1-D27DAB74331C}"/>
              </a:ext>
            </a:extLst>
          </p:cNvPr>
          <p:cNvPicPr>
            <a:picLocks noChangeAspect="1"/>
          </p:cNvPicPr>
          <p:nvPr/>
        </p:nvPicPr>
        <p:blipFill>
          <a:blip r:embed="rId2"/>
          <a:stretch>
            <a:fillRect/>
          </a:stretch>
        </p:blipFill>
        <p:spPr>
          <a:xfrm>
            <a:off x="5521225" y="1609852"/>
            <a:ext cx="6107724" cy="2787337"/>
          </a:xfrm>
          <a:prstGeom prst="rect">
            <a:avLst/>
          </a:prstGeom>
          <a:ln>
            <a:solidFill>
              <a:srgbClr val="4472C4"/>
            </a:solidFill>
          </a:ln>
        </p:spPr>
      </p:pic>
      <p:sp>
        <p:nvSpPr>
          <p:cNvPr id="2" name="Rettangolo 1">
            <a:extLst>
              <a:ext uri="{FF2B5EF4-FFF2-40B4-BE49-F238E27FC236}">
                <a16:creationId xmlns:a16="http://schemas.microsoft.com/office/drawing/2014/main" id="{418B991D-1C01-0C87-87A0-C56179DFAD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017F33B9-5196-8FD1-D8EA-4900F1128744}"/>
              </a:ext>
            </a:extLst>
          </p:cNvPr>
          <p:cNvSpPr/>
          <p:nvPr/>
        </p:nvSpPr>
        <p:spPr>
          <a:xfrm>
            <a:off x="233893" y="1605597"/>
            <a:ext cx="458617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a:t>
            </a:r>
            <a:r>
              <a:rPr lang="it-IT" sz="1400">
                <a:solidFill>
                  <a:srgbClr val="000000"/>
                </a:solidFill>
                <a:cs typeface="Arial"/>
              </a:rPr>
              <a:t> Direttore Sanitario, una volta autenticato, avrà accesso completo alle funzionalità descritte di seguito.</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 dell'elenco dei Certificati (emessi o preso in carico dai medici certificatori presenti nello Stabilimento Ospedaliero dell’utente loggato) registrati nel Sistema di Gestione delle Malattie Rare</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Esporta Certificati: </a:t>
            </a:r>
            <a:r>
              <a:rPr lang="it-IT" sz="1400">
                <a:solidFill>
                  <a:srgbClr val="000000"/>
                </a:solidFill>
                <a:cs typeface="Arial"/>
              </a:rPr>
              <a:t>il sistema consente ai ruoli istituzionali autorizzati di effettuare il download dei certificati presenti, relativamente alla visibilità territoriale.</a:t>
            </a:r>
          </a:p>
        </p:txBody>
      </p:sp>
    </p:spTree>
    <p:extLst>
      <p:ext uri="{BB962C8B-B14F-4D97-AF65-F5344CB8AC3E}">
        <p14:creationId xmlns:p14="http://schemas.microsoft.com/office/powerpoint/2010/main" val="2758302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BA5F4-74E4-1437-2908-F50122D4C22C}"/>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175AEB96-2E5E-9D65-37BE-16F5B0E83148}"/>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4" name="Immagine 3">
            <a:extLst>
              <a:ext uri="{FF2B5EF4-FFF2-40B4-BE49-F238E27FC236}">
                <a16:creationId xmlns:a16="http://schemas.microsoft.com/office/drawing/2014/main" id="{4780AE74-3AFE-8B4E-D464-F00FD365379F}"/>
              </a:ext>
            </a:extLst>
          </p:cNvPr>
          <p:cNvPicPr>
            <a:picLocks noChangeAspect="1"/>
          </p:cNvPicPr>
          <p:nvPr/>
        </p:nvPicPr>
        <p:blipFill>
          <a:blip r:embed="rId2"/>
          <a:stretch>
            <a:fillRect/>
          </a:stretch>
        </p:blipFill>
        <p:spPr>
          <a:xfrm>
            <a:off x="6377352" y="1707124"/>
            <a:ext cx="5486402" cy="2459014"/>
          </a:xfrm>
          <a:prstGeom prst="rect">
            <a:avLst/>
          </a:prstGeom>
          <a:ln>
            <a:solidFill>
              <a:srgbClr val="4472C4"/>
            </a:solidFill>
          </a:ln>
        </p:spPr>
      </p:pic>
      <p:sp>
        <p:nvSpPr>
          <p:cNvPr id="3" name="Rettangolo 2">
            <a:extLst>
              <a:ext uri="{FF2B5EF4-FFF2-40B4-BE49-F238E27FC236}">
                <a16:creationId xmlns:a16="http://schemas.microsoft.com/office/drawing/2014/main" id="{D9A99F2F-0644-ECFF-1D7E-E790A68DBC94}"/>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1/7</a:t>
            </a:r>
            <a:endParaRPr lang="it-IT" sz="2400">
              <a:solidFill>
                <a:srgbClr val="000000"/>
              </a:solidFill>
              <a:cs typeface="Arial"/>
            </a:endParaRPr>
          </a:p>
          <a:p>
            <a:endParaRPr lang="it-IT" sz="2400" b="1" dirty="0">
              <a:solidFill>
                <a:srgbClr val="003D6A"/>
              </a:solidFill>
              <a:cs typeface="Arial"/>
            </a:endParaRPr>
          </a:p>
        </p:txBody>
      </p:sp>
      <p:sp>
        <p:nvSpPr>
          <p:cNvPr id="9" name="Rettangolo 8">
            <a:extLst>
              <a:ext uri="{FF2B5EF4-FFF2-40B4-BE49-F238E27FC236}">
                <a16:creationId xmlns:a16="http://schemas.microsoft.com/office/drawing/2014/main" id="{3297C076-0099-EFE2-350B-19BECEA9F868}"/>
              </a:ext>
            </a:extLst>
          </p:cNvPr>
          <p:cNvSpPr/>
          <p:nvPr/>
        </p:nvSpPr>
        <p:spPr>
          <a:xfrm>
            <a:off x="233893" y="1684038"/>
            <a:ext cx="5841234"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funzionalità offre al responsabile un metodo per accedere rapidamente ai certificati emessi/presi in carico dai medici afferenti alla stessa unità operativa del medico loggato</a:t>
            </a:r>
            <a:r>
              <a:rPr lang="it-IT" sz="1400">
                <a:solidFill>
                  <a:srgbClr val="000000"/>
                </a:solidFill>
                <a:cs typeface="Arial"/>
              </a:rPr>
              <a:t>, semplificando il processo di gestione e consultazione degli stessi.</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p:txBody>
      </p:sp>
    </p:spTree>
    <p:extLst>
      <p:ext uri="{BB962C8B-B14F-4D97-AF65-F5344CB8AC3E}">
        <p14:creationId xmlns:p14="http://schemas.microsoft.com/office/powerpoint/2010/main" val="256725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AA44C-C373-F869-4EB4-3D8F74F704FF}"/>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F6F103BC-1314-D5E6-941F-FDD9FC13FFC1}"/>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grpSp>
        <p:nvGrpSpPr>
          <p:cNvPr id="4" name="Gruppo 3">
            <a:extLst>
              <a:ext uri="{FF2B5EF4-FFF2-40B4-BE49-F238E27FC236}">
                <a16:creationId xmlns:a16="http://schemas.microsoft.com/office/drawing/2014/main" id="{55174949-24AC-F9FB-78DB-EC52E5628018}"/>
              </a:ext>
            </a:extLst>
          </p:cNvPr>
          <p:cNvGrpSpPr/>
          <p:nvPr/>
        </p:nvGrpSpPr>
        <p:grpSpPr>
          <a:xfrm>
            <a:off x="6924240" y="3396580"/>
            <a:ext cx="374171" cy="67005"/>
            <a:chOff x="6868211" y="3441404"/>
            <a:chExt cx="430200" cy="55800"/>
          </a:xfrm>
        </p:grpSpPr>
        <mc:AlternateContent xmlns:mc="http://schemas.openxmlformats.org/markup-compatibility/2006" xmlns:p14="http://schemas.microsoft.com/office/powerpoint/2010/main">
          <mc:Choice Requires="p14">
            <p:contentPart p14:bwMode="auto" r:id="rId2">
              <p14:nvContentPartPr>
                <p14:cNvPr id="2" name="Input penna 1">
                  <a:extLst>
                    <a:ext uri="{FF2B5EF4-FFF2-40B4-BE49-F238E27FC236}">
                      <a16:creationId xmlns:a16="http://schemas.microsoft.com/office/drawing/2014/main" id="{D261687C-B228-A3C6-B45C-0AE7AC5E6459}"/>
                    </a:ext>
                  </a:extLst>
                </p14:cNvPr>
                <p14:cNvContentPartPr/>
                <p14:nvPr/>
              </p14:nvContentPartPr>
              <p14:xfrm>
                <a:off x="7201931" y="3448964"/>
                <a:ext cx="96480" cy="48240"/>
              </p14:xfrm>
            </p:contentPart>
          </mc:Choice>
          <mc:Fallback xmlns="">
            <p:pic>
              <p:nvPicPr>
                <p:cNvPr id="2" name="Input penna 1">
                  <a:extLst>
                    <a:ext uri="{FF2B5EF4-FFF2-40B4-BE49-F238E27FC236}">
                      <a16:creationId xmlns:a16="http://schemas.microsoft.com/office/drawing/2014/main" id="{D261687C-B228-A3C6-B45C-0AE7AC5E6459}"/>
                    </a:ext>
                  </a:extLst>
                </p:cNvPr>
                <p:cNvPicPr/>
                <p:nvPr/>
              </p:nvPicPr>
              <p:blipFill>
                <a:blip r:embed="rId4"/>
                <a:stretch>
                  <a:fillRect/>
                </a:stretch>
              </p:blipFill>
              <p:spPr>
                <a:xfrm>
                  <a:off x="7166291" y="3412964"/>
                  <a:ext cx="16812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put penna 2">
                  <a:extLst>
                    <a:ext uri="{FF2B5EF4-FFF2-40B4-BE49-F238E27FC236}">
                      <a16:creationId xmlns:a16="http://schemas.microsoft.com/office/drawing/2014/main" id="{CBD34A4F-8A21-F993-92C7-957E551C4E42}"/>
                    </a:ext>
                  </a:extLst>
                </p14:cNvPr>
                <p14:cNvContentPartPr/>
                <p14:nvPr/>
              </p14:nvContentPartPr>
              <p14:xfrm>
                <a:off x="6868211" y="3441404"/>
                <a:ext cx="297360" cy="27720"/>
              </p14:xfrm>
            </p:contentPart>
          </mc:Choice>
          <mc:Fallback xmlns="">
            <p:pic>
              <p:nvPicPr>
                <p:cNvPr id="3" name="Input penna 2">
                  <a:extLst>
                    <a:ext uri="{FF2B5EF4-FFF2-40B4-BE49-F238E27FC236}">
                      <a16:creationId xmlns:a16="http://schemas.microsoft.com/office/drawing/2014/main" id="{CBD34A4F-8A21-F993-92C7-957E551C4E42}"/>
                    </a:ext>
                  </a:extLst>
                </p:cNvPr>
                <p:cNvPicPr/>
                <p:nvPr/>
              </p:nvPicPr>
              <p:blipFill>
                <a:blip r:embed="rId6"/>
                <a:stretch>
                  <a:fillRect/>
                </a:stretch>
              </p:blipFill>
              <p:spPr>
                <a:xfrm>
                  <a:off x="6832571" y="3405404"/>
                  <a:ext cx="369000" cy="99360"/>
                </a:xfrm>
                <a:prstGeom prst="rect">
                  <a:avLst/>
                </a:prstGeom>
              </p:spPr>
            </p:pic>
          </mc:Fallback>
        </mc:AlternateContent>
      </p:grpSp>
      <p:grpSp>
        <p:nvGrpSpPr>
          <p:cNvPr id="13" name="Gruppo 12">
            <a:extLst>
              <a:ext uri="{FF2B5EF4-FFF2-40B4-BE49-F238E27FC236}">
                <a16:creationId xmlns:a16="http://schemas.microsoft.com/office/drawing/2014/main" id="{8276E7BC-082A-BF27-69F3-F477E093B020}"/>
              </a:ext>
            </a:extLst>
          </p:cNvPr>
          <p:cNvGrpSpPr/>
          <p:nvPr/>
        </p:nvGrpSpPr>
        <p:grpSpPr>
          <a:xfrm>
            <a:off x="6901560" y="3550300"/>
            <a:ext cx="392891" cy="73709"/>
            <a:chOff x="6845531" y="3595124"/>
            <a:chExt cx="448920" cy="96120"/>
          </a:xfrm>
        </p:grpSpPr>
        <mc:AlternateContent xmlns:mc="http://schemas.openxmlformats.org/markup-compatibility/2006" xmlns:p14="http://schemas.microsoft.com/office/powerpoint/2010/main">
          <mc:Choice Requires="p14">
            <p:contentPart p14:bwMode="auto" r:id="rId7">
              <p14:nvContentPartPr>
                <p14:cNvPr id="5" name="Input penna 4">
                  <a:extLst>
                    <a:ext uri="{FF2B5EF4-FFF2-40B4-BE49-F238E27FC236}">
                      <a16:creationId xmlns:a16="http://schemas.microsoft.com/office/drawing/2014/main" id="{74713FEF-1B0E-9FFA-B500-717036A7CDFE}"/>
                    </a:ext>
                  </a:extLst>
                </p14:cNvPr>
                <p14:cNvContentPartPr/>
                <p14:nvPr/>
              </p14:nvContentPartPr>
              <p14:xfrm>
                <a:off x="7208051" y="3609164"/>
                <a:ext cx="86400" cy="15840"/>
              </p14:xfrm>
            </p:contentPart>
          </mc:Choice>
          <mc:Fallback xmlns="">
            <p:pic>
              <p:nvPicPr>
                <p:cNvPr id="5" name="Input penna 4">
                  <a:extLst>
                    <a:ext uri="{FF2B5EF4-FFF2-40B4-BE49-F238E27FC236}">
                      <a16:creationId xmlns:a16="http://schemas.microsoft.com/office/drawing/2014/main" id="{74713FEF-1B0E-9FFA-B500-717036A7CDFE}"/>
                    </a:ext>
                  </a:extLst>
                </p:cNvPr>
                <p:cNvPicPr/>
                <p:nvPr/>
              </p:nvPicPr>
              <p:blipFill>
                <a:blip r:embed="rId8"/>
                <a:stretch>
                  <a:fillRect/>
                </a:stretch>
              </p:blipFill>
              <p:spPr>
                <a:xfrm>
                  <a:off x="7172411" y="3573164"/>
                  <a:ext cx="1580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put penna 5">
                  <a:extLst>
                    <a:ext uri="{FF2B5EF4-FFF2-40B4-BE49-F238E27FC236}">
                      <a16:creationId xmlns:a16="http://schemas.microsoft.com/office/drawing/2014/main" id="{047AFCAC-7D7E-DD4E-1EAC-9A1A52A6CEF4}"/>
                    </a:ext>
                  </a:extLst>
                </p14:cNvPr>
                <p14:cNvContentPartPr/>
                <p14:nvPr/>
              </p14:nvContentPartPr>
              <p14:xfrm>
                <a:off x="6896291" y="3603764"/>
                <a:ext cx="363600" cy="63000"/>
              </p14:xfrm>
            </p:contentPart>
          </mc:Choice>
          <mc:Fallback xmlns="">
            <p:pic>
              <p:nvPicPr>
                <p:cNvPr id="6" name="Input penna 5">
                  <a:extLst>
                    <a:ext uri="{FF2B5EF4-FFF2-40B4-BE49-F238E27FC236}">
                      <a16:creationId xmlns:a16="http://schemas.microsoft.com/office/drawing/2014/main" id="{047AFCAC-7D7E-DD4E-1EAC-9A1A52A6CEF4}"/>
                    </a:ext>
                  </a:extLst>
                </p:cNvPr>
                <p:cNvPicPr/>
                <p:nvPr/>
              </p:nvPicPr>
              <p:blipFill>
                <a:blip r:embed="rId10"/>
                <a:stretch>
                  <a:fillRect/>
                </a:stretch>
              </p:blipFill>
              <p:spPr>
                <a:xfrm>
                  <a:off x="6860291" y="3567764"/>
                  <a:ext cx="4352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put penna 10">
                  <a:extLst>
                    <a:ext uri="{FF2B5EF4-FFF2-40B4-BE49-F238E27FC236}">
                      <a16:creationId xmlns:a16="http://schemas.microsoft.com/office/drawing/2014/main" id="{531CA431-E91A-668A-4948-3792F4FAE55B}"/>
                    </a:ext>
                  </a:extLst>
                </p14:cNvPr>
                <p14:cNvContentPartPr/>
                <p14:nvPr/>
              </p14:nvContentPartPr>
              <p14:xfrm>
                <a:off x="6847691" y="3601964"/>
                <a:ext cx="47880" cy="21240"/>
              </p14:xfrm>
            </p:contentPart>
          </mc:Choice>
          <mc:Fallback xmlns="">
            <p:pic>
              <p:nvPicPr>
                <p:cNvPr id="11" name="Input penna 10">
                  <a:extLst>
                    <a:ext uri="{FF2B5EF4-FFF2-40B4-BE49-F238E27FC236}">
                      <a16:creationId xmlns:a16="http://schemas.microsoft.com/office/drawing/2014/main" id="{531CA431-E91A-668A-4948-3792F4FAE55B}"/>
                    </a:ext>
                  </a:extLst>
                </p:cNvPr>
                <p:cNvPicPr/>
                <p:nvPr/>
              </p:nvPicPr>
              <p:blipFill>
                <a:blip r:embed="rId12"/>
                <a:stretch>
                  <a:fillRect/>
                </a:stretch>
              </p:blipFill>
              <p:spPr>
                <a:xfrm>
                  <a:off x="6812051" y="3565964"/>
                  <a:ext cx="11952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put penna 11">
                  <a:extLst>
                    <a:ext uri="{FF2B5EF4-FFF2-40B4-BE49-F238E27FC236}">
                      <a16:creationId xmlns:a16="http://schemas.microsoft.com/office/drawing/2014/main" id="{62C7DB45-6146-62B7-FB49-9D86684BAB01}"/>
                    </a:ext>
                  </a:extLst>
                </p14:cNvPr>
                <p14:cNvContentPartPr/>
                <p14:nvPr/>
              </p14:nvContentPartPr>
              <p14:xfrm>
                <a:off x="6845531" y="3595124"/>
                <a:ext cx="419040" cy="96120"/>
              </p14:xfrm>
            </p:contentPart>
          </mc:Choice>
          <mc:Fallback xmlns="">
            <p:pic>
              <p:nvPicPr>
                <p:cNvPr id="12" name="Input penna 11">
                  <a:extLst>
                    <a:ext uri="{FF2B5EF4-FFF2-40B4-BE49-F238E27FC236}">
                      <a16:creationId xmlns:a16="http://schemas.microsoft.com/office/drawing/2014/main" id="{62C7DB45-6146-62B7-FB49-9D86684BAB01}"/>
                    </a:ext>
                  </a:extLst>
                </p:cNvPr>
                <p:cNvPicPr/>
                <p:nvPr/>
              </p:nvPicPr>
              <p:blipFill>
                <a:blip r:embed="rId14"/>
                <a:stretch>
                  <a:fillRect/>
                </a:stretch>
              </p:blipFill>
              <p:spPr>
                <a:xfrm>
                  <a:off x="6809531" y="3559124"/>
                  <a:ext cx="490680" cy="167760"/>
                </a:xfrm>
                <a:prstGeom prst="rect">
                  <a:avLst/>
                </a:prstGeom>
              </p:spPr>
            </p:pic>
          </mc:Fallback>
        </mc:AlternateContent>
      </p:grpSp>
      <p:sp>
        <p:nvSpPr>
          <p:cNvPr id="15" name="Rettangolo 14">
            <a:extLst>
              <a:ext uri="{FF2B5EF4-FFF2-40B4-BE49-F238E27FC236}">
                <a16:creationId xmlns:a16="http://schemas.microsoft.com/office/drawing/2014/main" id="{1E70B68E-5E9F-D132-C444-02C2D7814860}"/>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2/7</a:t>
            </a:r>
            <a:endParaRPr lang="it-IT" sz="2400">
              <a:solidFill>
                <a:srgbClr val="000000"/>
              </a:solidFill>
              <a:cs typeface="Arial"/>
            </a:endParaRPr>
          </a:p>
          <a:p>
            <a:endParaRPr lang="it-IT" sz="2400" b="1" dirty="0">
              <a:solidFill>
                <a:srgbClr val="003D6A"/>
              </a:solidFill>
              <a:cs typeface="Arial"/>
            </a:endParaRPr>
          </a:p>
        </p:txBody>
      </p:sp>
      <p:sp>
        <p:nvSpPr>
          <p:cNvPr id="17" name="Rettangolo 16">
            <a:extLst>
              <a:ext uri="{FF2B5EF4-FFF2-40B4-BE49-F238E27FC236}">
                <a16:creationId xmlns:a16="http://schemas.microsoft.com/office/drawing/2014/main" id="{DD09992C-157F-6421-5BA3-82A4AFCD6879}"/>
              </a:ext>
            </a:extLst>
          </p:cNvPr>
          <p:cNvSpPr/>
          <p:nvPr/>
        </p:nvSpPr>
        <p:spPr>
          <a:xfrm>
            <a:off x="233893" y="1684038"/>
            <a:ext cx="58412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a:t>
            </a:r>
            <a:r>
              <a:rPr lang="it-IT" sz="1400">
                <a:solidFill>
                  <a:srgbClr val="000000"/>
                </a:solidFill>
                <a:cs typeface="Arial"/>
              </a:rPr>
              <a:t> aver inserito almeno uno dei 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e Stato Certificato, con i valori corrispondenti ai certificati cercati.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pic>
        <p:nvPicPr>
          <p:cNvPr id="23" name="Immagine 22" descr="Immagine che contiene testo, schermata, software, Icona del computer&#10;&#10;Il contenuto generato dall&amp;#39;IA potrebbe non essere corretto.">
            <a:extLst>
              <a:ext uri="{FF2B5EF4-FFF2-40B4-BE49-F238E27FC236}">
                <a16:creationId xmlns:a16="http://schemas.microsoft.com/office/drawing/2014/main" id="{DD175C71-66EC-D32A-0FAD-3AB3A1D70170}"/>
              </a:ext>
            </a:extLst>
          </p:cNvPr>
          <p:cNvPicPr>
            <a:picLocks noChangeAspect="1"/>
          </p:cNvPicPr>
          <p:nvPr/>
        </p:nvPicPr>
        <p:blipFill>
          <a:blip r:embed="rId15"/>
          <a:stretch>
            <a:fillRect/>
          </a:stretch>
        </p:blipFill>
        <p:spPr>
          <a:xfrm>
            <a:off x="6307187" y="1683752"/>
            <a:ext cx="5644662" cy="2598681"/>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16">
            <p14:nvContentPartPr>
              <p14:cNvPr id="25" name="Input penna 24">
                <a:extLst>
                  <a:ext uri="{FF2B5EF4-FFF2-40B4-BE49-F238E27FC236}">
                    <a16:creationId xmlns:a16="http://schemas.microsoft.com/office/drawing/2014/main" id="{503261AD-043F-08CA-F4CD-B4D6362B7B91}"/>
                  </a:ext>
                </a:extLst>
              </p14:cNvPr>
              <p14:cNvContentPartPr/>
              <p14:nvPr/>
            </p14:nvContentPartPr>
            <p14:xfrm>
              <a:off x="7471338" y="3237545"/>
              <a:ext cx="375749" cy="64800"/>
            </p14:xfrm>
          </p:contentPart>
        </mc:Choice>
        <mc:Fallback xmlns="">
          <p:pic>
            <p:nvPicPr>
              <p:cNvPr id="25" name="Input penna 24">
                <a:extLst>
                  <a:ext uri="{FF2B5EF4-FFF2-40B4-BE49-F238E27FC236}">
                    <a16:creationId xmlns:a16="http://schemas.microsoft.com/office/drawing/2014/main" id="{503261AD-043F-08CA-F4CD-B4D6362B7B91}"/>
                  </a:ext>
                </a:extLst>
              </p:cNvPr>
              <p:cNvPicPr/>
              <p:nvPr/>
            </p:nvPicPr>
            <p:blipFill>
              <a:blip r:embed="rId17"/>
              <a:stretch>
                <a:fillRect/>
              </a:stretch>
            </p:blipFill>
            <p:spPr>
              <a:xfrm>
                <a:off x="7435312" y="3201744"/>
                <a:ext cx="447440" cy="136044"/>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7" name="Input penna 26">
                <a:extLst>
                  <a:ext uri="{FF2B5EF4-FFF2-40B4-BE49-F238E27FC236}">
                    <a16:creationId xmlns:a16="http://schemas.microsoft.com/office/drawing/2014/main" id="{316F73D3-52B7-BEC6-297A-F9E5A7CE93D9}"/>
                  </a:ext>
                </a:extLst>
              </p14:cNvPr>
              <p14:cNvContentPartPr/>
              <p14:nvPr/>
            </p14:nvContentPartPr>
            <p14:xfrm>
              <a:off x="7455092" y="3352247"/>
              <a:ext cx="402389" cy="68355"/>
            </p14:xfrm>
          </p:contentPart>
        </mc:Choice>
        <mc:Fallback xmlns="">
          <p:pic>
            <p:nvPicPr>
              <p:cNvPr id="27" name="Input penna 26">
                <a:extLst>
                  <a:ext uri="{FF2B5EF4-FFF2-40B4-BE49-F238E27FC236}">
                    <a16:creationId xmlns:a16="http://schemas.microsoft.com/office/drawing/2014/main" id="{316F73D3-52B7-BEC6-297A-F9E5A7CE93D9}"/>
                  </a:ext>
                </a:extLst>
              </p:cNvPr>
              <p:cNvPicPr/>
              <p:nvPr/>
            </p:nvPicPr>
            <p:blipFill>
              <a:blip r:embed="rId19"/>
              <a:stretch>
                <a:fillRect/>
              </a:stretch>
            </p:blipFill>
            <p:spPr>
              <a:xfrm>
                <a:off x="7419068" y="3316271"/>
                <a:ext cx="474077" cy="139948"/>
              </a:xfrm>
              <a:prstGeom prst="rect">
                <a:avLst/>
              </a:prstGeom>
            </p:spPr>
          </p:pic>
        </mc:Fallback>
      </mc:AlternateContent>
    </p:spTree>
    <p:extLst>
      <p:ext uri="{BB962C8B-B14F-4D97-AF65-F5344CB8AC3E}">
        <p14:creationId xmlns:p14="http://schemas.microsoft.com/office/powerpoint/2010/main" val="3009252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2CB85-D753-725D-5900-53C7A299A54F}"/>
            </a:ext>
          </a:extLst>
        </p:cNvPr>
        <p:cNvGrpSpPr/>
        <p:nvPr/>
      </p:nvGrpSpPr>
      <p:grpSpPr>
        <a:xfrm>
          <a:off x="0" y="0"/>
          <a:ext cx="0" cy="0"/>
          <a:chOff x="0" y="0"/>
          <a:chExt cx="0" cy="0"/>
        </a:xfrm>
      </p:grpSpPr>
      <p:sp>
        <p:nvSpPr>
          <p:cNvPr id="11" name="CasellaDiTesto 10">
            <a:extLst>
              <a:ext uri="{FF2B5EF4-FFF2-40B4-BE49-F238E27FC236}">
                <a16:creationId xmlns:a16="http://schemas.microsoft.com/office/drawing/2014/main" id="{DDC58646-6266-9CBD-6489-A44F0A104DD4}"/>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12" name="Immagine 11">
            <a:extLst>
              <a:ext uri="{FF2B5EF4-FFF2-40B4-BE49-F238E27FC236}">
                <a16:creationId xmlns:a16="http://schemas.microsoft.com/office/drawing/2014/main" id="{3BA4CDB1-49BF-4708-7169-1884C02B072B}"/>
              </a:ext>
            </a:extLst>
          </p:cNvPr>
          <p:cNvPicPr>
            <a:picLocks noChangeAspect="1"/>
          </p:cNvPicPr>
          <p:nvPr/>
        </p:nvPicPr>
        <p:blipFill>
          <a:blip r:embed="rId2"/>
          <a:stretch>
            <a:fillRect/>
          </a:stretch>
        </p:blipFill>
        <p:spPr>
          <a:xfrm>
            <a:off x="5914981" y="1683752"/>
            <a:ext cx="6025662" cy="2766769"/>
          </a:xfrm>
          <a:prstGeom prst="rect">
            <a:avLst/>
          </a:prstGeom>
          <a:ln>
            <a:solidFill>
              <a:srgbClr val="4472C4"/>
            </a:solidFill>
          </a:ln>
        </p:spPr>
      </p:pic>
      <p:pic>
        <p:nvPicPr>
          <p:cNvPr id="13" name="Immagine 12">
            <a:extLst>
              <a:ext uri="{FF2B5EF4-FFF2-40B4-BE49-F238E27FC236}">
                <a16:creationId xmlns:a16="http://schemas.microsoft.com/office/drawing/2014/main" id="{56F4ABAE-EEBE-C60F-2CCE-835E4099BF90}"/>
              </a:ext>
            </a:extLst>
          </p:cNvPr>
          <p:cNvPicPr>
            <a:picLocks noChangeAspect="1"/>
          </p:cNvPicPr>
          <p:nvPr/>
        </p:nvPicPr>
        <p:blipFill>
          <a:blip r:embed="rId3"/>
          <a:stretch>
            <a:fillRect/>
          </a:stretch>
        </p:blipFill>
        <p:spPr>
          <a:xfrm>
            <a:off x="7141509" y="4944660"/>
            <a:ext cx="1790700" cy="981075"/>
          </a:xfrm>
          <a:prstGeom prst="rect">
            <a:avLst/>
          </a:prstGeom>
          <a:ln>
            <a:solidFill>
              <a:srgbClr val="4472C4"/>
            </a:solidFill>
          </a:ln>
        </p:spPr>
      </p:pic>
      <p:cxnSp>
        <p:nvCxnSpPr>
          <p:cNvPr id="14" name="Connettore 2 13">
            <a:extLst>
              <a:ext uri="{FF2B5EF4-FFF2-40B4-BE49-F238E27FC236}">
                <a16:creationId xmlns:a16="http://schemas.microsoft.com/office/drawing/2014/main" id="{D9179E08-6420-EB48-DF06-5BBE1834C69C}"/>
              </a:ext>
            </a:extLst>
          </p:cNvPr>
          <p:cNvCxnSpPr/>
          <p:nvPr/>
        </p:nvCxnSpPr>
        <p:spPr>
          <a:xfrm flipV="1">
            <a:off x="8937849" y="3878687"/>
            <a:ext cx="2449041" cy="126302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5" name="Ovale 14">
            <a:extLst>
              <a:ext uri="{FF2B5EF4-FFF2-40B4-BE49-F238E27FC236}">
                <a16:creationId xmlns:a16="http://schemas.microsoft.com/office/drawing/2014/main" id="{D3887AE0-CFA6-C140-8B36-D051210AD4AC}"/>
              </a:ext>
            </a:extLst>
          </p:cNvPr>
          <p:cNvSpPr/>
          <p:nvPr/>
        </p:nvSpPr>
        <p:spPr>
          <a:xfrm>
            <a:off x="8985846" y="504114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sp>
        <p:nvSpPr>
          <p:cNvPr id="18" name="Ovale 17">
            <a:extLst>
              <a:ext uri="{FF2B5EF4-FFF2-40B4-BE49-F238E27FC236}">
                <a16:creationId xmlns:a16="http://schemas.microsoft.com/office/drawing/2014/main" id="{6FCAB11F-D19B-6C04-CBE1-82C800F40C17}"/>
              </a:ext>
            </a:extLst>
          </p:cNvPr>
          <p:cNvSpPr/>
          <p:nvPr/>
        </p:nvSpPr>
        <p:spPr>
          <a:xfrm>
            <a:off x="231120" y="246980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502F300D-9678-B251-A596-8F9B585399A3}"/>
                  </a:ext>
                </a:extLst>
              </p14:cNvPr>
              <p14:cNvContentPartPr/>
              <p14:nvPr/>
            </p14:nvContentPartPr>
            <p14:xfrm>
              <a:off x="7112750" y="3315986"/>
              <a:ext cx="398160" cy="64800"/>
            </p14:xfrm>
          </p:contentPart>
        </mc:Choice>
        <mc:Fallback xmlns="">
          <p:pic>
            <p:nvPicPr>
              <p:cNvPr id="2" name="Input penna 1">
                <a:extLst>
                  <a:ext uri="{FF2B5EF4-FFF2-40B4-BE49-F238E27FC236}">
                    <a16:creationId xmlns:a16="http://schemas.microsoft.com/office/drawing/2014/main" id="{502F300D-9678-B251-A596-8F9B585399A3}"/>
                  </a:ext>
                </a:extLst>
              </p:cNvPr>
              <p:cNvPicPr/>
              <p:nvPr/>
            </p:nvPicPr>
            <p:blipFill>
              <a:blip r:embed="rId5"/>
              <a:stretch>
                <a:fillRect/>
              </a:stretch>
            </p:blipFill>
            <p:spPr>
              <a:xfrm>
                <a:off x="7076717" y="3280185"/>
                <a:ext cx="469865" cy="13604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put penna 2">
                <a:extLst>
                  <a:ext uri="{FF2B5EF4-FFF2-40B4-BE49-F238E27FC236}">
                    <a16:creationId xmlns:a16="http://schemas.microsoft.com/office/drawing/2014/main" id="{4A72ADAB-6696-11CB-E2B7-3A96FB5FB3F4}"/>
                  </a:ext>
                </a:extLst>
              </p14:cNvPr>
              <p14:cNvContentPartPr/>
              <p14:nvPr/>
            </p14:nvContentPartPr>
            <p14:xfrm>
              <a:off x="7107710" y="3464306"/>
              <a:ext cx="424800" cy="79560"/>
            </p14:xfrm>
          </p:contentPart>
        </mc:Choice>
        <mc:Fallback xmlns="">
          <p:pic>
            <p:nvPicPr>
              <p:cNvPr id="3" name="Input penna 2">
                <a:extLst>
                  <a:ext uri="{FF2B5EF4-FFF2-40B4-BE49-F238E27FC236}">
                    <a16:creationId xmlns:a16="http://schemas.microsoft.com/office/drawing/2014/main" id="{4A72ADAB-6696-11CB-E2B7-3A96FB5FB3F4}"/>
                  </a:ext>
                </a:extLst>
              </p:cNvPr>
              <p:cNvPicPr/>
              <p:nvPr/>
            </p:nvPicPr>
            <p:blipFill>
              <a:blip r:embed="rId7"/>
              <a:stretch>
                <a:fillRect/>
              </a:stretch>
            </p:blipFill>
            <p:spPr>
              <a:xfrm>
                <a:off x="7071679" y="3428306"/>
                <a:ext cx="496501" cy="151200"/>
              </a:xfrm>
              <a:prstGeom prst="rect">
                <a:avLst/>
              </a:prstGeom>
            </p:spPr>
          </p:pic>
        </mc:Fallback>
      </mc:AlternateContent>
      <p:sp>
        <p:nvSpPr>
          <p:cNvPr id="5" name="Rettangolo 4">
            <a:extLst>
              <a:ext uri="{FF2B5EF4-FFF2-40B4-BE49-F238E27FC236}">
                <a16:creationId xmlns:a16="http://schemas.microsoft.com/office/drawing/2014/main" id="{BB756679-283A-4A7D-C6BA-E9317E53F642}"/>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3/7</a:t>
            </a:r>
            <a:endParaRPr lang="it-IT" sz="2400">
              <a:solidFill>
                <a:srgbClr val="000000"/>
              </a:solidFill>
              <a:cs typeface="Arial"/>
            </a:endParaRPr>
          </a:p>
          <a:p>
            <a:endParaRPr lang="it-IT" sz="2400" b="1" dirty="0">
              <a:solidFill>
                <a:srgbClr val="003D6A"/>
              </a:solidFill>
              <a:cs typeface="Arial"/>
            </a:endParaRPr>
          </a:p>
        </p:txBody>
      </p:sp>
      <p:sp>
        <p:nvSpPr>
          <p:cNvPr id="7" name="Rettangolo 6">
            <a:extLst>
              <a:ext uri="{FF2B5EF4-FFF2-40B4-BE49-F238E27FC236}">
                <a16:creationId xmlns:a16="http://schemas.microsoft.com/office/drawing/2014/main" id="{40C38598-30BB-7592-09DD-7158E307843E}"/>
              </a:ext>
            </a:extLst>
          </p:cNvPr>
          <p:cNvSpPr/>
          <p:nvPr/>
        </p:nvSpPr>
        <p:spPr>
          <a:xfrm>
            <a:off x="233893" y="1706449"/>
            <a:ext cx="5359382" cy="390796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esordio della 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medico certificatore</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Nella prossima slide, il dettaglio.</a:t>
            </a:r>
            <a:endParaRPr lang="en-US" sz="1400">
              <a:solidFill>
                <a:srgbClr val="003D69"/>
              </a:solidFill>
              <a:cs typeface="Arial"/>
            </a:endParaRPr>
          </a:p>
          <a:p>
            <a:pPr>
              <a:lnSpc>
                <a:spcPct val="150000"/>
              </a:lnSpc>
            </a:pPr>
            <a:endParaRPr lang="it-IT" sz="1400" dirty="0">
              <a:solidFill>
                <a:srgbClr val="000000"/>
              </a:solidFill>
              <a:cs typeface="Arial"/>
            </a:endParaRPr>
          </a:p>
        </p:txBody>
      </p:sp>
    </p:spTree>
    <p:extLst>
      <p:ext uri="{BB962C8B-B14F-4D97-AF65-F5344CB8AC3E}">
        <p14:creationId xmlns:p14="http://schemas.microsoft.com/office/powerpoint/2010/main" val="1798383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14BBF-7445-E2BF-1E74-BEB12CF24D07}"/>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11CDB762-803F-01FB-2799-C3C5AADB5879}"/>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11" name="Immagine 10">
            <a:extLst>
              <a:ext uri="{FF2B5EF4-FFF2-40B4-BE49-F238E27FC236}">
                <a16:creationId xmlns:a16="http://schemas.microsoft.com/office/drawing/2014/main" id="{495608EB-B5A2-8601-6B10-7B17ABC6E9BB}"/>
              </a:ext>
            </a:extLst>
          </p:cNvPr>
          <p:cNvPicPr>
            <a:picLocks noChangeAspect="1"/>
          </p:cNvPicPr>
          <p:nvPr/>
        </p:nvPicPr>
        <p:blipFill>
          <a:blip r:embed="rId2"/>
          <a:stretch>
            <a:fillRect/>
          </a:stretch>
        </p:blipFill>
        <p:spPr>
          <a:xfrm>
            <a:off x="5591907" y="1773104"/>
            <a:ext cx="6295292" cy="2924932"/>
          </a:xfrm>
          <a:prstGeom prst="rect">
            <a:avLst/>
          </a:prstGeom>
          <a:ln>
            <a:solidFill>
              <a:srgbClr val="4472C4"/>
            </a:solidFill>
          </a:ln>
        </p:spPr>
      </p:pic>
      <p:sp>
        <p:nvSpPr>
          <p:cNvPr id="3" name="Rettangolo 2">
            <a:extLst>
              <a:ext uri="{FF2B5EF4-FFF2-40B4-BE49-F238E27FC236}">
                <a16:creationId xmlns:a16="http://schemas.microsoft.com/office/drawing/2014/main" id="{8E4DD3E4-876A-E960-F43F-DE5D34EDCE90}"/>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4/7</a:t>
            </a:r>
            <a:endParaRPr lang="it-IT" sz="2400">
              <a:solidFill>
                <a:srgbClr val="000000"/>
              </a:solidFill>
              <a:cs typeface="Arial"/>
            </a:endParaRPr>
          </a:p>
          <a:p>
            <a:endParaRPr lang="it-IT" sz="2400" b="1" dirty="0">
              <a:solidFill>
                <a:srgbClr val="003D6A"/>
              </a:solidFill>
              <a:cs typeface="Arial"/>
            </a:endParaRPr>
          </a:p>
        </p:txBody>
      </p:sp>
      <p:sp>
        <p:nvSpPr>
          <p:cNvPr id="5" name="Rettangolo 4">
            <a:extLst>
              <a:ext uri="{FF2B5EF4-FFF2-40B4-BE49-F238E27FC236}">
                <a16:creationId xmlns:a16="http://schemas.microsoft.com/office/drawing/2014/main" id="{AFA10FAD-0875-FA6B-9208-24DA8B7B615D}"/>
              </a:ext>
            </a:extLst>
          </p:cNvPr>
          <p:cNvSpPr/>
          <p:nvPr/>
        </p:nvSpPr>
        <p:spPr>
          <a:xfrm>
            <a:off x="233893" y="1706449"/>
            <a:ext cx="5011999"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4223769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046CF-7EFC-BF83-E195-DB068241C7A2}"/>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8A693C05-5D17-F08F-C38A-D89AC5EB7CDF}"/>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10" name="Immagine 9">
            <a:extLst>
              <a:ext uri="{FF2B5EF4-FFF2-40B4-BE49-F238E27FC236}">
                <a16:creationId xmlns:a16="http://schemas.microsoft.com/office/drawing/2014/main" id="{4F91126F-7484-0455-B91C-F3DF4829EF33}"/>
              </a:ext>
            </a:extLst>
          </p:cNvPr>
          <p:cNvPicPr>
            <a:picLocks noChangeAspect="1"/>
          </p:cNvPicPr>
          <p:nvPr/>
        </p:nvPicPr>
        <p:blipFill>
          <a:blip r:embed="rId2"/>
          <a:stretch>
            <a:fillRect/>
          </a:stretch>
        </p:blipFill>
        <p:spPr>
          <a:xfrm>
            <a:off x="5591907" y="1718483"/>
            <a:ext cx="6295292" cy="2811433"/>
          </a:xfrm>
          <a:prstGeom prst="rect">
            <a:avLst/>
          </a:prstGeom>
          <a:ln>
            <a:solidFill>
              <a:srgbClr val="4472C4"/>
            </a:solidFill>
          </a:ln>
        </p:spPr>
      </p:pic>
      <p:sp>
        <p:nvSpPr>
          <p:cNvPr id="3" name="Rettangolo 2">
            <a:extLst>
              <a:ext uri="{FF2B5EF4-FFF2-40B4-BE49-F238E27FC236}">
                <a16:creationId xmlns:a16="http://schemas.microsoft.com/office/drawing/2014/main" id="{D611BC96-6C4F-DEAA-1FAB-AA2148394A67}"/>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5/7</a:t>
            </a:r>
            <a:endParaRPr lang="it-IT" sz="2400">
              <a:solidFill>
                <a:srgbClr val="000000"/>
              </a:solidFill>
              <a:cs typeface="Arial"/>
            </a:endParaRPr>
          </a:p>
          <a:p>
            <a:endParaRPr lang="it-IT" sz="2400" b="1" dirty="0">
              <a:solidFill>
                <a:srgbClr val="003D6A"/>
              </a:solidFill>
              <a:cs typeface="Arial"/>
            </a:endParaRPr>
          </a:p>
        </p:txBody>
      </p:sp>
      <p:sp>
        <p:nvSpPr>
          <p:cNvPr id="5" name="Rettangolo 4">
            <a:extLst>
              <a:ext uri="{FF2B5EF4-FFF2-40B4-BE49-F238E27FC236}">
                <a16:creationId xmlns:a16="http://schemas.microsoft.com/office/drawing/2014/main" id="{E6DC8ABF-D69A-2D06-264B-E7B09F364822}"/>
              </a:ext>
            </a:extLst>
          </p:cNvPr>
          <p:cNvSpPr/>
          <p:nvPr/>
        </p:nvSpPr>
        <p:spPr>
          <a:xfrm>
            <a:off x="233893" y="1706449"/>
            <a:ext cx="504561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a:lnSpc>
                <a:spcPct val="150000"/>
              </a:lnSpc>
            </a:pPr>
            <a:r>
              <a:rPr lang="it-IT" sz="1400" b="1">
                <a:solidFill>
                  <a:srgbClr val="000000"/>
                </a:solidFill>
                <a:cs typeface="Arial"/>
              </a:rPr>
              <a:t>1. 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marL="285750" indent="-285750">
              <a:lnSpc>
                <a:spcPct val="150000"/>
              </a:lnSpc>
              <a:buFont typeface="Arial,Sans-Serif"/>
              <a:buChar char="•"/>
            </a:pPr>
            <a:endParaRPr lang="it-IT" sz="1400" dirty="0">
              <a:solidFill>
                <a:srgbClr val="003D69"/>
              </a:solidFill>
              <a:cs typeface="Arial"/>
            </a:endParaRPr>
          </a:p>
          <a:p>
            <a:pPr marL="285750" indent="-285750">
              <a:lnSpc>
                <a:spcPct val="150000"/>
              </a:lnSpc>
              <a:buFont typeface="Arial,Sans-Serif"/>
              <a:buChar char="•"/>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it-IT" sz="1400" dirty="0">
              <a:solidFill>
                <a:srgbClr val="000000"/>
              </a:solidFill>
              <a:cs typeface="Arial"/>
            </a:endParaRPr>
          </a:p>
          <a:p>
            <a:pPr>
              <a:lnSpc>
                <a:spcPct val="150000"/>
              </a:lnSpc>
            </a:pPr>
            <a:endParaRPr lang="it-IT" sz="1400" dirty="0">
              <a:solidFill>
                <a:srgbClr val="000000"/>
              </a:solidFill>
              <a:cs typeface="Arial"/>
            </a:endParaRPr>
          </a:p>
        </p:txBody>
      </p:sp>
    </p:spTree>
    <p:extLst>
      <p:ext uri="{BB962C8B-B14F-4D97-AF65-F5344CB8AC3E}">
        <p14:creationId xmlns:p14="http://schemas.microsoft.com/office/powerpoint/2010/main" val="3319764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D508C-A3E6-E17B-9A8C-C7A829797DFF}"/>
            </a:ext>
          </a:extLst>
        </p:cNvPr>
        <p:cNvGrpSpPr/>
        <p:nvPr/>
      </p:nvGrpSpPr>
      <p:grpSpPr>
        <a:xfrm>
          <a:off x="0" y="0"/>
          <a:ext cx="0" cy="0"/>
          <a:chOff x="0" y="0"/>
          <a:chExt cx="0" cy="0"/>
        </a:xfrm>
      </p:grpSpPr>
      <p:sp>
        <p:nvSpPr>
          <p:cNvPr id="8" name="CasellaDiTesto 7">
            <a:extLst>
              <a:ext uri="{FF2B5EF4-FFF2-40B4-BE49-F238E27FC236}">
                <a16:creationId xmlns:a16="http://schemas.microsoft.com/office/drawing/2014/main" id="{A4FE226A-C4FC-4A1E-B6FF-F751339B9252}"/>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sp>
        <p:nvSpPr>
          <p:cNvPr id="14" name="Ovale 13">
            <a:extLst>
              <a:ext uri="{FF2B5EF4-FFF2-40B4-BE49-F238E27FC236}">
                <a16:creationId xmlns:a16="http://schemas.microsoft.com/office/drawing/2014/main" id="{5F1815E1-5B49-14AA-495E-75C80C2521F0}"/>
              </a:ext>
            </a:extLst>
          </p:cNvPr>
          <p:cNvSpPr/>
          <p:nvPr/>
        </p:nvSpPr>
        <p:spPr>
          <a:xfrm>
            <a:off x="229568" y="2437790"/>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2</a:t>
            </a:r>
            <a:endParaRPr lang="it-IT" sz="1400" b="1" dirty="0">
              <a:solidFill>
                <a:schemeClr val="bg1"/>
              </a:solidFill>
            </a:endParaRPr>
          </a:p>
        </p:txBody>
      </p:sp>
      <p:pic>
        <p:nvPicPr>
          <p:cNvPr id="16" name="Immagine 15" descr="Immagine che contiene testo, schermata, software, Icona del computer&#10;&#10;Il contenuto generato dall&amp;#39;IA potrebbe non essere corretto.">
            <a:extLst>
              <a:ext uri="{FF2B5EF4-FFF2-40B4-BE49-F238E27FC236}">
                <a16:creationId xmlns:a16="http://schemas.microsoft.com/office/drawing/2014/main" id="{71D8B335-50ED-4752-03AE-45BC97F3789F}"/>
              </a:ext>
            </a:extLst>
          </p:cNvPr>
          <p:cNvPicPr>
            <a:picLocks noChangeAspect="1"/>
          </p:cNvPicPr>
          <p:nvPr/>
        </p:nvPicPr>
        <p:blipFill>
          <a:blip r:embed="rId2"/>
          <a:stretch>
            <a:fillRect/>
          </a:stretch>
        </p:blipFill>
        <p:spPr>
          <a:xfrm>
            <a:off x="5767753" y="1775985"/>
            <a:ext cx="6025662" cy="2766769"/>
          </a:xfrm>
          <a:prstGeom prst="rect">
            <a:avLst/>
          </a:prstGeom>
          <a:ln>
            <a:solidFill>
              <a:srgbClr val="4472C4"/>
            </a:solidFill>
          </a:ln>
        </p:spPr>
      </p:pic>
      <p:pic>
        <p:nvPicPr>
          <p:cNvPr id="18" name="Immagine 17" descr="Immagine che contiene testo, Carattere, bianco, strumento&#10;&#10;Il contenuto generato dall&amp;#39;IA potrebbe non essere corretto.">
            <a:extLst>
              <a:ext uri="{FF2B5EF4-FFF2-40B4-BE49-F238E27FC236}">
                <a16:creationId xmlns:a16="http://schemas.microsoft.com/office/drawing/2014/main" id="{7A7D7B0A-59DB-1D83-5D7A-8624FB5D2918}"/>
              </a:ext>
            </a:extLst>
          </p:cNvPr>
          <p:cNvPicPr>
            <a:picLocks noChangeAspect="1"/>
          </p:cNvPicPr>
          <p:nvPr/>
        </p:nvPicPr>
        <p:blipFill>
          <a:blip r:embed="rId3"/>
          <a:stretch>
            <a:fillRect/>
          </a:stretch>
        </p:blipFill>
        <p:spPr>
          <a:xfrm>
            <a:off x="6994281" y="5036893"/>
            <a:ext cx="1790700" cy="981075"/>
          </a:xfrm>
          <a:prstGeom prst="rect">
            <a:avLst/>
          </a:prstGeom>
          <a:ln>
            <a:solidFill>
              <a:srgbClr val="4472C4"/>
            </a:solidFill>
          </a:ln>
        </p:spPr>
      </p:pic>
      <p:cxnSp>
        <p:nvCxnSpPr>
          <p:cNvPr id="20" name="Connettore 2 19">
            <a:extLst>
              <a:ext uri="{FF2B5EF4-FFF2-40B4-BE49-F238E27FC236}">
                <a16:creationId xmlns:a16="http://schemas.microsoft.com/office/drawing/2014/main" id="{3EBC3925-0E5E-6647-CEAA-ED1642523868}"/>
              </a:ext>
            </a:extLst>
          </p:cNvPr>
          <p:cNvCxnSpPr/>
          <p:nvPr/>
        </p:nvCxnSpPr>
        <p:spPr>
          <a:xfrm flipV="1">
            <a:off x="8790621" y="3970920"/>
            <a:ext cx="2449041" cy="126302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2" name="Ovale 21">
            <a:extLst>
              <a:ext uri="{FF2B5EF4-FFF2-40B4-BE49-F238E27FC236}">
                <a16:creationId xmlns:a16="http://schemas.microsoft.com/office/drawing/2014/main" id="{8EA6BDFC-35CD-2BC9-A25E-72CD08246796}"/>
              </a:ext>
            </a:extLst>
          </p:cNvPr>
          <p:cNvSpPr/>
          <p:nvPr/>
        </p:nvSpPr>
        <p:spPr>
          <a:xfrm>
            <a:off x="8850341" y="561402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endParaRPr lang="it-IT" sz="1600" b="1" dirty="0">
              <a:solidFill>
                <a:schemeClr val="bg1"/>
              </a:solidFill>
              <a:cs typeface="Arial"/>
            </a:endParaRP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BB34C8E2-2BE0-A7A7-BDA7-D27AC099C7D3}"/>
                  </a:ext>
                </a:extLst>
              </p14:cNvPr>
              <p14:cNvContentPartPr/>
              <p14:nvPr/>
            </p14:nvContentPartPr>
            <p14:xfrm>
              <a:off x="6985211" y="3377684"/>
              <a:ext cx="396360" cy="45720"/>
            </p14:xfrm>
          </p:contentPart>
        </mc:Choice>
        <mc:Fallback xmlns="">
          <p:pic>
            <p:nvPicPr>
              <p:cNvPr id="2" name="Input penna 1">
                <a:extLst>
                  <a:ext uri="{FF2B5EF4-FFF2-40B4-BE49-F238E27FC236}">
                    <a16:creationId xmlns:a16="http://schemas.microsoft.com/office/drawing/2014/main" id="{BB34C8E2-2BE0-A7A7-BDA7-D27AC099C7D3}"/>
                  </a:ext>
                </a:extLst>
              </p:cNvPr>
              <p:cNvPicPr/>
              <p:nvPr/>
            </p:nvPicPr>
            <p:blipFill>
              <a:blip r:embed="rId5"/>
              <a:stretch>
                <a:fillRect/>
              </a:stretch>
            </p:blipFill>
            <p:spPr>
              <a:xfrm>
                <a:off x="6949211" y="3342044"/>
                <a:ext cx="468000" cy="117360"/>
              </a:xfrm>
              <a:prstGeom prst="rect">
                <a:avLst/>
              </a:prstGeom>
            </p:spPr>
          </p:pic>
        </mc:Fallback>
      </mc:AlternateContent>
      <p:grpSp>
        <p:nvGrpSpPr>
          <p:cNvPr id="9" name="Gruppo 8">
            <a:extLst>
              <a:ext uri="{FF2B5EF4-FFF2-40B4-BE49-F238E27FC236}">
                <a16:creationId xmlns:a16="http://schemas.microsoft.com/office/drawing/2014/main" id="{509AC7AC-DB69-1997-55D8-606C77C1EB89}"/>
              </a:ext>
            </a:extLst>
          </p:cNvPr>
          <p:cNvGrpSpPr/>
          <p:nvPr/>
        </p:nvGrpSpPr>
        <p:grpSpPr>
          <a:xfrm>
            <a:off x="6943811" y="3553004"/>
            <a:ext cx="408960" cy="62640"/>
            <a:chOff x="6943811" y="3553004"/>
            <a:chExt cx="408960" cy="62640"/>
          </a:xfrm>
        </p:grpSpPr>
        <mc:AlternateContent xmlns:mc="http://schemas.openxmlformats.org/markup-compatibility/2006" xmlns:p14="http://schemas.microsoft.com/office/powerpoint/2010/main">
          <mc:Choice Requires="p14">
            <p:contentPart p14:bwMode="auto" r:id="rId6">
              <p14:nvContentPartPr>
                <p14:cNvPr id="3" name="Input penna 2">
                  <a:extLst>
                    <a:ext uri="{FF2B5EF4-FFF2-40B4-BE49-F238E27FC236}">
                      <a16:creationId xmlns:a16="http://schemas.microsoft.com/office/drawing/2014/main" id="{9D689EF6-51C1-AA00-8ECC-D030B37F160A}"/>
                    </a:ext>
                  </a:extLst>
                </p14:cNvPr>
                <p14:cNvContentPartPr/>
                <p14:nvPr/>
              </p14:nvContentPartPr>
              <p14:xfrm>
                <a:off x="7239011" y="3566324"/>
                <a:ext cx="113760" cy="49320"/>
              </p14:xfrm>
            </p:contentPart>
          </mc:Choice>
          <mc:Fallback xmlns="">
            <p:pic>
              <p:nvPicPr>
                <p:cNvPr id="3" name="Input penna 2">
                  <a:extLst>
                    <a:ext uri="{FF2B5EF4-FFF2-40B4-BE49-F238E27FC236}">
                      <a16:creationId xmlns:a16="http://schemas.microsoft.com/office/drawing/2014/main" id="{9D689EF6-51C1-AA00-8ECC-D030B37F160A}"/>
                    </a:ext>
                  </a:extLst>
                </p:cNvPr>
                <p:cNvPicPr/>
                <p:nvPr/>
              </p:nvPicPr>
              <p:blipFill>
                <a:blip r:embed="rId7"/>
                <a:stretch>
                  <a:fillRect/>
                </a:stretch>
              </p:blipFill>
              <p:spPr>
                <a:xfrm>
                  <a:off x="7203011" y="3530324"/>
                  <a:ext cx="1854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put penna 3">
                  <a:extLst>
                    <a:ext uri="{FF2B5EF4-FFF2-40B4-BE49-F238E27FC236}">
                      <a16:creationId xmlns:a16="http://schemas.microsoft.com/office/drawing/2014/main" id="{3F6C4A1A-42C9-C66F-3C8F-1E506D068E10}"/>
                    </a:ext>
                  </a:extLst>
                </p14:cNvPr>
                <p14:cNvContentPartPr/>
                <p14:nvPr/>
              </p14:nvContentPartPr>
              <p14:xfrm>
                <a:off x="7146131" y="3579284"/>
                <a:ext cx="82080" cy="12240"/>
              </p14:xfrm>
            </p:contentPart>
          </mc:Choice>
          <mc:Fallback xmlns="">
            <p:pic>
              <p:nvPicPr>
                <p:cNvPr id="4" name="Input penna 3">
                  <a:extLst>
                    <a:ext uri="{FF2B5EF4-FFF2-40B4-BE49-F238E27FC236}">
                      <a16:creationId xmlns:a16="http://schemas.microsoft.com/office/drawing/2014/main" id="{3F6C4A1A-42C9-C66F-3C8F-1E506D068E10}"/>
                    </a:ext>
                  </a:extLst>
                </p:cNvPr>
                <p:cNvPicPr/>
                <p:nvPr/>
              </p:nvPicPr>
              <p:blipFill>
                <a:blip r:embed="rId9"/>
                <a:stretch>
                  <a:fillRect/>
                </a:stretch>
              </p:blipFill>
              <p:spPr>
                <a:xfrm>
                  <a:off x="7110131" y="3543284"/>
                  <a:ext cx="1537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put penna 4">
                  <a:extLst>
                    <a:ext uri="{FF2B5EF4-FFF2-40B4-BE49-F238E27FC236}">
                      <a16:creationId xmlns:a16="http://schemas.microsoft.com/office/drawing/2014/main" id="{522DEE1C-50C2-1B03-F62B-B946C62CD083}"/>
                    </a:ext>
                  </a:extLst>
                </p14:cNvPr>
                <p14:cNvContentPartPr/>
                <p14:nvPr/>
              </p14:nvContentPartPr>
              <p14:xfrm>
                <a:off x="7127051" y="3574244"/>
                <a:ext cx="59400" cy="25200"/>
              </p14:xfrm>
            </p:contentPart>
          </mc:Choice>
          <mc:Fallback xmlns="">
            <p:pic>
              <p:nvPicPr>
                <p:cNvPr id="5" name="Input penna 4">
                  <a:extLst>
                    <a:ext uri="{FF2B5EF4-FFF2-40B4-BE49-F238E27FC236}">
                      <a16:creationId xmlns:a16="http://schemas.microsoft.com/office/drawing/2014/main" id="{522DEE1C-50C2-1B03-F62B-B946C62CD083}"/>
                    </a:ext>
                  </a:extLst>
                </p:cNvPr>
                <p:cNvPicPr/>
                <p:nvPr/>
              </p:nvPicPr>
              <p:blipFill>
                <a:blip r:embed="rId11"/>
                <a:stretch>
                  <a:fillRect/>
                </a:stretch>
              </p:blipFill>
              <p:spPr>
                <a:xfrm>
                  <a:off x="7091411" y="3538604"/>
                  <a:ext cx="1310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put penna 6">
                  <a:extLst>
                    <a:ext uri="{FF2B5EF4-FFF2-40B4-BE49-F238E27FC236}">
                      <a16:creationId xmlns:a16="http://schemas.microsoft.com/office/drawing/2014/main" id="{DEF37D4B-CC32-BC5A-B2E9-BE7758F9CF92}"/>
                    </a:ext>
                  </a:extLst>
                </p14:cNvPr>
                <p14:cNvContentPartPr/>
                <p14:nvPr/>
              </p14:nvContentPartPr>
              <p14:xfrm>
                <a:off x="6943811" y="3553004"/>
                <a:ext cx="327600" cy="45720"/>
              </p14:xfrm>
            </p:contentPart>
          </mc:Choice>
          <mc:Fallback xmlns="">
            <p:pic>
              <p:nvPicPr>
                <p:cNvPr id="7" name="Input penna 6">
                  <a:extLst>
                    <a:ext uri="{FF2B5EF4-FFF2-40B4-BE49-F238E27FC236}">
                      <a16:creationId xmlns:a16="http://schemas.microsoft.com/office/drawing/2014/main" id="{DEF37D4B-CC32-BC5A-B2E9-BE7758F9CF92}"/>
                    </a:ext>
                  </a:extLst>
                </p:cNvPr>
                <p:cNvPicPr/>
                <p:nvPr/>
              </p:nvPicPr>
              <p:blipFill>
                <a:blip r:embed="rId13"/>
                <a:stretch>
                  <a:fillRect/>
                </a:stretch>
              </p:blipFill>
              <p:spPr>
                <a:xfrm>
                  <a:off x="6907811" y="3517364"/>
                  <a:ext cx="399240" cy="117360"/>
                </a:xfrm>
                <a:prstGeom prst="rect">
                  <a:avLst/>
                </a:prstGeom>
              </p:spPr>
            </p:pic>
          </mc:Fallback>
        </mc:AlternateContent>
      </p:grpSp>
      <p:sp>
        <p:nvSpPr>
          <p:cNvPr id="11" name="Rettangolo 10">
            <a:extLst>
              <a:ext uri="{FF2B5EF4-FFF2-40B4-BE49-F238E27FC236}">
                <a16:creationId xmlns:a16="http://schemas.microsoft.com/office/drawing/2014/main" id="{8BF17105-3E16-EF0F-58AC-CA4F2F3C647B}"/>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6/7</a:t>
            </a:r>
            <a:endParaRPr lang="it-IT" sz="2400">
              <a:solidFill>
                <a:srgbClr val="000000"/>
              </a:solidFill>
              <a:cs typeface="Arial"/>
            </a:endParaRPr>
          </a:p>
          <a:p>
            <a:endParaRPr lang="it-IT" sz="2400" b="1" dirty="0">
              <a:solidFill>
                <a:srgbClr val="003D6A"/>
              </a:solidFill>
              <a:cs typeface="Arial"/>
            </a:endParaRPr>
          </a:p>
        </p:txBody>
      </p:sp>
      <p:sp>
        <p:nvSpPr>
          <p:cNvPr id="15" name="Rettangolo 14">
            <a:extLst>
              <a:ext uri="{FF2B5EF4-FFF2-40B4-BE49-F238E27FC236}">
                <a16:creationId xmlns:a16="http://schemas.microsoft.com/office/drawing/2014/main" id="{12F03234-7FD7-7F57-40D6-4170324C190F}"/>
              </a:ext>
            </a:extLst>
          </p:cNvPr>
          <p:cNvSpPr/>
          <p:nvPr/>
        </p:nvSpPr>
        <p:spPr>
          <a:xfrm>
            <a:off x="233893" y="1706449"/>
            <a:ext cx="5101646"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br>
              <a:rPr lang="it-IT" sz="1400" dirty="0">
                <a:solidFill>
                  <a:srgbClr val="000000"/>
                </a:solidFill>
                <a:cs typeface="Arial"/>
              </a:rPr>
            </a:br>
            <a:endParaRPr lang="it-IT" sz="1400">
              <a:solidFill>
                <a:srgbClr val="003D69"/>
              </a:solidFill>
              <a:cs typeface="Arial"/>
            </a:endParaRPr>
          </a:p>
          <a:p>
            <a:pPr>
              <a:lnSpc>
                <a:spcPct val="150000"/>
              </a:lnSpc>
            </a:pPr>
            <a:r>
              <a:rPr lang="it-IT" sz="1400" b="1">
                <a:solidFill>
                  <a:srgbClr val="003D69"/>
                </a:solidFill>
                <a:cs typeface="Arial"/>
              </a:rPr>
              <a:t>2. Cronologia Certificato: </a:t>
            </a:r>
            <a:r>
              <a:rPr lang="it-IT" sz="1400">
                <a:solidFill>
                  <a:srgbClr val="000000"/>
                </a:solidFill>
                <a:cs typeface="Arial"/>
              </a:rPr>
              <a:t>attraverso cui si visualizza ciascuna riga per singolo cambiamento che ha assunto un certificato legato a quell’assistito.</a:t>
            </a:r>
            <a:endParaRPr lang="it-IT" sz="1400">
              <a:solidFill>
                <a:srgbClr val="003D69"/>
              </a:solidFill>
              <a:cs typeface="Arial"/>
            </a:endParaRPr>
          </a:p>
          <a:p>
            <a:pPr marL="285750" indent="-285750">
              <a:lnSpc>
                <a:spcPct val="150000"/>
              </a:lnSpc>
              <a:buFont typeface="Arial,Sans-Serif"/>
              <a:buChar char="•"/>
            </a:pPr>
            <a:endParaRPr lang="it-IT" sz="1400" dirty="0">
              <a:solidFill>
                <a:srgbClr val="000000"/>
              </a:solidFill>
              <a:cs typeface="Arial"/>
            </a:endParaRPr>
          </a:p>
        </p:txBody>
      </p:sp>
    </p:spTree>
    <p:extLst>
      <p:ext uri="{BB962C8B-B14F-4D97-AF65-F5344CB8AC3E}">
        <p14:creationId xmlns:p14="http://schemas.microsoft.com/office/powerpoint/2010/main" val="198149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C1AB0-B529-08BB-EE50-F78EDAF31036}"/>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F1ED5BF0-FD43-2C07-CB86-674348D5F64A}"/>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10" name="Immagine 9">
            <a:extLst>
              <a:ext uri="{FF2B5EF4-FFF2-40B4-BE49-F238E27FC236}">
                <a16:creationId xmlns:a16="http://schemas.microsoft.com/office/drawing/2014/main" id="{B3FE9350-176C-9108-47F7-B1B2E4D6933C}"/>
              </a:ext>
            </a:extLst>
          </p:cNvPr>
          <p:cNvPicPr>
            <a:picLocks noChangeAspect="1"/>
          </p:cNvPicPr>
          <p:nvPr/>
        </p:nvPicPr>
        <p:blipFill>
          <a:blip r:embed="rId2"/>
          <a:stretch>
            <a:fillRect/>
          </a:stretch>
        </p:blipFill>
        <p:spPr>
          <a:xfrm>
            <a:off x="5662245" y="1754116"/>
            <a:ext cx="6201508" cy="2810507"/>
          </a:xfrm>
          <a:prstGeom prst="rect">
            <a:avLst/>
          </a:prstGeom>
          <a:ln>
            <a:solidFill>
              <a:srgbClr val="4472C4"/>
            </a:solidFill>
          </a:ln>
        </p:spPr>
      </p:pic>
      <p:sp>
        <p:nvSpPr>
          <p:cNvPr id="3" name="Rettangolo 2">
            <a:extLst>
              <a:ext uri="{FF2B5EF4-FFF2-40B4-BE49-F238E27FC236}">
                <a16:creationId xmlns:a16="http://schemas.microsoft.com/office/drawing/2014/main" id="{C95142E2-CB96-CE6C-0791-BAE575023731}"/>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7/7</a:t>
            </a:r>
            <a:endParaRPr lang="it-IT" sz="2400">
              <a:solidFill>
                <a:srgbClr val="000000"/>
              </a:solidFill>
              <a:cs typeface="Arial"/>
            </a:endParaRPr>
          </a:p>
          <a:p>
            <a:endParaRPr lang="it-IT" sz="2400" b="1" dirty="0">
              <a:solidFill>
                <a:srgbClr val="003D6A"/>
              </a:solidFill>
              <a:cs typeface="Arial"/>
            </a:endParaRPr>
          </a:p>
        </p:txBody>
      </p:sp>
      <p:sp>
        <p:nvSpPr>
          <p:cNvPr id="5" name="Rettangolo 4">
            <a:extLst>
              <a:ext uri="{FF2B5EF4-FFF2-40B4-BE49-F238E27FC236}">
                <a16:creationId xmlns:a16="http://schemas.microsoft.com/office/drawing/2014/main" id="{7B411010-39DA-C0C7-0BD5-65AC0094D498}"/>
              </a:ext>
            </a:extLst>
          </p:cNvPr>
          <p:cNvSpPr/>
          <p:nvPr/>
        </p:nvSpPr>
        <p:spPr>
          <a:xfrm>
            <a:off x="233893" y="1706449"/>
            <a:ext cx="5023205" cy="369953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Arial"/>
              <a:buChar char="•"/>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marL="285750" indent="-285750">
              <a:lnSpc>
                <a:spcPct val="150000"/>
              </a:lnSpc>
              <a:buFont typeface="Arial"/>
              <a:buChar char="•"/>
            </a:pPr>
            <a:r>
              <a:rPr lang="it-IT" sz="1400" b="1">
                <a:solidFill>
                  <a:srgbClr val="003D69"/>
                </a:solidFill>
                <a:cs typeface="Arial"/>
              </a:rPr>
              <a:t>2. Cronologia Certificato: </a:t>
            </a:r>
            <a:r>
              <a:rPr lang="it-IT" sz="1400">
                <a:solidFill>
                  <a:srgbClr val="000000"/>
                </a:solidFill>
                <a:cs typeface="Arial"/>
              </a:rPr>
              <a:t>attraverso cui si visualizza ciascuna riga per singolo cambiamento che ha assunto un certificato legato a quell’assistito e l’operazione </a:t>
            </a:r>
            <a:r>
              <a:rPr lang="it-IT" b="1">
                <a:solidFill>
                  <a:srgbClr val="012B51"/>
                </a:solidFill>
                <a:latin typeface="Calibri"/>
                <a:ea typeface="Calibri"/>
                <a:cs typeface="Calibri"/>
              </a:rPr>
              <a:t>'</a:t>
            </a:r>
            <a:r>
              <a:rPr lang="it-IT" sz="1400" b="1">
                <a:solidFill>
                  <a:srgbClr val="012B51"/>
                </a:solidFill>
                <a:cs typeface="Arial"/>
              </a:rPr>
              <a:t>Visualizza</a:t>
            </a:r>
            <a:r>
              <a:rPr lang="it-IT" b="1">
                <a:solidFill>
                  <a:srgbClr val="012B51"/>
                </a:solidFill>
                <a:latin typeface="Calibri"/>
                <a:ea typeface="Calibri"/>
                <a:cs typeface="Calibri"/>
              </a:rPr>
              <a:t>'</a:t>
            </a:r>
            <a:r>
              <a:rPr lang="it-IT" sz="1400">
                <a:solidFill>
                  <a:srgbClr val="000000"/>
                </a:solidFill>
                <a:cs typeface="Arial"/>
              </a:rPr>
              <a:t> attraverso cui visualizzare l’intero dettaglio del certificato.</a:t>
            </a:r>
            <a:endParaRPr lang="it-IT"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marL="285750" indent="-285750">
              <a:lnSpc>
                <a:spcPct val="150000"/>
              </a:lnSpc>
              <a:buFont typeface="Arial"/>
              <a:buChar char="•"/>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a:p>
            <a:pPr marL="285750" indent="-285750">
              <a:lnSpc>
                <a:spcPct val="150000"/>
              </a:lnSpc>
              <a:buFont typeface="Arial"/>
              <a:buChar char="•"/>
            </a:pPr>
            <a:endParaRPr lang="it-IT" sz="1400" dirty="0">
              <a:cs typeface="Arial"/>
            </a:endParaRPr>
          </a:p>
        </p:txBody>
      </p:sp>
    </p:spTree>
    <p:extLst>
      <p:ext uri="{BB962C8B-B14F-4D97-AF65-F5344CB8AC3E}">
        <p14:creationId xmlns:p14="http://schemas.microsoft.com/office/powerpoint/2010/main" val="1234488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DBAC-6BC2-1A8A-9DE8-D72D4451C1CF}"/>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BB870B75-2406-BE22-F26D-382A85C0A564}"/>
              </a:ext>
            </a:extLst>
          </p:cNvPr>
          <p:cNvSpPr txBox="1"/>
          <p:nvPr/>
        </p:nvSpPr>
        <p:spPr>
          <a:xfrm>
            <a:off x="1139805" y="123222"/>
            <a:ext cx="103311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Profilo Applicativo - Responsabile Unità Operativa - HUB</a:t>
            </a:r>
          </a:p>
        </p:txBody>
      </p:sp>
      <p:pic>
        <p:nvPicPr>
          <p:cNvPr id="10" name="Immagine 9">
            <a:extLst>
              <a:ext uri="{FF2B5EF4-FFF2-40B4-BE49-F238E27FC236}">
                <a16:creationId xmlns:a16="http://schemas.microsoft.com/office/drawing/2014/main" id="{7279BBBA-CF0B-EF7B-9F13-9C3B897733D5}"/>
              </a:ext>
            </a:extLst>
          </p:cNvPr>
          <p:cNvPicPr>
            <a:picLocks noChangeAspect="1"/>
          </p:cNvPicPr>
          <p:nvPr/>
        </p:nvPicPr>
        <p:blipFill>
          <a:blip r:embed="rId2"/>
          <a:stretch>
            <a:fillRect/>
          </a:stretch>
        </p:blipFill>
        <p:spPr>
          <a:xfrm>
            <a:off x="5615353" y="1757892"/>
            <a:ext cx="6271846" cy="2978801"/>
          </a:xfrm>
          <a:prstGeom prst="rect">
            <a:avLst/>
          </a:prstGeom>
          <a:ln>
            <a:solidFill>
              <a:srgbClr val="4472C4"/>
            </a:solidFill>
          </a:ln>
        </p:spPr>
      </p:pic>
      <p:sp>
        <p:nvSpPr>
          <p:cNvPr id="3" name="Rettangolo 2">
            <a:extLst>
              <a:ext uri="{FF2B5EF4-FFF2-40B4-BE49-F238E27FC236}">
                <a16:creationId xmlns:a16="http://schemas.microsoft.com/office/drawing/2014/main" id="{BE13A38C-E9A8-6296-48B6-8E4B2FC2A662}"/>
              </a:ext>
            </a:extLst>
          </p:cNvPr>
          <p:cNvSpPr/>
          <p:nvPr/>
        </p:nvSpPr>
        <p:spPr>
          <a:xfrm>
            <a:off x="227364" y="98254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Certificati 1/1</a:t>
            </a:r>
            <a:endParaRPr lang="it-IT" sz="2400">
              <a:solidFill>
                <a:srgbClr val="000000"/>
              </a:solidFill>
              <a:cs typeface="Arial"/>
            </a:endParaRPr>
          </a:p>
          <a:p>
            <a:endParaRPr lang="it-IT" sz="2400" b="1" dirty="0">
              <a:solidFill>
                <a:srgbClr val="003D6A"/>
              </a:solidFill>
              <a:cs typeface="Arial"/>
            </a:endParaRPr>
          </a:p>
        </p:txBody>
      </p:sp>
      <p:sp>
        <p:nvSpPr>
          <p:cNvPr id="5" name="Rettangolo 4">
            <a:extLst>
              <a:ext uri="{FF2B5EF4-FFF2-40B4-BE49-F238E27FC236}">
                <a16:creationId xmlns:a16="http://schemas.microsoft.com/office/drawing/2014/main" id="{F32B5C4C-A32E-D6F0-DA1C-1B38D5B13EBB}"/>
              </a:ext>
            </a:extLst>
          </p:cNvPr>
          <p:cNvSpPr/>
          <p:nvPr/>
        </p:nvSpPr>
        <p:spPr>
          <a:xfrm>
            <a:off x="233893" y="1706449"/>
            <a:ext cx="5068029"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Arial"/>
              <a:buChar char="•"/>
            </a:pPr>
            <a:r>
              <a:rPr lang="it-IT" sz="1400">
                <a:solidFill>
                  <a:srgbClr val="000000"/>
                </a:solidFill>
                <a:latin typeface="Arial"/>
                <a:cs typeface="Arial"/>
              </a:rPr>
              <a:t>L’operatore</a:t>
            </a:r>
            <a:r>
              <a:rPr lang="it-IT" sz="1400">
                <a:solidFill>
                  <a:srgbClr val="000000"/>
                </a:solidFill>
                <a:cs typeface="Arial"/>
              </a:rPr>
              <a:t>, mediante l’interfaccia web resa disponibile dalla funzionalità in oggetto, inserisce le seguenti informazioni di input:</a:t>
            </a:r>
            <a:endParaRPr lang="en-US" sz="1400">
              <a:solidFill>
                <a:srgbClr val="003D69"/>
              </a:solidFill>
              <a:cs typeface="Arial"/>
            </a:endParaRPr>
          </a:p>
          <a:p>
            <a:pPr marL="285750" indent="-285750">
              <a:lnSpc>
                <a:spcPct val="150000"/>
              </a:lnSpc>
              <a:buFont typeface="Courier New,monospace"/>
              <a:buChar char="o"/>
            </a:pPr>
            <a:r>
              <a:rPr lang="it-IT" sz="1400" b="1">
                <a:solidFill>
                  <a:srgbClr val="003D6A"/>
                </a:solidFill>
                <a:cs typeface="Arial"/>
              </a:rPr>
              <a:t>Periodo: </a:t>
            </a:r>
            <a:r>
              <a:rPr lang="it-IT" sz="1400">
                <a:solidFill>
                  <a:srgbClr val="003D69"/>
                </a:solidFill>
                <a:cs typeface="Arial"/>
              </a:rPr>
              <a:t>s</a:t>
            </a:r>
            <a:r>
              <a:rPr lang="it-IT" sz="1400">
                <a:solidFill>
                  <a:srgbClr val="000000"/>
                </a:solidFill>
                <a:cs typeface="Arial"/>
              </a:rPr>
              <a:t>pecificare il periodo desiderato indicando la data di inizio (Giorno-Mese-Anno) e la data di fine (Giorno-Mese-Anno).</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Dopo aver inserito le informazioni di input, l'operatore può avviare il processo di esportazione dei certificati utilizzando il pulsante </a:t>
            </a:r>
            <a:r>
              <a:rPr lang="it-IT" sz="1400" b="1">
                <a:solidFill>
                  <a:srgbClr val="00B050"/>
                </a:solidFill>
                <a:cs typeface="Arial"/>
              </a:rPr>
              <a:t>‘Esporta’</a:t>
            </a:r>
            <a:r>
              <a:rPr lang="it-IT" sz="1400">
                <a:solidFill>
                  <a:srgbClr val="000000"/>
                </a:solidFill>
                <a:cs typeface="Arial"/>
              </a:rPr>
              <a:t>.</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I certificati presenti nel file sono quelli che sono stati emessi/presi in carico da medici appartenenti all'unità operativa del responsabile attualmente loggato. L'operatore può quindi utilizzare il file scaricato per le proprie operazioni o archiviazione secondo necessità.</a:t>
            </a:r>
            <a:endParaRPr lang="en-US" sz="1400">
              <a:solidFill>
                <a:srgbClr val="003D69"/>
              </a:solidFill>
              <a:cs typeface="Arial"/>
            </a:endParaRPr>
          </a:p>
          <a:p>
            <a:pPr marL="285750" indent="-285750">
              <a:lnSpc>
                <a:spcPct val="150000"/>
              </a:lnSpc>
              <a:buFont typeface="Arial"/>
              <a:buChar char="•"/>
            </a:pPr>
            <a:endParaRPr lang="it-IT" sz="1400" dirty="0">
              <a:solidFill>
                <a:srgbClr val="000000"/>
              </a:solidFill>
              <a:cs typeface="Arial"/>
            </a:endParaRPr>
          </a:p>
        </p:txBody>
      </p:sp>
    </p:spTree>
    <p:extLst>
      <p:ext uri="{BB962C8B-B14F-4D97-AF65-F5344CB8AC3E}">
        <p14:creationId xmlns:p14="http://schemas.microsoft.com/office/powerpoint/2010/main" val="3801585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34A33B16-0148-6EE8-F833-1E7C5F7C7EB5}"/>
              </a:ext>
            </a:extLst>
          </p:cNvPr>
          <p:cNvGrpSpPr/>
          <p:nvPr/>
        </p:nvGrpSpPr>
        <p:grpSpPr>
          <a:xfrm>
            <a:off x="1004888" y="2273326"/>
            <a:ext cx="500793" cy="2611855"/>
            <a:chOff x="442181" y="1593387"/>
            <a:chExt cx="488380" cy="2669843"/>
          </a:xfrm>
        </p:grpSpPr>
        <p:sp>
          <p:nvSpPr>
            <p:cNvPr id="3" name="Rettangolo 2">
              <a:extLst>
                <a:ext uri="{FF2B5EF4-FFF2-40B4-BE49-F238E27FC236}">
                  <a16:creationId xmlns:a16="http://schemas.microsoft.com/office/drawing/2014/main" id="{4DD117F8-936C-EDDE-828D-78116F3D986D}"/>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EE7D1C91-FFA3-BAB0-3BBC-2FC5B02D6D53}"/>
                </a:ext>
              </a:extLst>
            </p:cNvPr>
            <p:cNvSpPr/>
            <p:nvPr/>
          </p:nvSpPr>
          <p:spPr>
            <a:xfrm>
              <a:off x="516729" y="4155229"/>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5" name="Rettangolo 4">
            <a:extLst>
              <a:ext uri="{FF2B5EF4-FFF2-40B4-BE49-F238E27FC236}">
                <a16:creationId xmlns:a16="http://schemas.microsoft.com/office/drawing/2014/main" id="{BA3C224E-EAAE-8720-FC17-ACF78CED503E}"/>
              </a:ext>
            </a:extLst>
          </p:cNvPr>
          <p:cNvSpPr/>
          <p:nvPr/>
        </p:nvSpPr>
        <p:spPr>
          <a:xfrm>
            <a:off x="1004889" y="2534878"/>
            <a:ext cx="110745" cy="2570703"/>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CasellaDiTesto 1">
            <a:extLst>
              <a:ext uri="{FF2B5EF4-FFF2-40B4-BE49-F238E27FC236}">
                <a16:creationId xmlns:a16="http://schemas.microsoft.com/office/drawing/2014/main" id="{612E8B59-4455-950B-B0B7-D24CCD09C666}"/>
              </a:ext>
            </a:extLst>
          </p:cNvPr>
          <p:cNvSpPr txBox="1"/>
          <p:nvPr/>
        </p:nvSpPr>
        <p:spPr>
          <a:xfrm>
            <a:off x="1632503" y="274744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7" name="CasellaDiTesto 9">
            <a:extLst>
              <a:ext uri="{FF2B5EF4-FFF2-40B4-BE49-F238E27FC236}">
                <a16:creationId xmlns:a16="http://schemas.microsoft.com/office/drawing/2014/main" id="{34ED3C08-8497-4D9C-BBCF-AB52BDEF4FD6}"/>
              </a:ext>
            </a:extLst>
          </p:cNvPr>
          <p:cNvSpPr txBox="1"/>
          <p:nvPr/>
        </p:nvSpPr>
        <p:spPr>
          <a:xfrm>
            <a:off x="1632503" y="322156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8" name="CasellaDiTesto 9">
            <a:extLst>
              <a:ext uri="{FF2B5EF4-FFF2-40B4-BE49-F238E27FC236}">
                <a16:creationId xmlns:a16="http://schemas.microsoft.com/office/drawing/2014/main" id="{9C3DE8F8-EA85-4F96-A24F-9444A87939F8}"/>
              </a:ext>
            </a:extLst>
          </p:cNvPr>
          <p:cNvSpPr txBox="1"/>
          <p:nvPr/>
        </p:nvSpPr>
        <p:spPr>
          <a:xfrm>
            <a:off x="1632503" y="3695680"/>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9" name="CasellaDiTesto 9">
            <a:extLst>
              <a:ext uri="{FF2B5EF4-FFF2-40B4-BE49-F238E27FC236}">
                <a16:creationId xmlns:a16="http://schemas.microsoft.com/office/drawing/2014/main" id="{7D007E76-AC74-40AB-972F-30BA53CD3799}"/>
              </a:ext>
            </a:extLst>
          </p:cNvPr>
          <p:cNvSpPr txBox="1"/>
          <p:nvPr/>
        </p:nvSpPr>
        <p:spPr>
          <a:xfrm>
            <a:off x="1632503" y="416979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a:t>
            </a:r>
            <a:r>
              <a:rPr lang="it-IT" sz="2400" b="0" dirty="0">
                <a:solidFill>
                  <a:srgbClr val="012B51"/>
                </a:solidFill>
                <a:latin typeface="+mn-lt"/>
              </a:rPr>
              <a:t>Responsabile Unità Operativa - </a:t>
            </a:r>
            <a:r>
              <a:rPr lang="it-IT" dirty="0"/>
              <a:t>HUB </a:t>
            </a:r>
          </a:p>
        </p:txBody>
      </p:sp>
      <p:sp>
        <p:nvSpPr>
          <p:cNvPr id="10" name="CasellaDiTesto 9">
            <a:extLst>
              <a:ext uri="{FF2B5EF4-FFF2-40B4-BE49-F238E27FC236}">
                <a16:creationId xmlns:a16="http://schemas.microsoft.com/office/drawing/2014/main" id="{A2750B31-D67A-DC43-8378-278731AF93C2}"/>
              </a:ext>
            </a:extLst>
          </p:cNvPr>
          <p:cNvSpPr txBox="1"/>
          <p:nvPr/>
        </p:nvSpPr>
        <p:spPr>
          <a:xfrm>
            <a:off x="1632503" y="227332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11" name="CasellaDiTesto 9">
            <a:extLst>
              <a:ext uri="{FF2B5EF4-FFF2-40B4-BE49-F238E27FC236}">
                <a16:creationId xmlns:a16="http://schemas.microsoft.com/office/drawing/2014/main" id="{A708A207-B0A2-7B51-DA74-1B7253732487}"/>
              </a:ext>
            </a:extLst>
          </p:cNvPr>
          <p:cNvSpPr txBox="1"/>
          <p:nvPr/>
        </p:nvSpPr>
        <p:spPr>
          <a:xfrm>
            <a:off x="1632500" y="4643916"/>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
        <p:nvSpPr>
          <p:cNvPr id="12"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spTree>
    <p:extLst>
      <p:ext uri="{BB962C8B-B14F-4D97-AF65-F5344CB8AC3E}">
        <p14:creationId xmlns:p14="http://schemas.microsoft.com/office/powerpoint/2010/main" val="1648880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cs typeface="Arial"/>
              </a:rPr>
              <a:t>06 – Canale di Assistenza</a:t>
            </a:r>
            <a:endParaRPr lang="it-IT" dirty="0"/>
          </a:p>
        </p:txBody>
      </p:sp>
      <p:pic>
        <p:nvPicPr>
          <p:cNvPr id="5" name="Immagine 4">
            <a:extLst>
              <a:ext uri="{FF2B5EF4-FFF2-40B4-BE49-F238E27FC236}">
                <a16:creationId xmlns:a16="http://schemas.microsoft.com/office/drawing/2014/main" id="{263E08CD-F950-6AE8-D9B4-5A784D2A8DF7}"/>
              </a:ext>
            </a:extLst>
          </p:cNvPr>
          <p:cNvPicPr>
            <a:picLocks noChangeAspect="1"/>
          </p:cNvPicPr>
          <p:nvPr/>
        </p:nvPicPr>
        <p:blipFill>
          <a:blip r:embed="rId2"/>
          <a:stretch>
            <a:fillRect/>
          </a:stretch>
        </p:blipFill>
        <p:spPr>
          <a:xfrm>
            <a:off x="5708621" y="1720555"/>
            <a:ext cx="6166338" cy="2725230"/>
          </a:xfrm>
          <a:prstGeom prst="rect">
            <a:avLst/>
          </a:prstGeom>
          <a:ln>
            <a:solidFill>
              <a:srgbClr val="4472C4"/>
            </a:solidFill>
          </a:ln>
        </p:spPr>
      </p:pic>
      <p:sp>
        <p:nvSpPr>
          <p:cNvPr id="6" name="Ovale 5">
            <a:extLst>
              <a:ext uri="{FF2B5EF4-FFF2-40B4-BE49-F238E27FC236}">
                <a16:creationId xmlns:a16="http://schemas.microsoft.com/office/drawing/2014/main" id="{11C83845-DD20-0EA9-9BD2-938EAFF4F530}"/>
              </a:ext>
            </a:extLst>
          </p:cNvPr>
          <p:cNvSpPr/>
          <p:nvPr/>
        </p:nvSpPr>
        <p:spPr>
          <a:xfrm>
            <a:off x="11563825" y="4029223"/>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2" name="Rettangolo 1">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3" name="Rettangolo 2">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3.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TotalTime>
  <Words>2070</Words>
  <Application>Microsoft Office PowerPoint</Application>
  <PresentationFormat>Widescreen</PresentationFormat>
  <Paragraphs>237</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825</cp:revision>
  <dcterms:created xsi:type="dcterms:W3CDTF">2020-04-07T10:41:41Z</dcterms:created>
  <dcterms:modified xsi:type="dcterms:W3CDTF">2026-10-09T15:40:47Z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