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3"/>
  </p:notesMasterIdLst>
  <p:handoutMasterIdLst>
    <p:handoutMasterId r:id="rId54"/>
  </p:handoutMasterIdLst>
  <p:sldIdLst>
    <p:sldId id="2147377771" r:id="rId5"/>
    <p:sldId id="2147377823" r:id="rId6"/>
    <p:sldId id="2147377828" r:id="rId7"/>
    <p:sldId id="2147377824" r:id="rId8"/>
    <p:sldId id="2147377777" r:id="rId9"/>
    <p:sldId id="2147377825" r:id="rId10"/>
    <p:sldId id="2147377779" r:id="rId11"/>
    <p:sldId id="2147377780" r:id="rId12"/>
    <p:sldId id="2147377826" r:id="rId13"/>
    <p:sldId id="2147377829" r:id="rId14"/>
    <p:sldId id="2147377783" r:id="rId15"/>
    <p:sldId id="2147377784" r:id="rId16"/>
    <p:sldId id="2147377827" r:id="rId17"/>
    <p:sldId id="2147377787" r:id="rId18"/>
    <p:sldId id="2147377788" r:id="rId19"/>
    <p:sldId id="2147377789" r:id="rId20"/>
    <p:sldId id="2147377790" r:id="rId21"/>
    <p:sldId id="2147377791" r:id="rId22"/>
    <p:sldId id="2147377792" r:id="rId23"/>
    <p:sldId id="2147377793" r:id="rId24"/>
    <p:sldId id="2147377794" r:id="rId25"/>
    <p:sldId id="2147377795" r:id="rId26"/>
    <p:sldId id="2147377796" r:id="rId27"/>
    <p:sldId id="2147377819" r:id="rId28"/>
    <p:sldId id="2147377820" r:id="rId29"/>
    <p:sldId id="2147377821" r:id="rId30"/>
    <p:sldId id="2147377822" r:id="rId31"/>
    <p:sldId id="2147377797" r:id="rId32"/>
    <p:sldId id="2147377799" r:id="rId33"/>
    <p:sldId id="2147377800" r:id="rId34"/>
    <p:sldId id="2147377801" r:id="rId35"/>
    <p:sldId id="2147377802" r:id="rId36"/>
    <p:sldId id="2147377803" r:id="rId37"/>
    <p:sldId id="2147377804" r:id="rId38"/>
    <p:sldId id="2147377805" r:id="rId39"/>
    <p:sldId id="2147377806" r:id="rId40"/>
    <p:sldId id="2147377807" r:id="rId41"/>
    <p:sldId id="2147377808" r:id="rId42"/>
    <p:sldId id="2147377809" r:id="rId43"/>
    <p:sldId id="2147377810" r:id="rId44"/>
    <p:sldId id="2147377811" r:id="rId45"/>
    <p:sldId id="2147377812" r:id="rId46"/>
    <p:sldId id="2147377813" r:id="rId47"/>
    <p:sldId id="2147377814" r:id="rId48"/>
    <p:sldId id="2147377816" r:id="rId49"/>
    <p:sldId id="2147377817" r:id="rId50"/>
    <p:sldId id="2147377818" r:id="rId51"/>
    <p:sldId id="2147377741" r:id="rId5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D7A3590C-C91B-4064-94A3-AF440FCFCFDD}">
          <p14:sldIdLst>
            <p14:sldId id="2147377771"/>
            <p14:sldId id="2147377823"/>
            <p14:sldId id="2147377828"/>
            <p14:sldId id="2147377824"/>
            <p14:sldId id="2147377777"/>
            <p14:sldId id="2147377825"/>
            <p14:sldId id="2147377779"/>
            <p14:sldId id="2147377780"/>
            <p14:sldId id="2147377826"/>
            <p14:sldId id="2147377829"/>
            <p14:sldId id="2147377783"/>
            <p14:sldId id="2147377784"/>
            <p14:sldId id="2147377827"/>
            <p14:sldId id="2147377787"/>
            <p14:sldId id="2147377788"/>
            <p14:sldId id="2147377789"/>
            <p14:sldId id="2147377790"/>
            <p14:sldId id="2147377791"/>
            <p14:sldId id="2147377792"/>
            <p14:sldId id="2147377793"/>
            <p14:sldId id="2147377794"/>
            <p14:sldId id="2147377795"/>
            <p14:sldId id="2147377796"/>
            <p14:sldId id="2147377819"/>
            <p14:sldId id="2147377820"/>
            <p14:sldId id="2147377821"/>
            <p14:sldId id="2147377822"/>
            <p14:sldId id="2147377797"/>
            <p14:sldId id="2147377799"/>
            <p14:sldId id="2147377800"/>
            <p14:sldId id="2147377801"/>
            <p14:sldId id="2147377802"/>
            <p14:sldId id="2147377803"/>
            <p14:sldId id="2147377804"/>
            <p14:sldId id="2147377805"/>
            <p14:sldId id="2147377806"/>
            <p14:sldId id="2147377807"/>
            <p14:sldId id="2147377808"/>
            <p14:sldId id="2147377809"/>
            <p14:sldId id="2147377810"/>
            <p14:sldId id="2147377811"/>
            <p14:sldId id="2147377812"/>
            <p14:sldId id="2147377813"/>
            <p14:sldId id="2147377814"/>
            <p14:sldId id="2147377816"/>
            <p14:sldId id="2147377817"/>
            <p14:sldId id="2147377818"/>
            <p14:sldId id="2147377741"/>
          </p14:sldIdLst>
        </p14:section>
      </p14:sectionLst>
    </p:ext>
    <p:ext uri="{EFAFB233-063F-42B5-8137-9DF3F51BA10A}">
      <p15:sldGuideLst xmlns:p15="http://schemas.microsoft.com/office/powerpoint/2012/main">
        <p15:guide id="1" orient="horz" pos="2115"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323D0D-C914-D497-594A-E2517378E3E1}" name="Bortone Ivana" initials="BI" userId="S::ivana.bortone@exprivia.com::bdd9bb90-5c37-4c50-87f0-f0f3126af813" providerId="AD"/>
  <p188:author id="{A276F938-C8D5-07DA-3ED9-CF8E3E978B56}" name="Signoriello, Stefano" initials="SS" userId="S::stefano.signoriello@dxc.com::4c112d79-4149-4b34-8ea3-31776ddd8a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34B74"/>
    <a:srgbClr val="2E4E84"/>
    <a:srgbClr val="2F568D"/>
    <a:srgbClr val="3093BD"/>
    <a:srgbClr val="B94619"/>
    <a:srgbClr val="E66216"/>
    <a:srgbClr val="FFF9C4"/>
    <a:srgbClr val="E8F5E9"/>
    <a:srgbClr val="FCE4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869" dt="2026-10-08T15:23:07.636"/>
    <p1510:client id="{0275868C-BDFA-82B0-9A49-04CE18CDA913}" v="1" dt="2026-10-08T15:27:51.480"/>
    <p1510:client id="{9C122266-50FC-87C4-5A93-E7B47E12D2FE}" v="16" dt="2026-10-09T07:24:11.662"/>
    <p1510:client id="{AAC1035F-6DFE-CEA9-2851-A2AE49EA4F98}" v="88" dt="2026-10-09T14:35:52.786"/>
    <p1510:client id="{B87FF570-CBA9-FEE6-4DB5-1D97C0AA3F69}" v="50" dt="2026-10-07T14:38:07.2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22" d="100"/>
          <a:sy n="122" d="100"/>
        </p:scale>
        <p:origin x="-1762" y="-802"/>
      </p:cViewPr>
      <p:guideLst>
        <p:guide orient="horz" pos="2115"/>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61" Type="http://schemas.microsoft.com/office/2018/10/relationships/authors" Target="author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ita Matteo" userId="S::matteo.gaita@exprivia.com::3b34493c-787a-4579-8e1b-874cb6e86215" providerId="AD" clId="Web-{2430851B-45E4-138D-51A4-8D8DCEC1832C}"/>
    <pc:docChg chg="modSld">
      <pc:chgData name="Gaita Matteo" userId="S::matteo.gaita@exprivia.com::3b34493c-787a-4579-8e1b-874cb6e86215" providerId="AD" clId="Web-{2430851B-45E4-138D-51A4-8D8DCEC1832C}" dt="2026-10-05T13:19:10.952" v="159" actId="1076"/>
      <pc:docMkLst>
        <pc:docMk/>
      </pc:docMkLst>
      <pc:sldChg chg="modSp">
        <pc:chgData name="Gaita Matteo" userId="S::matteo.gaita@exprivia.com::3b34493c-787a-4579-8e1b-874cb6e86215" providerId="AD" clId="Web-{2430851B-45E4-138D-51A4-8D8DCEC1832C}" dt="2026-10-05T12:58:09.389" v="101"/>
        <pc:sldMkLst>
          <pc:docMk/>
          <pc:sldMk cId="1953713917" sldId="2147377797"/>
        </pc:sldMkLst>
        <pc:picChg chg="mod">
          <ac:chgData name="Gaita Matteo" userId="S::matteo.gaita@exprivia.com::3b34493c-787a-4579-8e1b-874cb6e86215" providerId="AD" clId="Web-{2430851B-45E4-138D-51A4-8D8DCEC1832C}" dt="2026-10-05T12:58:09.389" v="101"/>
          <ac:picMkLst>
            <pc:docMk/>
            <pc:sldMk cId="1953713917" sldId="2147377797"/>
            <ac:picMk id="17" creationId="{FA465696-7BA2-9880-BC5E-AEE252BE507A}"/>
          </ac:picMkLst>
        </pc:picChg>
      </pc:sldChg>
      <pc:sldChg chg="modSp">
        <pc:chgData name="Gaita Matteo" userId="S::matteo.gaita@exprivia.com::3b34493c-787a-4579-8e1b-874cb6e86215" providerId="AD" clId="Web-{2430851B-45E4-138D-51A4-8D8DCEC1832C}" dt="2026-10-05T12:59:49.156" v="102"/>
        <pc:sldMkLst>
          <pc:docMk/>
          <pc:sldMk cId="1067501741" sldId="2147377799"/>
        </pc:sldMkLst>
        <pc:picChg chg="mod">
          <ac:chgData name="Gaita Matteo" userId="S::matteo.gaita@exprivia.com::3b34493c-787a-4579-8e1b-874cb6e86215" providerId="AD" clId="Web-{2430851B-45E4-138D-51A4-8D8DCEC1832C}" dt="2026-10-05T12:59:49.156" v="102"/>
          <ac:picMkLst>
            <pc:docMk/>
            <pc:sldMk cId="1067501741" sldId="2147377799"/>
            <ac:picMk id="9" creationId="{3E2A98D1-C816-F9E7-5C2D-208E6FF88CCA}"/>
          </ac:picMkLst>
        </pc:picChg>
      </pc:sldChg>
      <pc:sldChg chg="addSp delSp modSp">
        <pc:chgData name="Gaita Matteo" userId="S::matteo.gaita@exprivia.com::3b34493c-787a-4579-8e1b-874cb6e86215" providerId="AD" clId="Web-{2430851B-45E4-138D-51A4-8D8DCEC1832C}" dt="2026-10-05T13:01:02.751" v="111"/>
        <pc:sldMkLst>
          <pc:docMk/>
          <pc:sldMk cId="643344261" sldId="2147377800"/>
        </pc:sldMkLst>
        <pc:picChg chg="add mod">
          <ac:chgData name="Gaita Matteo" userId="S::matteo.gaita@exprivia.com::3b34493c-787a-4579-8e1b-874cb6e86215" providerId="AD" clId="Web-{2430851B-45E4-138D-51A4-8D8DCEC1832C}" dt="2026-10-05T13:00:36.016" v="107" actId="1076"/>
          <ac:picMkLst>
            <pc:docMk/>
            <pc:sldMk cId="643344261" sldId="2147377800"/>
            <ac:picMk id="3" creationId="{13D2445B-6237-233D-C9AC-B1F6ECC02606}"/>
          </ac:picMkLst>
        </pc:picChg>
        <pc:cxnChg chg="add mod">
          <ac:chgData name="Gaita Matteo" userId="S::matteo.gaita@exprivia.com::3b34493c-787a-4579-8e1b-874cb6e86215" providerId="AD" clId="Web-{2430851B-45E4-138D-51A4-8D8DCEC1832C}" dt="2026-10-05T13:01:02.751" v="111"/>
          <ac:cxnSpMkLst>
            <pc:docMk/>
            <pc:sldMk cId="643344261" sldId="2147377800"/>
            <ac:cxnSpMk id="4" creationId="{FC346AB3-CBCB-BF44-530D-D5A415BB1634}"/>
          </ac:cxnSpMkLst>
        </pc:cxnChg>
      </pc:sldChg>
      <pc:sldChg chg="addSp modSp">
        <pc:chgData name="Gaita Matteo" userId="S::matteo.gaita@exprivia.com::3b34493c-787a-4579-8e1b-874cb6e86215" providerId="AD" clId="Web-{2430851B-45E4-138D-51A4-8D8DCEC1832C}" dt="2026-10-05T12:35:50.873" v="14"/>
        <pc:sldMkLst>
          <pc:docMk/>
          <pc:sldMk cId="3814144985" sldId="2147377805"/>
        </pc:sldMkLst>
        <pc:picChg chg="add mod">
          <ac:chgData name="Gaita Matteo" userId="S::matteo.gaita@exprivia.com::3b34493c-787a-4579-8e1b-874cb6e86215" providerId="AD" clId="Web-{2430851B-45E4-138D-51A4-8D8DCEC1832C}" dt="2026-10-05T12:35:50.873" v="14"/>
          <ac:picMkLst>
            <pc:docMk/>
            <pc:sldMk cId="3814144985" sldId="2147377805"/>
            <ac:picMk id="4" creationId="{C28BEB7E-4551-8425-BA68-CFA4E92A97C2}"/>
          </ac:picMkLst>
        </pc:picChg>
        <pc:picChg chg="add mod">
          <ac:chgData name="Gaita Matteo" userId="S::matteo.gaita@exprivia.com::3b34493c-787a-4579-8e1b-874cb6e86215" providerId="AD" clId="Web-{2430851B-45E4-138D-51A4-8D8DCEC1832C}" dt="2026-10-05T12:35:49.138" v="13"/>
          <ac:picMkLst>
            <pc:docMk/>
            <pc:sldMk cId="3814144985" sldId="2147377805"/>
            <ac:picMk id="5" creationId="{75EFBD02-DF36-1233-31F4-1B7A6202BC64}"/>
          </ac:picMkLst>
        </pc:picChg>
      </pc:sldChg>
      <pc:sldChg chg="addSp delSp modSp">
        <pc:chgData name="Gaita Matteo" userId="S::matteo.gaita@exprivia.com::3b34493c-787a-4579-8e1b-874cb6e86215" providerId="AD" clId="Web-{2430851B-45E4-138D-51A4-8D8DCEC1832C}" dt="2026-10-05T12:40:02.579" v="39"/>
        <pc:sldMkLst>
          <pc:docMk/>
          <pc:sldMk cId="1479746515" sldId="2147377806"/>
        </pc:sldMkLst>
        <pc:picChg chg="add mod">
          <ac:chgData name="Gaita Matteo" userId="S::matteo.gaita@exprivia.com::3b34493c-787a-4579-8e1b-874cb6e86215" providerId="AD" clId="Web-{2430851B-45E4-138D-51A4-8D8DCEC1832C}" dt="2026-10-05T12:40:02.579" v="39"/>
          <ac:picMkLst>
            <pc:docMk/>
            <pc:sldMk cId="1479746515" sldId="2147377806"/>
            <ac:picMk id="5" creationId="{2B041B8B-6CF7-44C7-8EDB-109B5B1A2042}"/>
          </ac:picMkLst>
        </pc:picChg>
      </pc:sldChg>
      <pc:sldChg chg="addSp modSp">
        <pc:chgData name="Gaita Matteo" userId="S::matteo.gaita@exprivia.com::3b34493c-787a-4579-8e1b-874cb6e86215" providerId="AD" clId="Web-{2430851B-45E4-138D-51A4-8D8DCEC1832C}" dt="2026-10-05T12:41:11.064" v="43"/>
        <pc:sldMkLst>
          <pc:docMk/>
          <pc:sldMk cId="1653490881" sldId="2147377807"/>
        </pc:sldMkLst>
        <pc:picChg chg="add mod">
          <ac:chgData name="Gaita Matteo" userId="S::matteo.gaita@exprivia.com::3b34493c-787a-4579-8e1b-874cb6e86215" providerId="AD" clId="Web-{2430851B-45E4-138D-51A4-8D8DCEC1832C}" dt="2026-10-05T12:41:11.064" v="43"/>
          <ac:picMkLst>
            <pc:docMk/>
            <pc:sldMk cId="1653490881" sldId="2147377807"/>
            <ac:picMk id="4" creationId="{5DE69696-83D2-10A2-8CC4-BEFAFAC5C478}"/>
          </ac:picMkLst>
        </pc:picChg>
      </pc:sldChg>
      <pc:sldChg chg="addSp modSp">
        <pc:chgData name="Gaita Matteo" userId="S::matteo.gaita@exprivia.com::3b34493c-787a-4579-8e1b-874cb6e86215" providerId="AD" clId="Web-{2430851B-45E4-138D-51A4-8D8DCEC1832C}" dt="2026-10-05T12:42:31.393" v="48"/>
        <pc:sldMkLst>
          <pc:docMk/>
          <pc:sldMk cId="233075885" sldId="2147377808"/>
        </pc:sldMkLst>
        <pc:picChg chg="add mod">
          <ac:chgData name="Gaita Matteo" userId="S::matteo.gaita@exprivia.com::3b34493c-787a-4579-8e1b-874cb6e86215" providerId="AD" clId="Web-{2430851B-45E4-138D-51A4-8D8DCEC1832C}" dt="2026-10-05T12:42:31.393" v="48"/>
          <ac:picMkLst>
            <pc:docMk/>
            <pc:sldMk cId="233075885" sldId="2147377808"/>
            <ac:picMk id="4" creationId="{2B3FC740-7E26-408F-B59C-131278FA4FF5}"/>
          </ac:picMkLst>
        </pc:picChg>
      </pc:sldChg>
      <pc:sldChg chg="addSp modSp">
        <pc:chgData name="Gaita Matteo" userId="S::matteo.gaita@exprivia.com::3b34493c-787a-4579-8e1b-874cb6e86215" providerId="AD" clId="Web-{2430851B-45E4-138D-51A4-8D8DCEC1832C}" dt="2026-10-05T12:43:32.394" v="57" actId="1076"/>
        <pc:sldMkLst>
          <pc:docMk/>
          <pc:sldMk cId="565148764" sldId="2147377809"/>
        </pc:sldMkLst>
        <pc:picChg chg="add mod">
          <ac:chgData name="Gaita Matteo" userId="S::matteo.gaita@exprivia.com::3b34493c-787a-4579-8e1b-874cb6e86215" providerId="AD" clId="Web-{2430851B-45E4-138D-51A4-8D8DCEC1832C}" dt="2026-10-05T12:43:32.394" v="57" actId="1076"/>
          <ac:picMkLst>
            <pc:docMk/>
            <pc:sldMk cId="565148764" sldId="2147377809"/>
            <ac:picMk id="4" creationId="{148DC9DF-00A3-E00F-3E03-16245975830D}"/>
          </ac:picMkLst>
        </pc:picChg>
      </pc:sldChg>
      <pc:sldChg chg="addSp modSp">
        <pc:chgData name="Gaita Matteo" userId="S::matteo.gaita@exprivia.com::3b34493c-787a-4579-8e1b-874cb6e86215" providerId="AD" clId="Web-{2430851B-45E4-138D-51A4-8D8DCEC1832C}" dt="2026-10-05T12:45:09.614" v="64"/>
        <pc:sldMkLst>
          <pc:docMk/>
          <pc:sldMk cId="384876684" sldId="2147377810"/>
        </pc:sldMkLst>
        <pc:picChg chg="add mod">
          <ac:chgData name="Gaita Matteo" userId="S::matteo.gaita@exprivia.com::3b34493c-787a-4579-8e1b-874cb6e86215" providerId="AD" clId="Web-{2430851B-45E4-138D-51A4-8D8DCEC1832C}" dt="2026-10-05T12:45:09.614" v="64"/>
          <ac:picMkLst>
            <pc:docMk/>
            <pc:sldMk cId="384876684" sldId="2147377810"/>
            <ac:picMk id="4" creationId="{4F49F2C0-78AA-5654-9D36-D8C1044386DE}"/>
          </ac:picMkLst>
        </pc:picChg>
      </pc:sldChg>
      <pc:sldChg chg="addSp modSp">
        <pc:chgData name="Gaita Matteo" userId="S::matteo.gaita@exprivia.com::3b34493c-787a-4579-8e1b-874cb6e86215" providerId="AD" clId="Web-{2430851B-45E4-138D-51A4-8D8DCEC1832C}" dt="2026-10-05T12:45:25.286" v="67" actId="1076"/>
        <pc:sldMkLst>
          <pc:docMk/>
          <pc:sldMk cId="4048525866" sldId="2147377811"/>
        </pc:sldMkLst>
        <pc:picChg chg="add mod">
          <ac:chgData name="Gaita Matteo" userId="S::matteo.gaita@exprivia.com::3b34493c-787a-4579-8e1b-874cb6e86215" providerId="AD" clId="Web-{2430851B-45E4-138D-51A4-8D8DCEC1832C}" dt="2026-10-05T12:45:25.286" v="67" actId="1076"/>
          <ac:picMkLst>
            <pc:docMk/>
            <pc:sldMk cId="4048525866" sldId="2147377811"/>
            <ac:picMk id="3" creationId="{B19132F4-3001-4EC2-CCFF-100C8B8CA6DF}"/>
          </ac:picMkLst>
        </pc:picChg>
      </pc:sldChg>
      <pc:sldChg chg="addSp modSp">
        <pc:chgData name="Gaita Matteo" userId="S::matteo.gaita@exprivia.com::3b34493c-787a-4579-8e1b-874cb6e86215" providerId="AD" clId="Web-{2430851B-45E4-138D-51A4-8D8DCEC1832C}" dt="2026-10-05T12:46:09.943" v="72" actId="1076"/>
        <pc:sldMkLst>
          <pc:docMk/>
          <pc:sldMk cId="2415983711" sldId="2147377812"/>
        </pc:sldMkLst>
        <pc:picChg chg="add mod">
          <ac:chgData name="Gaita Matteo" userId="S::matteo.gaita@exprivia.com::3b34493c-787a-4579-8e1b-874cb6e86215" providerId="AD" clId="Web-{2430851B-45E4-138D-51A4-8D8DCEC1832C}" dt="2026-10-05T12:46:09.943" v="72" actId="1076"/>
          <ac:picMkLst>
            <pc:docMk/>
            <pc:sldMk cId="2415983711" sldId="2147377812"/>
            <ac:picMk id="5" creationId="{4331E8F5-E78A-B58E-0AB7-7794E6D36036}"/>
          </ac:picMkLst>
        </pc:picChg>
      </pc:sldChg>
      <pc:sldChg chg="addSp delSp modSp">
        <pc:chgData name="Gaita Matteo" userId="S::matteo.gaita@exprivia.com::3b34493c-787a-4579-8e1b-874cb6e86215" providerId="AD" clId="Web-{2430851B-45E4-138D-51A4-8D8DCEC1832C}" dt="2026-10-05T13:02:37.596" v="116"/>
        <pc:sldMkLst>
          <pc:docMk/>
          <pc:sldMk cId="2307113523" sldId="2147377813"/>
        </pc:sldMkLst>
        <pc:spChg chg="add del mod">
          <ac:chgData name="Gaita Matteo" userId="S::matteo.gaita@exprivia.com::3b34493c-787a-4579-8e1b-874cb6e86215" providerId="AD" clId="Web-{2430851B-45E4-138D-51A4-8D8DCEC1832C}" dt="2026-10-05T12:48:22.195" v="87" actId="20577"/>
          <ac:spMkLst>
            <pc:docMk/>
            <pc:sldMk cId="2307113523" sldId="2147377813"/>
            <ac:spMk id="12" creationId="{C2DB1000-BC31-C1AD-ECB0-0D03633433D7}"/>
          </ac:spMkLst>
        </pc:spChg>
        <pc:picChg chg="add mod">
          <ac:chgData name="Gaita Matteo" userId="S::matteo.gaita@exprivia.com::3b34493c-787a-4579-8e1b-874cb6e86215" providerId="AD" clId="Web-{2430851B-45E4-138D-51A4-8D8DCEC1832C}" dt="2026-10-05T12:48:04.741" v="78" actId="1076"/>
          <ac:picMkLst>
            <pc:docMk/>
            <pc:sldMk cId="2307113523" sldId="2147377813"/>
            <ac:picMk id="8" creationId="{AABACC75-7FD3-C7C0-A548-8BB86FD96E7F}"/>
          </ac:picMkLst>
        </pc:picChg>
        <pc:picChg chg="add">
          <ac:chgData name="Gaita Matteo" userId="S::matteo.gaita@exprivia.com::3b34493c-787a-4579-8e1b-874cb6e86215" providerId="AD" clId="Web-{2430851B-45E4-138D-51A4-8D8DCEC1832C}" dt="2026-10-05T13:02:21.846" v="113"/>
          <ac:picMkLst>
            <pc:docMk/>
            <pc:sldMk cId="2307113523" sldId="2147377813"/>
            <ac:picMk id="15" creationId="{8E37685B-31F9-69A8-FEBC-39BFC3A40099}"/>
          </ac:picMkLst>
        </pc:picChg>
        <pc:cxnChg chg="add mod">
          <ac:chgData name="Gaita Matteo" userId="S::matteo.gaita@exprivia.com::3b34493c-787a-4579-8e1b-874cb6e86215" providerId="AD" clId="Web-{2430851B-45E4-138D-51A4-8D8DCEC1832C}" dt="2026-10-05T13:02:37.596" v="116"/>
          <ac:cxnSpMkLst>
            <pc:docMk/>
            <pc:sldMk cId="2307113523" sldId="2147377813"/>
            <ac:cxnSpMk id="16" creationId="{18AD38CC-D5C2-1DF8-081F-9F147D521670}"/>
          </ac:cxnSpMkLst>
        </pc:cxnChg>
      </pc:sldChg>
      <pc:sldChg chg="addSp delSp modSp">
        <pc:chgData name="Gaita Matteo" userId="S::matteo.gaita@exprivia.com::3b34493c-787a-4579-8e1b-874cb6e86215" providerId="AD" clId="Web-{2430851B-45E4-138D-51A4-8D8DCEC1832C}" dt="2026-10-05T13:04:58.363" v="126"/>
        <pc:sldMkLst>
          <pc:docMk/>
          <pc:sldMk cId="1677657646" sldId="2147377814"/>
        </pc:sldMkLst>
        <pc:picChg chg="add mod">
          <ac:chgData name="Gaita Matteo" userId="S::matteo.gaita@exprivia.com::3b34493c-787a-4579-8e1b-874cb6e86215" providerId="AD" clId="Web-{2430851B-45E4-138D-51A4-8D8DCEC1832C}" dt="2026-10-05T13:04:58.363" v="126"/>
          <ac:picMkLst>
            <pc:docMk/>
            <pc:sldMk cId="1677657646" sldId="2147377814"/>
            <ac:picMk id="5" creationId="{D1CFDBC2-AB09-47B3-344C-128D6AA50362}"/>
          </ac:picMkLst>
        </pc:picChg>
      </pc:sldChg>
      <pc:sldChg chg="addSp modSp">
        <pc:chgData name="Gaita Matteo" userId="S::matteo.gaita@exprivia.com::3b34493c-787a-4579-8e1b-874cb6e86215" providerId="AD" clId="Web-{2430851B-45E4-138D-51A4-8D8DCEC1832C}" dt="2026-10-05T13:19:10.952" v="159" actId="1076"/>
        <pc:sldMkLst>
          <pc:docMk/>
          <pc:sldMk cId="2333296320" sldId="2147377818"/>
        </pc:sldMkLst>
        <pc:spChg chg="add mod">
          <ac:chgData name="Gaita Matteo" userId="S::matteo.gaita@exprivia.com::3b34493c-787a-4579-8e1b-874cb6e86215" providerId="AD" clId="Web-{2430851B-45E4-138D-51A4-8D8DCEC1832C}" dt="2026-10-05T13:19:10.952" v="159" actId="1076"/>
          <ac:spMkLst>
            <pc:docMk/>
            <pc:sldMk cId="2333296320" sldId="2147377818"/>
            <ac:spMk id="3" creationId="{418C6DF5-C1B6-68E4-BDED-E22E1A15685E}"/>
          </ac:spMkLst>
        </pc:spChg>
        <pc:picChg chg="add mod">
          <ac:chgData name="Gaita Matteo" userId="S::matteo.gaita@exprivia.com::3b34493c-787a-4579-8e1b-874cb6e86215" providerId="AD" clId="Web-{2430851B-45E4-138D-51A4-8D8DCEC1832C}" dt="2026-10-05T13:18:33.498" v="157"/>
          <ac:picMkLst>
            <pc:docMk/>
            <pc:sldMk cId="2333296320" sldId="2147377818"/>
            <ac:picMk id="2" creationId="{D4C02625-611D-3420-5A86-DFF795BE574E}"/>
          </ac:picMkLst>
        </pc:picChg>
      </pc:sldChg>
    </pc:docChg>
  </pc:docChgLst>
  <pc:docChgLst>
    <pc:chgData name="Gaita Matteo" userId="S::matteo.gaita@exprivia.com::3b34493c-787a-4579-8e1b-874cb6e86215" providerId="AD" clId="Web-{5801A532-5270-D234-0B5B-AE3550D4662A}"/>
    <pc:docChg chg="addSld delSld modSld sldOrd modSection">
      <pc:chgData name="Gaita Matteo" userId="S::matteo.gaita@exprivia.com::3b34493c-787a-4579-8e1b-874cb6e86215" providerId="AD" clId="Web-{5801A532-5270-D234-0B5B-AE3550D4662A}" dt="2026-10-02T15:05:37.100" v="435" actId="1076"/>
      <pc:docMkLst>
        <pc:docMk/>
      </pc:docMkLst>
      <pc:sldChg chg="ord">
        <pc:chgData name="Gaita Matteo" userId="S::matteo.gaita@exprivia.com::3b34493c-787a-4579-8e1b-874cb6e86215" providerId="AD" clId="Web-{5801A532-5270-D234-0B5B-AE3550D4662A}" dt="2026-10-02T14:21:45.842" v="17"/>
        <pc:sldMkLst>
          <pc:docMk/>
          <pc:sldMk cId="1317383534" sldId="2147377741"/>
        </pc:sldMkLst>
      </pc:sldChg>
      <pc:sldChg chg="addSp modSp">
        <pc:chgData name="Gaita Matteo" userId="S::matteo.gaita@exprivia.com::3b34493c-787a-4579-8e1b-874cb6e86215" providerId="AD" clId="Web-{5801A532-5270-D234-0B5B-AE3550D4662A}" dt="2026-10-02T14:21:26.857" v="16" actId="1076"/>
        <pc:sldMkLst>
          <pc:docMk/>
          <pc:sldMk cId="1519319138" sldId="2147377771"/>
        </pc:sldMkLst>
        <pc:spChg chg="add mod">
          <ac:chgData name="Gaita Matteo" userId="S::matteo.gaita@exprivia.com::3b34493c-787a-4579-8e1b-874cb6e86215" providerId="AD" clId="Web-{5801A532-5270-D234-0B5B-AE3550D4662A}" dt="2026-10-02T14:21:26.857" v="16" actId="1076"/>
          <ac:spMkLst>
            <pc:docMk/>
            <pc:sldMk cId="1519319138" sldId="2147377771"/>
            <ac:spMk id="2" creationId="{3AD9383C-CC10-41BF-B773-E89510A3E2BC}"/>
          </ac:spMkLst>
        </pc:spChg>
      </pc:sldChg>
      <pc:sldChg chg="addSp delSp modSp new">
        <pc:chgData name="Gaita Matteo" userId="S::matteo.gaita@exprivia.com::3b34493c-787a-4579-8e1b-874cb6e86215" providerId="AD" clId="Web-{5801A532-5270-D234-0B5B-AE3550D4662A}" dt="2026-10-02T14:45:15.950" v="252" actId="1076"/>
        <pc:sldMkLst>
          <pc:docMk/>
          <pc:sldMk cId="1186085868" sldId="2147377777"/>
        </pc:sldMkLst>
        <pc:spChg chg="add mod">
          <ac:chgData name="Gaita Matteo" userId="S::matteo.gaita@exprivia.com::3b34493c-787a-4579-8e1b-874cb6e86215" providerId="AD" clId="Web-{5801A532-5270-D234-0B5B-AE3550D4662A}" dt="2026-10-02T14:42:08.960" v="225" actId="20577"/>
          <ac:spMkLst>
            <pc:docMk/>
            <pc:sldMk cId="1186085868" sldId="2147377777"/>
            <ac:spMk id="6" creationId="{9383A24A-2F5F-438C-971B-CEC5489AAA66}"/>
          </ac:spMkLst>
        </pc:spChg>
        <pc:spChg chg="add">
          <ac:chgData name="Gaita Matteo" userId="S::matteo.gaita@exprivia.com::3b34493c-787a-4579-8e1b-874cb6e86215" providerId="AD" clId="Web-{5801A532-5270-D234-0B5B-AE3550D4662A}" dt="2026-10-02T14:44:58.559" v="250"/>
          <ac:spMkLst>
            <pc:docMk/>
            <pc:sldMk cId="1186085868" sldId="2147377777"/>
            <ac:spMk id="10" creationId="{79A85FAC-DE65-31EA-3829-D90760020575}"/>
          </ac:spMkLst>
        </pc:spChg>
        <pc:spChg chg="add">
          <ac:chgData name="Gaita Matteo" userId="S::matteo.gaita@exprivia.com::3b34493c-787a-4579-8e1b-874cb6e86215" providerId="AD" clId="Web-{5801A532-5270-D234-0B5B-AE3550D4662A}" dt="2026-10-02T14:44:58.559" v="250"/>
          <ac:spMkLst>
            <pc:docMk/>
            <pc:sldMk cId="1186085868" sldId="2147377777"/>
            <ac:spMk id="12" creationId="{17555B35-2330-D020-D7B7-0B8D2C3952B2}"/>
          </ac:spMkLst>
        </pc:spChg>
        <pc:spChg chg="add">
          <ac:chgData name="Gaita Matteo" userId="S::matteo.gaita@exprivia.com::3b34493c-787a-4579-8e1b-874cb6e86215" providerId="AD" clId="Web-{5801A532-5270-D234-0B5B-AE3550D4662A}" dt="2026-10-02T14:44:58.559" v="250"/>
          <ac:spMkLst>
            <pc:docMk/>
            <pc:sldMk cId="1186085868" sldId="2147377777"/>
            <ac:spMk id="13" creationId="{EDAF70AE-92BC-15CC-8858-2F1BA8BFF3C9}"/>
          </ac:spMkLst>
        </pc:spChg>
        <pc:spChg chg="add">
          <ac:chgData name="Gaita Matteo" userId="S::matteo.gaita@exprivia.com::3b34493c-787a-4579-8e1b-874cb6e86215" providerId="AD" clId="Web-{5801A532-5270-D234-0B5B-AE3550D4662A}" dt="2026-10-02T14:44:58.559" v="250"/>
          <ac:spMkLst>
            <pc:docMk/>
            <pc:sldMk cId="1186085868" sldId="2147377777"/>
            <ac:spMk id="18" creationId="{03C0EFC1-6859-D8D6-8683-50F35549E1D9}"/>
          </ac:spMkLst>
        </pc:spChg>
        <pc:spChg chg="add">
          <ac:chgData name="Gaita Matteo" userId="S::matteo.gaita@exprivia.com::3b34493c-787a-4579-8e1b-874cb6e86215" providerId="AD" clId="Web-{5801A532-5270-D234-0B5B-AE3550D4662A}" dt="2026-10-02T14:44:58.559" v="250"/>
          <ac:spMkLst>
            <pc:docMk/>
            <pc:sldMk cId="1186085868" sldId="2147377777"/>
            <ac:spMk id="19" creationId="{B05154B7-F450-112B-922C-AC207C733FBE}"/>
          </ac:spMkLst>
        </pc:spChg>
        <pc:spChg chg="add">
          <ac:chgData name="Gaita Matteo" userId="S::matteo.gaita@exprivia.com::3b34493c-787a-4579-8e1b-874cb6e86215" providerId="AD" clId="Web-{5801A532-5270-D234-0B5B-AE3550D4662A}" dt="2026-10-02T14:44:58.559" v="250"/>
          <ac:spMkLst>
            <pc:docMk/>
            <pc:sldMk cId="1186085868" sldId="2147377777"/>
            <ac:spMk id="29" creationId="{B2339B2C-0FD1-9556-9B53-E9AA8FF7F21A}"/>
          </ac:spMkLst>
        </pc:spChg>
        <pc:spChg chg="add">
          <ac:chgData name="Gaita Matteo" userId="S::matteo.gaita@exprivia.com::3b34493c-787a-4579-8e1b-874cb6e86215" providerId="AD" clId="Web-{5801A532-5270-D234-0B5B-AE3550D4662A}" dt="2026-10-02T14:44:58.559" v="250"/>
          <ac:spMkLst>
            <pc:docMk/>
            <pc:sldMk cId="1186085868" sldId="2147377777"/>
            <ac:spMk id="49" creationId="{804C9989-BADF-F6F4-0C9E-7B5674BF5586}"/>
          </ac:spMkLst>
        </pc:spChg>
        <pc:spChg chg="add">
          <ac:chgData name="Gaita Matteo" userId="S::matteo.gaita@exprivia.com::3b34493c-787a-4579-8e1b-874cb6e86215" providerId="AD" clId="Web-{5801A532-5270-D234-0B5B-AE3550D4662A}" dt="2026-10-02T14:44:58.559" v="250"/>
          <ac:spMkLst>
            <pc:docMk/>
            <pc:sldMk cId="1186085868" sldId="2147377777"/>
            <ac:spMk id="50" creationId="{6975C5EC-8DD1-009D-2096-CC61DEB647B7}"/>
          </ac:spMkLst>
        </pc:spChg>
        <pc:spChg chg="add">
          <ac:chgData name="Gaita Matteo" userId="S::matteo.gaita@exprivia.com::3b34493c-787a-4579-8e1b-874cb6e86215" providerId="AD" clId="Web-{5801A532-5270-D234-0B5B-AE3550D4662A}" dt="2026-10-02T14:44:58.559" v="250"/>
          <ac:spMkLst>
            <pc:docMk/>
            <pc:sldMk cId="1186085868" sldId="2147377777"/>
            <ac:spMk id="52" creationId="{A8F0EC1A-860C-6E50-7CD0-042882A94B7D}"/>
          </ac:spMkLst>
        </pc:spChg>
        <pc:spChg chg="add">
          <ac:chgData name="Gaita Matteo" userId="S::matteo.gaita@exprivia.com::3b34493c-787a-4579-8e1b-874cb6e86215" providerId="AD" clId="Web-{5801A532-5270-D234-0B5B-AE3550D4662A}" dt="2026-10-02T14:44:58.559" v="250"/>
          <ac:spMkLst>
            <pc:docMk/>
            <pc:sldMk cId="1186085868" sldId="2147377777"/>
            <ac:spMk id="53" creationId="{C8C14D5C-ECA2-B3A7-A770-A07721A44876}"/>
          </ac:spMkLst>
        </pc:spChg>
        <pc:cxnChg chg="mod">
          <ac:chgData name="Gaita Matteo" userId="S::matteo.gaita@exprivia.com::3b34493c-787a-4579-8e1b-874cb6e86215" providerId="AD" clId="Web-{5801A532-5270-D234-0B5B-AE3550D4662A}" dt="2026-10-02T14:45:07.341" v="251" actId="14100"/>
          <ac:cxnSpMkLst>
            <pc:docMk/>
            <pc:sldMk cId="1186085868" sldId="2147377777"/>
            <ac:cxnSpMk id="9" creationId="{6116A5BA-3295-2123-51C0-523DA3B15C79}"/>
          </ac:cxnSpMkLst>
        </pc:cxnChg>
      </pc:sldChg>
      <pc:sldChg chg="addSp delSp modSp new">
        <pc:chgData name="Gaita Matteo" userId="S::matteo.gaita@exprivia.com::3b34493c-787a-4579-8e1b-874cb6e86215" providerId="AD" clId="Web-{5801A532-5270-D234-0B5B-AE3550D4662A}" dt="2026-10-02T14:47:29.064" v="286" actId="1076"/>
        <pc:sldMkLst>
          <pc:docMk/>
          <pc:sldMk cId="1157445324" sldId="2147377779"/>
        </pc:sldMkLst>
        <pc:spChg chg="add mod">
          <ac:chgData name="Gaita Matteo" userId="S::matteo.gaita@exprivia.com::3b34493c-787a-4579-8e1b-874cb6e86215" providerId="AD" clId="Web-{5801A532-5270-D234-0B5B-AE3550D4662A}" dt="2026-10-02T14:47:29.064" v="286" actId="1076"/>
          <ac:spMkLst>
            <pc:docMk/>
            <pc:sldMk cId="1157445324" sldId="2147377779"/>
            <ac:spMk id="30" creationId="{ED9D95A4-630D-F5E2-C118-63F5E1739B11}"/>
          </ac:spMkLst>
        </pc:spChg>
      </pc:sldChg>
      <pc:sldChg chg="addSp delSp modSp new">
        <pc:chgData name="Gaita Matteo" userId="S::matteo.gaita@exprivia.com::3b34493c-787a-4579-8e1b-874cb6e86215" providerId="AD" clId="Web-{5801A532-5270-D234-0B5B-AE3550D4662A}" dt="2026-10-02T14:48:14.425" v="297" actId="1076"/>
        <pc:sldMkLst>
          <pc:docMk/>
          <pc:sldMk cId="4267132691" sldId="2147377780"/>
        </pc:sldMkLst>
        <pc:spChg chg="add mod">
          <ac:chgData name="Gaita Matteo" userId="S::matteo.gaita@exprivia.com::3b34493c-787a-4579-8e1b-874cb6e86215" providerId="AD" clId="Web-{5801A532-5270-D234-0B5B-AE3550D4662A}" dt="2026-10-02T14:47:40.752" v="288" actId="20577"/>
          <ac:spMkLst>
            <pc:docMk/>
            <pc:sldMk cId="4267132691" sldId="2147377780"/>
            <ac:spMk id="6" creationId="{907DFBFB-9F22-E86E-CE5F-7B605DD5E03E}"/>
          </ac:spMkLst>
        </pc:spChg>
      </pc:sldChg>
      <pc:sldChg chg="new">
        <pc:chgData name="Gaita Matteo" userId="S::matteo.gaita@exprivia.com::3b34493c-787a-4579-8e1b-874cb6e86215" providerId="AD" clId="Web-{5801A532-5270-D234-0B5B-AE3550D4662A}" dt="2026-10-02T14:48:21.410" v="300"/>
        <pc:sldMkLst>
          <pc:docMk/>
          <pc:sldMk cId="2548431930" sldId="2147377783"/>
        </pc:sldMkLst>
      </pc:sldChg>
      <pc:sldChg chg="new">
        <pc:chgData name="Gaita Matteo" userId="S::matteo.gaita@exprivia.com::3b34493c-787a-4579-8e1b-874cb6e86215" providerId="AD" clId="Web-{5801A532-5270-D234-0B5B-AE3550D4662A}" dt="2026-10-02T14:48:22.675" v="301"/>
        <pc:sldMkLst>
          <pc:docMk/>
          <pc:sldMk cId="1411242230" sldId="2147377784"/>
        </pc:sldMkLst>
      </pc:sldChg>
    </pc:docChg>
  </pc:docChgLst>
  <pc:docChgLst>
    <pc:chgData name="Gaita Matteo" userId="S::matteo.gaita@exprivia.com::3b34493c-787a-4579-8e1b-874cb6e86215" providerId="AD" clId="Web-{97FE999F-AFA3-5468-1443-6415BB3490F4}"/>
    <pc:docChg chg="modSld">
      <pc:chgData name="Gaita Matteo" userId="S::matteo.gaita@exprivia.com::3b34493c-787a-4579-8e1b-874cb6e86215" providerId="AD" clId="Web-{97FE999F-AFA3-5468-1443-6415BB3490F4}" dt="2026-10-05T13:40:53.872" v="33"/>
      <pc:docMkLst>
        <pc:docMk/>
      </pc:docMkLst>
      <pc:sldChg chg="addSp delSp">
        <pc:chgData name="Gaita Matteo" userId="S::matteo.gaita@exprivia.com::3b34493c-787a-4579-8e1b-874cb6e86215" providerId="AD" clId="Web-{97FE999F-AFA3-5468-1443-6415BB3490F4}" dt="2026-10-05T13:40:34.981" v="28"/>
        <pc:sldMkLst>
          <pc:docMk/>
          <pc:sldMk cId="1157445324" sldId="2147377779"/>
        </pc:sldMkLst>
        <pc:spChg chg="add">
          <ac:chgData name="Gaita Matteo" userId="S::matteo.gaita@exprivia.com::3b34493c-787a-4579-8e1b-874cb6e86215" providerId="AD" clId="Web-{97FE999F-AFA3-5468-1443-6415BB3490F4}" dt="2026-10-05T13:40:34.981" v="28"/>
          <ac:spMkLst>
            <pc:docMk/>
            <pc:sldMk cId="1157445324" sldId="2147377779"/>
            <ac:spMk id="4" creationId="{B02F3027-3427-1AFE-4190-E07F05F80D4E}"/>
          </ac:spMkLst>
        </pc:spChg>
        <pc:spChg chg="add">
          <ac:chgData name="Gaita Matteo" userId="S::matteo.gaita@exprivia.com::3b34493c-787a-4579-8e1b-874cb6e86215" providerId="AD" clId="Web-{97FE999F-AFA3-5468-1443-6415BB3490F4}" dt="2026-10-05T13:40:34.981" v="28"/>
          <ac:spMkLst>
            <pc:docMk/>
            <pc:sldMk cId="1157445324" sldId="2147377779"/>
            <ac:spMk id="32" creationId="{CCEBCB51-E2A9-E483-B4D8-4F14C6B5FACE}"/>
          </ac:spMkLst>
        </pc:spChg>
        <pc:grpChg chg="add">
          <ac:chgData name="Gaita Matteo" userId="S::matteo.gaita@exprivia.com::3b34493c-787a-4579-8e1b-874cb6e86215" providerId="AD" clId="Web-{97FE999F-AFA3-5468-1443-6415BB3490F4}" dt="2026-10-05T13:40:34.981" v="28"/>
          <ac:grpSpMkLst>
            <pc:docMk/>
            <pc:sldMk cId="1157445324" sldId="2147377779"/>
            <ac:grpSpMk id="33" creationId="{322B589F-B980-1430-354E-289897794A48}"/>
          </ac:grpSpMkLst>
        </pc:grpChg>
        <pc:cxnChg chg="add">
          <ac:chgData name="Gaita Matteo" userId="S::matteo.gaita@exprivia.com::3b34493c-787a-4579-8e1b-874cb6e86215" providerId="AD" clId="Web-{97FE999F-AFA3-5468-1443-6415BB3490F4}" dt="2026-10-05T13:40:34.981" v="28"/>
          <ac:cxnSpMkLst>
            <pc:docMk/>
            <pc:sldMk cId="1157445324" sldId="2147377779"/>
            <ac:cxnSpMk id="31" creationId="{48B12119-A211-6CAA-8AF1-FF70DAC9C8F1}"/>
          </ac:cxnSpMkLst>
        </pc:cxnChg>
      </pc:sldChg>
      <pc:sldChg chg="addSp delSp">
        <pc:chgData name="Gaita Matteo" userId="S::matteo.gaita@exprivia.com::3b34493c-787a-4579-8e1b-874cb6e86215" providerId="AD" clId="Web-{97FE999F-AFA3-5468-1443-6415BB3490F4}" dt="2026-10-05T13:40:53.872" v="33"/>
        <pc:sldMkLst>
          <pc:docMk/>
          <pc:sldMk cId="4267132691" sldId="2147377780"/>
        </pc:sldMkLst>
        <pc:spChg chg="add">
          <ac:chgData name="Gaita Matteo" userId="S::matteo.gaita@exprivia.com::3b34493c-787a-4579-8e1b-874cb6e86215" providerId="AD" clId="Web-{97FE999F-AFA3-5468-1443-6415BB3490F4}" dt="2026-10-05T13:40:53.872" v="33"/>
          <ac:spMkLst>
            <pc:docMk/>
            <pc:sldMk cId="4267132691" sldId="2147377780"/>
            <ac:spMk id="4" creationId="{CCEBCB51-E2A9-E483-B4D8-4F14C6B5FACE}"/>
          </ac:spMkLst>
        </pc:spChg>
        <pc:grpChg chg="add">
          <ac:chgData name="Gaita Matteo" userId="S::matteo.gaita@exprivia.com::3b34493c-787a-4579-8e1b-874cb6e86215" providerId="AD" clId="Web-{97FE999F-AFA3-5468-1443-6415BB3490F4}" dt="2026-10-05T13:40:53.872" v="33"/>
          <ac:grpSpMkLst>
            <pc:docMk/>
            <pc:sldMk cId="4267132691" sldId="2147377780"/>
            <ac:grpSpMk id="5" creationId="{CA0DA6AC-51C6-DF9B-675C-89AE5ACA2235}"/>
          </ac:grpSpMkLst>
        </pc:grpChg>
        <pc:cxnChg chg="add">
          <ac:chgData name="Gaita Matteo" userId="S::matteo.gaita@exprivia.com::3b34493c-787a-4579-8e1b-874cb6e86215" providerId="AD" clId="Web-{97FE999F-AFA3-5468-1443-6415BB3490F4}" dt="2026-10-05T13:40:53.872" v="33"/>
          <ac:cxnSpMkLst>
            <pc:docMk/>
            <pc:sldMk cId="4267132691" sldId="2147377780"/>
            <ac:cxnSpMk id="3" creationId="{48B12119-A211-6CAA-8AF1-FF70DAC9C8F1}"/>
          </ac:cxnSpMkLst>
        </pc:cxnChg>
      </pc:sldChg>
    </pc:docChg>
  </pc:docChgLst>
  <pc:docChgLst>
    <pc:chgData name="Gaita Matteo" userId="S::matteo.gaita@exprivia.com::3b34493c-787a-4579-8e1b-874cb6e86215" providerId="AD" clId="Web-{0275868C-BDFA-82B0-9A49-04CE18CDA913}"/>
    <pc:docChg chg="modSld">
      <pc:chgData name="Gaita Matteo" userId="S::matteo.gaita@exprivia.com::3b34493c-787a-4579-8e1b-874cb6e86215" providerId="AD" clId="Web-{0275868C-BDFA-82B0-9A49-04CE18CDA913}" dt="2026-10-08T15:27:51.480" v="0"/>
      <pc:docMkLst>
        <pc:docMk/>
      </pc:docMkLst>
      <pc:sldChg chg="delSp">
        <pc:chgData name="Gaita Matteo" userId="S::matteo.gaita@exprivia.com::3b34493c-787a-4579-8e1b-874cb6e86215" providerId="AD" clId="Web-{0275868C-BDFA-82B0-9A49-04CE18CDA913}" dt="2026-10-08T15:27:51.480" v="0"/>
        <pc:sldMkLst>
          <pc:docMk/>
          <pc:sldMk cId="568935223" sldId="2147377829"/>
        </pc:sldMkLst>
        <pc:spChg chg="del">
          <ac:chgData name="Gaita Matteo" userId="S::matteo.gaita@exprivia.com::3b34493c-787a-4579-8e1b-874cb6e86215" providerId="AD" clId="Web-{0275868C-BDFA-82B0-9A49-04CE18CDA913}" dt="2026-10-08T15:27:51.480" v="0"/>
          <ac:spMkLst>
            <pc:docMk/>
            <pc:sldMk cId="568935223" sldId="2147377829"/>
            <ac:spMk id="5" creationId="{2F921454-1ACE-4CE0-BF6B-8F1AA90EDE52}"/>
          </ac:spMkLst>
        </pc:spChg>
      </pc:sldChg>
    </pc:docChg>
  </pc:docChgLst>
  <pc:docChgLst>
    <pc:chgData name="Gaita Matteo" userId="S::matteo.gaita@exprivia.com::3b34493c-787a-4579-8e1b-874cb6e86215" providerId="AD" clId="Web-{A50723B3-CC3D-9AB1-05CF-F46DB22822B3}"/>
    <pc:docChg chg="addSld delSld modSld sldOrd modSection">
      <pc:chgData name="Gaita Matteo" userId="S::matteo.gaita@exprivia.com::3b34493c-787a-4579-8e1b-874cb6e86215" providerId="AD" clId="Web-{A50723B3-CC3D-9AB1-05CF-F46DB22822B3}" dt="2026-10-05T11:38:37.711" v="924" actId="1076"/>
      <pc:docMkLst>
        <pc:docMk/>
      </pc:docMkLst>
      <pc:sldChg chg="addSp delSp modSp">
        <pc:chgData name="Gaita Matteo" userId="S::matteo.gaita@exprivia.com::3b34493c-787a-4579-8e1b-874cb6e86215" providerId="AD" clId="Web-{A50723B3-CC3D-9AB1-05CF-F46DB22822B3}" dt="2026-10-05T09:49:55.102" v="306"/>
        <pc:sldMkLst>
          <pc:docMk/>
          <pc:sldMk cId="2548431930" sldId="2147377783"/>
        </pc:sldMkLst>
        <pc:spChg chg="add mod">
          <ac:chgData name="Gaita Matteo" userId="S::matteo.gaita@exprivia.com::3b34493c-787a-4579-8e1b-874cb6e86215" providerId="AD" clId="Web-{A50723B3-CC3D-9AB1-05CF-F46DB22822B3}" dt="2026-10-05T08:33:36.865" v="260" actId="1076"/>
          <ac:spMkLst>
            <pc:docMk/>
            <pc:sldMk cId="2548431930" sldId="2147377783"/>
            <ac:spMk id="10" creationId="{F3FC02AD-9C2B-27D3-8C78-B3094CCC7DE9}"/>
          </ac:spMkLst>
        </pc:spChg>
        <pc:spChg chg="add mod">
          <ac:chgData name="Gaita Matteo" userId="S::matteo.gaita@exprivia.com::3b34493c-787a-4579-8e1b-874cb6e86215" providerId="AD" clId="Web-{A50723B3-CC3D-9AB1-05CF-F46DB22822B3}" dt="2026-10-05T08:34:49.651" v="265" actId="1076"/>
          <ac:spMkLst>
            <pc:docMk/>
            <pc:sldMk cId="2548431930" sldId="2147377783"/>
            <ac:spMk id="11" creationId="{FE27634B-CCF3-93C1-F456-36DF01DF1DEB}"/>
          </ac:spMkLst>
        </pc:spChg>
        <pc:picChg chg="add mod">
          <ac:chgData name="Gaita Matteo" userId="S::matteo.gaita@exprivia.com::3b34493c-787a-4579-8e1b-874cb6e86215" providerId="AD" clId="Web-{A50723B3-CC3D-9AB1-05CF-F46DB22822B3}" dt="2026-10-05T09:49:55.102" v="306"/>
          <ac:picMkLst>
            <pc:docMk/>
            <pc:sldMk cId="2548431930" sldId="2147377783"/>
            <ac:picMk id="3" creationId="{1B2A649F-4F13-3683-C535-6618CFA973D9}"/>
          </ac:picMkLst>
        </pc:picChg>
        <pc:picChg chg="add mod">
          <ac:chgData name="Gaita Matteo" userId="S::matteo.gaita@exprivia.com::3b34493c-787a-4579-8e1b-874cb6e86215" providerId="AD" clId="Web-{A50723B3-CC3D-9AB1-05CF-F46DB22822B3}" dt="2026-10-05T09:49:52.024" v="305"/>
          <ac:picMkLst>
            <pc:docMk/>
            <pc:sldMk cId="2548431930" sldId="2147377783"/>
            <ac:picMk id="4" creationId="{7A81D70B-7168-8FFB-B2A4-7DAB29786A0D}"/>
          </ac:picMkLst>
        </pc:picChg>
      </pc:sldChg>
      <pc:sldChg chg="addSp delSp modSp">
        <pc:chgData name="Gaita Matteo" userId="S::matteo.gaita@exprivia.com::3b34493c-787a-4579-8e1b-874cb6e86215" providerId="AD" clId="Web-{A50723B3-CC3D-9AB1-05CF-F46DB22822B3}" dt="2026-10-05T09:49:49.070" v="304"/>
        <pc:sldMkLst>
          <pc:docMk/>
          <pc:sldMk cId="1411242230" sldId="2147377784"/>
        </pc:sldMkLst>
        <pc:spChg chg="add mod">
          <ac:chgData name="Gaita Matteo" userId="S::matteo.gaita@exprivia.com::3b34493c-787a-4579-8e1b-874cb6e86215" providerId="AD" clId="Web-{A50723B3-CC3D-9AB1-05CF-F46DB22822B3}" dt="2026-10-05T08:36:40.049" v="270" actId="1076"/>
          <ac:spMkLst>
            <pc:docMk/>
            <pc:sldMk cId="1411242230" sldId="2147377784"/>
            <ac:spMk id="3" creationId="{14C29EC0-E421-43ED-9F0E-6DD4B31929A7}"/>
          </ac:spMkLst>
        </pc:spChg>
        <pc:spChg chg="add mod">
          <ac:chgData name="Gaita Matteo" userId="S::matteo.gaita@exprivia.com::3b34493c-787a-4579-8e1b-874cb6e86215" providerId="AD" clId="Web-{A50723B3-CC3D-9AB1-05CF-F46DB22822B3}" dt="2026-10-05T08:37:05.660" v="274" actId="1076"/>
          <ac:spMkLst>
            <pc:docMk/>
            <pc:sldMk cId="1411242230" sldId="2147377784"/>
            <ac:spMk id="5" creationId="{E6F9AC8F-65AF-0B2E-256E-0C083502A01A}"/>
          </ac:spMkLst>
        </pc:spChg>
        <pc:picChg chg="add mod">
          <ac:chgData name="Gaita Matteo" userId="S::matteo.gaita@exprivia.com::3b34493c-787a-4579-8e1b-874cb6e86215" providerId="AD" clId="Web-{A50723B3-CC3D-9AB1-05CF-F46DB22822B3}" dt="2026-10-05T09:49:49.070" v="304"/>
          <ac:picMkLst>
            <pc:docMk/>
            <pc:sldMk cId="1411242230" sldId="2147377784"/>
            <ac:picMk id="2" creationId="{C72D412E-E55F-A50D-4AE9-368991780EA9}"/>
          </ac:picMkLst>
        </pc:picChg>
      </pc:sldChg>
      <pc:sldChg chg="addSp modSp">
        <pc:chgData name="Gaita Matteo" userId="S::matteo.gaita@exprivia.com::3b34493c-787a-4579-8e1b-874cb6e86215" providerId="AD" clId="Web-{A50723B3-CC3D-9AB1-05CF-F46DB22822B3}" dt="2026-10-05T09:49:43.617" v="303"/>
        <pc:sldMkLst>
          <pc:docMk/>
          <pc:sldMk cId="3279586391" sldId="2147377787"/>
        </pc:sldMkLst>
        <pc:picChg chg="add mod">
          <ac:chgData name="Gaita Matteo" userId="S::matteo.gaita@exprivia.com::3b34493c-787a-4579-8e1b-874cb6e86215" providerId="AD" clId="Web-{A50723B3-CC3D-9AB1-05CF-F46DB22822B3}" dt="2026-10-05T09:49:43.617" v="303"/>
          <ac:picMkLst>
            <pc:docMk/>
            <pc:sldMk cId="3279586391" sldId="2147377787"/>
            <ac:picMk id="2" creationId="{812E5332-0D64-B1BB-B273-B965760F6FF0}"/>
          </ac:picMkLst>
        </pc:picChg>
      </pc:sldChg>
      <pc:sldChg chg="addSp modSp">
        <pc:chgData name="Gaita Matteo" userId="S::matteo.gaita@exprivia.com::3b34493c-787a-4579-8e1b-874cb6e86215" providerId="AD" clId="Web-{A50723B3-CC3D-9AB1-05CF-F46DB22822B3}" dt="2026-10-05T09:50:04.274" v="307"/>
        <pc:sldMkLst>
          <pc:docMk/>
          <pc:sldMk cId="2163049176" sldId="2147377788"/>
        </pc:sldMkLst>
      </pc:sldChg>
      <pc:sldChg chg="addSp modSp">
        <pc:chgData name="Gaita Matteo" userId="S::matteo.gaita@exprivia.com::3b34493c-787a-4579-8e1b-874cb6e86215" providerId="AD" clId="Web-{A50723B3-CC3D-9AB1-05CF-F46DB22822B3}" dt="2026-10-05T10:18:18.701" v="587"/>
        <pc:sldMkLst>
          <pc:docMk/>
          <pc:sldMk cId="670754660" sldId="2147377789"/>
        </pc:sldMkLst>
      </pc:sldChg>
      <pc:sldChg chg="addSp modSp ord">
        <pc:chgData name="Gaita Matteo" userId="S::matteo.gaita@exprivia.com::3b34493c-787a-4579-8e1b-874cb6e86215" providerId="AD" clId="Web-{A50723B3-CC3D-9AB1-05CF-F46DB22822B3}" dt="2026-10-05T09:55:20.568" v="357" actId="1076"/>
        <pc:sldMkLst>
          <pc:docMk/>
          <pc:sldMk cId="1783400086" sldId="2147377790"/>
        </pc:sldMkLst>
      </pc:sldChg>
      <pc:sldChg chg="addSp delSp modSp">
        <pc:chgData name="Gaita Matteo" userId="S::matteo.gaita@exprivia.com::3b34493c-787a-4579-8e1b-874cb6e86215" providerId="AD" clId="Web-{A50723B3-CC3D-9AB1-05CF-F46DB22822B3}" dt="2026-10-05T10:03:24.712" v="413"/>
        <pc:sldMkLst>
          <pc:docMk/>
          <pc:sldMk cId="229927181" sldId="2147377791"/>
        </pc:sldMkLst>
        <pc:spChg chg="add mod">
          <ac:chgData name="Gaita Matteo" userId="S::matteo.gaita@exprivia.com::3b34493c-787a-4579-8e1b-874cb6e86215" providerId="AD" clId="Web-{A50723B3-CC3D-9AB1-05CF-F46DB22822B3}" dt="2026-10-05T10:00:47.393" v="397" actId="1076"/>
          <ac:spMkLst>
            <pc:docMk/>
            <pc:sldMk cId="229927181" sldId="2147377791"/>
            <ac:spMk id="13" creationId="{4C7422E6-F7C0-CD27-8BB3-A32A9556CBE5}"/>
          </ac:spMkLst>
        </pc:spChg>
        <pc:spChg chg="add mod">
          <ac:chgData name="Gaita Matteo" userId="S::matteo.gaita@exprivia.com::3b34493c-787a-4579-8e1b-874cb6e86215" providerId="AD" clId="Web-{A50723B3-CC3D-9AB1-05CF-F46DB22822B3}" dt="2026-10-05T10:01:48.755" v="403" actId="1076"/>
          <ac:spMkLst>
            <pc:docMk/>
            <pc:sldMk cId="229927181" sldId="2147377791"/>
            <ac:spMk id="14" creationId="{61CF6BB2-06F4-C041-CCC3-48CF3B989548}"/>
          </ac:spMkLst>
        </pc:spChg>
      </pc:sldChg>
      <pc:sldChg chg="addSp delSp modSp new">
        <pc:chgData name="Gaita Matteo" userId="S::matteo.gaita@exprivia.com::3b34493c-787a-4579-8e1b-874cb6e86215" providerId="AD" clId="Web-{A50723B3-CC3D-9AB1-05CF-F46DB22822B3}" dt="2026-10-05T10:03:20.024" v="412"/>
        <pc:sldMkLst>
          <pc:docMk/>
          <pc:sldMk cId="1954104909" sldId="2147377792"/>
        </pc:sldMkLst>
        <pc:picChg chg="add mod">
          <ac:chgData name="Gaita Matteo" userId="S::matteo.gaita@exprivia.com::3b34493c-787a-4579-8e1b-874cb6e86215" providerId="AD" clId="Web-{A50723B3-CC3D-9AB1-05CF-F46DB22822B3}" dt="2026-10-05T10:03:20.024" v="412"/>
          <ac:picMkLst>
            <pc:docMk/>
            <pc:sldMk cId="1954104909" sldId="2147377792"/>
            <ac:picMk id="9" creationId="{3ECBCAB0-AAFB-E59C-3C92-B82AFFDC5594}"/>
          </ac:picMkLst>
        </pc:picChg>
      </pc:sldChg>
      <pc:sldChg chg="addSp delSp modSp new">
        <pc:chgData name="Gaita Matteo" userId="S::matteo.gaita@exprivia.com::3b34493c-787a-4579-8e1b-874cb6e86215" providerId="AD" clId="Web-{A50723B3-CC3D-9AB1-05CF-F46DB22822B3}" dt="2026-10-05T10:06:56.611" v="423" actId="1076"/>
        <pc:sldMkLst>
          <pc:docMk/>
          <pc:sldMk cId="3567224976" sldId="2147377793"/>
        </pc:sldMkLst>
        <pc:picChg chg="add mod">
          <ac:chgData name="Gaita Matteo" userId="S::matteo.gaita@exprivia.com::3b34493c-787a-4579-8e1b-874cb6e86215" providerId="AD" clId="Web-{A50723B3-CC3D-9AB1-05CF-F46DB22822B3}" dt="2026-10-05T10:06:56.611" v="423" actId="1076"/>
          <ac:picMkLst>
            <pc:docMk/>
            <pc:sldMk cId="3567224976" sldId="2147377793"/>
            <ac:picMk id="9" creationId="{D140672F-1D01-8FA7-0EE6-5CE8BBF02A68}"/>
          </ac:picMkLst>
        </pc:picChg>
      </pc:sldChg>
      <pc:sldChg chg="addSp delSp modSp new">
        <pc:chgData name="Gaita Matteo" userId="S::matteo.gaita@exprivia.com::3b34493c-787a-4579-8e1b-874cb6e86215" providerId="AD" clId="Web-{A50723B3-CC3D-9AB1-05CF-F46DB22822B3}" dt="2026-10-05T10:08:10.052" v="442" actId="1076"/>
        <pc:sldMkLst>
          <pc:docMk/>
          <pc:sldMk cId="199330230" sldId="2147377794"/>
        </pc:sldMkLst>
        <pc:spChg chg="add mod">
          <ac:chgData name="Gaita Matteo" userId="S::matteo.gaita@exprivia.com::3b34493c-787a-4579-8e1b-874cb6e86215" providerId="AD" clId="Web-{A50723B3-CC3D-9AB1-05CF-F46DB22822B3}" dt="2026-10-05T10:08:10.052" v="442" actId="1076"/>
          <ac:spMkLst>
            <pc:docMk/>
            <pc:sldMk cId="199330230" sldId="2147377794"/>
            <ac:spMk id="17" creationId="{1ABD93AF-7A51-7F28-EC0E-E9B137C9A4D4}"/>
          </ac:spMkLst>
        </pc:spChg>
      </pc:sldChg>
      <pc:sldChg chg="addSp delSp modSp new ord">
        <pc:chgData name="Gaita Matteo" userId="S::matteo.gaita@exprivia.com::3b34493c-787a-4579-8e1b-874cb6e86215" providerId="AD" clId="Web-{A50723B3-CC3D-9AB1-05CF-F46DB22822B3}" dt="2026-10-05T10:17:40.277" v="586"/>
        <pc:sldMkLst>
          <pc:docMk/>
          <pc:sldMk cId="268744890" sldId="2147377795"/>
        </pc:sldMkLst>
        <pc:picChg chg="add mod">
          <ac:chgData name="Gaita Matteo" userId="S::matteo.gaita@exprivia.com::3b34493c-787a-4579-8e1b-874cb6e86215" providerId="AD" clId="Web-{A50723B3-CC3D-9AB1-05CF-F46DB22822B3}" dt="2026-10-05T10:17:40.277" v="586"/>
          <ac:picMkLst>
            <pc:docMk/>
            <pc:sldMk cId="268744890" sldId="2147377795"/>
            <ac:picMk id="7" creationId="{9AD8B602-38A8-31AA-AC2D-539B1F00E32D}"/>
          </ac:picMkLst>
        </pc:picChg>
      </pc:sldChg>
      <pc:sldChg chg="addSp delSp modSp new">
        <pc:chgData name="Gaita Matteo" userId="S::matteo.gaita@exprivia.com::3b34493c-787a-4579-8e1b-874cb6e86215" providerId="AD" clId="Web-{A50723B3-CC3D-9AB1-05CF-F46DB22822B3}" dt="2026-10-05T10:12:36.094" v="502" actId="1076"/>
        <pc:sldMkLst>
          <pc:docMk/>
          <pc:sldMk cId="3404781631" sldId="2147377796"/>
        </pc:sldMkLst>
        <pc:spChg chg="add mod">
          <ac:chgData name="Gaita Matteo" userId="S::matteo.gaita@exprivia.com::3b34493c-787a-4579-8e1b-874cb6e86215" providerId="AD" clId="Web-{A50723B3-CC3D-9AB1-05CF-F46DB22822B3}" dt="2026-10-05T10:12:36.094" v="502" actId="1076"/>
          <ac:spMkLst>
            <pc:docMk/>
            <pc:sldMk cId="3404781631" sldId="2147377796"/>
            <ac:spMk id="21" creationId="{B26A71D6-F7BA-36A8-1B6F-72DACB7552D4}"/>
          </ac:spMkLst>
        </pc:spChg>
      </pc:sldChg>
      <pc:sldChg chg="addSp delSp modSp new">
        <pc:chgData name="Gaita Matteo" userId="S::matteo.gaita@exprivia.com::3b34493c-787a-4579-8e1b-874cb6e86215" providerId="AD" clId="Web-{A50723B3-CC3D-9AB1-05CF-F46DB22822B3}" dt="2026-10-05T10:27:44.505" v="600"/>
        <pc:sldMkLst>
          <pc:docMk/>
          <pc:sldMk cId="1953713917" sldId="2147377797"/>
        </pc:sldMkLst>
        <pc:picChg chg="add mod">
          <ac:chgData name="Gaita Matteo" userId="S::matteo.gaita@exprivia.com::3b34493c-787a-4579-8e1b-874cb6e86215" providerId="AD" clId="Web-{A50723B3-CC3D-9AB1-05CF-F46DB22822B3}" dt="2026-10-05T10:27:44.505" v="600"/>
          <ac:picMkLst>
            <pc:docMk/>
            <pc:sldMk cId="1953713917" sldId="2147377797"/>
            <ac:picMk id="17" creationId="{FA465696-7BA2-9880-BC5E-AEE252BE507A}"/>
          </ac:picMkLst>
        </pc:picChg>
      </pc:sldChg>
      <pc:sldChg chg="addSp delSp modSp new">
        <pc:chgData name="Gaita Matteo" userId="S::matteo.gaita@exprivia.com::3b34493c-787a-4579-8e1b-874cb6e86215" providerId="AD" clId="Web-{A50723B3-CC3D-9AB1-05CF-F46DB22822B3}" dt="2026-10-05T10:33:00.548" v="654" actId="1076"/>
        <pc:sldMkLst>
          <pc:docMk/>
          <pc:sldMk cId="1067501741" sldId="2147377799"/>
        </pc:sldMkLst>
        <pc:spChg chg="add mod">
          <ac:chgData name="Gaita Matteo" userId="S::matteo.gaita@exprivia.com::3b34493c-787a-4579-8e1b-874cb6e86215" providerId="AD" clId="Web-{A50723B3-CC3D-9AB1-05CF-F46DB22822B3}" dt="2026-10-05T10:33:00.548" v="654" actId="1076"/>
          <ac:spMkLst>
            <pc:docMk/>
            <pc:sldMk cId="1067501741" sldId="2147377799"/>
            <ac:spMk id="12" creationId="{610F502D-E11C-DD63-7673-E7C1BD06889C}"/>
          </ac:spMkLst>
        </pc:spChg>
        <pc:picChg chg="add mod">
          <ac:chgData name="Gaita Matteo" userId="S::matteo.gaita@exprivia.com::3b34493c-787a-4579-8e1b-874cb6e86215" providerId="AD" clId="Web-{A50723B3-CC3D-9AB1-05CF-F46DB22822B3}" dt="2026-10-05T10:29:36.837" v="626"/>
          <ac:picMkLst>
            <pc:docMk/>
            <pc:sldMk cId="1067501741" sldId="2147377799"/>
            <ac:picMk id="9" creationId="{3E2A98D1-C816-F9E7-5C2D-208E6FF88CCA}"/>
          </ac:picMkLst>
        </pc:picChg>
        <pc:picChg chg="add mod">
          <ac:chgData name="Gaita Matteo" userId="S::matteo.gaita@exprivia.com::3b34493c-787a-4579-8e1b-874cb6e86215" providerId="AD" clId="Web-{A50723B3-CC3D-9AB1-05CF-F46DB22822B3}" dt="2026-10-05T10:29:57.057" v="629"/>
          <ac:picMkLst>
            <pc:docMk/>
            <pc:sldMk cId="1067501741" sldId="2147377799"/>
            <ac:picMk id="10" creationId="{43990E76-2E7A-CEFE-C2D5-E8D36DA02ABB}"/>
          </ac:picMkLst>
        </pc:picChg>
        <pc:cxnChg chg="add mod">
          <ac:chgData name="Gaita Matteo" userId="S::matteo.gaita@exprivia.com::3b34493c-787a-4579-8e1b-874cb6e86215" providerId="AD" clId="Web-{A50723B3-CC3D-9AB1-05CF-F46DB22822B3}" dt="2026-10-05T10:30:13.792" v="631"/>
          <ac:cxnSpMkLst>
            <pc:docMk/>
            <pc:sldMk cId="1067501741" sldId="2147377799"/>
            <ac:cxnSpMk id="11" creationId="{4D3A23EA-0155-45D7-3A7F-5F50EB724413}"/>
          </ac:cxnSpMkLst>
        </pc:cxnChg>
      </pc:sldChg>
      <pc:sldChg chg="addSp delSp modSp new">
        <pc:chgData name="Gaita Matteo" userId="S::matteo.gaita@exprivia.com::3b34493c-787a-4579-8e1b-874cb6e86215" providerId="AD" clId="Web-{A50723B3-CC3D-9AB1-05CF-F46DB22822B3}" dt="2026-10-05T10:41:56.179" v="695"/>
        <pc:sldMkLst>
          <pc:docMk/>
          <pc:sldMk cId="643344261" sldId="2147377800"/>
        </pc:sldMkLst>
        <pc:spChg chg="add mod">
          <ac:chgData name="Gaita Matteo" userId="S::matteo.gaita@exprivia.com::3b34493c-787a-4579-8e1b-874cb6e86215" providerId="AD" clId="Web-{A50723B3-CC3D-9AB1-05CF-F46DB22822B3}" dt="2026-10-05T10:32:55.579" v="653" actId="1076"/>
          <ac:spMkLst>
            <pc:docMk/>
            <pc:sldMk cId="643344261" sldId="2147377800"/>
            <ac:spMk id="16" creationId="{C3DAF415-BFC4-7D4E-DF86-E70F467B34F4}"/>
          </ac:spMkLst>
        </pc:spChg>
        <pc:picChg chg="add">
          <ac:chgData name="Gaita Matteo" userId="S::matteo.gaita@exprivia.com::3b34493c-787a-4579-8e1b-874cb6e86215" providerId="AD" clId="Web-{A50723B3-CC3D-9AB1-05CF-F46DB22822B3}" dt="2026-10-05T10:32:36.766" v="647"/>
          <ac:picMkLst>
            <pc:docMk/>
            <pc:sldMk cId="643344261" sldId="2147377800"/>
            <ac:picMk id="12" creationId="{DA12D49D-F78B-7709-6506-146500A65680}"/>
          </ac:picMkLst>
        </pc:picChg>
      </pc:sldChg>
      <pc:sldChg chg="addSp delSp modSp new ord">
        <pc:chgData name="Gaita Matteo" userId="S::matteo.gaita@exprivia.com::3b34493c-787a-4579-8e1b-874cb6e86215" providerId="AD" clId="Web-{A50723B3-CC3D-9AB1-05CF-F46DB22822B3}" dt="2026-10-05T10:41:53.116" v="694"/>
        <pc:sldMkLst>
          <pc:docMk/>
          <pc:sldMk cId="4105062825" sldId="2147377801"/>
        </pc:sldMkLst>
        <pc:picChg chg="add mod">
          <ac:chgData name="Gaita Matteo" userId="S::matteo.gaita@exprivia.com::3b34493c-787a-4579-8e1b-874cb6e86215" providerId="AD" clId="Web-{A50723B3-CC3D-9AB1-05CF-F46DB22822B3}" dt="2026-10-05T10:41:53.116" v="694"/>
          <ac:picMkLst>
            <pc:docMk/>
            <pc:sldMk cId="4105062825" sldId="2147377801"/>
            <ac:picMk id="9" creationId="{7CF2D010-8842-67FE-A9B1-51AE6E9BA6FD}"/>
          </ac:picMkLst>
        </pc:picChg>
      </pc:sldChg>
      <pc:sldChg chg="addSp delSp modSp new">
        <pc:chgData name="Gaita Matteo" userId="S::matteo.gaita@exprivia.com::3b34493c-787a-4579-8e1b-874cb6e86215" providerId="AD" clId="Web-{A50723B3-CC3D-9AB1-05CF-F46DB22822B3}" dt="2026-10-05T10:45:05.015" v="722" actId="1076"/>
        <pc:sldMkLst>
          <pc:docMk/>
          <pc:sldMk cId="235951082" sldId="2147377802"/>
        </pc:sldMkLst>
        <pc:spChg chg="add mod">
          <ac:chgData name="Gaita Matteo" userId="S::matteo.gaita@exprivia.com::3b34493c-787a-4579-8e1b-874cb6e86215" providerId="AD" clId="Web-{A50723B3-CC3D-9AB1-05CF-F46DB22822B3}" dt="2026-10-05T10:44:58.655" v="720" actId="1076"/>
          <ac:spMkLst>
            <pc:docMk/>
            <pc:sldMk cId="235951082" sldId="2147377802"/>
            <ac:spMk id="13" creationId="{3770895C-9717-1475-834E-9880226B1492}"/>
          </ac:spMkLst>
        </pc:spChg>
        <pc:spChg chg="add mod">
          <ac:chgData name="Gaita Matteo" userId="S::matteo.gaita@exprivia.com::3b34493c-787a-4579-8e1b-874cb6e86215" providerId="AD" clId="Web-{A50723B3-CC3D-9AB1-05CF-F46DB22822B3}" dt="2026-10-05T10:45:05.015" v="722" actId="1076"/>
          <ac:spMkLst>
            <pc:docMk/>
            <pc:sldMk cId="235951082" sldId="2147377802"/>
            <ac:spMk id="14" creationId="{C582E673-4B4E-A5CE-BECC-F52C4510BBA6}"/>
          </ac:spMkLst>
        </pc:spChg>
        <pc:picChg chg="add mod">
          <ac:chgData name="Gaita Matteo" userId="S::matteo.gaita@exprivia.com::3b34493c-787a-4579-8e1b-874cb6e86215" providerId="AD" clId="Web-{A50723B3-CC3D-9AB1-05CF-F46DB22822B3}" dt="2026-10-05T10:43:51.637" v="708" actId="1076"/>
          <ac:picMkLst>
            <pc:docMk/>
            <pc:sldMk cId="235951082" sldId="2147377802"/>
            <ac:picMk id="10" creationId="{B759674B-503E-491F-CECD-A36BEA542A70}"/>
          </ac:picMkLst>
        </pc:picChg>
        <pc:picChg chg="add mod">
          <ac:chgData name="Gaita Matteo" userId="S::matteo.gaita@exprivia.com::3b34493c-787a-4579-8e1b-874cb6e86215" providerId="AD" clId="Web-{A50723B3-CC3D-9AB1-05CF-F46DB22822B3}" dt="2026-10-05T10:44:21.529" v="715"/>
          <ac:picMkLst>
            <pc:docMk/>
            <pc:sldMk cId="235951082" sldId="2147377802"/>
            <ac:picMk id="11" creationId="{98FD38DE-B911-AA77-EF79-062A0BDA9D5B}"/>
          </ac:picMkLst>
        </pc:picChg>
      </pc:sldChg>
      <pc:sldChg chg="addSp delSp modSp new">
        <pc:chgData name="Gaita Matteo" userId="S::matteo.gaita@exprivia.com::3b34493c-787a-4579-8e1b-874cb6e86215" providerId="AD" clId="Web-{A50723B3-CC3D-9AB1-05CF-F46DB22822B3}" dt="2026-10-05T11:28:04.842" v="780"/>
        <pc:sldMkLst>
          <pc:docMk/>
          <pc:sldMk cId="2061572279" sldId="2147377803"/>
        </pc:sldMkLst>
        <pc:spChg chg="add mod">
          <ac:chgData name="Gaita Matteo" userId="S::matteo.gaita@exprivia.com::3b34493c-787a-4579-8e1b-874cb6e86215" providerId="AD" clId="Web-{A50723B3-CC3D-9AB1-05CF-F46DB22822B3}" dt="2026-10-05T11:24:42.902" v="764" actId="1076"/>
          <ac:spMkLst>
            <pc:docMk/>
            <pc:sldMk cId="2061572279" sldId="2147377803"/>
            <ac:spMk id="4" creationId="{5285981A-E88B-7008-AE31-3AFF559DB152}"/>
          </ac:spMkLst>
        </pc:spChg>
        <pc:picChg chg="add mod">
          <ac:chgData name="Gaita Matteo" userId="S::matteo.gaita@exprivia.com::3b34493c-787a-4579-8e1b-874cb6e86215" providerId="AD" clId="Web-{A50723B3-CC3D-9AB1-05CF-F46DB22822B3}" dt="2026-10-05T11:22:23.119" v="750" actId="1076"/>
          <ac:picMkLst>
            <pc:docMk/>
            <pc:sldMk cId="2061572279" sldId="2147377803"/>
            <ac:picMk id="9" creationId="{9ED1D3D6-14C4-CE13-82AC-102125E92B50}"/>
          </ac:picMkLst>
        </pc:picChg>
        <pc:picChg chg="add mod">
          <ac:chgData name="Gaita Matteo" userId="S::matteo.gaita@exprivia.com::3b34493c-787a-4579-8e1b-874cb6e86215" providerId="AD" clId="Web-{A50723B3-CC3D-9AB1-05CF-F46DB22822B3}" dt="2026-10-05T11:22:35.245" v="753" actId="1076"/>
          <ac:picMkLst>
            <pc:docMk/>
            <pc:sldMk cId="2061572279" sldId="2147377803"/>
            <ac:picMk id="10" creationId="{EAFDD4B5-D40F-7F10-25C4-2587A0A53165}"/>
          </ac:picMkLst>
        </pc:picChg>
        <pc:picChg chg="add mod">
          <ac:chgData name="Gaita Matteo" userId="S::matteo.gaita@exprivia.com::3b34493c-787a-4579-8e1b-874cb6e86215" providerId="AD" clId="Web-{A50723B3-CC3D-9AB1-05CF-F46DB22822B3}" dt="2026-10-05T11:28:04.842" v="780"/>
          <ac:picMkLst>
            <pc:docMk/>
            <pc:sldMk cId="2061572279" sldId="2147377803"/>
            <ac:picMk id="11" creationId="{07BFF123-EC6B-7A0E-A503-5D87D74B39DE}"/>
          </ac:picMkLst>
        </pc:picChg>
        <pc:cxnChg chg="add mod">
          <ac:chgData name="Gaita Matteo" userId="S::matteo.gaita@exprivia.com::3b34493c-787a-4579-8e1b-874cb6e86215" providerId="AD" clId="Web-{A50723B3-CC3D-9AB1-05CF-F46DB22822B3}" dt="2026-10-05T11:23:06.886" v="757"/>
          <ac:cxnSpMkLst>
            <pc:docMk/>
            <pc:sldMk cId="2061572279" sldId="2147377803"/>
            <ac:cxnSpMk id="2" creationId="{C525079A-298E-E05E-5EDF-3CCF070BF33A}"/>
          </ac:cxnSpMkLst>
        </pc:cxnChg>
        <pc:cxnChg chg="add mod">
          <ac:chgData name="Gaita Matteo" userId="S::matteo.gaita@exprivia.com::3b34493c-787a-4579-8e1b-874cb6e86215" providerId="AD" clId="Web-{A50723B3-CC3D-9AB1-05CF-F46DB22822B3}" dt="2026-10-05T11:23:19.745" v="759"/>
          <ac:cxnSpMkLst>
            <pc:docMk/>
            <pc:sldMk cId="2061572279" sldId="2147377803"/>
            <ac:cxnSpMk id="3" creationId="{39301C10-EE4F-9DFE-D8E0-B1549D3E7D4B}"/>
          </ac:cxnSpMkLst>
        </pc:cxnChg>
      </pc:sldChg>
      <pc:sldChg chg="addSp delSp modSp new">
        <pc:chgData name="Gaita Matteo" userId="S::matteo.gaita@exprivia.com::3b34493c-787a-4579-8e1b-874cb6e86215" providerId="AD" clId="Web-{A50723B3-CC3D-9AB1-05CF-F46DB22822B3}" dt="2026-10-05T11:27:59.264" v="779"/>
        <pc:sldMkLst>
          <pc:docMk/>
          <pc:sldMk cId="1231175799" sldId="2147377804"/>
        </pc:sldMkLst>
        <pc:picChg chg="add mod">
          <ac:chgData name="Gaita Matteo" userId="S::matteo.gaita@exprivia.com::3b34493c-787a-4579-8e1b-874cb6e86215" providerId="AD" clId="Web-{A50723B3-CC3D-9AB1-05CF-F46DB22822B3}" dt="2026-10-05T11:27:59.264" v="779"/>
          <ac:picMkLst>
            <pc:docMk/>
            <pc:sldMk cId="1231175799" sldId="2147377804"/>
            <ac:picMk id="5" creationId="{16F64268-32B2-5944-8650-0857A8C1CF00}"/>
          </ac:picMkLst>
        </pc:picChg>
      </pc:sldChg>
      <pc:sldChg chg="addSp delSp modSp new">
        <pc:chgData name="Gaita Matteo" userId="S::matteo.gaita@exprivia.com::3b34493c-787a-4579-8e1b-874cb6e86215" providerId="AD" clId="Web-{A50723B3-CC3D-9AB1-05CF-F46DB22822B3}" dt="2026-10-05T11:28:57.296" v="789" actId="1076"/>
        <pc:sldMkLst>
          <pc:docMk/>
          <pc:sldMk cId="3814144985" sldId="2147377805"/>
        </pc:sldMkLst>
      </pc:sldChg>
      <pc:sldChg chg="addSp delSp modSp new">
        <pc:chgData name="Gaita Matteo" userId="S::matteo.gaita@exprivia.com::3b34493c-787a-4579-8e1b-874cb6e86215" providerId="AD" clId="Web-{A50723B3-CC3D-9AB1-05CF-F46DB22822B3}" dt="2026-10-05T11:29:43.266" v="795" actId="1076"/>
        <pc:sldMkLst>
          <pc:docMk/>
          <pc:sldMk cId="1479746515" sldId="2147377806"/>
        </pc:sldMkLst>
      </pc:sldChg>
      <pc:sldChg chg="addSp delSp modSp new">
        <pc:chgData name="Gaita Matteo" userId="S::matteo.gaita@exprivia.com::3b34493c-787a-4579-8e1b-874cb6e86215" providerId="AD" clId="Web-{A50723B3-CC3D-9AB1-05CF-F46DB22822B3}" dt="2026-10-05T11:30:27.907" v="803" actId="14100"/>
        <pc:sldMkLst>
          <pc:docMk/>
          <pc:sldMk cId="1653490881" sldId="2147377807"/>
        </pc:sldMkLst>
      </pc:sldChg>
      <pc:sldChg chg="addSp delSp modSp new">
        <pc:chgData name="Gaita Matteo" userId="S::matteo.gaita@exprivia.com::3b34493c-787a-4579-8e1b-874cb6e86215" providerId="AD" clId="Web-{A50723B3-CC3D-9AB1-05CF-F46DB22822B3}" dt="2026-10-05T11:31:10.501" v="818" actId="1076"/>
        <pc:sldMkLst>
          <pc:docMk/>
          <pc:sldMk cId="233075885" sldId="2147377808"/>
        </pc:sldMkLst>
      </pc:sldChg>
      <pc:sldChg chg="addSp delSp modSp new">
        <pc:chgData name="Gaita Matteo" userId="S::matteo.gaita@exprivia.com::3b34493c-787a-4579-8e1b-874cb6e86215" providerId="AD" clId="Web-{A50723B3-CC3D-9AB1-05CF-F46DB22822B3}" dt="2026-10-05T11:31:46.049" v="828" actId="1076"/>
        <pc:sldMkLst>
          <pc:docMk/>
          <pc:sldMk cId="565148764" sldId="2147377809"/>
        </pc:sldMkLst>
      </pc:sldChg>
      <pc:sldChg chg="addSp delSp modSp new">
        <pc:chgData name="Gaita Matteo" userId="S::matteo.gaita@exprivia.com::3b34493c-787a-4579-8e1b-874cb6e86215" providerId="AD" clId="Web-{A50723B3-CC3D-9AB1-05CF-F46DB22822B3}" dt="2026-10-05T11:32:40.925" v="844" actId="1076"/>
        <pc:sldMkLst>
          <pc:docMk/>
          <pc:sldMk cId="384876684" sldId="2147377810"/>
        </pc:sldMkLst>
      </pc:sldChg>
      <pc:sldChg chg="addSp delSp modSp new">
        <pc:chgData name="Gaita Matteo" userId="S::matteo.gaita@exprivia.com::3b34493c-787a-4579-8e1b-874cb6e86215" providerId="AD" clId="Web-{A50723B3-CC3D-9AB1-05CF-F46DB22822B3}" dt="2026-10-05T11:33:18.659" v="855" actId="1076"/>
        <pc:sldMkLst>
          <pc:docMk/>
          <pc:sldMk cId="4048525866" sldId="2147377811"/>
        </pc:sldMkLst>
      </pc:sldChg>
      <pc:sldChg chg="addSp delSp modSp new">
        <pc:chgData name="Gaita Matteo" userId="S::matteo.gaita@exprivia.com::3b34493c-787a-4579-8e1b-874cb6e86215" providerId="AD" clId="Web-{A50723B3-CC3D-9AB1-05CF-F46DB22822B3}" dt="2026-10-05T11:33:55.551" v="862" actId="1076"/>
        <pc:sldMkLst>
          <pc:docMk/>
          <pc:sldMk cId="2415983711" sldId="2147377812"/>
        </pc:sldMkLst>
      </pc:sldChg>
      <pc:sldChg chg="addSp delSp modSp new">
        <pc:chgData name="Gaita Matteo" userId="S::matteo.gaita@exprivia.com::3b34493c-787a-4579-8e1b-874cb6e86215" providerId="AD" clId="Web-{A50723B3-CC3D-9AB1-05CF-F46DB22822B3}" dt="2026-10-05T11:34:23.067" v="868" actId="1076"/>
        <pc:sldMkLst>
          <pc:docMk/>
          <pc:sldMk cId="2307113523" sldId="2147377813"/>
        </pc:sldMkLst>
      </pc:sldChg>
      <pc:sldChg chg="addSp delSp modSp new">
        <pc:chgData name="Gaita Matteo" userId="S::matteo.gaita@exprivia.com::3b34493c-787a-4579-8e1b-874cb6e86215" providerId="AD" clId="Web-{A50723B3-CC3D-9AB1-05CF-F46DB22822B3}" dt="2026-10-05T11:34:52.786" v="874" actId="1076"/>
        <pc:sldMkLst>
          <pc:docMk/>
          <pc:sldMk cId="1677657646" sldId="2147377814"/>
        </pc:sldMkLst>
      </pc:sldChg>
      <pc:sldChg chg="addSp delSp modSp new">
        <pc:chgData name="Gaita Matteo" userId="S::matteo.gaita@exprivia.com::3b34493c-787a-4579-8e1b-874cb6e86215" providerId="AD" clId="Web-{A50723B3-CC3D-9AB1-05CF-F46DB22822B3}" dt="2026-10-05T11:37:40.819" v="911" actId="1076"/>
        <pc:sldMkLst>
          <pc:docMk/>
          <pc:sldMk cId="1914358078" sldId="2147377816"/>
        </pc:sldMkLst>
      </pc:sldChg>
      <pc:sldChg chg="addSp delSp modSp new">
        <pc:chgData name="Gaita Matteo" userId="S::matteo.gaita@exprivia.com::3b34493c-787a-4579-8e1b-874cb6e86215" providerId="AD" clId="Web-{A50723B3-CC3D-9AB1-05CF-F46DB22822B3}" dt="2026-10-05T11:38:16.617" v="920" actId="1076"/>
        <pc:sldMkLst>
          <pc:docMk/>
          <pc:sldMk cId="2331556838" sldId="2147377817"/>
        </pc:sldMkLst>
      </pc:sldChg>
      <pc:sldChg chg="addSp delSp modSp new">
        <pc:chgData name="Gaita Matteo" userId="S::matteo.gaita@exprivia.com::3b34493c-787a-4579-8e1b-874cb6e86215" providerId="AD" clId="Web-{A50723B3-CC3D-9AB1-05CF-F46DB22822B3}" dt="2026-10-05T11:38:37.711" v="924" actId="1076"/>
        <pc:sldMkLst>
          <pc:docMk/>
          <pc:sldMk cId="2333296320" sldId="2147377818"/>
        </pc:sldMkLst>
      </pc:sldChg>
    </pc:docChg>
  </pc:docChgLst>
  <pc:docChgLst>
    <pc:chgData name="Gaita Matteo" userId="S::matteo.gaita@exprivia.com::3b34493c-787a-4579-8e1b-874cb6e86215" providerId="AD" clId="Web-{BCAB1E9C-50B5-4BF5-B5FD-9C25D516F4F6}"/>
    <pc:docChg chg="addSld delSld modSld modSection">
      <pc:chgData name="Gaita Matteo" userId="S::matteo.gaita@exprivia.com::3b34493c-787a-4579-8e1b-874cb6e86215" providerId="AD" clId="Web-{BCAB1E9C-50B5-4BF5-B5FD-9C25D516F4F6}" dt="2026-10-05T15:54:14.512" v="383"/>
      <pc:docMkLst>
        <pc:docMk/>
      </pc:docMkLst>
      <pc:sldChg chg="addSp delSp modSp">
        <pc:chgData name="Gaita Matteo" userId="S::matteo.gaita@exprivia.com::3b34493c-787a-4579-8e1b-874cb6e86215" providerId="AD" clId="Web-{BCAB1E9C-50B5-4BF5-B5FD-9C25D516F4F6}" dt="2026-10-05T15:18:03.961" v="35" actId="1076"/>
        <pc:sldMkLst>
          <pc:docMk/>
          <pc:sldMk cId="3279586391" sldId="2147377787"/>
        </pc:sldMkLst>
      </pc:sldChg>
      <pc:sldChg chg="addSp delSp modSp">
        <pc:chgData name="Gaita Matteo" userId="S::matteo.gaita@exprivia.com::3b34493c-787a-4579-8e1b-874cb6e86215" providerId="AD" clId="Web-{BCAB1E9C-50B5-4BF5-B5FD-9C25D516F4F6}" dt="2026-10-05T15:46:30.901" v="309" actId="20577"/>
        <pc:sldMkLst>
          <pc:docMk/>
          <pc:sldMk cId="2163049176" sldId="2147377788"/>
        </pc:sldMkLst>
      </pc:sldChg>
      <pc:sldChg chg="addSp delSp modSp">
        <pc:chgData name="Gaita Matteo" userId="S::matteo.gaita@exprivia.com::3b34493c-787a-4579-8e1b-874cb6e86215" providerId="AD" clId="Web-{BCAB1E9C-50B5-4BF5-B5FD-9C25D516F4F6}" dt="2026-10-05T15:46:28.104" v="308" actId="20577"/>
        <pc:sldMkLst>
          <pc:docMk/>
          <pc:sldMk cId="670754660" sldId="2147377789"/>
        </pc:sldMkLst>
      </pc:sldChg>
      <pc:sldChg chg="addSp delSp modSp">
        <pc:chgData name="Gaita Matteo" userId="S::matteo.gaita@exprivia.com::3b34493c-787a-4579-8e1b-874cb6e86215" providerId="AD" clId="Web-{BCAB1E9C-50B5-4BF5-B5FD-9C25D516F4F6}" dt="2026-10-05T15:46:24.151" v="307" actId="20577"/>
        <pc:sldMkLst>
          <pc:docMk/>
          <pc:sldMk cId="1783400086" sldId="2147377790"/>
        </pc:sldMkLst>
      </pc:sldChg>
      <pc:sldChg chg="addSp delSp modSp">
        <pc:chgData name="Gaita Matteo" userId="S::matteo.gaita@exprivia.com::3b34493c-787a-4579-8e1b-874cb6e86215" providerId="AD" clId="Web-{BCAB1E9C-50B5-4BF5-B5FD-9C25D516F4F6}" dt="2026-10-05T15:46:20.885" v="306" actId="20577"/>
        <pc:sldMkLst>
          <pc:docMk/>
          <pc:sldMk cId="229927181" sldId="2147377791"/>
        </pc:sldMkLst>
        <pc:spChg chg="mod">
          <ac:chgData name="Gaita Matteo" userId="S::matteo.gaita@exprivia.com::3b34493c-787a-4579-8e1b-874cb6e86215" providerId="AD" clId="Web-{BCAB1E9C-50B5-4BF5-B5FD-9C25D516F4F6}" dt="2026-10-05T15:29:22.455" v="135" actId="1076"/>
          <ac:spMkLst>
            <pc:docMk/>
            <pc:sldMk cId="229927181" sldId="2147377791"/>
            <ac:spMk id="13" creationId="{4C7422E6-F7C0-CD27-8BB3-A32A9556CBE5}"/>
          </ac:spMkLst>
        </pc:spChg>
        <pc:spChg chg="mod">
          <ac:chgData name="Gaita Matteo" userId="S::matteo.gaita@exprivia.com::3b34493c-787a-4579-8e1b-874cb6e86215" providerId="AD" clId="Web-{BCAB1E9C-50B5-4BF5-B5FD-9C25D516F4F6}" dt="2026-10-05T15:20:50.529" v="84" actId="1076"/>
          <ac:spMkLst>
            <pc:docMk/>
            <pc:sldMk cId="229927181" sldId="2147377791"/>
            <ac:spMk id="14" creationId="{61CF6BB2-06F4-C041-CCC3-48CF3B989548}"/>
          </ac:spMkLst>
        </pc:spChg>
        <pc:picChg chg="add mod">
          <ac:chgData name="Gaita Matteo" userId="S::matteo.gaita@exprivia.com::3b34493c-787a-4579-8e1b-874cb6e86215" providerId="AD" clId="Web-{BCAB1E9C-50B5-4BF5-B5FD-9C25D516F4F6}" dt="2026-10-05T15:28:50.423" v="128"/>
          <ac:picMkLst>
            <pc:docMk/>
            <pc:sldMk cId="229927181" sldId="2147377791"/>
            <ac:picMk id="10" creationId="{D19E088C-14D2-F65D-59C0-D4C858EFDC00}"/>
          </ac:picMkLst>
        </pc:picChg>
        <pc:picChg chg="add mod">
          <ac:chgData name="Gaita Matteo" userId="S::matteo.gaita@exprivia.com::3b34493c-787a-4579-8e1b-874cb6e86215" providerId="AD" clId="Web-{BCAB1E9C-50B5-4BF5-B5FD-9C25D516F4F6}" dt="2026-10-05T15:29:18.846" v="134"/>
          <ac:picMkLst>
            <pc:docMk/>
            <pc:sldMk cId="229927181" sldId="2147377791"/>
            <ac:picMk id="15" creationId="{7D54AD12-2222-1DDA-EB6D-DCFAE8D2CB51}"/>
          </ac:picMkLst>
        </pc:picChg>
        <pc:cxnChg chg="add mod">
          <ac:chgData name="Gaita Matteo" userId="S::matteo.gaita@exprivia.com::3b34493c-787a-4579-8e1b-874cb6e86215" providerId="AD" clId="Web-{BCAB1E9C-50B5-4BF5-B5FD-9C25D516F4F6}" dt="2026-10-05T15:29:35.956" v="137"/>
          <ac:cxnSpMkLst>
            <pc:docMk/>
            <pc:sldMk cId="229927181" sldId="2147377791"/>
            <ac:cxnSpMk id="16" creationId="{806057AE-C572-6507-EF62-D5545AD0ABA1}"/>
          </ac:cxnSpMkLst>
        </pc:cxnChg>
      </pc:sldChg>
      <pc:sldChg chg="addSp delSp modSp">
        <pc:chgData name="Gaita Matteo" userId="S::matteo.gaita@exprivia.com::3b34493c-787a-4579-8e1b-874cb6e86215" providerId="AD" clId="Web-{BCAB1E9C-50B5-4BF5-B5FD-9C25D516F4F6}" dt="2026-10-05T15:46:17.275" v="305" actId="20577"/>
        <pc:sldMkLst>
          <pc:docMk/>
          <pc:sldMk cId="1954104909" sldId="2147377792"/>
        </pc:sldMkLst>
      </pc:sldChg>
      <pc:sldChg chg="addSp delSp modSp">
        <pc:chgData name="Gaita Matteo" userId="S::matteo.gaita@exprivia.com::3b34493c-787a-4579-8e1b-874cb6e86215" providerId="AD" clId="Web-{BCAB1E9C-50B5-4BF5-B5FD-9C25D516F4F6}" dt="2026-10-05T15:46:13.541" v="304" actId="20577"/>
        <pc:sldMkLst>
          <pc:docMk/>
          <pc:sldMk cId="3567224976" sldId="2147377793"/>
        </pc:sldMkLst>
        <pc:spChg chg="add mod">
          <ac:chgData name="Gaita Matteo" userId="S::matteo.gaita@exprivia.com::3b34493c-787a-4579-8e1b-874cb6e86215" providerId="AD" clId="Web-{BCAB1E9C-50B5-4BF5-B5FD-9C25D516F4F6}" dt="2026-10-05T15:22:30.627" v="99" actId="1076"/>
          <ac:spMkLst>
            <pc:docMk/>
            <pc:sldMk cId="3567224976" sldId="2147377793"/>
            <ac:spMk id="10" creationId="{61C2AFBE-EDB3-F183-5BED-78D9F4EB9117}"/>
          </ac:spMkLst>
        </pc:spChg>
      </pc:sldChg>
      <pc:sldChg chg="addSp delSp modSp">
        <pc:chgData name="Gaita Matteo" userId="S::matteo.gaita@exprivia.com::3b34493c-787a-4579-8e1b-874cb6e86215" providerId="AD" clId="Web-{BCAB1E9C-50B5-4BF5-B5FD-9C25D516F4F6}" dt="2026-10-05T15:46:09.634" v="303" actId="20577"/>
        <pc:sldMkLst>
          <pc:docMk/>
          <pc:sldMk cId="199330230" sldId="2147377794"/>
        </pc:sldMkLst>
        <pc:spChg chg="add mod">
          <ac:chgData name="Gaita Matteo" userId="S::matteo.gaita@exprivia.com::3b34493c-787a-4579-8e1b-874cb6e86215" providerId="AD" clId="Web-{BCAB1E9C-50B5-4BF5-B5FD-9C25D516F4F6}" dt="2026-10-05T15:32:10.634" v="170" actId="1076"/>
          <ac:spMkLst>
            <pc:docMk/>
            <pc:sldMk cId="199330230" sldId="2147377794"/>
            <ac:spMk id="11" creationId="{231F1D2F-190B-5F4C-816A-C30DE6B18CAF}"/>
          </ac:spMkLst>
        </pc:spChg>
        <pc:spChg chg="mod">
          <ac:chgData name="Gaita Matteo" userId="S::matteo.gaita@exprivia.com::3b34493c-787a-4579-8e1b-874cb6e86215" providerId="AD" clId="Web-{BCAB1E9C-50B5-4BF5-B5FD-9C25D516F4F6}" dt="2026-10-05T15:23:09.425" v="108" actId="1076"/>
          <ac:spMkLst>
            <pc:docMk/>
            <pc:sldMk cId="199330230" sldId="2147377794"/>
            <ac:spMk id="17" creationId="{1ABD93AF-7A51-7F28-EC0E-E9B137C9A4D4}"/>
          </ac:spMkLst>
        </pc:spChg>
        <pc:picChg chg="add">
          <ac:chgData name="Gaita Matteo" userId="S::matteo.gaita@exprivia.com::3b34493c-787a-4579-8e1b-874cb6e86215" providerId="AD" clId="Web-{BCAB1E9C-50B5-4BF5-B5FD-9C25D516F4F6}" dt="2026-10-05T15:30:35.833" v="150"/>
          <ac:picMkLst>
            <pc:docMk/>
            <pc:sldMk cId="199330230" sldId="2147377794"/>
            <ac:picMk id="15" creationId="{99DA8F74-3422-CB9E-A2DC-C99A57B9AB03}"/>
          </ac:picMkLst>
        </pc:picChg>
        <pc:picChg chg="add">
          <ac:chgData name="Gaita Matteo" userId="S::matteo.gaita@exprivia.com::3b34493c-787a-4579-8e1b-874cb6e86215" providerId="AD" clId="Web-{BCAB1E9C-50B5-4BF5-B5FD-9C25D516F4F6}" dt="2026-10-05T15:30:35.849" v="151"/>
          <ac:picMkLst>
            <pc:docMk/>
            <pc:sldMk cId="199330230" sldId="2147377794"/>
            <ac:picMk id="19" creationId="{B5A2ACC2-D0DF-2C70-B5D6-2449226006DA}"/>
          </ac:picMkLst>
        </pc:picChg>
        <pc:cxnChg chg="add">
          <ac:chgData name="Gaita Matteo" userId="S::matteo.gaita@exprivia.com::3b34493c-787a-4579-8e1b-874cb6e86215" providerId="AD" clId="Web-{BCAB1E9C-50B5-4BF5-B5FD-9C25D516F4F6}" dt="2026-10-05T15:30:35.849" v="152"/>
          <ac:cxnSpMkLst>
            <pc:docMk/>
            <pc:sldMk cId="199330230" sldId="2147377794"/>
            <ac:cxnSpMk id="21" creationId="{7E3323C2-2F55-9B16-302C-CAB9F8BDBFCD}"/>
          </ac:cxnSpMkLst>
        </pc:cxnChg>
      </pc:sldChg>
      <pc:sldChg chg="addSp delSp modSp">
        <pc:chgData name="Gaita Matteo" userId="S::matteo.gaita@exprivia.com::3b34493c-787a-4579-8e1b-874cb6e86215" providerId="AD" clId="Web-{BCAB1E9C-50B5-4BF5-B5FD-9C25D516F4F6}" dt="2026-10-05T15:46:04.822" v="301" actId="20577"/>
        <pc:sldMkLst>
          <pc:docMk/>
          <pc:sldMk cId="268744890" sldId="2147377795"/>
        </pc:sldMkLst>
      </pc:sldChg>
      <pc:sldChg chg="addSp delSp modSp">
        <pc:chgData name="Gaita Matteo" userId="S::matteo.gaita@exprivia.com::3b34493c-787a-4579-8e1b-874cb6e86215" providerId="AD" clId="Web-{BCAB1E9C-50B5-4BF5-B5FD-9C25D516F4F6}" dt="2026-10-05T15:46:01.134" v="299" actId="20577"/>
        <pc:sldMkLst>
          <pc:docMk/>
          <pc:sldMk cId="3404781631" sldId="2147377796"/>
        </pc:sldMkLst>
        <pc:spChg chg="add mod">
          <ac:chgData name="Gaita Matteo" userId="S::matteo.gaita@exprivia.com::3b34493c-787a-4579-8e1b-874cb6e86215" providerId="AD" clId="Web-{BCAB1E9C-50B5-4BF5-B5FD-9C25D516F4F6}" dt="2026-10-05T15:32:41.072" v="171" actId="1076"/>
          <ac:spMkLst>
            <pc:docMk/>
            <pc:sldMk cId="3404781631" sldId="2147377796"/>
            <ac:spMk id="5" creationId="{70FE5B94-C636-1FCE-27E2-9A4BA500EFDD}"/>
          </ac:spMkLst>
        </pc:spChg>
        <pc:spChg chg="mod">
          <ac:chgData name="Gaita Matteo" userId="S::matteo.gaita@exprivia.com::3b34493c-787a-4579-8e1b-874cb6e86215" providerId="AD" clId="Web-{BCAB1E9C-50B5-4BF5-B5FD-9C25D516F4F6}" dt="2026-10-05T15:24:13.349" v="122" actId="1076"/>
          <ac:spMkLst>
            <pc:docMk/>
            <pc:sldMk cId="3404781631" sldId="2147377796"/>
            <ac:spMk id="21" creationId="{B26A71D6-F7BA-36A8-1B6F-72DACB7552D4}"/>
          </ac:spMkLst>
        </pc:spChg>
        <pc:picChg chg="add">
          <ac:chgData name="Gaita Matteo" userId="S::matteo.gaita@exprivia.com::3b34493c-787a-4579-8e1b-874cb6e86215" providerId="AD" clId="Web-{BCAB1E9C-50B5-4BF5-B5FD-9C25D516F4F6}" dt="2026-10-05T15:30:57.287" v="161"/>
          <ac:picMkLst>
            <pc:docMk/>
            <pc:sldMk cId="3404781631" sldId="2147377796"/>
            <ac:picMk id="10" creationId="{CEE2D874-70EB-5BCE-09B0-AE1C2F76A655}"/>
          </ac:picMkLst>
        </pc:picChg>
        <pc:picChg chg="add">
          <ac:chgData name="Gaita Matteo" userId="S::matteo.gaita@exprivia.com::3b34493c-787a-4579-8e1b-874cb6e86215" providerId="AD" clId="Web-{BCAB1E9C-50B5-4BF5-B5FD-9C25D516F4F6}" dt="2026-10-05T15:30:57.303" v="162"/>
          <ac:picMkLst>
            <pc:docMk/>
            <pc:sldMk cId="3404781631" sldId="2147377796"/>
            <ac:picMk id="12" creationId="{FE195CAE-B922-0E8E-B66F-F0A3EECDF594}"/>
          </ac:picMkLst>
        </pc:picChg>
        <pc:cxnChg chg="add">
          <ac:chgData name="Gaita Matteo" userId="S::matteo.gaita@exprivia.com::3b34493c-787a-4579-8e1b-874cb6e86215" providerId="AD" clId="Web-{BCAB1E9C-50B5-4BF5-B5FD-9C25D516F4F6}" dt="2026-10-05T15:30:57.318" v="163"/>
          <ac:cxnSpMkLst>
            <pc:docMk/>
            <pc:sldMk cId="3404781631" sldId="2147377796"/>
            <ac:cxnSpMk id="15" creationId="{B1EA578C-5570-061A-601C-A0C6A83B6FA6}"/>
          </ac:cxnSpMkLst>
        </pc:cxnChg>
      </pc:sldChg>
      <pc:sldChg chg="addSp delSp">
        <pc:chgData name="Gaita Matteo" userId="S::matteo.gaita@exprivia.com::3b34493c-787a-4579-8e1b-874cb6e86215" providerId="AD" clId="Web-{BCAB1E9C-50B5-4BF5-B5FD-9C25D516F4F6}" dt="2026-10-05T15:44:37.662" v="278"/>
        <pc:sldMkLst>
          <pc:docMk/>
          <pc:sldMk cId="1953713917" sldId="2147377797"/>
        </pc:sldMkLst>
        <pc:picChg chg="add del">
          <ac:chgData name="Gaita Matteo" userId="S::matteo.gaita@exprivia.com::3b34493c-787a-4579-8e1b-874cb6e86215" providerId="AD" clId="Web-{BCAB1E9C-50B5-4BF5-B5FD-9C25D516F4F6}" dt="2026-10-05T15:34:10.513" v="173"/>
          <ac:picMkLst>
            <pc:docMk/>
            <pc:sldMk cId="1953713917" sldId="2147377797"/>
            <ac:picMk id="17" creationId="{FA465696-7BA2-9880-BC5E-AEE252BE507A}"/>
          </ac:picMkLst>
        </pc:picChg>
      </pc:sldChg>
      <pc:sldChg chg="addSp delSp">
        <pc:chgData name="Gaita Matteo" userId="S::matteo.gaita@exprivia.com::3b34493c-787a-4579-8e1b-874cb6e86215" providerId="AD" clId="Web-{BCAB1E9C-50B5-4BF5-B5FD-9C25D516F4F6}" dt="2026-10-05T15:44:43.819" v="280"/>
        <pc:sldMkLst>
          <pc:docMk/>
          <pc:sldMk cId="1067501741" sldId="2147377799"/>
        </pc:sldMkLst>
      </pc:sldChg>
      <pc:sldChg chg="addSp delSp">
        <pc:chgData name="Gaita Matteo" userId="S::matteo.gaita@exprivia.com::3b34493c-787a-4579-8e1b-874cb6e86215" providerId="AD" clId="Web-{BCAB1E9C-50B5-4BF5-B5FD-9C25D516F4F6}" dt="2026-10-05T15:44:53.756" v="282"/>
        <pc:sldMkLst>
          <pc:docMk/>
          <pc:sldMk cId="643344261" sldId="2147377800"/>
        </pc:sldMkLst>
      </pc:sldChg>
      <pc:sldChg chg="addSp delSp">
        <pc:chgData name="Gaita Matteo" userId="S::matteo.gaita@exprivia.com::3b34493c-787a-4579-8e1b-874cb6e86215" providerId="AD" clId="Web-{BCAB1E9C-50B5-4BF5-B5FD-9C25D516F4F6}" dt="2026-10-05T15:45:02.413" v="284"/>
        <pc:sldMkLst>
          <pc:docMk/>
          <pc:sldMk cId="4105062825" sldId="2147377801"/>
        </pc:sldMkLst>
      </pc:sldChg>
      <pc:sldChg chg="addSp delSp">
        <pc:chgData name="Gaita Matteo" userId="S::matteo.gaita@exprivia.com::3b34493c-787a-4579-8e1b-874cb6e86215" providerId="AD" clId="Web-{BCAB1E9C-50B5-4BF5-B5FD-9C25D516F4F6}" dt="2026-10-05T15:45:06.944" v="286"/>
        <pc:sldMkLst>
          <pc:docMk/>
          <pc:sldMk cId="235951082" sldId="2147377802"/>
        </pc:sldMkLst>
      </pc:sldChg>
      <pc:sldChg chg="addSp delSp">
        <pc:chgData name="Gaita Matteo" userId="S::matteo.gaita@exprivia.com::3b34493c-787a-4579-8e1b-874cb6e86215" providerId="AD" clId="Web-{BCAB1E9C-50B5-4BF5-B5FD-9C25D516F4F6}" dt="2026-10-05T15:45:14.929" v="288"/>
        <pc:sldMkLst>
          <pc:docMk/>
          <pc:sldMk cId="2061572279" sldId="2147377803"/>
        </pc:sldMkLst>
      </pc:sldChg>
      <pc:sldChg chg="addSp delSp">
        <pc:chgData name="Gaita Matteo" userId="S::matteo.gaita@exprivia.com::3b34493c-787a-4579-8e1b-874cb6e86215" providerId="AD" clId="Web-{BCAB1E9C-50B5-4BF5-B5FD-9C25D516F4F6}" dt="2026-10-05T15:45:21.179" v="290"/>
        <pc:sldMkLst>
          <pc:docMk/>
          <pc:sldMk cId="1231175799" sldId="2147377804"/>
        </pc:sldMkLst>
      </pc:sldChg>
      <pc:sldChg chg="addSp delSp modSp">
        <pc:chgData name="Gaita Matteo" userId="S::matteo.gaita@exprivia.com::3b34493c-787a-4579-8e1b-874cb6e86215" providerId="AD" clId="Web-{BCAB1E9C-50B5-4BF5-B5FD-9C25D516F4F6}" dt="2026-10-05T15:51:54.335" v="353"/>
        <pc:sldMkLst>
          <pc:docMk/>
          <pc:sldMk cId="3814144985" sldId="2147377805"/>
        </pc:sldMkLst>
      </pc:sldChg>
      <pc:sldChg chg="addSp delSp">
        <pc:chgData name="Gaita Matteo" userId="S::matteo.gaita@exprivia.com::3b34493c-787a-4579-8e1b-874cb6e86215" providerId="AD" clId="Web-{BCAB1E9C-50B5-4BF5-B5FD-9C25D516F4F6}" dt="2026-10-05T15:51:59.288" v="355"/>
        <pc:sldMkLst>
          <pc:docMk/>
          <pc:sldMk cId="1479746515" sldId="2147377806"/>
        </pc:sldMkLst>
      </pc:sldChg>
      <pc:sldChg chg="addSp delSp modSp">
        <pc:chgData name="Gaita Matteo" userId="S::matteo.gaita@exprivia.com::3b34493c-787a-4579-8e1b-874cb6e86215" providerId="AD" clId="Web-{BCAB1E9C-50B5-4BF5-B5FD-9C25D516F4F6}" dt="2026-10-05T15:52:13.695" v="360"/>
        <pc:sldMkLst>
          <pc:docMk/>
          <pc:sldMk cId="1653490881" sldId="2147377807"/>
        </pc:sldMkLst>
      </pc:sldChg>
      <pc:sldChg chg="addSp delSp">
        <pc:chgData name="Gaita Matteo" userId="S::matteo.gaita@exprivia.com::3b34493c-787a-4579-8e1b-874cb6e86215" providerId="AD" clId="Web-{BCAB1E9C-50B5-4BF5-B5FD-9C25D516F4F6}" dt="2026-10-05T15:52:24.649" v="362"/>
        <pc:sldMkLst>
          <pc:docMk/>
          <pc:sldMk cId="233075885" sldId="2147377808"/>
        </pc:sldMkLst>
      </pc:sldChg>
      <pc:sldChg chg="addSp delSp modSp">
        <pc:chgData name="Gaita Matteo" userId="S::matteo.gaita@exprivia.com::3b34493c-787a-4579-8e1b-874cb6e86215" providerId="AD" clId="Web-{BCAB1E9C-50B5-4BF5-B5FD-9C25D516F4F6}" dt="2026-10-05T15:52:35.227" v="365"/>
        <pc:sldMkLst>
          <pc:docMk/>
          <pc:sldMk cId="565148764" sldId="2147377809"/>
        </pc:sldMkLst>
      </pc:sldChg>
      <pc:sldChg chg="addSp delSp">
        <pc:chgData name="Gaita Matteo" userId="S::matteo.gaita@exprivia.com::3b34493c-787a-4579-8e1b-874cb6e86215" providerId="AD" clId="Web-{BCAB1E9C-50B5-4BF5-B5FD-9C25D516F4F6}" dt="2026-10-05T15:52:40.540" v="367"/>
        <pc:sldMkLst>
          <pc:docMk/>
          <pc:sldMk cId="384876684" sldId="2147377810"/>
        </pc:sldMkLst>
      </pc:sldChg>
      <pc:sldChg chg="addSp delSp">
        <pc:chgData name="Gaita Matteo" userId="S::matteo.gaita@exprivia.com::3b34493c-787a-4579-8e1b-874cb6e86215" providerId="AD" clId="Web-{BCAB1E9C-50B5-4BF5-B5FD-9C25D516F4F6}" dt="2026-10-05T15:52:46.618" v="369"/>
        <pc:sldMkLst>
          <pc:docMk/>
          <pc:sldMk cId="4048525866" sldId="2147377811"/>
        </pc:sldMkLst>
      </pc:sldChg>
      <pc:sldChg chg="addSp delSp">
        <pc:chgData name="Gaita Matteo" userId="S::matteo.gaita@exprivia.com::3b34493c-787a-4579-8e1b-874cb6e86215" providerId="AD" clId="Web-{BCAB1E9C-50B5-4BF5-B5FD-9C25D516F4F6}" dt="2026-10-05T15:52:51.775" v="371"/>
        <pc:sldMkLst>
          <pc:docMk/>
          <pc:sldMk cId="2415983711" sldId="2147377812"/>
        </pc:sldMkLst>
      </pc:sldChg>
      <pc:sldChg chg="addSp delSp">
        <pc:chgData name="Gaita Matteo" userId="S::matteo.gaita@exprivia.com::3b34493c-787a-4579-8e1b-874cb6e86215" providerId="AD" clId="Web-{BCAB1E9C-50B5-4BF5-B5FD-9C25D516F4F6}" dt="2026-10-05T15:52:58.353" v="373"/>
        <pc:sldMkLst>
          <pc:docMk/>
          <pc:sldMk cId="2307113523" sldId="2147377813"/>
        </pc:sldMkLst>
      </pc:sldChg>
      <pc:sldChg chg="addSp delSp">
        <pc:chgData name="Gaita Matteo" userId="S::matteo.gaita@exprivia.com::3b34493c-787a-4579-8e1b-874cb6e86215" providerId="AD" clId="Web-{BCAB1E9C-50B5-4BF5-B5FD-9C25D516F4F6}" dt="2026-10-05T15:53:03.978" v="375"/>
        <pc:sldMkLst>
          <pc:docMk/>
          <pc:sldMk cId="1677657646" sldId="2147377814"/>
        </pc:sldMkLst>
      </pc:sldChg>
      <pc:sldChg chg="addSp delSp modSp">
        <pc:chgData name="Gaita Matteo" userId="S::matteo.gaita@exprivia.com::3b34493c-787a-4579-8e1b-874cb6e86215" providerId="AD" clId="Web-{BCAB1E9C-50B5-4BF5-B5FD-9C25D516F4F6}" dt="2026-10-05T15:53:20.620" v="379"/>
        <pc:sldMkLst>
          <pc:docMk/>
          <pc:sldMk cId="1914358078" sldId="2147377816"/>
        </pc:sldMkLst>
        <pc:picChg chg="add mod modCrop">
          <ac:chgData name="Gaita Matteo" userId="S::matteo.gaita@exprivia.com::3b34493c-787a-4579-8e1b-874cb6e86215" providerId="AD" clId="Web-{BCAB1E9C-50B5-4BF5-B5FD-9C25D516F4F6}" dt="2026-10-05T15:50:59.021" v="333"/>
          <ac:picMkLst>
            <pc:docMk/>
            <pc:sldMk cId="1914358078" sldId="2147377816"/>
            <ac:picMk id="5" creationId="{EC62C070-D3FF-C096-74C6-044A22AF28C3}"/>
          </ac:picMkLst>
        </pc:picChg>
      </pc:sldChg>
      <pc:sldChg chg="addSp delSp modSp">
        <pc:chgData name="Gaita Matteo" userId="S::matteo.gaita@exprivia.com::3b34493c-787a-4579-8e1b-874cb6e86215" providerId="AD" clId="Web-{BCAB1E9C-50B5-4BF5-B5FD-9C25D516F4F6}" dt="2026-10-05T15:53:41.480" v="381"/>
        <pc:sldMkLst>
          <pc:docMk/>
          <pc:sldMk cId="2331556838" sldId="2147377817"/>
        </pc:sldMkLst>
        <pc:spChg chg="add">
          <ac:chgData name="Gaita Matteo" userId="S::matteo.gaita@exprivia.com::3b34493c-787a-4579-8e1b-874cb6e86215" providerId="AD" clId="Web-{BCAB1E9C-50B5-4BF5-B5FD-9C25D516F4F6}" dt="2026-10-05T15:53:41.480" v="381"/>
          <ac:spMkLst>
            <pc:docMk/>
            <pc:sldMk cId="2331556838" sldId="2147377817"/>
            <ac:spMk id="24" creationId="{16B82FCD-C1DB-52A7-5A83-B98372ECA03A}"/>
          </ac:spMkLst>
        </pc:spChg>
      </pc:sldChg>
      <pc:sldChg chg="addSp delSp">
        <pc:chgData name="Gaita Matteo" userId="S::matteo.gaita@exprivia.com::3b34493c-787a-4579-8e1b-874cb6e86215" providerId="AD" clId="Web-{BCAB1E9C-50B5-4BF5-B5FD-9C25D516F4F6}" dt="2026-10-05T15:54:14.512" v="383"/>
        <pc:sldMkLst>
          <pc:docMk/>
          <pc:sldMk cId="2333296320" sldId="2147377818"/>
        </pc:sldMkLst>
        <pc:spChg chg="add">
          <ac:chgData name="Gaita Matteo" userId="S::matteo.gaita@exprivia.com::3b34493c-787a-4579-8e1b-874cb6e86215" providerId="AD" clId="Web-{BCAB1E9C-50B5-4BF5-B5FD-9C25D516F4F6}" dt="2026-10-05T15:54:14.512" v="383"/>
          <ac:spMkLst>
            <pc:docMk/>
            <pc:sldMk cId="2333296320" sldId="2147377818"/>
            <ac:spMk id="4" creationId="{6843FF84-8AA5-A7D7-A0B8-05F95FE91083}"/>
          </ac:spMkLst>
        </pc:spChg>
      </pc:sldChg>
      <pc:sldChg chg="addSp delSp modSp new">
        <pc:chgData name="Gaita Matteo" userId="S::matteo.gaita@exprivia.com::3b34493c-787a-4579-8e1b-874cb6e86215" providerId="AD" clId="Web-{BCAB1E9C-50B5-4BF5-B5FD-9C25D516F4F6}" dt="2026-10-05T15:45:56.900" v="298" actId="20577"/>
        <pc:sldMkLst>
          <pc:docMk/>
          <pc:sldMk cId="3867350698" sldId="2147377819"/>
        </pc:sldMkLst>
        <pc:spChg chg="add mod">
          <ac:chgData name="Gaita Matteo" userId="S::matteo.gaita@exprivia.com::3b34493c-787a-4579-8e1b-874cb6e86215" providerId="AD" clId="Web-{BCAB1E9C-50B5-4BF5-B5FD-9C25D516F4F6}" dt="2026-10-05T15:34:50.952" v="190" actId="1076"/>
          <ac:spMkLst>
            <pc:docMk/>
            <pc:sldMk cId="3867350698" sldId="2147377819"/>
            <ac:spMk id="7" creationId="{6464CF7A-F7D3-7214-75DC-88FF953E6147}"/>
          </ac:spMkLst>
        </pc:spChg>
        <pc:picChg chg="add mod">
          <ac:chgData name="Gaita Matteo" userId="S::matteo.gaita@exprivia.com::3b34493c-787a-4579-8e1b-874cb6e86215" providerId="AD" clId="Web-{BCAB1E9C-50B5-4BF5-B5FD-9C25D516F4F6}" dt="2026-10-05T15:35:13.656" v="195"/>
          <ac:picMkLst>
            <pc:docMk/>
            <pc:sldMk cId="3867350698" sldId="2147377819"/>
            <ac:picMk id="5" creationId="{D846263C-8FA6-F4A9-0EED-A7D006A910B4}"/>
          </ac:picMkLst>
        </pc:picChg>
      </pc:sldChg>
      <pc:sldChg chg="addSp delSp modSp new">
        <pc:chgData name="Gaita Matteo" userId="S::matteo.gaita@exprivia.com::3b34493c-787a-4579-8e1b-874cb6e86215" providerId="AD" clId="Web-{BCAB1E9C-50B5-4BF5-B5FD-9C25D516F4F6}" dt="2026-10-05T15:45:52.712" v="296" actId="20577"/>
        <pc:sldMkLst>
          <pc:docMk/>
          <pc:sldMk cId="3056195940" sldId="2147377820"/>
        </pc:sldMkLst>
        <pc:spChg chg="add mod">
          <ac:chgData name="Gaita Matteo" userId="S::matteo.gaita@exprivia.com::3b34493c-787a-4579-8e1b-874cb6e86215" providerId="AD" clId="Web-{BCAB1E9C-50B5-4BF5-B5FD-9C25D516F4F6}" dt="2026-10-05T15:38:17.288" v="212" actId="1076"/>
          <ac:spMkLst>
            <pc:docMk/>
            <pc:sldMk cId="3056195940" sldId="2147377820"/>
            <ac:spMk id="9" creationId="{D31AD713-4C1F-D2E7-513F-03DBA2AD40C2}"/>
          </ac:spMkLst>
        </pc:spChg>
        <pc:spChg chg="add mod">
          <ac:chgData name="Gaita Matteo" userId="S::matteo.gaita@exprivia.com::3b34493c-787a-4579-8e1b-874cb6e86215" providerId="AD" clId="Web-{BCAB1E9C-50B5-4BF5-B5FD-9C25D516F4F6}" dt="2026-10-05T15:38:27.242" v="214" actId="1076"/>
          <ac:spMkLst>
            <pc:docMk/>
            <pc:sldMk cId="3056195940" sldId="2147377820"/>
            <ac:spMk id="10" creationId="{2CC883EB-4BE7-877F-F33E-64944AFF1E7A}"/>
          </ac:spMkLst>
        </pc:spChg>
        <pc:spChg chg="add mod">
          <ac:chgData name="Gaita Matteo" userId="S::matteo.gaita@exprivia.com::3b34493c-787a-4579-8e1b-874cb6e86215" providerId="AD" clId="Web-{BCAB1E9C-50B5-4BF5-B5FD-9C25D516F4F6}" dt="2026-10-05T15:39:08.665" v="218" actId="1076"/>
          <ac:spMkLst>
            <pc:docMk/>
            <pc:sldMk cId="3056195940" sldId="2147377820"/>
            <ac:spMk id="12" creationId="{3C4398DB-17DE-41F2-EA48-CC14B8062EE3}"/>
          </ac:spMkLst>
        </pc:spChg>
        <pc:picChg chg="add mod">
          <ac:chgData name="Gaita Matteo" userId="S::matteo.gaita@exprivia.com::3b34493c-787a-4579-8e1b-874cb6e86215" providerId="AD" clId="Web-{BCAB1E9C-50B5-4BF5-B5FD-9C25D516F4F6}" dt="2026-10-05T15:38:13.054" v="211" actId="1076"/>
          <ac:picMkLst>
            <pc:docMk/>
            <pc:sldMk cId="3056195940" sldId="2147377820"/>
            <ac:picMk id="8" creationId="{6470F48E-C616-119E-10A8-AE8A1B6A4124}"/>
          </ac:picMkLst>
        </pc:picChg>
        <pc:picChg chg="add mod">
          <ac:chgData name="Gaita Matteo" userId="S::matteo.gaita@exprivia.com::3b34493c-787a-4579-8e1b-874cb6e86215" providerId="AD" clId="Web-{BCAB1E9C-50B5-4BF5-B5FD-9C25D516F4F6}" dt="2026-10-05T15:38:59.930" v="216" actId="1076"/>
          <ac:picMkLst>
            <pc:docMk/>
            <pc:sldMk cId="3056195940" sldId="2147377820"/>
            <ac:picMk id="11" creationId="{BB7A1880-4951-0FAF-63D6-703E2EC46D22}"/>
          </ac:picMkLst>
        </pc:picChg>
      </pc:sldChg>
      <pc:sldChg chg="addSp delSp modSp new">
        <pc:chgData name="Gaita Matteo" userId="S::matteo.gaita@exprivia.com::3b34493c-787a-4579-8e1b-874cb6e86215" providerId="AD" clId="Web-{BCAB1E9C-50B5-4BF5-B5FD-9C25D516F4F6}" dt="2026-10-05T15:45:48.509" v="295" actId="20577"/>
        <pc:sldMkLst>
          <pc:docMk/>
          <pc:sldMk cId="1831375093" sldId="2147377821"/>
        </pc:sldMkLst>
        <pc:spChg chg="add mod">
          <ac:chgData name="Gaita Matteo" userId="S::matteo.gaita@exprivia.com::3b34493c-787a-4579-8e1b-874cb6e86215" providerId="AD" clId="Web-{BCAB1E9C-50B5-4BF5-B5FD-9C25D516F4F6}" dt="2026-10-05T15:40:43.809" v="237" actId="1076"/>
          <ac:spMkLst>
            <pc:docMk/>
            <pc:sldMk cId="1831375093" sldId="2147377821"/>
            <ac:spMk id="7" creationId="{6464CF7A-F7D3-7214-75DC-88FF953E6147}"/>
          </ac:spMkLst>
        </pc:spChg>
        <pc:picChg chg="add mod">
          <ac:chgData name="Gaita Matteo" userId="S::matteo.gaita@exprivia.com::3b34493c-787a-4579-8e1b-874cb6e86215" providerId="AD" clId="Web-{BCAB1E9C-50B5-4BF5-B5FD-9C25D516F4F6}" dt="2026-10-05T15:40:56.810" v="241"/>
          <ac:picMkLst>
            <pc:docMk/>
            <pc:sldMk cId="1831375093" sldId="2147377821"/>
            <ac:picMk id="5" creationId="{E2CDCB47-E5B6-AEDE-4437-FAA3FC7C569F}"/>
          </ac:picMkLst>
        </pc:picChg>
      </pc:sldChg>
      <pc:sldChg chg="addSp delSp modSp new">
        <pc:chgData name="Gaita Matteo" userId="S::matteo.gaita@exprivia.com::3b34493c-787a-4579-8e1b-874cb6e86215" providerId="AD" clId="Web-{BCAB1E9C-50B5-4BF5-B5FD-9C25D516F4F6}" dt="2026-10-05T15:45:44.587" v="294" actId="20577"/>
        <pc:sldMkLst>
          <pc:docMk/>
          <pc:sldMk cId="3579568964" sldId="2147377822"/>
        </pc:sldMkLst>
        <pc:spChg chg="add mod">
          <ac:chgData name="Gaita Matteo" userId="S::matteo.gaita@exprivia.com::3b34493c-787a-4579-8e1b-874cb6e86215" providerId="AD" clId="Web-{BCAB1E9C-50B5-4BF5-B5FD-9C25D516F4F6}" dt="2026-10-05T15:43:44.254" v="264" actId="1076"/>
          <ac:spMkLst>
            <pc:docMk/>
            <pc:sldMk cId="3579568964" sldId="2147377822"/>
            <ac:spMk id="6" creationId="{7DE5A19C-3842-FC2F-2EBA-657F311D373C}"/>
          </ac:spMkLst>
        </pc:spChg>
        <pc:spChg chg="add mod">
          <ac:chgData name="Gaita Matteo" userId="S::matteo.gaita@exprivia.com::3b34493c-787a-4579-8e1b-874cb6e86215" providerId="AD" clId="Web-{BCAB1E9C-50B5-4BF5-B5FD-9C25D516F4F6}" dt="2026-10-05T15:43:28.988" v="261" actId="1076"/>
          <ac:spMkLst>
            <pc:docMk/>
            <pc:sldMk cId="3579568964" sldId="2147377822"/>
            <ac:spMk id="15" creationId="{62614FC9-E772-13E5-94A6-C5052CF4727D}"/>
          </ac:spMkLst>
        </pc:spChg>
        <pc:picChg chg="add mod">
          <ac:chgData name="Gaita Matteo" userId="S::matteo.gaita@exprivia.com::3b34493c-787a-4579-8e1b-874cb6e86215" providerId="AD" clId="Web-{BCAB1E9C-50B5-4BF5-B5FD-9C25D516F4F6}" dt="2026-10-05T15:43:44.254" v="265" actId="1076"/>
          <ac:picMkLst>
            <pc:docMk/>
            <pc:sldMk cId="3579568964" sldId="2147377822"/>
            <ac:picMk id="8" creationId="{D53FE15F-7DDD-0366-CE90-A94156507E6A}"/>
          </ac:picMkLst>
        </pc:picChg>
        <pc:picChg chg="add mod">
          <ac:chgData name="Gaita Matteo" userId="S::matteo.gaita@exprivia.com::3b34493c-787a-4579-8e1b-874cb6e86215" providerId="AD" clId="Web-{BCAB1E9C-50B5-4BF5-B5FD-9C25D516F4F6}" dt="2026-10-05T15:43:44.269" v="266" actId="1076"/>
          <ac:picMkLst>
            <pc:docMk/>
            <pc:sldMk cId="3579568964" sldId="2147377822"/>
            <ac:picMk id="10" creationId="{E552ADD6-40CD-8BCF-BAC5-F73D126224F4}"/>
          </ac:picMkLst>
        </pc:picChg>
        <pc:cxnChg chg="add mod">
          <ac:chgData name="Gaita Matteo" userId="S::matteo.gaita@exprivia.com::3b34493c-787a-4579-8e1b-874cb6e86215" providerId="AD" clId="Web-{BCAB1E9C-50B5-4BF5-B5FD-9C25D516F4F6}" dt="2026-10-05T15:43:44.269" v="267" actId="1076"/>
          <ac:cxnSpMkLst>
            <pc:docMk/>
            <pc:sldMk cId="3579568964" sldId="2147377822"/>
            <ac:cxnSpMk id="12" creationId="{7F7E58B1-D4EA-A562-47AE-94F13A851253}"/>
          </ac:cxnSpMkLst>
        </pc:cxnChg>
      </pc:sldChg>
    </pc:docChg>
  </pc:docChgLst>
  <pc:docChgLst>
    <pc:chgData name="Gaita Matteo" userId="S::matteo.gaita@exprivia.com::3b34493c-787a-4579-8e1b-874cb6e86215" providerId="AD" clId="Web-{00000000-0000-0000-0000-000000000000}"/>
    <pc:docChg chg="addSld delSld modSld modSection">
      <pc:chgData name="Gaita Matteo" userId="S::matteo.gaita@exprivia.com::3b34493c-787a-4579-8e1b-874cb6e86215" providerId="AD" clId="Web-{00000000-0000-0000-0000-000000000000}" dt="2026-10-08T15:23:07.636" v="990" actId="1076"/>
      <pc:docMkLst>
        <pc:docMk/>
      </pc:docMkLst>
      <pc:sldChg chg="modSp">
        <pc:chgData name="Gaita Matteo" userId="S::matteo.gaita@exprivia.com::3b34493c-787a-4579-8e1b-874cb6e86215" providerId="AD" clId="Web-{00000000-0000-0000-0000-000000000000}" dt="2026-10-06T07:48:32.301" v="265" actId="20577"/>
        <pc:sldMkLst>
          <pc:docMk/>
          <pc:sldMk cId="1519319138" sldId="2147377771"/>
        </pc:sldMkLst>
        <pc:spChg chg="mod">
          <ac:chgData name="Gaita Matteo" userId="S::matteo.gaita@exprivia.com::3b34493c-787a-4579-8e1b-874cb6e86215" providerId="AD" clId="Web-{00000000-0000-0000-0000-000000000000}" dt="2026-10-06T07:48:32.301" v="265" actId="20577"/>
          <ac:spMkLst>
            <pc:docMk/>
            <pc:sldMk cId="1519319138" sldId="2147377771"/>
            <ac:spMk id="2" creationId="{3AD9383C-CC10-41BF-B773-E89510A3E2BC}"/>
          </ac:spMkLst>
        </pc:spChg>
      </pc:sldChg>
      <pc:sldChg chg="addSp delSp">
        <pc:chgData name="Gaita Matteo" userId="S::matteo.gaita@exprivia.com::3b34493c-787a-4579-8e1b-874cb6e86215" providerId="AD" clId="Web-{00000000-0000-0000-0000-000000000000}" dt="2026-10-08T14:52:42.011" v="400"/>
        <pc:sldMkLst>
          <pc:docMk/>
          <pc:sldMk cId="1186085868" sldId="2147377777"/>
        </pc:sldMkLst>
        <pc:spChg chg="add">
          <ac:chgData name="Gaita Matteo" userId="S::matteo.gaita@exprivia.com::3b34493c-787a-4579-8e1b-874cb6e86215" providerId="AD" clId="Web-{00000000-0000-0000-0000-000000000000}" dt="2026-10-08T14:52:42.011" v="400"/>
          <ac:spMkLst>
            <pc:docMk/>
            <pc:sldMk cId="1186085868" sldId="2147377777"/>
            <ac:spMk id="2" creationId="{DCF1FAF6-D99A-9668-EA84-DD61271FD76A}"/>
          </ac:spMkLst>
        </pc:spChg>
        <pc:spChg chg="add">
          <ac:chgData name="Gaita Matteo" userId="S::matteo.gaita@exprivia.com::3b34493c-787a-4579-8e1b-874cb6e86215" providerId="AD" clId="Web-{00000000-0000-0000-0000-000000000000}" dt="2026-10-08T14:52:42.011" v="400"/>
          <ac:spMkLst>
            <pc:docMk/>
            <pc:sldMk cId="1186085868" sldId="2147377777"/>
            <ac:spMk id="3" creationId="{09111DB5-3C90-6149-A701-8B4A7DFCB05A}"/>
          </ac:spMkLst>
        </pc:spChg>
        <pc:spChg chg="del">
          <ac:chgData name="Gaita Matteo" userId="S::matteo.gaita@exprivia.com::3b34493c-787a-4579-8e1b-874cb6e86215" providerId="AD" clId="Web-{00000000-0000-0000-0000-000000000000}" dt="2026-10-08T14:52:38.714" v="399"/>
          <ac:spMkLst>
            <pc:docMk/>
            <pc:sldMk cId="1186085868" sldId="2147377777"/>
            <ac:spMk id="7" creationId="{DA9D5EB9-E1AB-C565-C3B1-C13288FE70FF}"/>
          </ac:spMkLst>
        </pc:spChg>
        <pc:spChg chg="del">
          <ac:chgData name="Gaita Matteo" userId="S::matteo.gaita@exprivia.com::3b34493c-787a-4579-8e1b-874cb6e86215" providerId="AD" clId="Web-{00000000-0000-0000-0000-000000000000}" dt="2026-10-08T14:52:38.714" v="398"/>
          <ac:spMkLst>
            <pc:docMk/>
            <pc:sldMk cId="1186085868" sldId="2147377777"/>
            <ac:spMk id="8" creationId="{34206D01-D483-B23F-8954-639616C9932B}"/>
          </ac:spMkLst>
        </pc:spChg>
      </pc:sldChg>
      <pc:sldChg chg="addSp delSp modSp">
        <pc:chgData name="Gaita Matteo" userId="S::matteo.gaita@exprivia.com::3b34493c-787a-4579-8e1b-874cb6e86215" providerId="AD" clId="Web-{00000000-0000-0000-0000-000000000000}" dt="2026-10-08T14:52:55.324" v="403"/>
        <pc:sldMkLst>
          <pc:docMk/>
          <pc:sldMk cId="1157445324" sldId="2147377779"/>
        </pc:sldMkLst>
        <pc:spChg chg="del">
          <ac:chgData name="Gaita Matteo" userId="S::matteo.gaita@exprivia.com::3b34493c-787a-4579-8e1b-874cb6e86215" providerId="AD" clId="Web-{00000000-0000-0000-0000-000000000000}" dt="2026-10-08T14:52:53.621" v="402"/>
          <ac:spMkLst>
            <pc:docMk/>
            <pc:sldMk cId="1157445324" sldId="2147377779"/>
            <ac:spMk id="2" creationId="{77A88410-2550-3795-13E7-79D0EB04CFD8}"/>
          </ac:spMkLst>
        </pc:spChg>
        <pc:spChg chg="del mod">
          <ac:chgData name="Gaita Matteo" userId="S::matteo.gaita@exprivia.com::3b34493c-787a-4579-8e1b-874cb6e86215" providerId="AD" clId="Web-{00000000-0000-0000-0000-000000000000}" dt="2026-10-08T14:52:53.621" v="401"/>
          <ac:spMkLst>
            <pc:docMk/>
            <pc:sldMk cId="1157445324" sldId="2147377779"/>
            <ac:spMk id="3" creationId="{C224B5A7-4729-1975-4A2B-76A92DD7777E}"/>
          </ac:spMkLst>
        </pc:spChg>
        <pc:spChg chg="add">
          <ac:chgData name="Gaita Matteo" userId="S::matteo.gaita@exprivia.com::3b34493c-787a-4579-8e1b-874cb6e86215" providerId="AD" clId="Web-{00000000-0000-0000-0000-000000000000}" dt="2026-10-08T14:52:55.324" v="403"/>
          <ac:spMkLst>
            <pc:docMk/>
            <pc:sldMk cId="1157445324" sldId="2147377779"/>
            <ac:spMk id="5" creationId="{7D411C9B-6047-B2C5-79E6-3AA3F4DFAA09}"/>
          </ac:spMkLst>
        </pc:spChg>
        <pc:spChg chg="add">
          <ac:chgData name="Gaita Matteo" userId="S::matteo.gaita@exprivia.com::3b34493c-787a-4579-8e1b-874cb6e86215" providerId="AD" clId="Web-{00000000-0000-0000-0000-000000000000}" dt="2026-10-08T14:52:55.324" v="403"/>
          <ac:spMkLst>
            <pc:docMk/>
            <pc:sldMk cId="1157445324" sldId="2147377779"/>
            <ac:spMk id="6" creationId="{87B51086-AEE5-24F5-3790-9ABB9BD68F7D}"/>
          </ac:spMkLst>
        </pc:spChg>
      </pc:sldChg>
      <pc:sldChg chg="addSp delSp">
        <pc:chgData name="Gaita Matteo" userId="S::matteo.gaita@exprivia.com::3b34493c-787a-4579-8e1b-874cb6e86215" providerId="AD" clId="Web-{00000000-0000-0000-0000-000000000000}" dt="2026-10-08T14:53:06.106" v="406"/>
        <pc:sldMkLst>
          <pc:docMk/>
          <pc:sldMk cId="4267132691" sldId="2147377780"/>
        </pc:sldMkLst>
        <pc:spChg chg="del">
          <ac:chgData name="Gaita Matteo" userId="S::matteo.gaita@exprivia.com::3b34493c-787a-4579-8e1b-874cb6e86215" providerId="AD" clId="Web-{00000000-0000-0000-0000-000000000000}" dt="2026-10-08T14:53:04.246" v="405"/>
          <ac:spMkLst>
            <pc:docMk/>
            <pc:sldMk cId="4267132691" sldId="2147377780"/>
            <ac:spMk id="2" creationId="{C224B5A7-4729-1975-4A2B-76A92DD7777E}"/>
          </ac:spMkLst>
        </pc:spChg>
        <pc:spChg chg="add">
          <ac:chgData name="Gaita Matteo" userId="S::matteo.gaita@exprivia.com::3b34493c-787a-4579-8e1b-874cb6e86215" providerId="AD" clId="Web-{00000000-0000-0000-0000-000000000000}" dt="2026-10-08T14:53:06.106" v="406"/>
          <ac:spMkLst>
            <pc:docMk/>
            <pc:sldMk cId="4267132691" sldId="2147377780"/>
            <ac:spMk id="7" creationId="{6D08516F-262B-0477-AD7B-1ED532A5C882}"/>
          </ac:spMkLst>
        </pc:spChg>
        <pc:spChg chg="add">
          <ac:chgData name="Gaita Matteo" userId="S::matteo.gaita@exprivia.com::3b34493c-787a-4579-8e1b-874cb6e86215" providerId="AD" clId="Web-{00000000-0000-0000-0000-000000000000}" dt="2026-10-08T14:53:06.106" v="406"/>
          <ac:spMkLst>
            <pc:docMk/>
            <pc:sldMk cId="4267132691" sldId="2147377780"/>
            <ac:spMk id="8" creationId="{365CCBF1-8DE9-6315-5C4C-1301DDE04083}"/>
          </ac:spMkLst>
        </pc:spChg>
        <pc:spChg chg="del">
          <ac:chgData name="Gaita Matteo" userId="S::matteo.gaita@exprivia.com::3b34493c-787a-4579-8e1b-874cb6e86215" providerId="AD" clId="Web-{00000000-0000-0000-0000-000000000000}" dt="2026-10-08T14:53:04.246" v="404"/>
          <ac:spMkLst>
            <pc:docMk/>
            <pc:sldMk cId="4267132691" sldId="2147377780"/>
            <ac:spMk id="75" creationId="{613266A6-2F91-3B6D-8E9D-53E5E2CD39E2}"/>
          </ac:spMkLst>
        </pc:spChg>
      </pc:sldChg>
      <pc:sldChg chg="addSp delSp modSp">
        <pc:chgData name="Gaita Matteo" userId="S::matteo.gaita@exprivia.com::3b34493c-787a-4579-8e1b-874cb6e86215" providerId="AD" clId="Web-{00000000-0000-0000-0000-000000000000}" dt="2026-10-08T15:17:47.310" v="838" actId="1076"/>
        <pc:sldMkLst>
          <pc:docMk/>
          <pc:sldMk cId="2548431930" sldId="2147377783"/>
        </pc:sldMkLst>
        <pc:spChg chg="add">
          <ac:chgData name="Gaita Matteo" userId="S::matteo.gaita@exprivia.com::3b34493c-787a-4579-8e1b-874cb6e86215" providerId="AD" clId="Web-{00000000-0000-0000-0000-000000000000}" dt="2026-10-08T14:53:44.389" v="413"/>
          <ac:spMkLst>
            <pc:docMk/>
            <pc:sldMk cId="2548431930" sldId="2147377783"/>
            <ac:spMk id="2" creationId="{AE1D9AE4-0D8F-090C-4D80-2506906652B0}"/>
          </ac:spMkLst>
        </pc:spChg>
        <pc:spChg chg="add">
          <ac:chgData name="Gaita Matteo" userId="S::matteo.gaita@exprivia.com::3b34493c-787a-4579-8e1b-874cb6e86215" providerId="AD" clId="Web-{00000000-0000-0000-0000-000000000000}" dt="2026-10-08T14:53:44.389" v="413"/>
          <ac:spMkLst>
            <pc:docMk/>
            <pc:sldMk cId="2548431930" sldId="2147377783"/>
            <ac:spMk id="5" creationId="{10E848EA-DF92-E784-F8AA-5FCEFB3C0BD8}"/>
          </ac:spMkLst>
        </pc:spChg>
        <pc:spChg chg="add mod">
          <ac:chgData name="Gaita Matteo" userId="S::matteo.gaita@exprivia.com::3b34493c-787a-4579-8e1b-874cb6e86215" providerId="AD" clId="Web-{00000000-0000-0000-0000-000000000000}" dt="2026-10-02T15:26:07.961" v="7" actId="20577"/>
          <ac:spMkLst>
            <pc:docMk/>
            <pc:sldMk cId="2548431930" sldId="2147377783"/>
            <ac:spMk id="6" creationId="{4DF51AEC-D5F7-E8FE-D386-63C1B9411BFE}"/>
          </ac:spMkLst>
        </pc:spChg>
        <pc:spChg chg="add del mod">
          <ac:chgData name="Gaita Matteo" userId="S::matteo.gaita@exprivia.com::3b34493c-787a-4579-8e1b-874cb6e86215" providerId="AD" clId="Web-{00000000-0000-0000-0000-000000000000}" dt="2026-10-08T14:53:40.045" v="410"/>
          <ac:spMkLst>
            <pc:docMk/>
            <pc:sldMk cId="2548431930" sldId="2147377783"/>
            <ac:spMk id="7" creationId="{2F921454-1ACE-4CE0-BF6B-8F1AA90EDE52}"/>
          </ac:spMkLst>
        </pc:spChg>
        <pc:spChg chg="add del mod">
          <ac:chgData name="Gaita Matteo" userId="S::matteo.gaita@exprivia.com::3b34493c-787a-4579-8e1b-874cb6e86215" providerId="AD" clId="Web-{00000000-0000-0000-0000-000000000000}" dt="2026-10-08T14:53:42.295" v="412"/>
          <ac:spMkLst>
            <pc:docMk/>
            <pc:sldMk cId="2548431930" sldId="2147377783"/>
            <ac:spMk id="8" creationId="{B7C36029-2E6F-3BA2-31B8-5DAA580CB1D2}"/>
          </ac:spMkLst>
        </pc:spChg>
        <pc:spChg chg="add del mod">
          <ac:chgData name="Gaita Matteo" userId="S::matteo.gaita@exprivia.com::3b34493c-787a-4579-8e1b-874cb6e86215" providerId="AD" clId="Web-{00000000-0000-0000-0000-000000000000}" dt="2026-10-08T14:53:42.295" v="411"/>
          <ac:spMkLst>
            <pc:docMk/>
            <pc:sldMk cId="2548431930" sldId="2147377783"/>
            <ac:spMk id="9" creationId="{13616762-A853-7E68-B23B-6454B72EA947}"/>
          </ac:spMkLst>
        </pc:spChg>
        <pc:picChg chg="mod">
          <ac:chgData name="Gaita Matteo" userId="S::matteo.gaita@exprivia.com::3b34493c-787a-4579-8e1b-874cb6e86215" providerId="AD" clId="Web-{00000000-0000-0000-0000-000000000000}" dt="2026-10-08T15:17:47.310" v="838" actId="1076"/>
          <ac:picMkLst>
            <pc:docMk/>
            <pc:sldMk cId="2548431930" sldId="2147377783"/>
            <ac:picMk id="3" creationId="{1B2A649F-4F13-3683-C535-6618CFA973D9}"/>
          </ac:picMkLst>
        </pc:picChg>
      </pc:sldChg>
      <pc:sldChg chg="addSp delSp modSp">
        <pc:chgData name="Gaita Matteo" userId="S::matteo.gaita@exprivia.com::3b34493c-787a-4579-8e1b-874cb6e86215" providerId="AD" clId="Web-{00000000-0000-0000-0000-000000000000}" dt="2026-10-08T15:18:01.373" v="844" actId="1076"/>
        <pc:sldMkLst>
          <pc:docMk/>
          <pc:sldMk cId="1411242230" sldId="2147377784"/>
        </pc:sldMkLst>
        <pc:spChg chg="mod">
          <ac:chgData name="Gaita Matteo" userId="S::matteo.gaita@exprivia.com::3b34493c-787a-4579-8e1b-874cb6e86215" providerId="AD" clId="Web-{00000000-0000-0000-0000-000000000000}" dt="2026-10-08T15:18:01.357" v="843" actId="1076"/>
          <ac:spMkLst>
            <pc:docMk/>
            <pc:sldMk cId="1411242230" sldId="2147377784"/>
            <ac:spMk id="3" creationId="{14C29EC0-E421-43ED-9F0E-6DD4B31929A7}"/>
          </ac:spMkLst>
        </pc:spChg>
        <pc:spChg chg="add">
          <ac:chgData name="Gaita Matteo" userId="S::matteo.gaita@exprivia.com::3b34493c-787a-4579-8e1b-874cb6e86215" providerId="AD" clId="Web-{00000000-0000-0000-0000-000000000000}" dt="2026-10-08T14:54:00.718" v="416"/>
          <ac:spMkLst>
            <pc:docMk/>
            <pc:sldMk cId="1411242230" sldId="2147377784"/>
            <ac:spMk id="4" creationId="{C7A6BE33-9C71-1551-8062-0BFCE0D350A5}"/>
          </ac:spMkLst>
        </pc:spChg>
        <pc:spChg chg="mod">
          <ac:chgData name="Gaita Matteo" userId="S::matteo.gaita@exprivia.com::3b34493c-787a-4579-8e1b-874cb6e86215" providerId="AD" clId="Web-{00000000-0000-0000-0000-000000000000}" dt="2026-10-08T15:18:01.373" v="844" actId="1076"/>
          <ac:spMkLst>
            <pc:docMk/>
            <pc:sldMk cId="1411242230" sldId="2147377784"/>
            <ac:spMk id="5" creationId="{E6F9AC8F-65AF-0B2E-256E-0C083502A01A}"/>
          </ac:spMkLst>
        </pc:spChg>
        <pc:spChg chg="add mod">
          <ac:chgData name="Gaita Matteo" userId="S::matteo.gaita@exprivia.com::3b34493c-787a-4579-8e1b-874cb6e86215" providerId="AD" clId="Web-{00000000-0000-0000-0000-000000000000}" dt="2026-10-02T15:26:15.430" v="10" actId="20577"/>
          <ac:spMkLst>
            <pc:docMk/>
            <pc:sldMk cId="1411242230" sldId="2147377784"/>
            <ac:spMk id="6" creationId="{0A02975E-CFA6-92C0-734F-63FDC43DEE2E}"/>
          </ac:spMkLst>
        </pc:spChg>
        <pc:spChg chg="add del mod">
          <ac:chgData name="Gaita Matteo" userId="S::matteo.gaita@exprivia.com::3b34493c-787a-4579-8e1b-874cb6e86215" providerId="AD" clId="Web-{00000000-0000-0000-0000-000000000000}" dt="2026-10-08T14:55:06.236" v="417"/>
          <ac:spMkLst>
            <pc:docMk/>
            <pc:sldMk cId="1411242230" sldId="2147377784"/>
            <ac:spMk id="7" creationId="{2F921454-1ACE-4CE0-BF6B-8F1AA90EDE52}"/>
          </ac:spMkLst>
        </pc:spChg>
        <pc:spChg chg="add del mod">
          <ac:chgData name="Gaita Matteo" userId="S::matteo.gaita@exprivia.com::3b34493c-787a-4579-8e1b-874cb6e86215" providerId="AD" clId="Web-{00000000-0000-0000-0000-000000000000}" dt="2026-10-08T14:53:58.999" v="415"/>
          <ac:spMkLst>
            <pc:docMk/>
            <pc:sldMk cId="1411242230" sldId="2147377784"/>
            <ac:spMk id="8" creationId="{B7C36029-2E6F-3BA2-31B8-5DAA580CB1D2}"/>
          </ac:spMkLst>
        </pc:spChg>
        <pc:spChg chg="add del mod">
          <ac:chgData name="Gaita Matteo" userId="S::matteo.gaita@exprivia.com::3b34493c-787a-4579-8e1b-874cb6e86215" providerId="AD" clId="Web-{00000000-0000-0000-0000-000000000000}" dt="2026-10-08T14:53:58.983" v="414"/>
          <ac:spMkLst>
            <pc:docMk/>
            <pc:sldMk cId="1411242230" sldId="2147377784"/>
            <ac:spMk id="9" creationId="{4FB25989-3917-E864-FC89-56088972BC16}"/>
          </ac:spMkLst>
        </pc:spChg>
        <pc:spChg chg="add">
          <ac:chgData name="Gaita Matteo" userId="S::matteo.gaita@exprivia.com::3b34493c-787a-4579-8e1b-874cb6e86215" providerId="AD" clId="Web-{00000000-0000-0000-0000-000000000000}" dt="2026-10-08T14:54:00.718" v="416"/>
          <ac:spMkLst>
            <pc:docMk/>
            <pc:sldMk cId="1411242230" sldId="2147377784"/>
            <ac:spMk id="10" creationId="{E2CD7250-8498-AD58-FD15-A42F0B6D37A8}"/>
          </ac:spMkLst>
        </pc:spChg>
        <pc:picChg chg="mod">
          <ac:chgData name="Gaita Matteo" userId="S::matteo.gaita@exprivia.com::3b34493c-787a-4579-8e1b-874cb6e86215" providerId="AD" clId="Web-{00000000-0000-0000-0000-000000000000}" dt="2026-10-08T15:18:01.342" v="842" actId="1076"/>
          <ac:picMkLst>
            <pc:docMk/>
            <pc:sldMk cId="1411242230" sldId="2147377784"/>
            <ac:picMk id="2" creationId="{C72D412E-E55F-A50D-4AE9-368991780EA9}"/>
          </ac:picMkLst>
        </pc:picChg>
      </pc:sldChg>
      <pc:sldChg chg="addSp delSp modSp new">
        <pc:chgData name="Gaita Matteo" userId="S::matteo.gaita@exprivia.com::3b34493c-787a-4579-8e1b-874cb6e86215" providerId="AD" clId="Web-{00000000-0000-0000-0000-000000000000}" dt="2026-10-08T15:18:15.264" v="846" actId="1076"/>
        <pc:sldMkLst>
          <pc:docMk/>
          <pc:sldMk cId="3279586391" sldId="2147377787"/>
        </pc:sldMkLst>
        <pc:spChg chg="add">
          <ac:chgData name="Gaita Matteo" userId="S::matteo.gaita@exprivia.com::3b34493c-787a-4579-8e1b-874cb6e86215" providerId="AD" clId="Web-{00000000-0000-0000-0000-000000000000}" dt="2026-10-06T08:12:01.588" v="299"/>
          <ac:spMkLst>
            <pc:docMk/>
            <pc:sldMk cId="3279586391" sldId="2147377787"/>
            <ac:spMk id="3" creationId="{23481C13-3859-97C0-1DE3-9D5380EBADC1}"/>
          </ac:spMkLst>
        </pc:spChg>
        <pc:spChg chg="add">
          <ac:chgData name="Gaita Matteo" userId="S::matteo.gaita@exprivia.com::3b34493c-787a-4579-8e1b-874cb6e86215" providerId="AD" clId="Web-{00000000-0000-0000-0000-000000000000}" dt="2026-10-08T14:55:17.065" v="420"/>
          <ac:spMkLst>
            <pc:docMk/>
            <pc:sldMk cId="3279586391" sldId="2147377787"/>
            <ac:spMk id="5" creationId="{45CD2230-5B36-C6EC-2A7C-0E8B99F7097A}"/>
          </ac:spMkLst>
        </pc:spChg>
        <pc:spChg chg="add del mod">
          <ac:chgData name="Gaita Matteo" userId="S::matteo.gaita@exprivia.com::3b34493c-787a-4579-8e1b-874cb6e86215" providerId="AD" clId="Web-{00000000-0000-0000-0000-000000000000}" dt="2026-10-08T14:55:27.612" v="425"/>
          <ac:spMkLst>
            <pc:docMk/>
            <pc:sldMk cId="3279586391" sldId="2147377787"/>
            <ac:spMk id="6" creationId="{6464CF7A-F7D3-7214-75DC-88FF953E6147}"/>
          </ac:spMkLst>
        </pc:spChg>
        <pc:spChg chg="add del mod">
          <ac:chgData name="Gaita Matteo" userId="S::matteo.gaita@exprivia.com::3b34493c-787a-4579-8e1b-874cb6e86215" providerId="AD" clId="Web-{00000000-0000-0000-0000-000000000000}" dt="2026-10-08T14:55:27.612" v="424"/>
          <ac:spMkLst>
            <pc:docMk/>
            <pc:sldMk cId="3279586391" sldId="2147377787"/>
            <ac:spMk id="7" creationId="{AC0F354D-367F-BE60-36DA-9E2DC3CF13A9}"/>
          </ac:spMkLst>
        </pc:spChg>
        <pc:spChg chg="add mod">
          <ac:chgData name="Gaita Matteo" userId="S::matteo.gaita@exprivia.com::3b34493c-787a-4579-8e1b-874cb6e86215" providerId="AD" clId="Web-{00000000-0000-0000-0000-000000000000}" dt="2026-10-08T14:55:33.503" v="427" actId="20577"/>
          <ac:spMkLst>
            <pc:docMk/>
            <pc:sldMk cId="3279586391" sldId="2147377787"/>
            <ac:spMk id="9" creationId="{DB3E848E-9B66-F126-98CF-49B4BE80B059}"/>
          </ac:spMkLst>
        </pc:spChg>
        <pc:picChg chg="mod">
          <ac:chgData name="Gaita Matteo" userId="S::matteo.gaita@exprivia.com::3b34493c-787a-4579-8e1b-874cb6e86215" providerId="AD" clId="Web-{00000000-0000-0000-0000-000000000000}" dt="2026-10-08T15:18:15.264" v="846" actId="1076"/>
          <ac:picMkLst>
            <pc:docMk/>
            <pc:sldMk cId="3279586391" sldId="2147377787"/>
            <ac:picMk id="2" creationId="{812E5332-0D64-B1BB-B273-B965760F6FF0}"/>
          </ac:picMkLst>
        </pc:picChg>
      </pc:sldChg>
      <pc:sldChg chg="addSp delSp modSp new">
        <pc:chgData name="Gaita Matteo" userId="S::matteo.gaita@exprivia.com::3b34493c-787a-4579-8e1b-874cb6e86215" providerId="AD" clId="Web-{00000000-0000-0000-0000-000000000000}" dt="2026-10-08T15:18:25.030" v="848" actId="1076"/>
        <pc:sldMkLst>
          <pc:docMk/>
          <pc:sldMk cId="2163049176" sldId="2147377788"/>
        </pc:sldMkLst>
        <pc:spChg chg="add">
          <ac:chgData name="Gaita Matteo" userId="S::matteo.gaita@exprivia.com::3b34493c-787a-4579-8e1b-874cb6e86215" providerId="AD" clId="Web-{00000000-0000-0000-0000-000000000000}" dt="2026-10-06T08:12:10.073" v="301"/>
          <ac:spMkLst>
            <pc:docMk/>
            <pc:sldMk cId="2163049176" sldId="2147377788"/>
            <ac:spMk id="3" creationId="{C149A737-89DF-82A8-507C-B4E29DD46214}"/>
          </ac:spMkLst>
        </pc:spChg>
        <pc:spChg chg="add mod">
          <ac:chgData name="Gaita Matteo" userId="S::matteo.gaita@exprivia.com::3b34493c-787a-4579-8e1b-874cb6e86215" providerId="AD" clId="Web-{00000000-0000-0000-0000-000000000000}" dt="2026-10-08T14:55:54.129" v="435" actId="20577"/>
          <ac:spMkLst>
            <pc:docMk/>
            <pc:sldMk cId="2163049176" sldId="2147377788"/>
            <ac:spMk id="5" creationId="{719D4C19-AA19-1EFF-9F4E-79C6F0E76BE5}"/>
          </ac:spMkLst>
        </pc:spChg>
        <pc:spChg chg="add mod">
          <ac:chgData name="Gaita Matteo" userId="S::matteo.gaita@exprivia.com::3b34493c-787a-4579-8e1b-874cb6e86215" providerId="AD" clId="Web-{00000000-0000-0000-0000-000000000000}" dt="2026-10-08T14:56:05.535" v="442" actId="20577"/>
          <ac:spMkLst>
            <pc:docMk/>
            <pc:sldMk cId="2163049176" sldId="2147377788"/>
            <ac:spMk id="7" creationId="{BD527C69-4C2D-2060-CBDB-7BACCCF9BC52}"/>
          </ac:spMkLst>
        </pc:spChg>
        <pc:spChg chg="del mod">
          <ac:chgData name="Gaita Matteo" userId="S::matteo.gaita@exprivia.com::3b34493c-787a-4579-8e1b-874cb6e86215" providerId="AD" clId="Web-{00000000-0000-0000-0000-000000000000}" dt="2026-10-08T14:56:02.957" v="440"/>
          <ac:spMkLst>
            <pc:docMk/>
            <pc:sldMk cId="2163049176" sldId="2147377788"/>
            <ac:spMk id="8" creationId="{6464CF7A-F7D3-7214-75DC-88FF953E6147}"/>
          </ac:spMkLst>
        </pc:spChg>
        <pc:spChg chg="del mod">
          <ac:chgData name="Gaita Matteo" userId="S::matteo.gaita@exprivia.com::3b34493c-787a-4579-8e1b-874cb6e86215" providerId="AD" clId="Web-{00000000-0000-0000-0000-000000000000}" dt="2026-10-08T14:56:02.957" v="439"/>
          <ac:spMkLst>
            <pc:docMk/>
            <pc:sldMk cId="2163049176" sldId="2147377788"/>
            <ac:spMk id="9" creationId="{F7D92BE6-EBB0-95B7-4108-69227C38D442}"/>
          </ac:spMkLst>
        </pc:spChg>
        <pc:picChg chg="add mod">
          <ac:chgData name="Gaita Matteo" userId="S::matteo.gaita@exprivia.com::3b34493c-787a-4579-8e1b-874cb6e86215" providerId="AD" clId="Web-{00000000-0000-0000-0000-000000000000}" dt="2026-10-08T15:18:25.030" v="848" actId="1076"/>
          <ac:picMkLst>
            <pc:docMk/>
            <pc:sldMk cId="2163049176" sldId="2147377788"/>
            <ac:picMk id="2" creationId="{1B39E179-60CA-0ACE-3F06-33816453C59A}"/>
          </ac:picMkLst>
        </pc:picChg>
      </pc:sldChg>
      <pc:sldChg chg="addSp delSp modSp new">
        <pc:chgData name="Gaita Matteo" userId="S::matteo.gaita@exprivia.com::3b34493c-787a-4579-8e1b-874cb6e86215" providerId="AD" clId="Web-{00000000-0000-0000-0000-000000000000}" dt="2026-10-08T15:18:32.984" v="850" actId="1076"/>
        <pc:sldMkLst>
          <pc:docMk/>
          <pc:sldMk cId="670754660" sldId="2147377789"/>
        </pc:sldMkLst>
        <pc:spChg chg="add">
          <ac:chgData name="Gaita Matteo" userId="S::matteo.gaita@exprivia.com::3b34493c-787a-4579-8e1b-874cb6e86215" providerId="AD" clId="Web-{00000000-0000-0000-0000-000000000000}" dt="2026-10-06T08:12:24.636" v="303"/>
          <ac:spMkLst>
            <pc:docMk/>
            <pc:sldMk cId="670754660" sldId="2147377789"/>
            <ac:spMk id="4" creationId="{EBE3076D-C05F-C8E9-4676-7E176E5ED247}"/>
          </ac:spMkLst>
        </pc:spChg>
        <pc:spChg chg="add del">
          <ac:chgData name="Gaita Matteo" userId="S::matteo.gaita@exprivia.com::3b34493c-787a-4579-8e1b-874cb6e86215" providerId="AD" clId="Web-{00000000-0000-0000-0000-000000000000}" dt="2026-10-08T14:57:06.007" v="473"/>
          <ac:spMkLst>
            <pc:docMk/>
            <pc:sldMk cId="670754660" sldId="2147377789"/>
            <ac:spMk id="5" creationId="{5C9B7DB2-F0D1-C899-FCEE-10972FED0C42}"/>
          </ac:spMkLst>
        </pc:spChg>
        <pc:spChg chg="add">
          <ac:chgData name="Gaita Matteo" userId="S::matteo.gaita@exprivia.com::3b34493c-787a-4579-8e1b-874cb6e86215" providerId="AD" clId="Web-{00000000-0000-0000-0000-000000000000}" dt="2026-10-06T08:12:24.855" v="304"/>
          <ac:spMkLst>
            <pc:docMk/>
            <pc:sldMk cId="670754660" sldId="2147377789"/>
            <ac:spMk id="6" creationId="{E02042F1-03CC-783A-C321-198AF642C962}"/>
          </ac:spMkLst>
        </pc:spChg>
        <pc:spChg chg="add del mod">
          <ac:chgData name="Gaita Matteo" userId="S::matteo.gaita@exprivia.com::3b34493c-787a-4579-8e1b-874cb6e86215" providerId="AD" clId="Web-{00000000-0000-0000-0000-000000000000}" dt="2026-10-08T14:57:37.743" v="481"/>
          <ac:spMkLst>
            <pc:docMk/>
            <pc:sldMk cId="670754660" sldId="2147377789"/>
            <ac:spMk id="8" creationId="{6464CF7A-F7D3-7214-75DC-88FF953E6147}"/>
          </ac:spMkLst>
        </pc:spChg>
        <pc:spChg chg="add del mod">
          <ac:chgData name="Gaita Matteo" userId="S::matteo.gaita@exprivia.com::3b34493c-787a-4579-8e1b-874cb6e86215" providerId="AD" clId="Web-{00000000-0000-0000-0000-000000000000}" dt="2026-10-08T14:57:37.743" v="480"/>
          <ac:spMkLst>
            <pc:docMk/>
            <pc:sldMk cId="670754660" sldId="2147377789"/>
            <ac:spMk id="9" creationId="{F7D92BE6-EBB0-95B7-4108-69227C38D442}"/>
          </ac:spMkLst>
        </pc:spChg>
        <pc:spChg chg="add del mod">
          <ac:chgData name="Gaita Matteo" userId="S::matteo.gaita@exprivia.com::3b34493c-787a-4579-8e1b-874cb6e86215" providerId="AD" clId="Web-{00000000-0000-0000-0000-000000000000}" dt="2026-10-08T14:57:06.007" v="472"/>
          <ac:spMkLst>
            <pc:docMk/>
            <pc:sldMk cId="670754660" sldId="2147377789"/>
            <ac:spMk id="10" creationId="{323FB424-4C54-F7C9-79B1-95A16DE270EE}"/>
          </ac:spMkLst>
        </pc:spChg>
        <pc:spChg chg="add del mod">
          <ac:chgData name="Gaita Matteo" userId="S::matteo.gaita@exprivia.com::3b34493c-787a-4579-8e1b-874cb6e86215" providerId="AD" clId="Web-{00000000-0000-0000-0000-000000000000}" dt="2026-10-08T14:57:06.007" v="471"/>
          <ac:spMkLst>
            <pc:docMk/>
            <pc:sldMk cId="670754660" sldId="2147377789"/>
            <ac:spMk id="12" creationId="{E7B52DF2-1497-A593-CA71-2CED4A18AE35}"/>
          </ac:spMkLst>
        </pc:spChg>
        <pc:spChg chg="add mod">
          <ac:chgData name="Gaita Matteo" userId="S::matteo.gaita@exprivia.com::3b34493c-787a-4579-8e1b-874cb6e86215" providerId="AD" clId="Web-{00000000-0000-0000-0000-000000000000}" dt="2026-10-08T14:57:20.398" v="476" actId="20577"/>
          <ac:spMkLst>
            <pc:docMk/>
            <pc:sldMk cId="670754660" sldId="2147377789"/>
            <ac:spMk id="14" creationId="{CEBFB537-91C1-4646-2873-47D61ABC093A}"/>
          </ac:spMkLst>
        </pc:spChg>
        <pc:spChg chg="add mod">
          <ac:chgData name="Gaita Matteo" userId="S::matteo.gaita@exprivia.com::3b34493c-787a-4579-8e1b-874cb6e86215" providerId="AD" clId="Web-{00000000-0000-0000-0000-000000000000}" dt="2026-10-08T14:57:42.993" v="484" actId="20577"/>
          <ac:spMkLst>
            <pc:docMk/>
            <pc:sldMk cId="670754660" sldId="2147377789"/>
            <ac:spMk id="16" creationId="{1FACCC03-D67C-F230-9B40-585719C13865}"/>
          </ac:spMkLst>
        </pc:spChg>
        <pc:picChg chg="add mod">
          <ac:chgData name="Gaita Matteo" userId="S::matteo.gaita@exprivia.com::3b34493c-787a-4579-8e1b-874cb6e86215" providerId="AD" clId="Web-{00000000-0000-0000-0000-000000000000}" dt="2026-10-08T15:18:32.984" v="850" actId="1076"/>
          <ac:picMkLst>
            <pc:docMk/>
            <pc:sldMk cId="670754660" sldId="2147377789"/>
            <ac:picMk id="3" creationId="{D5F5349C-07FB-FED1-4656-25C142154788}"/>
          </ac:picMkLst>
        </pc:picChg>
      </pc:sldChg>
      <pc:sldChg chg="addSp delSp modSp new">
        <pc:chgData name="Gaita Matteo" userId="S::matteo.gaita@exprivia.com::3b34493c-787a-4579-8e1b-874cb6e86215" providerId="AD" clId="Web-{00000000-0000-0000-0000-000000000000}" dt="2026-10-08T15:18:44.359" v="852" actId="1076"/>
        <pc:sldMkLst>
          <pc:docMk/>
          <pc:sldMk cId="1783400086" sldId="2147377790"/>
        </pc:sldMkLst>
        <pc:spChg chg="add">
          <ac:chgData name="Gaita Matteo" userId="S::matteo.gaita@exprivia.com::3b34493c-787a-4579-8e1b-874cb6e86215" providerId="AD" clId="Web-{00000000-0000-0000-0000-000000000000}" dt="2026-10-06T08:12:31.762" v="306"/>
          <ac:spMkLst>
            <pc:docMk/>
            <pc:sldMk cId="1783400086" sldId="2147377790"/>
            <ac:spMk id="3" creationId="{465C9253-8C4C-B081-52AF-30A37E832610}"/>
          </ac:spMkLst>
        </pc:spChg>
        <pc:spChg chg="del mod">
          <ac:chgData name="Gaita Matteo" userId="S::matteo.gaita@exprivia.com::3b34493c-787a-4579-8e1b-874cb6e86215" providerId="AD" clId="Web-{00000000-0000-0000-0000-000000000000}" dt="2026-10-08T14:58:11.791" v="493"/>
          <ac:spMkLst>
            <pc:docMk/>
            <pc:sldMk cId="1783400086" sldId="2147377790"/>
            <ac:spMk id="8" creationId="{6464CF7A-F7D3-7214-75DC-88FF953E6147}"/>
          </ac:spMkLst>
        </pc:spChg>
        <pc:spChg chg="del mod">
          <ac:chgData name="Gaita Matteo" userId="S::matteo.gaita@exprivia.com::3b34493c-787a-4579-8e1b-874cb6e86215" providerId="AD" clId="Web-{00000000-0000-0000-0000-000000000000}" dt="2026-10-08T14:58:11.791" v="492"/>
          <ac:spMkLst>
            <pc:docMk/>
            <pc:sldMk cId="1783400086" sldId="2147377790"/>
            <ac:spMk id="9" creationId="{0DCB59B9-FB95-2BCD-98CF-B375FE0C7ECB}"/>
          </ac:spMkLst>
        </pc:spChg>
        <pc:spChg chg="add mod">
          <ac:chgData name="Gaita Matteo" userId="S::matteo.gaita@exprivia.com::3b34493c-787a-4579-8e1b-874cb6e86215" providerId="AD" clId="Web-{00000000-0000-0000-0000-000000000000}" dt="2026-10-08T14:57:59.478" v="489" actId="20577"/>
          <ac:spMkLst>
            <pc:docMk/>
            <pc:sldMk cId="1783400086" sldId="2147377790"/>
            <ac:spMk id="10" creationId="{38505948-9AB1-2279-E2A5-F6A1F4EA7E53}"/>
          </ac:spMkLst>
        </pc:spChg>
        <pc:spChg chg="add mod">
          <ac:chgData name="Gaita Matteo" userId="S::matteo.gaita@exprivia.com::3b34493c-787a-4579-8e1b-874cb6e86215" providerId="AD" clId="Web-{00000000-0000-0000-0000-000000000000}" dt="2026-10-08T15:01:45.331" v="564" actId="20577"/>
          <ac:spMkLst>
            <pc:docMk/>
            <pc:sldMk cId="1783400086" sldId="2147377790"/>
            <ac:spMk id="12" creationId="{C4FDA91D-3A3D-8751-CB75-C1683169459F}"/>
          </ac:spMkLst>
        </pc:spChg>
        <pc:picChg chg="add mod">
          <ac:chgData name="Gaita Matteo" userId="S::matteo.gaita@exprivia.com::3b34493c-787a-4579-8e1b-874cb6e86215" providerId="AD" clId="Web-{00000000-0000-0000-0000-000000000000}" dt="2026-10-08T15:18:44.359" v="852" actId="1076"/>
          <ac:picMkLst>
            <pc:docMk/>
            <pc:sldMk cId="1783400086" sldId="2147377790"/>
            <ac:picMk id="2" creationId="{280060D1-4024-AC90-C1B4-D7746D552C36}"/>
          </ac:picMkLst>
        </pc:picChg>
      </pc:sldChg>
      <pc:sldChg chg="addSp delSp modSp new">
        <pc:chgData name="Gaita Matteo" userId="S::matteo.gaita@exprivia.com::3b34493c-787a-4579-8e1b-874cb6e86215" providerId="AD" clId="Web-{00000000-0000-0000-0000-000000000000}" dt="2026-10-08T15:18:53.062" v="867" actId="1076"/>
        <pc:sldMkLst>
          <pc:docMk/>
          <pc:sldMk cId="229927181" sldId="2147377791"/>
        </pc:sldMkLst>
        <pc:spChg chg="add">
          <ac:chgData name="Gaita Matteo" userId="S::matteo.gaita@exprivia.com::3b34493c-787a-4579-8e1b-874cb6e86215" providerId="AD" clId="Web-{00000000-0000-0000-0000-000000000000}" dt="2026-10-06T08:12:38.934" v="308"/>
          <ac:spMkLst>
            <pc:docMk/>
            <pc:sldMk cId="229927181" sldId="2147377791"/>
            <ac:spMk id="2" creationId="{FE4F987A-A214-6496-5610-02A3DED3FAE9}"/>
          </ac:spMkLst>
        </pc:spChg>
        <pc:spChg chg="add del mod">
          <ac:chgData name="Gaita Matteo" userId="S::matteo.gaita@exprivia.com::3b34493c-787a-4579-8e1b-874cb6e86215" providerId="AD" clId="Web-{00000000-0000-0000-0000-000000000000}" dt="2026-10-08T15:01:18.439" v="549"/>
          <ac:spMkLst>
            <pc:docMk/>
            <pc:sldMk cId="229927181" sldId="2147377791"/>
            <ac:spMk id="4" creationId="{31D44708-DBCE-55D4-7D8D-F224D2C79E9F}"/>
          </ac:spMkLst>
        </pc:spChg>
        <pc:spChg chg="add del mod">
          <ac:chgData name="Gaita Matteo" userId="S::matteo.gaita@exprivia.com::3b34493c-787a-4579-8e1b-874cb6e86215" providerId="AD" clId="Web-{00000000-0000-0000-0000-000000000000}" dt="2026-10-08T15:01:18.439" v="548"/>
          <ac:spMkLst>
            <pc:docMk/>
            <pc:sldMk cId="229927181" sldId="2147377791"/>
            <ac:spMk id="5" creationId="{6464CF7A-F7D3-7214-75DC-88FF953E6147}"/>
          </ac:spMkLst>
        </pc:spChg>
        <pc:spChg chg="add mod">
          <ac:chgData name="Gaita Matteo" userId="S::matteo.gaita@exprivia.com::3b34493c-787a-4579-8e1b-874cb6e86215" providerId="AD" clId="Web-{00000000-0000-0000-0000-000000000000}" dt="2026-10-08T15:00:48.579" v="542" actId="20577"/>
          <ac:spMkLst>
            <pc:docMk/>
            <pc:sldMk cId="229927181" sldId="2147377791"/>
            <ac:spMk id="7" creationId="{66C08336-F800-B17E-1E38-AD3C4A84D4B9}"/>
          </ac:spMkLst>
        </pc:spChg>
        <pc:spChg chg="mod">
          <ac:chgData name="Gaita Matteo" userId="S::matteo.gaita@exprivia.com::3b34493c-787a-4579-8e1b-874cb6e86215" providerId="AD" clId="Web-{00000000-0000-0000-0000-000000000000}" dt="2026-10-08T15:18:52.937" v="853" actId="1076"/>
          <ac:spMkLst>
            <pc:docMk/>
            <pc:sldMk cId="229927181" sldId="2147377791"/>
            <ac:spMk id="13" creationId="{4C7422E6-F7C0-CD27-8BB3-A32A9556CBE5}"/>
          </ac:spMkLst>
        </pc:spChg>
        <pc:spChg chg="mod">
          <ac:chgData name="Gaita Matteo" userId="S::matteo.gaita@exprivia.com::3b34493c-787a-4579-8e1b-874cb6e86215" providerId="AD" clId="Web-{00000000-0000-0000-0000-000000000000}" dt="2026-10-08T15:01:15.314" v="547" actId="1076"/>
          <ac:spMkLst>
            <pc:docMk/>
            <pc:sldMk cId="229927181" sldId="2147377791"/>
            <ac:spMk id="14" creationId="{61CF6BB2-06F4-C041-CCC3-48CF3B989548}"/>
          </ac:spMkLst>
        </pc:spChg>
        <pc:spChg chg="add mod">
          <ac:chgData name="Gaita Matteo" userId="S::matteo.gaita@exprivia.com::3b34493c-787a-4579-8e1b-874cb6e86215" providerId="AD" clId="Web-{00000000-0000-0000-0000-000000000000}" dt="2026-10-08T15:02:07.504" v="570" actId="20577"/>
          <ac:spMkLst>
            <pc:docMk/>
            <pc:sldMk cId="229927181" sldId="2147377791"/>
            <ac:spMk id="17" creationId="{2F987E26-1CAE-B6BC-3CBE-C4306B081C2F}"/>
          </ac:spMkLst>
        </pc:spChg>
        <pc:grpChg chg="mod">
          <ac:chgData name="Gaita Matteo" userId="S::matteo.gaita@exprivia.com::3b34493c-787a-4579-8e1b-874cb6e86215" providerId="AD" clId="Web-{00000000-0000-0000-0000-000000000000}" dt="2026-10-08T15:18:53.047" v="865" actId="1076"/>
          <ac:grpSpMkLst>
            <pc:docMk/>
            <pc:sldMk cId="229927181" sldId="2147377791"/>
            <ac:grpSpMk id="24" creationId="{05C44064-97B3-5884-FC44-396250C2D963}"/>
          </ac:grpSpMkLst>
        </pc:grpChg>
        <pc:grpChg chg="mod">
          <ac:chgData name="Gaita Matteo" userId="S::matteo.gaita@exprivia.com::3b34493c-787a-4579-8e1b-874cb6e86215" providerId="AD" clId="Web-{00000000-0000-0000-0000-000000000000}" dt="2026-10-08T15:18:53.062" v="866" actId="1076"/>
          <ac:grpSpMkLst>
            <pc:docMk/>
            <pc:sldMk cId="229927181" sldId="2147377791"/>
            <ac:grpSpMk id="27" creationId="{B6D9A5AA-FBDB-4DCC-91C0-0EF733722780}"/>
          </ac:grpSpMkLst>
        </pc:grpChg>
        <pc:picChg chg="mod">
          <ac:chgData name="Gaita Matteo" userId="S::matteo.gaita@exprivia.com::3b34493c-787a-4579-8e1b-874cb6e86215" providerId="AD" clId="Web-{00000000-0000-0000-0000-000000000000}" dt="2026-10-08T15:18:52.953" v="854" actId="1076"/>
          <ac:picMkLst>
            <pc:docMk/>
            <pc:sldMk cId="229927181" sldId="2147377791"/>
            <ac:picMk id="10" creationId="{D19E088C-14D2-F65D-59C0-D4C858EFDC00}"/>
          </ac:picMkLst>
        </pc:picChg>
        <pc:picChg chg="mod">
          <ac:chgData name="Gaita Matteo" userId="S::matteo.gaita@exprivia.com::3b34493c-787a-4579-8e1b-874cb6e86215" providerId="AD" clId="Web-{00000000-0000-0000-0000-000000000000}" dt="2026-10-08T15:18:52.953" v="855" actId="1076"/>
          <ac:picMkLst>
            <pc:docMk/>
            <pc:sldMk cId="229927181" sldId="2147377791"/>
            <ac:picMk id="15" creationId="{7D54AD12-2222-1DDA-EB6D-DCFAE8D2CB51}"/>
          </ac:picMkLst>
        </pc:picChg>
        <pc:inkChg chg="mod">
          <ac:chgData name="Gaita Matteo" userId="S::matteo.gaita@exprivia.com::3b34493c-787a-4579-8e1b-874cb6e86215" providerId="AD" clId="Web-{00000000-0000-0000-0000-000000000000}" dt="2026-10-08T15:18:52.984" v="857" actId="1076"/>
          <ac:inkMkLst>
            <pc:docMk/>
            <pc:sldMk cId="229927181" sldId="2147377791"/>
            <ac:inkMk id="6" creationId="{409F6A95-5DE2-0368-53B8-560571514620}"/>
          </ac:inkMkLst>
        </pc:inkChg>
        <pc:inkChg chg="mod">
          <ac:chgData name="Gaita Matteo" userId="S::matteo.gaita@exprivia.com::3b34493c-787a-4579-8e1b-874cb6e86215" providerId="AD" clId="Web-{00000000-0000-0000-0000-000000000000}" dt="2026-10-08T15:18:52.984" v="858" actId="1076"/>
          <ac:inkMkLst>
            <pc:docMk/>
            <pc:sldMk cId="229927181" sldId="2147377791"/>
            <ac:inkMk id="8" creationId="{AA8EFC5B-3E42-1055-6895-475A638A8DD5}"/>
          </ac:inkMkLst>
        </pc:inkChg>
        <pc:inkChg chg="mod">
          <ac:chgData name="Gaita Matteo" userId="S::matteo.gaita@exprivia.com::3b34493c-787a-4579-8e1b-874cb6e86215" providerId="AD" clId="Web-{00000000-0000-0000-0000-000000000000}" dt="2026-10-08T15:18:53" v="859" actId="1076"/>
          <ac:inkMkLst>
            <pc:docMk/>
            <pc:sldMk cId="229927181" sldId="2147377791"/>
            <ac:inkMk id="11" creationId="{E88926DD-67F5-6218-C8A9-4918422CEC68}"/>
          </ac:inkMkLst>
        </pc:inkChg>
        <pc:inkChg chg="mod">
          <ac:chgData name="Gaita Matteo" userId="S::matteo.gaita@exprivia.com::3b34493c-787a-4579-8e1b-874cb6e86215" providerId="AD" clId="Web-{00000000-0000-0000-0000-000000000000}" dt="2026-10-08T15:18:53" v="860" actId="1076"/>
          <ac:inkMkLst>
            <pc:docMk/>
            <pc:sldMk cId="229927181" sldId="2147377791"/>
            <ac:inkMk id="12" creationId="{6B041E2C-E39C-D0B9-B921-EF948DFE28EC}"/>
          </ac:inkMkLst>
        </pc:inkChg>
        <pc:inkChg chg="mod">
          <ac:chgData name="Gaita Matteo" userId="S::matteo.gaita@exprivia.com::3b34493c-787a-4579-8e1b-874cb6e86215" providerId="AD" clId="Web-{00000000-0000-0000-0000-000000000000}" dt="2026-10-08T15:18:53.016" v="861" actId="1076"/>
          <ac:inkMkLst>
            <pc:docMk/>
            <pc:sldMk cId="229927181" sldId="2147377791"/>
            <ac:inkMk id="18" creationId="{FAAA5343-3CF2-9922-8449-883BE793FF80}"/>
          </ac:inkMkLst>
        </pc:inkChg>
        <pc:inkChg chg="mod">
          <ac:chgData name="Gaita Matteo" userId="S::matteo.gaita@exprivia.com::3b34493c-787a-4579-8e1b-874cb6e86215" providerId="AD" clId="Web-{00000000-0000-0000-0000-000000000000}" dt="2026-10-08T15:18:53.031" v="862" actId="1076"/>
          <ac:inkMkLst>
            <pc:docMk/>
            <pc:sldMk cId="229927181" sldId="2147377791"/>
            <ac:inkMk id="19" creationId="{B76CB2E5-290F-FD7D-002A-34A46CB01E06}"/>
          </ac:inkMkLst>
        </pc:inkChg>
        <pc:inkChg chg="mod">
          <ac:chgData name="Gaita Matteo" userId="S::matteo.gaita@exprivia.com::3b34493c-787a-4579-8e1b-874cb6e86215" providerId="AD" clId="Web-{00000000-0000-0000-0000-000000000000}" dt="2026-10-08T15:18:53.031" v="863" actId="1076"/>
          <ac:inkMkLst>
            <pc:docMk/>
            <pc:sldMk cId="229927181" sldId="2147377791"/>
            <ac:inkMk id="20" creationId="{22082EB7-B82E-2DBB-6505-5093D10C39F9}"/>
          </ac:inkMkLst>
        </pc:inkChg>
        <pc:inkChg chg="mod">
          <ac:chgData name="Gaita Matteo" userId="S::matteo.gaita@exprivia.com::3b34493c-787a-4579-8e1b-874cb6e86215" providerId="AD" clId="Web-{00000000-0000-0000-0000-000000000000}" dt="2026-10-08T15:18:53.047" v="864" actId="1076"/>
          <ac:inkMkLst>
            <pc:docMk/>
            <pc:sldMk cId="229927181" sldId="2147377791"/>
            <ac:inkMk id="21" creationId="{7A4C748F-C7C5-296D-63C0-B46DFB13F504}"/>
          </ac:inkMkLst>
        </pc:inkChg>
        <pc:inkChg chg="mod">
          <ac:chgData name="Gaita Matteo" userId="S::matteo.gaita@exprivia.com::3b34493c-787a-4579-8e1b-874cb6e86215" providerId="AD" clId="Web-{00000000-0000-0000-0000-000000000000}" dt="2026-10-08T15:18:53.062" v="867" actId="1076"/>
          <ac:inkMkLst>
            <pc:docMk/>
            <pc:sldMk cId="229927181" sldId="2147377791"/>
            <ac:inkMk id="28" creationId="{8870D9E1-B4C3-6EC6-B09B-1CFF9E0EC0E5}"/>
          </ac:inkMkLst>
        </pc:inkChg>
        <pc:cxnChg chg="mod">
          <ac:chgData name="Gaita Matteo" userId="S::matteo.gaita@exprivia.com::3b34493c-787a-4579-8e1b-874cb6e86215" providerId="AD" clId="Web-{00000000-0000-0000-0000-000000000000}" dt="2026-10-08T15:18:52.969" v="856" actId="1076"/>
          <ac:cxnSpMkLst>
            <pc:docMk/>
            <pc:sldMk cId="229927181" sldId="2147377791"/>
            <ac:cxnSpMk id="16" creationId="{806057AE-C572-6507-EF62-D5545AD0ABA1}"/>
          </ac:cxnSpMkLst>
        </pc:cxnChg>
      </pc:sldChg>
      <pc:sldChg chg="addSp delSp modSp">
        <pc:chgData name="Gaita Matteo" userId="S::matteo.gaita@exprivia.com::3b34493c-787a-4579-8e1b-874cb6e86215" providerId="AD" clId="Web-{00000000-0000-0000-0000-000000000000}" dt="2026-10-08T15:19:01.344" v="868" actId="1076"/>
        <pc:sldMkLst>
          <pc:docMk/>
          <pc:sldMk cId="1954104909" sldId="2147377792"/>
        </pc:sldMkLst>
        <pc:spChg chg="add">
          <ac:chgData name="Gaita Matteo" userId="S::matteo.gaita@exprivia.com::3b34493c-787a-4579-8e1b-874cb6e86215" providerId="AD" clId="Web-{00000000-0000-0000-0000-000000000000}" dt="2026-10-06T08:12:50.888" v="310"/>
          <ac:spMkLst>
            <pc:docMk/>
            <pc:sldMk cId="1954104909" sldId="2147377792"/>
            <ac:spMk id="2" creationId="{3DE13DF3-986F-3799-E124-A258F0CB7449}"/>
          </ac:spMkLst>
        </pc:spChg>
        <pc:spChg chg="del mod">
          <ac:chgData name="Gaita Matteo" userId="S::matteo.gaita@exprivia.com::3b34493c-787a-4579-8e1b-874cb6e86215" providerId="AD" clId="Web-{00000000-0000-0000-0000-000000000000}" dt="2026-10-08T15:02:58.319" v="579"/>
          <ac:spMkLst>
            <pc:docMk/>
            <pc:sldMk cId="1954104909" sldId="2147377792"/>
            <ac:spMk id="4" creationId="{31D44708-DBCE-55D4-7D8D-F224D2C79E9F}"/>
          </ac:spMkLst>
        </pc:spChg>
        <pc:spChg chg="del mod">
          <ac:chgData name="Gaita Matteo" userId="S::matteo.gaita@exprivia.com::3b34493c-787a-4579-8e1b-874cb6e86215" providerId="AD" clId="Web-{00000000-0000-0000-0000-000000000000}" dt="2026-10-08T15:02:58.319" v="578"/>
          <ac:spMkLst>
            <pc:docMk/>
            <pc:sldMk cId="1954104909" sldId="2147377792"/>
            <ac:spMk id="5" creationId="{6464CF7A-F7D3-7214-75DC-88FF953E6147}"/>
          </ac:spMkLst>
        </pc:spChg>
        <pc:spChg chg="add del mod">
          <ac:chgData name="Gaita Matteo" userId="S::matteo.gaita@exprivia.com::3b34493c-787a-4579-8e1b-874cb6e86215" providerId="AD" clId="Web-{00000000-0000-0000-0000-000000000000}" dt="2026-10-08T15:00:12.702" v="525"/>
          <ac:spMkLst>
            <pc:docMk/>
            <pc:sldMk cId="1954104909" sldId="2147377792"/>
            <ac:spMk id="6" creationId="{05126AB4-D0F1-9377-F104-FE9F370818DD}"/>
          </ac:spMkLst>
        </pc:spChg>
        <pc:spChg chg="add del">
          <ac:chgData name="Gaita Matteo" userId="S::matteo.gaita@exprivia.com::3b34493c-787a-4579-8e1b-874cb6e86215" providerId="AD" clId="Web-{00000000-0000-0000-0000-000000000000}" dt="2026-10-08T15:00:12.702" v="524"/>
          <ac:spMkLst>
            <pc:docMk/>
            <pc:sldMk cId="1954104909" sldId="2147377792"/>
            <ac:spMk id="8" creationId="{C75B8463-8D6C-2432-E82C-1F08969EE5D8}"/>
          </ac:spMkLst>
        </pc:spChg>
        <pc:spChg chg="add mod">
          <ac:chgData name="Gaita Matteo" userId="S::matteo.gaita@exprivia.com::3b34493c-787a-4579-8e1b-874cb6e86215" providerId="AD" clId="Web-{00000000-0000-0000-0000-000000000000}" dt="2026-10-08T15:02:47.756" v="575" actId="20577"/>
          <ac:spMkLst>
            <pc:docMk/>
            <pc:sldMk cId="1954104909" sldId="2147377792"/>
            <ac:spMk id="11" creationId="{64F30589-B7FE-79E0-2DCB-DBCE7A8B240C}"/>
          </ac:spMkLst>
        </pc:spChg>
        <pc:spChg chg="add mod">
          <ac:chgData name="Gaita Matteo" userId="S::matteo.gaita@exprivia.com::3b34493c-787a-4579-8e1b-874cb6e86215" providerId="AD" clId="Web-{00000000-0000-0000-0000-000000000000}" dt="2026-10-08T15:03:01.147" v="581" actId="20577"/>
          <ac:spMkLst>
            <pc:docMk/>
            <pc:sldMk cId="1954104909" sldId="2147377792"/>
            <ac:spMk id="13" creationId="{2DC310FC-244E-7902-C1DE-15CB34CB1A43}"/>
          </ac:spMkLst>
        </pc:spChg>
        <pc:picChg chg="mod">
          <ac:chgData name="Gaita Matteo" userId="S::matteo.gaita@exprivia.com::3b34493c-787a-4579-8e1b-874cb6e86215" providerId="AD" clId="Web-{00000000-0000-0000-0000-000000000000}" dt="2026-10-08T15:19:01.344" v="868" actId="1076"/>
          <ac:picMkLst>
            <pc:docMk/>
            <pc:sldMk cId="1954104909" sldId="2147377792"/>
            <ac:picMk id="9" creationId="{3ECBCAB0-AAFB-E59C-3C92-B82AFFDC5594}"/>
          </ac:picMkLst>
        </pc:picChg>
      </pc:sldChg>
      <pc:sldChg chg="addSp delSp modSp">
        <pc:chgData name="Gaita Matteo" userId="S::matteo.gaita@exprivia.com::3b34493c-787a-4579-8e1b-874cb6e86215" providerId="AD" clId="Web-{00000000-0000-0000-0000-000000000000}" dt="2026-10-08T15:19:09.032" v="869" actId="1076"/>
        <pc:sldMkLst>
          <pc:docMk/>
          <pc:sldMk cId="3567224976" sldId="2147377793"/>
        </pc:sldMkLst>
        <pc:spChg chg="add">
          <ac:chgData name="Gaita Matteo" userId="S::matteo.gaita@exprivia.com::3b34493c-787a-4579-8e1b-874cb6e86215" providerId="AD" clId="Web-{00000000-0000-0000-0000-000000000000}" dt="2026-10-06T08:12:57.091" v="312"/>
          <ac:spMkLst>
            <pc:docMk/>
            <pc:sldMk cId="3567224976" sldId="2147377793"/>
            <ac:spMk id="2" creationId="{4CC03B3C-88C8-63B1-EBEF-A31B6899B6AE}"/>
          </ac:spMkLst>
        </pc:spChg>
        <pc:spChg chg="add mod">
          <ac:chgData name="Gaita Matteo" userId="S::matteo.gaita@exprivia.com::3b34493c-787a-4579-8e1b-874cb6e86215" providerId="AD" clId="Web-{00000000-0000-0000-0000-000000000000}" dt="2026-10-08T15:03:40.039" v="586" actId="20577"/>
          <ac:spMkLst>
            <pc:docMk/>
            <pc:sldMk cId="3567224976" sldId="2147377793"/>
            <ac:spMk id="4" creationId="{EE176C6B-EA80-49CA-2B52-B152749C0584}"/>
          </ac:spMkLst>
        </pc:spChg>
        <pc:spChg chg="add del mod">
          <ac:chgData name="Gaita Matteo" userId="S::matteo.gaita@exprivia.com::3b34493c-787a-4579-8e1b-874cb6e86215" providerId="AD" clId="Web-{00000000-0000-0000-0000-000000000000}" dt="2026-10-08T15:04:20.494" v="622"/>
          <ac:spMkLst>
            <pc:docMk/>
            <pc:sldMk cId="3567224976" sldId="2147377793"/>
            <ac:spMk id="6" creationId="{83291FE8-B3F2-28D3-C53D-6A24440AB74F}"/>
          </ac:spMkLst>
        </pc:spChg>
        <pc:spChg chg="add del mod">
          <ac:chgData name="Gaita Matteo" userId="S::matteo.gaita@exprivia.com::3b34493c-787a-4579-8e1b-874cb6e86215" providerId="AD" clId="Web-{00000000-0000-0000-0000-000000000000}" dt="2026-10-08T15:04:19.056" v="621" actId="1076"/>
          <ac:spMkLst>
            <pc:docMk/>
            <pc:sldMk cId="3567224976" sldId="2147377793"/>
            <ac:spMk id="10" creationId="{61C2AFBE-EDB3-F183-5BED-78D9F4EB9117}"/>
          </ac:spMkLst>
        </pc:spChg>
        <pc:spChg chg="add del mod">
          <ac:chgData name="Gaita Matteo" userId="S::matteo.gaita@exprivia.com::3b34493c-787a-4579-8e1b-874cb6e86215" providerId="AD" clId="Web-{00000000-0000-0000-0000-000000000000}" dt="2026-10-08T15:04:00.149" v="596"/>
          <ac:spMkLst>
            <pc:docMk/>
            <pc:sldMk cId="3567224976" sldId="2147377793"/>
            <ac:spMk id="11" creationId="{90EF6D9D-53B8-7231-6EB4-5DD89409DA4D}"/>
          </ac:spMkLst>
        </pc:spChg>
        <pc:picChg chg="mod">
          <ac:chgData name="Gaita Matteo" userId="S::matteo.gaita@exprivia.com::3b34493c-787a-4579-8e1b-874cb6e86215" providerId="AD" clId="Web-{00000000-0000-0000-0000-000000000000}" dt="2026-10-08T15:19:09.032" v="869" actId="1076"/>
          <ac:picMkLst>
            <pc:docMk/>
            <pc:sldMk cId="3567224976" sldId="2147377793"/>
            <ac:picMk id="9" creationId="{D140672F-1D01-8FA7-0EE6-5CE8BBF02A68}"/>
          </ac:picMkLst>
        </pc:picChg>
      </pc:sldChg>
      <pc:sldChg chg="addSp delSp modSp">
        <pc:chgData name="Gaita Matteo" userId="S::matteo.gaita@exprivia.com::3b34493c-787a-4579-8e1b-874cb6e86215" providerId="AD" clId="Web-{00000000-0000-0000-0000-000000000000}" dt="2026-10-08T15:19:22.798" v="887" actId="1076"/>
        <pc:sldMkLst>
          <pc:docMk/>
          <pc:sldMk cId="199330230" sldId="2147377794"/>
        </pc:sldMkLst>
        <pc:spChg chg="add">
          <ac:chgData name="Gaita Matteo" userId="S::matteo.gaita@exprivia.com::3b34493c-787a-4579-8e1b-874cb6e86215" providerId="AD" clId="Web-{00000000-0000-0000-0000-000000000000}" dt="2026-10-06T08:13:02.795" v="314"/>
          <ac:spMkLst>
            <pc:docMk/>
            <pc:sldMk cId="199330230" sldId="2147377794"/>
            <ac:spMk id="2" creationId="{D549F8AC-0D17-604F-CC89-5AA9438165F0}"/>
          </ac:spMkLst>
        </pc:spChg>
        <pc:spChg chg="del mod">
          <ac:chgData name="Gaita Matteo" userId="S::matteo.gaita@exprivia.com::3b34493c-787a-4579-8e1b-874cb6e86215" providerId="AD" clId="Web-{00000000-0000-0000-0000-000000000000}" dt="2026-10-08T15:05:32.341" v="639"/>
          <ac:spMkLst>
            <pc:docMk/>
            <pc:sldMk cId="199330230" sldId="2147377794"/>
            <ac:spMk id="4" creationId="{31D44708-DBCE-55D4-7D8D-F224D2C79E9F}"/>
          </ac:spMkLst>
        </pc:spChg>
        <pc:spChg chg="del mod">
          <ac:chgData name="Gaita Matteo" userId="S::matteo.gaita@exprivia.com::3b34493c-787a-4579-8e1b-874cb6e86215" providerId="AD" clId="Web-{00000000-0000-0000-0000-000000000000}" dt="2026-10-08T15:05:32.341" v="638"/>
          <ac:spMkLst>
            <pc:docMk/>
            <pc:sldMk cId="199330230" sldId="2147377794"/>
            <ac:spMk id="5" creationId="{6464CF7A-F7D3-7214-75DC-88FF953E6147}"/>
          </ac:spMkLst>
        </pc:spChg>
        <pc:spChg chg="add mod">
          <ac:chgData name="Gaita Matteo" userId="S::matteo.gaita@exprivia.com::3b34493c-787a-4579-8e1b-874cb6e86215" providerId="AD" clId="Web-{00000000-0000-0000-0000-000000000000}" dt="2026-10-08T15:05:22.997" v="636" actId="20577"/>
          <ac:spMkLst>
            <pc:docMk/>
            <pc:sldMk cId="199330230" sldId="2147377794"/>
            <ac:spMk id="10" creationId="{AA5074C2-4EA5-2D41-8178-5F1DD095AEB6}"/>
          </ac:spMkLst>
        </pc:spChg>
        <pc:spChg chg="mod">
          <ac:chgData name="Gaita Matteo" userId="S::matteo.gaita@exprivia.com::3b34493c-787a-4579-8e1b-874cb6e86215" providerId="AD" clId="Web-{00000000-0000-0000-0000-000000000000}" dt="2026-10-08T15:19:22.564" v="870" actId="1076"/>
          <ac:spMkLst>
            <pc:docMk/>
            <pc:sldMk cId="199330230" sldId="2147377794"/>
            <ac:spMk id="11" creationId="{231F1D2F-190B-5F4C-816A-C30DE6B18CAF}"/>
          </ac:spMkLst>
        </pc:spChg>
        <pc:spChg chg="add mod">
          <ac:chgData name="Gaita Matteo" userId="S::matteo.gaita@exprivia.com::3b34493c-787a-4579-8e1b-874cb6e86215" providerId="AD" clId="Web-{00000000-0000-0000-0000-000000000000}" dt="2026-10-08T15:05:12.653" v="631" actId="20577"/>
          <ac:spMkLst>
            <pc:docMk/>
            <pc:sldMk cId="199330230" sldId="2147377794"/>
            <ac:spMk id="13" creationId="{5190A6C3-CE74-B325-2F7F-6D94ABF0BD93}"/>
          </ac:spMkLst>
        </pc:spChg>
        <pc:spChg chg="mod">
          <ac:chgData name="Gaita Matteo" userId="S::matteo.gaita@exprivia.com::3b34493c-787a-4579-8e1b-874cb6e86215" providerId="AD" clId="Web-{00000000-0000-0000-0000-000000000000}" dt="2026-10-08T15:05:30.497" v="637" actId="1076"/>
          <ac:spMkLst>
            <pc:docMk/>
            <pc:sldMk cId="199330230" sldId="2147377794"/>
            <ac:spMk id="17" creationId="{1ABD93AF-7A51-7F28-EC0E-E9B137C9A4D4}"/>
          </ac:spMkLst>
        </pc:spChg>
        <pc:grpChg chg="mod">
          <ac:chgData name="Gaita Matteo" userId="S::matteo.gaita@exprivia.com::3b34493c-787a-4579-8e1b-874cb6e86215" providerId="AD" clId="Web-{00000000-0000-0000-0000-000000000000}" dt="2026-10-08T15:19:22.673" v="879" actId="1076"/>
          <ac:grpSpMkLst>
            <pc:docMk/>
            <pc:sldMk cId="199330230" sldId="2147377794"/>
            <ac:grpSpMk id="36" creationId="{C5361732-AD13-8858-8672-FD59A635BF21}"/>
          </ac:grpSpMkLst>
        </pc:grpChg>
        <pc:grpChg chg="mod">
          <ac:chgData name="Gaita Matteo" userId="S::matteo.gaita@exprivia.com::3b34493c-787a-4579-8e1b-874cb6e86215" providerId="AD" clId="Web-{00000000-0000-0000-0000-000000000000}" dt="2026-10-08T15:19:22.704" v="880" actId="1076"/>
          <ac:grpSpMkLst>
            <pc:docMk/>
            <pc:sldMk cId="199330230" sldId="2147377794"/>
            <ac:grpSpMk id="39" creationId="{D1A7CC3F-D736-FBEC-79ED-5715F2B7F052}"/>
          </ac:grpSpMkLst>
        </pc:grpChg>
        <pc:grpChg chg="mod">
          <ac:chgData name="Gaita Matteo" userId="S::matteo.gaita@exprivia.com::3b34493c-787a-4579-8e1b-874cb6e86215" providerId="AD" clId="Web-{00000000-0000-0000-0000-000000000000}" dt="2026-10-08T15:19:22.720" v="881" actId="1076"/>
          <ac:grpSpMkLst>
            <pc:docMk/>
            <pc:sldMk cId="199330230" sldId="2147377794"/>
            <ac:grpSpMk id="42" creationId="{F701320F-F1E0-E6A4-2798-C6243465667D}"/>
          </ac:grpSpMkLst>
        </pc:grpChg>
        <pc:picChg chg="mod">
          <ac:chgData name="Gaita Matteo" userId="S::matteo.gaita@exprivia.com::3b34493c-787a-4579-8e1b-874cb6e86215" providerId="AD" clId="Web-{00000000-0000-0000-0000-000000000000}" dt="2026-10-08T15:19:22.564" v="871" actId="1076"/>
          <ac:picMkLst>
            <pc:docMk/>
            <pc:sldMk cId="199330230" sldId="2147377794"/>
            <ac:picMk id="15" creationId="{99DA8F74-3422-CB9E-A2DC-C99A57B9AB03}"/>
          </ac:picMkLst>
        </pc:picChg>
        <pc:picChg chg="mod">
          <ac:chgData name="Gaita Matteo" userId="S::matteo.gaita@exprivia.com::3b34493c-787a-4579-8e1b-874cb6e86215" providerId="AD" clId="Web-{00000000-0000-0000-0000-000000000000}" dt="2026-10-08T15:19:22.579" v="872" actId="1076"/>
          <ac:picMkLst>
            <pc:docMk/>
            <pc:sldMk cId="199330230" sldId="2147377794"/>
            <ac:picMk id="19" creationId="{B5A2ACC2-D0DF-2C70-B5D6-2449226006DA}"/>
          </ac:picMkLst>
        </pc:picChg>
        <pc:inkChg chg="mod">
          <ac:chgData name="Gaita Matteo" userId="S::matteo.gaita@exprivia.com::3b34493c-787a-4579-8e1b-874cb6e86215" providerId="AD" clId="Web-{00000000-0000-0000-0000-000000000000}" dt="2026-10-08T15:19:22.579" v="874" actId="1076"/>
          <ac:inkMkLst>
            <pc:docMk/>
            <pc:sldMk cId="199330230" sldId="2147377794"/>
            <ac:inkMk id="3" creationId="{D81174ED-F9A5-7B3B-F269-0954DC9DA741}"/>
          </ac:inkMkLst>
        </pc:inkChg>
        <pc:inkChg chg="mod">
          <ac:chgData name="Gaita Matteo" userId="S::matteo.gaita@exprivia.com::3b34493c-787a-4579-8e1b-874cb6e86215" providerId="AD" clId="Web-{00000000-0000-0000-0000-000000000000}" dt="2026-10-08T15:19:22.595" v="875" actId="1076"/>
          <ac:inkMkLst>
            <pc:docMk/>
            <pc:sldMk cId="199330230" sldId="2147377794"/>
            <ac:inkMk id="7" creationId="{635080BC-54F3-9D9F-B9EE-8EE3BECF2DE5}"/>
          </ac:inkMkLst>
        </pc:inkChg>
        <pc:inkChg chg="mod">
          <ac:chgData name="Gaita Matteo" userId="S::matteo.gaita@exprivia.com::3b34493c-787a-4579-8e1b-874cb6e86215" providerId="AD" clId="Web-{00000000-0000-0000-0000-000000000000}" dt="2026-10-08T15:19:22.611" v="876" actId="1076"/>
          <ac:inkMkLst>
            <pc:docMk/>
            <pc:sldMk cId="199330230" sldId="2147377794"/>
            <ac:inkMk id="24" creationId="{259E61AE-F391-E1A9-9D1A-E62767ECBACC}"/>
          </ac:inkMkLst>
        </pc:inkChg>
        <pc:inkChg chg="mod">
          <ac:chgData name="Gaita Matteo" userId="S::matteo.gaita@exprivia.com::3b34493c-787a-4579-8e1b-874cb6e86215" providerId="AD" clId="Web-{00000000-0000-0000-0000-000000000000}" dt="2026-10-08T15:19:22.626" v="877" actId="1076"/>
          <ac:inkMkLst>
            <pc:docMk/>
            <pc:sldMk cId="199330230" sldId="2147377794"/>
            <ac:inkMk id="28" creationId="{ED967CB7-BE8A-ED55-5D1E-8F70A8EBA808}"/>
          </ac:inkMkLst>
        </pc:inkChg>
        <pc:inkChg chg="mod">
          <ac:chgData name="Gaita Matteo" userId="S::matteo.gaita@exprivia.com::3b34493c-787a-4579-8e1b-874cb6e86215" providerId="AD" clId="Web-{00000000-0000-0000-0000-000000000000}" dt="2026-10-08T15:19:22.626" v="878" actId="1076"/>
          <ac:inkMkLst>
            <pc:docMk/>
            <pc:sldMk cId="199330230" sldId="2147377794"/>
            <ac:inkMk id="31" creationId="{BFC00E61-C75C-7CFA-E2C1-7A8328EB03A5}"/>
          </ac:inkMkLst>
        </pc:inkChg>
        <pc:inkChg chg="mod">
          <ac:chgData name="Gaita Matteo" userId="S::matteo.gaita@exprivia.com::3b34493c-787a-4579-8e1b-874cb6e86215" providerId="AD" clId="Web-{00000000-0000-0000-0000-000000000000}" dt="2026-10-08T15:19:22.736" v="882" actId="1076"/>
          <ac:inkMkLst>
            <pc:docMk/>
            <pc:sldMk cId="199330230" sldId="2147377794"/>
            <ac:inkMk id="44" creationId="{70CE9908-1DEB-172C-B95F-D751DB031910}"/>
          </ac:inkMkLst>
        </pc:inkChg>
        <pc:inkChg chg="mod">
          <ac:chgData name="Gaita Matteo" userId="S::matteo.gaita@exprivia.com::3b34493c-787a-4579-8e1b-874cb6e86215" providerId="AD" clId="Web-{00000000-0000-0000-0000-000000000000}" dt="2026-10-08T15:19:22.751" v="883" actId="1076"/>
          <ac:inkMkLst>
            <pc:docMk/>
            <pc:sldMk cId="199330230" sldId="2147377794"/>
            <ac:inkMk id="45" creationId="{745615D4-67E3-C9B8-3914-3727C78B0ED5}"/>
          </ac:inkMkLst>
        </pc:inkChg>
        <pc:inkChg chg="mod">
          <ac:chgData name="Gaita Matteo" userId="S::matteo.gaita@exprivia.com::3b34493c-787a-4579-8e1b-874cb6e86215" providerId="AD" clId="Web-{00000000-0000-0000-0000-000000000000}" dt="2026-10-08T15:19:22.767" v="884" actId="1076"/>
          <ac:inkMkLst>
            <pc:docMk/>
            <pc:sldMk cId="199330230" sldId="2147377794"/>
            <ac:inkMk id="49" creationId="{085B19E5-3BBE-A1BD-03BF-280DCD680E3C}"/>
          </ac:inkMkLst>
        </pc:inkChg>
        <pc:inkChg chg="mod">
          <ac:chgData name="Gaita Matteo" userId="S::matteo.gaita@exprivia.com::3b34493c-787a-4579-8e1b-874cb6e86215" providerId="AD" clId="Web-{00000000-0000-0000-0000-000000000000}" dt="2026-10-08T15:19:22.767" v="885" actId="1076"/>
          <ac:inkMkLst>
            <pc:docMk/>
            <pc:sldMk cId="199330230" sldId="2147377794"/>
            <ac:inkMk id="51" creationId="{F4F13A09-502D-A262-724B-A37E5AF6C265}"/>
          </ac:inkMkLst>
        </pc:inkChg>
        <pc:inkChg chg="mod">
          <ac:chgData name="Gaita Matteo" userId="S::matteo.gaita@exprivia.com::3b34493c-787a-4579-8e1b-874cb6e86215" providerId="AD" clId="Web-{00000000-0000-0000-0000-000000000000}" dt="2026-10-08T15:19:22.783" v="886" actId="1076"/>
          <ac:inkMkLst>
            <pc:docMk/>
            <pc:sldMk cId="199330230" sldId="2147377794"/>
            <ac:inkMk id="53" creationId="{0D415F9A-BDB5-DEDC-3F41-245C7684FC79}"/>
          </ac:inkMkLst>
        </pc:inkChg>
        <pc:inkChg chg="mod">
          <ac:chgData name="Gaita Matteo" userId="S::matteo.gaita@exprivia.com::3b34493c-787a-4579-8e1b-874cb6e86215" providerId="AD" clId="Web-{00000000-0000-0000-0000-000000000000}" dt="2026-10-08T15:19:22.798" v="887" actId="1076"/>
          <ac:inkMkLst>
            <pc:docMk/>
            <pc:sldMk cId="199330230" sldId="2147377794"/>
            <ac:inkMk id="55" creationId="{B413B852-5FEA-04BA-38D5-379E6F7C8423}"/>
          </ac:inkMkLst>
        </pc:inkChg>
        <pc:cxnChg chg="mod">
          <ac:chgData name="Gaita Matteo" userId="S::matteo.gaita@exprivia.com::3b34493c-787a-4579-8e1b-874cb6e86215" providerId="AD" clId="Web-{00000000-0000-0000-0000-000000000000}" dt="2026-10-08T15:19:22.579" v="873" actId="1076"/>
          <ac:cxnSpMkLst>
            <pc:docMk/>
            <pc:sldMk cId="199330230" sldId="2147377794"/>
            <ac:cxnSpMk id="21" creationId="{7E3323C2-2F55-9B16-302C-CAB9F8BDBFCD}"/>
          </ac:cxnSpMkLst>
        </pc:cxnChg>
      </pc:sldChg>
      <pc:sldChg chg="addSp delSp modSp">
        <pc:chgData name="Gaita Matteo" userId="S::matteo.gaita@exprivia.com::3b34493c-787a-4579-8e1b-874cb6e86215" providerId="AD" clId="Web-{00000000-0000-0000-0000-000000000000}" dt="2026-10-08T15:19:26.705" v="888" actId="1076"/>
        <pc:sldMkLst>
          <pc:docMk/>
          <pc:sldMk cId="268744890" sldId="2147377795"/>
        </pc:sldMkLst>
        <pc:spChg chg="add">
          <ac:chgData name="Gaita Matteo" userId="S::matteo.gaita@exprivia.com::3b34493c-787a-4579-8e1b-874cb6e86215" providerId="AD" clId="Web-{00000000-0000-0000-0000-000000000000}" dt="2026-10-06T08:13:09.498" v="316"/>
          <ac:spMkLst>
            <pc:docMk/>
            <pc:sldMk cId="268744890" sldId="2147377795"/>
            <ac:spMk id="2" creationId="{6C20293C-47D4-3878-89D4-FBC255A5EB62}"/>
          </ac:spMkLst>
        </pc:spChg>
        <pc:spChg chg="del mod">
          <ac:chgData name="Gaita Matteo" userId="S::matteo.gaita@exprivia.com::3b34493c-787a-4579-8e1b-874cb6e86215" providerId="AD" clId="Web-{00000000-0000-0000-0000-000000000000}" dt="2026-10-08T15:05:57.639" v="648"/>
          <ac:spMkLst>
            <pc:docMk/>
            <pc:sldMk cId="268744890" sldId="2147377795"/>
            <ac:spMk id="4" creationId="{6464CF7A-F7D3-7214-75DC-88FF953E6147}"/>
          </ac:spMkLst>
        </pc:spChg>
        <pc:spChg chg="del mod">
          <ac:chgData name="Gaita Matteo" userId="S::matteo.gaita@exprivia.com::3b34493c-787a-4579-8e1b-874cb6e86215" providerId="AD" clId="Web-{00000000-0000-0000-0000-000000000000}" dt="2026-10-08T15:05:57.639" v="647"/>
          <ac:spMkLst>
            <pc:docMk/>
            <pc:sldMk cId="268744890" sldId="2147377795"/>
            <ac:spMk id="5" creationId="{8C8DFFA2-BDC6-5F28-DB74-665DB55D9765}"/>
          </ac:spMkLst>
        </pc:spChg>
        <pc:spChg chg="add mod">
          <ac:chgData name="Gaita Matteo" userId="S::matteo.gaita@exprivia.com::3b34493c-787a-4579-8e1b-874cb6e86215" providerId="AD" clId="Web-{00000000-0000-0000-0000-000000000000}" dt="2026-10-08T15:06:00.217" v="650" actId="20577"/>
          <ac:spMkLst>
            <pc:docMk/>
            <pc:sldMk cId="268744890" sldId="2147377795"/>
            <ac:spMk id="6" creationId="{E72E8B13-C78F-AB4D-A64F-A0B24CCCF4B0}"/>
          </ac:spMkLst>
        </pc:spChg>
        <pc:spChg chg="add mod">
          <ac:chgData name="Gaita Matteo" userId="S::matteo.gaita@exprivia.com::3b34493c-787a-4579-8e1b-874cb6e86215" providerId="AD" clId="Web-{00000000-0000-0000-0000-000000000000}" dt="2026-10-08T15:05:47.935" v="644" actId="20577"/>
          <ac:spMkLst>
            <pc:docMk/>
            <pc:sldMk cId="268744890" sldId="2147377795"/>
            <ac:spMk id="9" creationId="{14656905-502B-9FE3-FF4A-B1300113FAA3}"/>
          </ac:spMkLst>
        </pc:spChg>
        <pc:picChg chg="mod">
          <ac:chgData name="Gaita Matteo" userId="S::matteo.gaita@exprivia.com::3b34493c-787a-4579-8e1b-874cb6e86215" providerId="AD" clId="Web-{00000000-0000-0000-0000-000000000000}" dt="2026-10-08T15:19:26.705" v="888" actId="1076"/>
          <ac:picMkLst>
            <pc:docMk/>
            <pc:sldMk cId="268744890" sldId="2147377795"/>
            <ac:picMk id="7" creationId="{9AD8B602-38A8-31AA-AC2D-539B1F00E32D}"/>
          </ac:picMkLst>
        </pc:picChg>
      </pc:sldChg>
      <pc:sldChg chg="addSp delSp modSp">
        <pc:chgData name="Gaita Matteo" userId="S::matteo.gaita@exprivia.com::3b34493c-787a-4579-8e1b-874cb6e86215" providerId="AD" clId="Web-{00000000-0000-0000-0000-000000000000}" dt="2026-10-08T15:19:34.033" v="901" actId="1076"/>
        <pc:sldMkLst>
          <pc:docMk/>
          <pc:sldMk cId="3404781631" sldId="2147377796"/>
        </pc:sldMkLst>
        <pc:spChg chg="add del mod">
          <ac:chgData name="Gaita Matteo" userId="S::matteo.gaita@exprivia.com::3b34493c-787a-4579-8e1b-874cb6e86215" providerId="AD" clId="Web-{00000000-0000-0000-0000-000000000000}" dt="2026-10-08T15:06:56.016" v="666"/>
          <ac:spMkLst>
            <pc:docMk/>
            <pc:sldMk cId="3404781631" sldId="2147377796"/>
            <ac:spMk id="2" creationId="{31D44708-DBCE-55D4-7D8D-F224D2C79E9F}"/>
          </ac:spMkLst>
        </pc:spChg>
        <pc:spChg chg="add del mod">
          <ac:chgData name="Gaita Matteo" userId="S::matteo.gaita@exprivia.com::3b34493c-787a-4579-8e1b-874cb6e86215" providerId="AD" clId="Web-{00000000-0000-0000-0000-000000000000}" dt="2026-10-08T15:06:56.016" v="665"/>
          <ac:spMkLst>
            <pc:docMk/>
            <pc:sldMk cId="3404781631" sldId="2147377796"/>
            <ac:spMk id="3" creationId="{6464CF7A-F7D3-7214-75DC-88FF953E6147}"/>
          </ac:spMkLst>
        </pc:spChg>
        <pc:spChg chg="add">
          <ac:chgData name="Gaita Matteo" userId="S::matteo.gaita@exprivia.com::3b34493c-787a-4579-8e1b-874cb6e86215" providerId="AD" clId="Web-{00000000-0000-0000-0000-000000000000}" dt="2026-10-06T08:13:14.733" v="318"/>
          <ac:spMkLst>
            <pc:docMk/>
            <pc:sldMk cId="3404781631" sldId="2147377796"/>
            <ac:spMk id="4" creationId="{CB5A53AB-99CD-6614-2260-D6F92500806E}"/>
          </ac:spMkLst>
        </pc:spChg>
        <pc:spChg chg="mod">
          <ac:chgData name="Gaita Matteo" userId="S::matteo.gaita@exprivia.com::3b34493c-787a-4579-8e1b-874cb6e86215" providerId="AD" clId="Web-{00000000-0000-0000-0000-000000000000}" dt="2026-10-08T15:19:33.939" v="889" actId="1076"/>
          <ac:spMkLst>
            <pc:docMk/>
            <pc:sldMk cId="3404781631" sldId="2147377796"/>
            <ac:spMk id="5" creationId="{70FE5B94-C636-1FCE-27E2-9A4BA500EFDD}"/>
          </ac:spMkLst>
        </pc:spChg>
        <pc:spChg chg="add mod">
          <ac:chgData name="Gaita Matteo" userId="S::matteo.gaita@exprivia.com::3b34493c-787a-4579-8e1b-874cb6e86215" providerId="AD" clId="Web-{00000000-0000-0000-0000-000000000000}" dt="2026-10-08T15:06:40.188" v="657" actId="20577"/>
          <ac:spMkLst>
            <pc:docMk/>
            <pc:sldMk cId="3404781631" sldId="2147377796"/>
            <ac:spMk id="19" creationId="{E19A6451-D4CA-570B-B3C7-17C95EEFC1DF}"/>
          </ac:spMkLst>
        </pc:spChg>
        <pc:spChg chg="mod">
          <ac:chgData name="Gaita Matteo" userId="S::matteo.gaita@exprivia.com::3b34493c-787a-4579-8e1b-874cb6e86215" providerId="AD" clId="Web-{00000000-0000-0000-0000-000000000000}" dt="2026-10-08T15:06:54.860" v="664" actId="1076"/>
          <ac:spMkLst>
            <pc:docMk/>
            <pc:sldMk cId="3404781631" sldId="2147377796"/>
            <ac:spMk id="21" creationId="{B26A71D6-F7BA-36A8-1B6F-72DACB7552D4}"/>
          </ac:spMkLst>
        </pc:spChg>
        <pc:spChg chg="add mod">
          <ac:chgData name="Gaita Matteo" userId="S::matteo.gaita@exprivia.com::3b34493c-787a-4579-8e1b-874cb6e86215" providerId="AD" clId="Web-{00000000-0000-0000-0000-000000000000}" dt="2026-10-08T15:07:30.752" v="675" actId="20577"/>
          <ac:spMkLst>
            <pc:docMk/>
            <pc:sldMk cId="3404781631" sldId="2147377796"/>
            <ac:spMk id="22" creationId="{CDC096EA-5076-52D6-25E7-8DCCB283A133}"/>
          </ac:spMkLst>
        </pc:spChg>
        <pc:picChg chg="mod">
          <ac:chgData name="Gaita Matteo" userId="S::matteo.gaita@exprivia.com::3b34493c-787a-4579-8e1b-874cb6e86215" providerId="AD" clId="Web-{00000000-0000-0000-0000-000000000000}" dt="2026-10-08T15:19:33.939" v="890" actId="1076"/>
          <ac:picMkLst>
            <pc:docMk/>
            <pc:sldMk cId="3404781631" sldId="2147377796"/>
            <ac:picMk id="10" creationId="{CEE2D874-70EB-5BCE-09B0-AE1C2F76A655}"/>
          </ac:picMkLst>
        </pc:picChg>
        <pc:picChg chg="mod">
          <ac:chgData name="Gaita Matteo" userId="S::matteo.gaita@exprivia.com::3b34493c-787a-4579-8e1b-874cb6e86215" providerId="AD" clId="Web-{00000000-0000-0000-0000-000000000000}" dt="2026-10-08T15:19:33.955" v="891" actId="1076"/>
          <ac:picMkLst>
            <pc:docMk/>
            <pc:sldMk cId="3404781631" sldId="2147377796"/>
            <ac:picMk id="12" creationId="{FE195CAE-B922-0E8E-B66F-F0A3EECDF594}"/>
          </ac:picMkLst>
        </pc:picChg>
        <pc:inkChg chg="mod">
          <ac:chgData name="Gaita Matteo" userId="S::matteo.gaita@exprivia.com::3b34493c-787a-4579-8e1b-874cb6e86215" providerId="AD" clId="Web-{00000000-0000-0000-0000-000000000000}" dt="2026-10-08T15:19:33.955" v="893" actId="1076"/>
          <ac:inkMkLst>
            <pc:docMk/>
            <pc:sldMk cId="3404781631" sldId="2147377796"/>
            <ac:inkMk id="6" creationId="{DB07AB42-0FCB-B456-4CE0-FCFCB849D9CF}"/>
          </ac:inkMkLst>
        </pc:inkChg>
        <pc:inkChg chg="mod">
          <ac:chgData name="Gaita Matteo" userId="S::matteo.gaita@exprivia.com::3b34493c-787a-4579-8e1b-874cb6e86215" providerId="AD" clId="Web-{00000000-0000-0000-0000-000000000000}" dt="2026-10-08T15:19:33.970" v="894" actId="1076"/>
          <ac:inkMkLst>
            <pc:docMk/>
            <pc:sldMk cId="3404781631" sldId="2147377796"/>
            <ac:inkMk id="7" creationId="{1E33D5EF-1F82-73BB-B4A4-C1C2BECBD410}"/>
          </ac:inkMkLst>
        </pc:inkChg>
        <pc:inkChg chg="mod">
          <ac:chgData name="Gaita Matteo" userId="S::matteo.gaita@exprivia.com::3b34493c-787a-4579-8e1b-874cb6e86215" providerId="AD" clId="Web-{00000000-0000-0000-0000-000000000000}" dt="2026-10-08T15:19:33.970" v="895" actId="1076"/>
          <ac:inkMkLst>
            <pc:docMk/>
            <pc:sldMk cId="3404781631" sldId="2147377796"/>
            <ac:inkMk id="9" creationId="{5CFABCA9-4E0A-878F-C495-1D77DCD48B94}"/>
          </ac:inkMkLst>
        </pc:inkChg>
        <pc:inkChg chg="mod">
          <ac:chgData name="Gaita Matteo" userId="S::matteo.gaita@exprivia.com::3b34493c-787a-4579-8e1b-874cb6e86215" providerId="AD" clId="Web-{00000000-0000-0000-0000-000000000000}" dt="2026-10-08T15:19:33.986" v="896" actId="1076"/>
          <ac:inkMkLst>
            <pc:docMk/>
            <pc:sldMk cId="3404781631" sldId="2147377796"/>
            <ac:inkMk id="11" creationId="{5BC1A4C9-2571-02B8-BA23-62848ADFB57B}"/>
          </ac:inkMkLst>
        </pc:inkChg>
        <pc:inkChg chg="mod">
          <ac:chgData name="Gaita Matteo" userId="S::matteo.gaita@exprivia.com::3b34493c-787a-4579-8e1b-874cb6e86215" providerId="AD" clId="Web-{00000000-0000-0000-0000-000000000000}" dt="2026-10-08T15:19:34.002" v="897" actId="1076"/>
          <ac:inkMkLst>
            <pc:docMk/>
            <pc:sldMk cId="3404781631" sldId="2147377796"/>
            <ac:inkMk id="13" creationId="{E9AF364D-8972-357D-941F-7C92E967A398}"/>
          </ac:inkMkLst>
        </pc:inkChg>
        <pc:inkChg chg="mod">
          <ac:chgData name="Gaita Matteo" userId="S::matteo.gaita@exprivia.com::3b34493c-787a-4579-8e1b-874cb6e86215" providerId="AD" clId="Web-{00000000-0000-0000-0000-000000000000}" dt="2026-10-08T15:19:34.017" v="898" actId="1076"/>
          <ac:inkMkLst>
            <pc:docMk/>
            <pc:sldMk cId="3404781631" sldId="2147377796"/>
            <ac:inkMk id="14" creationId="{D8994A9D-9AB3-DAF3-11F0-A57DED2D071A}"/>
          </ac:inkMkLst>
        </pc:inkChg>
        <pc:inkChg chg="mod">
          <ac:chgData name="Gaita Matteo" userId="S::matteo.gaita@exprivia.com::3b34493c-787a-4579-8e1b-874cb6e86215" providerId="AD" clId="Web-{00000000-0000-0000-0000-000000000000}" dt="2026-10-08T15:19:34.017" v="899" actId="1076"/>
          <ac:inkMkLst>
            <pc:docMk/>
            <pc:sldMk cId="3404781631" sldId="2147377796"/>
            <ac:inkMk id="16" creationId="{285FD3B9-9E10-1C6A-11EA-98585FC0CCDB}"/>
          </ac:inkMkLst>
        </pc:inkChg>
        <pc:inkChg chg="mod">
          <ac:chgData name="Gaita Matteo" userId="S::matteo.gaita@exprivia.com::3b34493c-787a-4579-8e1b-874cb6e86215" providerId="AD" clId="Web-{00000000-0000-0000-0000-000000000000}" dt="2026-10-08T15:19:34.033" v="900" actId="1076"/>
          <ac:inkMkLst>
            <pc:docMk/>
            <pc:sldMk cId="3404781631" sldId="2147377796"/>
            <ac:inkMk id="17" creationId="{910466DC-80C5-7A47-ABF7-AE377024E153}"/>
          </ac:inkMkLst>
        </pc:inkChg>
        <pc:inkChg chg="mod">
          <ac:chgData name="Gaita Matteo" userId="S::matteo.gaita@exprivia.com::3b34493c-787a-4579-8e1b-874cb6e86215" providerId="AD" clId="Web-{00000000-0000-0000-0000-000000000000}" dt="2026-10-08T15:19:34.033" v="901" actId="1076"/>
          <ac:inkMkLst>
            <pc:docMk/>
            <pc:sldMk cId="3404781631" sldId="2147377796"/>
            <ac:inkMk id="18" creationId="{ADBF117E-C6E9-23FA-D9F1-924FCFAC042C}"/>
          </ac:inkMkLst>
        </pc:inkChg>
        <pc:cxnChg chg="mod">
          <ac:chgData name="Gaita Matteo" userId="S::matteo.gaita@exprivia.com::3b34493c-787a-4579-8e1b-874cb6e86215" providerId="AD" clId="Web-{00000000-0000-0000-0000-000000000000}" dt="2026-10-08T15:19:33.955" v="892" actId="1076"/>
          <ac:cxnSpMkLst>
            <pc:docMk/>
            <pc:sldMk cId="3404781631" sldId="2147377796"/>
            <ac:cxnSpMk id="15" creationId="{B1EA578C-5570-061A-601C-A0C6A83B6FA6}"/>
          </ac:cxnSpMkLst>
        </pc:cxnChg>
      </pc:sldChg>
      <pc:sldChg chg="addSp delSp modSp">
        <pc:chgData name="Gaita Matteo" userId="S::matteo.gaita@exprivia.com::3b34493c-787a-4579-8e1b-874cb6e86215" providerId="AD" clId="Web-{00000000-0000-0000-0000-000000000000}" dt="2026-10-08T15:20:20.441" v="924" actId="1076"/>
        <pc:sldMkLst>
          <pc:docMk/>
          <pc:sldMk cId="1953713917" sldId="2147377797"/>
        </pc:sldMkLst>
        <pc:spChg chg="add">
          <ac:chgData name="Gaita Matteo" userId="S::matteo.gaita@exprivia.com::3b34493c-787a-4579-8e1b-874cb6e86215" providerId="AD" clId="Web-{00000000-0000-0000-0000-000000000000}" dt="2026-10-06T08:13:46.297" v="328"/>
          <ac:spMkLst>
            <pc:docMk/>
            <pc:sldMk cId="1953713917" sldId="2147377797"/>
            <ac:spMk id="2" creationId="{394E5008-E7D3-6666-8A32-154FCA9C69A9}"/>
          </ac:spMkLst>
        </pc:spChg>
        <pc:spChg chg="add del">
          <ac:chgData name="Gaita Matteo" userId="S::matteo.gaita@exprivia.com::3b34493c-787a-4579-8e1b-874cb6e86215" providerId="AD" clId="Web-{00000000-0000-0000-0000-000000000000}" dt="2026-10-08T15:10:59.355" v="747"/>
          <ac:spMkLst>
            <pc:docMk/>
            <pc:sldMk cId="1953713917" sldId="2147377797"/>
            <ac:spMk id="3" creationId="{A51CE467-5827-C5F5-E2AA-BDE306D82F6E}"/>
          </ac:spMkLst>
        </pc:spChg>
        <pc:spChg chg="add del">
          <ac:chgData name="Gaita Matteo" userId="S::matteo.gaita@exprivia.com::3b34493c-787a-4579-8e1b-874cb6e86215" providerId="AD" clId="Web-{00000000-0000-0000-0000-000000000000}" dt="2026-10-08T15:10:59.355" v="747"/>
          <ac:spMkLst>
            <pc:docMk/>
            <pc:sldMk cId="1953713917" sldId="2147377797"/>
            <ac:spMk id="4" creationId="{C4E59699-72CE-3F77-98E8-9551C89CD8D5}"/>
          </ac:spMkLst>
        </pc:spChg>
        <pc:spChg chg="add">
          <ac:chgData name="Gaita Matteo" userId="S::matteo.gaita@exprivia.com::3b34493c-787a-4579-8e1b-874cb6e86215" providerId="AD" clId="Web-{00000000-0000-0000-0000-000000000000}" dt="2026-10-08T15:11:04.699" v="750"/>
          <ac:spMkLst>
            <pc:docMk/>
            <pc:sldMk cId="1953713917" sldId="2147377797"/>
            <ac:spMk id="5" creationId="{45D0EAC1-FB26-21E0-68A6-53623EE76C93}"/>
          </ac:spMkLst>
        </pc:spChg>
        <pc:spChg chg="add">
          <ac:chgData name="Gaita Matteo" userId="S::matteo.gaita@exprivia.com::3b34493c-787a-4579-8e1b-874cb6e86215" providerId="AD" clId="Web-{00000000-0000-0000-0000-000000000000}" dt="2026-10-08T15:11:04.699" v="750"/>
          <ac:spMkLst>
            <pc:docMk/>
            <pc:sldMk cId="1953713917" sldId="2147377797"/>
            <ac:spMk id="6" creationId="{DE434121-E704-B67E-FA37-BB7E9BB71442}"/>
          </ac:spMkLst>
        </pc:spChg>
        <pc:spChg chg="del">
          <ac:chgData name="Gaita Matteo" userId="S::matteo.gaita@exprivia.com::3b34493c-787a-4579-8e1b-874cb6e86215" providerId="AD" clId="Web-{00000000-0000-0000-0000-000000000000}" dt="2026-10-08T15:11:03.246" v="749"/>
          <ac:spMkLst>
            <pc:docMk/>
            <pc:sldMk cId="1953713917" sldId="2147377797"/>
            <ac:spMk id="15" creationId="{31A725FC-835A-7D38-D730-37A4A8E0E11F}"/>
          </ac:spMkLst>
        </pc:spChg>
        <pc:spChg chg="del">
          <ac:chgData name="Gaita Matteo" userId="S::matteo.gaita@exprivia.com::3b34493c-787a-4579-8e1b-874cb6e86215" providerId="AD" clId="Web-{00000000-0000-0000-0000-000000000000}" dt="2026-10-08T15:11:03.246" v="748"/>
          <ac:spMkLst>
            <pc:docMk/>
            <pc:sldMk cId="1953713917" sldId="2147377797"/>
            <ac:spMk id="16" creationId="{9C28DC50-EC30-0EC3-201E-82EDE12EEAF5}"/>
          </ac:spMkLst>
        </pc:spChg>
        <pc:picChg chg="mod">
          <ac:chgData name="Gaita Matteo" userId="S::matteo.gaita@exprivia.com::3b34493c-787a-4579-8e1b-874cb6e86215" providerId="AD" clId="Web-{00000000-0000-0000-0000-000000000000}" dt="2026-10-08T15:20:20.441" v="924" actId="1076"/>
          <ac:picMkLst>
            <pc:docMk/>
            <pc:sldMk cId="1953713917" sldId="2147377797"/>
            <ac:picMk id="17" creationId="{FA465696-7BA2-9880-BC5E-AEE252BE507A}"/>
          </ac:picMkLst>
        </pc:picChg>
      </pc:sldChg>
      <pc:sldChg chg="addSp delSp modSp">
        <pc:chgData name="Gaita Matteo" userId="S::matteo.gaita@exprivia.com::3b34493c-787a-4579-8e1b-874cb6e86215" providerId="AD" clId="Web-{00000000-0000-0000-0000-000000000000}" dt="2026-10-08T15:20:31.254" v="934" actId="1076"/>
        <pc:sldMkLst>
          <pc:docMk/>
          <pc:sldMk cId="1067501741" sldId="2147377799"/>
        </pc:sldMkLst>
        <pc:spChg chg="add">
          <ac:chgData name="Gaita Matteo" userId="S::matteo.gaita@exprivia.com::3b34493c-787a-4579-8e1b-874cb6e86215" providerId="AD" clId="Web-{00000000-0000-0000-0000-000000000000}" dt="2026-10-06T08:13:51.282" v="330"/>
          <ac:spMkLst>
            <pc:docMk/>
            <pc:sldMk cId="1067501741" sldId="2147377799"/>
            <ac:spMk id="2" creationId="{4C50AF65-B6A0-A5ED-5F41-C274BA218D14}"/>
          </ac:spMkLst>
        </pc:spChg>
        <pc:spChg chg="add">
          <ac:chgData name="Gaita Matteo" userId="S::matteo.gaita@exprivia.com::3b34493c-787a-4579-8e1b-874cb6e86215" providerId="AD" clId="Web-{00000000-0000-0000-0000-000000000000}" dt="2026-10-08T15:11:32.075" v="754"/>
          <ac:spMkLst>
            <pc:docMk/>
            <pc:sldMk cId="1067501741" sldId="2147377799"/>
            <ac:spMk id="4" creationId="{43E17550-E312-DF45-379A-B38437388F83}"/>
          </ac:spMkLst>
        </pc:spChg>
        <pc:spChg chg="add">
          <ac:chgData name="Gaita Matteo" userId="S::matteo.gaita@exprivia.com::3b34493c-787a-4579-8e1b-874cb6e86215" providerId="AD" clId="Web-{00000000-0000-0000-0000-000000000000}" dt="2026-10-08T15:11:32.075" v="754"/>
          <ac:spMkLst>
            <pc:docMk/>
            <pc:sldMk cId="1067501741" sldId="2147377799"/>
            <ac:spMk id="5" creationId="{B8001442-7FA6-B7C6-B5CF-70EC286A175D}"/>
          </ac:spMkLst>
        </pc:spChg>
        <pc:spChg chg="add">
          <ac:chgData name="Gaita Matteo" userId="S::matteo.gaita@exprivia.com::3b34493c-787a-4579-8e1b-874cb6e86215" providerId="AD" clId="Web-{00000000-0000-0000-0000-000000000000}" dt="2026-10-08T15:11:32.075" v="754"/>
          <ac:spMkLst>
            <pc:docMk/>
            <pc:sldMk cId="1067501741" sldId="2147377799"/>
            <ac:spMk id="6" creationId="{873D7420-973B-B8BE-6DC3-7758FE6812D0}"/>
          </ac:spMkLst>
        </pc:spChg>
        <pc:spChg chg="del">
          <ac:chgData name="Gaita Matteo" userId="S::matteo.gaita@exprivia.com::3b34493c-787a-4579-8e1b-874cb6e86215" providerId="AD" clId="Web-{00000000-0000-0000-0000-000000000000}" dt="2026-10-08T15:11:30.512" v="753"/>
          <ac:spMkLst>
            <pc:docMk/>
            <pc:sldMk cId="1067501741" sldId="2147377799"/>
            <ac:spMk id="7" creationId="{31A725FC-835A-7D38-D730-37A4A8E0E11F}"/>
          </ac:spMkLst>
        </pc:spChg>
        <pc:spChg chg="del">
          <ac:chgData name="Gaita Matteo" userId="S::matteo.gaita@exprivia.com::3b34493c-787a-4579-8e1b-874cb6e86215" providerId="AD" clId="Web-{00000000-0000-0000-0000-000000000000}" dt="2026-10-08T15:11:30.512" v="752"/>
          <ac:spMkLst>
            <pc:docMk/>
            <pc:sldMk cId="1067501741" sldId="2147377799"/>
            <ac:spMk id="8" creationId="{9C28DC50-EC30-0EC3-201E-82EDE12EEAF5}"/>
          </ac:spMkLst>
        </pc:spChg>
        <pc:spChg chg="mod">
          <ac:chgData name="Gaita Matteo" userId="S::matteo.gaita@exprivia.com::3b34493c-787a-4579-8e1b-874cb6e86215" providerId="AD" clId="Web-{00000000-0000-0000-0000-000000000000}" dt="2026-10-08T15:20:31.239" v="933" actId="1076"/>
          <ac:spMkLst>
            <pc:docMk/>
            <pc:sldMk cId="1067501741" sldId="2147377799"/>
            <ac:spMk id="12" creationId="{610F502D-E11C-DD63-7673-E7C1BD06889C}"/>
          </ac:spMkLst>
        </pc:spChg>
        <pc:spChg chg="del">
          <ac:chgData name="Gaita Matteo" userId="S::matteo.gaita@exprivia.com::3b34493c-787a-4579-8e1b-874cb6e86215" providerId="AD" clId="Web-{00000000-0000-0000-0000-000000000000}" dt="2026-10-08T15:11:30.512" v="751"/>
          <ac:spMkLst>
            <pc:docMk/>
            <pc:sldMk cId="1067501741" sldId="2147377799"/>
            <ac:spMk id="13" creationId="{43E17550-E312-DF45-379A-B38437388F83}"/>
          </ac:spMkLst>
        </pc:spChg>
        <pc:picChg chg="mod">
          <ac:chgData name="Gaita Matteo" userId="S::matteo.gaita@exprivia.com::3b34493c-787a-4579-8e1b-874cb6e86215" providerId="AD" clId="Web-{00000000-0000-0000-0000-000000000000}" dt="2026-10-08T15:20:31.192" v="930" actId="1076"/>
          <ac:picMkLst>
            <pc:docMk/>
            <pc:sldMk cId="1067501741" sldId="2147377799"/>
            <ac:picMk id="9" creationId="{3E2A98D1-C816-F9E7-5C2D-208E6FF88CCA}"/>
          </ac:picMkLst>
        </pc:picChg>
        <pc:picChg chg="mod">
          <ac:chgData name="Gaita Matteo" userId="S::matteo.gaita@exprivia.com::3b34493c-787a-4579-8e1b-874cb6e86215" providerId="AD" clId="Web-{00000000-0000-0000-0000-000000000000}" dt="2026-10-08T15:20:31.207" v="931" actId="1076"/>
          <ac:picMkLst>
            <pc:docMk/>
            <pc:sldMk cId="1067501741" sldId="2147377799"/>
            <ac:picMk id="10" creationId="{43990E76-2E7A-CEFE-C2D5-E8D36DA02ABB}"/>
          </ac:picMkLst>
        </pc:picChg>
        <pc:inkChg chg="mod">
          <ac:chgData name="Gaita Matteo" userId="S::matteo.gaita@exprivia.com::3b34493c-787a-4579-8e1b-874cb6e86215" providerId="AD" clId="Web-{00000000-0000-0000-0000-000000000000}" dt="2026-10-08T15:20:31.254" v="934" actId="1076"/>
          <ac:inkMkLst>
            <pc:docMk/>
            <pc:sldMk cId="1067501741" sldId="2147377799"/>
            <ac:inkMk id="3" creationId="{1DD3424E-E499-407A-B341-C7513AA01A74}"/>
          </ac:inkMkLst>
        </pc:inkChg>
        <pc:cxnChg chg="mod">
          <ac:chgData name="Gaita Matteo" userId="S::matteo.gaita@exprivia.com::3b34493c-787a-4579-8e1b-874cb6e86215" providerId="AD" clId="Web-{00000000-0000-0000-0000-000000000000}" dt="2026-10-08T15:20:31.223" v="932" actId="1076"/>
          <ac:cxnSpMkLst>
            <pc:docMk/>
            <pc:sldMk cId="1067501741" sldId="2147377799"/>
            <ac:cxnSpMk id="11" creationId="{4D3A23EA-0155-45D7-3A7F-5F50EB724413}"/>
          </ac:cxnSpMkLst>
        </pc:cxnChg>
      </pc:sldChg>
      <pc:sldChg chg="addSp delSp modSp">
        <pc:chgData name="Gaita Matteo" userId="S::matteo.gaita@exprivia.com::3b34493c-787a-4579-8e1b-874cb6e86215" providerId="AD" clId="Web-{00000000-0000-0000-0000-000000000000}" dt="2026-10-08T15:20:40.645" v="939" actId="1076"/>
        <pc:sldMkLst>
          <pc:docMk/>
          <pc:sldMk cId="643344261" sldId="2147377800"/>
        </pc:sldMkLst>
        <pc:spChg chg="add">
          <ac:chgData name="Gaita Matteo" userId="S::matteo.gaita@exprivia.com::3b34493c-787a-4579-8e1b-874cb6e86215" providerId="AD" clId="Web-{00000000-0000-0000-0000-000000000000}" dt="2026-10-06T08:13:58.173" v="332"/>
          <ac:spMkLst>
            <pc:docMk/>
            <pc:sldMk cId="643344261" sldId="2147377800"/>
            <ac:spMk id="2" creationId="{EC1CB8F9-C0FA-2AE6-4D91-05A7366F4119}"/>
          </ac:spMkLst>
        </pc:spChg>
        <pc:spChg chg="add">
          <ac:chgData name="Gaita Matteo" userId="S::matteo.gaita@exprivia.com::3b34493c-787a-4579-8e1b-874cb6e86215" providerId="AD" clId="Web-{00000000-0000-0000-0000-000000000000}" dt="2026-10-08T15:11:53.717" v="758"/>
          <ac:spMkLst>
            <pc:docMk/>
            <pc:sldMk cId="643344261" sldId="2147377800"/>
            <ac:spMk id="6" creationId="{3A486B75-9B55-08B9-D56E-24A6D2F8920F}"/>
          </ac:spMkLst>
        </pc:spChg>
        <pc:spChg chg="del">
          <ac:chgData name="Gaita Matteo" userId="S::matteo.gaita@exprivia.com::3b34493c-787a-4579-8e1b-874cb6e86215" providerId="AD" clId="Web-{00000000-0000-0000-0000-000000000000}" dt="2026-10-08T15:11:52.013" v="757"/>
          <ac:spMkLst>
            <pc:docMk/>
            <pc:sldMk cId="643344261" sldId="2147377800"/>
            <ac:spMk id="7" creationId="{31A725FC-835A-7D38-D730-37A4A8E0E11F}"/>
          </ac:spMkLst>
        </pc:spChg>
        <pc:spChg chg="del">
          <ac:chgData name="Gaita Matteo" userId="S::matteo.gaita@exprivia.com::3b34493c-787a-4579-8e1b-874cb6e86215" providerId="AD" clId="Web-{00000000-0000-0000-0000-000000000000}" dt="2026-10-08T15:11:52.013" v="756"/>
          <ac:spMkLst>
            <pc:docMk/>
            <pc:sldMk cId="643344261" sldId="2147377800"/>
            <ac:spMk id="8" creationId="{9C28DC50-EC30-0EC3-201E-82EDE12EEAF5}"/>
          </ac:spMkLst>
        </pc:spChg>
        <pc:spChg chg="add">
          <ac:chgData name="Gaita Matteo" userId="S::matteo.gaita@exprivia.com::3b34493c-787a-4579-8e1b-874cb6e86215" providerId="AD" clId="Web-{00000000-0000-0000-0000-000000000000}" dt="2026-10-08T15:11:53.717" v="758"/>
          <ac:spMkLst>
            <pc:docMk/>
            <pc:sldMk cId="643344261" sldId="2147377800"/>
            <ac:spMk id="9" creationId="{547B5B49-5D52-68AB-32E4-32FCE7B17D07}"/>
          </ac:spMkLst>
        </pc:spChg>
        <pc:spChg chg="add">
          <ac:chgData name="Gaita Matteo" userId="S::matteo.gaita@exprivia.com::3b34493c-787a-4579-8e1b-874cb6e86215" providerId="AD" clId="Web-{00000000-0000-0000-0000-000000000000}" dt="2026-10-08T15:11:53.717" v="758"/>
          <ac:spMkLst>
            <pc:docMk/>
            <pc:sldMk cId="643344261" sldId="2147377800"/>
            <ac:spMk id="10" creationId="{D7D16EC6-A06B-67B0-0F32-75DCD2C92C2A}"/>
          </ac:spMkLst>
        </pc:spChg>
        <pc:spChg chg="mod">
          <ac:chgData name="Gaita Matteo" userId="S::matteo.gaita@exprivia.com::3b34493c-787a-4579-8e1b-874cb6e86215" providerId="AD" clId="Web-{00000000-0000-0000-0000-000000000000}" dt="2026-10-08T15:20:40.614" v="936" actId="1076"/>
          <ac:spMkLst>
            <pc:docMk/>
            <pc:sldMk cId="643344261" sldId="2147377800"/>
            <ac:spMk id="16" creationId="{C3DAF415-BFC4-7D4E-DF86-E70F467B34F4}"/>
          </ac:spMkLst>
        </pc:spChg>
        <pc:spChg chg="del">
          <ac:chgData name="Gaita Matteo" userId="S::matteo.gaita@exprivia.com::3b34493c-787a-4579-8e1b-874cb6e86215" providerId="AD" clId="Web-{00000000-0000-0000-0000-000000000000}" dt="2026-10-08T15:11:52.013" v="755"/>
          <ac:spMkLst>
            <pc:docMk/>
            <pc:sldMk cId="643344261" sldId="2147377800"/>
            <ac:spMk id="33" creationId="{3A486B75-9B55-08B9-D56E-24A6D2F8920F}"/>
          </ac:spMkLst>
        </pc:spChg>
        <pc:picChg chg="mod">
          <ac:chgData name="Gaita Matteo" userId="S::matteo.gaita@exprivia.com::3b34493c-787a-4579-8e1b-874cb6e86215" providerId="AD" clId="Web-{00000000-0000-0000-0000-000000000000}" dt="2026-10-08T15:20:40.630" v="937" actId="1076"/>
          <ac:picMkLst>
            <pc:docMk/>
            <pc:sldMk cId="643344261" sldId="2147377800"/>
            <ac:picMk id="3" creationId="{13D2445B-6237-233D-C9AC-B1F6ECC02606}"/>
          </ac:picMkLst>
        </pc:picChg>
        <pc:picChg chg="mod">
          <ac:chgData name="Gaita Matteo" userId="S::matteo.gaita@exprivia.com::3b34493c-787a-4579-8e1b-874cb6e86215" providerId="AD" clId="Web-{00000000-0000-0000-0000-000000000000}" dt="2026-10-08T15:20:40.614" v="935" actId="1076"/>
          <ac:picMkLst>
            <pc:docMk/>
            <pc:sldMk cId="643344261" sldId="2147377800"/>
            <ac:picMk id="12" creationId="{DA12D49D-F78B-7709-6506-146500A65680}"/>
          </ac:picMkLst>
        </pc:picChg>
        <pc:inkChg chg="mod">
          <ac:chgData name="Gaita Matteo" userId="S::matteo.gaita@exprivia.com::3b34493c-787a-4579-8e1b-874cb6e86215" providerId="AD" clId="Web-{00000000-0000-0000-0000-000000000000}" dt="2026-10-08T15:20:40.645" v="939" actId="1076"/>
          <ac:inkMkLst>
            <pc:docMk/>
            <pc:sldMk cId="643344261" sldId="2147377800"/>
            <ac:inkMk id="5" creationId="{C9DE4EA5-5088-0D29-16C9-9D5FB642FA43}"/>
          </ac:inkMkLst>
        </pc:inkChg>
        <pc:cxnChg chg="mod">
          <ac:chgData name="Gaita Matteo" userId="S::matteo.gaita@exprivia.com::3b34493c-787a-4579-8e1b-874cb6e86215" providerId="AD" clId="Web-{00000000-0000-0000-0000-000000000000}" dt="2026-10-08T15:20:40.630" v="938" actId="1076"/>
          <ac:cxnSpMkLst>
            <pc:docMk/>
            <pc:sldMk cId="643344261" sldId="2147377800"/>
            <ac:cxnSpMk id="4" creationId="{FC346AB3-CBCB-BF44-530D-D5A415BB1634}"/>
          </ac:cxnSpMkLst>
        </pc:cxnChg>
      </pc:sldChg>
      <pc:sldChg chg="addSp delSp modSp">
        <pc:chgData name="Gaita Matteo" userId="S::matteo.gaita@exprivia.com::3b34493c-787a-4579-8e1b-874cb6e86215" providerId="AD" clId="Web-{00000000-0000-0000-0000-000000000000}" dt="2026-10-08T15:20:46.552" v="940" actId="1076"/>
        <pc:sldMkLst>
          <pc:docMk/>
          <pc:sldMk cId="4105062825" sldId="2147377801"/>
        </pc:sldMkLst>
        <pc:spChg chg="add">
          <ac:chgData name="Gaita Matteo" userId="S::matteo.gaita@exprivia.com::3b34493c-787a-4579-8e1b-874cb6e86215" providerId="AD" clId="Web-{00000000-0000-0000-0000-000000000000}" dt="2026-10-06T08:14:03.470" v="334"/>
          <ac:spMkLst>
            <pc:docMk/>
            <pc:sldMk cId="4105062825" sldId="2147377801"/>
            <ac:spMk id="2" creationId="{EC8B0B79-842F-679E-05CF-9D6C772125D2}"/>
          </ac:spMkLst>
        </pc:spChg>
        <pc:spChg chg="add">
          <ac:chgData name="Gaita Matteo" userId="S::matteo.gaita@exprivia.com::3b34493c-787a-4579-8e1b-874cb6e86215" providerId="AD" clId="Web-{00000000-0000-0000-0000-000000000000}" dt="2026-10-08T15:12:11.499" v="761"/>
          <ac:spMkLst>
            <pc:docMk/>
            <pc:sldMk cId="4105062825" sldId="2147377801"/>
            <ac:spMk id="5" creationId="{CB6A1ABB-9B72-4E67-476D-ADC815DB5AEF}"/>
          </ac:spMkLst>
        </pc:spChg>
        <pc:spChg chg="del">
          <ac:chgData name="Gaita Matteo" userId="S::matteo.gaita@exprivia.com::3b34493c-787a-4579-8e1b-874cb6e86215" providerId="AD" clId="Web-{00000000-0000-0000-0000-000000000000}" dt="2026-10-08T15:12:08.858" v="760"/>
          <ac:spMkLst>
            <pc:docMk/>
            <pc:sldMk cId="4105062825" sldId="2147377801"/>
            <ac:spMk id="7" creationId="{9C28DC50-EC30-0EC3-201E-82EDE12EEAF5}"/>
          </ac:spMkLst>
        </pc:spChg>
        <pc:spChg chg="del">
          <ac:chgData name="Gaita Matteo" userId="S::matteo.gaita@exprivia.com::3b34493c-787a-4579-8e1b-874cb6e86215" providerId="AD" clId="Web-{00000000-0000-0000-0000-000000000000}" dt="2026-10-08T15:12:08.858" v="759"/>
          <ac:spMkLst>
            <pc:docMk/>
            <pc:sldMk cId="4105062825" sldId="2147377801"/>
            <ac:spMk id="8" creationId="{3D136FCB-2B35-02CE-A07D-8C4E7A965ADE}"/>
          </ac:spMkLst>
        </pc:spChg>
        <pc:spChg chg="add">
          <ac:chgData name="Gaita Matteo" userId="S::matteo.gaita@exprivia.com::3b34493c-787a-4579-8e1b-874cb6e86215" providerId="AD" clId="Web-{00000000-0000-0000-0000-000000000000}" dt="2026-10-08T15:12:11.499" v="761"/>
          <ac:spMkLst>
            <pc:docMk/>
            <pc:sldMk cId="4105062825" sldId="2147377801"/>
            <ac:spMk id="10" creationId="{426AFDF6-C95A-3589-A3B3-04B728381A95}"/>
          </ac:spMkLst>
        </pc:spChg>
        <pc:picChg chg="mod">
          <ac:chgData name="Gaita Matteo" userId="S::matteo.gaita@exprivia.com::3b34493c-787a-4579-8e1b-874cb6e86215" providerId="AD" clId="Web-{00000000-0000-0000-0000-000000000000}" dt="2026-10-08T15:20:46.552" v="940" actId="1076"/>
          <ac:picMkLst>
            <pc:docMk/>
            <pc:sldMk cId="4105062825" sldId="2147377801"/>
            <ac:picMk id="9" creationId="{7CF2D010-8842-67FE-A9B1-51AE6E9BA6FD}"/>
          </ac:picMkLst>
        </pc:picChg>
      </pc:sldChg>
      <pc:sldChg chg="addSp delSp modSp">
        <pc:chgData name="Gaita Matteo" userId="S::matteo.gaita@exprivia.com::3b34493c-787a-4579-8e1b-874cb6e86215" providerId="AD" clId="Web-{00000000-0000-0000-0000-000000000000}" dt="2026-10-08T15:21:03.209" v="955" actId="1076"/>
        <pc:sldMkLst>
          <pc:docMk/>
          <pc:sldMk cId="235951082" sldId="2147377802"/>
        </pc:sldMkLst>
        <pc:spChg chg="add">
          <ac:chgData name="Gaita Matteo" userId="S::matteo.gaita@exprivia.com::3b34493c-787a-4579-8e1b-874cb6e86215" providerId="AD" clId="Web-{00000000-0000-0000-0000-000000000000}" dt="2026-10-06T08:14:14.205" v="336"/>
          <ac:spMkLst>
            <pc:docMk/>
            <pc:sldMk cId="235951082" sldId="2147377802"/>
            <ac:spMk id="2" creationId="{07965BD8-43E0-4B19-9399-4D023A001AA0}"/>
          </ac:spMkLst>
        </pc:spChg>
        <pc:spChg chg="add">
          <ac:chgData name="Gaita Matteo" userId="S::matteo.gaita@exprivia.com::3b34493c-787a-4579-8e1b-874cb6e86215" providerId="AD" clId="Web-{00000000-0000-0000-0000-000000000000}" dt="2026-10-08T15:12:30.296" v="764"/>
          <ac:spMkLst>
            <pc:docMk/>
            <pc:sldMk cId="235951082" sldId="2147377802"/>
            <ac:spMk id="3" creationId="{7EC7BA1E-D2BD-6B2B-5D26-38898F1D0542}"/>
          </ac:spMkLst>
        </pc:spChg>
        <pc:spChg chg="add">
          <ac:chgData name="Gaita Matteo" userId="S::matteo.gaita@exprivia.com::3b34493c-787a-4579-8e1b-874cb6e86215" providerId="AD" clId="Web-{00000000-0000-0000-0000-000000000000}" dt="2026-10-08T15:12:30.296" v="764"/>
          <ac:spMkLst>
            <pc:docMk/>
            <pc:sldMk cId="235951082" sldId="2147377802"/>
            <ac:spMk id="5" creationId="{64CBF0B2-6C06-03F3-3055-7FEE297E7E5E}"/>
          </ac:spMkLst>
        </pc:spChg>
        <pc:spChg chg="del">
          <ac:chgData name="Gaita Matteo" userId="S::matteo.gaita@exprivia.com::3b34493c-787a-4579-8e1b-874cb6e86215" providerId="AD" clId="Web-{00000000-0000-0000-0000-000000000000}" dt="2026-10-08T15:12:28.734" v="763"/>
          <ac:spMkLst>
            <pc:docMk/>
            <pc:sldMk cId="235951082" sldId="2147377802"/>
            <ac:spMk id="7" creationId="{9C28DC50-EC30-0EC3-201E-82EDE12EEAF5}"/>
          </ac:spMkLst>
        </pc:spChg>
        <pc:spChg chg="del">
          <ac:chgData name="Gaita Matteo" userId="S::matteo.gaita@exprivia.com::3b34493c-787a-4579-8e1b-874cb6e86215" providerId="AD" clId="Web-{00000000-0000-0000-0000-000000000000}" dt="2026-10-08T15:12:28.734" v="762"/>
          <ac:spMkLst>
            <pc:docMk/>
            <pc:sldMk cId="235951082" sldId="2147377802"/>
            <ac:spMk id="8" creationId="{EAE606E7-0A1C-1D76-3FEB-E3A41C276C38}"/>
          </ac:spMkLst>
        </pc:spChg>
        <pc:spChg chg="mod">
          <ac:chgData name="Gaita Matteo" userId="S::matteo.gaita@exprivia.com::3b34493c-787a-4579-8e1b-874cb6e86215" providerId="AD" clId="Web-{00000000-0000-0000-0000-000000000000}" dt="2026-10-08T15:21:03.193" v="953" actId="1076"/>
          <ac:spMkLst>
            <pc:docMk/>
            <pc:sldMk cId="235951082" sldId="2147377802"/>
            <ac:spMk id="13" creationId="{3770895C-9717-1475-834E-9880226B1492}"/>
          </ac:spMkLst>
        </pc:spChg>
        <pc:spChg chg="mod">
          <ac:chgData name="Gaita Matteo" userId="S::matteo.gaita@exprivia.com::3b34493c-787a-4579-8e1b-874cb6e86215" providerId="AD" clId="Web-{00000000-0000-0000-0000-000000000000}" dt="2026-10-08T15:21:03.209" v="954" actId="1076"/>
          <ac:spMkLst>
            <pc:docMk/>
            <pc:sldMk cId="235951082" sldId="2147377802"/>
            <ac:spMk id="14" creationId="{C582E673-4B4E-A5CE-BECC-F52C4510BBA6}"/>
          </ac:spMkLst>
        </pc:spChg>
        <pc:picChg chg="mod">
          <ac:chgData name="Gaita Matteo" userId="S::matteo.gaita@exprivia.com::3b34493c-787a-4579-8e1b-874cb6e86215" providerId="AD" clId="Web-{00000000-0000-0000-0000-000000000000}" dt="2026-10-08T15:21:03.177" v="951" actId="1076"/>
          <ac:picMkLst>
            <pc:docMk/>
            <pc:sldMk cId="235951082" sldId="2147377802"/>
            <ac:picMk id="10" creationId="{B759674B-503E-491F-CECD-A36BEA542A70}"/>
          </ac:picMkLst>
        </pc:picChg>
        <pc:picChg chg="mod">
          <ac:chgData name="Gaita Matteo" userId="S::matteo.gaita@exprivia.com::3b34493c-787a-4579-8e1b-874cb6e86215" providerId="AD" clId="Web-{00000000-0000-0000-0000-000000000000}" dt="2026-10-08T15:21:03.177" v="952" actId="1076"/>
          <ac:picMkLst>
            <pc:docMk/>
            <pc:sldMk cId="235951082" sldId="2147377802"/>
            <ac:picMk id="11" creationId="{98FD38DE-B911-AA77-EF79-062A0BDA9D5B}"/>
          </ac:picMkLst>
        </pc:picChg>
        <pc:inkChg chg="mod">
          <ac:chgData name="Gaita Matteo" userId="S::matteo.gaita@exprivia.com::3b34493c-787a-4579-8e1b-874cb6e86215" providerId="AD" clId="Web-{00000000-0000-0000-0000-000000000000}" dt="2026-10-08T15:21:03.209" v="955" actId="1076"/>
          <ac:inkMkLst>
            <pc:docMk/>
            <pc:sldMk cId="235951082" sldId="2147377802"/>
            <ac:inkMk id="4" creationId="{B3DFBA1E-30BB-45CC-B140-069A6128A3A3}"/>
          </ac:inkMkLst>
        </pc:inkChg>
      </pc:sldChg>
      <pc:sldChg chg="addSp delSp">
        <pc:chgData name="Gaita Matteo" userId="S::matteo.gaita@exprivia.com::3b34493c-787a-4579-8e1b-874cb6e86215" providerId="AD" clId="Web-{00000000-0000-0000-0000-000000000000}" dt="2026-10-08T15:12:48.828" v="767"/>
        <pc:sldMkLst>
          <pc:docMk/>
          <pc:sldMk cId="2061572279" sldId="2147377803"/>
        </pc:sldMkLst>
        <pc:spChg chg="add">
          <ac:chgData name="Gaita Matteo" userId="S::matteo.gaita@exprivia.com::3b34493c-787a-4579-8e1b-874cb6e86215" providerId="AD" clId="Web-{00000000-0000-0000-0000-000000000000}" dt="2026-10-06T08:14:19.502" v="338"/>
          <ac:spMkLst>
            <pc:docMk/>
            <pc:sldMk cId="2061572279" sldId="2147377803"/>
            <ac:spMk id="5" creationId="{C21083EA-01E3-9260-BAA2-4D203A671F4E}"/>
          </ac:spMkLst>
        </pc:spChg>
        <pc:spChg chg="add">
          <ac:chgData name="Gaita Matteo" userId="S::matteo.gaita@exprivia.com::3b34493c-787a-4579-8e1b-874cb6e86215" providerId="AD" clId="Web-{00000000-0000-0000-0000-000000000000}" dt="2026-10-08T15:12:48.828" v="767"/>
          <ac:spMkLst>
            <pc:docMk/>
            <pc:sldMk cId="2061572279" sldId="2147377803"/>
            <ac:spMk id="6" creationId="{6464CF7A-F7D3-7214-75DC-88FF953E6147}"/>
          </ac:spMkLst>
        </pc:spChg>
        <pc:spChg chg="del">
          <ac:chgData name="Gaita Matteo" userId="S::matteo.gaita@exprivia.com::3b34493c-787a-4579-8e1b-874cb6e86215" providerId="AD" clId="Web-{00000000-0000-0000-0000-000000000000}" dt="2026-10-08T15:12:47.406" v="766"/>
          <ac:spMkLst>
            <pc:docMk/>
            <pc:sldMk cId="2061572279" sldId="2147377803"/>
            <ac:spMk id="7" creationId="{6464CF7A-F7D3-7214-75DC-88FF953E6147}"/>
          </ac:spMkLst>
        </pc:spChg>
        <pc:spChg chg="del">
          <ac:chgData name="Gaita Matteo" userId="S::matteo.gaita@exprivia.com::3b34493c-787a-4579-8e1b-874cb6e86215" providerId="AD" clId="Web-{00000000-0000-0000-0000-000000000000}" dt="2026-10-08T15:12:47.406" v="765"/>
          <ac:spMkLst>
            <pc:docMk/>
            <pc:sldMk cId="2061572279" sldId="2147377803"/>
            <ac:spMk id="8" creationId="{97F60041-934F-7E41-B4C0-DB9318848564}"/>
          </ac:spMkLst>
        </pc:spChg>
        <pc:spChg chg="add">
          <ac:chgData name="Gaita Matteo" userId="S::matteo.gaita@exprivia.com::3b34493c-787a-4579-8e1b-874cb6e86215" providerId="AD" clId="Web-{00000000-0000-0000-0000-000000000000}" dt="2026-10-08T15:12:48.828" v="767"/>
          <ac:spMkLst>
            <pc:docMk/>
            <pc:sldMk cId="2061572279" sldId="2147377803"/>
            <ac:spMk id="12" creationId="{91D85A8C-55D3-A86C-51ED-23C2B61B6254}"/>
          </ac:spMkLst>
        </pc:spChg>
      </pc:sldChg>
      <pc:sldChg chg="addSp delSp modSp">
        <pc:chgData name="Gaita Matteo" userId="S::matteo.gaita@exprivia.com::3b34493c-787a-4579-8e1b-874cb6e86215" providerId="AD" clId="Web-{00000000-0000-0000-0000-000000000000}" dt="2026-10-08T15:21:11.147" v="956" actId="1076"/>
        <pc:sldMkLst>
          <pc:docMk/>
          <pc:sldMk cId="1231175799" sldId="2147377804"/>
        </pc:sldMkLst>
        <pc:spChg chg="del">
          <ac:chgData name="Gaita Matteo" userId="S::matteo.gaita@exprivia.com::3b34493c-787a-4579-8e1b-874cb6e86215" providerId="AD" clId="Web-{00000000-0000-0000-0000-000000000000}" dt="2026-10-08T15:12:59.469" v="769"/>
          <ac:spMkLst>
            <pc:docMk/>
            <pc:sldMk cId="1231175799" sldId="2147377804"/>
            <ac:spMk id="2" creationId="{6464CF7A-F7D3-7214-75DC-88FF953E6147}"/>
          </ac:spMkLst>
        </pc:spChg>
        <pc:spChg chg="del">
          <ac:chgData name="Gaita Matteo" userId="S::matteo.gaita@exprivia.com::3b34493c-787a-4579-8e1b-874cb6e86215" providerId="AD" clId="Web-{00000000-0000-0000-0000-000000000000}" dt="2026-10-08T15:12:59.469" v="768"/>
          <ac:spMkLst>
            <pc:docMk/>
            <pc:sldMk cId="1231175799" sldId="2147377804"/>
            <ac:spMk id="3" creationId="{5B1BD735-964C-3493-D201-A6804E322085}"/>
          </ac:spMkLst>
        </pc:spChg>
        <pc:spChg chg="add">
          <ac:chgData name="Gaita Matteo" userId="S::matteo.gaita@exprivia.com::3b34493c-787a-4579-8e1b-874cb6e86215" providerId="AD" clId="Web-{00000000-0000-0000-0000-000000000000}" dt="2026-10-06T08:14:25.268" v="340"/>
          <ac:spMkLst>
            <pc:docMk/>
            <pc:sldMk cId="1231175799" sldId="2147377804"/>
            <ac:spMk id="4" creationId="{CF401043-2E68-9308-5407-E4ABCD0C6223}"/>
          </ac:spMkLst>
        </pc:spChg>
        <pc:spChg chg="add">
          <ac:chgData name="Gaita Matteo" userId="S::matteo.gaita@exprivia.com::3b34493c-787a-4579-8e1b-874cb6e86215" providerId="AD" clId="Web-{00000000-0000-0000-0000-000000000000}" dt="2026-10-06T08:14:28.628" v="341"/>
          <ac:spMkLst>
            <pc:docMk/>
            <pc:sldMk cId="1231175799" sldId="2147377804"/>
            <ac:spMk id="6" creationId="{79881850-D2B0-C3D9-B560-9B37133FE437}"/>
          </ac:spMkLst>
        </pc:spChg>
        <pc:spChg chg="add">
          <ac:chgData name="Gaita Matteo" userId="S::matteo.gaita@exprivia.com::3b34493c-787a-4579-8e1b-874cb6e86215" providerId="AD" clId="Web-{00000000-0000-0000-0000-000000000000}" dt="2026-10-08T15:13:00.969" v="770"/>
          <ac:spMkLst>
            <pc:docMk/>
            <pc:sldMk cId="1231175799" sldId="2147377804"/>
            <ac:spMk id="7" creationId="{6464CF7A-F7D3-7214-75DC-88FF953E6147}"/>
          </ac:spMkLst>
        </pc:spChg>
        <pc:spChg chg="add">
          <ac:chgData name="Gaita Matteo" userId="S::matteo.gaita@exprivia.com::3b34493c-787a-4579-8e1b-874cb6e86215" providerId="AD" clId="Web-{00000000-0000-0000-0000-000000000000}" dt="2026-10-08T15:13:00.969" v="770"/>
          <ac:spMkLst>
            <pc:docMk/>
            <pc:sldMk cId="1231175799" sldId="2147377804"/>
            <ac:spMk id="8" creationId="{530DAC19-63BB-F7CE-7927-EBD678D28140}"/>
          </ac:spMkLst>
        </pc:spChg>
        <pc:picChg chg="mod">
          <ac:chgData name="Gaita Matteo" userId="S::matteo.gaita@exprivia.com::3b34493c-787a-4579-8e1b-874cb6e86215" providerId="AD" clId="Web-{00000000-0000-0000-0000-000000000000}" dt="2026-10-08T15:21:11.147" v="956" actId="1076"/>
          <ac:picMkLst>
            <pc:docMk/>
            <pc:sldMk cId="1231175799" sldId="2147377804"/>
            <ac:picMk id="5" creationId="{16F64268-32B2-5944-8650-0857A8C1CF00}"/>
          </ac:picMkLst>
        </pc:picChg>
      </pc:sldChg>
      <pc:sldChg chg="addSp delSp modSp">
        <pc:chgData name="Gaita Matteo" userId="S::matteo.gaita@exprivia.com::3b34493c-787a-4579-8e1b-874cb6e86215" providerId="AD" clId="Web-{00000000-0000-0000-0000-000000000000}" dt="2026-10-08T15:21:22.100" v="960" actId="1076"/>
        <pc:sldMkLst>
          <pc:docMk/>
          <pc:sldMk cId="3814144985" sldId="2147377805"/>
        </pc:sldMkLst>
        <pc:spChg chg="del">
          <ac:chgData name="Gaita Matteo" userId="S::matteo.gaita@exprivia.com::3b34493c-787a-4579-8e1b-874cb6e86215" providerId="AD" clId="Web-{00000000-0000-0000-0000-000000000000}" dt="2026-10-08T15:13:10.923" v="772"/>
          <ac:spMkLst>
            <pc:docMk/>
            <pc:sldMk cId="3814144985" sldId="2147377805"/>
            <ac:spMk id="2" creationId="{6464CF7A-F7D3-7214-75DC-88FF953E6147}"/>
          </ac:spMkLst>
        </pc:spChg>
        <pc:spChg chg="del">
          <ac:chgData name="Gaita Matteo" userId="S::matteo.gaita@exprivia.com::3b34493c-787a-4579-8e1b-874cb6e86215" providerId="AD" clId="Web-{00000000-0000-0000-0000-000000000000}" dt="2026-10-08T15:13:10.923" v="771"/>
          <ac:spMkLst>
            <pc:docMk/>
            <pc:sldMk cId="3814144985" sldId="2147377805"/>
            <ac:spMk id="3" creationId="{725F1EE7-C895-2025-5858-654F42837053}"/>
          </ac:spMkLst>
        </pc:spChg>
        <pc:spChg chg="add">
          <ac:chgData name="Gaita Matteo" userId="S::matteo.gaita@exprivia.com::3b34493c-787a-4579-8e1b-874cb6e86215" providerId="AD" clId="Web-{00000000-0000-0000-0000-000000000000}" dt="2026-10-06T08:14:35.894" v="343"/>
          <ac:spMkLst>
            <pc:docMk/>
            <pc:sldMk cId="3814144985" sldId="2147377805"/>
            <ac:spMk id="6" creationId="{622C0CCC-A365-C795-DBC0-EE5D899B7FCF}"/>
          </ac:spMkLst>
        </pc:spChg>
        <pc:spChg chg="add">
          <ac:chgData name="Gaita Matteo" userId="S::matteo.gaita@exprivia.com::3b34493c-787a-4579-8e1b-874cb6e86215" providerId="AD" clId="Web-{00000000-0000-0000-0000-000000000000}" dt="2026-10-08T15:13:12.298" v="773"/>
          <ac:spMkLst>
            <pc:docMk/>
            <pc:sldMk cId="3814144985" sldId="2147377805"/>
            <ac:spMk id="7" creationId="{F95304B4-0F1B-7634-3E2E-0F2C542DECD0}"/>
          </ac:spMkLst>
        </pc:spChg>
        <pc:spChg chg="add">
          <ac:chgData name="Gaita Matteo" userId="S::matteo.gaita@exprivia.com::3b34493c-787a-4579-8e1b-874cb6e86215" providerId="AD" clId="Web-{00000000-0000-0000-0000-000000000000}" dt="2026-10-08T15:13:12.298" v="773"/>
          <ac:spMkLst>
            <pc:docMk/>
            <pc:sldMk cId="3814144985" sldId="2147377805"/>
            <ac:spMk id="8" creationId="{835F4B7B-53D5-6095-887A-E8B4ECE0BB8C}"/>
          </ac:spMkLst>
        </pc:spChg>
        <pc:picChg chg="mod">
          <ac:chgData name="Gaita Matteo" userId="S::matteo.gaita@exprivia.com::3b34493c-787a-4579-8e1b-874cb6e86215" providerId="AD" clId="Web-{00000000-0000-0000-0000-000000000000}" dt="2026-10-08T15:21:22.084" v="959" actId="1076"/>
          <ac:picMkLst>
            <pc:docMk/>
            <pc:sldMk cId="3814144985" sldId="2147377805"/>
            <ac:picMk id="4" creationId="{C28BEB7E-4551-8425-BA68-CFA4E92A97C2}"/>
          </ac:picMkLst>
        </pc:picChg>
        <pc:picChg chg="mod">
          <ac:chgData name="Gaita Matteo" userId="S::matteo.gaita@exprivia.com::3b34493c-787a-4579-8e1b-874cb6e86215" providerId="AD" clId="Web-{00000000-0000-0000-0000-000000000000}" dt="2026-10-08T15:21:22.100" v="960" actId="1076"/>
          <ac:picMkLst>
            <pc:docMk/>
            <pc:sldMk cId="3814144985" sldId="2147377805"/>
            <ac:picMk id="5" creationId="{75EFBD02-DF36-1233-31F4-1B7A6202BC64}"/>
          </ac:picMkLst>
        </pc:picChg>
      </pc:sldChg>
      <pc:sldChg chg="addSp delSp modSp">
        <pc:chgData name="Gaita Matteo" userId="S::matteo.gaita@exprivia.com::3b34493c-787a-4579-8e1b-874cb6e86215" providerId="AD" clId="Web-{00000000-0000-0000-0000-000000000000}" dt="2026-10-08T15:21:26.007" v="961" actId="1076"/>
        <pc:sldMkLst>
          <pc:docMk/>
          <pc:sldMk cId="1479746515" sldId="2147377806"/>
        </pc:sldMkLst>
        <pc:spChg chg="del">
          <ac:chgData name="Gaita Matteo" userId="S::matteo.gaita@exprivia.com::3b34493c-787a-4579-8e1b-874cb6e86215" providerId="AD" clId="Web-{00000000-0000-0000-0000-000000000000}" dt="2026-10-08T15:13:22.955" v="775"/>
          <ac:spMkLst>
            <pc:docMk/>
            <pc:sldMk cId="1479746515" sldId="2147377806"/>
            <ac:spMk id="2" creationId="{6464CF7A-F7D3-7214-75DC-88FF953E6147}"/>
          </ac:spMkLst>
        </pc:spChg>
        <pc:spChg chg="del">
          <ac:chgData name="Gaita Matteo" userId="S::matteo.gaita@exprivia.com::3b34493c-787a-4579-8e1b-874cb6e86215" providerId="AD" clId="Web-{00000000-0000-0000-0000-000000000000}" dt="2026-10-08T15:13:22.955" v="774"/>
          <ac:spMkLst>
            <pc:docMk/>
            <pc:sldMk cId="1479746515" sldId="2147377806"/>
            <ac:spMk id="3" creationId="{CBEDEB1F-08CB-D84B-6AFC-E17EDDB1A0F7}"/>
          </ac:spMkLst>
        </pc:spChg>
        <pc:spChg chg="add">
          <ac:chgData name="Gaita Matteo" userId="S::matteo.gaita@exprivia.com::3b34493c-787a-4579-8e1b-874cb6e86215" providerId="AD" clId="Web-{00000000-0000-0000-0000-000000000000}" dt="2026-10-06T08:14:41.284" v="345"/>
          <ac:spMkLst>
            <pc:docMk/>
            <pc:sldMk cId="1479746515" sldId="2147377806"/>
            <ac:spMk id="4" creationId="{5668727F-CF11-2603-2095-F02818AD95EF}"/>
          </ac:spMkLst>
        </pc:spChg>
        <pc:spChg chg="add">
          <ac:chgData name="Gaita Matteo" userId="S::matteo.gaita@exprivia.com::3b34493c-787a-4579-8e1b-874cb6e86215" providerId="AD" clId="Web-{00000000-0000-0000-0000-000000000000}" dt="2026-10-08T15:13:24.314" v="776"/>
          <ac:spMkLst>
            <pc:docMk/>
            <pc:sldMk cId="1479746515" sldId="2147377806"/>
            <ac:spMk id="6" creationId="{6563DB54-65EB-9CA0-9353-A7575279EBB9}"/>
          </ac:spMkLst>
        </pc:spChg>
        <pc:spChg chg="add">
          <ac:chgData name="Gaita Matteo" userId="S::matteo.gaita@exprivia.com::3b34493c-787a-4579-8e1b-874cb6e86215" providerId="AD" clId="Web-{00000000-0000-0000-0000-000000000000}" dt="2026-10-08T15:13:24.314" v="776"/>
          <ac:spMkLst>
            <pc:docMk/>
            <pc:sldMk cId="1479746515" sldId="2147377806"/>
            <ac:spMk id="7" creationId="{747C4AEE-10DA-9C95-34A5-AC7413AF1565}"/>
          </ac:spMkLst>
        </pc:spChg>
        <pc:picChg chg="mod">
          <ac:chgData name="Gaita Matteo" userId="S::matteo.gaita@exprivia.com::3b34493c-787a-4579-8e1b-874cb6e86215" providerId="AD" clId="Web-{00000000-0000-0000-0000-000000000000}" dt="2026-10-08T15:21:26.007" v="961" actId="1076"/>
          <ac:picMkLst>
            <pc:docMk/>
            <pc:sldMk cId="1479746515" sldId="2147377806"/>
            <ac:picMk id="5" creationId="{2B041B8B-6CF7-44C7-8EDB-109B5B1A2042}"/>
          </ac:picMkLst>
        </pc:picChg>
      </pc:sldChg>
      <pc:sldChg chg="addSp delSp modSp">
        <pc:chgData name="Gaita Matteo" userId="S::matteo.gaita@exprivia.com::3b34493c-787a-4579-8e1b-874cb6e86215" providerId="AD" clId="Web-{00000000-0000-0000-0000-000000000000}" dt="2026-10-08T15:21:35.616" v="964" actId="1076"/>
        <pc:sldMkLst>
          <pc:docMk/>
          <pc:sldMk cId="1653490881" sldId="2147377807"/>
        </pc:sldMkLst>
        <pc:spChg chg="del">
          <ac:chgData name="Gaita Matteo" userId="S::matteo.gaita@exprivia.com::3b34493c-787a-4579-8e1b-874cb6e86215" providerId="AD" clId="Web-{00000000-0000-0000-0000-000000000000}" dt="2026-10-08T15:13:36.377" v="778"/>
          <ac:spMkLst>
            <pc:docMk/>
            <pc:sldMk cId="1653490881" sldId="2147377807"/>
            <ac:spMk id="2" creationId="{6464CF7A-F7D3-7214-75DC-88FF953E6147}"/>
          </ac:spMkLst>
        </pc:spChg>
        <pc:spChg chg="del">
          <ac:chgData name="Gaita Matteo" userId="S::matteo.gaita@exprivia.com::3b34493c-787a-4579-8e1b-874cb6e86215" providerId="AD" clId="Web-{00000000-0000-0000-0000-000000000000}" dt="2026-10-08T15:13:36.377" v="777"/>
          <ac:spMkLst>
            <pc:docMk/>
            <pc:sldMk cId="1653490881" sldId="2147377807"/>
            <ac:spMk id="3" creationId="{78F5E912-B9F0-E336-A388-A96934554D99}"/>
          </ac:spMkLst>
        </pc:spChg>
        <pc:spChg chg="add">
          <ac:chgData name="Gaita Matteo" userId="S::matteo.gaita@exprivia.com::3b34493c-787a-4579-8e1b-874cb6e86215" providerId="AD" clId="Web-{00000000-0000-0000-0000-000000000000}" dt="2026-10-06T08:14:50.238" v="349"/>
          <ac:spMkLst>
            <pc:docMk/>
            <pc:sldMk cId="1653490881" sldId="2147377807"/>
            <ac:spMk id="5" creationId="{607E7BFE-7EC8-CEDC-3F1A-BCAC780086F0}"/>
          </ac:spMkLst>
        </pc:spChg>
        <pc:spChg chg="add">
          <ac:chgData name="Gaita Matteo" userId="S::matteo.gaita@exprivia.com::3b34493c-787a-4579-8e1b-874cb6e86215" providerId="AD" clId="Web-{00000000-0000-0000-0000-000000000000}" dt="2026-10-08T15:13:37.783" v="779"/>
          <ac:spMkLst>
            <pc:docMk/>
            <pc:sldMk cId="1653490881" sldId="2147377807"/>
            <ac:spMk id="6" creationId="{D27C8E90-5BDC-D0D7-4B73-240C914A8852}"/>
          </ac:spMkLst>
        </pc:spChg>
        <pc:spChg chg="add">
          <ac:chgData name="Gaita Matteo" userId="S::matteo.gaita@exprivia.com::3b34493c-787a-4579-8e1b-874cb6e86215" providerId="AD" clId="Web-{00000000-0000-0000-0000-000000000000}" dt="2026-10-08T15:13:37.783" v="779"/>
          <ac:spMkLst>
            <pc:docMk/>
            <pc:sldMk cId="1653490881" sldId="2147377807"/>
            <ac:spMk id="7" creationId="{DD0697A4-02F8-E931-D0C5-B1292062BF2C}"/>
          </ac:spMkLst>
        </pc:spChg>
        <pc:picChg chg="mod">
          <ac:chgData name="Gaita Matteo" userId="S::matteo.gaita@exprivia.com::3b34493c-787a-4579-8e1b-874cb6e86215" providerId="AD" clId="Web-{00000000-0000-0000-0000-000000000000}" dt="2026-10-08T15:21:35.616" v="964" actId="1076"/>
          <ac:picMkLst>
            <pc:docMk/>
            <pc:sldMk cId="1653490881" sldId="2147377807"/>
            <ac:picMk id="4" creationId="{5DE69696-83D2-10A2-8CC4-BEFAFAC5C478}"/>
          </ac:picMkLst>
        </pc:picChg>
      </pc:sldChg>
      <pc:sldChg chg="addSp delSp modSp">
        <pc:chgData name="Gaita Matteo" userId="S::matteo.gaita@exprivia.com::3b34493c-787a-4579-8e1b-874cb6e86215" providerId="AD" clId="Web-{00000000-0000-0000-0000-000000000000}" dt="2026-10-08T15:21:52.820" v="969" actId="1076"/>
        <pc:sldMkLst>
          <pc:docMk/>
          <pc:sldMk cId="233075885" sldId="2147377808"/>
        </pc:sldMkLst>
        <pc:spChg chg="del">
          <ac:chgData name="Gaita Matteo" userId="S::matteo.gaita@exprivia.com::3b34493c-787a-4579-8e1b-874cb6e86215" providerId="AD" clId="Web-{00000000-0000-0000-0000-000000000000}" dt="2026-10-08T15:13:52.331" v="781"/>
          <ac:spMkLst>
            <pc:docMk/>
            <pc:sldMk cId="233075885" sldId="2147377808"/>
            <ac:spMk id="2" creationId="{6464CF7A-F7D3-7214-75DC-88FF953E6147}"/>
          </ac:spMkLst>
        </pc:spChg>
        <pc:spChg chg="del">
          <ac:chgData name="Gaita Matteo" userId="S::matteo.gaita@exprivia.com::3b34493c-787a-4579-8e1b-874cb6e86215" providerId="AD" clId="Web-{00000000-0000-0000-0000-000000000000}" dt="2026-10-08T15:13:52.331" v="780"/>
          <ac:spMkLst>
            <pc:docMk/>
            <pc:sldMk cId="233075885" sldId="2147377808"/>
            <ac:spMk id="3" creationId="{AA6C1BC3-B7DB-2380-9629-D67DC4C0EC0D}"/>
          </ac:spMkLst>
        </pc:spChg>
        <pc:spChg chg="add">
          <ac:chgData name="Gaita Matteo" userId="S::matteo.gaita@exprivia.com::3b34493c-787a-4579-8e1b-874cb6e86215" providerId="AD" clId="Web-{00000000-0000-0000-0000-000000000000}" dt="2026-10-06T08:14:57.082" v="351"/>
          <ac:spMkLst>
            <pc:docMk/>
            <pc:sldMk cId="233075885" sldId="2147377808"/>
            <ac:spMk id="5" creationId="{F39558DD-35C1-4C01-D07E-4CF5DD07B0C1}"/>
          </ac:spMkLst>
        </pc:spChg>
        <pc:spChg chg="add">
          <ac:chgData name="Gaita Matteo" userId="S::matteo.gaita@exprivia.com::3b34493c-787a-4579-8e1b-874cb6e86215" providerId="AD" clId="Web-{00000000-0000-0000-0000-000000000000}" dt="2026-10-08T15:13:53.769" v="782"/>
          <ac:spMkLst>
            <pc:docMk/>
            <pc:sldMk cId="233075885" sldId="2147377808"/>
            <ac:spMk id="6" creationId="{3868C631-1015-9AEF-94A5-43BDA6F9CEE7}"/>
          </ac:spMkLst>
        </pc:spChg>
        <pc:spChg chg="add">
          <ac:chgData name="Gaita Matteo" userId="S::matteo.gaita@exprivia.com::3b34493c-787a-4579-8e1b-874cb6e86215" providerId="AD" clId="Web-{00000000-0000-0000-0000-000000000000}" dt="2026-10-08T15:13:53.769" v="782"/>
          <ac:spMkLst>
            <pc:docMk/>
            <pc:sldMk cId="233075885" sldId="2147377808"/>
            <ac:spMk id="7" creationId="{EDFC9109-668C-F5A3-5A07-61DF023C9848}"/>
          </ac:spMkLst>
        </pc:spChg>
        <pc:picChg chg="mod">
          <ac:chgData name="Gaita Matteo" userId="S::matteo.gaita@exprivia.com::3b34493c-787a-4579-8e1b-874cb6e86215" providerId="AD" clId="Web-{00000000-0000-0000-0000-000000000000}" dt="2026-10-08T15:21:52.820" v="969" actId="1076"/>
          <ac:picMkLst>
            <pc:docMk/>
            <pc:sldMk cId="233075885" sldId="2147377808"/>
            <ac:picMk id="4" creationId="{2B3FC740-7E26-408F-B59C-131278FA4FF5}"/>
          </ac:picMkLst>
        </pc:picChg>
      </pc:sldChg>
      <pc:sldChg chg="addSp delSp modSp">
        <pc:chgData name="Gaita Matteo" userId="S::matteo.gaita@exprivia.com::3b34493c-787a-4579-8e1b-874cb6e86215" providerId="AD" clId="Web-{00000000-0000-0000-0000-000000000000}" dt="2026-10-08T15:22:01.930" v="971" actId="1076"/>
        <pc:sldMkLst>
          <pc:docMk/>
          <pc:sldMk cId="565148764" sldId="2147377809"/>
        </pc:sldMkLst>
        <pc:spChg chg="del">
          <ac:chgData name="Gaita Matteo" userId="S::matteo.gaita@exprivia.com::3b34493c-787a-4579-8e1b-874cb6e86215" providerId="AD" clId="Web-{00000000-0000-0000-0000-000000000000}" dt="2026-10-08T15:14:03.175" v="784"/>
          <ac:spMkLst>
            <pc:docMk/>
            <pc:sldMk cId="565148764" sldId="2147377809"/>
            <ac:spMk id="2" creationId="{6464CF7A-F7D3-7214-75DC-88FF953E6147}"/>
          </ac:spMkLst>
        </pc:spChg>
        <pc:spChg chg="del">
          <ac:chgData name="Gaita Matteo" userId="S::matteo.gaita@exprivia.com::3b34493c-787a-4579-8e1b-874cb6e86215" providerId="AD" clId="Web-{00000000-0000-0000-0000-000000000000}" dt="2026-10-08T15:14:03.175" v="783"/>
          <ac:spMkLst>
            <pc:docMk/>
            <pc:sldMk cId="565148764" sldId="2147377809"/>
            <ac:spMk id="3" creationId="{66E7C3F2-C6A0-829A-B107-00940DBD6858}"/>
          </ac:spMkLst>
        </pc:spChg>
        <pc:spChg chg="add">
          <ac:chgData name="Gaita Matteo" userId="S::matteo.gaita@exprivia.com::3b34493c-787a-4579-8e1b-874cb6e86215" providerId="AD" clId="Web-{00000000-0000-0000-0000-000000000000}" dt="2026-10-06T08:15:02.348" v="353"/>
          <ac:spMkLst>
            <pc:docMk/>
            <pc:sldMk cId="565148764" sldId="2147377809"/>
            <ac:spMk id="5" creationId="{6D622FC7-5807-077F-40D7-3284DC62FBED}"/>
          </ac:spMkLst>
        </pc:spChg>
        <pc:spChg chg="add">
          <ac:chgData name="Gaita Matteo" userId="S::matteo.gaita@exprivia.com::3b34493c-787a-4579-8e1b-874cb6e86215" providerId="AD" clId="Web-{00000000-0000-0000-0000-000000000000}" dt="2026-10-08T15:14:12.222" v="785"/>
          <ac:spMkLst>
            <pc:docMk/>
            <pc:sldMk cId="565148764" sldId="2147377809"/>
            <ac:spMk id="6" creationId="{22762819-EE36-D1BA-2A6C-833F2BC487F5}"/>
          </ac:spMkLst>
        </pc:spChg>
        <pc:spChg chg="add">
          <ac:chgData name="Gaita Matteo" userId="S::matteo.gaita@exprivia.com::3b34493c-787a-4579-8e1b-874cb6e86215" providerId="AD" clId="Web-{00000000-0000-0000-0000-000000000000}" dt="2026-10-08T15:14:12.222" v="785"/>
          <ac:spMkLst>
            <pc:docMk/>
            <pc:sldMk cId="565148764" sldId="2147377809"/>
            <ac:spMk id="7" creationId="{802963A2-D9C4-78B2-BAB5-1A5753FFEBAB}"/>
          </ac:spMkLst>
        </pc:spChg>
        <pc:picChg chg="mod">
          <ac:chgData name="Gaita Matteo" userId="S::matteo.gaita@exprivia.com::3b34493c-787a-4579-8e1b-874cb6e86215" providerId="AD" clId="Web-{00000000-0000-0000-0000-000000000000}" dt="2026-10-08T15:22:01.930" v="971" actId="1076"/>
          <ac:picMkLst>
            <pc:docMk/>
            <pc:sldMk cId="565148764" sldId="2147377809"/>
            <ac:picMk id="4" creationId="{148DC9DF-00A3-E00F-3E03-16245975830D}"/>
          </ac:picMkLst>
        </pc:picChg>
      </pc:sldChg>
      <pc:sldChg chg="addSp delSp modSp">
        <pc:chgData name="Gaita Matteo" userId="S::matteo.gaita@exprivia.com::3b34493c-787a-4579-8e1b-874cb6e86215" providerId="AD" clId="Web-{00000000-0000-0000-0000-000000000000}" dt="2026-10-08T15:22:09.977" v="973" actId="1076"/>
        <pc:sldMkLst>
          <pc:docMk/>
          <pc:sldMk cId="384876684" sldId="2147377810"/>
        </pc:sldMkLst>
        <pc:spChg chg="del">
          <ac:chgData name="Gaita Matteo" userId="S::matteo.gaita@exprivia.com::3b34493c-787a-4579-8e1b-874cb6e86215" providerId="AD" clId="Web-{00000000-0000-0000-0000-000000000000}" dt="2026-10-08T15:14:16.691" v="787"/>
          <ac:spMkLst>
            <pc:docMk/>
            <pc:sldMk cId="384876684" sldId="2147377810"/>
            <ac:spMk id="2" creationId="{6464CF7A-F7D3-7214-75DC-88FF953E6147}"/>
          </ac:spMkLst>
        </pc:spChg>
        <pc:spChg chg="del">
          <ac:chgData name="Gaita Matteo" userId="S::matteo.gaita@exprivia.com::3b34493c-787a-4579-8e1b-874cb6e86215" providerId="AD" clId="Web-{00000000-0000-0000-0000-000000000000}" dt="2026-10-08T15:14:16.691" v="786"/>
          <ac:spMkLst>
            <pc:docMk/>
            <pc:sldMk cId="384876684" sldId="2147377810"/>
            <ac:spMk id="3" creationId="{17916944-D750-FF87-66BB-114177942BF4}"/>
          </ac:spMkLst>
        </pc:spChg>
        <pc:spChg chg="add">
          <ac:chgData name="Gaita Matteo" userId="S::matteo.gaita@exprivia.com::3b34493c-787a-4579-8e1b-874cb6e86215" providerId="AD" clId="Web-{00000000-0000-0000-0000-000000000000}" dt="2026-10-06T08:15:08.395" v="355"/>
          <ac:spMkLst>
            <pc:docMk/>
            <pc:sldMk cId="384876684" sldId="2147377810"/>
            <ac:spMk id="5" creationId="{C5262FB2-1202-ED34-BD23-19532B840247}"/>
          </ac:spMkLst>
        </pc:spChg>
        <pc:spChg chg="add">
          <ac:chgData name="Gaita Matteo" userId="S::matteo.gaita@exprivia.com::3b34493c-787a-4579-8e1b-874cb6e86215" providerId="AD" clId="Web-{00000000-0000-0000-0000-000000000000}" dt="2026-10-08T15:14:24.410" v="788"/>
          <ac:spMkLst>
            <pc:docMk/>
            <pc:sldMk cId="384876684" sldId="2147377810"/>
            <ac:spMk id="6" creationId="{ADFFC992-4BB9-4246-CC04-D19CE82A5D02}"/>
          </ac:spMkLst>
        </pc:spChg>
        <pc:spChg chg="add">
          <ac:chgData name="Gaita Matteo" userId="S::matteo.gaita@exprivia.com::3b34493c-787a-4579-8e1b-874cb6e86215" providerId="AD" clId="Web-{00000000-0000-0000-0000-000000000000}" dt="2026-10-08T15:14:24.410" v="788"/>
          <ac:spMkLst>
            <pc:docMk/>
            <pc:sldMk cId="384876684" sldId="2147377810"/>
            <ac:spMk id="7" creationId="{9AF58C84-3B78-9BD3-52DA-2314F469CBC3}"/>
          </ac:spMkLst>
        </pc:spChg>
        <pc:picChg chg="mod">
          <ac:chgData name="Gaita Matteo" userId="S::matteo.gaita@exprivia.com::3b34493c-787a-4579-8e1b-874cb6e86215" providerId="AD" clId="Web-{00000000-0000-0000-0000-000000000000}" dt="2026-10-08T15:22:09.977" v="973" actId="1076"/>
          <ac:picMkLst>
            <pc:docMk/>
            <pc:sldMk cId="384876684" sldId="2147377810"/>
            <ac:picMk id="4" creationId="{4F49F2C0-78AA-5654-9D36-D8C1044386DE}"/>
          </ac:picMkLst>
        </pc:picChg>
      </pc:sldChg>
      <pc:sldChg chg="addSp delSp modSp">
        <pc:chgData name="Gaita Matteo" userId="S::matteo.gaita@exprivia.com::3b34493c-787a-4579-8e1b-874cb6e86215" providerId="AD" clId="Web-{00000000-0000-0000-0000-000000000000}" dt="2026-10-08T15:22:15.446" v="974" actId="1076"/>
        <pc:sldMkLst>
          <pc:docMk/>
          <pc:sldMk cId="4048525866" sldId="2147377811"/>
        </pc:sldMkLst>
        <pc:spChg chg="add">
          <ac:chgData name="Gaita Matteo" userId="S::matteo.gaita@exprivia.com::3b34493c-787a-4579-8e1b-874cb6e86215" providerId="AD" clId="Web-{00000000-0000-0000-0000-000000000000}" dt="2026-10-06T08:15:14.989" v="357"/>
          <ac:spMkLst>
            <pc:docMk/>
            <pc:sldMk cId="4048525866" sldId="2147377811"/>
            <ac:spMk id="2" creationId="{1D43FF55-C5EA-76CE-FF9A-241A08D6BEFB}"/>
          </ac:spMkLst>
        </pc:spChg>
        <pc:spChg chg="del">
          <ac:chgData name="Gaita Matteo" userId="S::matteo.gaita@exprivia.com::3b34493c-787a-4579-8e1b-874cb6e86215" providerId="AD" clId="Web-{00000000-0000-0000-0000-000000000000}" dt="2026-10-08T15:14:30.348" v="790"/>
          <ac:spMkLst>
            <pc:docMk/>
            <pc:sldMk cId="4048525866" sldId="2147377811"/>
            <ac:spMk id="4" creationId="{6464CF7A-F7D3-7214-75DC-88FF953E6147}"/>
          </ac:spMkLst>
        </pc:spChg>
        <pc:spChg chg="del">
          <ac:chgData name="Gaita Matteo" userId="S::matteo.gaita@exprivia.com::3b34493c-787a-4579-8e1b-874cb6e86215" providerId="AD" clId="Web-{00000000-0000-0000-0000-000000000000}" dt="2026-10-08T15:14:30.348" v="789"/>
          <ac:spMkLst>
            <pc:docMk/>
            <pc:sldMk cId="4048525866" sldId="2147377811"/>
            <ac:spMk id="5" creationId="{17916944-D750-FF87-66BB-114177942BF4}"/>
          </ac:spMkLst>
        </pc:spChg>
        <pc:spChg chg="add">
          <ac:chgData name="Gaita Matteo" userId="S::matteo.gaita@exprivia.com::3b34493c-787a-4579-8e1b-874cb6e86215" providerId="AD" clId="Web-{00000000-0000-0000-0000-000000000000}" dt="2026-10-08T15:14:37.724" v="791"/>
          <ac:spMkLst>
            <pc:docMk/>
            <pc:sldMk cId="4048525866" sldId="2147377811"/>
            <ac:spMk id="6" creationId="{5EDDD06F-87D7-45F5-7E73-38B1FD733C50}"/>
          </ac:spMkLst>
        </pc:spChg>
        <pc:spChg chg="add">
          <ac:chgData name="Gaita Matteo" userId="S::matteo.gaita@exprivia.com::3b34493c-787a-4579-8e1b-874cb6e86215" providerId="AD" clId="Web-{00000000-0000-0000-0000-000000000000}" dt="2026-10-08T15:14:37.724" v="791"/>
          <ac:spMkLst>
            <pc:docMk/>
            <pc:sldMk cId="4048525866" sldId="2147377811"/>
            <ac:spMk id="7" creationId="{11F131C7-0A98-1C92-12EB-711874C8BD20}"/>
          </ac:spMkLst>
        </pc:spChg>
        <pc:picChg chg="mod">
          <ac:chgData name="Gaita Matteo" userId="S::matteo.gaita@exprivia.com::3b34493c-787a-4579-8e1b-874cb6e86215" providerId="AD" clId="Web-{00000000-0000-0000-0000-000000000000}" dt="2026-10-08T15:22:15.446" v="974" actId="1076"/>
          <ac:picMkLst>
            <pc:docMk/>
            <pc:sldMk cId="4048525866" sldId="2147377811"/>
            <ac:picMk id="3" creationId="{B19132F4-3001-4EC2-CCFF-100C8B8CA6DF}"/>
          </ac:picMkLst>
        </pc:picChg>
      </pc:sldChg>
      <pc:sldChg chg="addSp delSp modSp">
        <pc:chgData name="Gaita Matteo" userId="S::matteo.gaita@exprivia.com::3b34493c-787a-4579-8e1b-874cb6e86215" providerId="AD" clId="Web-{00000000-0000-0000-0000-000000000000}" dt="2026-10-08T15:22:22.103" v="976" actId="1076"/>
        <pc:sldMkLst>
          <pc:docMk/>
          <pc:sldMk cId="2415983711" sldId="2147377812"/>
        </pc:sldMkLst>
        <pc:spChg chg="del">
          <ac:chgData name="Gaita Matteo" userId="S::matteo.gaita@exprivia.com::3b34493c-787a-4579-8e1b-874cb6e86215" providerId="AD" clId="Web-{00000000-0000-0000-0000-000000000000}" dt="2026-10-08T15:14:41.880" v="793"/>
          <ac:spMkLst>
            <pc:docMk/>
            <pc:sldMk cId="2415983711" sldId="2147377812"/>
            <ac:spMk id="2" creationId="{6464CF7A-F7D3-7214-75DC-88FF953E6147}"/>
          </ac:spMkLst>
        </pc:spChg>
        <pc:spChg chg="del">
          <ac:chgData name="Gaita Matteo" userId="S::matteo.gaita@exprivia.com::3b34493c-787a-4579-8e1b-874cb6e86215" providerId="AD" clId="Web-{00000000-0000-0000-0000-000000000000}" dt="2026-10-08T15:14:41.880" v="792"/>
          <ac:spMkLst>
            <pc:docMk/>
            <pc:sldMk cId="2415983711" sldId="2147377812"/>
            <ac:spMk id="3" creationId="{E108C2A3-AB8D-770F-619A-EA677880C940}"/>
          </ac:spMkLst>
        </pc:spChg>
        <pc:spChg chg="add">
          <ac:chgData name="Gaita Matteo" userId="S::matteo.gaita@exprivia.com::3b34493c-787a-4579-8e1b-874cb6e86215" providerId="AD" clId="Web-{00000000-0000-0000-0000-000000000000}" dt="2026-10-06T08:15:20.834" v="359"/>
          <ac:spMkLst>
            <pc:docMk/>
            <pc:sldMk cId="2415983711" sldId="2147377812"/>
            <ac:spMk id="4" creationId="{FED1EE0C-51BF-BC5D-8355-0EA2F5B98A14}"/>
          </ac:spMkLst>
        </pc:spChg>
        <pc:spChg chg="add">
          <ac:chgData name="Gaita Matteo" userId="S::matteo.gaita@exprivia.com::3b34493c-787a-4579-8e1b-874cb6e86215" providerId="AD" clId="Web-{00000000-0000-0000-0000-000000000000}" dt="2026-10-08T15:14:48.849" v="794"/>
          <ac:spMkLst>
            <pc:docMk/>
            <pc:sldMk cId="2415983711" sldId="2147377812"/>
            <ac:spMk id="6" creationId="{EC931D96-C94F-BD1B-8723-9E96F51ABA36}"/>
          </ac:spMkLst>
        </pc:spChg>
        <pc:spChg chg="add">
          <ac:chgData name="Gaita Matteo" userId="S::matteo.gaita@exprivia.com::3b34493c-787a-4579-8e1b-874cb6e86215" providerId="AD" clId="Web-{00000000-0000-0000-0000-000000000000}" dt="2026-10-08T15:14:48.849" v="794"/>
          <ac:spMkLst>
            <pc:docMk/>
            <pc:sldMk cId="2415983711" sldId="2147377812"/>
            <ac:spMk id="7" creationId="{6422323E-0B06-97CA-64EF-8E25C466D4FB}"/>
          </ac:spMkLst>
        </pc:spChg>
        <pc:picChg chg="mod">
          <ac:chgData name="Gaita Matteo" userId="S::matteo.gaita@exprivia.com::3b34493c-787a-4579-8e1b-874cb6e86215" providerId="AD" clId="Web-{00000000-0000-0000-0000-000000000000}" dt="2026-10-08T15:22:22.103" v="976" actId="1076"/>
          <ac:picMkLst>
            <pc:docMk/>
            <pc:sldMk cId="2415983711" sldId="2147377812"/>
            <ac:picMk id="5" creationId="{4331E8F5-E78A-B58E-0AB7-7794E6D36036}"/>
          </ac:picMkLst>
        </pc:picChg>
      </pc:sldChg>
      <pc:sldChg chg="addSp delSp modSp">
        <pc:chgData name="Gaita Matteo" userId="S::matteo.gaita@exprivia.com::3b34493c-787a-4579-8e1b-874cb6e86215" providerId="AD" clId="Web-{00000000-0000-0000-0000-000000000000}" dt="2026-10-08T15:22:58.901" v="989" actId="1076"/>
        <pc:sldMkLst>
          <pc:docMk/>
          <pc:sldMk cId="2307113523" sldId="2147377813"/>
        </pc:sldMkLst>
        <pc:spChg chg="del">
          <ac:chgData name="Gaita Matteo" userId="S::matteo.gaita@exprivia.com::3b34493c-787a-4579-8e1b-874cb6e86215" providerId="AD" clId="Web-{00000000-0000-0000-0000-000000000000}" dt="2026-10-08T15:14:55.646" v="797"/>
          <ac:spMkLst>
            <pc:docMk/>
            <pc:sldMk cId="2307113523" sldId="2147377813"/>
            <ac:spMk id="2" creationId="{9C28DC50-EC30-0EC3-201E-82EDE12EEAF5}"/>
          </ac:spMkLst>
        </pc:spChg>
        <pc:spChg chg="del">
          <ac:chgData name="Gaita Matteo" userId="S::matteo.gaita@exprivia.com::3b34493c-787a-4579-8e1b-874cb6e86215" providerId="AD" clId="Web-{00000000-0000-0000-0000-000000000000}" dt="2026-10-08T15:14:55.646" v="796"/>
          <ac:spMkLst>
            <pc:docMk/>
            <pc:sldMk cId="2307113523" sldId="2147377813"/>
            <ac:spMk id="3" creationId="{2907208C-1DCC-077C-C9F0-13F396E88470}"/>
          </ac:spMkLst>
        </pc:spChg>
        <pc:spChg chg="add">
          <ac:chgData name="Gaita Matteo" userId="S::matteo.gaita@exprivia.com::3b34493c-787a-4579-8e1b-874cb6e86215" providerId="AD" clId="Web-{00000000-0000-0000-0000-000000000000}" dt="2026-10-06T08:15:26.318" v="361"/>
          <ac:spMkLst>
            <pc:docMk/>
            <pc:sldMk cId="2307113523" sldId="2147377813"/>
            <ac:spMk id="4" creationId="{124083F6-5BD3-D93D-A569-1E56F4903749}"/>
          </ac:spMkLst>
        </pc:spChg>
        <pc:spChg chg="add">
          <ac:chgData name="Gaita Matteo" userId="S::matteo.gaita@exprivia.com::3b34493c-787a-4579-8e1b-874cb6e86215" providerId="AD" clId="Web-{00000000-0000-0000-0000-000000000000}" dt="2026-10-08T15:15:04.210" v="798"/>
          <ac:spMkLst>
            <pc:docMk/>
            <pc:sldMk cId="2307113523" sldId="2147377813"/>
            <ac:spMk id="9" creationId="{ACAAC330-C3F0-49E4-CBC9-D577AF8CCBFC}"/>
          </ac:spMkLst>
        </pc:spChg>
        <pc:spChg chg="add">
          <ac:chgData name="Gaita Matteo" userId="S::matteo.gaita@exprivia.com::3b34493c-787a-4579-8e1b-874cb6e86215" providerId="AD" clId="Web-{00000000-0000-0000-0000-000000000000}" dt="2026-10-08T15:15:04.210" v="798"/>
          <ac:spMkLst>
            <pc:docMk/>
            <pc:sldMk cId="2307113523" sldId="2147377813"/>
            <ac:spMk id="10" creationId="{32D33239-5D31-EF7C-71E7-12958D3B48EF}"/>
          </ac:spMkLst>
        </pc:spChg>
        <pc:spChg chg="add">
          <ac:chgData name="Gaita Matteo" userId="S::matteo.gaita@exprivia.com::3b34493c-787a-4579-8e1b-874cb6e86215" providerId="AD" clId="Web-{00000000-0000-0000-0000-000000000000}" dt="2026-10-08T15:15:04.210" v="798"/>
          <ac:spMkLst>
            <pc:docMk/>
            <pc:sldMk cId="2307113523" sldId="2147377813"/>
            <ac:spMk id="11" creationId="{C4F814C3-07FF-8D4C-EC08-715A13435EDA}"/>
          </ac:spMkLst>
        </pc:spChg>
        <pc:spChg chg="mod">
          <ac:chgData name="Gaita Matteo" userId="S::matteo.gaita@exprivia.com::3b34493c-787a-4579-8e1b-874cb6e86215" providerId="AD" clId="Web-{00000000-0000-0000-0000-000000000000}" dt="2026-10-08T15:22:58.885" v="986" actId="1076"/>
          <ac:spMkLst>
            <pc:docMk/>
            <pc:sldMk cId="2307113523" sldId="2147377813"/>
            <ac:spMk id="12" creationId="{C2DB1000-BC31-C1AD-ECB0-0D03633433D7}"/>
          </ac:spMkLst>
        </pc:spChg>
        <pc:spChg chg="del">
          <ac:chgData name="Gaita Matteo" userId="S::matteo.gaita@exprivia.com::3b34493c-787a-4579-8e1b-874cb6e86215" providerId="AD" clId="Web-{00000000-0000-0000-0000-000000000000}" dt="2026-10-08T15:14:55.646" v="795"/>
          <ac:spMkLst>
            <pc:docMk/>
            <pc:sldMk cId="2307113523" sldId="2147377813"/>
            <ac:spMk id="13" creationId="{ACAAC330-C3F0-49E4-CBC9-D577AF8CCBFC}"/>
          </ac:spMkLst>
        </pc:spChg>
        <pc:grpChg chg="mod">
          <ac:chgData name="Gaita Matteo" userId="S::matteo.gaita@exprivia.com::3b34493c-787a-4579-8e1b-874cb6e86215" providerId="AD" clId="Web-{00000000-0000-0000-0000-000000000000}" dt="2026-10-08T15:22:58.901" v="989" actId="1076"/>
          <ac:grpSpMkLst>
            <pc:docMk/>
            <pc:sldMk cId="2307113523" sldId="2147377813"/>
            <ac:grpSpMk id="7" creationId="{069CA1E0-26A9-81DC-E835-84A17C355575}"/>
          </ac:grpSpMkLst>
        </pc:grpChg>
        <pc:picChg chg="mod">
          <ac:chgData name="Gaita Matteo" userId="S::matteo.gaita@exprivia.com::3b34493c-787a-4579-8e1b-874cb6e86215" providerId="AD" clId="Web-{00000000-0000-0000-0000-000000000000}" dt="2026-10-08T15:22:58.870" v="985" actId="1076"/>
          <ac:picMkLst>
            <pc:docMk/>
            <pc:sldMk cId="2307113523" sldId="2147377813"/>
            <ac:picMk id="8" creationId="{AABACC75-7FD3-C7C0-A548-8BB86FD96E7F}"/>
          </ac:picMkLst>
        </pc:picChg>
        <pc:picChg chg="mod">
          <ac:chgData name="Gaita Matteo" userId="S::matteo.gaita@exprivia.com::3b34493c-787a-4579-8e1b-874cb6e86215" providerId="AD" clId="Web-{00000000-0000-0000-0000-000000000000}" dt="2026-10-08T15:22:58.885" v="987" actId="1076"/>
          <ac:picMkLst>
            <pc:docMk/>
            <pc:sldMk cId="2307113523" sldId="2147377813"/>
            <ac:picMk id="15" creationId="{8E37685B-31F9-69A8-FEBC-39BFC3A40099}"/>
          </ac:picMkLst>
        </pc:picChg>
        <pc:cxnChg chg="mod">
          <ac:chgData name="Gaita Matteo" userId="S::matteo.gaita@exprivia.com::3b34493c-787a-4579-8e1b-874cb6e86215" providerId="AD" clId="Web-{00000000-0000-0000-0000-000000000000}" dt="2026-10-08T15:22:58.901" v="988" actId="1076"/>
          <ac:cxnSpMkLst>
            <pc:docMk/>
            <pc:sldMk cId="2307113523" sldId="2147377813"/>
            <ac:cxnSpMk id="16" creationId="{18AD38CC-D5C2-1DF8-081F-9F147D521670}"/>
          </ac:cxnSpMkLst>
        </pc:cxnChg>
      </pc:sldChg>
      <pc:sldChg chg="addSp delSp modSp">
        <pc:chgData name="Gaita Matteo" userId="S::matteo.gaita@exprivia.com::3b34493c-787a-4579-8e1b-874cb6e86215" providerId="AD" clId="Web-{00000000-0000-0000-0000-000000000000}" dt="2026-10-08T15:22:44.338" v="979" actId="1076"/>
        <pc:sldMkLst>
          <pc:docMk/>
          <pc:sldMk cId="1677657646" sldId="2147377814"/>
        </pc:sldMkLst>
        <pc:spChg chg="del">
          <ac:chgData name="Gaita Matteo" userId="S::matteo.gaita@exprivia.com::3b34493c-787a-4579-8e1b-874cb6e86215" providerId="AD" clId="Web-{00000000-0000-0000-0000-000000000000}" dt="2026-10-08T15:15:16.506" v="800"/>
          <ac:spMkLst>
            <pc:docMk/>
            <pc:sldMk cId="1677657646" sldId="2147377814"/>
            <ac:spMk id="2" creationId="{6464CF7A-F7D3-7214-75DC-88FF953E6147}"/>
          </ac:spMkLst>
        </pc:spChg>
        <pc:spChg chg="del">
          <ac:chgData name="Gaita Matteo" userId="S::matteo.gaita@exprivia.com::3b34493c-787a-4579-8e1b-874cb6e86215" providerId="AD" clId="Web-{00000000-0000-0000-0000-000000000000}" dt="2026-10-08T15:15:16.506" v="799"/>
          <ac:spMkLst>
            <pc:docMk/>
            <pc:sldMk cId="1677657646" sldId="2147377814"/>
            <ac:spMk id="3" creationId="{E7230E45-0347-55FC-142B-90EFF8E199F7}"/>
          </ac:spMkLst>
        </pc:spChg>
        <pc:spChg chg="add mod">
          <ac:chgData name="Gaita Matteo" userId="S::matteo.gaita@exprivia.com::3b34493c-787a-4579-8e1b-874cb6e86215" providerId="AD" clId="Web-{00000000-0000-0000-0000-000000000000}" dt="2026-10-08T15:15:41.961" v="803" actId="20577"/>
          <ac:spMkLst>
            <pc:docMk/>
            <pc:sldMk cId="1677657646" sldId="2147377814"/>
            <ac:spMk id="4" creationId="{0C0A4077-E445-4ABC-E1B3-53F20092C6CD}"/>
          </ac:spMkLst>
        </pc:spChg>
        <pc:spChg chg="add">
          <ac:chgData name="Gaita Matteo" userId="S::matteo.gaita@exprivia.com::3b34493c-787a-4579-8e1b-874cb6e86215" providerId="AD" clId="Web-{00000000-0000-0000-0000-000000000000}" dt="2026-10-08T15:15:23.616" v="801"/>
          <ac:spMkLst>
            <pc:docMk/>
            <pc:sldMk cId="1677657646" sldId="2147377814"/>
            <ac:spMk id="6" creationId="{4187D3BC-59D4-85FF-2DFF-BEAB35B91982}"/>
          </ac:spMkLst>
        </pc:spChg>
        <pc:spChg chg="add">
          <ac:chgData name="Gaita Matteo" userId="S::matteo.gaita@exprivia.com::3b34493c-787a-4579-8e1b-874cb6e86215" providerId="AD" clId="Web-{00000000-0000-0000-0000-000000000000}" dt="2026-10-08T15:15:23.616" v="801"/>
          <ac:spMkLst>
            <pc:docMk/>
            <pc:sldMk cId="1677657646" sldId="2147377814"/>
            <ac:spMk id="9" creationId="{C6E65940-1415-33A4-8B80-D1E262CA68CE}"/>
          </ac:spMkLst>
        </pc:spChg>
        <pc:picChg chg="mod">
          <ac:chgData name="Gaita Matteo" userId="S::matteo.gaita@exprivia.com::3b34493c-787a-4579-8e1b-874cb6e86215" providerId="AD" clId="Web-{00000000-0000-0000-0000-000000000000}" dt="2026-10-08T15:22:44.338" v="979" actId="1076"/>
          <ac:picMkLst>
            <pc:docMk/>
            <pc:sldMk cId="1677657646" sldId="2147377814"/>
            <ac:picMk id="5" creationId="{D1CFDBC2-AB09-47B3-344C-128D6AA50362}"/>
          </ac:picMkLst>
        </pc:picChg>
      </pc:sldChg>
      <pc:sldChg chg="addSp delSp modSp">
        <pc:chgData name="Gaita Matteo" userId="S::matteo.gaita@exprivia.com::3b34493c-787a-4579-8e1b-874cb6e86215" providerId="AD" clId="Web-{00000000-0000-0000-0000-000000000000}" dt="2026-10-08T15:23:07.636" v="990" actId="1076"/>
        <pc:sldMkLst>
          <pc:docMk/>
          <pc:sldMk cId="1914358078" sldId="2147377816"/>
        </pc:sldMkLst>
        <pc:spChg chg="del mod">
          <ac:chgData name="Gaita Matteo" userId="S::matteo.gaita@exprivia.com::3b34493c-787a-4579-8e1b-874cb6e86215" providerId="AD" clId="Web-{00000000-0000-0000-0000-000000000000}" dt="2026-10-08T15:16:08.040" v="815"/>
          <ac:spMkLst>
            <pc:docMk/>
            <pc:sldMk cId="1914358078" sldId="2147377816"/>
            <ac:spMk id="2" creationId="{31D44708-DBCE-55D4-7D8D-F224D2C79E9F}"/>
          </ac:spMkLst>
        </pc:spChg>
        <pc:spChg chg="del mod">
          <ac:chgData name="Gaita Matteo" userId="S::matteo.gaita@exprivia.com::3b34493c-787a-4579-8e1b-874cb6e86215" providerId="AD" clId="Web-{00000000-0000-0000-0000-000000000000}" dt="2026-10-08T15:16:08.040" v="814"/>
          <ac:spMkLst>
            <pc:docMk/>
            <pc:sldMk cId="1914358078" sldId="2147377816"/>
            <ac:spMk id="3" creationId="{6464CF7A-F7D3-7214-75DC-88FF953E6147}"/>
          </ac:spMkLst>
        </pc:spChg>
        <pc:spChg chg="add">
          <ac:chgData name="Gaita Matteo" userId="S::matteo.gaita@exprivia.com::3b34493c-787a-4579-8e1b-874cb6e86215" providerId="AD" clId="Web-{00000000-0000-0000-0000-000000000000}" dt="2026-10-06T08:15:39.897" v="365"/>
          <ac:spMkLst>
            <pc:docMk/>
            <pc:sldMk cId="1914358078" sldId="2147377816"/>
            <ac:spMk id="4" creationId="{79438A1C-30F2-ED9C-2D90-DF2F5E69FC1C}"/>
          </ac:spMkLst>
        </pc:spChg>
        <pc:spChg chg="add mod">
          <ac:chgData name="Gaita Matteo" userId="S::matteo.gaita@exprivia.com::3b34493c-787a-4579-8e1b-874cb6e86215" providerId="AD" clId="Web-{00000000-0000-0000-0000-000000000000}" dt="2026-10-08T15:16:00.696" v="811" actId="20577"/>
          <ac:spMkLst>
            <pc:docMk/>
            <pc:sldMk cId="1914358078" sldId="2147377816"/>
            <ac:spMk id="7" creationId="{D82D70DF-BAF2-FE18-450D-7193871FC431}"/>
          </ac:spMkLst>
        </pc:spChg>
        <pc:spChg chg="add mod">
          <ac:chgData name="Gaita Matteo" userId="S::matteo.gaita@exprivia.com::3b34493c-787a-4579-8e1b-874cb6e86215" providerId="AD" clId="Web-{00000000-0000-0000-0000-000000000000}" dt="2026-10-08T15:16:10.602" v="817" actId="20577"/>
          <ac:spMkLst>
            <pc:docMk/>
            <pc:sldMk cId="1914358078" sldId="2147377816"/>
            <ac:spMk id="9" creationId="{7D1E608B-4C6C-66A7-7571-A048F2A60B21}"/>
          </ac:spMkLst>
        </pc:spChg>
        <pc:picChg chg="mod">
          <ac:chgData name="Gaita Matteo" userId="S::matteo.gaita@exprivia.com::3b34493c-787a-4579-8e1b-874cb6e86215" providerId="AD" clId="Web-{00000000-0000-0000-0000-000000000000}" dt="2026-10-08T15:23:07.636" v="990" actId="1076"/>
          <ac:picMkLst>
            <pc:docMk/>
            <pc:sldMk cId="1914358078" sldId="2147377816"/>
            <ac:picMk id="5" creationId="{EC62C070-D3FF-C096-74C6-044A22AF28C3}"/>
          </ac:picMkLst>
        </pc:picChg>
      </pc:sldChg>
      <pc:sldChg chg="addSp delSp modSp">
        <pc:chgData name="Gaita Matteo" userId="S::matteo.gaita@exprivia.com::3b34493c-787a-4579-8e1b-874cb6e86215" providerId="AD" clId="Web-{00000000-0000-0000-0000-000000000000}" dt="2026-10-06T08:16:08.008" v="390" actId="1076"/>
        <pc:sldMkLst>
          <pc:docMk/>
          <pc:sldMk cId="2331556838" sldId="2147377817"/>
        </pc:sldMkLst>
        <pc:spChg chg="add mod">
          <ac:chgData name="Gaita Matteo" userId="S::matteo.gaita@exprivia.com::3b34493c-787a-4579-8e1b-874cb6e86215" providerId="AD" clId="Web-{00000000-0000-0000-0000-000000000000}" dt="2026-10-06T08:16:07.961" v="384" actId="1076"/>
          <ac:spMkLst>
            <pc:docMk/>
            <pc:sldMk cId="2331556838" sldId="2147377817"/>
            <ac:spMk id="26" creationId="{BA3C224E-EAAE-8720-FC17-ACF78CED503E}"/>
          </ac:spMkLst>
        </pc:spChg>
        <pc:spChg chg="add mod">
          <ac:chgData name="Gaita Matteo" userId="S::matteo.gaita@exprivia.com::3b34493c-787a-4579-8e1b-874cb6e86215" providerId="AD" clId="Web-{00000000-0000-0000-0000-000000000000}" dt="2026-10-06T08:16:07.961" v="385" actId="1076"/>
          <ac:spMkLst>
            <pc:docMk/>
            <pc:sldMk cId="2331556838" sldId="2147377817"/>
            <ac:spMk id="27" creationId="{612E8B59-4455-950B-B0B7-D24CCD09C666}"/>
          </ac:spMkLst>
        </pc:spChg>
        <pc:spChg chg="add mod">
          <ac:chgData name="Gaita Matteo" userId="S::matteo.gaita@exprivia.com::3b34493c-787a-4579-8e1b-874cb6e86215" providerId="AD" clId="Web-{00000000-0000-0000-0000-000000000000}" dt="2026-10-06T08:16:07.976" v="386" actId="1076"/>
          <ac:spMkLst>
            <pc:docMk/>
            <pc:sldMk cId="2331556838" sldId="2147377817"/>
            <ac:spMk id="28" creationId="{34ED3C08-8497-4D9C-BBCF-AB52BDEF4FD6}"/>
          </ac:spMkLst>
        </pc:spChg>
        <pc:spChg chg="add mod">
          <ac:chgData name="Gaita Matteo" userId="S::matteo.gaita@exprivia.com::3b34493c-787a-4579-8e1b-874cb6e86215" providerId="AD" clId="Web-{00000000-0000-0000-0000-000000000000}" dt="2026-10-06T08:16:07.976" v="387" actId="1076"/>
          <ac:spMkLst>
            <pc:docMk/>
            <pc:sldMk cId="2331556838" sldId="2147377817"/>
            <ac:spMk id="29" creationId="{9C3DE8F8-EA85-4F96-A24F-9444A87939F8}"/>
          </ac:spMkLst>
        </pc:spChg>
        <pc:spChg chg="add mod">
          <ac:chgData name="Gaita Matteo" userId="S::matteo.gaita@exprivia.com::3b34493c-787a-4579-8e1b-874cb6e86215" providerId="AD" clId="Web-{00000000-0000-0000-0000-000000000000}" dt="2026-10-06T08:16:07.992" v="388" actId="1076"/>
          <ac:spMkLst>
            <pc:docMk/>
            <pc:sldMk cId="2331556838" sldId="2147377817"/>
            <ac:spMk id="30" creationId="{7D007E76-AC74-40AB-972F-30BA53CD3799}"/>
          </ac:spMkLst>
        </pc:spChg>
        <pc:spChg chg="add mod">
          <ac:chgData name="Gaita Matteo" userId="S::matteo.gaita@exprivia.com::3b34493c-787a-4579-8e1b-874cb6e86215" providerId="AD" clId="Web-{00000000-0000-0000-0000-000000000000}" dt="2026-10-06T08:16:07.992" v="389" actId="1076"/>
          <ac:spMkLst>
            <pc:docMk/>
            <pc:sldMk cId="2331556838" sldId="2147377817"/>
            <ac:spMk id="31" creationId="{A2750B31-D67A-DC43-8378-278731AF93C2}"/>
          </ac:spMkLst>
        </pc:spChg>
        <pc:spChg chg="add mod">
          <ac:chgData name="Gaita Matteo" userId="S::matteo.gaita@exprivia.com::3b34493c-787a-4579-8e1b-874cb6e86215" providerId="AD" clId="Web-{00000000-0000-0000-0000-000000000000}" dt="2026-10-06T08:16:08.008" v="390" actId="1076"/>
          <ac:spMkLst>
            <pc:docMk/>
            <pc:sldMk cId="2331556838" sldId="2147377817"/>
            <ac:spMk id="32" creationId="{A708A207-B0A2-7B51-DA74-1B7253732487}"/>
          </ac:spMkLst>
        </pc:spChg>
        <pc:grpChg chg="add mod">
          <ac:chgData name="Gaita Matteo" userId="S::matteo.gaita@exprivia.com::3b34493c-787a-4579-8e1b-874cb6e86215" providerId="AD" clId="Web-{00000000-0000-0000-0000-000000000000}" dt="2026-10-06T08:16:07.945" v="383" actId="1076"/>
          <ac:grpSpMkLst>
            <pc:docMk/>
            <pc:sldMk cId="2331556838" sldId="2147377817"/>
            <ac:grpSpMk id="16" creationId="{09397726-CEC7-3103-E7E5-F1F5823614FC}"/>
          </ac:grpSpMkLst>
        </pc:grpChg>
      </pc:sldChg>
      <pc:sldChg chg="addSp delSp">
        <pc:chgData name="Gaita Matteo" userId="S::matteo.gaita@exprivia.com::3b34493c-787a-4579-8e1b-874cb6e86215" providerId="AD" clId="Web-{00000000-0000-0000-0000-000000000000}" dt="2026-10-08T15:16:28.228" v="820"/>
        <pc:sldMkLst>
          <pc:docMk/>
          <pc:sldMk cId="2333296320" sldId="2147377818"/>
        </pc:sldMkLst>
        <pc:spChg chg="add">
          <ac:chgData name="Gaita Matteo" userId="S::matteo.gaita@exprivia.com::3b34493c-787a-4579-8e1b-874cb6e86215" providerId="AD" clId="Web-{00000000-0000-0000-0000-000000000000}" dt="2026-10-08T15:16:28.228" v="820"/>
          <ac:spMkLst>
            <pc:docMk/>
            <pc:sldMk cId="2333296320" sldId="2147377818"/>
            <ac:spMk id="5" creationId="{0A60CCE5-6236-901F-8C24-E9A16DC625C3}"/>
          </ac:spMkLst>
        </pc:spChg>
        <pc:spChg chg="add">
          <ac:chgData name="Gaita Matteo" userId="S::matteo.gaita@exprivia.com::3b34493c-787a-4579-8e1b-874cb6e86215" providerId="AD" clId="Web-{00000000-0000-0000-0000-000000000000}" dt="2026-10-08T15:16:28.228" v="820"/>
          <ac:spMkLst>
            <pc:docMk/>
            <pc:sldMk cId="2333296320" sldId="2147377818"/>
            <ac:spMk id="6" creationId="{8A46ED92-41D1-9CF7-93EF-E479E2E882B7}"/>
          </ac:spMkLst>
        </pc:spChg>
        <pc:spChg chg="del">
          <ac:chgData name="Gaita Matteo" userId="S::matteo.gaita@exprivia.com::3b34493c-787a-4579-8e1b-874cb6e86215" providerId="AD" clId="Web-{00000000-0000-0000-0000-000000000000}" dt="2026-10-08T15:16:26.275" v="819"/>
          <ac:spMkLst>
            <pc:docMk/>
            <pc:sldMk cId="2333296320" sldId="2147377818"/>
            <ac:spMk id="7" creationId="{6464CF7A-F7D3-7214-75DC-88FF953E6147}"/>
          </ac:spMkLst>
        </pc:spChg>
        <pc:spChg chg="del">
          <ac:chgData name="Gaita Matteo" userId="S::matteo.gaita@exprivia.com::3b34493c-787a-4579-8e1b-874cb6e86215" providerId="AD" clId="Web-{00000000-0000-0000-0000-000000000000}" dt="2026-10-08T15:16:26.259" v="818"/>
          <ac:spMkLst>
            <pc:docMk/>
            <pc:sldMk cId="2333296320" sldId="2147377818"/>
            <ac:spMk id="8" creationId="{DA25F2D0-C07E-6558-68E9-8617650B3C7B}"/>
          </ac:spMkLst>
        </pc:spChg>
      </pc:sldChg>
      <pc:sldChg chg="addSp delSp modSp">
        <pc:chgData name="Gaita Matteo" userId="S::matteo.gaita@exprivia.com::3b34493c-787a-4579-8e1b-874cb6e86215" providerId="AD" clId="Web-{00000000-0000-0000-0000-000000000000}" dt="2026-10-08T15:19:40.924" v="903" actId="1076"/>
        <pc:sldMkLst>
          <pc:docMk/>
          <pc:sldMk cId="3867350698" sldId="2147377819"/>
        </pc:sldMkLst>
        <pc:spChg chg="add">
          <ac:chgData name="Gaita Matteo" userId="S::matteo.gaita@exprivia.com::3b34493c-787a-4579-8e1b-874cb6e86215" providerId="AD" clId="Web-{00000000-0000-0000-0000-000000000000}" dt="2026-10-06T08:13:20.530" v="320"/>
          <ac:spMkLst>
            <pc:docMk/>
            <pc:sldMk cId="3867350698" sldId="2147377819"/>
            <ac:spMk id="2" creationId="{C87E2444-7238-1E73-F559-30B64940A4F6}"/>
          </ac:spMkLst>
        </pc:spChg>
        <pc:spChg chg="add del mod">
          <ac:chgData name="Gaita Matteo" userId="S::matteo.gaita@exprivia.com::3b34493c-787a-4579-8e1b-874cb6e86215" providerId="AD" clId="Web-{00000000-0000-0000-0000-000000000000}" dt="2026-10-08T15:08:07.222" v="696"/>
          <ac:spMkLst>
            <pc:docMk/>
            <pc:sldMk cId="3867350698" sldId="2147377819"/>
            <ac:spMk id="4" creationId="{8388FB73-6E8A-B162-3ED7-D2F58E30BF16}"/>
          </ac:spMkLst>
        </pc:spChg>
        <pc:spChg chg="del mod">
          <ac:chgData name="Gaita Matteo" userId="S::matteo.gaita@exprivia.com::3b34493c-787a-4579-8e1b-874cb6e86215" providerId="AD" clId="Web-{00000000-0000-0000-0000-000000000000}" dt="2026-10-08T15:08:09.676" v="697"/>
          <ac:spMkLst>
            <pc:docMk/>
            <pc:sldMk cId="3867350698" sldId="2147377819"/>
            <ac:spMk id="6" creationId="{31D44708-DBCE-55D4-7D8D-F224D2C79E9F}"/>
          </ac:spMkLst>
        </pc:spChg>
        <pc:spChg chg="mod">
          <ac:chgData name="Gaita Matteo" userId="S::matteo.gaita@exprivia.com::3b34493c-787a-4579-8e1b-874cb6e86215" providerId="AD" clId="Web-{00000000-0000-0000-0000-000000000000}" dt="2026-10-08T15:08:05.629" v="695" actId="1076"/>
          <ac:spMkLst>
            <pc:docMk/>
            <pc:sldMk cId="3867350698" sldId="2147377819"/>
            <ac:spMk id="7" creationId="{6464CF7A-F7D3-7214-75DC-88FF953E6147}"/>
          </ac:spMkLst>
        </pc:spChg>
        <pc:spChg chg="add mod">
          <ac:chgData name="Gaita Matteo" userId="S::matteo.gaita@exprivia.com::3b34493c-787a-4579-8e1b-874cb6e86215" providerId="AD" clId="Web-{00000000-0000-0000-0000-000000000000}" dt="2026-10-08T15:07:39.924" v="680" actId="20577"/>
          <ac:spMkLst>
            <pc:docMk/>
            <pc:sldMk cId="3867350698" sldId="2147377819"/>
            <ac:spMk id="9" creationId="{F0743B34-20EA-8626-27CC-429F9EBCB27F}"/>
          </ac:spMkLst>
        </pc:spChg>
        <pc:picChg chg="mod">
          <ac:chgData name="Gaita Matteo" userId="S::matteo.gaita@exprivia.com::3b34493c-787a-4579-8e1b-874cb6e86215" providerId="AD" clId="Web-{00000000-0000-0000-0000-000000000000}" dt="2026-10-08T15:19:40.924" v="903" actId="1076"/>
          <ac:picMkLst>
            <pc:docMk/>
            <pc:sldMk cId="3867350698" sldId="2147377819"/>
            <ac:picMk id="5" creationId="{D846263C-8FA6-F4A9-0EED-A7D006A910B4}"/>
          </ac:picMkLst>
        </pc:picChg>
      </pc:sldChg>
      <pc:sldChg chg="addSp delSp modSp">
        <pc:chgData name="Gaita Matteo" userId="S::matteo.gaita@exprivia.com::3b34493c-787a-4579-8e1b-874cb6e86215" providerId="AD" clId="Web-{00000000-0000-0000-0000-000000000000}" dt="2026-10-08T15:19:50.940" v="907" actId="1076"/>
        <pc:sldMkLst>
          <pc:docMk/>
          <pc:sldMk cId="3056195940" sldId="2147377820"/>
        </pc:sldMkLst>
        <pc:spChg chg="add">
          <ac:chgData name="Gaita Matteo" userId="S::matteo.gaita@exprivia.com::3b34493c-787a-4579-8e1b-874cb6e86215" providerId="AD" clId="Web-{00000000-0000-0000-0000-000000000000}" dt="2026-10-06T08:13:26.327" v="322"/>
          <ac:spMkLst>
            <pc:docMk/>
            <pc:sldMk cId="3056195940" sldId="2147377820"/>
            <ac:spMk id="2" creationId="{6CC659D5-7EBF-7EB1-0422-593BF9C797B2}"/>
          </ac:spMkLst>
        </pc:spChg>
        <pc:spChg chg="add mod">
          <ac:chgData name="Gaita Matteo" userId="S::matteo.gaita@exprivia.com::3b34493c-787a-4579-8e1b-874cb6e86215" providerId="AD" clId="Web-{00000000-0000-0000-0000-000000000000}" dt="2026-10-08T15:09:36.851" v="730" actId="20577"/>
          <ac:spMkLst>
            <pc:docMk/>
            <pc:sldMk cId="3056195940" sldId="2147377820"/>
            <ac:spMk id="4" creationId="{EF444A58-3A3F-A62E-6AE0-71A83FF553AA}"/>
          </ac:spMkLst>
        </pc:spChg>
        <pc:spChg chg="del mod">
          <ac:chgData name="Gaita Matteo" userId="S::matteo.gaita@exprivia.com::3b34493c-787a-4579-8e1b-874cb6e86215" providerId="AD" clId="Web-{00000000-0000-0000-0000-000000000000}" dt="2026-10-08T15:08:42.693" v="708"/>
          <ac:spMkLst>
            <pc:docMk/>
            <pc:sldMk cId="3056195940" sldId="2147377820"/>
            <ac:spMk id="5" creationId="{6464CF7A-F7D3-7214-75DC-88FF953E6147}"/>
          </ac:spMkLst>
        </pc:spChg>
        <pc:spChg chg="del mod">
          <ac:chgData name="Gaita Matteo" userId="S::matteo.gaita@exprivia.com::3b34493c-787a-4579-8e1b-874cb6e86215" providerId="AD" clId="Web-{00000000-0000-0000-0000-000000000000}" dt="2026-10-08T15:08:42.693" v="707"/>
          <ac:spMkLst>
            <pc:docMk/>
            <pc:sldMk cId="3056195940" sldId="2147377820"/>
            <ac:spMk id="6" creationId="{06246274-580F-BD90-05C6-5A9B000A17B4}"/>
          </ac:spMkLst>
        </pc:spChg>
        <pc:spChg chg="mod">
          <ac:chgData name="Gaita Matteo" userId="S::matteo.gaita@exprivia.com::3b34493c-787a-4579-8e1b-874cb6e86215" providerId="AD" clId="Web-{00000000-0000-0000-0000-000000000000}" dt="2026-10-08T15:19:50.940" v="905" actId="1076"/>
          <ac:spMkLst>
            <pc:docMk/>
            <pc:sldMk cId="3056195940" sldId="2147377820"/>
            <ac:spMk id="9" creationId="{D31AD713-4C1F-D2E7-513F-03DBA2AD40C2}"/>
          </ac:spMkLst>
        </pc:spChg>
        <pc:spChg chg="mod">
          <ac:chgData name="Gaita Matteo" userId="S::matteo.gaita@exprivia.com::3b34493c-787a-4579-8e1b-874cb6e86215" providerId="AD" clId="Web-{00000000-0000-0000-0000-000000000000}" dt="2026-10-08T15:08:41.130" v="706" actId="1076"/>
          <ac:spMkLst>
            <pc:docMk/>
            <pc:sldMk cId="3056195940" sldId="2147377820"/>
            <ac:spMk id="10" creationId="{2CC883EB-4BE7-877F-F33E-64944AFF1E7A}"/>
          </ac:spMkLst>
        </pc:spChg>
        <pc:spChg chg="mod">
          <ac:chgData name="Gaita Matteo" userId="S::matteo.gaita@exprivia.com::3b34493c-787a-4579-8e1b-874cb6e86215" providerId="AD" clId="Web-{00000000-0000-0000-0000-000000000000}" dt="2026-10-08T15:19:50.940" v="907" actId="1076"/>
          <ac:spMkLst>
            <pc:docMk/>
            <pc:sldMk cId="3056195940" sldId="2147377820"/>
            <ac:spMk id="12" creationId="{3C4398DB-17DE-41F2-EA48-CC14B8062EE3}"/>
          </ac:spMkLst>
        </pc:spChg>
        <pc:spChg chg="add mod">
          <ac:chgData name="Gaita Matteo" userId="S::matteo.gaita@exprivia.com::3b34493c-787a-4579-8e1b-874cb6e86215" providerId="AD" clId="Web-{00000000-0000-0000-0000-000000000000}" dt="2026-10-08T15:08:25.317" v="703" actId="20577"/>
          <ac:spMkLst>
            <pc:docMk/>
            <pc:sldMk cId="3056195940" sldId="2147377820"/>
            <ac:spMk id="13" creationId="{B3FAB723-1577-0449-3DE0-4AC0B352D5B3}"/>
          </ac:spMkLst>
        </pc:spChg>
        <pc:picChg chg="mod">
          <ac:chgData name="Gaita Matteo" userId="S::matteo.gaita@exprivia.com::3b34493c-787a-4579-8e1b-874cb6e86215" providerId="AD" clId="Web-{00000000-0000-0000-0000-000000000000}" dt="2026-10-08T15:19:50.924" v="904" actId="1076"/>
          <ac:picMkLst>
            <pc:docMk/>
            <pc:sldMk cId="3056195940" sldId="2147377820"/>
            <ac:picMk id="8" creationId="{6470F48E-C616-119E-10A8-AE8A1B6A4124}"/>
          </ac:picMkLst>
        </pc:picChg>
        <pc:picChg chg="mod">
          <ac:chgData name="Gaita Matteo" userId="S::matteo.gaita@exprivia.com::3b34493c-787a-4579-8e1b-874cb6e86215" providerId="AD" clId="Web-{00000000-0000-0000-0000-000000000000}" dt="2026-10-08T15:19:50.940" v="906" actId="1076"/>
          <ac:picMkLst>
            <pc:docMk/>
            <pc:sldMk cId="3056195940" sldId="2147377820"/>
            <ac:picMk id="11" creationId="{BB7A1880-4951-0FAF-63D6-703E2EC46D22}"/>
          </ac:picMkLst>
        </pc:picChg>
      </pc:sldChg>
      <pc:sldChg chg="addSp delSp modSp">
        <pc:chgData name="Gaita Matteo" userId="S::matteo.gaita@exprivia.com::3b34493c-787a-4579-8e1b-874cb6e86215" providerId="AD" clId="Web-{00000000-0000-0000-0000-000000000000}" dt="2026-10-08T15:19:56.893" v="908" actId="1076"/>
        <pc:sldMkLst>
          <pc:docMk/>
          <pc:sldMk cId="1831375093" sldId="2147377821"/>
        </pc:sldMkLst>
        <pc:spChg chg="add">
          <ac:chgData name="Gaita Matteo" userId="S::matteo.gaita@exprivia.com::3b34493c-787a-4579-8e1b-874cb6e86215" providerId="AD" clId="Web-{00000000-0000-0000-0000-000000000000}" dt="2026-10-06T08:13:33.796" v="324"/>
          <ac:spMkLst>
            <pc:docMk/>
            <pc:sldMk cId="1831375093" sldId="2147377821"/>
            <ac:spMk id="2" creationId="{C09F6BC9-78FF-1BC4-7DC0-7F633BC9CC8C}"/>
          </ac:spMkLst>
        </pc:spChg>
        <pc:spChg chg="add del mod">
          <ac:chgData name="Gaita Matteo" userId="S::matteo.gaita@exprivia.com::3b34493c-787a-4579-8e1b-874cb6e86215" providerId="AD" clId="Web-{00000000-0000-0000-0000-000000000000}" dt="2026-10-08T15:09:23.194" v="727"/>
          <ac:spMkLst>
            <pc:docMk/>
            <pc:sldMk cId="1831375093" sldId="2147377821"/>
            <ac:spMk id="4" creationId="{D39BF7DC-40DE-4737-F994-2F305B8B1FDC}"/>
          </ac:spMkLst>
        </pc:spChg>
        <pc:spChg chg="del mod">
          <ac:chgData name="Gaita Matteo" userId="S::matteo.gaita@exprivia.com::3b34493c-787a-4579-8e1b-874cb6e86215" providerId="AD" clId="Web-{00000000-0000-0000-0000-000000000000}" dt="2026-10-08T15:09:26.460" v="728"/>
          <ac:spMkLst>
            <pc:docMk/>
            <pc:sldMk cId="1831375093" sldId="2147377821"/>
            <ac:spMk id="6" creationId="{31D44708-DBCE-55D4-7D8D-F224D2C79E9F}"/>
          </ac:spMkLst>
        </pc:spChg>
        <pc:spChg chg="mod">
          <ac:chgData name="Gaita Matteo" userId="S::matteo.gaita@exprivia.com::3b34493c-787a-4579-8e1b-874cb6e86215" providerId="AD" clId="Web-{00000000-0000-0000-0000-000000000000}" dt="2026-10-08T15:09:19.882" v="726" actId="1076"/>
          <ac:spMkLst>
            <pc:docMk/>
            <pc:sldMk cId="1831375093" sldId="2147377821"/>
            <ac:spMk id="7" creationId="{6464CF7A-F7D3-7214-75DC-88FF953E6147}"/>
          </ac:spMkLst>
        </pc:spChg>
        <pc:spChg chg="add mod">
          <ac:chgData name="Gaita Matteo" userId="S::matteo.gaita@exprivia.com::3b34493c-787a-4579-8e1b-874cb6e86215" providerId="AD" clId="Web-{00000000-0000-0000-0000-000000000000}" dt="2026-10-08T15:08:54.849" v="713" actId="20577"/>
          <ac:spMkLst>
            <pc:docMk/>
            <pc:sldMk cId="1831375093" sldId="2147377821"/>
            <ac:spMk id="9" creationId="{B98E64D4-195F-9637-0284-C85E4BFA51E5}"/>
          </ac:spMkLst>
        </pc:spChg>
        <pc:picChg chg="mod">
          <ac:chgData name="Gaita Matteo" userId="S::matteo.gaita@exprivia.com::3b34493c-787a-4579-8e1b-874cb6e86215" providerId="AD" clId="Web-{00000000-0000-0000-0000-000000000000}" dt="2026-10-08T15:19:56.893" v="908" actId="1076"/>
          <ac:picMkLst>
            <pc:docMk/>
            <pc:sldMk cId="1831375093" sldId="2147377821"/>
            <ac:picMk id="5" creationId="{E2CDCB47-E5B6-AEDE-4437-FAA3FC7C569F}"/>
          </ac:picMkLst>
        </pc:picChg>
      </pc:sldChg>
      <pc:sldChg chg="addSp delSp modSp">
        <pc:chgData name="Gaita Matteo" userId="S::matteo.gaita@exprivia.com::3b34493c-787a-4579-8e1b-874cb6e86215" providerId="AD" clId="Web-{00000000-0000-0000-0000-000000000000}" dt="2026-10-08T15:20:05.769" v="920" actId="1076"/>
        <pc:sldMkLst>
          <pc:docMk/>
          <pc:sldMk cId="3579568964" sldId="2147377822"/>
        </pc:sldMkLst>
        <pc:spChg chg="add">
          <ac:chgData name="Gaita Matteo" userId="S::matteo.gaita@exprivia.com::3b34493c-787a-4579-8e1b-874cb6e86215" providerId="AD" clId="Web-{00000000-0000-0000-0000-000000000000}" dt="2026-10-06T08:13:39.015" v="326"/>
          <ac:spMkLst>
            <pc:docMk/>
            <pc:sldMk cId="3579568964" sldId="2147377822"/>
            <ac:spMk id="2" creationId="{466EF475-5560-5FD5-B7F3-4643C96B1AB9}"/>
          </ac:spMkLst>
        </pc:spChg>
        <pc:spChg chg="add mod">
          <ac:chgData name="Gaita Matteo" userId="S::matteo.gaita@exprivia.com::3b34493c-787a-4579-8e1b-874cb6e86215" providerId="AD" clId="Web-{00000000-0000-0000-0000-000000000000}" dt="2026-10-08T15:10:09.009" v="741" actId="20577"/>
          <ac:spMkLst>
            <pc:docMk/>
            <pc:sldMk cId="3579568964" sldId="2147377822"/>
            <ac:spMk id="5" creationId="{08D2B61A-FAE8-5E79-EDCF-999466B6BAB2}"/>
          </ac:spMkLst>
        </pc:spChg>
        <pc:spChg chg="mod">
          <ac:chgData name="Gaita Matteo" userId="S::matteo.gaita@exprivia.com::3b34493c-787a-4579-8e1b-874cb6e86215" providerId="AD" clId="Web-{00000000-0000-0000-0000-000000000000}" dt="2026-10-08T15:20:05.691" v="909" actId="1076"/>
          <ac:spMkLst>
            <pc:docMk/>
            <pc:sldMk cId="3579568964" sldId="2147377822"/>
            <ac:spMk id="6" creationId="{7DE5A19C-3842-FC2F-2EBA-657F311D373C}"/>
          </ac:spMkLst>
        </pc:spChg>
        <pc:spChg chg="del mod">
          <ac:chgData name="Gaita Matteo" userId="S::matteo.gaita@exprivia.com::3b34493c-787a-4579-8e1b-874cb6e86215" providerId="AD" clId="Web-{00000000-0000-0000-0000-000000000000}" dt="2026-10-08T15:10:17.947" v="745"/>
          <ac:spMkLst>
            <pc:docMk/>
            <pc:sldMk cId="3579568964" sldId="2147377822"/>
            <ac:spMk id="13" creationId="{A1DC7D64-DDDB-5B3E-E303-039A4A8F4B3F}"/>
          </ac:spMkLst>
        </pc:spChg>
        <pc:spChg chg="del mod">
          <ac:chgData name="Gaita Matteo" userId="S::matteo.gaita@exprivia.com::3b34493c-787a-4579-8e1b-874cb6e86215" providerId="AD" clId="Web-{00000000-0000-0000-0000-000000000000}" dt="2026-10-08T15:10:17.947" v="744"/>
          <ac:spMkLst>
            <pc:docMk/>
            <pc:sldMk cId="3579568964" sldId="2147377822"/>
            <ac:spMk id="14" creationId="{865735CD-7A2D-047B-22A7-983FE1661723}"/>
          </ac:spMkLst>
        </pc:spChg>
        <pc:spChg chg="mod">
          <ac:chgData name="Gaita Matteo" userId="S::matteo.gaita@exprivia.com::3b34493c-787a-4579-8e1b-874cb6e86215" providerId="AD" clId="Web-{00000000-0000-0000-0000-000000000000}" dt="2026-10-08T15:10:16.634" v="743" actId="1076"/>
          <ac:spMkLst>
            <pc:docMk/>
            <pc:sldMk cId="3579568964" sldId="2147377822"/>
            <ac:spMk id="15" creationId="{62614FC9-E772-13E5-94A6-C5052CF4727D}"/>
          </ac:spMkLst>
        </pc:spChg>
        <pc:spChg chg="add mod">
          <ac:chgData name="Gaita Matteo" userId="S::matteo.gaita@exprivia.com::3b34493c-787a-4579-8e1b-874cb6e86215" providerId="AD" clId="Web-{00000000-0000-0000-0000-000000000000}" dt="2026-10-08T15:10:00.102" v="738" actId="20577"/>
          <ac:spMkLst>
            <pc:docMk/>
            <pc:sldMk cId="3579568964" sldId="2147377822"/>
            <ac:spMk id="18" creationId="{502DAC7C-649B-B4BA-8729-68C784BF3211}"/>
          </ac:spMkLst>
        </pc:spChg>
        <pc:picChg chg="mod">
          <ac:chgData name="Gaita Matteo" userId="S::matteo.gaita@exprivia.com::3b34493c-787a-4579-8e1b-874cb6e86215" providerId="AD" clId="Web-{00000000-0000-0000-0000-000000000000}" dt="2026-10-08T15:20:05.706" v="910" actId="1076"/>
          <ac:picMkLst>
            <pc:docMk/>
            <pc:sldMk cId="3579568964" sldId="2147377822"/>
            <ac:picMk id="8" creationId="{D53FE15F-7DDD-0366-CE90-A94156507E6A}"/>
          </ac:picMkLst>
        </pc:picChg>
        <pc:picChg chg="mod">
          <ac:chgData name="Gaita Matteo" userId="S::matteo.gaita@exprivia.com::3b34493c-787a-4579-8e1b-874cb6e86215" providerId="AD" clId="Web-{00000000-0000-0000-0000-000000000000}" dt="2026-10-08T15:20:05.706" v="911" actId="1076"/>
          <ac:picMkLst>
            <pc:docMk/>
            <pc:sldMk cId="3579568964" sldId="2147377822"/>
            <ac:picMk id="10" creationId="{E552ADD6-40CD-8BCF-BAC5-F73D126224F4}"/>
          </ac:picMkLst>
        </pc:picChg>
        <pc:inkChg chg="mod">
          <ac:chgData name="Gaita Matteo" userId="S::matteo.gaita@exprivia.com::3b34493c-787a-4579-8e1b-874cb6e86215" providerId="AD" clId="Web-{00000000-0000-0000-0000-000000000000}" dt="2026-10-08T15:20:05.722" v="913" actId="1076"/>
          <ac:inkMkLst>
            <pc:docMk/>
            <pc:sldMk cId="3579568964" sldId="2147377822"/>
            <ac:inkMk id="3" creationId="{40BAC840-A9ED-CC55-6624-F058A25091BE}"/>
          </ac:inkMkLst>
        </pc:inkChg>
        <pc:inkChg chg="mod">
          <ac:chgData name="Gaita Matteo" userId="S::matteo.gaita@exprivia.com::3b34493c-787a-4579-8e1b-874cb6e86215" providerId="AD" clId="Web-{00000000-0000-0000-0000-000000000000}" dt="2026-10-08T15:20:05.722" v="914" actId="1076"/>
          <ac:inkMkLst>
            <pc:docMk/>
            <pc:sldMk cId="3579568964" sldId="2147377822"/>
            <ac:inkMk id="7" creationId="{35F00534-A7AE-31C0-B2A0-155B55D30744}"/>
          </ac:inkMkLst>
        </pc:inkChg>
        <pc:inkChg chg="mod">
          <ac:chgData name="Gaita Matteo" userId="S::matteo.gaita@exprivia.com::3b34493c-787a-4579-8e1b-874cb6e86215" providerId="AD" clId="Web-{00000000-0000-0000-0000-000000000000}" dt="2026-10-08T15:20:05.737" v="915" actId="1076"/>
          <ac:inkMkLst>
            <pc:docMk/>
            <pc:sldMk cId="3579568964" sldId="2147377822"/>
            <ac:inkMk id="9" creationId="{99A060A6-23CC-EB25-8438-8C4061F1472B}"/>
          </ac:inkMkLst>
        </pc:inkChg>
        <pc:inkChg chg="mod">
          <ac:chgData name="Gaita Matteo" userId="S::matteo.gaita@exprivia.com::3b34493c-787a-4579-8e1b-874cb6e86215" providerId="AD" clId="Web-{00000000-0000-0000-0000-000000000000}" dt="2026-10-08T15:20:05.737" v="916" actId="1076"/>
          <ac:inkMkLst>
            <pc:docMk/>
            <pc:sldMk cId="3579568964" sldId="2147377822"/>
            <ac:inkMk id="11" creationId="{A8760B67-D9EC-6147-C993-506FAC04F7D9}"/>
          </ac:inkMkLst>
        </pc:inkChg>
        <pc:inkChg chg="mod">
          <ac:chgData name="Gaita Matteo" userId="S::matteo.gaita@exprivia.com::3b34493c-787a-4579-8e1b-874cb6e86215" providerId="AD" clId="Web-{00000000-0000-0000-0000-000000000000}" dt="2026-10-08T15:20:05.753" v="917" actId="1076"/>
          <ac:inkMkLst>
            <pc:docMk/>
            <pc:sldMk cId="3579568964" sldId="2147377822"/>
            <ac:inkMk id="16" creationId="{34270DA1-8C31-BB98-BE3D-63FE48853831}"/>
          </ac:inkMkLst>
        </pc:inkChg>
        <pc:inkChg chg="mod">
          <ac:chgData name="Gaita Matteo" userId="S::matteo.gaita@exprivia.com::3b34493c-787a-4579-8e1b-874cb6e86215" providerId="AD" clId="Web-{00000000-0000-0000-0000-000000000000}" dt="2026-10-08T15:20:05.753" v="918" actId="1076"/>
          <ac:inkMkLst>
            <pc:docMk/>
            <pc:sldMk cId="3579568964" sldId="2147377822"/>
            <ac:inkMk id="19" creationId="{1D995993-8417-CFD0-BD30-92F5A0954097}"/>
          </ac:inkMkLst>
        </pc:inkChg>
        <pc:inkChg chg="mod">
          <ac:chgData name="Gaita Matteo" userId="S::matteo.gaita@exprivia.com::3b34493c-787a-4579-8e1b-874cb6e86215" providerId="AD" clId="Web-{00000000-0000-0000-0000-000000000000}" dt="2026-10-08T15:20:05.769" v="919" actId="1076"/>
          <ac:inkMkLst>
            <pc:docMk/>
            <pc:sldMk cId="3579568964" sldId="2147377822"/>
            <ac:inkMk id="20" creationId="{713D5A4A-CACF-E699-6B3B-297378308476}"/>
          </ac:inkMkLst>
        </pc:inkChg>
        <pc:inkChg chg="mod">
          <ac:chgData name="Gaita Matteo" userId="S::matteo.gaita@exprivia.com::3b34493c-787a-4579-8e1b-874cb6e86215" providerId="AD" clId="Web-{00000000-0000-0000-0000-000000000000}" dt="2026-10-08T15:20:05.769" v="920" actId="1076"/>
          <ac:inkMkLst>
            <pc:docMk/>
            <pc:sldMk cId="3579568964" sldId="2147377822"/>
            <ac:inkMk id="21" creationId="{86092140-DBA4-ADEE-787B-2D72D83E54FF}"/>
          </ac:inkMkLst>
        </pc:inkChg>
        <pc:cxnChg chg="mod">
          <ac:chgData name="Gaita Matteo" userId="S::matteo.gaita@exprivia.com::3b34493c-787a-4579-8e1b-874cb6e86215" providerId="AD" clId="Web-{00000000-0000-0000-0000-000000000000}" dt="2026-10-08T15:20:05.706" v="912" actId="1076"/>
          <ac:cxnSpMkLst>
            <pc:docMk/>
            <pc:sldMk cId="3579568964" sldId="2147377822"/>
            <ac:cxnSpMk id="12" creationId="{7F7E58B1-D4EA-A562-47AE-94F13A851253}"/>
          </ac:cxnSpMkLst>
        </pc:cxnChg>
      </pc:sldChg>
      <pc:sldChg chg="add">
        <pc:chgData name="Gaita Matteo" userId="S::matteo.gaita@exprivia.com::3b34493c-787a-4579-8e1b-874cb6e86215" providerId="AD" clId="Web-{00000000-0000-0000-0000-000000000000}" dt="2026-10-06T07:49:14.259" v="266"/>
        <pc:sldMkLst>
          <pc:docMk/>
          <pc:sldMk cId="1634848485" sldId="2147377823"/>
        </pc:sldMkLst>
      </pc:sldChg>
      <pc:sldChg chg="add">
        <pc:chgData name="Gaita Matteo" userId="S::matteo.gaita@exprivia.com::3b34493c-787a-4579-8e1b-874cb6e86215" providerId="AD" clId="Web-{00000000-0000-0000-0000-000000000000}" dt="2026-10-06T07:49:24.666" v="268"/>
        <pc:sldMkLst>
          <pc:docMk/>
          <pc:sldMk cId="1281900040" sldId="2147377824"/>
        </pc:sldMkLst>
      </pc:sldChg>
      <pc:sldChg chg="add">
        <pc:chgData name="Gaita Matteo" userId="S::matteo.gaita@exprivia.com::3b34493c-787a-4579-8e1b-874cb6e86215" providerId="AD" clId="Web-{00000000-0000-0000-0000-000000000000}" dt="2026-10-06T07:49:40.839" v="270"/>
        <pc:sldMkLst>
          <pc:docMk/>
          <pc:sldMk cId="1593610539" sldId="2147377825"/>
        </pc:sldMkLst>
      </pc:sldChg>
      <pc:sldChg chg="add">
        <pc:chgData name="Gaita Matteo" userId="S::matteo.gaita@exprivia.com::3b34493c-787a-4579-8e1b-874cb6e86215" providerId="AD" clId="Web-{00000000-0000-0000-0000-000000000000}" dt="2026-10-06T07:50:00.591" v="272"/>
        <pc:sldMkLst>
          <pc:docMk/>
          <pc:sldMk cId="3038819480" sldId="2147377826"/>
        </pc:sldMkLst>
      </pc:sldChg>
      <pc:sldChg chg="add">
        <pc:chgData name="Gaita Matteo" userId="S::matteo.gaita@exprivia.com::3b34493c-787a-4579-8e1b-874cb6e86215" providerId="AD" clId="Web-{00000000-0000-0000-0000-000000000000}" dt="2026-10-06T07:52:09.211" v="274"/>
        <pc:sldMkLst>
          <pc:docMk/>
          <pc:sldMk cId="605800329" sldId="2147377827"/>
        </pc:sldMkLst>
      </pc:sldChg>
      <pc:sldChg chg="addSp delSp modSp">
        <pc:chgData name="Gaita Matteo" userId="S::matteo.gaita@exprivia.com::3b34493c-787a-4579-8e1b-874cb6e86215" providerId="AD" clId="Web-{00000000-0000-0000-0000-000000000000}" dt="2026-10-08T15:17:07.527" v="821" actId="1076"/>
        <pc:sldMkLst>
          <pc:docMk/>
          <pc:sldMk cId="3598641697" sldId="2147377828"/>
        </pc:sldMkLst>
        <pc:spChg chg="add">
          <ac:chgData name="Gaita Matteo" userId="S::matteo.gaita@exprivia.com::3b34493c-787a-4579-8e1b-874cb6e86215" providerId="AD" clId="Web-{00000000-0000-0000-0000-000000000000}" dt="2026-10-08T14:52:25.963" v="397"/>
          <ac:spMkLst>
            <pc:docMk/>
            <pc:sldMk cId="3598641697" sldId="2147377828"/>
            <ac:spMk id="2" creationId="{B9A6C1BD-9970-6713-2D83-75168608E412}"/>
          </ac:spMkLst>
        </pc:spChg>
        <pc:spChg chg="add">
          <ac:chgData name="Gaita Matteo" userId="S::matteo.gaita@exprivia.com::3b34493c-787a-4579-8e1b-874cb6e86215" providerId="AD" clId="Web-{00000000-0000-0000-0000-000000000000}" dt="2026-10-08T14:52:25.963" v="397"/>
          <ac:spMkLst>
            <pc:docMk/>
            <pc:sldMk cId="3598641697" sldId="2147377828"/>
            <ac:spMk id="3" creationId="{A0CECD34-92A6-120E-C438-B5E774C52526}"/>
          </ac:spMkLst>
        </pc:spChg>
        <pc:spChg chg="del">
          <ac:chgData name="Gaita Matteo" userId="S::matteo.gaita@exprivia.com::3b34493c-787a-4579-8e1b-874cb6e86215" providerId="AD" clId="Web-{00000000-0000-0000-0000-000000000000}" dt="2026-10-08T14:52:24.682" v="396"/>
          <ac:spMkLst>
            <pc:docMk/>
            <pc:sldMk cId="3598641697" sldId="2147377828"/>
            <ac:spMk id="8" creationId="{B64134ED-F857-4466-DCC4-4F7B900166B8}"/>
          </ac:spMkLst>
        </pc:spChg>
        <pc:spChg chg="del">
          <ac:chgData name="Gaita Matteo" userId="S::matteo.gaita@exprivia.com::3b34493c-787a-4579-8e1b-874cb6e86215" providerId="AD" clId="Web-{00000000-0000-0000-0000-000000000000}" dt="2026-10-08T14:52:24.682" v="395"/>
          <ac:spMkLst>
            <pc:docMk/>
            <pc:sldMk cId="3598641697" sldId="2147377828"/>
            <ac:spMk id="58" creationId="{B9A6C1BD-9970-6713-2D83-75168608E412}"/>
          </ac:spMkLst>
        </pc:spChg>
        <pc:spChg chg="del">
          <ac:chgData name="Gaita Matteo" userId="S::matteo.gaita@exprivia.com::3b34493c-787a-4579-8e1b-874cb6e86215" providerId="AD" clId="Web-{00000000-0000-0000-0000-000000000000}" dt="2026-10-08T14:52:24.682" v="394"/>
          <ac:spMkLst>
            <pc:docMk/>
            <pc:sldMk cId="3598641697" sldId="2147377828"/>
            <ac:spMk id="61" creationId="{A0CECD34-92A6-120E-C438-B5E774C52526}"/>
          </ac:spMkLst>
        </pc:spChg>
        <pc:spChg chg="del">
          <ac:chgData name="Gaita Matteo" userId="S::matteo.gaita@exprivia.com::3b34493c-787a-4579-8e1b-874cb6e86215" providerId="AD" clId="Web-{00000000-0000-0000-0000-000000000000}" dt="2026-10-08T14:52:24.682" v="393"/>
          <ac:spMkLst>
            <pc:docMk/>
            <pc:sldMk cId="3598641697" sldId="2147377828"/>
            <ac:spMk id="111" creationId="{41BAF005-26A5-772B-804A-5FB941ED869E}"/>
          </ac:spMkLst>
        </pc:spChg>
        <pc:picChg chg="mod">
          <ac:chgData name="Gaita Matteo" userId="S::matteo.gaita@exprivia.com::3b34493c-787a-4579-8e1b-874cb6e86215" providerId="AD" clId="Web-{00000000-0000-0000-0000-000000000000}" dt="2026-10-08T15:17:07.527" v="821" actId="1076"/>
          <ac:picMkLst>
            <pc:docMk/>
            <pc:sldMk cId="3598641697" sldId="2147377828"/>
            <ac:picMk id="4" creationId="{E8E62556-7E32-1948-8880-1B3ACDF64D3F}"/>
          </ac:picMkLst>
        </pc:picChg>
      </pc:sldChg>
      <pc:sldChg chg="addSp delSp modSp">
        <pc:chgData name="Gaita Matteo" userId="S::matteo.gaita@exprivia.com::3b34493c-787a-4579-8e1b-874cb6e86215" providerId="AD" clId="Web-{00000000-0000-0000-0000-000000000000}" dt="2026-10-08T15:17:37.606" v="837" actId="1076"/>
        <pc:sldMkLst>
          <pc:docMk/>
          <pc:sldMk cId="568935223" sldId="2147377829"/>
        </pc:sldMkLst>
        <pc:spChg chg="add">
          <ac:chgData name="Gaita Matteo" userId="S::matteo.gaita@exprivia.com::3b34493c-787a-4579-8e1b-874cb6e86215" providerId="AD" clId="Web-{00000000-0000-0000-0000-000000000000}" dt="2026-10-08T14:53:28.076" v="409"/>
          <ac:spMkLst>
            <pc:docMk/>
            <pc:sldMk cId="568935223" sldId="2147377829"/>
            <ac:spMk id="2" creationId="{4F3409B7-F18D-11A2-FDEE-096A456A6390}"/>
          </ac:spMkLst>
        </pc:spChg>
        <pc:spChg chg="add">
          <ac:chgData name="Gaita Matteo" userId="S::matteo.gaita@exprivia.com::3b34493c-787a-4579-8e1b-874cb6e86215" providerId="AD" clId="Web-{00000000-0000-0000-0000-000000000000}" dt="2026-10-08T14:53:28.076" v="409"/>
          <ac:spMkLst>
            <pc:docMk/>
            <pc:sldMk cId="568935223" sldId="2147377829"/>
            <ac:spMk id="4" creationId="{86E8E0FC-4E1F-ED84-ED69-1FE6E5550F6D}"/>
          </ac:spMkLst>
        </pc:spChg>
        <pc:spChg chg="mod">
          <ac:chgData name="Gaita Matteo" userId="S::matteo.gaita@exprivia.com::3b34493c-787a-4579-8e1b-874cb6e86215" providerId="AD" clId="Web-{00000000-0000-0000-0000-000000000000}" dt="2026-10-08T15:17:37.512" v="830" actId="1076"/>
          <ac:spMkLst>
            <pc:docMk/>
            <pc:sldMk cId="568935223" sldId="2147377829"/>
            <ac:spMk id="5" creationId="{2F921454-1ACE-4CE0-BF6B-8F1AA90EDE52}"/>
          </ac:spMkLst>
        </pc:spChg>
        <pc:spChg chg="del">
          <ac:chgData name="Gaita Matteo" userId="S::matteo.gaita@exprivia.com::3b34493c-787a-4579-8e1b-874cb6e86215" providerId="AD" clId="Web-{00000000-0000-0000-0000-000000000000}" dt="2026-10-08T14:53:25.169" v="408"/>
          <ac:spMkLst>
            <pc:docMk/>
            <pc:sldMk cId="568935223" sldId="2147377829"/>
            <ac:spMk id="6" creationId="{B7C36029-2E6F-3BA2-31B8-5DAA580CB1D2}"/>
          </ac:spMkLst>
        </pc:spChg>
        <pc:spChg chg="del">
          <ac:chgData name="Gaita Matteo" userId="S::matteo.gaita@exprivia.com::3b34493c-787a-4579-8e1b-874cb6e86215" providerId="AD" clId="Web-{00000000-0000-0000-0000-000000000000}" dt="2026-10-08T14:53:25.169" v="407"/>
          <ac:spMkLst>
            <pc:docMk/>
            <pc:sldMk cId="568935223" sldId="2147377829"/>
            <ac:spMk id="7" creationId="{13616762-A853-7E68-B23B-6454B72EA947}"/>
          </ac:spMkLst>
        </pc:spChg>
        <pc:spChg chg="mod">
          <ac:chgData name="Gaita Matteo" userId="S::matteo.gaita@exprivia.com::3b34493c-787a-4579-8e1b-874cb6e86215" providerId="AD" clId="Web-{00000000-0000-0000-0000-000000000000}" dt="2026-10-08T15:17:37.544" v="832" actId="1076"/>
          <ac:spMkLst>
            <pc:docMk/>
            <pc:sldMk cId="568935223" sldId="2147377829"/>
            <ac:spMk id="19" creationId="{B877A836-6BBA-8B11-6AB7-A6E22900098E}"/>
          </ac:spMkLst>
        </pc:spChg>
        <pc:spChg chg="mod">
          <ac:chgData name="Gaita Matteo" userId="S::matteo.gaita@exprivia.com::3b34493c-787a-4579-8e1b-874cb6e86215" providerId="AD" clId="Web-{00000000-0000-0000-0000-000000000000}" dt="2026-10-08T15:17:37.559" v="834" actId="1076"/>
          <ac:spMkLst>
            <pc:docMk/>
            <pc:sldMk cId="568935223" sldId="2147377829"/>
            <ac:spMk id="22" creationId="{6EE9F1EB-9180-0562-9606-F93C6167BDA8}"/>
          </ac:spMkLst>
        </pc:spChg>
        <pc:spChg chg="mod">
          <ac:chgData name="Gaita Matteo" userId="S::matteo.gaita@exprivia.com::3b34493c-787a-4579-8e1b-874cb6e86215" providerId="AD" clId="Web-{00000000-0000-0000-0000-000000000000}" dt="2026-10-08T15:17:37.591" v="836" actId="1076"/>
          <ac:spMkLst>
            <pc:docMk/>
            <pc:sldMk cId="568935223" sldId="2147377829"/>
            <ac:spMk id="31" creationId="{E8D90792-7F20-3400-6622-467F1C3145A4}"/>
          </ac:spMkLst>
        </pc:spChg>
        <pc:spChg chg="mod">
          <ac:chgData name="Gaita Matteo" userId="S::matteo.gaita@exprivia.com::3b34493c-787a-4579-8e1b-874cb6e86215" providerId="AD" clId="Web-{00000000-0000-0000-0000-000000000000}" dt="2026-10-08T15:17:37.606" v="837" actId="1076"/>
          <ac:spMkLst>
            <pc:docMk/>
            <pc:sldMk cId="568935223" sldId="2147377829"/>
            <ac:spMk id="32" creationId="{3DB9E6BB-E977-89AA-9217-549E355B9B64}"/>
          </ac:spMkLst>
        </pc:spChg>
        <pc:picChg chg="mod">
          <ac:chgData name="Gaita Matteo" userId="S::matteo.gaita@exprivia.com::3b34493c-787a-4579-8e1b-874cb6e86215" providerId="AD" clId="Web-{00000000-0000-0000-0000-000000000000}" dt="2026-10-08T15:17:37.528" v="831" actId="1076"/>
          <ac:picMkLst>
            <pc:docMk/>
            <pc:sldMk cId="568935223" sldId="2147377829"/>
            <ac:picMk id="10" creationId="{53648FF2-8D04-6814-1DA2-1DDD20A3B031}"/>
          </ac:picMkLst>
        </pc:picChg>
        <pc:picChg chg="mod">
          <ac:chgData name="Gaita Matteo" userId="S::matteo.gaita@exprivia.com::3b34493c-787a-4579-8e1b-874cb6e86215" providerId="AD" clId="Web-{00000000-0000-0000-0000-000000000000}" dt="2026-10-08T15:17:37.544" v="833" actId="1076"/>
          <ac:picMkLst>
            <pc:docMk/>
            <pc:sldMk cId="568935223" sldId="2147377829"/>
            <ac:picMk id="21" creationId="{DDCAF363-D199-B0C7-507E-F9D4BF2BAB31}"/>
          </ac:picMkLst>
        </pc:picChg>
        <pc:picChg chg="mod">
          <ac:chgData name="Gaita Matteo" userId="S::matteo.gaita@exprivia.com::3b34493c-787a-4579-8e1b-874cb6e86215" providerId="AD" clId="Web-{00000000-0000-0000-0000-000000000000}" dt="2026-10-08T15:17:37.575" v="835" actId="1076"/>
          <ac:picMkLst>
            <pc:docMk/>
            <pc:sldMk cId="568935223" sldId="2147377829"/>
            <ac:picMk id="30" creationId="{205D6C9E-A213-67B1-082F-86D55BAFA63D}"/>
          </ac:picMkLst>
        </pc:picChg>
      </pc:sldChg>
      <pc:sldMasterChg chg="addSldLayout">
        <pc:chgData name="Gaita Matteo" userId="S::matteo.gaita@exprivia.com::3b34493c-787a-4579-8e1b-874cb6e86215" providerId="AD" clId="Web-{00000000-0000-0000-0000-000000000000}" dt="2026-10-06T08:11:17.210" v="296"/>
        <pc:sldMasterMkLst>
          <pc:docMk/>
          <pc:sldMasterMk cId="1742623983" sldId="2147483648"/>
        </pc:sldMasterMkLst>
        <pc:sldLayoutChg chg="add">
          <pc:chgData name="Gaita Matteo" userId="S::matteo.gaita@exprivia.com::3b34493c-787a-4579-8e1b-874cb6e86215" providerId="AD" clId="Web-{00000000-0000-0000-0000-000000000000}" dt="2026-10-06T08:11:17.210" v="296"/>
          <pc:sldLayoutMkLst>
            <pc:docMk/>
            <pc:sldMasterMk cId="1742623983" sldId="2147483648"/>
            <pc:sldLayoutMk cId="162598065" sldId="2147483665"/>
          </pc:sldLayoutMkLst>
        </pc:sldLayoutChg>
      </pc:sldMasterChg>
    </pc:docChg>
  </pc:docChgLst>
  <pc:docChgLst>
    <pc:chgData name="Gaita Matteo" userId="S::matteo.gaita@exprivia.com::3b34493c-787a-4579-8e1b-874cb6e86215" providerId="AD" clId="Web-{0393C984-6BC2-0190-DD03-72E648A73024}"/>
    <pc:docChg chg="modSld">
      <pc:chgData name="Gaita Matteo" userId="S::matteo.gaita@exprivia.com::3b34493c-787a-4579-8e1b-874cb6e86215" providerId="AD" clId="Web-{0393C984-6BC2-0190-DD03-72E648A73024}" dt="2026-10-02T15:14:37.306" v="22"/>
      <pc:docMkLst>
        <pc:docMk/>
      </pc:docMkLst>
    </pc:docChg>
  </pc:docChgLst>
  <pc:docChgLst>
    <pc:chgData name="Gaita Matteo" userId="S::matteo.gaita@exprivia.com::3b34493c-787a-4579-8e1b-874cb6e86215" providerId="AD" clId="Web-{D92F0698-2633-39D5-FAC3-61851738D358}"/>
    <pc:docChg chg="modSld">
      <pc:chgData name="Gaita Matteo" userId="S::matteo.gaita@exprivia.com::3b34493c-787a-4579-8e1b-874cb6e86215" providerId="AD" clId="Web-{D92F0698-2633-39D5-FAC3-61851738D358}" dt="2026-10-07T10:07:42.491" v="11" actId="1076"/>
      <pc:docMkLst>
        <pc:docMk/>
      </pc:docMkLst>
      <pc:sldChg chg="modSp">
        <pc:chgData name="Gaita Matteo" userId="S::matteo.gaita@exprivia.com::3b34493c-787a-4579-8e1b-874cb6e86215" providerId="AD" clId="Web-{D92F0698-2633-39D5-FAC3-61851738D358}" dt="2026-10-07T10:07:42.491" v="11" actId="1076"/>
        <pc:sldMkLst>
          <pc:docMk/>
          <pc:sldMk cId="1519319138" sldId="2147377771"/>
        </pc:sldMkLst>
        <pc:spChg chg="mod">
          <ac:chgData name="Gaita Matteo" userId="S::matteo.gaita@exprivia.com::3b34493c-787a-4579-8e1b-874cb6e86215" providerId="AD" clId="Web-{D92F0698-2633-39D5-FAC3-61851738D358}" dt="2026-10-07T10:07:42.491" v="11" actId="1076"/>
          <ac:spMkLst>
            <pc:docMk/>
            <pc:sldMk cId="1519319138" sldId="2147377771"/>
            <ac:spMk id="2" creationId="{3AD9383C-CC10-41BF-B773-E89510A3E2BC}"/>
          </ac:spMkLst>
        </pc:spChg>
        <pc:spChg chg="mod">
          <ac:chgData name="Gaita Matteo" userId="S::matteo.gaita@exprivia.com::3b34493c-787a-4579-8e1b-874cb6e86215" providerId="AD" clId="Web-{D92F0698-2633-39D5-FAC3-61851738D358}" dt="2026-10-07T10:07:39.757" v="10" actId="1076"/>
          <ac:spMkLst>
            <pc:docMk/>
            <pc:sldMk cId="1519319138" sldId="2147377771"/>
            <ac:spMk id="3" creationId="{1A70262C-31D1-02C0-6C19-1A728C995C0D}"/>
          </ac:spMkLst>
        </pc:spChg>
      </pc:sldChg>
    </pc:docChg>
  </pc:docChgLst>
  <pc:docChgLst>
    <pc:chgData name="Federica Borgia" userId="S::federica.borgia@exprivia.com::015d5596-a833-4dda-9dc2-e3e055a1dc4d" providerId="AD" clId="Web-{B87FF570-CBA9-FEE6-4DB5-1D97C0AA3F69}"/>
    <pc:docChg chg="addSld delSld modSld modSection">
      <pc:chgData name="Federica Borgia" userId="S::federica.borgia@exprivia.com::015d5596-a833-4dda-9dc2-e3e055a1dc4d" providerId="AD" clId="Web-{B87FF570-CBA9-FEE6-4DB5-1D97C0AA3F69}" dt="2026-10-07T14:37:59.567" v="23" actId="20577"/>
      <pc:docMkLst>
        <pc:docMk/>
      </pc:docMkLst>
      <pc:sldChg chg="modSp">
        <pc:chgData name="Federica Borgia" userId="S::federica.borgia@exprivia.com::015d5596-a833-4dda-9dc2-e3e055a1dc4d" providerId="AD" clId="Web-{B87FF570-CBA9-FEE6-4DB5-1D97C0AA3F69}" dt="2026-10-07T14:37:26.831" v="19" actId="20577"/>
        <pc:sldMkLst>
          <pc:docMk/>
          <pc:sldMk cId="1186085868" sldId="2147377777"/>
        </pc:sldMkLst>
        <pc:spChg chg="mod">
          <ac:chgData name="Federica Borgia" userId="S::federica.borgia@exprivia.com::015d5596-a833-4dda-9dc2-e3e055a1dc4d" providerId="AD" clId="Web-{B87FF570-CBA9-FEE6-4DB5-1D97C0AA3F69}" dt="2026-10-07T14:37:26.831" v="19" actId="20577"/>
          <ac:spMkLst>
            <pc:docMk/>
            <pc:sldMk cId="1186085868" sldId="2147377777"/>
            <ac:spMk id="6" creationId="{9383A24A-2F5F-438C-971B-CEC5489AAA66}"/>
          </ac:spMkLst>
        </pc:spChg>
      </pc:sldChg>
      <pc:sldChg chg="modSp">
        <pc:chgData name="Federica Borgia" userId="S::federica.borgia@exprivia.com::015d5596-a833-4dda-9dc2-e3e055a1dc4d" providerId="AD" clId="Web-{B87FF570-CBA9-FEE6-4DB5-1D97C0AA3F69}" dt="2026-10-07T14:37:59.567" v="23" actId="20577"/>
        <pc:sldMkLst>
          <pc:docMk/>
          <pc:sldMk cId="2331556838" sldId="2147377817"/>
        </pc:sldMkLst>
        <pc:spChg chg="mod">
          <ac:chgData name="Federica Borgia" userId="S::federica.borgia@exprivia.com::015d5596-a833-4dda-9dc2-e3e055a1dc4d" providerId="AD" clId="Web-{B87FF570-CBA9-FEE6-4DB5-1D97C0AA3F69}" dt="2026-10-07T14:37:59.567" v="23" actId="20577"/>
          <ac:spMkLst>
            <pc:docMk/>
            <pc:sldMk cId="2331556838" sldId="2147377817"/>
            <ac:spMk id="27" creationId="{612E8B59-4455-950B-B0B7-D24CCD09C666}"/>
          </ac:spMkLst>
        </pc:spChg>
      </pc:sldChg>
      <pc:sldChg chg="modSp">
        <pc:chgData name="Federica Borgia" userId="S::federica.borgia@exprivia.com::015d5596-a833-4dda-9dc2-e3e055a1dc4d" providerId="AD" clId="Web-{B87FF570-CBA9-FEE6-4DB5-1D97C0AA3F69}" dt="2026-10-07T14:36:36.408" v="13" actId="20577"/>
        <pc:sldMkLst>
          <pc:docMk/>
          <pc:sldMk cId="1634848485" sldId="2147377823"/>
        </pc:sldMkLst>
        <pc:spChg chg="mod">
          <ac:chgData name="Federica Borgia" userId="S::federica.borgia@exprivia.com::015d5596-a833-4dda-9dc2-e3e055a1dc4d" providerId="AD" clId="Web-{B87FF570-CBA9-FEE6-4DB5-1D97C0AA3F69}" dt="2026-10-07T14:36:36.408" v="13" actId="20577"/>
          <ac:spMkLst>
            <pc:docMk/>
            <pc:sldMk cId="1634848485" sldId="2147377823"/>
            <ac:spMk id="17" creationId="{612E8B59-4455-950B-B0B7-D24CCD09C666}"/>
          </ac:spMkLst>
        </pc:spChg>
      </pc:sldChg>
      <pc:sldChg chg="modSp">
        <pc:chgData name="Federica Borgia" userId="S::federica.borgia@exprivia.com::015d5596-a833-4dda-9dc2-e3e055a1dc4d" providerId="AD" clId="Web-{B87FF570-CBA9-FEE6-4DB5-1D97C0AA3F69}" dt="2026-10-07T14:37:13.456" v="14" actId="20577"/>
        <pc:sldMkLst>
          <pc:docMk/>
          <pc:sldMk cId="1281900040" sldId="2147377824"/>
        </pc:sldMkLst>
        <pc:spChg chg="mod">
          <ac:chgData name="Federica Borgia" userId="S::federica.borgia@exprivia.com::015d5596-a833-4dda-9dc2-e3e055a1dc4d" providerId="AD" clId="Web-{B87FF570-CBA9-FEE6-4DB5-1D97C0AA3F69}" dt="2026-10-07T14:37:13.456" v="14" actId="20577"/>
          <ac:spMkLst>
            <pc:docMk/>
            <pc:sldMk cId="1281900040" sldId="2147377824"/>
            <ac:spMk id="17" creationId="{612E8B59-4455-950B-B0B7-D24CCD09C666}"/>
          </ac:spMkLst>
        </pc:spChg>
      </pc:sldChg>
      <pc:sldChg chg="modSp">
        <pc:chgData name="Federica Borgia" userId="S::federica.borgia@exprivia.com::015d5596-a833-4dda-9dc2-e3e055a1dc4d" providerId="AD" clId="Web-{B87FF570-CBA9-FEE6-4DB5-1D97C0AA3F69}" dt="2026-10-07T14:37:36.519" v="20" actId="20577"/>
        <pc:sldMkLst>
          <pc:docMk/>
          <pc:sldMk cId="1593610539" sldId="2147377825"/>
        </pc:sldMkLst>
        <pc:spChg chg="mod">
          <ac:chgData name="Federica Borgia" userId="S::federica.borgia@exprivia.com::015d5596-a833-4dda-9dc2-e3e055a1dc4d" providerId="AD" clId="Web-{B87FF570-CBA9-FEE6-4DB5-1D97C0AA3F69}" dt="2026-10-07T14:37:36.519" v="20" actId="20577"/>
          <ac:spMkLst>
            <pc:docMk/>
            <pc:sldMk cId="1593610539" sldId="2147377825"/>
            <ac:spMk id="17" creationId="{612E8B59-4455-950B-B0B7-D24CCD09C666}"/>
          </ac:spMkLst>
        </pc:spChg>
      </pc:sldChg>
      <pc:sldChg chg="modSp">
        <pc:chgData name="Federica Borgia" userId="S::federica.borgia@exprivia.com::015d5596-a833-4dda-9dc2-e3e055a1dc4d" providerId="AD" clId="Web-{B87FF570-CBA9-FEE6-4DB5-1D97C0AA3F69}" dt="2026-10-07T14:37:42.363" v="21" actId="20577"/>
        <pc:sldMkLst>
          <pc:docMk/>
          <pc:sldMk cId="3038819480" sldId="2147377826"/>
        </pc:sldMkLst>
        <pc:spChg chg="mod">
          <ac:chgData name="Federica Borgia" userId="S::federica.borgia@exprivia.com::015d5596-a833-4dda-9dc2-e3e055a1dc4d" providerId="AD" clId="Web-{B87FF570-CBA9-FEE6-4DB5-1D97C0AA3F69}" dt="2026-10-07T14:37:42.363" v="21" actId="20577"/>
          <ac:spMkLst>
            <pc:docMk/>
            <pc:sldMk cId="3038819480" sldId="2147377826"/>
            <ac:spMk id="16" creationId="{612E8B59-4455-950B-B0B7-D24CCD09C666}"/>
          </ac:spMkLst>
        </pc:spChg>
      </pc:sldChg>
      <pc:sldChg chg="modSp">
        <pc:chgData name="Federica Borgia" userId="S::federica.borgia@exprivia.com::015d5596-a833-4dda-9dc2-e3e055a1dc4d" providerId="AD" clId="Web-{B87FF570-CBA9-FEE6-4DB5-1D97C0AA3F69}" dt="2026-10-07T14:37:48.191" v="22" actId="20577"/>
        <pc:sldMkLst>
          <pc:docMk/>
          <pc:sldMk cId="605800329" sldId="2147377827"/>
        </pc:sldMkLst>
        <pc:spChg chg="mod">
          <ac:chgData name="Federica Borgia" userId="S::federica.borgia@exprivia.com::015d5596-a833-4dda-9dc2-e3e055a1dc4d" providerId="AD" clId="Web-{B87FF570-CBA9-FEE6-4DB5-1D97C0AA3F69}" dt="2026-10-07T14:37:48.191" v="22" actId="20577"/>
          <ac:spMkLst>
            <pc:docMk/>
            <pc:sldMk cId="605800329" sldId="2147377827"/>
            <ac:spMk id="17" creationId="{612E8B59-4455-950B-B0B7-D24CCD09C666}"/>
          </ac:spMkLst>
        </pc:spChg>
      </pc:sldChg>
      <pc:sldChg chg="add">
        <pc:chgData name="Federica Borgia" userId="S::federica.borgia@exprivia.com::015d5596-a833-4dda-9dc2-e3e055a1dc4d" providerId="AD" clId="Web-{B87FF570-CBA9-FEE6-4DB5-1D97C0AA3F69}" dt="2026-10-07T14:17:25.447" v="1"/>
        <pc:sldMkLst>
          <pc:docMk/>
          <pc:sldMk cId="3598641697" sldId="2147377828"/>
        </pc:sldMkLst>
      </pc:sldChg>
      <pc:sldChg chg="add">
        <pc:chgData name="Federica Borgia" userId="S::federica.borgia@exprivia.com::015d5596-a833-4dda-9dc2-e3e055a1dc4d" providerId="AD" clId="Web-{B87FF570-CBA9-FEE6-4DB5-1D97C0AA3F69}" dt="2026-10-07T14:23:37.709" v="2"/>
        <pc:sldMkLst>
          <pc:docMk/>
          <pc:sldMk cId="568935223" sldId="2147377829"/>
        </pc:sldMkLst>
      </pc:sldChg>
    </pc:docChg>
  </pc:docChgLst>
  <pc:docChgLst>
    <pc:chgData name="Gaita Matteo" userId="S::matteo.gaita@exprivia.com::3b34493c-787a-4579-8e1b-874cb6e86215" providerId="AD" clId="Web-{9C122266-50FC-87C4-5A93-E7B47E12D2FE}"/>
    <pc:docChg chg="modSld">
      <pc:chgData name="Gaita Matteo" userId="S::matteo.gaita@exprivia.com::3b34493c-787a-4579-8e1b-874cb6e86215" providerId="AD" clId="Web-{9C122266-50FC-87C4-5A93-E7B47E12D2FE}" dt="2026-10-09T07:24:11.662" v="15" actId="1076"/>
      <pc:docMkLst>
        <pc:docMk/>
      </pc:docMkLst>
      <pc:sldChg chg="modSp">
        <pc:chgData name="Gaita Matteo" userId="S::matteo.gaita@exprivia.com::3b34493c-787a-4579-8e1b-874cb6e86215" providerId="AD" clId="Web-{9C122266-50FC-87C4-5A93-E7B47E12D2FE}" dt="2026-10-09T07:17:45.816" v="9" actId="1076"/>
        <pc:sldMkLst>
          <pc:docMk/>
          <pc:sldMk cId="1411242230" sldId="2147377784"/>
        </pc:sldMkLst>
        <pc:spChg chg="mod">
          <ac:chgData name="Gaita Matteo" userId="S::matteo.gaita@exprivia.com::3b34493c-787a-4579-8e1b-874cb6e86215" providerId="AD" clId="Web-{9C122266-50FC-87C4-5A93-E7B47E12D2FE}" dt="2026-10-09T07:17:45.816" v="9" actId="1076"/>
          <ac:spMkLst>
            <pc:docMk/>
            <pc:sldMk cId="1411242230" sldId="2147377784"/>
            <ac:spMk id="4" creationId="{C7A6BE33-9C71-1551-8062-0BFCE0D350A5}"/>
          </ac:spMkLst>
        </pc:spChg>
        <pc:spChg chg="mod">
          <ac:chgData name="Gaita Matteo" userId="S::matteo.gaita@exprivia.com::3b34493c-787a-4579-8e1b-874cb6e86215" providerId="AD" clId="Web-{9C122266-50FC-87C4-5A93-E7B47E12D2FE}" dt="2026-10-09T07:17:45.816" v="8" actId="1076"/>
          <ac:spMkLst>
            <pc:docMk/>
            <pc:sldMk cId="1411242230" sldId="2147377784"/>
            <ac:spMk id="10" creationId="{E2CD7250-8498-AD58-FD15-A42F0B6D37A8}"/>
          </ac:spMkLst>
        </pc:spChg>
      </pc:sldChg>
      <pc:sldChg chg="modSp">
        <pc:chgData name="Gaita Matteo" userId="S::matteo.gaita@exprivia.com::3b34493c-787a-4579-8e1b-874cb6e86215" providerId="AD" clId="Web-{9C122266-50FC-87C4-5A93-E7B47E12D2FE}" dt="2026-10-09T07:24:11.662" v="15" actId="1076"/>
        <pc:sldMkLst>
          <pc:docMk/>
          <pc:sldMk cId="384876684" sldId="2147377810"/>
        </pc:sldMkLst>
        <pc:spChg chg="mod">
          <ac:chgData name="Gaita Matteo" userId="S::matteo.gaita@exprivia.com::3b34493c-787a-4579-8e1b-874cb6e86215" providerId="AD" clId="Web-{9C122266-50FC-87C4-5A93-E7B47E12D2FE}" dt="2026-10-09T07:24:11.662" v="15" actId="1076"/>
          <ac:spMkLst>
            <pc:docMk/>
            <pc:sldMk cId="384876684" sldId="2147377810"/>
            <ac:spMk id="6" creationId="{ADFFC992-4BB9-4246-CC04-D19CE82A5D02}"/>
          </ac:spMkLst>
        </pc:spChg>
        <pc:spChg chg="mod">
          <ac:chgData name="Gaita Matteo" userId="S::matteo.gaita@exprivia.com::3b34493c-787a-4579-8e1b-874cb6e86215" providerId="AD" clId="Web-{9C122266-50FC-87C4-5A93-E7B47E12D2FE}" dt="2026-10-09T07:24:11.662" v="14" actId="1076"/>
          <ac:spMkLst>
            <pc:docMk/>
            <pc:sldMk cId="384876684" sldId="2147377810"/>
            <ac:spMk id="7" creationId="{9AF58C84-3B78-9BD3-52DA-2314F469CBC3}"/>
          </ac:spMkLst>
        </pc:spChg>
      </pc:sldChg>
      <pc:sldChg chg="modSp">
        <pc:chgData name="Gaita Matteo" userId="S::matteo.gaita@exprivia.com::3b34493c-787a-4579-8e1b-874cb6e86215" providerId="AD" clId="Web-{9C122266-50FC-87C4-5A93-E7B47E12D2FE}" dt="2026-10-09T07:17:46.004" v="11" actId="1076"/>
        <pc:sldMkLst>
          <pc:docMk/>
          <pc:sldMk cId="3598641697" sldId="2147377828"/>
        </pc:sldMkLst>
        <pc:spChg chg="mod">
          <ac:chgData name="Gaita Matteo" userId="S::matteo.gaita@exprivia.com::3b34493c-787a-4579-8e1b-874cb6e86215" providerId="AD" clId="Web-{9C122266-50FC-87C4-5A93-E7B47E12D2FE}" dt="2026-10-09T07:17:46.004" v="11" actId="1076"/>
          <ac:spMkLst>
            <pc:docMk/>
            <pc:sldMk cId="3598641697" sldId="2147377828"/>
            <ac:spMk id="2" creationId="{B9A6C1BD-9970-6713-2D83-75168608E412}"/>
          </ac:spMkLst>
        </pc:spChg>
        <pc:spChg chg="mod">
          <ac:chgData name="Gaita Matteo" userId="S::matteo.gaita@exprivia.com::3b34493c-787a-4579-8e1b-874cb6e86215" providerId="AD" clId="Web-{9C122266-50FC-87C4-5A93-E7B47E12D2FE}" dt="2026-10-09T07:17:46.004" v="10" actId="1076"/>
          <ac:spMkLst>
            <pc:docMk/>
            <pc:sldMk cId="3598641697" sldId="2147377828"/>
            <ac:spMk id="3" creationId="{A0CECD34-92A6-120E-C438-B5E774C52526}"/>
          </ac:spMkLst>
        </pc:spChg>
      </pc:sldChg>
    </pc:docChg>
  </pc:docChgLst>
  <pc:docChgLst>
    <pc:chgData name="Gaita Matteo" userId="S::matteo.gaita@exprivia.com::3b34493c-787a-4579-8e1b-874cb6e86215" providerId="AD" clId="Web-{7D946645-9C49-192B-8F10-6B31183363C7}"/>
    <pc:docChg chg="modSld">
      <pc:chgData name="Gaita Matteo" userId="S::matteo.gaita@exprivia.com::3b34493c-787a-4579-8e1b-874cb6e86215" providerId="AD" clId="Web-{7D946645-9C49-192B-8F10-6B31183363C7}" dt="2026-10-05T13:58:18.542" v="30" actId="1076"/>
      <pc:docMkLst>
        <pc:docMk/>
      </pc:docMkLst>
      <pc:sldChg chg="modSp">
        <pc:chgData name="Gaita Matteo" userId="S::matteo.gaita@exprivia.com::3b34493c-787a-4579-8e1b-874cb6e86215" providerId="AD" clId="Web-{7D946645-9C49-192B-8F10-6B31183363C7}" dt="2026-10-05T13:55:47.068" v="15" actId="1076"/>
        <pc:sldMkLst>
          <pc:docMk/>
          <pc:sldMk cId="1186085868" sldId="2147377777"/>
        </pc:sldMkLst>
      </pc:sldChg>
      <pc:sldChg chg="modSp">
        <pc:chgData name="Gaita Matteo" userId="S::matteo.gaita@exprivia.com::3b34493c-787a-4579-8e1b-874cb6e86215" providerId="AD" clId="Web-{7D946645-9C49-192B-8F10-6B31183363C7}" dt="2026-10-05T13:56:14.334" v="19" actId="1076"/>
        <pc:sldMkLst>
          <pc:docMk/>
          <pc:sldMk cId="1157445324" sldId="2147377779"/>
        </pc:sldMkLst>
      </pc:sldChg>
      <pc:sldChg chg="modSp">
        <pc:chgData name="Gaita Matteo" userId="S::matteo.gaita@exprivia.com::3b34493c-787a-4579-8e1b-874cb6e86215" providerId="AD" clId="Web-{7D946645-9C49-192B-8F10-6B31183363C7}" dt="2026-10-05T13:56:28.663" v="22" actId="1076"/>
        <pc:sldMkLst>
          <pc:docMk/>
          <pc:sldMk cId="4267132691" sldId="2147377780"/>
        </pc:sldMkLst>
      </pc:sldChg>
      <pc:sldChg chg="modSp">
        <pc:chgData name="Gaita Matteo" userId="S::matteo.gaita@exprivia.com::3b34493c-787a-4579-8e1b-874cb6e86215" providerId="AD" clId="Web-{7D946645-9C49-192B-8F10-6B31183363C7}" dt="2026-10-05T13:57:09.821" v="23" actId="1076"/>
        <pc:sldMkLst>
          <pc:docMk/>
          <pc:sldMk cId="3279586391" sldId="2147377787"/>
        </pc:sldMkLst>
        <pc:picChg chg="mod">
          <ac:chgData name="Gaita Matteo" userId="S::matteo.gaita@exprivia.com::3b34493c-787a-4579-8e1b-874cb6e86215" providerId="AD" clId="Web-{7D946645-9C49-192B-8F10-6B31183363C7}" dt="2026-10-05T13:57:09.821" v="23" actId="1076"/>
          <ac:picMkLst>
            <pc:docMk/>
            <pc:sldMk cId="3279586391" sldId="2147377787"/>
            <ac:picMk id="2" creationId="{812E5332-0D64-B1BB-B273-B965760F6FF0}"/>
          </ac:picMkLst>
        </pc:picChg>
      </pc:sldChg>
      <pc:sldChg chg="modSp">
        <pc:chgData name="Gaita Matteo" userId="S::matteo.gaita@exprivia.com::3b34493c-787a-4579-8e1b-874cb6e86215" providerId="AD" clId="Web-{7D946645-9C49-192B-8F10-6B31183363C7}" dt="2026-10-05T13:57:18.915" v="24" actId="1076"/>
        <pc:sldMkLst>
          <pc:docMk/>
          <pc:sldMk cId="2163049176" sldId="2147377788"/>
        </pc:sldMkLst>
      </pc:sldChg>
      <pc:sldChg chg="modSp">
        <pc:chgData name="Gaita Matteo" userId="S::matteo.gaita@exprivia.com::3b34493c-787a-4579-8e1b-874cb6e86215" providerId="AD" clId="Web-{7D946645-9C49-192B-8F10-6B31183363C7}" dt="2026-10-05T13:57:29.681" v="25" actId="1076"/>
        <pc:sldMkLst>
          <pc:docMk/>
          <pc:sldMk cId="670754660" sldId="2147377789"/>
        </pc:sldMkLst>
      </pc:sldChg>
      <pc:sldChg chg="modSp">
        <pc:chgData name="Gaita Matteo" userId="S::matteo.gaita@exprivia.com::3b34493c-787a-4579-8e1b-874cb6e86215" providerId="AD" clId="Web-{7D946645-9C49-192B-8F10-6B31183363C7}" dt="2026-10-05T13:57:34.665" v="26" actId="1076"/>
        <pc:sldMkLst>
          <pc:docMk/>
          <pc:sldMk cId="1783400086" sldId="2147377790"/>
        </pc:sldMkLst>
      </pc:sldChg>
      <pc:sldChg chg="modSp">
        <pc:chgData name="Gaita Matteo" userId="S::matteo.gaita@exprivia.com::3b34493c-787a-4579-8e1b-874cb6e86215" providerId="AD" clId="Web-{7D946645-9C49-192B-8F10-6B31183363C7}" dt="2026-10-05T13:57:44.619" v="27" actId="1076"/>
        <pc:sldMkLst>
          <pc:docMk/>
          <pc:sldMk cId="1954104909" sldId="2147377792"/>
        </pc:sldMkLst>
        <pc:picChg chg="mod">
          <ac:chgData name="Gaita Matteo" userId="S::matteo.gaita@exprivia.com::3b34493c-787a-4579-8e1b-874cb6e86215" providerId="AD" clId="Web-{7D946645-9C49-192B-8F10-6B31183363C7}" dt="2026-10-05T13:57:44.619" v="27" actId="1076"/>
          <ac:picMkLst>
            <pc:docMk/>
            <pc:sldMk cId="1954104909" sldId="2147377792"/>
            <ac:picMk id="9" creationId="{3ECBCAB0-AAFB-E59C-3C92-B82AFFDC5594}"/>
          </ac:picMkLst>
        </pc:picChg>
      </pc:sldChg>
      <pc:sldChg chg="modSp">
        <pc:chgData name="Gaita Matteo" userId="S::matteo.gaita@exprivia.com::3b34493c-787a-4579-8e1b-874cb6e86215" providerId="AD" clId="Web-{7D946645-9C49-192B-8F10-6B31183363C7}" dt="2026-10-05T13:58:01.916" v="28"/>
        <pc:sldMkLst>
          <pc:docMk/>
          <pc:sldMk cId="3567224976" sldId="2147377793"/>
        </pc:sldMkLst>
        <pc:picChg chg="mod">
          <ac:chgData name="Gaita Matteo" userId="S::matteo.gaita@exprivia.com::3b34493c-787a-4579-8e1b-874cb6e86215" providerId="AD" clId="Web-{7D946645-9C49-192B-8F10-6B31183363C7}" dt="2026-10-05T13:58:01.916" v="28"/>
          <ac:picMkLst>
            <pc:docMk/>
            <pc:sldMk cId="3567224976" sldId="2147377793"/>
            <ac:picMk id="9" creationId="{D140672F-1D01-8FA7-0EE6-5CE8BBF02A68}"/>
          </ac:picMkLst>
        </pc:picChg>
      </pc:sldChg>
      <pc:sldChg chg="modSp">
        <pc:chgData name="Gaita Matteo" userId="S::matteo.gaita@exprivia.com::3b34493c-787a-4579-8e1b-874cb6e86215" providerId="AD" clId="Web-{7D946645-9C49-192B-8F10-6B31183363C7}" dt="2026-10-05T13:58:18.542" v="30" actId="1076"/>
        <pc:sldMkLst>
          <pc:docMk/>
          <pc:sldMk cId="199330230" sldId="2147377794"/>
        </pc:sldMkLst>
      </pc:sldChg>
    </pc:docChg>
  </pc:docChgLst>
  <pc:docChgLst>
    <pc:chgData name="Gaita Matteo" userId="S::matteo.gaita@exprivia.com::3b34493c-787a-4579-8e1b-874cb6e86215" providerId="AD" clId="Web-{AAC1035F-6DFE-CEA9-2851-A2AE49EA4F98}"/>
    <pc:docChg chg="modSld">
      <pc:chgData name="Gaita Matteo" userId="S::matteo.gaita@exprivia.com::3b34493c-787a-4579-8e1b-874cb6e86215" providerId="AD" clId="Web-{AAC1035F-6DFE-CEA9-2851-A2AE49EA4F98}" dt="2026-10-09T14:35:52.786" v="86" actId="1076"/>
      <pc:docMkLst>
        <pc:docMk/>
      </pc:docMkLst>
      <pc:sldChg chg="modSp">
        <pc:chgData name="Gaita Matteo" userId="S::matteo.gaita@exprivia.com::3b34493c-787a-4579-8e1b-874cb6e86215" providerId="AD" clId="Web-{AAC1035F-6DFE-CEA9-2851-A2AE49EA4F98}" dt="2026-10-09T14:28:51.314" v="3" actId="1076"/>
        <pc:sldMkLst>
          <pc:docMk/>
          <pc:sldMk cId="2548431930" sldId="2147377783"/>
        </pc:sldMkLst>
        <pc:spChg chg="mod">
          <ac:chgData name="Gaita Matteo" userId="S::matteo.gaita@exprivia.com::3b34493c-787a-4579-8e1b-874cb6e86215" providerId="AD" clId="Web-{AAC1035F-6DFE-CEA9-2851-A2AE49EA4F98}" dt="2026-10-09T14:28:51.314" v="3" actId="1076"/>
          <ac:spMkLst>
            <pc:docMk/>
            <pc:sldMk cId="2548431930" sldId="2147377783"/>
            <ac:spMk id="10" creationId="{F3FC02AD-9C2B-27D3-8C78-B3094CCC7DE9}"/>
          </ac:spMkLst>
        </pc:spChg>
      </pc:sldChg>
      <pc:sldChg chg="modSp">
        <pc:chgData name="Gaita Matteo" userId="S::matteo.gaita@exprivia.com::3b34493c-787a-4579-8e1b-874cb6e86215" providerId="AD" clId="Web-{AAC1035F-6DFE-CEA9-2851-A2AE49EA4F98}" dt="2026-10-09T14:29:34.894" v="13" actId="1076"/>
        <pc:sldMkLst>
          <pc:docMk/>
          <pc:sldMk cId="1783400086" sldId="2147377790"/>
        </pc:sldMkLst>
        <pc:picChg chg="mod">
          <ac:chgData name="Gaita Matteo" userId="S::matteo.gaita@exprivia.com::3b34493c-787a-4579-8e1b-874cb6e86215" providerId="AD" clId="Web-{AAC1035F-6DFE-CEA9-2851-A2AE49EA4F98}" dt="2026-10-09T14:29:34.879" v="9" actId="1076"/>
          <ac:picMkLst>
            <pc:docMk/>
            <pc:sldMk cId="1783400086" sldId="2147377790"/>
            <ac:picMk id="2" creationId="{280060D1-4024-AC90-C1B4-D7746D552C36}"/>
          </ac:picMkLst>
        </pc:picChg>
        <pc:inkChg chg="mod">
          <ac:chgData name="Gaita Matteo" userId="S::matteo.gaita@exprivia.com::3b34493c-787a-4579-8e1b-874cb6e86215" providerId="AD" clId="Web-{AAC1035F-6DFE-CEA9-2851-A2AE49EA4F98}" dt="2026-10-09T14:29:34.879" v="10" actId="1076"/>
          <ac:inkMkLst>
            <pc:docMk/>
            <pc:sldMk cId="1783400086" sldId="2147377790"/>
            <ac:inkMk id="4" creationId="{3B13E15B-C0C6-5E98-0E41-D24845223071}"/>
          </ac:inkMkLst>
        </pc:inkChg>
        <pc:inkChg chg="mod">
          <ac:chgData name="Gaita Matteo" userId="S::matteo.gaita@exprivia.com::3b34493c-787a-4579-8e1b-874cb6e86215" providerId="AD" clId="Web-{AAC1035F-6DFE-CEA9-2851-A2AE49EA4F98}" dt="2026-10-09T14:29:34.894" v="11" actId="1076"/>
          <ac:inkMkLst>
            <pc:docMk/>
            <pc:sldMk cId="1783400086" sldId="2147377790"/>
            <ac:inkMk id="5" creationId="{2BF3BFBE-D30D-B54E-F80C-D716EDB3D8CF}"/>
          </ac:inkMkLst>
        </pc:inkChg>
        <pc:inkChg chg="mod">
          <ac:chgData name="Gaita Matteo" userId="S::matteo.gaita@exprivia.com::3b34493c-787a-4579-8e1b-874cb6e86215" providerId="AD" clId="Web-{AAC1035F-6DFE-CEA9-2851-A2AE49EA4F98}" dt="2026-10-09T14:29:34.894" v="12" actId="1076"/>
          <ac:inkMkLst>
            <pc:docMk/>
            <pc:sldMk cId="1783400086" sldId="2147377790"/>
            <ac:inkMk id="6" creationId="{8E5C3D23-BC16-F3F7-C37B-139C16DF7EDD}"/>
          </ac:inkMkLst>
        </pc:inkChg>
        <pc:inkChg chg="mod">
          <ac:chgData name="Gaita Matteo" userId="S::matteo.gaita@exprivia.com::3b34493c-787a-4579-8e1b-874cb6e86215" providerId="AD" clId="Web-{AAC1035F-6DFE-CEA9-2851-A2AE49EA4F98}" dt="2026-10-09T14:29:34.894" v="13" actId="1076"/>
          <ac:inkMkLst>
            <pc:docMk/>
            <pc:sldMk cId="1783400086" sldId="2147377790"/>
            <ac:inkMk id="17" creationId="{D0C06AA9-6016-A611-4F5F-20E81721E00D}"/>
          </ac:inkMkLst>
        </pc:inkChg>
      </pc:sldChg>
      <pc:sldChg chg="modSp">
        <pc:chgData name="Gaita Matteo" userId="S::matteo.gaita@exprivia.com::3b34493c-787a-4579-8e1b-874cb6e86215" providerId="AD" clId="Web-{AAC1035F-6DFE-CEA9-2851-A2AE49EA4F98}" dt="2026-10-09T14:29:45.770" v="15" actId="1076"/>
        <pc:sldMkLst>
          <pc:docMk/>
          <pc:sldMk cId="229927181" sldId="2147377791"/>
        </pc:sldMkLst>
        <pc:inkChg chg="mod">
          <ac:chgData name="Gaita Matteo" userId="S::matteo.gaita@exprivia.com::3b34493c-787a-4579-8e1b-874cb6e86215" providerId="AD" clId="Web-{AAC1035F-6DFE-CEA9-2851-A2AE49EA4F98}" dt="2026-10-09T14:29:45.770" v="15" actId="1076"/>
          <ac:inkMkLst>
            <pc:docMk/>
            <pc:sldMk cId="229927181" sldId="2147377791"/>
            <ac:inkMk id="8" creationId="{AA8EFC5B-3E42-1055-6895-475A638A8DD5}"/>
          </ac:inkMkLst>
        </pc:inkChg>
        <pc:inkChg chg="mod">
          <ac:chgData name="Gaita Matteo" userId="S::matteo.gaita@exprivia.com::3b34493c-787a-4579-8e1b-874cb6e86215" providerId="AD" clId="Web-{AAC1035F-6DFE-CEA9-2851-A2AE49EA4F98}" dt="2026-10-09T14:29:43.301" v="14" actId="1076"/>
          <ac:inkMkLst>
            <pc:docMk/>
            <pc:sldMk cId="229927181" sldId="2147377791"/>
            <ac:inkMk id="20" creationId="{22082EB7-B82E-2DBB-6505-5093D10C39F9}"/>
          </ac:inkMkLst>
        </pc:inkChg>
      </pc:sldChg>
      <pc:sldChg chg="modSp">
        <pc:chgData name="Gaita Matteo" userId="S::matteo.gaita@exprivia.com::3b34493c-787a-4579-8e1b-874cb6e86215" providerId="AD" clId="Web-{AAC1035F-6DFE-CEA9-2851-A2AE49EA4F98}" dt="2026-10-09T14:30:15.334" v="16" actId="1076"/>
        <pc:sldMkLst>
          <pc:docMk/>
          <pc:sldMk cId="199330230" sldId="2147377794"/>
        </pc:sldMkLst>
        <pc:grpChg chg="mod">
          <ac:chgData name="Gaita Matteo" userId="S::matteo.gaita@exprivia.com::3b34493c-787a-4579-8e1b-874cb6e86215" providerId="AD" clId="Web-{AAC1035F-6DFE-CEA9-2851-A2AE49EA4F98}" dt="2026-10-09T14:30:15.334" v="16" actId="1076"/>
          <ac:grpSpMkLst>
            <pc:docMk/>
            <pc:sldMk cId="199330230" sldId="2147377794"/>
            <ac:grpSpMk id="42" creationId="{F701320F-F1E0-E6A4-2798-C6243465667D}"/>
          </ac:grpSpMkLst>
        </pc:grpChg>
      </pc:sldChg>
      <pc:sldChg chg="modSp">
        <pc:chgData name="Gaita Matteo" userId="S::matteo.gaita@exprivia.com::3b34493c-787a-4579-8e1b-874cb6e86215" providerId="AD" clId="Web-{AAC1035F-6DFE-CEA9-2851-A2AE49EA4F98}" dt="2026-10-09T14:32:38.762" v="21" actId="1076"/>
        <pc:sldMkLst>
          <pc:docMk/>
          <pc:sldMk cId="3404781631" sldId="2147377796"/>
        </pc:sldMkLst>
        <pc:inkChg chg="mod">
          <ac:chgData name="Gaita Matteo" userId="S::matteo.gaita@exprivia.com::3b34493c-787a-4579-8e1b-874cb6e86215" providerId="AD" clId="Web-{AAC1035F-6DFE-CEA9-2851-A2AE49EA4F98}" dt="2026-10-09T14:32:38.762" v="21" actId="1076"/>
          <ac:inkMkLst>
            <pc:docMk/>
            <pc:sldMk cId="3404781631" sldId="2147377796"/>
            <ac:inkMk id="13" creationId="{E9AF364D-8972-357D-941F-7C92E967A398}"/>
          </ac:inkMkLst>
        </pc:inkChg>
        <pc:inkChg chg="mod">
          <ac:chgData name="Gaita Matteo" userId="S::matteo.gaita@exprivia.com::3b34493c-787a-4579-8e1b-874cb6e86215" providerId="AD" clId="Web-{AAC1035F-6DFE-CEA9-2851-A2AE49EA4F98}" dt="2026-10-09T14:30:32.194" v="20" actId="1076"/>
          <ac:inkMkLst>
            <pc:docMk/>
            <pc:sldMk cId="3404781631" sldId="2147377796"/>
            <ac:inkMk id="14" creationId="{D8994A9D-9AB3-DAF3-11F0-A57DED2D071A}"/>
          </ac:inkMkLst>
        </pc:inkChg>
        <pc:inkChg chg="mod">
          <ac:chgData name="Gaita Matteo" userId="S::matteo.gaita@exprivia.com::3b34493c-787a-4579-8e1b-874cb6e86215" providerId="AD" clId="Web-{AAC1035F-6DFE-CEA9-2851-A2AE49EA4F98}" dt="2026-10-09T14:30:29.772" v="19" actId="1076"/>
          <ac:inkMkLst>
            <pc:docMk/>
            <pc:sldMk cId="3404781631" sldId="2147377796"/>
            <ac:inkMk id="16" creationId="{285FD3B9-9E10-1C6A-11EA-98585FC0CCDB}"/>
          </ac:inkMkLst>
        </pc:inkChg>
      </pc:sldChg>
      <pc:sldChg chg="modSp">
        <pc:chgData name="Gaita Matteo" userId="S::matteo.gaita@exprivia.com::3b34493c-787a-4579-8e1b-874cb6e86215" providerId="AD" clId="Web-{AAC1035F-6DFE-CEA9-2851-A2AE49EA4F98}" dt="2026-10-09T14:33:15.170" v="23" actId="1076"/>
        <pc:sldMkLst>
          <pc:docMk/>
          <pc:sldMk cId="4105062825" sldId="2147377801"/>
        </pc:sldMkLst>
        <pc:inkChg chg="mod">
          <ac:chgData name="Gaita Matteo" userId="S::matteo.gaita@exprivia.com::3b34493c-787a-4579-8e1b-874cb6e86215" providerId="AD" clId="Web-{AAC1035F-6DFE-CEA9-2851-A2AE49EA4F98}" dt="2026-10-09T14:33:15.170" v="23" actId="1076"/>
          <ac:inkMkLst>
            <pc:docMk/>
            <pc:sldMk cId="4105062825" sldId="2147377801"/>
            <ac:inkMk id="6" creationId="{91E33977-3892-B8A6-ED17-1B2BAC764F06}"/>
          </ac:inkMkLst>
        </pc:inkChg>
      </pc:sldChg>
      <pc:sldChg chg="modSp">
        <pc:chgData name="Gaita Matteo" userId="S::matteo.gaita@exprivia.com::3b34493c-787a-4579-8e1b-874cb6e86215" providerId="AD" clId="Web-{AAC1035F-6DFE-CEA9-2851-A2AE49EA4F98}" dt="2026-10-09T14:33:36.312" v="25" actId="1076"/>
        <pc:sldMkLst>
          <pc:docMk/>
          <pc:sldMk cId="1231175799" sldId="2147377804"/>
        </pc:sldMkLst>
        <pc:inkChg chg="mod">
          <ac:chgData name="Gaita Matteo" userId="S::matteo.gaita@exprivia.com::3b34493c-787a-4579-8e1b-874cb6e86215" providerId="AD" clId="Web-{AAC1035F-6DFE-CEA9-2851-A2AE49EA4F98}" dt="2026-10-09T14:33:36.312" v="25" actId="1076"/>
          <ac:inkMkLst>
            <pc:docMk/>
            <pc:sldMk cId="1231175799" sldId="2147377804"/>
            <ac:inkMk id="11" creationId="{6B02672A-C71E-D055-F321-3DE3C3DED72A}"/>
          </ac:inkMkLst>
        </pc:inkChg>
      </pc:sldChg>
      <pc:sldChg chg="modSp">
        <pc:chgData name="Gaita Matteo" userId="S::matteo.gaita@exprivia.com::3b34493c-787a-4579-8e1b-874cb6e86215" providerId="AD" clId="Web-{AAC1035F-6DFE-CEA9-2851-A2AE49EA4F98}" dt="2026-10-09T14:34:07.282" v="27" actId="20577"/>
        <pc:sldMkLst>
          <pc:docMk/>
          <pc:sldMk cId="2415983711" sldId="2147377812"/>
        </pc:sldMkLst>
        <pc:spChg chg="mod">
          <ac:chgData name="Gaita Matteo" userId="S::matteo.gaita@exprivia.com::3b34493c-787a-4579-8e1b-874cb6e86215" providerId="AD" clId="Web-{AAC1035F-6DFE-CEA9-2851-A2AE49EA4F98}" dt="2026-10-09T14:34:07.282" v="27" actId="20577"/>
          <ac:spMkLst>
            <pc:docMk/>
            <pc:sldMk cId="2415983711" sldId="2147377812"/>
            <ac:spMk id="7" creationId="{6422323E-0B06-97CA-64EF-8E25C466D4FB}"/>
          </ac:spMkLst>
        </pc:spChg>
      </pc:sldChg>
      <pc:sldChg chg="modSp">
        <pc:chgData name="Gaita Matteo" userId="S::matteo.gaita@exprivia.com::3b34493c-787a-4579-8e1b-874cb6e86215" providerId="AD" clId="Web-{AAC1035F-6DFE-CEA9-2851-A2AE49EA4F98}" dt="2026-10-09T14:34:17.188" v="28" actId="1076"/>
        <pc:sldMkLst>
          <pc:docMk/>
          <pc:sldMk cId="2307113523" sldId="2147377813"/>
        </pc:sldMkLst>
        <pc:grpChg chg="mod">
          <ac:chgData name="Gaita Matteo" userId="S::matteo.gaita@exprivia.com::3b34493c-787a-4579-8e1b-874cb6e86215" providerId="AD" clId="Web-{AAC1035F-6DFE-CEA9-2851-A2AE49EA4F98}" dt="2026-10-09T14:34:17.188" v="28" actId="1076"/>
          <ac:grpSpMkLst>
            <pc:docMk/>
            <pc:sldMk cId="2307113523" sldId="2147377813"/>
            <ac:grpSpMk id="7" creationId="{069CA1E0-26A9-81DC-E835-84A17C355575}"/>
          </ac:grpSpMkLst>
        </pc:grpChg>
      </pc:sldChg>
      <pc:sldChg chg="modSp">
        <pc:chgData name="Gaita Matteo" userId="S::matteo.gaita@exprivia.com::3b34493c-787a-4579-8e1b-874cb6e86215" providerId="AD" clId="Web-{AAC1035F-6DFE-CEA9-2851-A2AE49EA4F98}" dt="2026-10-09T14:35:52.786" v="86" actId="1076"/>
        <pc:sldMkLst>
          <pc:docMk/>
          <pc:sldMk cId="1677657646" sldId="2147377814"/>
        </pc:sldMkLst>
        <pc:grpChg chg="mod">
          <ac:chgData name="Gaita Matteo" userId="S::matteo.gaita@exprivia.com::3b34493c-787a-4579-8e1b-874cb6e86215" providerId="AD" clId="Web-{AAC1035F-6DFE-CEA9-2851-A2AE49EA4F98}" dt="2026-10-09T14:35:35.583" v="81" actId="1076"/>
          <ac:grpSpMkLst>
            <pc:docMk/>
            <pc:sldMk cId="1677657646" sldId="2147377814"/>
            <ac:grpSpMk id="63" creationId="{96B42E63-9A86-2708-32E8-AAD166AB7015}"/>
          </ac:grpSpMkLst>
        </pc:grpChg>
        <pc:picChg chg="mod">
          <ac:chgData name="Gaita Matteo" userId="S::matteo.gaita@exprivia.com::3b34493c-787a-4579-8e1b-874cb6e86215" providerId="AD" clId="Web-{AAC1035F-6DFE-CEA9-2851-A2AE49EA4F98}" dt="2026-10-09T14:35:35.411" v="66" actId="1076"/>
          <ac:picMkLst>
            <pc:docMk/>
            <pc:sldMk cId="1677657646" sldId="2147377814"/>
            <ac:picMk id="5" creationId="{D1CFDBC2-AB09-47B3-344C-128D6AA50362}"/>
          </ac:picMkLst>
        </pc:picChg>
        <pc:inkChg chg="mod">
          <ac:chgData name="Gaita Matteo" userId="S::matteo.gaita@exprivia.com::3b34493c-787a-4579-8e1b-874cb6e86215" providerId="AD" clId="Web-{AAC1035F-6DFE-CEA9-2851-A2AE49EA4F98}" dt="2026-10-09T14:35:35.411" v="67" actId="1076"/>
          <ac:inkMkLst>
            <pc:docMk/>
            <pc:sldMk cId="1677657646" sldId="2147377814"/>
            <ac:inkMk id="7" creationId="{7D76BF1E-F62D-832E-86CF-352F49675A25}"/>
          </ac:inkMkLst>
        </pc:inkChg>
        <pc:inkChg chg="mod">
          <ac:chgData name="Gaita Matteo" userId="S::matteo.gaita@exprivia.com::3b34493c-787a-4579-8e1b-874cb6e86215" providerId="AD" clId="Web-{AAC1035F-6DFE-CEA9-2851-A2AE49EA4F98}" dt="2026-10-09T14:35:35.426" v="68" actId="1076"/>
          <ac:inkMkLst>
            <pc:docMk/>
            <pc:sldMk cId="1677657646" sldId="2147377814"/>
            <ac:inkMk id="8" creationId="{1A8E5849-D6F4-86B3-A376-4B979E3BD719}"/>
          </ac:inkMkLst>
        </pc:inkChg>
        <pc:inkChg chg="mod">
          <ac:chgData name="Gaita Matteo" userId="S::matteo.gaita@exprivia.com::3b34493c-787a-4579-8e1b-874cb6e86215" providerId="AD" clId="Web-{AAC1035F-6DFE-CEA9-2851-A2AE49EA4F98}" dt="2026-10-09T14:35:35.426" v="69" actId="1076"/>
          <ac:inkMkLst>
            <pc:docMk/>
            <pc:sldMk cId="1677657646" sldId="2147377814"/>
            <ac:inkMk id="10" creationId="{FE06462A-CD0C-FD05-02E6-3146B2A53F60}"/>
          </ac:inkMkLst>
        </pc:inkChg>
        <pc:inkChg chg="mod">
          <ac:chgData name="Gaita Matteo" userId="S::matteo.gaita@exprivia.com::3b34493c-787a-4579-8e1b-874cb6e86215" providerId="AD" clId="Web-{AAC1035F-6DFE-CEA9-2851-A2AE49EA4F98}" dt="2026-10-09T14:35:35.458" v="70" actId="1076"/>
          <ac:inkMkLst>
            <pc:docMk/>
            <pc:sldMk cId="1677657646" sldId="2147377814"/>
            <ac:inkMk id="11" creationId="{61696D04-E320-11D6-2BC3-105C0C8011CD}"/>
          </ac:inkMkLst>
        </pc:inkChg>
        <pc:inkChg chg="mod">
          <ac:chgData name="Gaita Matteo" userId="S::matteo.gaita@exprivia.com::3b34493c-787a-4579-8e1b-874cb6e86215" providerId="AD" clId="Web-{AAC1035F-6DFE-CEA9-2851-A2AE49EA4F98}" dt="2026-10-09T14:35:35.473" v="71" actId="1076"/>
          <ac:inkMkLst>
            <pc:docMk/>
            <pc:sldMk cId="1677657646" sldId="2147377814"/>
            <ac:inkMk id="12" creationId="{515E7B17-4D70-F625-E89B-5EDAE2206F35}"/>
          </ac:inkMkLst>
        </pc:inkChg>
        <pc:inkChg chg="mod">
          <ac:chgData name="Gaita Matteo" userId="S::matteo.gaita@exprivia.com::3b34493c-787a-4579-8e1b-874cb6e86215" providerId="AD" clId="Web-{AAC1035F-6DFE-CEA9-2851-A2AE49EA4F98}" dt="2026-10-09T14:35:35.489" v="72" actId="1076"/>
          <ac:inkMkLst>
            <pc:docMk/>
            <pc:sldMk cId="1677657646" sldId="2147377814"/>
            <ac:inkMk id="14" creationId="{4BCD3A23-9BF1-999A-D7F8-A3BBA51B8E6D}"/>
          </ac:inkMkLst>
        </pc:inkChg>
        <pc:inkChg chg="mod">
          <ac:chgData name="Gaita Matteo" userId="S::matteo.gaita@exprivia.com::3b34493c-787a-4579-8e1b-874cb6e86215" providerId="AD" clId="Web-{AAC1035F-6DFE-CEA9-2851-A2AE49EA4F98}" dt="2026-10-09T14:35:52.786" v="86" actId="1076"/>
          <ac:inkMkLst>
            <pc:docMk/>
            <pc:sldMk cId="1677657646" sldId="2147377814"/>
            <ac:inkMk id="17" creationId="{3A83F871-A878-1898-8DD2-364156201E86}"/>
          </ac:inkMkLst>
        </pc:inkChg>
        <pc:inkChg chg="mod">
          <ac:chgData name="Gaita Matteo" userId="S::matteo.gaita@exprivia.com::3b34493c-787a-4579-8e1b-874cb6e86215" providerId="AD" clId="Web-{AAC1035F-6DFE-CEA9-2851-A2AE49EA4F98}" dt="2026-10-09T14:35:50.208" v="85" actId="1076"/>
          <ac:inkMkLst>
            <pc:docMk/>
            <pc:sldMk cId="1677657646" sldId="2147377814"/>
            <ac:inkMk id="19" creationId="{6A41A9B8-1C96-BDBC-B805-4512C17D0703}"/>
          </ac:inkMkLst>
        </pc:inkChg>
        <pc:inkChg chg="mod">
          <ac:chgData name="Gaita Matteo" userId="S::matteo.gaita@exprivia.com::3b34493c-787a-4579-8e1b-874cb6e86215" providerId="AD" clId="Web-{AAC1035F-6DFE-CEA9-2851-A2AE49EA4F98}" dt="2026-10-09T14:35:35.520" v="75" actId="1076"/>
          <ac:inkMkLst>
            <pc:docMk/>
            <pc:sldMk cId="1677657646" sldId="2147377814"/>
            <ac:inkMk id="24" creationId="{6D180918-59E0-FACC-37D8-7FA55CC00F86}"/>
          </ac:inkMkLst>
        </pc:inkChg>
        <pc:inkChg chg="mod">
          <ac:chgData name="Gaita Matteo" userId="S::matteo.gaita@exprivia.com::3b34493c-787a-4579-8e1b-874cb6e86215" providerId="AD" clId="Web-{AAC1035F-6DFE-CEA9-2851-A2AE49EA4F98}" dt="2026-10-09T14:35:35.520" v="76" actId="1076"/>
          <ac:inkMkLst>
            <pc:docMk/>
            <pc:sldMk cId="1677657646" sldId="2147377814"/>
            <ac:inkMk id="33" creationId="{FDC67F38-218D-E4C7-9D83-5CBF064FC771}"/>
          </ac:inkMkLst>
        </pc:inkChg>
        <pc:inkChg chg="mod">
          <ac:chgData name="Gaita Matteo" userId="S::matteo.gaita@exprivia.com::3b34493c-787a-4579-8e1b-874cb6e86215" providerId="AD" clId="Web-{AAC1035F-6DFE-CEA9-2851-A2AE49EA4F98}" dt="2026-10-09T14:35:35.536" v="77" actId="1076"/>
          <ac:inkMkLst>
            <pc:docMk/>
            <pc:sldMk cId="1677657646" sldId="2147377814"/>
            <ac:inkMk id="36" creationId="{DD313B6A-F6FA-64F4-E9A2-0D3A360AC8C1}"/>
          </ac:inkMkLst>
        </pc:inkChg>
        <pc:inkChg chg="mod">
          <ac:chgData name="Gaita Matteo" userId="S::matteo.gaita@exprivia.com::3b34493c-787a-4579-8e1b-874cb6e86215" providerId="AD" clId="Web-{AAC1035F-6DFE-CEA9-2851-A2AE49EA4F98}" dt="2026-10-09T14:35:35.551" v="78" actId="1076"/>
          <ac:inkMkLst>
            <pc:docMk/>
            <pc:sldMk cId="1677657646" sldId="2147377814"/>
            <ac:inkMk id="38" creationId="{581B28C0-A867-784C-BC83-60E93EA7EEED}"/>
          </ac:inkMkLst>
        </pc:inkChg>
        <pc:inkChg chg="mod">
          <ac:chgData name="Gaita Matteo" userId="S::matteo.gaita@exprivia.com::3b34493c-787a-4579-8e1b-874cb6e86215" providerId="AD" clId="Web-{AAC1035F-6DFE-CEA9-2851-A2AE49EA4F98}" dt="2026-10-09T14:35:35.551" v="79" actId="1076"/>
          <ac:inkMkLst>
            <pc:docMk/>
            <pc:sldMk cId="1677657646" sldId="2147377814"/>
            <ac:inkMk id="41" creationId="{87A56C18-AA50-F2AB-498D-4FD8A01CB5B7}"/>
          </ac:inkMkLst>
        </pc:inkChg>
        <pc:inkChg chg="mod">
          <ac:chgData name="Gaita Matteo" userId="S::matteo.gaita@exprivia.com::3b34493c-787a-4579-8e1b-874cb6e86215" providerId="AD" clId="Web-{AAC1035F-6DFE-CEA9-2851-A2AE49EA4F98}" dt="2026-10-09T14:35:45.286" v="83" actId="1076"/>
          <ac:inkMkLst>
            <pc:docMk/>
            <pc:sldMk cId="1677657646" sldId="2147377814"/>
            <ac:inkMk id="42" creationId="{65AD7045-7601-ED1F-7CD6-228D5665EDFB}"/>
          </ac:inkMkLst>
        </pc:inkChg>
        <pc:inkChg chg="mod">
          <ac:chgData name="Gaita Matteo" userId="S::matteo.gaita@exprivia.com::3b34493c-787a-4579-8e1b-874cb6e86215" providerId="AD" clId="Web-{AAC1035F-6DFE-CEA9-2851-A2AE49EA4F98}" dt="2026-10-09T14:35:15.519" v="62" actId="1076"/>
          <ac:inkMkLst>
            <pc:docMk/>
            <pc:sldMk cId="1677657646" sldId="2147377814"/>
            <ac:inkMk id="43" creationId="{ED05D4FE-391D-4D9B-7D3E-87DFC990FFDF}"/>
          </ac:inkMkLst>
        </pc:inkChg>
        <pc:inkChg chg="mod">
          <ac:chgData name="Gaita Matteo" userId="S::matteo.gaita@exprivia.com::3b34493c-787a-4579-8e1b-874cb6e86215" providerId="AD" clId="Web-{AAC1035F-6DFE-CEA9-2851-A2AE49EA4F98}" dt="2026-10-09T14:35:15.519" v="63" actId="1076"/>
          <ac:inkMkLst>
            <pc:docMk/>
            <pc:sldMk cId="1677657646" sldId="2147377814"/>
            <ac:inkMk id="44" creationId="{F02EC5F5-7889-D188-F2D9-F1D4052CA335}"/>
          </ac:inkMkLst>
        </pc:inkChg>
      </pc:sldChg>
      <pc:sldChg chg="modSp">
        <pc:chgData name="Gaita Matteo" userId="S::matteo.gaita@exprivia.com::3b34493c-787a-4579-8e1b-874cb6e86215" providerId="AD" clId="Web-{AAC1035F-6DFE-CEA9-2851-A2AE49EA4F98}" dt="2026-10-09T14:28:43.204" v="2" actId="1076"/>
        <pc:sldMkLst>
          <pc:docMk/>
          <pc:sldMk cId="568935223" sldId="2147377829"/>
        </pc:sldMkLst>
        <pc:spChg chg="mod">
          <ac:chgData name="Gaita Matteo" userId="S::matteo.gaita@exprivia.com::3b34493c-787a-4579-8e1b-874cb6e86215" providerId="AD" clId="Web-{AAC1035F-6DFE-CEA9-2851-A2AE49EA4F98}" dt="2026-10-09T14:28:43.189" v="1" actId="1076"/>
          <ac:spMkLst>
            <pc:docMk/>
            <pc:sldMk cId="568935223" sldId="2147377829"/>
            <ac:spMk id="31" creationId="{E8D90792-7F20-3400-6622-467F1C3145A4}"/>
          </ac:spMkLst>
        </pc:spChg>
        <pc:spChg chg="mod">
          <ac:chgData name="Gaita Matteo" userId="S::matteo.gaita@exprivia.com::3b34493c-787a-4579-8e1b-874cb6e86215" providerId="AD" clId="Web-{AAC1035F-6DFE-CEA9-2851-A2AE49EA4F98}" dt="2026-10-09T14:28:43.204" v="2" actId="1076"/>
          <ac:spMkLst>
            <pc:docMk/>
            <pc:sldMk cId="568935223" sldId="2147377829"/>
            <ac:spMk id="32" creationId="{3DB9E6BB-E977-89AA-9217-549E355B9B64}"/>
          </ac:spMkLst>
        </pc:spChg>
        <pc:picChg chg="mod">
          <ac:chgData name="Gaita Matteo" userId="S::matteo.gaita@exprivia.com::3b34493c-787a-4579-8e1b-874cb6e86215" providerId="AD" clId="Web-{AAC1035F-6DFE-CEA9-2851-A2AE49EA4F98}" dt="2026-10-09T14:28:43.173" v="0" actId="1076"/>
          <ac:picMkLst>
            <pc:docMk/>
            <pc:sldMk cId="568935223" sldId="2147377829"/>
            <ac:picMk id="30" creationId="{205D6C9E-A213-67B1-082F-86D55BAFA63D}"/>
          </ac:picMkLst>
        </pc:picChg>
      </pc:sldChg>
    </pc:docChg>
  </pc:docChgLst>
  <pc:docChgLst>
    <pc:chgData name="Gaita Matteo" userId="S::matteo.gaita@exprivia.com::3b34493c-787a-4579-8e1b-874cb6e86215" providerId="AD" clId="Web-{02F98322-8673-3F80-C790-BD7C70784CC4}"/>
    <pc:docChg chg="modSld">
      <pc:chgData name="Gaita Matteo" userId="S::matteo.gaita@exprivia.com::3b34493c-787a-4579-8e1b-874cb6e86215" providerId="AD" clId="Web-{02F98322-8673-3F80-C790-BD7C70784CC4}" dt="2026-10-02T15:17:18.457" v="30"/>
      <pc:docMkLst>
        <pc:docMk/>
      </pc:docMkLst>
    </pc:docChg>
  </pc:docChgLst>
  <pc:docChgLst>
    <pc:chgData name="Gaita Matteo" userId="S::matteo.gaita@exprivia.com::3b34493c-787a-4579-8e1b-874cb6e86215" providerId="AD" clId="Web-{008D5B82-E6D0-6A03-12CF-347303E739B5}"/>
    <pc:docChg chg="modSld">
      <pc:chgData name="Gaita Matteo" userId="S::matteo.gaita@exprivia.com::3b34493c-787a-4579-8e1b-874cb6e86215" providerId="AD" clId="Web-{008D5B82-E6D0-6A03-12CF-347303E739B5}" dt="2026-10-02T16:01:07.509" v="14" actId="1076"/>
      <pc:docMkLst>
        <pc:docMk/>
      </pc:docMkLst>
      <pc:sldChg chg="modSp">
        <pc:chgData name="Gaita Matteo" userId="S::matteo.gaita@exprivia.com::3b34493c-787a-4579-8e1b-874cb6e86215" providerId="AD" clId="Web-{008D5B82-E6D0-6A03-12CF-347303E739B5}" dt="2026-10-02T16:01:07.509" v="14" actId="1076"/>
        <pc:sldMkLst>
          <pc:docMk/>
          <pc:sldMk cId="1519319138" sldId="2147377771"/>
        </pc:sldMkLst>
        <pc:spChg chg="mod">
          <ac:chgData name="Gaita Matteo" userId="S::matteo.gaita@exprivia.com::3b34493c-787a-4579-8e1b-874cb6e86215" providerId="AD" clId="Web-{008D5B82-E6D0-6A03-12CF-347303E739B5}" dt="2026-10-02T16:01:07.509" v="14" actId="1076"/>
          <ac:spMkLst>
            <pc:docMk/>
            <pc:sldMk cId="1519319138" sldId="2147377771"/>
            <ac:spMk id="2" creationId="{3AD9383C-CC10-41BF-B773-E89510A3E2BC}"/>
          </ac:spMkLst>
        </pc:spChg>
        <pc:spChg chg="mod">
          <ac:chgData name="Gaita Matteo" userId="S::matteo.gaita@exprivia.com::3b34493c-787a-4579-8e1b-874cb6e86215" providerId="AD" clId="Web-{008D5B82-E6D0-6A03-12CF-347303E739B5}" dt="2026-10-02T16:00:22.243" v="3" actId="20577"/>
          <ac:spMkLst>
            <pc:docMk/>
            <pc:sldMk cId="1519319138" sldId="2147377771"/>
            <ac:spMk id="3" creationId="{1A70262C-31D1-02C0-6C19-1A728C995C0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0C32C3B6-42FD-4190-AEB4-90D0DE842DC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a:extLst>
              <a:ext uri="{FF2B5EF4-FFF2-40B4-BE49-F238E27FC236}">
                <a16:creationId xmlns:a16="http://schemas.microsoft.com/office/drawing/2014/main" id="{5579FEEE-ECF4-4E5A-8319-B7805F1B0B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5861D72-2B62-4787-BA70-955B607ACF29}" type="datetimeFigureOut">
              <a:rPr lang="en-GB" smtClean="0"/>
              <a:t>09/10/2026</a:t>
            </a:fld>
            <a:endParaRPr lang="en-GB"/>
          </a:p>
        </p:txBody>
      </p:sp>
      <p:sp>
        <p:nvSpPr>
          <p:cNvPr id="4" name="Segnaposto piè di pagina 3">
            <a:extLst>
              <a:ext uri="{FF2B5EF4-FFF2-40B4-BE49-F238E27FC236}">
                <a16:creationId xmlns:a16="http://schemas.microsoft.com/office/drawing/2014/main" id="{903E57E8-B7F6-412E-A818-B0EE1594512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egnaposto numero diapositiva 4">
            <a:extLst>
              <a:ext uri="{FF2B5EF4-FFF2-40B4-BE49-F238E27FC236}">
                <a16:creationId xmlns:a16="http://schemas.microsoft.com/office/drawing/2014/main" id="{6ACFF007-E44F-46E1-B1A1-18A6C9881D6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13444D-3F38-4F4E-8737-6C09FD4B21B7}" type="slidenum">
              <a:rPr lang="en-GB" smtClean="0"/>
              <a:t>‹N›</a:t>
            </a:fld>
            <a:endParaRPr lang="en-GB"/>
          </a:p>
        </p:txBody>
      </p:sp>
    </p:spTree>
    <p:extLst>
      <p:ext uri="{BB962C8B-B14F-4D97-AF65-F5344CB8AC3E}">
        <p14:creationId xmlns:p14="http://schemas.microsoft.com/office/powerpoint/2010/main" val="283922616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2:55.633"/>
    </inkml:context>
    <inkml:brush xml:id="br0">
      <inkml:brushProperty name="width" value="0.35" units="cm"/>
      <inkml:brushProperty name="height" value="0.35" units="cm"/>
      <inkml:brushProperty name="color" value="#FFFFFF"/>
    </inkml:brush>
  </inkml:definitions>
  <inkml:trace contextRef="#ctx0" brushRef="#br0">1 1 4915,'21'1'633,"0"1"0,29 7 0,-28-5 24,42 4 0,176 3 3172,82-3 1436,-253-5-3999,409 0 3390,-258-5-4863,-209 2 207</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2:59.132"/>
    </inkml:context>
    <inkml:brush xml:id="br0">
      <inkml:brushProperty name="width" value="0.35" units="cm"/>
      <inkml:brushProperty name="height" value="0.35" units="cm"/>
      <inkml:brushProperty name="color" value="#FFFFFF"/>
    </inkml:brush>
  </inkml:definitions>
  <inkml:trace contextRef="#ctx0" brushRef="#br0">20 0 4915,'201'13'3664,"-6"-2"-389,16 1-552,136-5 3337,-203-3-4341,-75-4-1100,35 1-657,-104-1 38,1 0 0,-1 0 0,0 0 0,1-1 0,-1 1 0,0 0 0,0 0 0,1 0 0,-1 0 0,0 0 0,1 0 0,-1 0 0,0 0 0,0 0 0,1 0 0,-1 1 0,0-1 0,1 0 0,-1 0 0,0 0 0,0 0 0,1 0 0,-1 0 0,0 1 0,0-1 0,1 0 0,-1 0 0,0 0 0,0 1 0,0-1 0,0 0 0,1 0 0,-1 0 0,0 1 0,0-1 0,0 0 0,1 1 0,-13 5 0,-21 4 0,-30-1 0,0-2 0,-1-3 0,-100-6 0,38-1 0,-531 3 0,649 0 0,-1 0 0,1-1 0,0 0 0,0 0 0,0-1 0,0 0 0,0 0 0,0-1 0,0 0 0,1-1 0,0 1 0,-12-9 0,14 8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3:02.519"/>
    </inkml:context>
    <inkml:brush xml:id="br0">
      <inkml:brushProperty name="width" value="0.35" units="cm"/>
      <inkml:brushProperty name="height" value="0.35" units="cm"/>
      <inkml:brushProperty name="color" value="#FFFFFF"/>
    </inkml:brush>
  </inkml:definitions>
  <inkml:trace contextRef="#ctx0" brushRef="#br0">66 0 4915,'17'1'666,"1"1"-1,33 8 0,-34-6-270,0-1 0,36 2 0,3-5 259,310 13 7317,3 43-3214,-215-31-3891,-122-23-675,0 0-1,41-4 0,-29 0-168,-79 0-127,1-2-1,0-1 1,0-2 0,-34-11-1,29 7 1,0 2 0,-69-8 0,53 14 155,-119-4 77,-40-5 65,-279 12 157,462-5-323,25 3-24</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3:42.863"/>
    </inkml:context>
    <inkml:brush xml:id="br0">
      <inkml:brushProperty name="width" value="0.35" units="cm"/>
      <inkml:brushProperty name="height" value="0.35" units="cm"/>
      <inkml:brushProperty name="color" value="#FFFFFF"/>
    </inkml:brush>
  </inkml:definitions>
  <inkml:trace contextRef="#ctx0" brushRef="#br0">1603 108 17209,'-1602'-107'0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3:55.364"/>
    </inkml:context>
    <inkml:brush xml:id="br0">
      <inkml:brushProperty name="width" value="0.35" units="cm"/>
      <inkml:brushProperty name="height" value="0.35" units="cm"/>
      <inkml:brushProperty name="color" value="#FFFFFF"/>
    </inkml:brush>
  </inkml:definitions>
  <inkml:trace contextRef="#ctx0" brushRef="#br0">1413 42 4915,'-4'-1'98,"-1"0"1,0 0-1,1 0 1,-1-1-1,1 0 0,0 0 1,-6-3-1,-13-5 198,-4 4 183,0 2 0,0 1 0,-1 1 1,1 1-1,-44 4 0,-3-1 471,-837-2 12164,893 1-13114,0 1 0,-34 7 0,-6 2 0,48-10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3:57.776"/>
    </inkml:context>
    <inkml:brush xml:id="br0">
      <inkml:brushProperty name="width" value="0.35" units="cm"/>
      <inkml:brushProperty name="height" value="0.35" units="cm"/>
      <inkml:brushProperty name="color" value="#FFFFFF"/>
    </inkml:brush>
  </inkml:definitions>
  <inkml:trace contextRef="#ctx0" brushRef="#br0">1401 0 8638,'-1400'95'0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3:59.484"/>
    </inkml:context>
    <inkml:brush xml:id="br0">
      <inkml:brushProperty name="width" value="0.35" units="cm"/>
      <inkml:brushProperty name="height" value="0.35" units="cm"/>
      <inkml:brushProperty name="color" value="#FFFFFF"/>
    </inkml:brush>
  </inkml:definitions>
  <inkml:trace contextRef="#ctx0" brushRef="#br0">547 0 10649,'-546'0'0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4:01.560"/>
    </inkml:context>
    <inkml:brush xml:id="br0">
      <inkml:brushProperty name="width" value="0.35" units="cm"/>
      <inkml:brushProperty name="height" value="0.35" units="cm"/>
      <inkml:brushProperty name="color" value="#FFFFFF"/>
    </inkml:brush>
  </inkml:definitions>
  <inkml:trace contextRef="#ctx0" brushRef="#br0">355 25 4915,'-75'2'1612,"38"0"-747,0-2 0,-60-6 0,57-5-231,31 8-461,-1 1 0,1 0 0,-1 0 0,-11-1 0,11 3-143</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4:04.114"/>
    </inkml:context>
    <inkml:brush xml:id="br0">
      <inkml:brushProperty name="width" value="0.35" units="cm"/>
      <inkml:brushProperty name="height" value="0.35" units="cm"/>
      <inkml:brushProperty name="color" value="#FFFFFF"/>
    </inkml:brush>
  </inkml:definitions>
  <inkml:trace contextRef="#ctx0" brushRef="#br0">1342 2 12425,'-1341'0'0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4:07.590"/>
    </inkml:context>
    <inkml:brush xml:id="br0">
      <inkml:brushProperty name="width" value="0.35" units="cm"/>
      <inkml:brushProperty name="height" value="0.35" units="cm"/>
      <inkml:brushProperty name="color" value="#FFFFFF"/>
    </inkml:brush>
  </inkml:definitions>
  <inkml:trace contextRef="#ctx0" brushRef="#br0">997 0 4915,'-986'0'15289,"976"0"-15259</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4:09.973"/>
    </inkml:context>
    <inkml:brush xml:id="br0">
      <inkml:brushProperty name="width" value="0.35" units="cm"/>
      <inkml:brushProperty name="height" value="0.35" units="cm"/>
      <inkml:brushProperty name="color" value="#FFFFFF"/>
    </inkml:brush>
  </inkml:definitions>
  <inkml:trace contextRef="#ctx0" brushRef="#br0">1445 14 4915,'-523'0'8290,"390"-12"-5872,-18 10-414,-149 4 2847,196 10-4347,69-6-527,-63 0 1,10-6 22,76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4:12.432"/>
    </inkml:context>
    <inkml:brush xml:id="br0">
      <inkml:brushProperty name="width" value="0.35" units="cm"/>
      <inkml:brushProperty name="height" value="0.35" units="cm"/>
      <inkml:brushProperty name="color" value="#FFFFFF"/>
    </inkml:brush>
  </inkml:definitions>
  <inkml:trace contextRef="#ctx0" brushRef="#br0">1436 1 4915,'-167'12'3064,"126"-13"-2432,7 0 154,0 1-1,1 2 1,-53 9-1,34-3 269,0-3-1,0-2 1,-83-5-1,32 0 658,87 2-1496,-15 1 489,1-2 1,0-1-1,-52-10 0,46 6-242,0 2 0,-1 1 0,0 1 0,-46 5 0,0-1-545,-52-2 83,125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4:15.129"/>
    </inkml:context>
    <inkml:brush xml:id="br0">
      <inkml:brushProperty name="width" value="0.35" units="cm"/>
      <inkml:brushProperty name="height" value="0.35" units="cm"/>
      <inkml:brushProperty name="color" value="#FFFFFF"/>
    </inkml:brush>
  </inkml:definitions>
  <inkml:trace contextRef="#ctx0" brushRef="#br0">1400 0 4915,'-38'0'916,"-229"9"3243,219-6-2942,-63-3 0,-31 0 867,124 2-1663,-179 8 2885,-371-10 1396,558 0-4702</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4:16.613"/>
    </inkml:context>
    <inkml:brush xml:id="br0">
      <inkml:brushProperty name="width" value="0.35" units="cm"/>
      <inkml:brushProperty name="height" value="0.35" units="cm"/>
      <inkml:brushProperty name="color" value="#FFFFFF"/>
    </inkml:brush>
  </inkml:definitions>
  <inkml:trace contextRef="#ctx0" brushRef="#br0">640 1 4915,'-34'0'910,"-213"9"2940,172-4-2043,-93-5-1,63-2-222,95 2-1554</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4:20.259"/>
    </inkml:context>
    <inkml:brush xml:id="br0">
      <inkml:brushProperty name="width" value="0.35" units="cm"/>
      <inkml:brushProperty name="height" value="0.35" units="cm"/>
      <inkml:brushProperty name="color" value="#FFFFFF"/>
    </inkml:brush>
  </inkml:definitions>
  <inkml:trace contextRef="#ctx0" brushRef="#br0">1333 0 4915,'-416'0'6668,"404"1"-6384,-1 1 0,1 0 0,0 0 0,0 2-1,-13 4 1,-40 9 743,-53-7 2248,-189-6 1,159-6-1285,-32 2-1909,168 0-82</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4:22.808"/>
    </inkml:context>
    <inkml:brush xml:id="br0">
      <inkml:brushProperty name="width" value="0.35" units="cm"/>
      <inkml:brushProperty name="height" value="0.35" units="cm"/>
      <inkml:brushProperty name="color" value="#FFFFFF"/>
    </inkml:brush>
  </inkml:definitions>
  <inkml:trace contextRef="#ctx0" brushRef="#br0">400 85 4915,'-9'2'259,"0"-1"1,0 2-1,1-1 0,-1 1 0,-14 8 1,7-4 103,5-3-131,-1 0 0,1-1 0,0 0-1,-1-1 1,0 0 0,-14 0-1,-22 3 790,-31 1 121,19 0-230,32-2-488,28-4-408,0 0 0,0 0 0,0 0 0,0 1 0,-1-1 0,1 0 1,0 0-1,0 0 0,0 0 0,-1 0 0,1 0 0,0 0 0,0 0 0,0 0 0,0 0 0,-1 0 0,1 0 0,0 0 0,0 0 0,0 0 0,-1 0 0,1-1 0,0 1 0,0 0 0,0 0 0,0 0 1,0 0-1,-1 0 0,1 0 0,0 0 0,0 0 0,0-1 0,0 1 0,0 0 0,-1 0 0,1 0 0,0 0 0,0-1 0,0 1 0,0 0 0,0 0 0,0 0 0,0 0 0,0-1 0,0 1 0,0 0 1,0 0-1,0 0 0,0 0 0,0-1 0,0 1 0,7-13 158,15-10-395,-11 13 295,-1 0-1,1 1 1,1 0-1,0 1 1,0 0-1,0 1 1,1 0-1,15-5 1,-4 3-73,-12 4 73,1 1 0,-1 0 1,1 0-1,0 2 0,0-1 0,1 2 1,16-1-1,63 3 679,-83-1-737</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4:25.952"/>
    </inkml:context>
    <inkml:brush xml:id="br0">
      <inkml:brushProperty name="width" value="0.35" units="cm"/>
      <inkml:brushProperty name="height" value="0.35" units="cm"/>
      <inkml:brushProperty name="color" value="#FFFFFF"/>
    </inkml:brush>
  </inkml:definitions>
  <inkml:trace contextRef="#ctx0" brushRef="#br0">1400 1 4915,'-16'0'353,"-1"1"-1,1 0 1,0 1-1,0 2 1,0-1-1,0 2 1,-16 6 0,16-7-74,0-1 0,0 0 0,0-1 1,-1-1-1,1-1 0,-1 0 1,-15-3-1,-22 1 550,-671 2 10488,406 0-10496,309 0-821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4:40.176"/>
    </inkml:context>
    <inkml:brush xml:id="br0">
      <inkml:brushProperty name="width" value="0.35" units="cm"/>
      <inkml:brushProperty name="height" value="0.35" units="cm"/>
      <inkml:brushProperty name="color" value="#FFFFFF"/>
    </inkml:brush>
  </inkml:definitions>
  <inkml:trace contextRef="#ctx0" brushRef="#br0">1542 14 4915,'-285'-11'4895,"-89"8"1230,197 5-3990,-289-2 2890,245 0-5183,203 0 158</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4:42.345"/>
    </inkml:context>
    <inkml:brush xml:id="br0">
      <inkml:brushProperty name="width" value="0.35" units="cm"/>
      <inkml:brushProperty name="height" value="0.35" units="cm"/>
      <inkml:brushProperty name="color" value="#FFFFFF"/>
    </inkml:brush>
  </inkml:definitions>
  <inkml:trace contextRef="#ctx0" brushRef="#br0">1401 7 14926,'-1401'0'0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5:11.779"/>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5:18.366"/>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5:25.177"/>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4:45.028"/>
    </inkml:context>
    <inkml:brush xml:id="br0">
      <inkml:brushProperty name="width" value="0.35" units="cm"/>
      <inkml:brushProperty name="height" value="0.35" units="cm"/>
      <inkml:brushProperty name="color" value="#FFFFFF"/>
    </inkml:brush>
  </inkml:definitions>
  <inkml:trace contextRef="#ctx0" brushRef="#br0">91 0 4915,'0'2'180,"-2"1"0,-2-1 1,-2 2-1,0 3 75,-3-1-75,0-1 0,-2 1 75,0-1-75,1 1 1,0-1-1,3-3 0,1-2-180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4:46.771"/>
    </inkml:context>
    <inkml:brush xml:id="br0">
      <inkml:brushProperty name="width" value="0.35" units="cm"/>
      <inkml:brushProperty name="height" value="0.35" units="cm"/>
      <inkml:brushProperty name="color" value="#FFFFFF"/>
    </inkml:brush>
  </inkml:definitions>
  <inkml:trace contextRef="#ctx0" brushRef="#br0">1435 0 4915,'-3'3'137,"-1"0"1,0-1-1,0 1 0,0-1 0,0 0 1,0 0-1,0-1 0,0 1 1,-1-1-1,1 0 0,-1 0 0,-8 0 1,-60 0 601,52-1-410,-110-1 1880,-195-8 3045,-115 4 1195,245 7-5192,21-2-1257,165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5:34.816"/>
    </inkml:context>
    <inkml:brush xml:id="br0">
      <inkml:brushProperty name="width" value="0.35" units="cm"/>
      <inkml:brushProperty name="height" value="0.35" units="cm"/>
      <inkml:brushProperty name="color" value="#FFFFFF"/>
    </inkml:brush>
  </inkml:definitions>
  <inkml:trace contextRef="#ctx0" brushRef="#br0">1 1 4915,'2'0'180,"1"0"-180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5:39.511"/>
    </inkml:context>
    <inkml:brush xml:id="br0">
      <inkml:brushProperty name="width" value="0.35" units="cm"/>
      <inkml:brushProperty name="height" value="0.35" units="cm"/>
      <inkml:brushProperty name="color" value="#FFFFFF"/>
    </inkml:brush>
  </inkml:definitions>
  <inkml:trace contextRef="#ctx0" brushRef="#br0">1 0 4915,'5'3'180,"13"7"250,1-1 1,1 0-1,-1-1 0,1-2 1,1 0-1,24 4 1,-33-8-121,-1 1 1,1 0 0,17 7-1,-20-7-131,0 0-1,0 0 1,1 0-1,-1-1 1,1-1-1,12 1 1,0 0 355,-1 0 1,29 6 0,-29-4-24,-1-1 1,36 2-1,-20-6 21,79-3 1259,-99 2-1452,0-1 0,-1 0 0,0-1 0,0-1 0,21-9 0,34-10 922,-47 17-813,-4 4-84,-1 0 0,1 1 1,0 0-1,0 2 0,31 3 0,7-1 496,192-2-772,-239 0-88</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5:42.061"/>
    </inkml:context>
    <inkml:brush xml:id="br0">
      <inkml:brushProperty name="width" value="0.35" units="cm"/>
      <inkml:brushProperty name="height" value="0.35" units="cm"/>
      <inkml:brushProperty name="color" value="#FFFFFF"/>
    </inkml:brush>
  </inkml:definitions>
  <inkml:trace contextRef="#ctx0" brushRef="#br0">0 2 4915,'109'-2'2314,"115"5"791,-181 1-2342,81 3 1089,243-7 3675,-357 0-5497</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5:44.728"/>
    </inkml:context>
    <inkml:brush xml:id="br0">
      <inkml:brushProperty name="width" value="0.35" units="cm"/>
      <inkml:brushProperty name="height" value="0.35" units="cm"/>
      <inkml:brushProperty name="color" value="#FFFFFF"/>
    </inkml:brush>
  </inkml:definitions>
  <inkml:trace contextRef="#ctx0" brushRef="#br0">1 2 4915,'97'-1'1855,"104"3"1193,-102 7-1404,93 5 1553,-160-12-2581,-1 2 0,0 0-1,0 3 1,33 10 0,44 9 1215,-19-4-540,-62-14-751,0-1-1,37 4 1,113 0-82,1-11-458,-168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5:46.724"/>
    </inkml:context>
    <inkml:brush xml:id="br0">
      <inkml:brushProperty name="width" value="0.35" units="cm"/>
      <inkml:brushProperty name="height" value="0.35" units="cm"/>
      <inkml:brushProperty name="color" value="#FFFFFF"/>
    </inkml:brush>
  </inkml:definitions>
  <inkml:trace contextRef="#ctx0" brushRef="#br0">1 25 4915,'10'-4'186,"1"0"0,-1 0 0,1 1 1,0 0-1,0 1 0,19-1 0,70 2 1715,-67 1-1652,7 4 393,-38-4-597,0 0-1,0 1 1,0-1-1,0 0 1,0 1-1,0 0 1,0-1-1,-1 1 1,1 0-1,0 0 1,0 0-1,0 0 1,-1 0-1,1 1 1,-1-1-1,2 2 1,-3-2-16,0 0 0,0 0-1,-1 0 1,1 0 0,0-1 0,-1 1 0,1 0 0,-1 0 0,1 0 0,-1 0 0,0-1-1,1 1 1,-1 0 0,0-1 0,1 1 0,-1 0 0,0-1 0,0 1 0,0-1 0,0 1-1,1-1 1,-1 0 0,0 1 0,-2 0 0,-28 12 503,28-12-438,-11 3 153,0-1 0,0-1-1,0 0 1,0-1 0,0 0-1,-1-1 1,-18-3 0,-13 2 453,36 1-670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5:49.330"/>
    </inkml:context>
    <inkml:brush xml:id="br0">
      <inkml:brushProperty name="width" value="0.35" units="cm"/>
      <inkml:brushProperty name="height" value="0.35" units="cm"/>
      <inkml:brushProperty name="color" value="#FFFFFF"/>
    </inkml:brush>
  </inkml:definitions>
  <inkml:trace contextRef="#ctx0" brushRef="#br0">1378 48 15887,'-1377'-48'0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5:51.208"/>
    </inkml:context>
    <inkml:brush xml:id="br0">
      <inkml:brushProperty name="width" value="0.35" units="cm"/>
      <inkml:brushProperty name="height" value="0.35" units="cm"/>
      <inkml:brushProperty name="color" value="#FFFFFF"/>
    </inkml:brush>
  </inkml:definitions>
  <inkml:trace contextRef="#ctx0" brushRef="#br0">478 0 4915,'-18'1'659,"1"1"0,-26 6 1,-8 1 150,20-6-455,-150 10 2249,141-12-1553,-42 7 0,68-6-991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6:04.067"/>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6:13.485"/>
    </inkml:context>
    <inkml:brush xml:id="br0">
      <inkml:brushProperty name="width" value="0.35" units="cm"/>
      <inkml:brushProperty name="height" value="0.35" units="cm"/>
      <inkml:brushProperty name="color" value="#FFFFFF"/>
    </inkml:brush>
  </inkml:definitions>
  <inkml:trace contextRef="#ctx0" brushRef="#br0">1 1 4915,'17'0'480,"-7"0"-282,-1-1 0,0 1 0,1 1 0,-1 0 1,1 0-1,-1 1 0,0 0 0,0 0 1,0 1-1,13 6 0,2 2 398,0-1-1,0-1 1,44 9-1,5 2 653,-54-16-852,1-1 1,0 0-1,0-2 1,0 0-1,38-4 1,0 1 618,15 1 32,78 3 1192,-80 9-965,-51-7-777,0 0 0,34 1 1,315-6 1788,-359 1-2286</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6:16.585"/>
    </inkml:context>
    <inkml:brush xml:id="br0">
      <inkml:brushProperty name="width" value="0.35" units="cm"/>
      <inkml:brushProperty name="height" value="0.35" units="cm"/>
      <inkml:brushProperty name="color" value="#FFFFFF"/>
    </inkml:brush>
  </inkml:definitions>
  <inkml:trace contextRef="#ctx0" brushRef="#br0">749 1 11478,'-748'119'0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6:20.882"/>
    </inkml:context>
    <inkml:brush xml:id="br0">
      <inkml:brushProperty name="width" value="0.35" units="cm"/>
      <inkml:brushProperty name="height" value="0.35" units="cm"/>
      <inkml:brushProperty name="color" value="#FFFFFF"/>
    </inkml:brush>
  </inkml:definitions>
  <inkml:trace contextRef="#ctx0" brushRef="#br0">1329 35 11943,'-1328'-35'0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6:31.843"/>
    </inkml:context>
    <inkml:brush xml:id="br0">
      <inkml:brushProperty name="width" value="0.35" units="cm"/>
      <inkml:brushProperty name="height" value="0.35" units="cm"/>
      <inkml:brushProperty name="color" value="#FFFFFF"/>
    </inkml:brush>
  </inkml:definitions>
  <inkml:trace contextRef="#ctx0" brushRef="#br0">1 0 4915,'1056'0'16580,"-1031"2"-16121,0 0-1,48 12 1,-49-8-443,1-1 1,0-2-1,28 1 1,102-4-17,-145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6:35.149"/>
    </inkml:context>
    <inkml:brush xml:id="br0">
      <inkml:brushProperty name="width" value="0.35" units="cm"/>
      <inkml:brushProperty name="height" value="0.35" units="cm"/>
      <inkml:brushProperty name="color" value="#FFFFFF"/>
    </inkml:brush>
  </inkml:definitions>
  <inkml:trace contextRef="#ctx0" brushRef="#br0">0 39 4915,'1033'0'16040,"-1016"-1"-15710,-1-1 1,0-1 0,0 0 0,16-6 0,37-7-3,-12 12-328,97 4 0,-63 2 0,-76-2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6:36.398"/>
    </inkml:context>
    <inkml:brush xml:id="br0">
      <inkml:brushProperty name="width" value="0.35" units="cm"/>
      <inkml:brushProperty name="height" value="0.35" units="cm"/>
      <inkml:brushProperty name="color" value="#FFFFFF"/>
    </inkml:brush>
  </inkml:definitions>
  <inkml:trace contextRef="#ctx0" brushRef="#br0">487 1 10057,'-486'0'0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6:39.224"/>
    </inkml:context>
    <inkml:brush xml:id="br0">
      <inkml:brushProperty name="width" value="0.35" units="cm"/>
      <inkml:brushProperty name="height" value="0.35" units="cm"/>
      <inkml:brushProperty name="color" value="#FFFFFF"/>
    </inkml:brush>
  </inkml:definitions>
  <inkml:trace contextRef="#ctx0" brushRef="#br0">0 2 4915,'157'-2'3151,"162"5"1460,-255 1-3613,74 3 950,342-7 4948,-248 0-6478,-209 2-418,-13 1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6:42.119"/>
    </inkml:context>
    <inkml:brush xml:id="br0">
      <inkml:brushProperty name="width" value="0.35" units="cm"/>
      <inkml:brushProperty name="height" value="0.35" units="cm"/>
      <inkml:brushProperty name="color" value="#FFFFFF"/>
    </inkml:brush>
  </inkml:definitions>
  <inkml:trace contextRef="#ctx0" brushRef="#br0">0 2 4915,'115'-2'2132,"122"4"1666,47 37 1430,-194-24-3950,-11-2 59,0-4 1,84-2-1,322-7 237,-475 0-1574</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6:44.766"/>
    </inkml:context>
    <inkml:brush xml:id="br0">
      <inkml:brushProperty name="width" value="0.35" units="cm"/>
      <inkml:brushProperty name="height" value="0.35" units="cm"/>
      <inkml:brushProperty name="color" value="#FFFFFF"/>
    </inkml:brush>
  </inkml:definitions>
  <inkml:trace contextRef="#ctx0" brushRef="#br0">0 3 4915,'212'-2'3636,"219"4"3244,-383 2-5559,68 15 0,-73-10-449,0-2-1,57 2 0,-72-7-225,1 0 1,43 12-1,-46-8-569,1-2 1,0 0 0,28-1 0,184-3-78,-229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6:46.999"/>
    </inkml:context>
    <inkml:brush xml:id="br0">
      <inkml:brushProperty name="width" value="0.35" units="cm"/>
      <inkml:brushProperty name="height" value="0.35" units="cm"/>
      <inkml:brushProperty name="color" value="#FFFFFF"/>
    </inkml:brush>
  </inkml:definitions>
  <inkml:trace contextRef="#ctx0" brushRef="#br0">1 0 4915,'7'1'218,"0"0"1,0 0-1,0 1 0,0 0 1,8 3-1,30 6 424,72-8 1189,-94-5-1400,0 2-1,0 0 0,0 1 1,0 2-1,0 0 1,-1 2-1,31 10 1,-31-9 188,-1 0 1,1 0 0,39 2 0,24 6 674,-19 3-216,9 2 544,0-3 1,108 9 0,-16-7-464,-11-1-1242,-98-12 83,46 1 0,-94-6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6:49.028"/>
    </inkml:context>
    <inkml:brush xml:id="br0">
      <inkml:brushProperty name="width" value="0.35" units="cm"/>
      <inkml:brushProperty name="height" value="0.35" units="cm"/>
      <inkml:brushProperty name="color" value="#FFFFFF"/>
    </inkml:brush>
  </inkml:definitions>
  <inkml:trace contextRef="#ctx0" brushRef="#br0">0 0 4915,'10'1'253,"-1"0"0,0 1 0,1 0 0,-1 0 0,0 1 0,9 4 0,-8-3-90,-1-1 0,1 1-1,0-2 1,0 0-1,11 1 1,79-1 1359,50 3 1144,-46 4-1238,88 13 1944,94 5 928,-212-22-3299,67-1 72,32 2-1160,-66-3 87,-82-3 0,-15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6:51.598"/>
    </inkml:context>
    <inkml:brush xml:id="br0">
      <inkml:brushProperty name="width" value="0.35" units="cm"/>
      <inkml:brushProperty name="height" value="0.35" units="cm"/>
      <inkml:brushProperty name="color" value="#FFFFFF"/>
    </inkml:brush>
  </inkml:definitions>
  <inkml:trace contextRef="#ctx0" brushRef="#br0">1 1 4915,'0'1'35,"0"-1"0,1 1 0,-1-1-1,0 1 1,1-1 0,-1 1 0,1 0 0,-1-1 0,1 0-1,-1 1 1,1-1 0,-1 1 0,1-1 0,-1 0 0,1 1-1,0-1 1,-1 0 0,1 0 0,0 1 0,-1-1 0,1 0-1,0 0 1,-1 0 0,1 0 0,0 0 0,0 0-1,25 3 325,-20-3-216,79 17 1248,-66-11-936,1-2 1,0 0-1,38 1 1,477-6 7684,-490 3-6997,45 8 1,-47-4-96,54 1-1,186 4-202,-273-11-845</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7:07.488"/>
    </inkml:context>
    <inkml:brush xml:id="br0">
      <inkml:brushProperty name="width" value="0.35" units="cm"/>
      <inkml:brushProperty name="height" value="0.35" units="cm"/>
      <inkml:brushProperty name="color" value="#FFFFFF"/>
    </inkml:brush>
  </inkml:definitions>
  <inkml:trace contextRef="#ctx0" brushRef="#br0">1390 0 4915,'-8'1'253,"1"0"0,-1 0 1,1 1-1,-1-1 0,-9 5 0,9-3-73,0 0-1,-1-1 1,-17 2-1,-286-2 4643,155-4-2405,-385 2 5663,340 12-7614,144-12-466,45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7:17.518"/>
    </inkml:context>
    <inkml:brush xml:id="br0">
      <inkml:brushProperty name="width" value="0.35" units="cm"/>
      <inkml:brushProperty name="height" value="0.35" units="cm"/>
      <inkml:brushProperty name="color" value="#FFFFFF"/>
    </inkml:brush>
  </inkml:definitions>
  <inkml:trace contextRef="#ctx0" brushRef="#br0">1 0 4915,'34'2'1022,"0"1"0,61 15-1,-42-8-335,-23-6-90,0-2 0,1-1 0,33-3-1,5 0 476,548 2 8805,-312 0-8935,-289 0-941</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7:19.965"/>
    </inkml:context>
    <inkml:brush xml:id="br0">
      <inkml:brushProperty name="width" value="0.35" units="cm"/>
      <inkml:brushProperty name="height" value="0.35" units="cm"/>
      <inkml:brushProperty name="color" value="#FFFFFF"/>
    </inkml:brush>
  </inkml:definitions>
  <inkml:trace contextRef="#ctx0" brushRef="#br0">0 0 4915,'161'12'3252,"6"0"-815,50 0 819,432-12 5821,-624 1-9077,0 1 0,27 7 0,-28-5 0,0 0 0,34 0 0,-35-4 0,-13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7:22.244"/>
    </inkml:context>
    <inkml:brush xml:id="br0">
      <inkml:brushProperty name="width" value="0.35" units="cm"/>
      <inkml:brushProperty name="height" value="0.35" units="cm"/>
      <inkml:brushProperty name="color" value="#FFFFFF"/>
    </inkml:brush>
  </inkml:definitions>
  <inkml:trace contextRef="#ctx0" brushRef="#br0">1 0 4915,'113'9'2114,"-94"-7"-1705,17 0 597,52-3 0,25 2 599,-7 16 406,-78-11-1531,1-1 0,-1-1 1,31 0-1,491-6 7157,-306 3-7324,-234-1-313</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7:24.333"/>
    </inkml:context>
    <inkml:brush xml:id="br0">
      <inkml:brushProperty name="width" value="0.35" units="cm"/>
      <inkml:brushProperty name="height" value="0.35" units="cm"/>
      <inkml:brushProperty name="color" value="#FFFFFF"/>
    </inkml:brush>
  </inkml:definitions>
  <inkml:trace contextRef="#ctx0" brushRef="#br0">1 2 4915,'130'-1'2525,"139"3"1601,-201 2-2827,108 3 918,-163-6-1950,0 0 0,0 1 0,-1 1-1,1 0 1,13 5 0,-13-3 22,0-2 0,0 1 0,0-2-1,24 2 1,101-5 1929,87 2 374,-208 1-2592,-1 1 0,1 1 0,31 11 0,-34-10 0,1 0 0,-1-1 0,1 0 0,0-2 0,20 2 0,-22-4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7:35.251"/>
    </inkml:context>
    <inkml:brush xml:id="br0">
      <inkml:brushProperty name="width" value="0.35" units="cm"/>
      <inkml:brushProperty name="height" value="0.35" units="cm"/>
      <inkml:brushProperty name="color" value="#FFFFFF"/>
    </inkml:brush>
  </inkml:definitions>
  <inkml:trace contextRef="#ctx0" brushRef="#br0">0 1 4915,'192'10'3319,"413"5"6001,-397-17-6131,-201 2-3126,18 0 363,-1 0 0,0 1 0,0 2 1,44 10-1,-55-11-426,0 1 0,1-2 0,-1 1 0,26-2 0,-37 0 0,8-1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7:37.148"/>
    </inkml:context>
    <inkml:brush xml:id="br0">
      <inkml:brushProperty name="width" value="0.35" units="cm"/>
      <inkml:brushProperty name="height" value="0.35" units="cm"/>
      <inkml:brushProperty name="color" value="#FFFFFF"/>
    </inkml:brush>
  </inkml:definitions>
  <inkml:trace contextRef="#ctx0" brushRef="#br0">1 0 4915,'1225'0'18022,"-1144"12"-18022,-71-11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7:38.939"/>
    </inkml:context>
    <inkml:brush xml:id="br0">
      <inkml:brushProperty name="width" value="0.35" units="cm"/>
      <inkml:brushProperty name="height" value="0.35" units="cm"/>
      <inkml:brushProperty name="color" value="#FFFFFF"/>
    </inkml:brush>
  </inkml:definitions>
  <inkml:trace contextRef="#ctx0" brushRef="#br0">0 0 4915,'512'0'8260,"-453"3"-6725,79 14 1,-99-11-852,317 28 4697,-212-22-4755,-134-12-626</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7:50.205"/>
    </inkml:context>
    <inkml:brush xml:id="br0">
      <inkml:brushProperty name="width" value="0.35" units="cm"/>
      <inkml:brushProperty name="height" value="0.35" units="cm"/>
      <inkml:brushProperty name="color" value="#FFFFFF"/>
    </inkml:brush>
  </inkml:definitions>
  <inkml:trace contextRef="#ctx0" brushRef="#br0">1 0 4915,'58'12'1373,"-6"-5"-425,115 11 1921,-86-14-1699,133 3 2078,396-7 4816,-308 0-7714,-255-7-350,-37 4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7:57.400"/>
    </inkml:context>
    <inkml:brush xml:id="br0">
      <inkml:brushProperty name="width" value="0.35" units="cm"/>
      <inkml:brushProperty name="height" value="0.35" units="cm"/>
      <inkml:brushProperty name="color" value="#FFFFFF"/>
    </inkml:brush>
  </inkml:definitions>
  <inkml:trace contextRef="#ctx0" brushRef="#br0">239 178 4915,'78'-1'2310,"114"-18"1,-132 14-771,-1 2 1,65 5 0,-23 0-637,-97-2-873,252-9 3677,-165 3-1748,94 7-1,-64 1-1742,-121-2-217,0 0 0,0 0 0,0 0 0,-1 0 0,1 0 0,0 0 0,0 0 0,0 0 0,0 0 0,0 0 0,0 0 0,0-1 0,0 1 0,0 0 0,0 0 0,0 0 0,0 0 0,0 0 0,0 0 0,0 0 0,0 0 0,0 0 0,0-1 0,0 1 0,0 0 0,0 0 0,0 0 0,0 0 0,0 0 0,0 0 0,0 0 0,0 0 0,0-1 0,0 1 0,0 0 0,0 0 0,0 0 0,0 0 0,0 0 0,0 0 0,0 0 0,0 0 0,0 0 0,0 0 0,0-1 0,1 1 0,-1 0 0,0 0 0,0 0 0,0 0 0,0 0 0,0 0 0,0 0 0,0 0 0,0 0 0,0 0 0,1 0 0,-17-10-237,-20-8-446,-24-5 658,-1 2 0,-1 3 1,0 3-1,-1 3 0,-1 3 1,-96-3-1,-198 12 496,338 2-437,1 1 0,-1 1 0,-19 6 0,17-4 29,-38 5 1,33-7 9,-37 11 0,-18 2 21,29-11-35,-62-1 1,75 2-60,32-5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8:06.843"/>
    </inkml:context>
    <inkml:brush xml:id="br0">
      <inkml:brushProperty name="width" value="0.1" units="cm"/>
      <inkml:brushProperty name="height" value="0.1" units="cm"/>
      <inkml:brushProperty name="color" value="#EAEAEA"/>
    </inkml:brush>
  </inkml:definitions>
  <inkml:trace contextRef="#ctx0" brushRef="#br0">1 0 9830,'2'0'273,"3"0"0,2 0 0,0 0-273</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8:11.533"/>
    </inkml:context>
    <inkml:brush xml:id="br0">
      <inkml:brushProperty name="width" value="0.2" units="cm"/>
      <inkml:brushProperty name="height" value="0.2" units="cm"/>
      <inkml:brushProperty name="color" value="#EAEAEA"/>
    </inkml:brush>
  </inkml:definitions>
  <inkml:trace contextRef="#ctx0" brushRef="#br0">1 29 6553,'0'-2'0,"0"-4"0,0-4 0,0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8:15.687"/>
    </inkml:context>
    <inkml:brush xml:id="br0">
      <inkml:brushProperty name="width" value="0.2" units="cm"/>
      <inkml:brushProperty name="height" value="0.2" units="cm"/>
      <inkml:brushProperty name="color" value="#EAEAEA"/>
    </inkml:brush>
  </inkml:definitions>
  <inkml:trace contextRef="#ctx0" brushRef="#br0">2670 13 18568,'-2670'0'0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8:28.401"/>
    </inkml:context>
    <inkml:brush xml:id="br0">
      <inkml:brushProperty name="width" value="0.2" units="cm"/>
      <inkml:brushProperty name="height" value="0.2" units="cm"/>
      <inkml:brushProperty name="color" value="#EAEAEA"/>
    </inkml:brush>
  </inkml:definitions>
  <inkml:trace contextRef="#ctx0" brushRef="#br0">2742 1 17825,'-2741'0'0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9:06.656"/>
    </inkml:context>
    <inkml:brush xml:id="br0">
      <inkml:brushProperty name="width" value="0.2" units="cm"/>
      <inkml:brushProperty name="height" value="0.2" units="cm"/>
      <inkml:brushProperty name="color" value="#EAEAEA"/>
    </inkml:brush>
  </inkml:definitions>
  <inkml:trace contextRef="#ctx0" brushRef="#br0">2813 12 14093,'-2813'-12'0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9:41.282"/>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9:42.860"/>
    </inkml:context>
    <inkml:brush xml:id="br0">
      <inkml:brushProperty name="width" value="0.35" units="cm"/>
      <inkml:brushProperty name="height" value="0.35" units="cm"/>
      <inkml:brushProperty name="color" value="#FFFFFF"/>
    </inkml:brush>
  </inkml:definitions>
  <inkml:trace contextRef="#ctx0" brushRef="#br0">1824 0 4915,'-226'12'3859,"74"1"-1111,-569-14 8246,476 13-10573,-221-12-421,453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9:50.632"/>
    </inkml:context>
    <inkml:brush xml:id="br0">
      <inkml:brushProperty name="width" value="0.35" units="cm"/>
      <inkml:brushProperty name="height" value="0.35" units="cm"/>
      <inkml:brushProperty name="color" value="#FFFFFF"/>
    </inkml:brush>
  </inkml:definitions>
  <inkml:trace contextRef="#ctx0" brushRef="#br0">1531 1 15953,'-1531'0'0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9:53.022"/>
    </inkml:context>
    <inkml:brush xml:id="br0">
      <inkml:brushProperty name="width" value="0.35" units="cm"/>
      <inkml:brushProperty name="height" value="0.35" units="cm"/>
      <inkml:brushProperty name="color" value="#FFFFFF"/>
    </inkml:brush>
  </inkml:definitions>
  <inkml:trace contextRef="#ctx0" brushRef="#br0">1506 37 4915,'0'-1'17,"0"0"0,0 1 0,-1-1 0,1 1 0,-1-1-1,1 1 1,0-1 0,-1 0 0,1 1 0,-1 0 0,0-1 0,1 1 0,-1-1 0,1 1-1,-1 0 1,0-1 0,1 1 0,-1 0 0,1 0 0,-1-1 0,0 1 0,0 0 0,1 0 0,-1 0-1,0 0 1,1 0 0,-2 0 0,-24-2 702,22 2-619,-222 0 3297,-3-1 217,78-10-1446,-59-1 1237,-229 12 895,245 0-4454,183 0 154</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9:55.050"/>
    </inkml:context>
    <inkml:brush xml:id="br0">
      <inkml:brushProperty name="width" value="0.35" units="cm"/>
      <inkml:brushProperty name="height" value="0.35" units="cm"/>
      <inkml:brushProperty name="color" value="#FFFFFF"/>
    </inkml:brush>
  </inkml:definitions>
  <inkml:trace contextRef="#ctx0" brushRef="#br0">1448 96 16806,'-1448'-96'0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9:57.109"/>
    </inkml:context>
    <inkml:brush xml:id="br0">
      <inkml:brushProperty name="width" value="0.35" units="cm"/>
      <inkml:brushProperty name="height" value="0.35" units="cm"/>
      <inkml:brushProperty name="color" value="#FFFFFF"/>
    </inkml:brush>
  </inkml:definitions>
  <inkml:trace contextRef="#ctx0" brushRef="#br0">1270 24 4915,'-2'2'81,"1"-1"-1,-1 1 1,1-1-1,-1 0 1,0 0-1,0 0 1,0 0-1,0 0 0,0 0 1,0 0-1,0-1 1,0 1-1,0-1 1,0 1-1,-3-1 1,2 1-5,-37 5 736,-1-2-1,1-2 0,-70-4 1,24 0 718,-41 3 328,-137-2 2296,107-17-1660,100 10-1073,-88-2 0,-12-2-887,147 12-534</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19:59.487"/>
    </inkml:context>
    <inkml:brush xml:id="br0">
      <inkml:brushProperty name="width" value="0.35" units="cm"/>
      <inkml:brushProperty name="height" value="0.35" units="cm"/>
      <inkml:brushProperty name="color" value="#FFFFFF"/>
    </inkml:brush>
  </inkml:definitions>
  <inkml:trace contextRef="#ctx0" brushRef="#br0">1471 0 4915,'-360'12'6112,"-368"-12"4746,356 0-9806,362 0-1052</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0:01.993"/>
    </inkml:context>
    <inkml:brush xml:id="br0">
      <inkml:brushProperty name="width" value="0.35" units="cm"/>
      <inkml:brushProperty name="height" value="0.35" units="cm"/>
      <inkml:brushProperty name="color" value="#FFFFFF"/>
    </inkml:brush>
  </inkml:definitions>
  <inkml:trace contextRef="#ctx0" brushRef="#br0">1544 48 16250,'-1543'-47'0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0:10.325"/>
    </inkml:context>
    <inkml:brush xml:id="br0">
      <inkml:brushProperty name="width" value="0.35" units="cm"/>
      <inkml:brushProperty name="height" value="0.35" units="cm"/>
      <inkml:brushProperty name="color" value="#FFFFFF"/>
    </inkml:brush>
  </inkml:definitions>
  <inkml:trace contextRef="#ctx0" brushRef="#br0">1436 107 16941,'-1436'-107'0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0:13.134"/>
    </inkml:context>
    <inkml:brush xml:id="br0">
      <inkml:brushProperty name="width" value="0.35" units="cm"/>
      <inkml:brushProperty name="height" value="0.35" units="cm"/>
      <inkml:brushProperty name="color" value="#FFFFFF"/>
    </inkml:brush>
  </inkml:definitions>
  <inkml:trace contextRef="#ctx0" brushRef="#br0">1461 71 18664,'-1460'-71'0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0:35.243"/>
    </inkml:context>
    <inkml:brush xml:id="br0">
      <inkml:brushProperty name="width" value="0.35" units="cm"/>
      <inkml:brushProperty name="height" value="0.35" units="cm"/>
      <inkml:brushProperty name="color" value="#FFFFFF"/>
    </inkml:brush>
  </inkml:definitions>
  <inkml:trace contextRef="#ctx0" brushRef="#br0">0 0 4915</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1:39.728"/>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1:58.167"/>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2:05.824"/>
    </inkml:context>
    <inkml:brush xml:id="br0">
      <inkml:brushProperty name="width" value="0.2" units="cm"/>
      <inkml:brushProperty name="height" value="0.2" units="cm"/>
      <inkml:brushProperty name="color" value="#FFFFFF"/>
    </inkml:brush>
  </inkml:definitions>
  <inkml:trace contextRef="#ctx0" brushRef="#br0">1 0 6553,'0'0'0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2:14.868"/>
    </inkml:context>
    <inkml:brush xml:id="br0">
      <inkml:brushProperty name="width" value="0.2" units="cm"/>
      <inkml:brushProperty name="height" value="0.2" units="cm"/>
      <inkml:brushProperty name="color" value="#FFFFFF"/>
    </inkml:brush>
  </inkml:definitions>
  <inkml:trace contextRef="#ctx0" brushRef="#br0">1519 107 16758,'-1519'-107'0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2:18.251"/>
    </inkml:context>
    <inkml:brush xml:id="br0">
      <inkml:brushProperty name="width" value="0.2" units="cm"/>
      <inkml:brushProperty name="height" value="0.2" units="cm"/>
      <inkml:brushProperty name="color" value="#FFFFFF"/>
    </inkml:brush>
  </inkml:definitions>
  <inkml:trace contextRef="#ctx0" brushRef="#br0">0 1 6553,'203'12'3181,"-90"-5"-1497,-84-3-1334,15-2 592,46-3-1,37 1 792,-43 11-483,-50-6-290,62 3-1,402-9 3425,-483 2-4384,0 1 0,-1 0 0,0 1 0,22 8 0,-22-7 0,1 0 0,-1-1 0,0 0 0,25 1 0,-29-4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2:21.287"/>
    </inkml:context>
    <inkml:brush xml:id="br0">
      <inkml:brushProperty name="width" value="0.2" units="cm"/>
      <inkml:brushProperty name="height" value="0.2" units="cm"/>
      <inkml:brushProperty name="color" value="#FFFFFF"/>
    </inkml:brush>
  </inkml:definitions>
  <inkml:trace contextRef="#ctx0" brushRef="#br0">344 43 6553,'-38'1'1087,"-51"-1"265,81-1-1207,-1 0-1,1 0 1,0-1-1,0 0 1,0-1 0,0 1-1,0-2 1,-10-4-1,13 5-40,-1 1-1,1 0 0,-1 0 0,0 0 0,1 1 0,-1 0 0,0 0 0,0 1 0,0-1 0,-11 2 1,-32-4 604,39 0-680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2:23.938"/>
    </inkml:context>
    <inkml:brush xml:id="br0">
      <inkml:brushProperty name="width" value="0.2" units="cm"/>
      <inkml:brushProperty name="height" value="0.2" units="cm"/>
      <inkml:brushProperty name="color" value="#FFFFFF"/>
    </inkml:brush>
  </inkml:definitions>
  <inkml:trace contextRef="#ctx0" brushRef="#br0">370 1 6553,'-107'12'1966,"34"-13"-966,-80 2 1113,125 6-1649,20-5-436</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3:58.371"/>
    </inkml:context>
    <inkml:brush xml:id="br0">
      <inkml:brushProperty name="width" value="0.35" units="cm"/>
      <inkml:brushProperty name="height" value="0.35" units="cm"/>
      <inkml:brushProperty name="color" value="#F3F3F3"/>
    </inkml:brush>
  </inkml:definitions>
  <inkml:trace contextRef="#ctx0" brushRef="#br0">1 1 4915,'0'0'0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4:07.402"/>
    </inkml:context>
    <inkml:brush xml:id="br0">
      <inkml:brushProperty name="width" value="0.35" units="cm"/>
      <inkml:brushProperty name="height" value="0.35" units="cm"/>
      <inkml:brushProperty name="color" value="#F3F3F3"/>
    </inkml:brush>
  </inkml:definitions>
  <inkml:trace contextRef="#ctx0" brushRef="#br0">0 1 4915,'141'12'2654,"-94"-6"-1563,51 0-1,617-8 9260,0 2-7206,-9 1-3451,-696-1 307</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4:09.541"/>
    </inkml:context>
    <inkml:brush xml:id="br0">
      <inkml:brushProperty name="width" value="0.35" units="cm"/>
      <inkml:brushProperty name="height" value="0.35" units="cm"/>
      <inkml:brushProperty name="color" value="#F3F3F3"/>
    </inkml:brush>
  </inkml:definitions>
  <inkml:trace contextRef="#ctx0" brushRef="#br0">240 34 4915,'-77'-7'1586,"45"3"-1009,4 2-151,12 0-106,1 1 0,-1-2 0,0 0 1,-15-6-1,23 7-290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53A3EE-1AA5-7845-8C03-7314C16FC59E}" type="datetimeFigureOut">
              <a:rPr lang="it-IT" smtClean="0"/>
              <a:t>09/10/2026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DF2DED-5E15-4B4D-A949-649BE05F1748}" type="slidenum">
              <a:rPr lang="it-IT" smtClean="0"/>
              <a:t>‹N›</a:t>
            </a:fld>
            <a:endParaRPr lang="it-IT"/>
          </a:p>
        </p:txBody>
      </p:sp>
    </p:spTree>
    <p:extLst>
      <p:ext uri="{BB962C8B-B14F-4D97-AF65-F5344CB8AC3E}">
        <p14:creationId xmlns:p14="http://schemas.microsoft.com/office/powerpoint/2010/main" val="338265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18" Type="http://schemas.openxmlformats.org/officeDocument/2006/relationships/image" Target="../media/image20.sv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svg"/><Relationship Id="rId17" Type="http://schemas.openxmlformats.org/officeDocument/2006/relationships/image" Target="../media/image19.jpeg"/><Relationship Id="rId2" Type="http://schemas.openxmlformats.org/officeDocument/2006/relationships/image" Target="../media/image4.png"/><Relationship Id="rId16" Type="http://schemas.openxmlformats.org/officeDocument/2006/relationships/image" Target="../media/image18.jpeg"/><Relationship Id="rId1" Type="http://schemas.openxmlformats.org/officeDocument/2006/relationships/slideMaster" Target="../slideMasters/slideMaster1.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olo">
    <p:spTree>
      <p:nvGrpSpPr>
        <p:cNvPr id="1" name=""/>
        <p:cNvGrpSpPr/>
        <p:nvPr/>
      </p:nvGrpSpPr>
      <p:grpSpPr>
        <a:xfrm>
          <a:off x="0" y="0"/>
          <a:ext cx="0" cy="0"/>
          <a:chOff x="0" y="0"/>
          <a:chExt cx="0" cy="0"/>
        </a:xfrm>
      </p:grpSpPr>
      <p:grpSp>
        <p:nvGrpSpPr>
          <p:cNvPr id="37" name="Gruppo 36">
            <a:extLst>
              <a:ext uri="{FF2B5EF4-FFF2-40B4-BE49-F238E27FC236}">
                <a16:creationId xmlns:a16="http://schemas.microsoft.com/office/drawing/2014/main" id="{709B8FB4-68F2-4B54-DAC2-550EAE0F2246}"/>
              </a:ext>
            </a:extLst>
          </p:cNvPr>
          <p:cNvGrpSpPr/>
          <p:nvPr userDrawn="1"/>
        </p:nvGrpSpPr>
        <p:grpSpPr>
          <a:xfrm flipH="1">
            <a:off x="11399759" y="2014020"/>
            <a:ext cx="799306" cy="1069177"/>
            <a:chOff x="11079719" y="2014020"/>
            <a:chExt cx="799306" cy="1069177"/>
          </a:xfrm>
        </p:grpSpPr>
        <p:sp>
          <p:nvSpPr>
            <p:cNvPr id="8" name="Rettangolo con due angoli in diagonale arrotondati 7">
              <a:extLst>
                <a:ext uri="{FF2B5EF4-FFF2-40B4-BE49-F238E27FC236}">
                  <a16:creationId xmlns:a16="http://schemas.microsoft.com/office/drawing/2014/main" id="{6FF14744-7B78-BE5A-A4D4-6D8E04B9E6D2}"/>
                </a:ext>
              </a:extLst>
            </p:cNvPr>
            <p:cNvSpPr/>
            <p:nvPr userDrawn="1"/>
          </p:nvSpPr>
          <p:spPr>
            <a:xfrm>
              <a:off x="11346497" y="2280800"/>
              <a:ext cx="265749" cy="267809"/>
            </a:xfrm>
            <a:prstGeom prst="round2DiagRect">
              <a:avLst/>
            </a:prstGeom>
            <a:solidFill>
              <a:srgbClr val="003D6A"/>
            </a:solidFill>
            <a:ln w="12163" cap="flat">
              <a:noFill/>
              <a:prstDash val="solid"/>
              <a:miter/>
            </a:ln>
          </p:spPr>
          <p:txBody>
            <a:bodyPr rtlCol="0" anchor="ctr"/>
            <a:lstStyle/>
            <a:p>
              <a:endParaRPr lang="it-IT"/>
            </a:p>
          </p:txBody>
        </p:sp>
        <p:sp>
          <p:nvSpPr>
            <p:cNvPr id="12" name="Rettangolo con due angoli in diagonale arrotondati 11">
              <a:extLst>
                <a:ext uri="{FF2B5EF4-FFF2-40B4-BE49-F238E27FC236}">
                  <a16:creationId xmlns:a16="http://schemas.microsoft.com/office/drawing/2014/main" id="{A92932E0-17D9-CAA2-42AA-EB9CF7246164}"/>
                </a:ext>
              </a:extLst>
            </p:cNvPr>
            <p:cNvSpPr/>
            <p:nvPr userDrawn="1"/>
          </p:nvSpPr>
          <p:spPr>
            <a:xfrm rot="16200000">
              <a:off x="11346497" y="2816418"/>
              <a:ext cx="265749" cy="267809"/>
            </a:xfrm>
            <a:prstGeom prst="round2DiagRect">
              <a:avLst/>
            </a:prstGeom>
            <a:solidFill>
              <a:srgbClr val="AF1857"/>
            </a:solidFill>
            <a:ln w="12163" cap="flat">
              <a:noFill/>
              <a:prstDash val="solid"/>
              <a:miter/>
            </a:ln>
          </p:spPr>
          <p:txBody>
            <a:bodyPr rtlCol="0" anchor="ctr"/>
            <a:lstStyle/>
            <a:p>
              <a:endParaRPr lang="it-IT"/>
            </a:p>
          </p:txBody>
        </p:sp>
        <p:sp>
          <p:nvSpPr>
            <p:cNvPr id="13" name="Rettangolo con due angoli in diagonale arrotondati 12">
              <a:extLst>
                <a:ext uri="{FF2B5EF4-FFF2-40B4-BE49-F238E27FC236}">
                  <a16:creationId xmlns:a16="http://schemas.microsoft.com/office/drawing/2014/main" id="{DA7568A9-E5E2-8E7D-C740-62DF53CDCFA9}"/>
                </a:ext>
              </a:extLst>
            </p:cNvPr>
            <p:cNvSpPr/>
            <p:nvPr userDrawn="1"/>
          </p:nvSpPr>
          <p:spPr>
            <a:xfrm rot="16200000">
              <a:off x="11080749" y="2548609"/>
              <a:ext cx="265749" cy="267809"/>
            </a:xfrm>
            <a:prstGeom prst="round2DiagRect">
              <a:avLst/>
            </a:prstGeom>
            <a:solidFill>
              <a:srgbClr val="EDAE32"/>
            </a:solidFill>
            <a:ln w="12163" cap="flat">
              <a:noFill/>
              <a:prstDash val="solid"/>
              <a:miter/>
            </a:ln>
          </p:spPr>
          <p:txBody>
            <a:bodyPr rtlCol="0" anchor="ctr"/>
            <a:lstStyle/>
            <a:p>
              <a:endParaRPr lang="it-IT"/>
            </a:p>
          </p:txBody>
        </p:sp>
        <p:sp>
          <p:nvSpPr>
            <p:cNvPr id="14" name="Rettangolo con due angoli in diagonale arrotondati 13">
              <a:extLst>
                <a:ext uri="{FF2B5EF4-FFF2-40B4-BE49-F238E27FC236}">
                  <a16:creationId xmlns:a16="http://schemas.microsoft.com/office/drawing/2014/main" id="{BC14C589-4118-993E-0F45-191D2A311086}"/>
                </a:ext>
              </a:extLst>
            </p:cNvPr>
            <p:cNvSpPr/>
            <p:nvPr userDrawn="1"/>
          </p:nvSpPr>
          <p:spPr>
            <a:xfrm rot="16200000">
              <a:off x="11612246" y="2012990"/>
              <a:ext cx="265749" cy="267809"/>
            </a:xfrm>
            <a:prstGeom prst="round2DiagRect">
              <a:avLst/>
            </a:prstGeom>
            <a:solidFill>
              <a:srgbClr val="E35C16"/>
            </a:solidFill>
            <a:ln w="12163" cap="flat">
              <a:noFill/>
              <a:prstDash val="solid"/>
              <a:miter/>
            </a:ln>
          </p:spPr>
          <p:txBody>
            <a:bodyPr rtlCol="0" anchor="ctr"/>
            <a:lstStyle/>
            <a:p>
              <a:endParaRPr lang="it-IT"/>
            </a:p>
          </p:txBody>
        </p:sp>
      </p:grpSp>
      <p:grpSp>
        <p:nvGrpSpPr>
          <p:cNvPr id="61" name="Gruppo 60">
            <a:extLst>
              <a:ext uri="{FF2B5EF4-FFF2-40B4-BE49-F238E27FC236}">
                <a16:creationId xmlns:a16="http://schemas.microsoft.com/office/drawing/2014/main" id="{3595C59D-CAAC-DE0D-D13A-9B3B7BCD14D3}"/>
              </a:ext>
            </a:extLst>
          </p:cNvPr>
          <p:cNvGrpSpPr/>
          <p:nvPr userDrawn="1"/>
        </p:nvGrpSpPr>
        <p:grpSpPr>
          <a:xfrm flipH="1">
            <a:off x="10595591" y="6057599"/>
            <a:ext cx="1608335" cy="798631"/>
            <a:chOff x="153784" y="6210692"/>
            <a:chExt cx="1608335" cy="798631"/>
          </a:xfrm>
        </p:grpSpPr>
        <p:sp>
          <p:nvSpPr>
            <p:cNvPr id="56" name="Rettangolo con due angoli in diagonale arrotondati 55">
              <a:extLst>
                <a:ext uri="{FF2B5EF4-FFF2-40B4-BE49-F238E27FC236}">
                  <a16:creationId xmlns:a16="http://schemas.microsoft.com/office/drawing/2014/main" id="{CED0679C-3968-6FE4-8BE6-4ECBF3F9D9A8}"/>
                </a:ext>
              </a:extLst>
            </p:cNvPr>
            <p:cNvSpPr/>
            <p:nvPr userDrawn="1"/>
          </p:nvSpPr>
          <p:spPr>
            <a:xfrm>
              <a:off x="420917" y="6210692"/>
              <a:ext cx="268517" cy="265749"/>
            </a:xfrm>
            <a:prstGeom prst="round2DiagRect">
              <a:avLst/>
            </a:prstGeom>
            <a:solidFill>
              <a:srgbClr val="1DBA9A"/>
            </a:solidFill>
            <a:ln w="12383" cap="flat">
              <a:solidFill>
                <a:srgbClr val="1DBA9A"/>
              </a:solidFill>
              <a:prstDash val="solid"/>
              <a:miter/>
            </a:ln>
          </p:spPr>
          <p:txBody>
            <a:bodyPr rtlCol="0" anchor="ctr"/>
            <a:lstStyle/>
            <a:p>
              <a:endParaRPr lang="it-IT"/>
            </a:p>
          </p:txBody>
        </p:sp>
        <p:sp>
          <p:nvSpPr>
            <p:cNvPr id="57" name="Rettangolo con due angoli in diagonale arrotondati 56">
              <a:extLst>
                <a:ext uri="{FF2B5EF4-FFF2-40B4-BE49-F238E27FC236}">
                  <a16:creationId xmlns:a16="http://schemas.microsoft.com/office/drawing/2014/main" id="{EF9DCEF6-6134-51EE-0BD4-C2275E40C0F2}"/>
                </a:ext>
              </a:extLst>
            </p:cNvPr>
            <p:cNvSpPr/>
            <p:nvPr userDrawn="1"/>
          </p:nvSpPr>
          <p:spPr>
            <a:xfrm rot="16200000">
              <a:off x="957951" y="6742190"/>
              <a:ext cx="268517" cy="265749"/>
            </a:xfrm>
            <a:prstGeom prst="round2DiagRect">
              <a:avLst/>
            </a:prstGeom>
            <a:solidFill>
              <a:srgbClr val="FFB81E"/>
            </a:solidFill>
            <a:ln w="12383" cap="flat">
              <a:noFill/>
              <a:prstDash val="solid"/>
              <a:miter/>
            </a:ln>
          </p:spPr>
          <p:txBody>
            <a:bodyPr rtlCol="0" anchor="ctr"/>
            <a:lstStyle/>
            <a:p>
              <a:endParaRPr lang="it-IT"/>
            </a:p>
          </p:txBody>
        </p:sp>
        <p:sp>
          <p:nvSpPr>
            <p:cNvPr id="58" name="Rettangolo con due angoli in diagonale arrotondati 57">
              <a:extLst>
                <a:ext uri="{FF2B5EF4-FFF2-40B4-BE49-F238E27FC236}">
                  <a16:creationId xmlns:a16="http://schemas.microsoft.com/office/drawing/2014/main" id="{1CD06444-E102-F8B9-58AE-BEE3F5127A2E}"/>
                </a:ext>
              </a:extLst>
            </p:cNvPr>
            <p:cNvSpPr/>
            <p:nvPr userDrawn="1"/>
          </p:nvSpPr>
          <p:spPr>
            <a:xfrm rot="16200000">
              <a:off x="1494986" y="6742190"/>
              <a:ext cx="268517" cy="265749"/>
            </a:xfrm>
            <a:prstGeom prst="round2DiagRect">
              <a:avLst/>
            </a:prstGeom>
            <a:solidFill>
              <a:srgbClr val="EB002B"/>
            </a:solidFill>
            <a:ln w="12383" cap="flat">
              <a:noFill/>
              <a:prstDash val="solid"/>
              <a:miter/>
            </a:ln>
          </p:spPr>
          <p:txBody>
            <a:bodyPr rtlCol="0" anchor="ctr"/>
            <a:lstStyle/>
            <a:p>
              <a:endParaRPr lang="it-IT"/>
            </a:p>
          </p:txBody>
        </p:sp>
        <p:sp>
          <p:nvSpPr>
            <p:cNvPr id="59" name="Rettangolo con due angoli in diagonale arrotondati 58">
              <a:extLst>
                <a:ext uri="{FF2B5EF4-FFF2-40B4-BE49-F238E27FC236}">
                  <a16:creationId xmlns:a16="http://schemas.microsoft.com/office/drawing/2014/main" id="{18ADE4C6-8738-95B1-D935-D621EED96AF8}"/>
                </a:ext>
              </a:extLst>
            </p:cNvPr>
            <p:cNvSpPr/>
            <p:nvPr userDrawn="1"/>
          </p:nvSpPr>
          <p:spPr>
            <a:xfrm rot="16200000">
              <a:off x="420917" y="6742190"/>
              <a:ext cx="268517" cy="265749"/>
            </a:xfrm>
            <a:prstGeom prst="round2DiagRect">
              <a:avLst/>
            </a:prstGeom>
            <a:solidFill>
              <a:srgbClr val="01ACC8"/>
            </a:solidFill>
            <a:ln w="12383" cap="flat">
              <a:solidFill>
                <a:srgbClr val="01ACC8"/>
              </a:solidFill>
              <a:prstDash val="solid"/>
              <a:miter/>
            </a:ln>
          </p:spPr>
          <p:txBody>
            <a:bodyPr rtlCol="0" anchor="ctr"/>
            <a:lstStyle/>
            <a:p>
              <a:endParaRPr lang="it-IT"/>
            </a:p>
          </p:txBody>
        </p:sp>
        <p:sp>
          <p:nvSpPr>
            <p:cNvPr id="60" name="Rettangolo con due angoli in diagonale arrotondati 59">
              <a:extLst>
                <a:ext uri="{FF2B5EF4-FFF2-40B4-BE49-F238E27FC236}">
                  <a16:creationId xmlns:a16="http://schemas.microsoft.com/office/drawing/2014/main" id="{BF55C8C8-161C-73AE-9594-C09975648B07}"/>
                </a:ext>
              </a:extLst>
            </p:cNvPr>
            <p:cNvSpPr/>
            <p:nvPr userDrawn="1"/>
          </p:nvSpPr>
          <p:spPr>
            <a:xfrm rot="16200000">
              <a:off x="152400" y="6476441"/>
              <a:ext cx="268517" cy="265749"/>
            </a:xfrm>
            <a:prstGeom prst="round2DiagRect">
              <a:avLst/>
            </a:prstGeom>
            <a:solidFill>
              <a:srgbClr val="8AD260"/>
            </a:solidFill>
            <a:ln w="12383" cap="flat">
              <a:noFill/>
              <a:prstDash val="solid"/>
              <a:miter/>
            </a:ln>
          </p:spPr>
          <p:txBody>
            <a:bodyPr rtlCol="0" anchor="ctr"/>
            <a:lstStyle/>
            <a:p>
              <a:endParaRPr lang="it-IT"/>
            </a:p>
          </p:txBody>
        </p:sp>
      </p:grpSp>
      <p:pic>
        <p:nvPicPr>
          <p:cNvPr id="4" name="Immagine 3">
            <a:extLst>
              <a:ext uri="{FF2B5EF4-FFF2-40B4-BE49-F238E27FC236}">
                <a16:creationId xmlns:a16="http://schemas.microsoft.com/office/drawing/2014/main" id="{32ED116B-DFC9-C24D-D9C9-9DD1FB9335BA}"/>
              </a:ext>
            </a:extLst>
          </p:cNvPr>
          <p:cNvPicPr>
            <a:picLocks noChangeAspect="1"/>
          </p:cNvPicPr>
          <p:nvPr userDrawn="1"/>
        </p:nvPicPr>
        <p:blipFill>
          <a:blip r:embed="rId2"/>
          <a:srcRect t="3346"/>
          <a:stretch/>
        </p:blipFill>
        <p:spPr>
          <a:xfrm>
            <a:off x="2858947" y="0"/>
            <a:ext cx="9333053" cy="6867940"/>
          </a:xfrm>
          <a:prstGeom prst="rect">
            <a:avLst/>
          </a:prstGeom>
        </p:spPr>
      </p:pic>
      <p:sp>
        <p:nvSpPr>
          <p:cNvPr id="6" name="Rettangolo 5">
            <a:extLst>
              <a:ext uri="{FF2B5EF4-FFF2-40B4-BE49-F238E27FC236}">
                <a16:creationId xmlns:a16="http://schemas.microsoft.com/office/drawing/2014/main" id="{19FB1FD9-254B-B39E-E225-E7A6B4549F32}"/>
              </a:ext>
            </a:extLst>
          </p:cNvPr>
          <p:cNvSpPr/>
          <p:nvPr userDrawn="1"/>
        </p:nvSpPr>
        <p:spPr>
          <a:xfrm>
            <a:off x="2432192" y="3893146"/>
            <a:ext cx="7024323" cy="8359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14C8AA1A-9939-DB03-BE69-DE4C4B508FC8}"/>
              </a:ext>
            </a:extLst>
          </p:cNvPr>
          <p:cNvSpPr/>
          <p:nvPr userDrawn="1"/>
        </p:nvSpPr>
        <p:spPr>
          <a:xfrm>
            <a:off x="3416232" y="1675348"/>
            <a:ext cx="6887321" cy="20143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Immagine 1" descr="Immagine che contiene schermata, Elementi grafici, grafica, blu&#10;&#10;Il contenuto generato dall'IA potrebbe non essere corretto.">
            <a:extLst>
              <a:ext uri="{FF2B5EF4-FFF2-40B4-BE49-F238E27FC236}">
                <a16:creationId xmlns:a16="http://schemas.microsoft.com/office/drawing/2014/main" id="{AC2DF41E-98DF-7F8A-BF27-814E71736700}"/>
              </a:ext>
            </a:extLst>
          </p:cNvPr>
          <p:cNvPicPr>
            <a:picLocks noChangeAspect="1"/>
          </p:cNvPicPr>
          <p:nvPr userDrawn="1"/>
        </p:nvPicPr>
        <p:blipFill>
          <a:blip r:embed="rId3"/>
          <a:stretch>
            <a:fillRect/>
          </a:stretch>
        </p:blipFill>
        <p:spPr>
          <a:xfrm>
            <a:off x="-1" y="-1"/>
            <a:ext cx="12209669" cy="6867939"/>
          </a:xfrm>
          <a:prstGeom prst="rect">
            <a:avLst/>
          </a:prstGeom>
        </p:spPr>
      </p:pic>
      <p:pic>
        <p:nvPicPr>
          <p:cNvPr id="5" name="Elemento grafico 4">
            <a:extLst>
              <a:ext uri="{FF2B5EF4-FFF2-40B4-BE49-F238E27FC236}">
                <a16:creationId xmlns:a16="http://schemas.microsoft.com/office/drawing/2014/main" id="{43DA6BF0-3544-44A0-A893-683A469AFAFC}"/>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20587" y="692294"/>
            <a:ext cx="3294046" cy="1145541"/>
          </a:xfrm>
          <a:prstGeom prst="rect">
            <a:avLst/>
          </a:prstGeom>
        </p:spPr>
      </p:pic>
    </p:spTree>
    <p:extLst>
      <p:ext uri="{BB962C8B-B14F-4D97-AF65-F5344CB8AC3E}">
        <p14:creationId xmlns:p14="http://schemas.microsoft.com/office/powerpoint/2010/main" val="4096543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pertura-sezione_foto">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02389A69-1636-7B4C-A857-68359059DFD6}"/>
              </a:ext>
            </a:extLst>
          </p:cNvPr>
          <p:cNvSpPr/>
          <p:nvPr userDrawn="1"/>
        </p:nvSpPr>
        <p:spPr>
          <a:xfrm>
            <a:off x="0" y="1"/>
            <a:ext cx="12192000" cy="5149294"/>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6CEE7841-0E3C-A94B-8CDA-4349B3231116}"/>
              </a:ext>
            </a:extLst>
          </p:cNvPr>
          <p:cNvSpPr>
            <a:spLocks noGrp="1"/>
          </p:cNvSpPr>
          <p:nvPr>
            <p:ph type="title"/>
          </p:nvPr>
        </p:nvSpPr>
        <p:spPr>
          <a:xfrm>
            <a:off x="1440000" y="948600"/>
            <a:ext cx="9360000" cy="2386800"/>
          </a:xfrm>
        </p:spPr>
        <p:txBody>
          <a:bodyPr anchor="b"/>
          <a:lstStyle>
            <a:lvl1pPr>
              <a:defRPr sz="6000">
                <a:solidFill>
                  <a:schemeClr val="bg1"/>
                </a:solidFill>
              </a:defRPr>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6C92929-0FE4-B54F-A08C-17CCD8270045}"/>
              </a:ext>
            </a:extLst>
          </p:cNvPr>
          <p:cNvSpPr>
            <a:spLocks noGrp="1"/>
          </p:cNvSpPr>
          <p:nvPr>
            <p:ph type="body" idx="1"/>
          </p:nvPr>
        </p:nvSpPr>
        <p:spPr>
          <a:xfrm>
            <a:off x="1440000" y="3429000"/>
            <a:ext cx="93600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grpSp>
        <p:nvGrpSpPr>
          <p:cNvPr id="21" name="Gruppo 20">
            <a:extLst>
              <a:ext uri="{FF2B5EF4-FFF2-40B4-BE49-F238E27FC236}">
                <a16:creationId xmlns:a16="http://schemas.microsoft.com/office/drawing/2014/main" id="{3D606418-C239-A72A-31C5-B263B4933012}"/>
              </a:ext>
            </a:extLst>
          </p:cNvPr>
          <p:cNvGrpSpPr/>
          <p:nvPr userDrawn="1"/>
        </p:nvGrpSpPr>
        <p:grpSpPr>
          <a:xfrm>
            <a:off x="-268" y="6097894"/>
            <a:ext cx="12192268" cy="763200"/>
            <a:chOff x="-268" y="6097894"/>
            <a:chExt cx="12181593" cy="763200"/>
          </a:xfrm>
        </p:grpSpPr>
        <p:sp>
          <p:nvSpPr>
            <p:cNvPr id="19" name="Rettangolo 18">
              <a:extLst>
                <a:ext uri="{FF2B5EF4-FFF2-40B4-BE49-F238E27FC236}">
                  <a16:creationId xmlns:a16="http://schemas.microsoft.com/office/drawing/2014/main" id="{571CA342-1D7B-B0DA-DAEC-A2626C6950C3}"/>
                </a:ext>
              </a:extLst>
            </p:cNvPr>
            <p:cNvSpPr/>
            <p:nvPr userDrawn="1"/>
          </p:nvSpPr>
          <p:spPr>
            <a:xfrm>
              <a:off x="5320665" y="6104324"/>
              <a:ext cx="784860" cy="753628"/>
            </a:xfrm>
            <a:prstGeom prst="rect">
              <a:avLst/>
            </a:prstGeom>
            <a:solidFill>
              <a:srgbClr val="EDC03E"/>
            </a:solidFill>
            <a:ln>
              <a:solidFill>
                <a:srgbClr val="EDC03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7" name="Gruppo 16">
              <a:extLst>
                <a:ext uri="{FF2B5EF4-FFF2-40B4-BE49-F238E27FC236}">
                  <a16:creationId xmlns:a16="http://schemas.microsoft.com/office/drawing/2014/main" id="{5BC4DB79-88F7-9E46-89D5-747999C2C289}"/>
                </a:ext>
              </a:extLst>
            </p:cNvPr>
            <p:cNvGrpSpPr/>
            <p:nvPr userDrawn="1"/>
          </p:nvGrpSpPr>
          <p:grpSpPr>
            <a:xfrm>
              <a:off x="-268" y="6097894"/>
              <a:ext cx="12181593" cy="763200"/>
              <a:chOff x="-268" y="6097894"/>
              <a:chExt cx="12181593" cy="763200"/>
            </a:xfrm>
          </p:grpSpPr>
          <p:pic>
            <p:nvPicPr>
              <p:cNvPr id="5" name="Immagine 4">
                <a:extLst>
                  <a:ext uri="{FF2B5EF4-FFF2-40B4-BE49-F238E27FC236}">
                    <a16:creationId xmlns:a16="http://schemas.microsoft.com/office/drawing/2014/main" id="{E940CA9A-54F8-4F6F-B375-94CAE5E7BFF5}"/>
                  </a:ext>
                </a:extLst>
              </p:cNvPr>
              <p:cNvPicPr preferRelativeResize="0">
                <a:picLocks/>
              </p:cNvPicPr>
              <p:nvPr userDrawn="1"/>
            </p:nvPicPr>
            <p:blipFill>
              <a:blip r:embed="rId2"/>
              <a:srcRect/>
              <a:stretch/>
            </p:blipFill>
            <p:spPr>
              <a:xfrm>
                <a:off x="5327397" y="6131515"/>
                <a:ext cx="762502" cy="726437"/>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7CA3512B-4114-4679-BC61-E8CA1C1FC0BD}"/>
                  </a:ext>
                </a:extLst>
              </p:cNvPr>
              <p:cNvPicPr preferRelativeResize="0">
                <a:picLocks/>
              </p:cNvPicPr>
              <p:nvPr userDrawn="1"/>
            </p:nvPicPr>
            <p:blipFill>
              <a:blip r:embed="rId3"/>
              <a:stretch>
                <a:fillRect/>
              </a:stretch>
            </p:blipFill>
            <p:spPr>
              <a:xfrm>
                <a:off x="2284016" y="6097894"/>
                <a:ext cx="762502" cy="763200"/>
              </a:xfrm>
              <a:prstGeom prst="rect">
                <a:avLst/>
              </a:prstGeom>
            </p:spPr>
          </p:pic>
          <p:pic>
            <p:nvPicPr>
              <p:cNvPr id="12" name="Immagine 11">
                <a:extLst>
                  <a:ext uri="{FF2B5EF4-FFF2-40B4-BE49-F238E27FC236}">
                    <a16:creationId xmlns:a16="http://schemas.microsoft.com/office/drawing/2014/main" id="{3099D80D-02DE-4D39-A1E8-D7F9F9A3C16E}"/>
                  </a:ext>
                </a:extLst>
              </p:cNvPr>
              <p:cNvPicPr preferRelativeResize="0">
                <a:picLocks/>
              </p:cNvPicPr>
              <p:nvPr userDrawn="1"/>
            </p:nvPicPr>
            <p:blipFill>
              <a:blip r:embed="rId4"/>
              <a:stretch>
                <a:fillRect/>
              </a:stretch>
            </p:blipFill>
            <p:spPr>
              <a:xfrm>
                <a:off x="11418823" y="6097894"/>
                <a:ext cx="762502" cy="763200"/>
              </a:xfrm>
              <a:prstGeom prst="rect">
                <a:avLst/>
              </a:prstGeom>
            </p:spPr>
          </p:pic>
          <p:pic>
            <p:nvPicPr>
              <p:cNvPr id="14" name="Immagine 13">
                <a:extLst>
                  <a:ext uri="{FF2B5EF4-FFF2-40B4-BE49-F238E27FC236}">
                    <a16:creationId xmlns:a16="http://schemas.microsoft.com/office/drawing/2014/main" id="{C8068B18-0FFD-42DE-AB88-5146BA609C4F}"/>
                  </a:ext>
                </a:extLst>
              </p:cNvPr>
              <p:cNvPicPr preferRelativeResize="0">
                <a:picLocks/>
              </p:cNvPicPr>
              <p:nvPr userDrawn="1"/>
            </p:nvPicPr>
            <p:blipFill>
              <a:blip r:embed="rId5"/>
              <a:stretch>
                <a:fillRect/>
              </a:stretch>
            </p:blipFill>
            <p:spPr>
              <a:xfrm>
                <a:off x="7611681" y="6097894"/>
                <a:ext cx="762502" cy="763200"/>
              </a:xfrm>
              <a:prstGeom prst="rect">
                <a:avLst/>
              </a:prstGeom>
            </p:spPr>
          </p:pic>
          <p:pic>
            <p:nvPicPr>
              <p:cNvPr id="16" name="Immagine 15" descr="Immagine che contiene disegnando&#10;&#10;Descrizione generata automaticamente">
                <a:extLst>
                  <a:ext uri="{FF2B5EF4-FFF2-40B4-BE49-F238E27FC236}">
                    <a16:creationId xmlns:a16="http://schemas.microsoft.com/office/drawing/2014/main" id="{C17A8452-545A-45E5-BEE9-60D70DB3D2D4}"/>
                  </a:ext>
                </a:extLst>
              </p:cNvPr>
              <p:cNvPicPr preferRelativeResize="0">
                <a:picLocks/>
              </p:cNvPicPr>
              <p:nvPr userDrawn="1"/>
            </p:nvPicPr>
            <p:blipFill>
              <a:blip r:embed="rId6"/>
              <a:stretch>
                <a:fillRect/>
              </a:stretch>
            </p:blipFill>
            <p:spPr>
              <a:xfrm>
                <a:off x="6850253" y="6097894"/>
                <a:ext cx="762502" cy="763200"/>
              </a:xfrm>
              <a:prstGeom prst="rect">
                <a:avLst/>
              </a:prstGeom>
            </p:spPr>
          </p:pic>
          <p:pic>
            <p:nvPicPr>
              <p:cNvPr id="18" name="Immagine 17" descr="Immagine che contiene luce&#10;&#10;Descrizione generata automaticamente">
                <a:extLst>
                  <a:ext uri="{FF2B5EF4-FFF2-40B4-BE49-F238E27FC236}">
                    <a16:creationId xmlns:a16="http://schemas.microsoft.com/office/drawing/2014/main" id="{21277BE7-20E1-49CD-A6E4-D79649DFCEF9}"/>
                  </a:ext>
                </a:extLst>
              </p:cNvPr>
              <p:cNvPicPr preferRelativeResize="0">
                <a:picLocks/>
              </p:cNvPicPr>
              <p:nvPr userDrawn="1"/>
            </p:nvPicPr>
            <p:blipFill>
              <a:blip r:embed="rId7"/>
              <a:stretch>
                <a:fillRect/>
              </a:stretch>
            </p:blipFill>
            <p:spPr>
              <a:xfrm>
                <a:off x="-268" y="6097894"/>
                <a:ext cx="762502" cy="763200"/>
              </a:xfrm>
              <a:prstGeom prst="rect">
                <a:avLst/>
              </a:prstGeom>
            </p:spPr>
          </p:pic>
          <p:pic>
            <p:nvPicPr>
              <p:cNvPr id="20" name="Immagine 19" descr="Immagine che contiene oggetto, orologio, disegnando&#10;&#10;Descrizione generata automaticamente">
                <a:extLst>
                  <a:ext uri="{FF2B5EF4-FFF2-40B4-BE49-F238E27FC236}">
                    <a16:creationId xmlns:a16="http://schemas.microsoft.com/office/drawing/2014/main" id="{808E0218-94EF-462C-A18B-CA668A4DCE7D}"/>
                  </a:ext>
                </a:extLst>
              </p:cNvPr>
              <p:cNvPicPr preferRelativeResize="0">
                <a:picLocks/>
              </p:cNvPicPr>
              <p:nvPr userDrawn="1"/>
            </p:nvPicPr>
            <p:blipFill>
              <a:blip r:embed="rId8"/>
              <a:stretch>
                <a:fillRect/>
              </a:stretch>
            </p:blipFill>
            <p:spPr>
              <a:xfrm>
                <a:off x="3045444" y="6097894"/>
                <a:ext cx="762502" cy="763200"/>
              </a:xfrm>
              <a:prstGeom prst="rect">
                <a:avLst/>
              </a:prstGeom>
            </p:spPr>
          </p:pic>
          <p:pic>
            <p:nvPicPr>
              <p:cNvPr id="22" name="Immagine 21" descr="Immagine che contiene disegnando&#10;&#10;Descrizione generata automaticamente">
                <a:extLst>
                  <a:ext uri="{FF2B5EF4-FFF2-40B4-BE49-F238E27FC236}">
                    <a16:creationId xmlns:a16="http://schemas.microsoft.com/office/drawing/2014/main" id="{1BEC38D3-478A-4903-A563-22DD2427C6DA}"/>
                  </a:ext>
                </a:extLst>
              </p:cNvPr>
              <p:cNvPicPr preferRelativeResize="0">
                <a:picLocks/>
              </p:cNvPicPr>
              <p:nvPr userDrawn="1"/>
            </p:nvPicPr>
            <p:blipFill>
              <a:blip r:embed="rId9"/>
              <a:stretch>
                <a:fillRect/>
              </a:stretch>
            </p:blipFill>
            <p:spPr>
              <a:xfrm>
                <a:off x="6088825" y="6097894"/>
                <a:ext cx="762502" cy="763200"/>
              </a:xfrm>
              <a:prstGeom prst="rect">
                <a:avLst/>
              </a:prstGeom>
            </p:spPr>
          </p:pic>
          <p:pic>
            <p:nvPicPr>
              <p:cNvPr id="24" name="Immagine 23" descr="Immagine che contiene disegnando, computer&#10;&#10;Descrizione generata automaticamente">
                <a:extLst>
                  <a:ext uri="{FF2B5EF4-FFF2-40B4-BE49-F238E27FC236}">
                    <a16:creationId xmlns:a16="http://schemas.microsoft.com/office/drawing/2014/main" id="{74548FBA-82B6-4CE1-BCA9-1676CC985E6B}"/>
                  </a:ext>
                </a:extLst>
              </p:cNvPr>
              <p:cNvPicPr preferRelativeResize="0">
                <a:picLocks/>
              </p:cNvPicPr>
              <p:nvPr userDrawn="1"/>
            </p:nvPicPr>
            <p:blipFill>
              <a:blip r:embed="rId10"/>
              <a:stretch>
                <a:fillRect/>
              </a:stretch>
            </p:blipFill>
            <p:spPr>
              <a:xfrm>
                <a:off x="9134537" y="6097894"/>
                <a:ext cx="762502" cy="763200"/>
              </a:xfrm>
              <a:prstGeom prst="rect">
                <a:avLst/>
              </a:prstGeom>
            </p:spPr>
          </p:pic>
          <p:pic>
            <p:nvPicPr>
              <p:cNvPr id="26" name="Immagine 25" descr="Immagine che contiene disegnando&#10;&#10;Descrizione generata automaticamente">
                <a:extLst>
                  <a:ext uri="{FF2B5EF4-FFF2-40B4-BE49-F238E27FC236}">
                    <a16:creationId xmlns:a16="http://schemas.microsoft.com/office/drawing/2014/main" id="{83E96A8F-3C97-4294-807D-88ED90A1A198}"/>
                  </a:ext>
                </a:extLst>
              </p:cNvPr>
              <p:cNvPicPr preferRelativeResize="0">
                <a:picLocks/>
              </p:cNvPicPr>
              <p:nvPr userDrawn="1"/>
            </p:nvPicPr>
            <p:blipFill>
              <a:blip r:embed="rId11"/>
              <a:stretch>
                <a:fillRect/>
              </a:stretch>
            </p:blipFill>
            <p:spPr>
              <a:xfrm>
                <a:off x="8373109" y="6097894"/>
                <a:ext cx="762502" cy="763200"/>
              </a:xfrm>
              <a:prstGeom prst="rect">
                <a:avLst/>
              </a:prstGeom>
            </p:spPr>
          </p:pic>
          <p:pic>
            <p:nvPicPr>
              <p:cNvPr id="28" name="Immagine 27">
                <a:extLst>
                  <a:ext uri="{FF2B5EF4-FFF2-40B4-BE49-F238E27FC236}">
                    <a16:creationId xmlns:a16="http://schemas.microsoft.com/office/drawing/2014/main" id="{B9D40F51-DB49-432C-8A84-48DAE0B59525}"/>
                  </a:ext>
                </a:extLst>
              </p:cNvPr>
              <p:cNvPicPr preferRelativeResize="0">
                <a:picLocks/>
              </p:cNvPicPr>
              <p:nvPr userDrawn="1"/>
            </p:nvPicPr>
            <p:blipFill>
              <a:blip>
                <a:extLst>
                  <a:ext uri="{96DAC541-7B7A-43D3-8B79-37D633B846F1}">
                    <asvg:svgBlip xmlns:asvg="http://schemas.microsoft.com/office/drawing/2016/SVG/main" r:embed="rId12"/>
                  </a:ext>
                </a:extLst>
              </a:blip>
              <a:srcRect/>
              <a:stretch/>
            </p:blipFill>
            <p:spPr>
              <a:xfrm>
                <a:off x="3806872" y="6097894"/>
                <a:ext cx="760171" cy="763200"/>
              </a:xfrm>
              <a:prstGeom prst="rect">
                <a:avLst/>
              </a:prstGeom>
            </p:spPr>
          </p:pic>
          <p:pic>
            <p:nvPicPr>
              <p:cNvPr id="30" name="Immagine 29" descr="Immagine che contiene disegnando&#10;&#10;Descrizione generata automaticamente">
                <a:extLst>
                  <a:ext uri="{FF2B5EF4-FFF2-40B4-BE49-F238E27FC236}">
                    <a16:creationId xmlns:a16="http://schemas.microsoft.com/office/drawing/2014/main" id="{1B94A89E-3D28-483C-8ADB-726A4DA05303}"/>
                  </a:ext>
                </a:extLst>
              </p:cNvPr>
              <p:cNvPicPr preferRelativeResize="0">
                <a:picLocks/>
              </p:cNvPicPr>
              <p:nvPr userDrawn="1"/>
            </p:nvPicPr>
            <p:blipFill>
              <a:blip r:embed="rId13"/>
              <a:stretch>
                <a:fillRect/>
              </a:stretch>
            </p:blipFill>
            <p:spPr>
              <a:xfrm>
                <a:off x="1522588" y="6097894"/>
                <a:ext cx="762502" cy="763200"/>
              </a:xfrm>
              <a:prstGeom prst="rect">
                <a:avLst/>
              </a:prstGeom>
            </p:spPr>
          </p:pic>
          <p:pic>
            <p:nvPicPr>
              <p:cNvPr id="32" name="Immagine 31" descr="Immagine che contiene disegnando&#10;&#10;Descrizione generata automaticamente">
                <a:extLst>
                  <a:ext uri="{FF2B5EF4-FFF2-40B4-BE49-F238E27FC236}">
                    <a16:creationId xmlns:a16="http://schemas.microsoft.com/office/drawing/2014/main" id="{642D6002-E5A9-4A3D-80AD-028E7CFA5620}"/>
                  </a:ext>
                </a:extLst>
              </p:cNvPr>
              <p:cNvPicPr preferRelativeResize="0">
                <a:picLocks/>
              </p:cNvPicPr>
              <p:nvPr userDrawn="1"/>
            </p:nvPicPr>
            <p:blipFill>
              <a:blip r:embed="rId14"/>
              <a:stretch>
                <a:fillRect/>
              </a:stretch>
            </p:blipFill>
            <p:spPr>
              <a:xfrm>
                <a:off x="761160" y="6097894"/>
                <a:ext cx="762502" cy="763200"/>
              </a:xfrm>
              <a:prstGeom prst="rect">
                <a:avLst/>
              </a:prstGeom>
            </p:spPr>
          </p:pic>
          <p:pic>
            <p:nvPicPr>
              <p:cNvPr id="34" name="Immagine 33" descr="Immagine che contiene disegnando&#10;&#10;Descrizione generata automaticamente">
                <a:extLst>
                  <a:ext uri="{FF2B5EF4-FFF2-40B4-BE49-F238E27FC236}">
                    <a16:creationId xmlns:a16="http://schemas.microsoft.com/office/drawing/2014/main" id="{5D515232-3773-4052-88C8-8B4AAE51A1DB}"/>
                  </a:ext>
                </a:extLst>
              </p:cNvPr>
              <p:cNvPicPr preferRelativeResize="0">
                <a:picLocks/>
              </p:cNvPicPr>
              <p:nvPr userDrawn="1"/>
            </p:nvPicPr>
            <p:blipFill>
              <a:blip r:embed="rId15"/>
              <a:stretch>
                <a:fillRect/>
              </a:stretch>
            </p:blipFill>
            <p:spPr>
              <a:xfrm>
                <a:off x="9895965" y="6097894"/>
                <a:ext cx="762502" cy="763200"/>
              </a:xfrm>
              <a:prstGeom prst="rect">
                <a:avLst/>
              </a:prstGeom>
            </p:spPr>
          </p:pic>
          <p:pic>
            <p:nvPicPr>
              <p:cNvPr id="36" name="Immagine 35" descr="Immagine che contiene disegnando&#10;&#10;Descrizione generata automaticamente">
                <a:extLst>
                  <a:ext uri="{FF2B5EF4-FFF2-40B4-BE49-F238E27FC236}">
                    <a16:creationId xmlns:a16="http://schemas.microsoft.com/office/drawing/2014/main" id="{087A2882-381E-45F8-AC7B-E3E1F3BC37F0}"/>
                  </a:ext>
                </a:extLst>
              </p:cNvPr>
              <p:cNvPicPr preferRelativeResize="0">
                <a:picLocks/>
              </p:cNvPicPr>
              <p:nvPr userDrawn="1"/>
            </p:nvPicPr>
            <p:blipFill>
              <a:blip r:embed="rId16"/>
              <a:stretch>
                <a:fillRect/>
              </a:stretch>
            </p:blipFill>
            <p:spPr>
              <a:xfrm>
                <a:off x="10657393" y="6097894"/>
                <a:ext cx="762502" cy="763200"/>
              </a:xfrm>
              <a:prstGeom prst="rect">
                <a:avLst/>
              </a:prstGeom>
            </p:spPr>
          </p:pic>
          <p:pic>
            <p:nvPicPr>
              <p:cNvPr id="38" name="Immagine 37" descr="Immagine che contiene disegnando&#10;&#10;Descrizione generata automaticamente">
                <a:extLst>
                  <a:ext uri="{FF2B5EF4-FFF2-40B4-BE49-F238E27FC236}">
                    <a16:creationId xmlns:a16="http://schemas.microsoft.com/office/drawing/2014/main" id="{68066C24-A6CD-439E-B53D-96686A55AAED}"/>
                  </a:ext>
                </a:extLst>
              </p:cNvPr>
              <p:cNvPicPr preferRelativeResize="0">
                <a:picLocks/>
              </p:cNvPicPr>
              <p:nvPr userDrawn="1"/>
            </p:nvPicPr>
            <p:blipFill>
              <a:blip r:embed="rId17"/>
              <a:stretch>
                <a:fillRect/>
              </a:stretch>
            </p:blipFill>
            <p:spPr>
              <a:xfrm>
                <a:off x="4565969" y="6097894"/>
                <a:ext cx="762502" cy="763200"/>
              </a:xfrm>
              <a:prstGeom prst="rect">
                <a:avLst/>
              </a:prstGeom>
            </p:spPr>
          </p:pic>
        </p:grpSp>
      </p:grpSp>
      <p:sp>
        <p:nvSpPr>
          <p:cNvPr id="6" name="Rettangolo 5">
            <a:extLst>
              <a:ext uri="{FF2B5EF4-FFF2-40B4-BE49-F238E27FC236}">
                <a16:creationId xmlns:a16="http://schemas.microsoft.com/office/drawing/2014/main" id="{0B1BC14E-A717-94F8-8DB9-EA91413795CD}"/>
              </a:ext>
            </a:extLst>
          </p:cNvPr>
          <p:cNvSpPr/>
          <p:nvPr userDrawn="1"/>
        </p:nvSpPr>
        <p:spPr>
          <a:xfrm>
            <a:off x="319414" y="4747364"/>
            <a:ext cx="822988" cy="6591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Elemento grafico 10">
            <a:extLst>
              <a:ext uri="{FF2B5EF4-FFF2-40B4-BE49-F238E27FC236}">
                <a16:creationId xmlns:a16="http://schemas.microsoft.com/office/drawing/2014/main" id="{E2C1EB54-8DA8-A275-23C7-A00122058A4B}"/>
              </a:ext>
            </a:extLst>
          </p:cNvPr>
          <p:cNvPicPr>
            <a:picLocks noChangeAspect="1"/>
          </p:cNvPicPr>
          <p:nvPr userDrawn="1"/>
        </p:nvPicPr>
        <p:blipFill>
          <a:blip>
            <a:extLst>
              <a:ext uri="{96DAC541-7B7A-43D3-8B79-37D633B846F1}">
                <asvg:svgBlip xmlns:asvg="http://schemas.microsoft.com/office/drawing/2016/SVG/main" r:embed="rId18"/>
              </a:ext>
            </a:extLst>
          </a:blip>
          <a:srcRect/>
          <a:stretch/>
        </p:blipFill>
        <p:spPr>
          <a:xfrm>
            <a:off x="327793" y="4739906"/>
            <a:ext cx="824602" cy="764532"/>
          </a:xfrm>
          <a:prstGeom prst="rect">
            <a:avLst/>
          </a:prstGeom>
        </p:spPr>
      </p:pic>
    </p:spTree>
    <p:extLst>
      <p:ext uri="{BB962C8B-B14F-4D97-AF65-F5344CB8AC3E}">
        <p14:creationId xmlns:p14="http://schemas.microsoft.com/office/powerpoint/2010/main" val="3646950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pertura-sezione_colore">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88969E9F-6801-991C-6DB9-B3B8D951B991}"/>
              </a:ext>
            </a:extLst>
          </p:cNvPr>
          <p:cNvSpPr/>
          <p:nvPr userDrawn="1"/>
        </p:nvSpPr>
        <p:spPr>
          <a:xfrm>
            <a:off x="0" y="1"/>
            <a:ext cx="12192000" cy="5149294"/>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6CEE7841-0E3C-A94B-8CDA-4349B3231116}"/>
              </a:ext>
            </a:extLst>
          </p:cNvPr>
          <p:cNvSpPr>
            <a:spLocks noGrp="1"/>
          </p:cNvSpPr>
          <p:nvPr>
            <p:ph type="title"/>
          </p:nvPr>
        </p:nvSpPr>
        <p:spPr>
          <a:xfrm>
            <a:off x="1440000" y="1080000"/>
            <a:ext cx="9360000" cy="2386800"/>
          </a:xfrm>
        </p:spPr>
        <p:txBody>
          <a:bodyPr anchor="b"/>
          <a:lstStyle>
            <a:lvl1pPr>
              <a:defRPr sz="6000">
                <a:solidFill>
                  <a:schemeClr val="bg1"/>
                </a:solidFill>
              </a:defRPr>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6C92929-0FE4-B54F-A08C-17CCD8270045}"/>
              </a:ext>
            </a:extLst>
          </p:cNvPr>
          <p:cNvSpPr>
            <a:spLocks noGrp="1"/>
          </p:cNvSpPr>
          <p:nvPr>
            <p:ph type="body" idx="1"/>
          </p:nvPr>
        </p:nvSpPr>
        <p:spPr>
          <a:xfrm>
            <a:off x="1440000" y="3600000"/>
            <a:ext cx="93600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Rettangolo 3">
            <a:extLst>
              <a:ext uri="{FF2B5EF4-FFF2-40B4-BE49-F238E27FC236}">
                <a16:creationId xmlns:a16="http://schemas.microsoft.com/office/drawing/2014/main" id="{075B4989-FC4B-DC57-87E6-E63E341E64AE}"/>
              </a:ext>
            </a:extLst>
          </p:cNvPr>
          <p:cNvSpPr/>
          <p:nvPr userDrawn="1"/>
        </p:nvSpPr>
        <p:spPr>
          <a:xfrm>
            <a:off x="319414" y="4747364"/>
            <a:ext cx="822988" cy="6591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 name="Elemento grafico 10">
            <a:extLst>
              <a:ext uri="{FF2B5EF4-FFF2-40B4-BE49-F238E27FC236}">
                <a16:creationId xmlns:a16="http://schemas.microsoft.com/office/drawing/2014/main" id="{955DD9F3-92A7-F0D6-6568-EE74828059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27793" y="4739906"/>
            <a:ext cx="824602" cy="764532"/>
          </a:xfrm>
          <a:prstGeom prst="rect">
            <a:avLst/>
          </a:prstGeom>
        </p:spPr>
      </p:pic>
    </p:spTree>
    <p:extLst>
      <p:ext uri="{BB962C8B-B14F-4D97-AF65-F5344CB8AC3E}">
        <p14:creationId xmlns:p14="http://schemas.microsoft.com/office/powerpoint/2010/main" val="334219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702A18-0420-C94C-9A02-05F61001451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DAA653D-4E97-F645-8584-60A3A941DB8D}"/>
              </a:ext>
            </a:extLst>
          </p:cNvPr>
          <p:cNvSpPr>
            <a:spLocks noGrp="1"/>
          </p:cNvSpPr>
          <p:nvPr>
            <p:ph sz="half" idx="1"/>
          </p:nvPr>
        </p:nvSpPr>
        <p:spPr>
          <a:xfrm>
            <a:off x="838200" y="3088799"/>
            <a:ext cx="5181600" cy="31176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53B76136-1B4D-3641-A2ED-570B0C1FBF1C}"/>
              </a:ext>
            </a:extLst>
          </p:cNvPr>
          <p:cNvSpPr>
            <a:spLocks noGrp="1"/>
          </p:cNvSpPr>
          <p:nvPr>
            <p:ph sz="half" idx="2"/>
          </p:nvPr>
        </p:nvSpPr>
        <p:spPr>
          <a:xfrm>
            <a:off x="6172200" y="3088799"/>
            <a:ext cx="5181600" cy="31176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B7295891-256A-C34B-B6BB-CA2295FF5D91}"/>
              </a:ext>
            </a:extLst>
          </p:cNvPr>
          <p:cNvSpPr>
            <a:spLocks noGrp="1"/>
          </p:cNvSpPr>
          <p:nvPr>
            <p:ph type="dt" sz="half" idx="10"/>
          </p:nvPr>
        </p:nvSpPr>
        <p:spPr/>
        <p:txBody>
          <a:bodyPr/>
          <a:lstStyle/>
          <a:p>
            <a:fld id="{F824BC43-04D6-674C-9939-33A52BFEE916}" type="datetime1">
              <a:rPr lang="it-IT" smtClean="0"/>
              <a:t>09/10/2026</a:t>
            </a:fld>
            <a:endParaRPr lang="it-IT"/>
          </a:p>
        </p:txBody>
      </p:sp>
      <p:sp>
        <p:nvSpPr>
          <p:cNvPr id="6" name="Segnaposto piè di pagina 5">
            <a:extLst>
              <a:ext uri="{FF2B5EF4-FFF2-40B4-BE49-F238E27FC236}">
                <a16:creationId xmlns:a16="http://schemas.microsoft.com/office/drawing/2014/main" id="{847C9F53-67AD-D746-B084-BAE2F815FE6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CD671B3-B348-C648-88C2-2E3C1F943058}"/>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4" name="Rettangolo 13">
            <a:extLst>
              <a:ext uri="{FF2B5EF4-FFF2-40B4-BE49-F238E27FC236}">
                <a16:creationId xmlns:a16="http://schemas.microsoft.com/office/drawing/2014/main" id="{5FD68A5C-9A19-1A54-F983-53788D06EE07}"/>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5" name="Gruppo 14">
            <a:extLst>
              <a:ext uri="{FF2B5EF4-FFF2-40B4-BE49-F238E27FC236}">
                <a16:creationId xmlns:a16="http://schemas.microsoft.com/office/drawing/2014/main" id="{5E6C70EF-91D4-EA35-900C-8486410CC729}"/>
              </a:ext>
            </a:extLst>
          </p:cNvPr>
          <p:cNvGrpSpPr/>
          <p:nvPr userDrawn="1"/>
        </p:nvGrpSpPr>
        <p:grpSpPr>
          <a:xfrm>
            <a:off x="300610" y="566637"/>
            <a:ext cx="533400" cy="494778"/>
            <a:chOff x="300610" y="566637"/>
            <a:chExt cx="533400" cy="494778"/>
          </a:xfrm>
        </p:grpSpPr>
        <p:sp>
          <p:nvSpPr>
            <p:cNvPr id="12" name="Rettangolo 11">
              <a:extLst>
                <a:ext uri="{FF2B5EF4-FFF2-40B4-BE49-F238E27FC236}">
                  <a16:creationId xmlns:a16="http://schemas.microsoft.com/office/drawing/2014/main" id="{1F00147C-177B-17AB-183A-F364BAABC0D4}"/>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3" name="Elemento grafico 10">
              <a:extLst>
                <a:ext uri="{FF2B5EF4-FFF2-40B4-BE49-F238E27FC236}">
                  <a16:creationId xmlns:a16="http://schemas.microsoft.com/office/drawing/2014/main" id="{2056120D-22AC-B30C-7D75-3512D7C252E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3007668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E1AF78-D202-584F-8D57-BDAFF2FF08AA}"/>
              </a:ext>
            </a:extLst>
          </p:cNvPr>
          <p:cNvSpPr>
            <a:spLocks noGrp="1"/>
          </p:cNvSpPr>
          <p:nvPr>
            <p:ph type="title"/>
          </p:nvPr>
        </p:nvSpPr>
        <p:spPr>
          <a:xfrm>
            <a:off x="839788" y="1627200"/>
            <a:ext cx="3932237" cy="1600200"/>
          </a:xfrm>
        </p:spPr>
        <p:txBody>
          <a:bodyPr anchor="t" anchorCtr="0">
            <a:normAutofit/>
          </a:bodyPr>
          <a:lstStyle>
            <a:lvl1pPr>
              <a:defRPr sz="28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1C0B534-8DF4-E947-9339-2017CED07E3A}"/>
              </a:ext>
            </a:extLst>
          </p:cNvPr>
          <p:cNvSpPr>
            <a:spLocks noGrp="1"/>
          </p:cNvSpPr>
          <p:nvPr>
            <p:ph idx="1"/>
          </p:nvPr>
        </p:nvSpPr>
        <p:spPr>
          <a:xfrm>
            <a:off x="5183188" y="1627200"/>
            <a:ext cx="6172200" cy="453807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247712ED-E391-464C-A7B3-04F58287D1D9}"/>
              </a:ext>
            </a:extLst>
          </p:cNvPr>
          <p:cNvSpPr>
            <a:spLocks noGrp="1"/>
          </p:cNvSpPr>
          <p:nvPr>
            <p:ph type="body" sz="half" idx="2"/>
          </p:nvPr>
        </p:nvSpPr>
        <p:spPr>
          <a:xfrm>
            <a:off x="839788" y="3227400"/>
            <a:ext cx="3932237" cy="293787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E40ABB6-90F4-E041-8BD6-E4442B665EEB}"/>
              </a:ext>
            </a:extLst>
          </p:cNvPr>
          <p:cNvSpPr>
            <a:spLocks noGrp="1"/>
          </p:cNvSpPr>
          <p:nvPr>
            <p:ph type="dt" sz="half" idx="10"/>
          </p:nvPr>
        </p:nvSpPr>
        <p:spPr/>
        <p:txBody>
          <a:bodyPr/>
          <a:lstStyle/>
          <a:p>
            <a:fld id="{FDFCF788-DD0C-1440-8C78-802FD5FB1013}" type="datetime1">
              <a:rPr lang="it-IT" smtClean="0"/>
              <a:t>09/10/2026</a:t>
            </a:fld>
            <a:endParaRPr lang="it-IT"/>
          </a:p>
        </p:txBody>
      </p:sp>
      <p:sp>
        <p:nvSpPr>
          <p:cNvPr id="6" name="Segnaposto piè di pagina 5">
            <a:extLst>
              <a:ext uri="{FF2B5EF4-FFF2-40B4-BE49-F238E27FC236}">
                <a16:creationId xmlns:a16="http://schemas.microsoft.com/office/drawing/2014/main" id="{132861D8-9841-A840-BCC7-68EC1C7E301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4B3425E-E3C3-2744-AD8E-130131FF3493}"/>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2" name="Rettangolo 11">
            <a:extLst>
              <a:ext uri="{FF2B5EF4-FFF2-40B4-BE49-F238E27FC236}">
                <a16:creationId xmlns:a16="http://schemas.microsoft.com/office/drawing/2014/main" id="{7EBC38B3-8728-957E-1DCC-35469512EC7F}"/>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3" name="Gruppo 12">
            <a:extLst>
              <a:ext uri="{FF2B5EF4-FFF2-40B4-BE49-F238E27FC236}">
                <a16:creationId xmlns:a16="http://schemas.microsoft.com/office/drawing/2014/main" id="{E2911E7D-FD39-8D56-E17F-7AA7C77155A7}"/>
              </a:ext>
            </a:extLst>
          </p:cNvPr>
          <p:cNvGrpSpPr/>
          <p:nvPr userDrawn="1"/>
        </p:nvGrpSpPr>
        <p:grpSpPr>
          <a:xfrm>
            <a:off x="300610" y="566637"/>
            <a:ext cx="533400" cy="494778"/>
            <a:chOff x="300610" y="566637"/>
            <a:chExt cx="533400" cy="494778"/>
          </a:xfrm>
        </p:grpSpPr>
        <p:sp>
          <p:nvSpPr>
            <p:cNvPr id="14" name="Rettangolo 13">
              <a:extLst>
                <a:ext uri="{FF2B5EF4-FFF2-40B4-BE49-F238E27FC236}">
                  <a16:creationId xmlns:a16="http://schemas.microsoft.com/office/drawing/2014/main" id="{A306C6F8-AFB5-1AC8-8888-8CB77DFAF550}"/>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Elemento grafico 10">
              <a:extLst>
                <a:ext uri="{FF2B5EF4-FFF2-40B4-BE49-F238E27FC236}">
                  <a16:creationId xmlns:a16="http://schemas.microsoft.com/office/drawing/2014/main" id="{FB17809E-73C2-CFC4-B707-0AE1471A7D6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315667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C3ACE0-F0D4-2B44-A6F5-27E703D17761}"/>
              </a:ext>
            </a:extLst>
          </p:cNvPr>
          <p:cNvSpPr>
            <a:spLocks noGrp="1"/>
          </p:cNvSpPr>
          <p:nvPr>
            <p:ph type="title"/>
          </p:nvPr>
        </p:nvSpPr>
        <p:spPr>
          <a:xfrm>
            <a:off x="839788" y="1627200"/>
            <a:ext cx="3932237" cy="1600200"/>
          </a:xfrm>
        </p:spPr>
        <p:txBody>
          <a:bodyPr anchor="t" anchorCtr="0">
            <a:normAutofit/>
          </a:bodyPr>
          <a:lstStyle>
            <a:lvl1pPr>
              <a:defRPr sz="28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BD6D3559-8834-E14F-8ED4-9B04425DCE26}"/>
              </a:ext>
            </a:extLst>
          </p:cNvPr>
          <p:cNvSpPr>
            <a:spLocks noGrp="1"/>
          </p:cNvSpPr>
          <p:nvPr>
            <p:ph type="pic" idx="1"/>
          </p:nvPr>
        </p:nvSpPr>
        <p:spPr>
          <a:xfrm>
            <a:off x="5183188" y="1627201"/>
            <a:ext cx="6172200" cy="4539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BFC02CC-0F51-AA4F-BAA4-423844184D18}"/>
              </a:ext>
            </a:extLst>
          </p:cNvPr>
          <p:cNvSpPr>
            <a:spLocks noGrp="1"/>
          </p:cNvSpPr>
          <p:nvPr>
            <p:ph type="body" sz="half" idx="2"/>
          </p:nvPr>
        </p:nvSpPr>
        <p:spPr>
          <a:xfrm>
            <a:off x="839788" y="3229200"/>
            <a:ext cx="3932237" cy="293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0633F0B-C335-2944-B056-3C2073C5010D}"/>
              </a:ext>
            </a:extLst>
          </p:cNvPr>
          <p:cNvSpPr>
            <a:spLocks noGrp="1"/>
          </p:cNvSpPr>
          <p:nvPr>
            <p:ph type="dt" sz="half" idx="10"/>
          </p:nvPr>
        </p:nvSpPr>
        <p:spPr/>
        <p:txBody>
          <a:bodyPr/>
          <a:lstStyle/>
          <a:p>
            <a:fld id="{587EF26E-9977-024A-AFB4-400CF066805E}" type="datetime1">
              <a:rPr lang="it-IT" smtClean="0"/>
              <a:t>09/10/2026</a:t>
            </a:fld>
            <a:endParaRPr lang="it-IT"/>
          </a:p>
        </p:txBody>
      </p:sp>
      <p:sp>
        <p:nvSpPr>
          <p:cNvPr id="6" name="Segnaposto piè di pagina 5">
            <a:extLst>
              <a:ext uri="{FF2B5EF4-FFF2-40B4-BE49-F238E27FC236}">
                <a16:creationId xmlns:a16="http://schemas.microsoft.com/office/drawing/2014/main" id="{4AB06D96-F948-1F4D-8E40-1A905BEB5E1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3AB7C04-2CBD-6644-9A89-7BB0C65E5748}"/>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2" name="Rettangolo 11">
            <a:extLst>
              <a:ext uri="{FF2B5EF4-FFF2-40B4-BE49-F238E27FC236}">
                <a16:creationId xmlns:a16="http://schemas.microsoft.com/office/drawing/2014/main" id="{D0DCBC2F-923B-408D-57E2-AC08970912A1}"/>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3" name="Gruppo 12">
            <a:extLst>
              <a:ext uri="{FF2B5EF4-FFF2-40B4-BE49-F238E27FC236}">
                <a16:creationId xmlns:a16="http://schemas.microsoft.com/office/drawing/2014/main" id="{9E2E9BEA-74C2-4786-3DC8-4FFECF8F714F}"/>
              </a:ext>
            </a:extLst>
          </p:cNvPr>
          <p:cNvGrpSpPr/>
          <p:nvPr userDrawn="1"/>
        </p:nvGrpSpPr>
        <p:grpSpPr>
          <a:xfrm>
            <a:off x="300610" y="566637"/>
            <a:ext cx="533400" cy="494778"/>
            <a:chOff x="300610" y="566637"/>
            <a:chExt cx="533400" cy="494778"/>
          </a:xfrm>
        </p:grpSpPr>
        <p:sp>
          <p:nvSpPr>
            <p:cNvPr id="14" name="Rettangolo 13">
              <a:extLst>
                <a:ext uri="{FF2B5EF4-FFF2-40B4-BE49-F238E27FC236}">
                  <a16:creationId xmlns:a16="http://schemas.microsoft.com/office/drawing/2014/main" id="{E910DCC4-B048-0741-B6CC-40A041393283}"/>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Elemento grafico 10">
              <a:extLst>
                <a:ext uri="{FF2B5EF4-FFF2-40B4-BE49-F238E27FC236}">
                  <a16:creationId xmlns:a16="http://schemas.microsoft.com/office/drawing/2014/main" id="{2C029E74-7BE8-F350-36D1-C4D24F82E79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1944494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FDBC41-A49B-6F4C-A125-A37E978A5C9B}"/>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794BC30B-EBB4-8348-8795-FEDCEBBAAC6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C0786F4-8010-8D44-924E-AF2E0FE674CC}"/>
              </a:ext>
            </a:extLst>
          </p:cNvPr>
          <p:cNvSpPr>
            <a:spLocks noGrp="1"/>
          </p:cNvSpPr>
          <p:nvPr>
            <p:ph type="dt" sz="half" idx="10"/>
          </p:nvPr>
        </p:nvSpPr>
        <p:spPr/>
        <p:txBody>
          <a:bodyPr/>
          <a:lstStyle/>
          <a:p>
            <a:fld id="{0CF48123-3FB7-4349-AF54-D910234500D3}" type="datetime1">
              <a:rPr lang="it-IT" smtClean="0"/>
              <a:t>09/10/2026</a:t>
            </a:fld>
            <a:endParaRPr lang="it-IT"/>
          </a:p>
        </p:txBody>
      </p:sp>
      <p:sp>
        <p:nvSpPr>
          <p:cNvPr id="5" name="Segnaposto piè di pagina 4">
            <a:extLst>
              <a:ext uri="{FF2B5EF4-FFF2-40B4-BE49-F238E27FC236}">
                <a16:creationId xmlns:a16="http://schemas.microsoft.com/office/drawing/2014/main" id="{ECFB5A4F-419B-DB40-B33D-114A9179323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5B136A9-5989-C642-9966-393995740D89}"/>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1" name="Rettangolo 10">
            <a:extLst>
              <a:ext uri="{FF2B5EF4-FFF2-40B4-BE49-F238E27FC236}">
                <a16:creationId xmlns:a16="http://schemas.microsoft.com/office/drawing/2014/main" id="{14E3A171-E8EC-0346-168A-8A50C3878519}"/>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2" name="Gruppo 11">
            <a:extLst>
              <a:ext uri="{FF2B5EF4-FFF2-40B4-BE49-F238E27FC236}">
                <a16:creationId xmlns:a16="http://schemas.microsoft.com/office/drawing/2014/main" id="{103E5258-648C-6125-D2CF-6C4A60191010}"/>
              </a:ext>
            </a:extLst>
          </p:cNvPr>
          <p:cNvGrpSpPr/>
          <p:nvPr userDrawn="1"/>
        </p:nvGrpSpPr>
        <p:grpSpPr>
          <a:xfrm>
            <a:off x="300610" y="566637"/>
            <a:ext cx="533400" cy="494778"/>
            <a:chOff x="300610" y="566637"/>
            <a:chExt cx="533400" cy="494778"/>
          </a:xfrm>
        </p:grpSpPr>
        <p:sp>
          <p:nvSpPr>
            <p:cNvPr id="13" name="Rettangolo 12">
              <a:extLst>
                <a:ext uri="{FF2B5EF4-FFF2-40B4-BE49-F238E27FC236}">
                  <a16:creationId xmlns:a16="http://schemas.microsoft.com/office/drawing/2014/main" id="{F4765D21-081E-2A37-C407-D4F95C4AB1CB}"/>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Elemento grafico 10">
              <a:extLst>
                <a:ext uri="{FF2B5EF4-FFF2-40B4-BE49-F238E27FC236}">
                  <a16:creationId xmlns:a16="http://schemas.microsoft.com/office/drawing/2014/main" id="{FDEFD5D9-C6FF-F983-55E7-2C7DDCD828A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2215052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olo">
    <p:spTree>
      <p:nvGrpSpPr>
        <p:cNvPr id="1" name=""/>
        <p:cNvGrpSpPr/>
        <p:nvPr/>
      </p:nvGrpSpPr>
      <p:grpSpPr>
        <a:xfrm>
          <a:off x="0" y="0"/>
          <a:ext cx="0" cy="0"/>
          <a:chOff x="0" y="0"/>
          <a:chExt cx="0" cy="0"/>
        </a:xfrm>
      </p:grpSpPr>
      <p:grpSp>
        <p:nvGrpSpPr>
          <p:cNvPr id="37" name="Gruppo 36">
            <a:extLst>
              <a:ext uri="{FF2B5EF4-FFF2-40B4-BE49-F238E27FC236}">
                <a16:creationId xmlns:a16="http://schemas.microsoft.com/office/drawing/2014/main" id="{709B8FB4-68F2-4B54-DAC2-550EAE0F2246}"/>
              </a:ext>
            </a:extLst>
          </p:cNvPr>
          <p:cNvGrpSpPr/>
          <p:nvPr userDrawn="1"/>
        </p:nvGrpSpPr>
        <p:grpSpPr>
          <a:xfrm flipH="1">
            <a:off x="11399759" y="2014020"/>
            <a:ext cx="799306" cy="1069177"/>
            <a:chOff x="11079719" y="2014020"/>
            <a:chExt cx="799306" cy="1069177"/>
          </a:xfrm>
        </p:grpSpPr>
        <p:sp>
          <p:nvSpPr>
            <p:cNvPr id="8" name="Rettangolo con due angoli in diagonale arrotondati 7">
              <a:extLst>
                <a:ext uri="{FF2B5EF4-FFF2-40B4-BE49-F238E27FC236}">
                  <a16:creationId xmlns:a16="http://schemas.microsoft.com/office/drawing/2014/main" id="{6FF14744-7B78-BE5A-A4D4-6D8E04B9E6D2}"/>
                </a:ext>
              </a:extLst>
            </p:cNvPr>
            <p:cNvSpPr/>
            <p:nvPr userDrawn="1"/>
          </p:nvSpPr>
          <p:spPr>
            <a:xfrm>
              <a:off x="11346497" y="2280800"/>
              <a:ext cx="265749" cy="267809"/>
            </a:xfrm>
            <a:prstGeom prst="round2DiagRect">
              <a:avLst/>
            </a:prstGeom>
            <a:solidFill>
              <a:srgbClr val="003D6A"/>
            </a:solidFill>
            <a:ln w="12163" cap="flat">
              <a:noFill/>
              <a:prstDash val="solid"/>
              <a:miter/>
            </a:ln>
          </p:spPr>
          <p:txBody>
            <a:bodyPr rtlCol="0" anchor="ctr"/>
            <a:lstStyle/>
            <a:p>
              <a:endParaRPr lang="it-IT"/>
            </a:p>
          </p:txBody>
        </p:sp>
        <p:sp>
          <p:nvSpPr>
            <p:cNvPr id="12" name="Rettangolo con due angoli in diagonale arrotondati 11">
              <a:extLst>
                <a:ext uri="{FF2B5EF4-FFF2-40B4-BE49-F238E27FC236}">
                  <a16:creationId xmlns:a16="http://schemas.microsoft.com/office/drawing/2014/main" id="{A92932E0-17D9-CAA2-42AA-EB9CF7246164}"/>
                </a:ext>
              </a:extLst>
            </p:cNvPr>
            <p:cNvSpPr/>
            <p:nvPr userDrawn="1"/>
          </p:nvSpPr>
          <p:spPr>
            <a:xfrm rot="16200000">
              <a:off x="11346497" y="2816418"/>
              <a:ext cx="265749" cy="267809"/>
            </a:xfrm>
            <a:prstGeom prst="round2DiagRect">
              <a:avLst/>
            </a:prstGeom>
            <a:solidFill>
              <a:srgbClr val="AF1857"/>
            </a:solidFill>
            <a:ln w="12163" cap="flat">
              <a:noFill/>
              <a:prstDash val="solid"/>
              <a:miter/>
            </a:ln>
          </p:spPr>
          <p:txBody>
            <a:bodyPr rtlCol="0" anchor="ctr"/>
            <a:lstStyle/>
            <a:p>
              <a:endParaRPr lang="it-IT"/>
            </a:p>
          </p:txBody>
        </p:sp>
        <p:sp>
          <p:nvSpPr>
            <p:cNvPr id="13" name="Rettangolo con due angoli in diagonale arrotondati 12">
              <a:extLst>
                <a:ext uri="{FF2B5EF4-FFF2-40B4-BE49-F238E27FC236}">
                  <a16:creationId xmlns:a16="http://schemas.microsoft.com/office/drawing/2014/main" id="{DA7568A9-E5E2-8E7D-C740-62DF53CDCFA9}"/>
                </a:ext>
              </a:extLst>
            </p:cNvPr>
            <p:cNvSpPr/>
            <p:nvPr userDrawn="1"/>
          </p:nvSpPr>
          <p:spPr>
            <a:xfrm rot="16200000">
              <a:off x="11080749" y="2548609"/>
              <a:ext cx="265749" cy="267809"/>
            </a:xfrm>
            <a:prstGeom prst="round2DiagRect">
              <a:avLst/>
            </a:prstGeom>
            <a:solidFill>
              <a:srgbClr val="EDAE32"/>
            </a:solidFill>
            <a:ln w="12163" cap="flat">
              <a:noFill/>
              <a:prstDash val="solid"/>
              <a:miter/>
            </a:ln>
          </p:spPr>
          <p:txBody>
            <a:bodyPr rtlCol="0" anchor="ctr"/>
            <a:lstStyle/>
            <a:p>
              <a:endParaRPr lang="it-IT"/>
            </a:p>
          </p:txBody>
        </p:sp>
        <p:sp>
          <p:nvSpPr>
            <p:cNvPr id="14" name="Rettangolo con due angoli in diagonale arrotondati 13">
              <a:extLst>
                <a:ext uri="{FF2B5EF4-FFF2-40B4-BE49-F238E27FC236}">
                  <a16:creationId xmlns:a16="http://schemas.microsoft.com/office/drawing/2014/main" id="{BC14C589-4118-993E-0F45-191D2A311086}"/>
                </a:ext>
              </a:extLst>
            </p:cNvPr>
            <p:cNvSpPr/>
            <p:nvPr userDrawn="1"/>
          </p:nvSpPr>
          <p:spPr>
            <a:xfrm rot="16200000">
              <a:off x="11612246" y="2012990"/>
              <a:ext cx="265749" cy="267809"/>
            </a:xfrm>
            <a:prstGeom prst="round2DiagRect">
              <a:avLst/>
            </a:prstGeom>
            <a:solidFill>
              <a:srgbClr val="E35C16"/>
            </a:solidFill>
            <a:ln w="12163" cap="flat">
              <a:noFill/>
              <a:prstDash val="solid"/>
              <a:miter/>
            </a:ln>
          </p:spPr>
          <p:txBody>
            <a:bodyPr rtlCol="0" anchor="ctr"/>
            <a:lstStyle/>
            <a:p>
              <a:endParaRPr lang="it-IT"/>
            </a:p>
          </p:txBody>
        </p:sp>
      </p:grpSp>
      <p:grpSp>
        <p:nvGrpSpPr>
          <p:cNvPr id="61" name="Gruppo 60">
            <a:extLst>
              <a:ext uri="{FF2B5EF4-FFF2-40B4-BE49-F238E27FC236}">
                <a16:creationId xmlns:a16="http://schemas.microsoft.com/office/drawing/2014/main" id="{3595C59D-CAAC-DE0D-D13A-9B3B7BCD14D3}"/>
              </a:ext>
            </a:extLst>
          </p:cNvPr>
          <p:cNvGrpSpPr/>
          <p:nvPr userDrawn="1"/>
        </p:nvGrpSpPr>
        <p:grpSpPr>
          <a:xfrm flipH="1">
            <a:off x="10595591" y="6057599"/>
            <a:ext cx="1608335" cy="798631"/>
            <a:chOff x="153784" y="6210692"/>
            <a:chExt cx="1608335" cy="798631"/>
          </a:xfrm>
        </p:grpSpPr>
        <p:sp>
          <p:nvSpPr>
            <p:cNvPr id="56" name="Rettangolo con due angoli in diagonale arrotondati 55">
              <a:extLst>
                <a:ext uri="{FF2B5EF4-FFF2-40B4-BE49-F238E27FC236}">
                  <a16:creationId xmlns:a16="http://schemas.microsoft.com/office/drawing/2014/main" id="{CED0679C-3968-6FE4-8BE6-4ECBF3F9D9A8}"/>
                </a:ext>
              </a:extLst>
            </p:cNvPr>
            <p:cNvSpPr/>
            <p:nvPr userDrawn="1"/>
          </p:nvSpPr>
          <p:spPr>
            <a:xfrm>
              <a:off x="420917" y="6210692"/>
              <a:ext cx="268517" cy="265749"/>
            </a:xfrm>
            <a:prstGeom prst="round2DiagRect">
              <a:avLst/>
            </a:prstGeom>
            <a:solidFill>
              <a:srgbClr val="1DBA9A"/>
            </a:solidFill>
            <a:ln w="12383" cap="flat">
              <a:solidFill>
                <a:srgbClr val="1DBA9A"/>
              </a:solidFill>
              <a:prstDash val="solid"/>
              <a:miter/>
            </a:ln>
          </p:spPr>
          <p:txBody>
            <a:bodyPr rtlCol="0" anchor="ctr"/>
            <a:lstStyle/>
            <a:p>
              <a:endParaRPr lang="it-IT"/>
            </a:p>
          </p:txBody>
        </p:sp>
        <p:sp>
          <p:nvSpPr>
            <p:cNvPr id="57" name="Rettangolo con due angoli in diagonale arrotondati 56">
              <a:extLst>
                <a:ext uri="{FF2B5EF4-FFF2-40B4-BE49-F238E27FC236}">
                  <a16:creationId xmlns:a16="http://schemas.microsoft.com/office/drawing/2014/main" id="{EF9DCEF6-6134-51EE-0BD4-C2275E40C0F2}"/>
                </a:ext>
              </a:extLst>
            </p:cNvPr>
            <p:cNvSpPr/>
            <p:nvPr userDrawn="1"/>
          </p:nvSpPr>
          <p:spPr>
            <a:xfrm rot="16200000">
              <a:off x="957951" y="6742190"/>
              <a:ext cx="268517" cy="265749"/>
            </a:xfrm>
            <a:prstGeom prst="round2DiagRect">
              <a:avLst/>
            </a:prstGeom>
            <a:solidFill>
              <a:srgbClr val="FFB81E"/>
            </a:solidFill>
            <a:ln w="12383" cap="flat">
              <a:noFill/>
              <a:prstDash val="solid"/>
              <a:miter/>
            </a:ln>
          </p:spPr>
          <p:txBody>
            <a:bodyPr rtlCol="0" anchor="ctr"/>
            <a:lstStyle/>
            <a:p>
              <a:endParaRPr lang="it-IT"/>
            </a:p>
          </p:txBody>
        </p:sp>
        <p:sp>
          <p:nvSpPr>
            <p:cNvPr id="58" name="Rettangolo con due angoli in diagonale arrotondati 57">
              <a:extLst>
                <a:ext uri="{FF2B5EF4-FFF2-40B4-BE49-F238E27FC236}">
                  <a16:creationId xmlns:a16="http://schemas.microsoft.com/office/drawing/2014/main" id="{1CD06444-E102-F8B9-58AE-BEE3F5127A2E}"/>
                </a:ext>
              </a:extLst>
            </p:cNvPr>
            <p:cNvSpPr/>
            <p:nvPr userDrawn="1"/>
          </p:nvSpPr>
          <p:spPr>
            <a:xfrm rot="16200000">
              <a:off x="1494986" y="6742190"/>
              <a:ext cx="268517" cy="265749"/>
            </a:xfrm>
            <a:prstGeom prst="round2DiagRect">
              <a:avLst/>
            </a:prstGeom>
            <a:solidFill>
              <a:srgbClr val="EB002B"/>
            </a:solidFill>
            <a:ln w="12383" cap="flat">
              <a:noFill/>
              <a:prstDash val="solid"/>
              <a:miter/>
            </a:ln>
          </p:spPr>
          <p:txBody>
            <a:bodyPr rtlCol="0" anchor="ctr"/>
            <a:lstStyle/>
            <a:p>
              <a:endParaRPr lang="it-IT"/>
            </a:p>
          </p:txBody>
        </p:sp>
        <p:sp>
          <p:nvSpPr>
            <p:cNvPr id="59" name="Rettangolo con due angoli in diagonale arrotondati 58">
              <a:extLst>
                <a:ext uri="{FF2B5EF4-FFF2-40B4-BE49-F238E27FC236}">
                  <a16:creationId xmlns:a16="http://schemas.microsoft.com/office/drawing/2014/main" id="{18ADE4C6-8738-95B1-D935-D621EED96AF8}"/>
                </a:ext>
              </a:extLst>
            </p:cNvPr>
            <p:cNvSpPr/>
            <p:nvPr userDrawn="1"/>
          </p:nvSpPr>
          <p:spPr>
            <a:xfrm rot="16200000">
              <a:off x="420917" y="6742190"/>
              <a:ext cx="268517" cy="265749"/>
            </a:xfrm>
            <a:prstGeom prst="round2DiagRect">
              <a:avLst/>
            </a:prstGeom>
            <a:solidFill>
              <a:srgbClr val="01ACC8"/>
            </a:solidFill>
            <a:ln w="12383" cap="flat">
              <a:solidFill>
                <a:srgbClr val="01ACC8"/>
              </a:solidFill>
              <a:prstDash val="solid"/>
              <a:miter/>
            </a:ln>
          </p:spPr>
          <p:txBody>
            <a:bodyPr rtlCol="0" anchor="ctr"/>
            <a:lstStyle/>
            <a:p>
              <a:endParaRPr lang="it-IT"/>
            </a:p>
          </p:txBody>
        </p:sp>
        <p:sp>
          <p:nvSpPr>
            <p:cNvPr id="60" name="Rettangolo con due angoli in diagonale arrotondati 59">
              <a:extLst>
                <a:ext uri="{FF2B5EF4-FFF2-40B4-BE49-F238E27FC236}">
                  <a16:creationId xmlns:a16="http://schemas.microsoft.com/office/drawing/2014/main" id="{BF55C8C8-161C-73AE-9594-C09975648B07}"/>
                </a:ext>
              </a:extLst>
            </p:cNvPr>
            <p:cNvSpPr/>
            <p:nvPr userDrawn="1"/>
          </p:nvSpPr>
          <p:spPr>
            <a:xfrm rot="16200000">
              <a:off x="152400" y="6476441"/>
              <a:ext cx="268517" cy="265749"/>
            </a:xfrm>
            <a:prstGeom prst="round2DiagRect">
              <a:avLst/>
            </a:prstGeom>
            <a:solidFill>
              <a:srgbClr val="8AD260"/>
            </a:solidFill>
            <a:ln w="12383" cap="flat">
              <a:noFill/>
              <a:prstDash val="solid"/>
              <a:miter/>
            </a:ln>
          </p:spPr>
          <p:txBody>
            <a:bodyPr rtlCol="0" anchor="ctr"/>
            <a:lstStyle/>
            <a:p>
              <a:endParaRPr lang="it-IT"/>
            </a:p>
          </p:txBody>
        </p:sp>
      </p:grpSp>
      <p:pic>
        <p:nvPicPr>
          <p:cNvPr id="4" name="Immagine 3">
            <a:extLst>
              <a:ext uri="{FF2B5EF4-FFF2-40B4-BE49-F238E27FC236}">
                <a16:creationId xmlns:a16="http://schemas.microsoft.com/office/drawing/2014/main" id="{32ED116B-DFC9-C24D-D9C9-9DD1FB9335BA}"/>
              </a:ext>
            </a:extLst>
          </p:cNvPr>
          <p:cNvPicPr>
            <a:picLocks noChangeAspect="1"/>
          </p:cNvPicPr>
          <p:nvPr userDrawn="1"/>
        </p:nvPicPr>
        <p:blipFill>
          <a:blip r:embed="rId2"/>
          <a:srcRect t="3346"/>
          <a:stretch/>
        </p:blipFill>
        <p:spPr>
          <a:xfrm>
            <a:off x="5181601" y="0"/>
            <a:ext cx="7010399" cy="6867940"/>
          </a:xfrm>
          <a:prstGeom prst="rect">
            <a:avLst/>
          </a:prstGeom>
        </p:spPr>
      </p:pic>
      <p:sp>
        <p:nvSpPr>
          <p:cNvPr id="6" name="Rettangolo 5">
            <a:extLst>
              <a:ext uri="{FF2B5EF4-FFF2-40B4-BE49-F238E27FC236}">
                <a16:creationId xmlns:a16="http://schemas.microsoft.com/office/drawing/2014/main" id="{19FB1FD9-254B-B39E-E225-E7A6B4549F32}"/>
              </a:ext>
            </a:extLst>
          </p:cNvPr>
          <p:cNvSpPr/>
          <p:nvPr userDrawn="1"/>
        </p:nvSpPr>
        <p:spPr>
          <a:xfrm>
            <a:off x="4492487" y="3763617"/>
            <a:ext cx="5883966" cy="9709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14C8AA1A-9939-DB03-BE69-DE4C4B508FC8}"/>
              </a:ext>
            </a:extLst>
          </p:cNvPr>
          <p:cNvSpPr/>
          <p:nvPr userDrawn="1"/>
        </p:nvSpPr>
        <p:spPr>
          <a:xfrm>
            <a:off x="4976191" y="1570383"/>
            <a:ext cx="5883966" cy="20143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E4EAEDB9-F071-12F6-372D-5F0C432B38B0}"/>
              </a:ext>
            </a:extLst>
          </p:cNvPr>
          <p:cNvSpPr>
            <a:spLocks noGrp="1"/>
          </p:cNvSpPr>
          <p:nvPr>
            <p:ph type="ctrTitle" hasCustomPrompt="1"/>
          </p:nvPr>
        </p:nvSpPr>
        <p:spPr>
          <a:xfrm>
            <a:off x="2041406" y="1107424"/>
            <a:ext cx="8109188" cy="896547"/>
          </a:xfrm>
        </p:spPr>
        <p:txBody>
          <a:bodyPr anchor="b"/>
          <a:lstStyle>
            <a:lvl1pPr algn="ctr">
              <a:defRPr sz="6000">
                <a:solidFill>
                  <a:srgbClr val="003D69"/>
                </a:solidFill>
              </a:defRPr>
            </a:lvl1pPr>
          </a:lstStyle>
          <a:p>
            <a:r>
              <a:rPr lang="it-IT"/>
              <a:t>Grazie!</a:t>
            </a:r>
          </a:p>
        </p:txBody>
      </p:sp>
      <p:cxnSp>
        <p:nvCxnSpPr>
          <p:cNvPr id="33" name="Connettore diritto 32">
            <a:extLst>
              <a:ext uri="{FF2B5EF4-FFF2-40B4-BE49-F238E27FC236}">
                <a16:creationId xmlns:a16="http://schemas.microsoft.com/office/drawing/2014/main" id="{4B64AD79-AF01-0C34-B2F3-4FD874F0FF0F}"/>
              </a:ext>
            </a:extLst>
          </p:cNvPr>
          <p:cNvCxnSpPr/>
          <p:nvPr userDrawn="1"/>
        </p:nvCxnSpPr>
        <p:spPr>
          <a:xfrm>
            <a:off x="3029774" y="4637213"/>
            <a:ext cx="6206169" cy="0"/>
          </a:xfrm>
          <a:prstGeom prst="line">
            <a:avLst/>
          </a:prstGeom>
          <a:ln w="12700">
            <a:solidFill>
              <a:srgbClr val="003D6A"/>
            </a:solidFill>
          </a:ln>
        </p:spPr>
        <p:style>
          <a:lnRef idx="1">
            <a:schemeClr val="accent1"/>
          </a:lnRef>
          <a:fillRef idx="0">
            <a:schemeClr val="accent1"/>
          </a:fillRef>
          <a:effectRef idx="0">
            <a:schemeClr val="accent1"/>
          </a:effectRef>
          <a:fontRef idx="minor">
            <a:schemeClr val="tx1"/>
          </a:fontRef>
        </p:style>
      </p:cxnSp>
      <p:pic>
        <p:nvPicPr>
          <p:cNvPr id="35" name="Elemento grafico 34">
            <a:extLst>
              <a:ext uri="{FF2B5EF4-FFF2-40B4-BE49-F238E27FC236}">
                <a16:creationId xmlns:a16="http://schemas.microsoft.com/office/drawing/2014/main" id="{0A9D22FC-2995-CD12-FB2B-C03ED42EF57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425434" y="3122940"/>
            <a:ext cx="3341132" cy="1161916"/>
          </a:xfrm>
          <a:prstGeom prst="rect">
            <a:avLst/>
          </a:prstGeom>
        </p:spPr>
      </p:pic>
      <p:pic>
        <p:nvPicPr>
          <p:cNvPr id="38" name="Immagine 37" descr="Immagine che contiene schermata&#10;&#10;Il contenuto generato dall'IA potrebbe non essere corretto.">
            <a:extLst>
              <a:ext uri="{FF2B5EF4-FFF2-40B4-BE49-F238E27FC236}">
                <a16:creationId xmlns:a16="http://schemas.microsoft.com/office/drawing/2014/main" id="{C2B782D8-DACE-DC15-95AC-286611F0CC32}"/>
              </a:ext>
            </a:extLst>
          </p:cNvPr>
          <p:cNvPicPr>
            <a:picLocks noChangeAspect="1"/>
          </p:cNvPicPr>
          <p:nvPr userDrawn="1"/>
        </p:nvPicPr>
        <p:blipFill>
          <a:blip r:embed="rId4"/>
          <a:stretch>
            <a:fillRect/>
          </a:stretch>
        </p:blipFill>
        <p:spPr>
          <a:xfrm>
            <a:off x="2919711" y="4975694"/>
            <a:ext cx="6396979" cy="845909"/>
          </a:xfrm>
          <a:prstGeom prst="rect">
            <a:avLst/>
          </a:prstGeom>
        </p:spPr>
      </p:pic>
    </p:spTree>
    <p:extLst>
      <p:ext uri="{BB962C8B-B14F-4D97-AF65-F5344CB8AC3E}">
        <p14:creationId xmlns:p14="http://schemas.microsoft.com/office/powerpoint/2010/main" val="2256585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iapositiva titolo">
    <p:bg>
      <p:bgRef idx="1001">
        <a:schemeClr val="bg1"/>
      </p:bgRef>
    </p:bg>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DA7FA18B-7E5E-49BD-9D51-498B2EE102F7}"/>
              </a:ext>
            </a:extLst>
          </p:cNvPr>
          <p:cNvSpPr>
            <a:spLocks noGrp="1"/>
          </p:cNvSpPr>
          <p:nvPr>
            <p:ph type="sldNum" sz="quarter" idx="12"/>
          </p:nvPr>
        </p:nvSpPr>
        <p:spPr>
          <a:xfrm>
            <a:off x="8610600" y="6356350"/>
            <a:ext cx="2743200" cy="365125"/>
          </a:xfrm>
          <a:prstGeom prst="rect">
            <a:avLst/>
          </a:prstGeom>
        </p:spPr>
        <p:txBody>
          <a:bodyPr/>
          <a:lstStyle/>
          <a:p>
            <a:fld id="{4BBE73D9-BCB8-47C6-9E92-A83298B2BDB2}" type="slidenum">
              <a:rPr lang="en-US" smtClean="0"/>
              <a:t>‹N›</a:t>
            </a:fld>
            <a:endParaRPr lang="en-US"/>
          </a:p>
        </p:txBody>
      </p:sp>
      <p:sp>
        <p:nvSpPr>
          <p:cNvPr id="4" name="Segnaposto titolo 1">
            <a:extLst>
              <a:ext uri="{FF2B5EF4-FFF2-40B4-BE49-F238E27FC236}">
                <a16:creationId xmlns:a16="http://schemas.microsoft.com/office/drawing/2014/main" id="{9038AB78-83B9-4460-A0F8-974CC1A7D893}"/>
              </a:ext>
            </a:extLst>
          </p:cNvPr>
          <p:cNvSpPr>
            <a:spLocks noGrp="1"/>
          </p:cNvSpPr>
          <p:nvPr>
            <p:ph type="title"/>
          </p:nvPr>
        </p:nvSpPr>
        <p:spPr>
          <a:xfrm>
            <a:off x="809025" y="1290531"/>
            <a:ext cx="7510509" cy="513764"/>
          </a:xfrm>
          <a:prstGeom prst="rect">
            <a:avLst/>
          </a:prstGeom>
        </p:spPr>
        <p:txBody>
          <a:bodyPr vert="horz" lIns="91440" tIns="45720" rIns="91440" bIns="45720" rtlCol="0" anchor="ctr">
            <a:normAutofit/>
          </a:bodyPr>
          <a:lstStyle/>
          <a:p>
            <a:r>
              <a:rPr lang="it-IT"/>
              <a:t>Fare clic per modificare lo stile del titolo dello schema</a:t>
            </a:r>
            <a:endParaRPr lang="en-US"/>
          </a:p>
        </p:txBody>
      </p:sp>
    </p:spTree>
    <p:extLst>
      <p:ext uri="{BB962C8B-B14F-4D97-AF65-F5344CB8AC3E}">
        <p14:creationId xmlns:p14="http://schemas.microsoft.com/office/powerpoint/2010/main" val="16259806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B670E450-D008-F54C-AFB0-D87BEEB5710F}"/>
              </a:ext>
            </a:extLst>
          </p:cNvPr>
          <p:cNvSpPr>
            <a:spLocks noGrp="1"/>
          </p:cNvSpPr>
          <p:nvPr>
            <p:ph type="title"/>
          </p:nvPr>
        </p:nvSpPr>
        <p:spPr>
          <a:xfrm>
            <a:off x="838200" y="1628052"/>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B8985AF-50F2-CA40-8A35-4024AB151493}"/>
              </a:ext>
            </a:extLst>
          </p:cNvPr>
          <p:cNvSpPr>
            <a:spLocks noGrp="1"/>
          </p:cNvSpPr>
          <p:nvPr>
            <p:ph type="body" idx="1"/>
          </p:nvPr>
        </p:nvSpPr>
        <p:spPr>
          <a:xfrm>
            <a:off x="838200" y="3088552"/>
            <a:ext cx="10515600" cy="3118284"/>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3BC3CCD-6198-1D4F-839E-3D6C96D3BC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2B8CDF-C201-124B-AEDA-5AF0AE6939D9}" type="datetime1">
              <a:rPr lang="it-IT" smtClean="0"/>
              <a:t>09/10/2026</a:t>
            </a:fld>
            <a:endParaRPr lang="it-IT"/>
          </a:p>
        </p:txBody>
      </p:sp>
      <p:sp>
        <p:nvSpPr>
          <p:cNvPr id="5" name="Segnaposto piè di pagina 4">
            <a:extLst>
              <a:ext uri="{FF2B5EF4-FFF2-40B4-BE49-F238E27FC236}">
                <a16:creationId xmlns:a16="http://schemas.microsoft.com/office/drawing/2014/main" id="{827EF9A5-8F28-6B4C-8F8B-EAA43796E1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AB33714E-A79F-E840-8A7A-874D659492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3D2D22-B68D-E74E-AFBB-F8D19E37E652}" type="slidenum">
              <a:rPr lang="it-IT" smtClean="0"/>
              <a:t>‹N›</a:t>
            </a:fld>
            <a:endParaRPr lang="it-IT"/>
          </a:p>
        </p:txBody>
      </p:sp>
    </p:spTree>
    <p:extLst>
      <p:ext uri="{BB962C8B-B14F-4D97-AF65-F5344CB8AC3E}">
        <p14:creationId xmlns:p14="http://schemas.microsoft.com/office/powerpoint/2010/main" val="1742623983"/>
      </p:ext>
    </p:extLst>
  </p:cSld>
  <p:clrMap bg1="lt1" tx1="dk1" bg2="lt2" tx2="dk2" accent1="accent1" accent2="accent2" accent3="accent3" accent4="accent4" accent5="accent5" accent6="accent6" hlink="hlink" folHlink="folHlink"/>
  <p:sldLayoutIdLst>
    <p:sldLayoutId id="2147483651" r:id="rId1"/>
    <p:sldLayoutId id="2147483662" r:id="rId2"/>
    <p:sldLayoutId id="2147483661" r:id="rId3"/>
    <p:sldLayoutId id="2147483652" r:id="rId4"/>
    <p:sldLayoutId id="2147483656" r:id="rId5"/>
    <p:sldLayoutId id="2147483657" r:id="rId6"/>
    <p:sldLayoutId id="2147483658" r:id="rId7"/>
    <p:sldLayoutId id="2147483664" r:id="rId8"/>
    <p:sldLayoutId id="2147483665" r:id="rId9"/>
  </p:sldLayoutIdLst>
  <p:hf sldNum="0" hdr="0" ftr="0" dt="0"/>
  <p:txStyles>
    <p:titleStyle>
      <a:lvl1pPr algn="l" defTabSz="914400" rtl="0" eaLnBrk="1" latinLnBrk="0" hangingPunct="1">
        <a:lnSpc>
          <a:spcPct val="90000"/>
        </a:lnSpc>
        <a:spcBef>
          <a:spcPct val="0"/>
        </a:spcBef>
        <a:buNone/>
        <a:defRPr sz="4400" kern="1200">
          <a:solidFill>
            <a:srgbClr val="003D69"/>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D6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D6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D6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D6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D6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 Id="rId5" Type="http://schemas.openxmlformats.org/officeDocument/2006/relationships/hyperlink" Target="https://malattierare.soresa.it/login" TargetMode="Externa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customXml" Target="../ink/ink2.xml"/><Relationship Id="rId10" Type="http://schemas.openxmlformats.org/officeDocument/2006/relationships/image" Target="../media/image40.png"/><Relationship Id="rId4" Type="http://schemas.openxmlformats.org/officeDocument/2006/relationships/image" Target="../media/image37.png"/><Relationship Id="rId9" Type="http://schemas.openxmlformats.org/officeDocument/2006/relationships/customXml" Target="../ink/ink4.xml"/></Relationships>
</file>

<file path=ppt/slides/_rels/slide18.xml.rels><?xml version="1.0" encoding="UTF-8" standalone="yes"?>
<Relationships xmlns="http://schemas.openxmlformats.org/package/2006/relationships"><Relationship Id="rId8" Type="http://schemas.openxmlformats.org/officeDocument/2006/relationships/customXml" Target="../ink/ink7.xml"/><Relationship Id="rId13" Type="http://schemas.openxmlformats.org/officeDocument/2006/relationships/image" Target="../media/image47.png"/><Relationship Id="rId18" Type="http://schemas.openxmlformats.org/officeDocument/2006/relationships/customXml" Target="../ink/ink12.xml"/><Relationship Id="rId26" Type="http://schemas.openxmlformats.org/officeDocument/2006/relationships/customXml" Target="../ink/ink16.xml"/><Relationship Id="rId3" Type="http://schemas.openxmlformats.org/officeDocument/2006/relationships/image" Target="../media/image42.png"/><Relationship Id="rId21" Type="http://schemas.openxmlformats.org/officeDocument/2006/relationships/image" Target="../media/image51.png"/><Relationship Id="rId7" Type="http://schemas.openxmlformats.org/officeDocument/2006/relationships/image" Target="../media/image44.png"/><Relationship Id="rId12" Type="http://schemas.openxmlformats.org/officeDocument/2006/relationships/customXml" Target="../ink/ink9.xml"/><Relationship Id="rId17" Type="http://schemas.openxmlformats.org/officeDocument/2006/relationships/image" Target="../media/image49.png"/><Relationship Id="rId25" Type="http://schemas.openxmlformats.org/officeDocument/2006/relationships/image" Target="../media/image53.png"/><Relationship Id="rId2" Type="http://schemas.openxmlformats.org/officeDocument/2006/relationships/image" Target="../media/image41.png"/><Relationship Id="rId16" Type="http://schemas.openxmlformats.org/officeDocument/2006/relationships/customXml" Target="../ink/ink11.xml"/><Relationship Id="rId20" Type="http://schemas.openxmlformats.org/officeDocument/2006/relationships/customXml" Target="../ink/ink13.xml"/><Relationship Id="rId29" Type="http://schemas.openxmlformats.org/officeDocument/2006/relationships/image" Target="../media/image55.png"/><Relationship Id="rId1" Type="http://schemas.openxmlformats.org/officeDocument/2006/relationships/slideLayout" Target="../slideLayouts/slideLayout5.xml"/><Relationship Id="rId6" Type="http://schemas.openxmlformats.org/officeDocument/2006/relationships/customXml" Target="../ink/ink6.xml"/><Relationship Id="rId11" Type="http://schemas.openxmlformats.org/officeDocument/2006/relationships/image" Target="../media/image46.png"/><Relationship Id="rId24" Type="http://schemas.openxmlformats.org/officeDocument/2006/relationships/customXml" Target="../ink/ink15.xml"/><Relationship Id="rId5" Type="http://schemas.openxmlformats.org/officeDocument/2006/relationships/image" Target="../media/image43.png"/><Relationship Id="rId15" Type="http://schemas.openxmlformats.org/officeDocument/2006/relationships/image" Target="../media/image48.png"/><Relationship Id="rId23" Type="http://schemas.openxmlformats.org/officeDocument/2006/relationships/image" Target="../media/image52.png"/><Relationship Id="rId28" Type="http://schemas.openxmlformats.org/officeDocument/2006/relationships/customXml" Target="../ink/ink17.xml"/><Relationship Id="rId10" Type="http://schemas.openxmlformats.org/officeDocument/2006/relationships/customXml" Target="../ink/ink8.xml"/><Relationship Id="rId19" Type="http://schemas.openxmlformats.org/officeDocument/2006/relationships/image" Target="../media/image50.png"/><Relationship Id="rId4" Type="http://schemas.openxmlformats.org/officeDocument/2006/relationships/customXml" Target="../ink/ink5.xml"/><Relationship Id="rId9" Type="http://schemas.openxmlformats.org/officeDocument/2006/relationships/image" Target="../media/image45.png"/><Relationship Id="rId14" Type="http://schemas.openxmlformats.org/officeDocument/2006/relationships/customXml" Target="../ink/ink10.xml"/><Relationship Id="rId22" Type="http://schemas.openxmlformats.org/officeDocument/2006/relationships/customXml" Target="../ink/ink14.xml"/><Relationship Id="rId27" Type="http://schemas.openxmlformats.org/officeDocument/2006/relationships/image" Target="../media/image54.png"/></Relationships>
</file>

<file path=ppt/slides/_rels/slide1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3" Type="http://schemas.openxmlformats.org/officeDocument/2006/relationships/image" Target="../media/image61.png"/><Relationship Id="rId18" Type="http://schemas.openxmlformats.org/officeDocument/2006/relationships/customXml" Target="../ink/ink26.xml"/><Relationship Id="rId26" Type="http://schemas.openxmlformats.org/officeDocument/2006/relationships/customXml" Target="../ink/ink30.xml"/><Relationship Id="rId3" Type="http://schemas.openxmlformats.org/officeDocument/2006/relationships/image" Target="../media/image42.png"/><Relationship Id="rId21" Type="http://schemas.openxmlformats.org/officeDocument/2006/relationships/image" Target="../media/image65.png"/><Relationship Id="rId34" Type="http://schemas.openxmlformats.org/officeDocument/2006/relationships/image" Target="../media/image71.png"/><Relationship Id="rId7" Type="http://schemas.openxmlformats.org/officeDocument/2006/relationships/image" Target="../media/image59.png"/><Relationship Id="rId12" Type="http://schemas.openxmlformats.org/officeDocument/2006/relationships/customXml" Target="../ink/ink23.xml"/><Relationship Id="rId17" Type="http://schemas.openxmlformats.org/officeDocument/2006/relationships/image" Target="../media/image63.png"/><Relationship Id="rId25" Type="http://schemas.openxmlformats.org/officeDocument/2006/relationships/image" Target="../media/image67.png"/><Relationship Id="rId33" Type="http://schemas.openxmlformats.org/officeDocument/2006/relationships/customXml" Target="../ink/ink34.xml"/><Relationship Id="rId2" Type="http://schemas.openxmlformats.org/officeDocument/2006/relationships/image" Target="../media/image41.png"/><Relationship Id="rId16" Type="http://schemas.openxmlformats.org/officeDocument/2006/relationships/customXml" Target="../ink/ink25.xml"/><Relationship Id="rId20" Type="http://schemas.openxmlformats.org/officeDocument/2006/relationships/customXml" Target="../ink/ink27.xml"/><Relationship Id="rId29" Type="http://schemas.openxmlformats.org/officeDocument/2006/relationships/image" Target="../media/image69.png"/><Relationship Id="rId1" Type="http://schemas.openxmlformats.org/officeDocument/2006/relationships/slideLayout" Target="../slideLayouts/slideLayout5.xml"/><Relationship Id="rId6" Type="http://schemas.openxmlformats.org/officeDocument/2006/relationships/customXml" Target="../ink/ink19.xml"/><Relationship Id="rId11" Type="http://schemas.openxmlformats.org/officeDocument/2006/relationships/customXml" Target="../ink/ink22.xml"/><Relationship Id="rId24" Type="http://schemas.openxmlformats.org/officeDocument/2006/relationships/customXml" Target="../ink/ink29.xml"/><Relationship Id="rId32" Type="http://schemas.openxmlformats.org/officeDocument/2006/relationships/image" Target="../media/image70.png"/><Relationship Id="rId5" Type="http://schemas.openxmlformats.org/officeDocument/2006/relationships/image" Target="../media/image58.png"/><Relationship Id="rId15" Type="http://schemas.openxmlformats.org/officeDocument/2006/relationships/image" Target="../media/image62.png"/><Relationship Id="rId23" Type="http://schemas.openxmlformats.org/officeDocument/2006/relationships/image" Target="../media/image66.png"/><Relationship Id="rId28" Type="http://schemas.openxmlformats.org/officeDocument/2006/relationships/customXml" Target="../ink/ink31.xml"/><Relationship Id="rId36" Type="http://schemas.openxmlformats.org/officeDocument/2006/relationships/image" Target="../media/image72.png"/><Relationship Id="rId10" Type="http://schemas.openxmlformats.org/officeDocument/2006/relationships/customXml" Target="../ink/ink21.xml"/><Relationship Id="rId19" Type="http://schemas.openxmlformats.org/officeDocument/2006/relationships/image" Target="../media/image64.png"/><Relationship Id="rId31" Type="http://schemas.openxmlformats.org/officeDocument/2006/relationships/customXml" Target="../ink/ink33.xml"/><Relationship Id="rId4" Type="http://schemas.openxmlformats.org/officeDocument/2006/relationships/customXml" Target="../ink/ink18.xml"/><Relationship Id="rId9" Type="http://schemas.openxmlformats.org/officeDocument/2006/relationships/image" Target="../media/image60.png"/><Relationship Id="rId14" Type="http://schemas.openxmlformats.org/officeDocument/2006/relationships/customXml" Target="../ink/ink24.xml"/><Relationship Id="rId22" Type="http://schemas.openxmlformats.org/officeDocument/2006/relationships/customXml" Target="../ink/ink28.xml"/><Relationship Id="rId27" Type="http://schemas.openxmlformats.org/officeDocument/2006/relationships/image" Target="../media/image68.png"/><Relationship Id="rId30" Type="http://schemas.openxmlformats.org/officeDocument/2006/relationships/customXml" Target="../ink/ink32.xml"/><Relationship Id="rId35" Type="http://schemas.openxmlformats.org/officeDocument/2006/relationships/customXml" Target="../ink/ink35.xml"/><Relationship Id="rId8" Type="http://schemas.openxmlformats.org/officeDocument/2006/relationships/customXml" Target="../ink/ink20.xml"/></Relationships>
</file>

<file path=ppt/slides/_rels/slide2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openxmlformats.org/officeDocument/2006/relationships/customXml" Target="../ink/ink38.xml"/><Relationship Id="rId13" Type="http://schemas.openxmlformats.org/officeDocument/2006/relationships/image" Target="../media/image78.png"/><Relationship Id="rId18" Type="http://schemas.openxmlformats.org/officeDocument/2006/relationships/customXml" Target="../ink/ink43.xml"/><Relationship Id="rId3" Type="http://schemas.openxmlformats.org/officeDocument/2006/relationships/image" Target="../media/image42.png"/><Relationship Id="rId21" Type="http://schemas.openxmlformats.org/officeDocument/2006/relationships/image" Target="../media/image82.png"/><Relationship Id="rId7" Type="http://schemas.openxmlformats.org/officeDocument/2006/relationships/image" Target="../media/image75.png"/><Relationship Id="rId12" Type="http://schemas.openxmlformats.org/officeDocument/2006/relationships/customXml" Target="../ink/ink40.xml"/><Relationship Id="rId17" Type="http://schemas.openxmlformats.org/officeDocument/2006/relationships/image" Target="../media/image80.png"/><Relationship Id="rId2" Type="http://schemas.openxmlformats.org/officeDocument/2006/relationships/image" Target="../media/image41.png"/><Relationship Id="rId16" Type="http://schemas.openxmlformats.org/officeDocument/2006/relationships/customXml" Target="../ink/ink42.xml"/><Relationship Id="rId20" Type="http://schemas.openxmlformats.org/officeDocument/2006/relationships/customXml" Target="../ink/ink44.xml"/><Relationship Id="rId1" Type="http://schemas.openxmlformats.org/officeDocument/2006/relationships/slideLayout" Target="../slideLayouts/slideLayout5.xml"/><Relationship Id="rId6" Type="http://schemas.openxmlformats.org/officeDocument/2006/relationships/customXml" Target="../ink/ink37.xml"/><Relationship Id="rId11" Type="http://schemas.openxmlformats.org/officeDocument/2006/relationships/image" Target="../media/image77.png"/><Relationship Id="rId5" Type="http://schemas.openxmlformats.org/officeDocument/2006/relationships/image" Target="../media/image74.png"/><Relationship Id="rId15" Type="http://schemas.openxmlformats.org/officeDocument/2006/relationships/image" Target="../media/image79.png"/><Relationship Id="rId10" Type="http://schemas.openxmlformats.org/officeDocument/2006/relationships/customXml" Target="../ink/ink39.xml"/><Relationship Id="rId19" Type="http://schemas.openxmlformats.org/officeDocument/2006/relationships/image" Target="../media/image81.png"/><Relationship Id="rId4" Type="http://schemas.openxmlformats.org/officeDocument/2006/relationships/customXml" Target="../ink/ink36.xml"/><Relationship Id="rId9" Type="http://schemas.openxmlformats.org/officeDocument/2006/relationships/image" Target="../media/image76.png"/><Relationship Id="rId14" Type="http://schemas.openxmlformats.org/officeDocument/2006/relationships/customXml" Target="../ink/ink41.xml"/></Relationships>
</file>

<file path=ppt/slides/_rels/slide2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8" Type="http://schemas.openxmlformats.org/officeDocument/2006/relationships/customXml" Target="../ink/ink47.xml"/><Relationship Id="rId13" Type="http://schemas.openxmlformats.org/officeDocument/2006/relationships/image" Target="../media/image90.png"/><Relationship Id="rId18" Type="http://schemas.openxmlformats.org/officeDocument/2006/relationships/customXml" Target="../ink/ink52.xml"/><Relationship Id="rId3" Type="http://schemas.openxmlformats.org/officeDocument/2006/relationships/image" Target="../media/image42.png"/><Relationship Id="rId7" Type="http://schemas.openxmlformats.org/officeDocument/2006/relationships/image" Target="../media/image87.png"/><Relationship Id="rId12" Type="http://schemas.openxmlformats.org/officeDocument/2006/relationships/customXml" Target="../ink/ink49.xml"/><Relationship Id="rId17" Type="http://schemas.openxmlformats.org/officeDocument/2006/relationships/image" Target="../media/image92.png"/><Relationship Id="rId2" Type="http://schemas.openxmlformats.org/officeDocument/2006/relationships/image" Target="../media/image41.png"/><Relationship Id="rId16" Type="http://schemas.openxmlformats.org/officeDocument/2006/relationships/customXml" Target="../ink/ink51.xml"/><Relationship Id="rId1" Type="http://schemas.openxmlformats.org/officeDocument/2006/relationships/slideLayout" Target="../slideLayouts/slideLayout5.xml"/><Relationship Id="rId6" Type="http://schemas.openxmlformats.org/officeDocument/2006/relationships/customXml" Target="../ink/ink46.xml"/><Relationship Id="rId11" Type="http://schemas.openxmlformats.org/officeDocument/2006/relationships/image" Target="../media/image89.png"/><Relationship Id="rId5" Type="http://schemas.openxmlformats.org/officeDocument/2006/relationships/image" Target="../media/image86.png"/><Relationship Id="rId15" Type="http://schemas.openxmlformats.org/officeDocument/2006/relationships/image" Target="../media/image91.png"/><Relationship Id="rId10" Type="http://schemas.openxmlformats.org/officeDocument/2006/relationships/customXml" Target="../ink/ink48.xml"/><Relationship Id="rId19" Type="http://schemas.openxmlformats.org/officeDocument/2006/relationships/image" Target="../media/image93.png"/><Relationship Id="rId4" Type="http://schemas.openxmlformats.org/officeDocument/2006/relationships/customXml" Target="../ink/ink45.xml"/><Relationship Id="rId9" Type="http://schemas.openxmlformats.org/officeDocument/2006/relationships/image" Target="../media/image88.png"/><Relationship Id="rId14" Type="http://schemas.openxmlformats.org/officeDocument/2006/relationships/customXml" Target="../ink/ink50.xml"/></Relationships>
</file>

<file path=ppt/slides/_rels/slide2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5.xml"/><Relationship Id="rId5" Type="http://schemas.openxmlformats.org/officeDocument/2006/relationships/image" Target="../media/image97.png"/><Relationship Id="rId4" Type="http://schemas.openxmlformats.org/officeDocument/2006/relationships/customXml" Target="../ink/ink53.xml"/></Relationships>
</file>

<file path=ppt/slides/_rels/slide3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6.png"/><Relationship Id="rId1" Type="http://schemas.openxmlformats.org/officeDocument/2006/relationships/slideLayout" Target="../slideLayouts/slideLayout5.xml"/><Relationship Id="rId5" Type="http://schemas.openxmlformats.org/officeDocument/2006/relationships/image" Target="../media/image98.png"/><Relationship Id="rId4" Type="http://schemas.openxmlformats.org/officeDocument/2006/relationships/customXml" Target="../ink/ink54.xml"/></Relationships>
</file>

<file path=ppt/slides/_rels/slide31.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customXml" Target="../ink/ink55.xml"/><Relationship Id="rId7" Type="http://schemas.openxmlformats.org/officeDocument/2006/relationships/customXml" Target="../ink/ink57.xml"/><Relationship Id="rId2" Type="http://schemas.openxmlformats.org/officeDocument/2006/relationships/image" Target="../media/image99.png"/><Relationship Id="rId1" Type="http://schemas.openxmlformats.org/officeDocument/2006/relationships/slideLayout" Target="../slideLayouts/slideLayout5.xml"/><Relationship Id="rId6" Type="http://schemas.openxmlformats.org/officeDocument/2006/relationships/image" Target="../media/image101.png"/><Relationship Id="rId5" Type="http://schemas.openxmlformats.org/officeDocument/2006/relationships/customXml" Target="../ink/ink56.xml"/><Relationship Id="rId4" Type="http://schemas.openxmlformats.org/officeDocument/2006/relationships/image" Target="../media/image100.png"/></Relationships>
</file>

<file path=ppt/slides/_rels/slide3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99.png"/><Relationship Id="rId1" Type="http://schemas.openxmlformats.org/officeDocument/2006/relationships/slideLayout" Target="../slideLayouts/slideLayout5.xml"/><Relationship Id="rId5" Type="http://schemas.openxmlformats.org/officeDocument/2006/relationships/image" Target="../media/image104.png"/><Relationship Id="rId4" Type="http://schemas.openxmlformats.org/officeDocument/2006/relationships/customXml" Target="../ink/ink58.xml"/></Relationships>
</file>

<file path=ppt/slides/_rels/slide3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eg"/><Relationship Id="rId1" Type="http://schemas.openxmlformats.org/officeDocument/2006/relationships/slideLayout" Target="../slideLayouts/slideLayout5.xml"/><Relationship Id="rId4" Type="http://schemas.openxmlformats.org/officeDocument/2006/relationships/image" Target="../media/image106.png"/></Relationships>
</file>

<file path=ppt/slides/_rels/slide34.xml.rels><?xml version="1.0" encoding="UTF-8" standalone="yes"?>
<Relationships xmlns="http://schemas.openxmlformats.org/package/2006/relationships"><Relationship Id="rId3" Type="http://schemas.openxmlformats.org/officeDocument/2006/relationships/customXml" Target="../ink/ink59.xml"/><Relationship Id="rId2" Type="http://schemas.openxmlformats.org/officeDocument/2006/relationships/image" Target="../media/image99.png"/><Relationship Id="rId1" Type="http://schemas.openxmlformats.org/officeDocument/2006/relationships/slideLayout" Target="../slideLayouts/slideLayout5.xml"/><Relationship Id="rId4" Type="http://schemas.openxmlformats.org/officeDocument/2006/relationships/image" Target="../media/image107.png"/></Relationships>
</file>

<file path=ppt/slides/_rels/slide3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95.png"/><Relationship Id="rId7" Type="http://schemas.openxmlformats.org/officeDocument/2006/relationships/image" Target="../media/image116.png"/><Relationship Id="rId2" Type="http://schemas.openxmlformats.org/officeDocument/2006/relationships/image" Target="../media/image96.png"/><Relationship Id="rId1" Type="http://schemas.openxmlformats.org/officeDocument/2006/relationships/slideLayout" Target="../slideLayouts/slideLayout5.xml"/><Relationship Id="rId6" Type="http://schemas.openxmlformats.org/officeDocument/2006/relationships/customXml" Target="../ink/ink61.xml"/><Relationship Id="rId5" Type="http://schemas.openxmlformats.org/officeDocument/2006/relationships/image" Target="../media/image600.png"/><Relationship Id="rId4" Type="http://schemas.openxmlformats.org/officeDocument/2006/relationships/customXml" Target="../ink/ink60.xml"/></Relationships>
</file>

<file path=ppt/slides/_rels/slide44.xml.rels><?xml version="1.0" encoding="UTF-8" standalone="yes"?>
<Relationships xmlns="http://schemas.openxmlformats.org/package/2006/relationships"><Relationship Id="rId13" Type="http://schemas.openxmlformats.org/officeDocument/2006/relationships/customXml" Target="../ink/ink67.xml"/><Relationship Id="rId18" Type="http://schemas.openxmlformats.org/officeDocument/2006/relationships/image" Target="../media/image124.png"/><Relationship Id="rId26" Type="http://schemas.openxmlformats.org/officeDocument/2006/relationships/image" Target="../media/image127.png"/><Relationship Id="rId21" Type="http://schemas.openxmlformats.org/officeDocument/2006/relationships/customXml" Target="../ink/ink71.xml"/><Relationship Id="rId34" Type="http://schemas.openxmlformats.org/officeDocument/2006/relationships/image" Target="../media/image131.png"/><Relationship Id="rId7" Type="http://schemas.openxmlformats.org/officeDocument/2006/relationships/customXml" Target="../ink/ink64.xml"/><Relationship Id="rId12" Type="http://schemas.openxmlformats.org/officeDocument/2006/relationships/image" Target="../media/image121.png"/><Relationship Id="rId17" Type="http://schemas.openxmlformats.org/officeDocument/2006/relationships/customXml" Target="../ink/ink69.xml"/><Relationship Id="rId25" Type="http://schemas.openxmlformats.org/officeDocument/2006/relationships/customXml" Target="../ink/ink74.xml"/><Relationship Id="rId33" Type="http://schemas.openxmlformats.org/officeDocument/2006/relationships/customXml" Target="../ink/ink78.xml"/><Relationship Id="rId38" Type="http://schemas.openxmlformats.org/officeDocument/2006/relationships/image" Target="../media/image133.png"/><Relationship Id="rId2" Type="http://schemas.openxmlformats.org/officeDocument/2006/relationships/image" Target="../media/image115.png"/><Relationship Id="rId16" Type="http://schemas.openxmlformats.org/officeDocument/2006/relationships/image" Target="../media/image123.png"/><Relationship Id="rId20" Type="http://schemas.openxmlformats.org/officeDocument/2006/relationships/image" Target="../media/image125.png"/><Relationship Id="rId29" Type="http://schemas.openxmlformats.org/officeDocument/2006/relationships/customXml" Target="../ink/ink76.xml"/><Relationship Id="rId1" Type="http://schemas.openxmlformats.org/officeDocument/2006/relationships/slideLayout" Target="../slideLayouts/slideLayout5.xml"/><Relationship Id="rId6" Type="http://schemas.openxmlformats.org/officeDocument/2006/relationships/image" Target="../media/image118.png"/><Relationship Id="rId11" Type="http://schemas.openxmlformats.org/officeDocument/2006/relationships/customXml" Target="../ink/ink66.xml"/><Relationship Id="rId24" Type="http://schemas.openxmlformats.org/officeDocument/2006/relationships/image" Target="../media/image126.png"/><Relationship Id="rId32" Type="http://schemas.openxmlformats.org/officeDocument/2006/relationships/image" Target="../media/image130.png"/><Relationship Id="rId37" Type="http://schemas.openxmlformats.org/officeDocument/2006/relationships/customXml" Target="../ink/ink80.xml"/><Relationship Id="rId5" Type="http://schemas.openxmlformats.org/officeDocument/2006/relationships/customXml" Target="../ink/ink63.xml"/><Relationship Id="rId15" Type="http://schemas.openxmlformats.org/officeDocument/2006/relationships/customXml" Target="../ink/ink68.xml"/><Relationship Id="rId23" Type="http://schemas.openxmlformats.org/officeDocument/2006/relationships/customXml" Target="../ink/ink73.xml"/><Relationship Id="rId28" Type="http://schemas.openxmlformats.org/officeDocument/2006/relationships/image" Target="../media/image128.png"/><Relationship Id="rId36" Type="http://schemas.openxmlformats.org/officeDocument/2006/relationships/image" Target="../media/image132.png"/><Relationship Id="rId10" Type="http://schemas.openxmlformats.org/officeDocument/2006/relationships/image" Target="../media/image120.png"/><Relationship Id="rId19" Type="http://schemas.openxmlformats.org/officeDocument/2006/relationships/customXml" Target="../ink/ink70.xml"/><Relationship Id="rId31" Type="http://schemas.openxmlformats.org/officeDocument/2006/relationships/customXml" Target="../ink/ink77.xml"/><Relationship Id="rId4" Type="http://schemas.openxmlformats.org/officeDocument/2006/relationships/image" Target="../media/image117.png"/><Relationship Id="rId9" Type="http://schemas.openxmlformats.org/officeDocument/2006/relationships/customXml" Target="../ink/ink65.xml"/><Relationship Id="rId14" Type="http://schemas.openxmlformats.org/officeDocument/2006/relationships/image" Target="../media/image122.png"/><Relationship Id="rId22" Type="http://schemas.openxmlformats.org/officeDocument/2006/relationships/customXml" Target="../ink/ink72.xml"/><Relationship Id="rId27" Type="http://schemas.openxmlformats.org/officeDocument/2006/relationships/customXml" Target="../ink/ink75.xml"/><Relationship Id="rId30" Type="http://schemas.openxmlformats.org/officeDocument/2006/relationships/image" Target="../media/image129.png"/><Relationship Id="rId35" Type="http://schemas.openxmlformats.org/officeDocument/2006/relationships/customXml" Target="../ink/ink79.xml"/><Relationship Id="rId8" Type="http://schemas.openxmlformats.org/officeDocument/2006/relationships/image" Target="../media/image119.png"/><Relationship Id="rId3" Type="http://schemas.openxmlformats.org/officeDocument/2006/relationships/customXml" Target="../ink/ink62.xml"/></Relationships>
</file>

<file path=ppt/slides/_rels/slide45.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A70262C-31D1-02C0-6C19-1A728C995C0D}"/>
              </a:ext>
            </a:extLst>
          </p:cNvPr>
          <p:cNvSpPr txBox="1"/>
          <p:nvPr/>
        </p:nvSpPr>
        <p:spPr>
          <a:xfrm>
            <a:off x="5879690" y="2536954"/>
            <a:ext cx="5874774" cy="3046988"/>
          </a:xfrm>
          <a:prstGeom prst="rect">
            <a:avLst/>
          </a:prstGeom>
          <a:noFill/>
        </p:spPr>
        <p:txBody>
          <a:bodyPr wrap="square" lIns="91440" tIns="45720" rIns="91440" bIns="45720" anchor="t">
            <a:spAutoFit/>
          </a:bodyPr>
          <a:lstStyle/>
          <a:p>
            <a:pPr algn="ctr" defTabSz="457200"/>
            <a:endParaRPr lang="it-IT" sz="3200" b="1">
              <a:solidFill>
                <a:schemeClr val="bg1"/>
              </a:solidFill>
              <a:latin typeface="Century Gothic"/>
              <a:cs typeface="Arial"/>
            </a:endParaRPr>
          </a:p>
          <a:p>
            <a:pPr algn="ctr" defTabSz="457200"/>
            <a:endParaRPr lang="it-IT" sz="3200" b="1">
              <a:solidFill>
                <a:schemeClr val="bg1"/>
              </a:solidFill>
              <a:latin typeface="Century Gothic" panose="020B0502020202020204" pitchFamily="34" charset="0"/>
              <a:cs typeface="Arial" panose="020B0604020202020204" pitchFamily="34" charset="0"/>
            </a:endParaRPr>
          </a:p>
          <a:p>
            <a:pPr algn="ctr" defTabSz="457200"/>
            <a:endParaRPr lang="it-IT" sz="3200" b="1">
              <a:solidFill>
                <a:schemeClr val="bg1"/>
              </a:solidFill>
              <a:latin typeface="Century Gothic" panose="020B0502020202020204" pitchFamily="34" charset="0"/>
              <a:cs typeface="Arial" panose="020B0604020202020204" pitchFamily="34" charset="0"/>
            </a:endParaRPr>
          </a:p>
          <a:p>
            <a:pPr algn="ctr" defTabSz="457200"/>
            <a:endParaRPr lang="it-IT" sz="3200" b="1">
              <a:solidFill>
                <a:schemeClr val="bg1"/>
              </a:solidFill>
              <a:latin typeface="Century Gothic" panose="020B0502020202020204" pitchFamily="34" charset="0"/>
              <a:cs typeface="Arial" panose="020B0604020202020204" pitchFamily="34" charset="0"/>
            </a:endParaRPr>
          </a:p>
          <a:p>
            <a:pPr algn="ctr" defTabSz="457200"/>
            <a:endParaRPr lang="it-IT" sz="3200" b="1">
              <a:solidFill>
                <a:schemeClr val="bg1"/>
              </a:solidFill>
              <a:latin typeface="Century Gothic" panose="020B0502020202020204" pitchFamily="34" charset="0"/>
              <a:cs typeface="Arial" panose="020B0604020202020204" pitchFamily="34" charset="0"/>
            </a:endParaRPr>
          </a:p>
          <a:p>
            <a:pPr algn="ctr" defTabSz="457200"/>
            <a:r>
              <a:rPr lang="it-IT" sz="3200" b="1">
                <a:solidFill>
                  <a:schemeClr val="bg1"/>
                </a:solidFill>
                <a:latin typeface="Century Gothic"/>
                <a:cs typeface="Arial"/>
              </a:rPr>
              <a:t>Guida Utente</a:t>
            </a:r>
            <a:endParaRPr lang="it-IT" sz="3200" b="1">
              <a:solidFill>
                <a:schemeClr val="bg1"/>
              </a:solidFill>
              <a:latin typeface="Century Gothic" panose="020B0502020202020204" pitchFamily="34" charset="0"/>
              <a:cs typeface="Arial" panose="020B0604020202020204" pitchFamily="34" charset="0"/>
            </a:endParaRPr>
          </a:p>
        </p:txBody>
      </p:sp>
      <p:sp>
        <p:nvSpPr>
          <p:cNvPr id="2" name="CasellaDiTesto 5">
            <a:extLst>
              <a:ext uri="{FF2B5EF4-FFF2-40B4-BE49-F238E27FC236}">
                <a16:creationId xmlns:a16="http://schemas.microsoft.com/office/drawing/2014/main" id="{3AD9383C-CC10-41BF-B773-E89510A3E2BC}"/>
              </a:ext>
            </a:extLst>
          </p:cNvPr>
          <p:cNvSpPr txBox="1"/>
          <p:nvPr/>
        </p:nvSpPr>
        <p:spPr>
          <a:xfrm>
            <a:off x="6214695" y="1562089"/>
            <a:ext cx="6332008" cy="249299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dirty="0">
                <a:solidFill>
                  <a:schemeClr val="bg1"/>
                </a:solidFill>
                <a:latin typeface="Arial"/>
                <a:ea typeface="Calibri"/>
                <a:cs typeface="Arial"/>
              </a:rPr>
              <a:t>Sistema di Gestione delle</a:t>
            </a:r>
            <a:r>
              <a:rPr lang="it-IT" sz="3200" b="1" dirty="0">
                <a:solidFill>
                  <a:schemeClr val="bg1"/>
                </a:solidFill>
                <a:latin typeface="Arial"/>
                <a:ea typeface="Calibri"/>
                <a:cs typeface="Arial"/>
              </a:rPr>
              <a:t> Malattie Rare</a:t>
            </a:r>
            <a:br>
              <a:rPr lang="it-IT" sz="3200" b="1" dirty="0">
                <a:solidFill>
                  <a:schemeClr val="bg1"/>
                </a:solidFill>
                <a:latin typeface="Arial"/>
                <a:ea typeface="Calibri"/>
                <a:cs typeface="Arial"/>
              </a:rPr>
            </a:br>
            <a:r>
              <a:rPr lang="it-IT" sz="3200" dirty="0">
                <a:solidFill>
                  <a:schemeClr val="bg1"/>
                </a:solidFill>
                <a:latin typeface="Arial"/>
                <a:ea typeface="Calibri"/>
                <a:cs typeface="Arial"/>
              </a:rPr>
              <a:t>nel Sistema di Sinfonia</a:t>
            </a:r>
            <a:r>
              <a:rPr lang="it-IT" sz="3200" b="1" dirty="0">
                <a:solidFill>
                  <a:schemeClr val="bg1"/>
                </a:solidFill>
                <a:latin typeface="Arial"/>
                <a:ea typeface="Calibri"/>
                <a:cs typeface="Arial"/>
              </a:rPr>
              <a:t> </a:t>
            </a:r>
            <a:br>
              <a:rPr lang="it-IT" sz="3200" b="1" dirty="0">
                <a:solidFill>
                  <a:schemeClr val="bg1"/>
                </a:solidFill>
                <a:latin typeface="Arial"/>
                <a:ea typeface="Calibri"/>
                <a:cs typeface="Arial"/>
              </a:rPr>
            </a:br>
            <a:r>
              <a:rPr lang="it-IT" sz="3200" b="1">
                <a:solidFill>
                  <a:schemeClr val="bg1"/>
                </a:solidFill>
                <a:latin typeface="Arial"/>
                <a:ea typeface="Calibri"/>
                <a:cs typeface="Arial"/>
              </a:rPr>
              <a:t>Referente Aziendale ASL</a:t>
            </a:r>
          </a:p>
          <a:p>
            <a:endParaRPr lang="it-IT" sz="2800" b="1">
              <a:solidFill>
                <a:srgbClr val="003D69"/>
              </a:solidFill>
              <a:ea typeface="Dotum" panose="020B0503020000020004" pitchFamily="34" charset="-127"/>
              <a:cs typeface="Arial"/>
            </a:endParaRPr>
          </a:p>
        </p:txBody>
      </p:sp>
    </p:spTree>
    <p:extLst>
      <p:ext uri="{BB962C8B-B14F-4D97-AF65-F5344CB8AC3E}">
        <p14:creationId xmlns:p14="http://schemas.microsoft.com/office/powerpoint/2010/main" val="1519319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sellaDiTesto 13">
            <a:extLst>
              <a:ext uri="{FF2B5EF4-FFF2-40B4-BE49-F238E27FC236}">
                <a16:creationId xmlns:a16="http://schemas.microsoft.com/office/drawing/2014/main" id="{F5689BE1-8041-F8C2-91CE-3D1CF07B9B2B}"/>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12" name="Gruppo 11">
            <a:extLst>
              <a:ext uri="{FF2B5EF4-FFF2-40B4-BE49-F238E27FC236}">
                <a16:creationId xmlns:a16="http://schemas.microsoft.com/office/drawing/2014/main" id="{2E8040F7-4A9C-C0BA-19CE-5806B5332B8C}"/>
              </a:ext>
            </a:extLst>
          </p:cNvPr>
          <p:cNvGrpSpPr/>
          <p:nvPr/>
        </p:nvGrpSpPr>
        <p:grpSpPr>
          <a:xfrm>
            <a:off x="1063503" y="2390556"/>
            <a:ext cx="500793" cy="2296336"/>
            <a:chOff x="442181" y="1593387"/>
            <a:chExt cx="488380" cy="2347317"/>
          </a:xfrm>
        </p:grpSpPr>
        <p:sp>
          <p:nvSpPr>
            <p:cNvPr id="13" name="Rettangolo 12">
              <a:extLst>
                <a:ext uri="{FF2B5EF4-FFF2-40B4-BE49-F238E27FC236}">
                  <a16:creationId xmlns:a16="http://schemas.microsoft.com/office/drawing/2014/main" id="{7F851C94-691F-5BF2-E0F6-3A116C58A2BE}"/>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5" name="Rettangolo 14">
              <a:extLst>
                <a:ext uri="{FF2B5EF4-FFF2-40B4-BE49-F238E27FC236}">
                  <a16:creationId xmlns:a16="http://schemas.microsoft.com/office/drawing/2014/main" id="{97B6FA2A-1DDD-20DB-5839-3B2604A57401}"/>
                </a:ext>
              </a:extLst>
            </p:cNvPr>
            <p:cNvSpPr/>
            <p:nvPr/>
          </p:nvSpPr>
          <p:spPr>
            <a:xfrm>
              <a:off x="516729" y="1779524"/>
              <a:ext cx="413832" cy="108001"/>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6" name="Rettangolo 15">
            <a:extLst>
              <a:ext uri="{FF2B5EF4-FFF2-40B4-BE49-F238E27FC236}">
                <a16:creationId xmlns:a16="http://schemas.microsoft.com/office/drawing/2014/main" id="{BA3C224E-EAAE-8720-FC17-ACF78CED503E}"/>
              </a:ext>
            </a:extLst>
          </p:cNvPr>
          <p:cNvSpPr/>
          <p:nvPr/>
        </p:nvSpPr>
        <p:spPr>
          <a:xfrm>
            <a:off x="1063504" y="2652110"/>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691118" y="2864674"/>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02 – Profili Coinvolti</a:t>
            </a:r>
            <a:endParaRPr lang="it-IT" sz="2800" b="0" dirty="0">
              <a:solidFill>
                <a:srgbClr val="012B51"/>
              </a:solidFill>
              <a:latin typeface="+mn-lt"/>
            </a:endParaRP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691118" y="3338792"/>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03 -</a:t>
            </a:r>
            <a:r>
              <a:rPr lang="it-IT" sz="2400" dirty="0">
                <a:solidFill>
                  <a:srgbClr val="012B51"/>
                </a:solidFill>
                <a:latin typeface="+mn-lt"/>
              </a:rPr>
              <a:t> </a:t>
            </a:r>
            <a:r>
              <a:rPr lang="it-IT" sz="2400" b="0" dirty="0">
                <a:solidFill>
                  <a:srgbClr val="012B51"/>
                </a:solidFill>
                <a:latin typeface="+mn-lt"/>
              </a:rPr>
              <a:t>Modello</a:t>
            </a:r>
            <a:r>
              <a:rPr lang="it-IT" sz="2400" dirty="0">
                <a:solidFill>
                  <a:srgbClr val="012B51"/>
                </a:solidFill>
                <a:latin typeface="+mn-lt"/>
              </a:rPr>
              <a:t> </a:t>
            </a:r>
            <a:r>
              <a:rPr lang="it-IT" sz="2400" b="0" dirty="0">
                <a:solidFill>
                  <a:srgbClr val="012B51"/>
                </a:solidFill>
                <a:latin typeface="+mn-lt"/>
              </a:rPr>
              <a:t>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691118" y="3812910"/>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691118" y="4287028"/>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Referente Aziendale ASL</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691118" y="2390556"/>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dirty="0">
                <a:solidFill>
                  <a:schemeClr val="bg1"/>
                </a:solidFill>
                <a:latin typeface="+mn-lt"/>
              </a:rPr>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691115" y="4761146"/>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1634848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FCF2987-E2C9-41FD-2CBB-629D5A48F420}"/>
              </a:ext>
            </a:extLst>
          </p:cNvPr>
          <p:cNvSpPr txBox="1"/>
          <p:nvPr/>
        </p:nvSpPr>
        <p:spPr>
          <a:xfrm>
            <a:off x="1001180" y="200236"/>
            <a:ext cx="5729832"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01 - Introduzione</a:t>
            </a:r>
          </a:p>
          <a:p>
            <a:pPr algn="l"/>
            <a:endParaRPr lang="it-IT">
              <a:cs typeface="Arial"/>
            </a:endParaRPr>
          </a:p>
        </p:txBody>
      </p:sp>
      <p:pic>
        <p:nvPicPr>
          <p:cNvPr id="4" name="Picture 3">
            <a:extLst>
              <a:ext uri="{FF2B5EF4-FFF2-40B4-BE49-F238E27FC236}">
                <a16:creationId xmlns:a16="http://schemas.microsoft.com/office/drawing/2014/main" id="{E8E62556-7E32-1948-8880-1B3ACDF64D3F}"/>
              </a:ext>
            </a:extLst>
          </p:cNvPr>
          <p:cNvPicPr>
            <a:picLocks noChangeAspect="1"/>
          </p:cNvPicPr>
          <p:nvPr/>
        </p:nvPicPr>
        <p:blipFill>
          <a:blip r:embed="rId2"/>
          <a:stretch>
            <a:fillRect/>
          </a:stretch>
        </p:blipFill>
        <p:spPr>
          <a:xfrm>
            <a:off x="5573184" y="1605896"/>
            <a:ext cx="6400800" cy="4314825"/>
          </a:xfrm>
          <a:prstGeom prst="rect">
            <a:avLst/>
          </a:prstGeom>
        </p:spPr>
      </p:pic>
      <p:sp>
        <p:nvSpPr>
          <p:cNvPr id="2" name="Rettangolo 1">
            <a:extLst>
              <a:ext uri="{FF2B5EF4-FFF2-40B4-BE49-F238E27FC236}">
                <a16:creationId xmlns:a16="http://schemas.microsoft.com/office/drawing/2014/main" id="{B9A6C1BD-9970-6713-2D83-75168608E412}"/>
              </a:ext>
            </a:extLst>
          </p:cNvPr>
          <p:cNvSpPr/>
          <p:nvPr/>
        </p:nvSpPr>
        <p:spPr>
          <a:xfrm>
            <a:off x="3844" y="105425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2400" b="1">
                <a:solidFill>
                  <a:srgbClr val="003D6A"/>
                </a:solidFill>
              </a:rPr>
              <a:t>Scopo ed ambito di applicazione del manuale</a:t>
            </a:r>
            <a:endParaRPr lang="en-GB" sz="2400" b="1">
              <a:solidFill>
                <a:srgbClr val="003D6A"/>
              </a:solidFill>
            </a:endParaRPr>
          </a:p>
          <a:p>
            <a:pPr algn="ctr"/>
            <a:endParaRPr lang="en-GB" sz="2000" b="1">
              <a:solidFill>
                <a:srgbClr val="003D6A"/>
              </a:solidFill>
            </a:endParaRPr>
          </a:p>
        </p:txBody>
      </p:sp>
      <p:sp>
        <p:nvSpPr>
          <p:cNvPr id="3" name="Rettangolo 2">
            <a:extLst>
              <a:ext uri="{FF2B5EF4-FFF2-40B4-BE49-F238E27FC236}">
                <a16:creationId xmlns:a16="http://schemas.microsoft.com/office/drawing/2014/main" id="{A0CECD34-92A6-120E-C438-B5E774C52526}"/>
              </a:ext>
            </a:extLst>
          </p:cNvPr>
          <p:cNvSpPr/>
          <p:nvPr/>
        </p:nvSpPr>
        <p:spPr>
          <a:xfrm>
            <a:off x="315173" y="1605597"/>
            <a:ext cx="5012896" cy="458324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Calibri"/>
              </a:rPr>
              <a:t>Il presente manuale si pone l'obiettivo di fornire un'illustrazione dettagliata riguardante l'impiego del Sistema di Gestione delle Malattie Rare all'interno del Sistema Informativo Sanitario Regionale. In particolare, il dato viene letto attraverso le Integrazioni con Anagrafe delle Strutture e l’Anagrafe degli Assistiti.</a:t>
            </a:r>
            <a:br>
              <a:rPr lang="it-IT" sz="1400" dirty="0">
                <a:cs typeface="Calibri" panose="020F0502020204030204" pitchFamily="34" charset="0"/>
              </a:rPr>
            </a:br>
            <a:r>
              <a:rPr lang="it-IT" sz="1400">
                <a:cs typeface="Calibri"/>
              </a:rPr>
              <a:t>Il sistema è istituito con l'intento di facilitare i processi di gestione dei Certificati di Diagnosi relativi alle Malattie Rare, elencate nell'allegato 7 del DPCM del 12 gennaio 2017, che aggiorna il Decreto Ministeriale 279/2001.</a:t>
            </a:r>
            <a:br>
              <a:rPr lang="it-IT" sz="1400" dirty="0">
                <a:cs typeface="Calibri" panose="020F0502020204030204" pitchFamily="34" charset="0"/>
              </a:rPr>
            </a:br>
            <a:r>
              <a:rPr lang="it-IT" sz="1400">
                <a:cs typeface="Calibri"/>
              </a:rPr>
              <a:t>Inoltre, in seguito all'emanazione della Delibera della Giunta Regionale n°240/2023 (Allegato 1), è emersa la necessità di discriminare i profili in base ad una nuova riorganizzazione territoriale, suddivisa tra Reti Semplici e Reti Complesse.</a:t>
            </a:r>
            <a:endParaRPr lang="it-IT"/>
          </a:p>
        </p:txBody>
      </p:sp>
    </p:spTree>
    <p:extLst>
      <p:ext uri="{BB962C8B-B14F-4D97-AF65-F5344CB8AC3E}">
        <p14:creationId xmlns:p14="http://schemas.microsoft.com/office/powerpoint/2010/main" val="3598641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CEF6FD49-FC78-4E08-93D5-53F5335DE94B}"/>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2" name="Gruppo 1">
            <a:extLst>
              <a:ext uri="{FF2B5EF4-FFF2-40B4-BE49-F238E27FC236}">
                <a16:creationId xmlns:a16="http://schemas.microsoft.com/office/drawing/2014/main" id="{9EF64F3D-3251-9149-D447-37E4F490BC58}"/>
              </a:ext>
            </a:extLst>
          </p:cNvPr>
          <p:cNvGrpSpPr/>
          <p:nvPr/>
        </p:nvGrpSpPr>
        <p:grpSpPr>
          <a:xfrm>
            <a:off x="1110395" y="2343664"/>
            <a:ext cx="500793" cy="2296336"/>
            <a:chOff x="442181" y="1593387"/>
            <a:chExt cx="488380" cy="2347317"/>
          </a:xfrm>
        </p:grpSpPr>
        <p:sp>
          <p:nvSpPr>
            <p:cNvPr id="3" name="Rettangolo 2">
              <a:extLst>
                <a:ext uri="{FF2B5EF4-FFF2-40B4-BE49-F238E27FC236}">
                  <a16:creationId xmlns:a16="http://schemas.microsoft.com/office/drawing/2014/main" id="{40F4079F-B144-2539-E0D8-7243D569BF07}"/>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80A28D7D-6365-666A-1B5E-1B4DD440ADED}"/>
                </a:ext>
              </a:extLst>
            </p:cNvPr>
            <p:cNvSpPr/>
            <p:nvPr/>
          </p:nvSpPr>
          <p:spPr>
            <a:xfrm>
              <a:off x="516729" y="2276083"/>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1110396" y="2605218"/>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738010" y="2817782"/>
            <a:ext cx="9431079" cy="461665"/>
          </a:xfrm>
          <a:prstGeom prst="rect">
            <a:avLst/>
          </a:prstGeom>
          <a:solidFill>
            <a:srgbClr val="012B51"/>
          </a:solidFill>
        </p:spPr>
        <p:txBody>
          <a:bodyPr wrap="square" lIns="91440" tIns="45720" rIns="91440" bIns="45720" rtlCol="0" anchor="t">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738010" y="3291900"/>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03 -</a:t>
            </a:r>
            <a:r>
              <a:rPr lang="it-IT" sz="2400" dirty="0">
                <a:solidFill>
                  <a:srgbClr val="012B51"/>
                </a:solidFill>
                <a:latin typeface="+mn-lt"/>
              </a:rPr>
              <a:t> </a:t>
            </a:r>
            <a:r>
              <a:rPr lang="it-IT" sz="2400" b="0" dirty="0">
                <a:solidFill>
                  <a:srgbClr val="012B51"/>
                </a:solidFill>
                <a:latin typeface="+mn-lt"/>
              </a:rPr>
              <a:t>Modello</a:t>
            </a:r>
            <a:r>
              <a:rPr lang="it-IT" sz="2400" dirty="0">
                <a:solidFill>
                  <a:srgbClr val="012B51"/>
                </a:solidFill>
                <a:latin typeface="+mn-lt"/>
              </a:rPr>
              <a:t> </a:t>
            </a:r>
            <a:r>
              <a:rPr lang="it-IT" sz="2400" b="0" dirty="0">
                <a:solidFill>
                  <a:srgbClr val="012B51"/>
                </a:solidFill>
                <a:latin typeface="+mn-lt"/>
              </a:rPr>
              <a:t>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738010" y="3766018"/>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738010" y="4240136"/>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Referente Aziendale ASL</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738010" y="2343664"/>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738007" y="4714254"/>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1281900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9383A24A-2F5F-438C-971B-CEC5489AAA66}"/>
              </a:ext>
            </a:extLst>
          </p:cNvPr>
          <p:cNvSpPr txBox="1"/>
          <p:nvPr/>
        </p:nvSpPr>
        <p:spPr>
          <a:xfrm>
            <a:off x="1063258" y="206303"/>
            <a:ext cx="9601064"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02 - Profili Coinvolti </a:t>
            </a:r>
          </a:p>
          <a:p>
            <a:pPr algn="l"/>
            <a:endParaRPr lang="it-IT">
              <a:cs typeface="Arial"/>
            </a:endParaRPr>
          </a:p>
        </p:txBody>
      </p:sp>
      <p:cxnSp>
        <p:nvCxnSpPr>
          <p:cNvPr id="9" name="Connettore diritto 8">
            <a:extLst>
              <a:ext uri="{FF2B5EF4-FFF2-40B4-BE49-F238E27FC236}">
                <a16:creationId xmlns:a16="http://schemas.microsoft.com/office/drawing/2014/main" id="{6116A5BA-3295-2123-51C0-523DA3B15C79}"/>
              </a:ext>
            </a:extLst>
          </p:cNvPr>
          <p:cNvCxnSpPr>
            <a:cxnSpLocks/>
          </p:cNvCxnSpPr>
          <p:nvPr/>
        </p:nvCxnSpPr>
        <p:spPr>
          <a:xfrm>
            <a:off x="8167016" y="1499820"/>
            <a:ext cx="58615" cy="3912944"/>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Rectangle 202">
            <a:extLst>
              <a:ext uri="{FF2B5EF4-FFF2-40B4-BE49-F238E27FC236}">
                <a16:creationId xmlns:a16="http://schemas.microsoft.com/office/drawing/2014/main" id="{79A85FAC-DE65-31EA-3829-D90760020575}"/>
              </a:ext>
            </a:extLst>
          </p:cNvPr>
          <p:cNvSpPr/>
          <p:nvPr/>
        </p:nvSpPr>
        <p:spPr bwMode="gray">
          <a:xfrm>
            <a:off x="4604470" y="1620142"/>
            <a:ext cx="3253673" cy="234260"/>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Emissione</a:t>
            </a:r>
            <a:endParaRPr lang="en-US" sz="1600" b="1">
              <a:solidFill>
                <a:schemeClr val="bg1"/>
              </a:solidFill>
              <a:latin typeface="Century Gothic" panose="020B0502020202020204" pitchFamily="34" charset="0"/>
              <a:cs typeface="Calibri" panose="020F0502020204030204" pitchFamily="34" charset="0"/>
            </a:endParaRPr>
          </a:p>
        </p:txBody>
      </p:sp>
      <p:sp>
        <p:nvSpPr>
          <p:cNvPr id="11" name="Rectangle 202">
            <a:extLst>
              <a:ext uri="{FF2B5EF4-FFF2-40B4-BE49-F238E27FC236}">
                <a16:creationId xmlns:a16="http://schemas.microsoft.com/office/drawing/2014/main" id="{078E902F-972E-244D-BC55-ACBBC01CF942}"/>
              </a:ext>
            </a:extLst>
          </p:cNvPr>
          <p:cNvSpPr/>
          <p:nvPr/>
        </p:nvSpPr>
        <p:spPr bwMode="gray">
          <a:xfrm>
            <a:off x="4604470" y="2031182"/>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endParaRPr lang="it-IT" sz="1400" b="1">
              <a:solidFill>
                <a:schemeClr val="bg1"/>
              </a:solidFill>
              <a:latin typeface="Century Gothic" panose="020B0502020202020204" pitchFamily="34" charset="0"/>
              <a:cs typeface="Calibri" panose="020F0502020204030204" pitchFamily="34" charset="0"/>
            </a:endParaRPr>
          </a:p>
          <a:p>
            <a:pPr algn="ctr">
              <a:lnSpc>
                <a:spcPct val="106000"/>
              </a:lnSpc>
            </a:pPr>
            <a:r>
              <a:rPr lang="it-IT" sz="1400" b="1">
                <a:solidFill>
                  <a:schemeClr val="bg1"/>
                </a:solidFill>
                <a:latin typeface="Century Gothic" panose="020B0502020202020204" pitchFamily="34" charset="0"/>
                <a:cs typeface="Calibri" panose="020F0502020204030204" pitchFamily="34" charset="0"/>
              </a:rPr>
              <a:t>Processi di Gestione del Paziente </a:t>
            </a:r>
            <a:endParaRPr lang="en-US" sz="1400" b="1">
              <a:solidFill>
                <a:schemeClr val="bg1"/>
              </a:solidFill>
              <a:latin typeface="Century Gothic" panose="020B0502020202020204" pitchFamily="34" charset="0"/>
              <a:cs typeface="Calibri" panose="020F0502020204030204" pitchFamily="34" charset="0"/>
            </a:endParaRPr>
          </a:p>
          <a:p>
            <a:pPr algn="ctr">
              <a:lnSpc>
                <a:spcPct val="106000"/>
              </a:lnSpc>
            </a:pPr>
            <a:endParaRPr lang="en-US" sz="1400" b="1">
              <a:solidFill>
                <a:schemeClr val="bg1"/>
              </a:solidFill>
              <a:latin typeface="Century Gothic" panose="020B0502020202020204" pitchFamily="34" charset="0"/>
              <a:cs typeface="Calibri" panose="020F0502020204030204" pitchFamily="34" charset="0"/>
            </a:endParaRPr>
          </a:p>
        </p:txBody>
      </p:sp>
      <p:sp>
        <p:nvSpPr>
          <p:cNvPr id="12" name="CasellaDiTesto 7">
            <a:extLst>
              <a:ext uri="{FF2B5EF4-FFF2-40B4-BE49-F238E27FC236}">
                <a16:creationId xmlns:a16="http://schemas.microsoft.com/office/drawing/2014/main" id="{17555B35-2330-D020-D7B7-0B8D2C3952B2}"/>
              </a:ext>
            </a:extLst>
          </p:cNvPr>
          <p:cNvSpPr txBox="1"/>
          <p:nvPr/>
        </p:nvSpPr>
        <p:spPr>
          <a:xfrm>
            <a:off x="5463088" y="2661063"/>
            <a:ext cx="653290" cy="276942"/>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a:latin typeface="Century Gothic" panose="020B0502020202020204" pitchFamily="34" charset="0"/>
                <a:ea typeface="Calibri" panose="020F0502020204030204" pitchFamily="34" charset="0"/>
                <a:cs typeface="Calibri" panose="020F0502020204030204" pitchFamily="34" charset="0"/>
              </a:rPr>
              <a:t>Clinici</a:t>
            </a:r>
          </a:p>
        </p:txBody>
      </p:sp>
      <p:sp>
        <p:nvSpPr>
          <p:cNvPr id="13" name="CasellaDiTesto 19">
            <a:extLst>
              <a:ext uri="{FF2B5EF4-FFF2-40B4-BE49-F238E27FC236}">
                <a16:creationId xmlns:a16="http://schemas.microsoft.com/office/drawing/2014/main" id="{EDAF70AE-92BC-15CC-8858-2F1BA8BFF3C9}"/>
              </a:ext>
            </a:extLst>
          </p:cNvPr>
          <p:cNvSpPr txBox="1"/>
          <p:nvPr/>
        </p:nvSpPr>
        <p:spPr>
          <a:xfrm>
            <a:off x="6428956" y="2688953"/>
            <a:ext cx="1662928" cy="961875"/>
          </a:xfrm>
          <a:prstGeom prst="rect">
            <a:avLst/>
          </a:prstGeom>
          <a:noFill/>
        </p:spPr>
        <p:txBody>
          <a:bodyPr wrap="square" lIns="0" tIns="0" rIns="0" bIns="0" anchor="t">
            <a:spAutoFit/>
          </a:bodyPr>
          <a:lstStyle>
            <a:defPPr>
              <a:defRPr lang="it-IT"/>
            </a:defPPr>
            <a:lvl1pPr marL="0" algn="l" defTabSz="914400" rtl="0" eaLnBrk="1" latinLnBrk="0" hangingPunct="1">
              <a:lnSpc>
                <a:spcPct val="107000"/>
              </a:lnSpc>
              <a:defRPr sz="1200" b="1" kern="1200">
                <a:solidFill>
                  <a:schemeClr val="accent5">
                    <a:lumMod val="25000"/>
                  </a:schemeClr>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it-IT">
                <a:solidFill>
                  <a:srgbClr val="003D69"/>
                </a:solidFill>
                <a:latin typeface="Century Gothic" panose="020B0502020202020204" pitchFamily="34" charset="0"/>
              </a:rPr>
              <a:t>Medico Certificatore </a:t>
            </a:r>
          </a:p>
          <a:p>
            <a:pPr marL="171450" indent="-171450">
              <a:buFont typeface="Arial" panose="020B0604020202020204" pitchFamily="34" charset="0"/>
              <a:buChar char="•"/>
            </a:pPr>
            <a:r>
              <a:rPr lang="it-IT">
                <a:solidFill>
                  <a:srgbClr val="003D69"/>
                </a:solidFill>
                <a:latin typeface="Century Gothic" panose="020B0502020202020204" pitchFamily="34" charset="0"/>
              </a:rPr>
              <a:t>Responsabile UO</a:t>
            </a:r>
          </a:p>
          <a:p>
            <a:pPr marL="171450" indent="-171450">
              <a:buFont typeface="Arial" panose="020B0604020202020204" pitchFamily="34" charset="0"/>
              <a:buChar char="•"/>
            </a:pPr>
            <a:r>
              <a:rPr lang="it-IT">
                <a:solidFill>
                  <a:srgbClr val="003D69"/>
                </a:solidFill>
                <a:latin typeface="Century Gothic" panose="020B0502020202020204" pitchFamily="34" charset="0"/>
              </a:rPr>
              <a:t>Referente Aziendale</a:t>
            </a:r>
          </a:p>
          <a:p>
            <a:pPr marL="171450" indent="-171450">
              <a:buFont typeface="Arial" panose="020B0604020202020204" pitchFamily="34" charset="0"/>
              <a:buChar char="•"/>
            </a:pPr>
            <a:r>
              <a:rPr lang="it-IT">
                <a:solidFill>
                  <a:srgbClr val="003D69"/>
                </a:solidFill>
                <a:latin typeface="Century Gothic" panose="020B0502020202020204" pitchFamily="34" charset="0"/>
              </a:rPr>
              <a:t>Direttore Sanitario</a:t>
            </a:r>
          </a:p>
          <a:p>
            <a:pPr algn="ctr"/>
            <a:endParaRPr lang="it-IT">
              <a:solidFill>
                <a:srgbClr val="003D69"/>
              </a:solidFill>
              <a:latin typeface="Century Gothic" panose="020B0502020202020204" pitchFamily="34" charset="0"/>
            </a:endParaRPr>
          </a:p>
        </p:txBody>
      </p:sp>
      <p:grpSp>
        <p:nvGrpSpPr>
          <p:cNvPr id="14" name="Gruppo 13">
            <a:extLst>
              <a:ext uri="{FF2B5EF4-FFF2-40B4-BE49-F238E27FC236}">
                <a16:creationId xmlns:a16="http://schemas.microsoft.com/office/drawing/2014/main" id="{00E99880-EF29-5532-2EE6-92661C6C44F3}"/>
              </a:ext>
            </a:extLst>
          </p:cNvPr>
          <p:cNvGrpSpPr/>
          <p:nvPr/>
        </p:nvGrpSpPr>
        <p:grpSpPr>
          <a:xfrm>
            <a:off x="4636954" y="2530174"/>
            <a:ext cx="608516" cy="678220"/>
            <a:chOff x="4636954" y="2530174"/>
            <a:chExt cx="573028" cy="536318"/>
          </a:xfrm>
        </p:grpSpPr>
        <p:sp>
          <p:nvSpPr>
            <p:cNvPr id="15" name="Rounded Rectangle 2">
              <a:extLst>
                <a:ext uri="{FF2B5EF4-FFF2-40B4-BE49-F238E27FC236}">
                  <a16:creationId xmlns:a16="http://schemas.microsoft.com/office/drawing/2014/main" id="{5FE7B450-98A5-8B7F-1D6A-9B05F8EFE35C}"/>
                </a:ext>
              </a:extLst>
            </p:cNvPr>
            <p:cNvSpPr/>
            <p:nvPr/>
          </p:nvSpPr>
          <p:spPr>
            <a:xfrm>
              <a:off x="4636954" y="2530174"/>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pic>
          <p:nvPicPr>
            <p:cNvPr id="16" name="Picture 60">
              <a:extLst>
                <a:ext uri="{FF2B5EF4-FFF2-40B4-BE49-F238E27FC236}">
                  <a16:creationId xmlns:a16="http://schemas.microsoft.com/office/drawing/2014/main" id="{BE7C018C-F3B8-6846-958F-0006AEBA57BB}"/>
                </a:ext>
              </a:extLst>
            </p:cNvPr>
            <p:cNvPicPr>
              <a:picLocks noChangeAspect="1"/>
            </p:cNvPicPr>
            <p:nvPr/>
          </p:nvPicPr>
          <p:blipFill>
            <a:blip r:embed="rId2"/>
            <a:stretch>
              <a:fillRect/>
            </a:stretch>
          </p:blipFill>
          <p:spPr>
            <a:xfrm>
              <a:off x="4679121" y="2547466"/>
              <a:ext cx="529846" cy="507793"/>
            </a:xfrm>
            <a:prstGeom prst="rect">
              <a:avLst/>
            </a:prstGeom>
          </p:spPr>
        </p:pic>
      </p:grpSp>
      <p:sp>
        <p:nvSpPr>
          <p:cNvPr id="17" name="Rectangle 202">
            <a:extLst>
              <a:ext uri="{FF2B5EF4-FFF2-40B4-BE49-F238E27FC236}">
                <a16:creationId xmlns:a16="http://schemas.microsoft.com/office/drawing/2014/main" id="{5BC41A9A-3316-779C-51B1-9B124B2FBF7C}"/>
              </a:ext>
            </a:extLst>
          </p:cNvPr>
          <p:cNvSpPr/>
          <p:nvPr/>
        </p:nvSpPr>
        <p:spPr bwMode="gray">
          <a:xfrm>
            <a:off x="6510076" y="2430587"/>
            <a:ext cx="1306857" cy="184044"/>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Profili</a:t>
            </a:r>
          </a:p>
        </p:txBody>
      </p:sp>
      <p:sp>
        <p:nvSpPr>
          <p:cNvPr id="18" name="Rectangle 202">
            <a:extLst>
              <a:ext uri="{FF2B5EF4-FFF2-40B4-BE49-F238E27FC236}">
                <a16:creationId xmlns:a16="http://schemas.microsoft.com/office/drawing/2014/main" id="{03C0EFC1-6859-D8D6-8683-50F35549E1D9}"/>
              </a:ext>
            </a:extLst>
          </p:cNvPr>
          <p:cNvSpPr/>
          <p:nvPr/>
        </p:nvSpPr>
        <p:spPr bwMode="gray">
          <a:xfrm>
            <a:off x="5310546" y="2430174"/>
            <a:ext cx="1083732" cy="184870"/>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Organo/Ente</a:t>
            </a:r>
          </a:p>
        </p:txBody>
      </p:sp>
      <p:sp>
        <p:nvSpPr>
          <p:cNvPr id="19" name="Rectangle 202">
            <a:extLst>
              <a:ext uri="{FF2B5EF4-FFF2-40B4-BE49-F238E27FC236}">
                <a16:creationId xmlns:a16="http://schemas.microsoft.com/office/drawing/2014/main" id="{B05154B7-F450-112B-922C-AC207C733FBE}"/>
              </a:ext>
            </a:extLst>
          </p:cNvPr>
          <p:cNvSpPr/>
          <p:nvPr/>
        </p:nvSpPr>
        <p:spPr bwMode="gray">
          <a:xfrm>
            <a:off x="4600575" y="3853088"/>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Processi di Gestione e Configurazione</a:t>
            </a:r>
            <a:endParaRPr lang="en-US" sz="1400" b="1">
              <a:solidFill>
                <a:schemeClr val="bg1"/>
              </a:solidFill>
              <a:latin typeface="Century Gothic" panose="020B0502020202020204" pitchFamily="34" charset="0"/>
              <a:cs typeface="Calibri" panose="020F0502020204030204" pitchFamily="34" charset="0"/>
            </a:endParaRPr>
          </a:p>
        </p:txBody>
      </p:sp>
      <p:grpSp>
        <p:nvGrpSpPr>
          <p:cNvPr id="20" name="Gruppo 19">
            <a:extLst>
              <a:ext uri="{FF2B5EF4-FFF2-40B4-BE49-F238E27FC236}">
                <a16:creationId xmlns:a16="http://schemas.microsoft.com/office/drawing/2014/main" id="{056A52B9-BD4D-36A6-CC1C-40ACDB9CE316}"/>
              </a:ext>
            </a:extLst>
          </p:cNvPr>
          <p:cNvGrpSpPr/>
          <p:nvPr/>
        </p:nvGrpSpPr>
        <p:grpSpPr>
          <a:xfrm>
            <a:off x="4600580" y="4419786"/>
            <a:ext cx="3357016" cy="690206"/>
            <a:chOff x="4600583" y="4419772"/>
            <a:chExt cx="3528628" cy="697697"/>
          </a:xfrm>
        </p:grpSpPr>
        <p:grpSp>
          <p:nvGrpSpPr>
            <p:cNvPr id="21" name="Gruppo 20">
              <a:extLst>
                <a:ext uri="{FF2B5EF4-FFF2-40B4-BE49-F238E27FC236}">
                  <a16:creationId xmlns:a16="http://schemas.microsoft.com/office/drawing/2014/main" id="{41088264-953F-7B8C-84EF-E97B2F612665}"/>
                </a:ext>
              </a:extLst>
            </p:cNvPr>
            <p:cNvGrpSpPr/>
            <p:nvPr/>
          </p:nvGrpSpPr>
          <p:grpSpPr>
            <a:xfrm>
              <a:off x="4600583" y="4419772"/>
              <a:ext cx="727388" cy="697697"/>
              <a:chOff x="4600575" y="4419764"/>
              <a:chExt cx="573028" cy="536318"/>
            </a:xfrm>
          </p:grpSpPr>
          <p:sp>
            <p:nvSpPr>
              <p:cNvPr id="24" name="Oval 61">
                <a:extLst>
                  <a:ext uri="{FF2B5EF4-FFF2-40B4-BE49-F238E27FC236}">
                    <a16:creationId xmlns:a16="http://schemas.microsoft.com/office/drawing/2014/main" id="{2BBDC5B3-2AE8-684A-345F-43203143CF7A}"/>
                  </a:ext>
                </a:extLst>
              </p:cNvPr>
              <p:cNvSpPr/>
              <p:nvPr/>
            </p:nvSpPr>
            <p:spPr>
              <a:xfrm>
                <a:off x="4695340" y="4523175"/>
                <a:ext cx="383409" cy="383243"/>
              </a:xfrm>
              <a:prstGeom prst="ellipse">
                <a:avLst/>
              </a:prstGeom>
              <a:solidFill>
                <a:srgbClr val="00AAEA"/>
              </a:solidFill>
              <a:ln>
                <a:solidFill>
                  <a:srgbClr val="00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latin typeface="Century Gothic" panose="020B0502020202020204" pitchFamily="34" charset="0"/>
                </a:endParaRPr>
              </a:p>
            </p:txBody>
          </p:sp>
          <p:pic>
            <p:nvPicPr>
              <p:cNvPr id="25" name="Graphic 63" descr="Programmatrice con riempimento a tinta unita">
                <a:extLst>
                  <a:ext uri="{FF2B5EF4-FFF2-40B4-BE49-F238E27FC236}">
                    <a16:creationId xmlns:a16="http://schemas.microsoft.com/office/drawing/2014/main" id="{5A01ECB7-3439-F556-0B02-1D5A6CED8E4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5964" y="4518793"/>
                <a:ext cx="313635" cy="338259"/>
              </a:xfrm>
              <a:prstGeom prst="rect">
                <a:avLst/>
              </a:prstGeom>
            </p:spPr>
          </p:pic>
          <p:sp>
            <p:nvSpPr>
              <p:cNvPr id="26" name="Rounded Rectangle 2">
                <a:extLst>
                  <a:ext uri="{FF2B5EF4-FFF2-40B4-BE49-F238E27FC236}">
                    <a16:creationId xmlns:a16="http://schemas.microsoft.com/office/drawing/2014/main" id="{23A573D0-EDA9-7AAF-4A44-10F33DCE41FC}"/>
                  </a:ext>
                </a:extLst>
              </p:cNvPr>
              <p:cNvSpPr/>
              <p:nvPr/>
            </p:nvSpPr>
            <p:spPr>
              <a:xfrm>
                <a:off x="4600575" y="4419764"/>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22" name="CasellaDiTesto 19">
              <a:extLst>
                <a:ext uri="{FF2B5EF4-FFF2-40B4-BE49-F238E27FC236}">
                  <a16:creationId xmlns:a16="http://schemas.microsoft.com/office/drawing/2014/main" id="{CF23B1EE-A4E6-5F0C-9190-7AC0E6676F92}"/>
                </a:ext>
              </a:extLst>
            </p:cNvPr>
            <p:cNvSpPr txBox="1"/>
            <p:nvPr/>
          </p:nvSpPr>
          <p:spPr>
            <a:xfrm>
              <a:off x="6381275" y="4520793"/>
              <a:ext cx="1747936" cy="379463"/>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Amministratore</a:t>
              </a:r>
              <a:br>
                <a:rPr lang="it-IT"/>
              </a:br>
              <a:r>
                <a:rPr lang="it-IT"/>
                <a:t>di sistema</a:t>
              </a:r>
            </a:p>
          </p:txBody>
        </p:sp>
        <p:sp>
          <p:nvSpPr>
            <p:cNvPr id="23" name="CasellaDiTesto 22">
              <a:extLst>
                <a:ext uri="{FF2B5EF4-FFF2-40B4-BE49-F238E27FC236}">
                  <a16:creationId xmlns:a16="http://schemas.microsoft.com/office/drawing/2014/main" id="{7BE2A3FB-EA8A-1E65-9F0C-2746CAC28E36}"/>
                </a:ext>
              </a:extLst>
            </p:cNvPr>
            <p:cNvSpPr txBox="1"/>
            <p:nvPr/>
          </p:nvSpPr>
          <p:spPr>
            <a:xfrm>
              <a:off x="5366835" y="4480100"/>
              <a:ext cx="865162"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a:latin typeface="Century Gothic" panose="020B0502020202020204" pitchFamily="34" charset="0"/>
                  <a:ea typeface="Calibri" panose="020F0502020204030204" pitchFamily="34" charset="0"/>
                  <a:cs typeface="Calibri" panose="020F0502020204030204" pitchFamily="34" charset="0"/>
                </a:rPr>
                <a:t>Regione</a:t>
              </a:r>
            </a:p>
          </p:txBody>
        </p:sp>
      </p:grpSp>
      <p:sp>
        <p:nvSpPr>
          <p:cNvPr id="27" name="Rettangolo 26">
            <a:extLst>
              <a:ext uri="{FF2B5EF4-FFF2-40B4-BE49-F238E27FC236}">
                <a16:creationId xmlns:a16="http://schemas.microsoft.com/office/drawing/2014/main" id="{0A0D1C49-8D61-1915-8254-28475436298D}"/>
              </a:ext>
            </a:extLst>
          </p:cNvPr>
          <p:cNvSpPr/>
          <p:nvPr/>
        </p:nvSpPr>
        <p:spPr>
          <a:xfrm>
            <a:off x="9089594" y="4604529"/>
            <a:ext cx="466353" cy="2051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p>
        </p:txBody>
      </p:sp>
      <p:sp>
        <p:nvSpPr>
          <p:cNvPr id="28" name="Rectangle 202">
            <a:extLst>
              <a:ext uri="{FF2B5EF4-FFF2-40B4-BE49-F238E27FC236}">
                <a16:creationId xmlns:a16="http://schemas.microsoft.com/office/drawing/2014/main" id="{69270D33-EDC2-3B46-8654-A0B22A42FCAA}"/>
              </a:ext>
            </a:extLst>
          </p:cNvPr>
          <p:cNvSpPr/>
          <p:nvPr/>
        </p:nvSpPr>
        <p:spPr bwMode="gray">
          <a:xfrm>
            <a:off x="8518938" y="1620142"/>
            <a:ext cx="3253673" cy="234260"/>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Caricamento</a:t>
            </a:r>
            <a:endParaRPr lang="en-US" sz="1600" b="1">
              <a:solidFill>
                <a:schemeClr val="bg1"/>
              </a:solidFill>
              <a:latin typeface="Century Gothic" panose="020B0502020202020204" pitchFamily="34" charset="0"/>
              <a:cs typeface="Calibri" panose="020F0502020204030204" pitchFamily="34" charset="0"/>
            </a:endParaRPr>
          </a:p>
        </p:txBody>
      </p:sp>
      <p:sp>
        <p:nvSpPr>
          <p:cNvPr id="29" name="Rectangle 202">
            <a:extLst>
              <a:ext uri="{FF2B5EF4-FFF2-40B4-BE49-F238E27FC236}">
                <a16:creationId xmlns:a16="http://schemas.microsoft.com/office/drawing/2014/main" id="{B2339B2C-0FD1-9556-9B53-E9AA8FF7F21A}"/>
              </a:ext>
            </a:extLst>
          </p:cNvPr>
          <p:cNvSpPr/>
          <p:nvPr/>
        </p:nvSpPr>
        <p:spPr bwMode="gray">
          <a:xfrm>
            <a:off x="8515043" y="3853088"/>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Processi di Gestione e Configurazione</a:t>
            </a:r>
            <a:endParaRPr lang="en-US" sz="1400" b="1">
              <a:solidFill>
                <a:schemeClr val="bg1"/>
              </a:solidFill>
              <a:latin typeface="Century Gothic" panose="020B0502020202020204" pitchFamily="34" charset="0"/>
              <a:cs typeface="Calibri" panose="020F0502020204030204" pitchFamily="34" charset="0"/>
            </a:endParaRPr>
          </a:p>
        </p:txBody>
      </p:sp>
      <p:grpSp>
        <p:nvGrpSpPr>
          <p:cNvPr id="30" name="Gruppo 29">
            <a:extLst>
              <a:ext uri="{FF2B5EF4-FFF2-40B4-BE49-F238E27FC236}">
                <a16:creationId xmlns:a16="http://schemas.microsoft.com/office/drawing/2014/main" id="{67FE874C-BC27-C515-0D93-391B2513D47D}"/>
              </a:ext>
            </a:extLst>
          </p:cNvPr>
          <p:cNvGrpSpPr/>
          <p:nvPr/>
        </p:nvGrpSpPr>
        <p:grpSpPr>
          <a:xfrm>
            <a:off x="8515053" y="4419769"/>
            <a:ext cx="3605863" cy="690204"/>
            <a:chOff x="8515058" y="4419762"/>
            <a:chExt cx="3790196" cy="697696"/>
          </a:xfrm>
        </p:grpSpPr>
        <p:grpSp>
          <p:nvGrpSpPr>
            <p:cNvPr id="31" name="Gruppo 30">
              <a:extLst>
                <a:ext uri="{FF2B5EF4-FFF2-40B4-BE49-F238E27FC236}">
                  <a16:creationId xmlns:a16="http://schemas.microsoft.com/office/drawing/2014/main" id="{8071B83C-E29E-DD9E-CEDD-35E9159DAA60}"/>
                </a:ext>
              </a:extLst>
            </p:cNvPr>
            <p:cNvGrpSpPr/>
            <p:nvPr/>
          </p:nvGrpSpPr>
          <p:grpSpPr>
            <a:xfrm>
              <a:off x="8515058" y="4419762"/>
              <a:ext cx="727388" cy="697696"/>
              <a:chOff x="8515043" y="4419762"/>
              <a:chExt cx="573028" cy="536318"/>
            </a:xfrm>
          </p:grpSpPr>
          <p:sp>
            <p:nvSpPr>
              <p:cNvPr id="34" name="Oval 61">
                <a:extLst>
                  <a:ext uri="{FF2B5EF4-FFF2-40B4-BE49-F238E27FC236}">
                    <a16:creationId xmlns:a16="http://schemas.microsoft.com/office/drawing/2014/main" id="{000ADB26-48EA-5FBA-DEE9-DFBCCABFB36F}"/>
                  </a:ext>
                </a:extLst>
              </p:cNvPr>
              <p:cNvSpPr/>
              <p:nvPr/>
            </p:nvSpPr>
            <p:spPr>
              <a:xfrm>
                <a:off x="8610302" y="4466195"/>
                <a:ext cx="383409" cy="383243"/>
              </a:xfrm>
              <a:prstGeom prst="ellipse">
                <a:avLst/>
              </a:prstGeom>
              <a:solidFill>
                <a:srgbClr val="00AAEA"/>
              </a:solidFill>
              <a:ln>
                <a:solidFill>
                  <a:srgbClr val="00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latin typeface="Century Gothic" panose="020B0502020202020204" pitchFamily="34" charset="0"/>
                </a:endParaRPr>
              </a:p>
            </p:txBody>
          </p:sp>
          <p:pic>
            <p:nvPicPr>
              <p:cNvPr id="35" name="Graphic 63" descr="Programmatrice con riempimento a tinta unita">
                <a:extLst>
                  <a:ext uri="{FF2B5EF4-FFF2-40B4-BE49-F238E27FC236}">
                    <a16:creationId xmlns:a16="http://schemas.microsoft.com/office/drawing/2014/main" id="{FF15BF5D-C5CC-3473-AF1D-0E60B19FD38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40432" y="4450857"/>
                <a:ext cx="313635" cy="338259"/>
              </a:xfrm>
              <a:prstGeom prst="rect">
                <a:avLst/>
              </a:prstGeom>
            </p:spPr>
          </p:pic>
          <p:sp>
            <p:nvSpPr>
              <p:cNvPr id="36" name="Rounded Rectangle 2">
                <a:extLst>
                  <a:ext uri="{FF2B5EF4-FFF2-40B4-BE49-F238E27FC236}">
                    <a16:creationId xmlns:a16="http://schemas.microsoft.com/office/drawing/2014/main" id="{92DBAC0E-B380-DC7D-94A0-AA9E251ECE0C}"/>
                  </a:ext>
                </a:extLst>
              </p:cNvPr>
              <p:cNvSpPr/>
              <p:nvPr/>
            </p:nvSpPr>
            <p:spPr>
              <a:xfrm>
                <a:off x="8515043" y="4419762"/>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32" name="CasellaDiTesto 19">
              <a:extLst>
                <a:ext uri="{FF2B5EF4-FFF2-40B4-BE49-F238E27FC236}">
                  <a16:creationId xmlns:a16="http://schemas.microsoft.com/office/drawing/2014/main" id="{8CDC9285-646B-BF94-1FEA-3B6A34054DE4}"/>
                </a:ext>
              </a:extLst>
            </p:cNvPr>
            <p:cNvSpPr txBox="1"/>
            <p:nvPr/>
          </p:nvSpPr>
          <p:spPr>
            <a:xfrm>
              <a:off x="10557318" y="4496112"/>
              <a:ext cx="1747936" cy="379463"/>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Amministratore</a:t>
              </a:r>
              <a:br>
                <a:rPr lang="it-IT"/>
              </a:br>
              <a:r>
                <a:rPr lang="it-IT"/>
                <a:t>di sistema</a:t>
              </a:r>
            </a:p>
          </p:txBody>
        </p:sp>
        <p:sp>
          <p:nvSpPr>
            <p:cNvPr id="33" name="CasellaDiTesto 34">
              <a:extLst>
                <a:ext uri="{FF2B5EF4-FFF2-40B4-BE49-F238E27FC236}">
                  <a16:creationId xmlns:a16="http://schemas.microsoft.com/office/drawing/2014/main" id="{D8DDFA71-E2DC-5D9F-6D43-B93E673BD944}"/>
                </a:ext>
              </a:extLst>
            </p:cNvPr>
            <p:cNvSpPr txBox="1"/>
            <p:nvPr/>
          </p:nvSpPr>
          <p:spPr>
            <a:xfrm>
              <a:off x="9383025" y="4496112"/>
              <a:ext cx="865162"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a:latin typeface="Century Gothic" panose="020B0502020202020204" pitchFamily="34" charset="0"/>
                  <a:ea typeface="Calibri" panose="020F0502020204030204" pitchFamily="34" charset="0"/>
                  <a:cs typeface="Calibri" panose="020F0502020204030204" pitchFamily="34" charset="0"/>
                </a:rPr>
                <a:t>Regione</a:t>
              </a:r>
            </a:p>
          </p:txBody>
        </p:sp>
      </p:grpSp>
      <p:grpSp>
        <p:nvGrpSpPr>
          <p:cNvPr id="37" name="Gruppo 36">
            <a:extLst>
              <a:ext uri="{FF2B5EF4-FFF2-40B4-BE49-F238E27FC236}">
                <a16:creationId xmlns:a16="http://schemas.microsoft.com/office/drawing/2014/main" id="{50F076A1-D6CE-1A69-8FA7-7CC47C2C156C}"/>
              </a:ext>
            </a:extLst>
          </p:cNvPr>
          <p:cNvGrpSpPr/>
          <p:nvPr/>
        </p:nvGrpSpPr>
        <p:grpSpPr>
          <a:xfrm>
            <a:off x="8529380" y="2020962"/>
            <a:ext cx="3385142" cy="1153928"/>
            <a:chOff x="8529372" y="2020962"/>
            <a:chExt cx="3558187" cy="1166453"/>
          </a:xfrm>
        </p:grpSpPr>
        <p:grpSp>
          <p:nvGrpSpPr>
            <p:cNvPr id="38" name="Gruppo 37">
              <a:extLst>
                <a:ext uri="{FF2B5EF4-FFF2-40B4-BE49-F238E27FC236}">
                  <a16:creationId xmlns:a16="http://schemas.microsoft.com/office/drawing/2014/main" id="{6A28A43C-E4AF-2000-E7E4-5A5B8330F0D8}"/>
                </a:ext>
              </a:extLst>
            </p:cNvPr>
            <p:cNvGrpSpPr/>
            <p:nvPr/>
          </p:nvGrpSpPr>
          <p:grpSpPr>
            <a:xfrm>
              <a:off x="8627831" y="2723621"/>
              <a:ext cx="488617" cy="463794"/>
              <a:chOff x="8627831" y="2723621"/>
              <a:chExt cx="350874" cy="350876"/>
            </a:xfrm>
          </p:grpSpPr>
          <p:sp>
            <p:nvSpPr>
              <p:cNvPr id="42" name="Oval 61">
                <a:extLst>
                  <a:ext uri="{FF2B5EF4-FFF2-40B4-BE49-F238E27FC236}">
                    <a16:creationId xmlns:a16="http://schemas.microsoft.com/office/drawing/2014/main" id="{5DE62FDE-E219-0855-4C7F-A2A692957596}"/>
                  </a:ext>
                </a:extLst>
              </p:cNvPr>
              <p:cNvSpPr/>
              <p:nvPr/>
            </p:nvSpPr>
            <p:spPr>
              <a:xfrm>
                <a:off x="8633143" y="2723621"/>
                <a:ext cx="336044" cy="335898"/>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latin typeface="Century Gothic" panose="020B0502020202020204" pitchFamily="34" charset="0"/>
                </a:endParaRPr>
              </a:p>
            </p:txBody>
          </p:sp>
          <p:pic>
            <p:nvPicPr>
              <p:cNvPr id="43" name="Picture 2">
                <a:extLst>
                  <a:ext uri="{FF2B5EF4-FFF2-40B4-BE49-F238E27FC236}">
                    <a16:creationId xmlns:a16="http://schemas.microsoft.com/office/drawing/2014/main" id="{A9C0DE74-D3F0-3489-FA73-0F20E72F73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7831" y="2723623"/>
                <a:ext cx="350874" cy="350874"/>
              </a:xfrm>
              <a:prstGeom prst="rect">
                <a:avLst/>
              </a:prstGeom>
              <a:noFill/>
              <a:extLst>
                <a:ext uri="{909E8E84-426E-40DD-AFC4-6F175D3DCCD1}">
                  <a14:hiddenFill xmlns:a14="http://schemas.microsoft.com/office/drawing/2010/main">
                    <a:solidFill>
                      <a:srgbClr val="FFFFFF"/>
                    </a:solidFill>
                  </a14:hiddenFill>
                </a:ext>
              </a:extLst>
            </p:spPr>
          </p:pic>
        </p:grpSp>
        <p:sp>
          <p:nvSpPr>
            <p:cNvPr id="39" name="Rectangle 202">
              <a:extLst>
                <a:ext uri="{FF2B5EF4-FFF2-40B4-BE49-F238E27FC236}">
                  <a16:creationId xmlns:a16="http://schemas.microsoft.com/office/drawing/2014/main" id="{40B2313E-7CFF-562B-2BFC-10A045F879BC}"/>
                </a:ext>
              </a:extLst>
            </p:cNvPr>
            <p:cNvSpPr/>
            <p:nvPr/>
          </p:nvSpPr>
          <p:spPr bwMode="gray">
            <a:xfrm>
              <a:off x="8529372" y="2020962"/>
              <a:ext cx="3420000" cy="21600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Processi di Monitoraggio e Controllo</a:t>
              </a:r>
              <a:endParaRPr lang="en-US" sz="1400" b="1">
                <a:solidFill>
                  <a:schemeClr val="bg1"/>
                </a:solidFill>
                <a:latin typeface="Century Gothic" panose="020B0502020202020204" pitchFamily="34" charset="0"/>
                <a:cs typeface="Calibri" panose="020F0502020204030204" pitchFamily="34" charset="0"/>
              </a:endParaRPr>
            </a:p>
          </p:txBody>
        </p:sp>
        <p:sp>
          <p:nvSpPr>
            <p:cNvPr id="40" name="CasellaDiTesto 19">
              <a:extLst>
                <a:ext uri="{FF2B5EF4-FFF2-40B4-BE49-F238E27FC236}">
                  <a16:creationId xmlns:a16="http://schemas.microsoft.com/office/drawing/2014/main" id="{CCD23C77-634A-42BB-0D59-C657D660FD79}"/>
                </a:ext>
              </a:extLst>
            </p:cNvPr>
            <p:cNvSpPr txBox="1"/>
            <p:nvPr/>
          </p:nvSpPr>
          <p:spPr>
            <a:xfrm>
              <a:off x="10256136" y="2580154"/>
              <a:ext cx="1831423" cy="181845"/>
            </a:xfrm>
            <a:prstGeom prst="rect">
              <a:avLst/>
            </a:prstGeom>
            <a:noFill/>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ctr">
                <a:lnSpc>
                  <a:spcPct val="107000"/>
                </a:lnSpc>
                <a:buFont typeface="Arial" panose="020B0604020202020204" pitchFamily="34" charset="0"/>
                <a:buChar char="•"/>
              </a:pPr>
              <a:endParaRPr lang="it-IT" sz="1200" b="1">
                <a:solidFill>
                  <a:srgbClr val="003D69"/>
                </a:solidFill>
                <a:latin typeface="Century Gothic" panose="020B0502020202020204" pitchFamily="34" charset="0"/>
                <a:cs typeface="Calibri" panose="020F0502020204030204" pitchFamily="34" charset="0"/>
              </a:endParaRPr>
            </a:p>
          </p:txBody>
        </p:sp>
        <p:sp>
          <p:nvSpPr>
            <p:cNvPr id="41" name="CasellaDiTesto 44">
              <a:extLst>
                <a:ext uri="{FF2B5EF4-FFF2-40B4-BE49-F238E27FC236}">
                  <a16:creationId xmlns:a16="http://schemas.microsoft.com/office/drawing/2014/main" id="{9FA5C6A8-A1D0-27D9-901F-3C5C8C8CB304}"/>
                </a:ext>
              </a:extLst>
            </p:cNvPr>
            <p:cNvSpPr txBox="1"/>
            <p:nvPr/>
          </p:nvSpPr>
          <p:spPr>
            <a:xfrm>
              <a:off x="9382293" y="2570979"/>
              <a:ext cx="490015"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endParaRPr lang="it-IT" sz="1200" b="1">
                <a:latin typeface="Century Gothic" panose="020B0502020202020204" pitchFamily="34" charset="0"/>
                <a:ea typeface="Calibri" panose="020F0502020204030204" pitchFamily="34" charset="0"/>
                <a:cs typeface="Calibri" panose="020F0502020204030204" pitchFamily="34" charset="0"/>
              </a:endParaRPr>
            </a:p>
          </p:txBody>
        </p:sp>
      </p:grpSp>
      <p:grpSp>
        <p:nvGrpSpPr>
          <p:cNvPr id="44" name="Gruppo 43">
            <a:extLst>
              <a:ext uri="{FF2B5EF4-FFF2-40B4-BE49-F238E27FC236}">
                <a16:creationId xmlns:a16="http://schemas.microsoft.com/office/drawing/2014/main" id="{6C02A6BC-5FA7-326F-2CD6-B44C5B177818}"/>
              </a:ext>
            </a:extLst>
          </p:cNvPr>
          <p:cNvGrpSpPr/>
          <p:nvPr/>
        </p:nvGrpSpPr>
        <p:grpSpPr>
          <a:xfrm>
            <a:off x="8541898" y="2587326"/>
            <a:ext cx="3517039" cy="1203439"/>
            <a:chOff x="8541896" y="2587322"/>
            <a:chExt cx="4307547" cy="1197737"/>
          </a:xfrm>
        </p:grpSpPr>
        <p:sp>
          <p:nvSpPr>
            <p:cNvPr id="45" name="CasellaDiTesto 48">
              <a:extLst>
                <a:ext uri="{FF2B5EF4-FFF2-40B4-BE49-F238E27FC236}">
                  <a16:creationId xmlns:a16="http://schemas.microsoft.com/office/drawing/2014/main" id="{DD148F90-FA1F-1BFE-0E27-6324350C28C3}"/>
                </a:ext>
              </a:extLst>
            </p:cNvPr>
            <p:cNvSpPr txBox="1"/>
            <p:nvPr/>
          </p:nvSpPr>
          <p:spPr>
            <a:xfrm>
              <a:off x="9565383" y="2660715"/>
              <a:ext cx="800127"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a:latin typeface="Century Gothic" panose="020B0502020202020204" pitchFamily="34" charset="0"/>
                  <a:ea typeface="Calibri" panose="020F0502020204030204" pitchFamily="34" charset="0"/>
                  <a:cs typeface="Calibri" panose="020F0502020204030204" pitchFamily="34" charset="0"/>
                </a:rPr>
                <a:t>ASL</a:t>
              </a:r>
            </a:p>
          </p:txBody>
        </p:sp>
        <p:sp>
          <p:nvSpPr>
            <p:cNvPr id="46" name="CasellaDiTesto 19">
              <a:extLst>
                <a:ext uri="{FF2B5EF4-FFF2-40B4-BE49-F238E27FC236}">
                  <a16:creationId xmlns:a16="http://schemas.microsoft.com/office/drawing/2014/main" id="{5F0EA533-3D81-4A9D-3FA5-53F05A66DAC3}"/>
                </a:ext>
              </a:extLst>
            </p:cNvPr>
            <p:cNvSpPr txBox="1"/>
            <p:nvPr/>
          </p:nvSpPr>
          <p:spPr>
            <a:xfrm>
              <a:off x="10812747" y="2620664"/>
              <a:ext cx="2036696" cy="1164395"/>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Referente </a:t>
              </a:r>
              <a:br>
                <a:rPr lang="it-IT"/>
              </a:br>
              <a:r>
                <a:rPr lang="it-IT"/>
                <a:t>DISTRETTO</a:t>
              </a:r>
            </a:p>
            <a:p>
              <a:r>
                <a:rPr lang="it-IT"/>
                <a:t>Amministrativo</a:t>
              </a:r>
              <a:br>
                <a:rPr lang="it-IT"/>
              </a:br>
              <a:r>
                <a:rPr lang="it-IT"/>
                <a:t>DISTRETTO</a:t>
              </a:r>
            </a:p>
            <a:p>
              <a:r>
                <a:rPr lang="it-IT"/>
                <a:t>Referente ASL</a:t>
              </a:r>
            </a:p>
            <a:p>
              <a:r>
                <a:rPr lang="it-IT"/>
                <a:t>Direttore Sanitario</a:t>
              </a:r>
            </a:p>
          </p:txBody>
        </p:sp>
        <p:sp>
          <p:nvSpPr>
            <p:cNvPr id="47" name="Rounded Rectangle 2">
              <a:extLst>
                <a:ext uri="{FF2B5EF4-FFF2-40B4-BE49-F238E27FC236}">
                  <a16:creationId xmlns:a16="http://schemas.microsoft.com/office/drawing/2014/main" id="{812A1ED9-4DE1-437D-C291-A6F5B96392F6}"/>
                </a:ext>
              </a:extLst>
            </p:cNvPr>
            <p:cNvSpPr/>
            <p:nvPr/>
          </p:nvSpPr>
          <p:spPr>
            <a:xfrm>
              <a:off x="8541896" y="2587322"/>
              <a:ext cx="745289" cy="675009"/>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48" name="Rectangle 202">
            <a:extLst>
              <a:ext uri="{FF2B5EF4-FFF2-40B4-BE49-F238E27FC236}">
                <a16:creationId xmlns:a16="http://schemas.microsoft.com/office/drawing/2014/main" id="{737A898E-292B-A12B-4884-ADCAEB069316}"/>
              </a:ext>
            </a:extLst>
          </p:cNvPr>
          <p:cNvSpPr/>
          <p:nvPr/>
        </p:nvSpPr>
        <p:spPr bwMode="gray">
          <a:xfrm>
            <a:off x="6586080" y="4189540"/>
            <a:ext cx="1268168" cy="196766"/>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Profili</a:t>
            </a:r>
          </a:p>
        </p:txBody>
      </p:sp>
      <p:sp>
        <p:nvSpPr>
          <p:cNvPr id="49" name="Rectangle 202">
            <a:extLst>
              <a:ext uri="{FF2B5EF4-FFF2-40B4-BE49-F238E27FC236}">
                <a16:creationId xmlns:a16="http://schemas.microsoft.com/office/drawing/2014/main" id="{804C9989-BADF-F6F4-0C9E-7B5674BF5586}"/>
              </a:ext>
            </a:extLst>
          </p:cNvPr>
          <p:cNvSpPr/>
          <p:nvPr/>
        </p:nvSpPr>
        <p:spPr bwMode="gray">
          <a:xfrm>
            <a:off x="5325229" y="4189123"/>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Organo/Ente</a:t>
            </a:r>
          </a:p>
        </p:txBody>
      </p:sp>
      <p:sp>
        <p:nvSpPr>
          <p:cNvPr id="50" name="Rectangle 202">
            <a:extLst>
              <a:ext uri="{FF2B5EF4-FFF2-40B4-BE49-F238E27FC236}">
                <a16:creationId xmlns:a16="http://schemas.microsoft.com/office/drawing/2014/main" id="{6975C5EC-8DD1-009D-2096-CC61DEB647B7}"/>
              </a:ext>
            </a:extLst>
          </p:cNvPr>
          <p:cNvSpPr/>
          <p:nvPr/>
        </p:nvSpPr>
        <p:spPr bwMode="gray">
          <a:xfrm>
            <a:off x="10401314" y="2368610"/>
            <a:ext cx="1373663" cy="186043"/>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Profili</a:t>
            </a:r>
          </a:p>
        </p:txBody>
      </p:sp>
      <p:sp>
        <p:nvSpPr>
          <p:cNvPr id="51" name="Rectangle 202">
            <a:extLst>
              <a:ext uri="{FF2B5EF4-FFF2-40B4-BE49-F238E27FC236}">
                <a16:creationId xmlns:a16="http://schemas.microsoft.com/office/drawing/2014/main" id="{78A08181-6F4D-BC5F-4443-8BF265F05424}"/>
              </a:ext>
            </a:extLst>
          </p:cNvPr>
          <p:cNvSpPr/>
          <p:nvPr/>
        </p:nvSpPr>
        <p:spPr bwMode="gray">
          <a:xfrm>
            <a:off x="9140464" y="2368193"/>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Organo/Ente</a:t>
            </a:r>
          </a:p>
        </p:txBody>
      </p:sp>
      <p:sp>
        <p:nvSpPr>
          <p:cNvPr id="52" name="Rectangle 202">
            <a:extLst>
              <a:ext uri="{FF2B5EF4-FFF2-40B4-BE49-F238E27FC236}">
                <a16:creationId xmlns:a16="http://schemas.microsoft.com/office/drawing/2014/main" id="{A8F0EC1A-860C-6E50-7CD0-042882A94B7D}"/>
              </a:ext>
            </a:extLst>
          </p:cNvPr>
          <p:cNvSpPr/>
          <p:nvPr/>
        </p:nvSpPr>
        <p:spPr bwMode="gray">
          <a:xfrm>
            <a:off x="10457994" y="4200263"/>
            <a:ext cx="1373663" cy="186043"/>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Profili</a:t>
            </a:r>
          </a:p>
        </p:txBody>
      </p:sp>
      <p:sp>
        <p:nvSpPr>
          <p:cNvPr id="53" name="Rectangle 202">
            <a:extLst>
              <a:ext uri="{FF2B5EF4-FFF2-40B4-BE49-F238E27FC236}">
                <a16:creationId xmlns:a16="http://schemas.microsoft.com/office/drawing/2014/main" id="{C8C14D5C-ECA2-B3A7-A770-A07721A44876}"/>
              </a:ext>
            </a:extLst>
          </p:cNvPr>
          <p:cNvSpPr/>
          <p:nvPr/>
        </p:nvSpPr>
        <p:spPr bwMode="gray">
          <a:xfrm>
            <a:off x="9197144" y="4199846"/>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Organo/Ente</a:t>
            </a:r>
          </a:p>
        </p:txBody>
      </p:sp>
      <p:sp>
        <p:nvSpPr>
          <p:cNvPr id="2" name="Rettangolo 1">
            <a:extLst>
              <a:ext uri="{FF2B5EF4-FFF2-40B4-BE49-F238E27FC236}">
                <a16:creationId xmlns:a16="http://schemas.microsoft.com/office/drawing/2014/main" id="{DCF1FAF6-D99A-9668-EA84-DD61271FD76A}"/>
              </a:ext>
            </a:extLst>
          </p:cNvPr>
          <p:cNvSpPr/>
          <p:nvPr/>
        </p:nvSpPr>
        <p:spPr>
          <a:xfrm>
            <a:off x="105444" y="1073983"/>
            <a:ext cx="7230624" cy="830997"/>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rPr>
              <a:t>  Profili Coinvolti</a:t>
            </a:r>
          </a:p>
          <a:p>
            <a:endParaRPr lang="it-IT" sz="2400" b="1" dirty="0">
              <a:solidFill>
                <a:srgbClr val="003D6A"/>
              </a:solidFill>
              <a:cs typeface="Arial"/>
            </a:endParaRPr>
          </a:p>
        </p:txBody>
      </p:sp>
      <p:sp>
        <p:nvSpPr>
          <p:cNvPr id="3" name="Rettangolo 2">
            <a:extLst>
              <a:ext uri="{FF2B5EF4-FFF2-40B4-BE49-F238E27FC236}">
                <a16:creationId xmlns:a16="http://schemas.microsoft.com/office/drawing/2014/main" id="{09111DB5-3C90-6149-A701-8B4A7DFCB05A}"/>
              </a:ext>
            </a:extLst>
          </p:cNvPr>
          <p:cNvSpPr/>
          <p:nvPr/>
        </p:nvSpPr>
        <p:spPr>
          <a:xfrm>
            <a:off x="142453" y="1615757"/>
            <a:ext cx="431185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In Figura i ruoli presenti nel Sistema di Gestione delle Malattie Rare, suddivisi in base all’Organo/Ente di appartenenza e per processo; in elenco il singoli ruoli:</a:t>
            </a:r>
            <a:endParaRPr lang="en-US" sz="1400">
              <a:cs typeface="Arial"/>
            </a:endParaRPr>
          </a:p>
          <a:p>
            <a:pPr marL="285750" indent="-285750">
              <a:lnSpc>
                <a:spcPct val="150000"/>
              </a:lnSpc>
              <a:buFont typeface="Arial,Sans-Serif"/>
              <a:buChar char="•"/>
            </a:pPr>
            <a:r>
              <a:rPr lang="it-IT" sz="1400">
                <a:cs typeface="Arial"/>
              </a:rPr>
              <a:t>Medico Certificatore Unità Operativa - HUB</a:t>
            </a:r>
            <a:endParaRPr lang="en-US" sz="1400">
              <a:cs typeface="Arial"/>
            </a:endParaRPr>
          </a:p>
          <a:p>
            <a:pPr marL="285750" indent="-285750">
              <a:lnSpc>
                <a:spcPct val="150000"/>
              </a:lnSpc>
              <a:buFont typeface="Arial,Sans-Serif"/>
              <a:buChar char="•"/>
            </a:pPr>
            <a:r>
              <a:rPr lang="it-IT" sz="1400">
                <a:cs typeface="Arial"/>
              </a:rPr>
              <a:t>Responsabile Unità Operativa - HUB</a:t>
            </a:r>
            <a:endParaRPr lang="en-US" sz="1400">
              <a:cs typeface="Arial"/>
            </a:endParaRPr>
          </a:p>
          <a:p>
            <a:pPr marL="285750" indent="-285750">
              <a:lnSpc>
                <a:spcPct val="150000"/>
              </a:lnSpc>
              <a:buFont typeface="Arial,Sans-Serif"/>
              <a:buChar char="•"/>
            </a:pPr>
            <a:r>
              <a:rPr lang="it-IT" sz="1400">
                <a:cs typeface="Arial"/>
              </a:rPr>
              <a:t>Medico Certificatore Unità Operativa - SPOKE</a:t>
            </a:r>
            <a:endParaRPr lang="en-US" sz="1400">
              <a:cs typeface="Arial"/>
            </a:endParaRPr>
          </a:p>
          <a:p>
            <a:pPr marL="285750" indent="-285750">
              <a:lnSpc>
                <a:spcPct val="150000"/>
              </a:lnSpc>
              <a:buFont typeface="Arial,Sans-Serif"/>
              <a:buChar char="•"/>
            </a:pPr>
            <a:r>
              <a:rPr lang="it-IT" sz="1400">
                <a:cs typeface="Arial"/>
              </a:rPr>
              <a:t>Responsabile Unità Operativa - SPOKE</a:t>
            </a:r>
            <a:endParaRPr lang="en-US" sz="1400">
              <a:cs typeface="Arial"/>
            </a:endParaRPr>
          </a:p>
          <a:p>
            <a:pPr marL="285750" indent="-285750">
              <a:lnSpc>
                <a:spcPct val="150000"/>
              </a:lnSpc>
              <a:buFont typeface="Arial,Sans-Serif"/>
              <a:buChar char="•"/>
            </a:pPr>
            <a:r>
              <a:rPr lang="it-IT" sz="1400">
                <a:cs typeface="Arial"/>
              </a:rPr>
              <a:t>Direttore Sanitario</a:t>
            </a:r>
            <a:endParaRPr lang="en-US" sz="1400">
              <a:cs typeface="Arial"/>
            </a:endParaRPr>
          </a:p>
          <a:p>
            <a:pPr marL="285750" indent="-285750">
              <a:lnSpc>
                <a:spcPct val="150000"/>
              </a:lnSpc>
              <a:buFont typeface="Arial,Sans-Serif"/>
              <a:buChar char="•"/>
            </a:pPr>
            <a:r>
              <a:rPr lang="it-IT" sz="1400">
                <a:cs typeface="Arial"/>
              </a:rPr>
              <a:t>Referente Aziendale Ospedaliero</a:t>
            </a:r>
            <a:endParaRPr lang="en-US" sz="1400">
              <a:cs typeface="Arial"/>
            </a:endParaRPr>
          </a:p>
          <a:p>
            <a:pPr marL="285750" indent="-285750">
              <a:lnSpc>
                <a:spcPct val="150000"/>
              </a:lnSpc>
              <a:buFont typeface="Arial,Sans-Serif"/>
              <a:buChar char="•"/>
            </a:pPr>
            <a:r>
              <a:rPr lang="it-IT" sz="1400">
                <a:cs typeface="Arial"/>
              </a:rPr>
              <a:t>Referente Regionale</a:t>
            </a:r>
            <a:endParaRPr lang="en-US" sz="1400">
              <a:cs typeface="Arial"/>
            </a:endParaRPr>
          </a:p>
          <a:p>
            <a:pPr marL="285750" indent="-285750">
              <a:lnSpc>
                <a:spcPct val="150000"/>
              </a:lnSpc>
              <a:buFont typeface="Arial,Sans-Serif"/>
              <a:buChar char="•"/>
            </a:pPr>
            <a:r>
              <a:rPr lang="it-IT" sz="1400">
                <a:cs typeface="Arial"/>
              </a:rPr>
              <a:t>Amministrativo Distretto - ASL</a:t>
            </a:r>
            <a:endParaRPr lang="en-US" sz="1400">
              <a:cs typeface="Arial"/>
            </a:endParaRPr>
          </a:p>
          <a:p>
            <a:pPr marL="285750" indent="-285750">
              <a:lnSpc>
                <a:spcPct val="150000"/>
              </a:lnSpc>
              <a:buFont typeface="Arial,Sans-Serif"/>
              <a:buChar char="•"/>
            </a:pPr>
            <a:r>
              <a:rPr lang="it-IT" sz="1400">
                <a:cs typeface="Arial"/>
              </a:rPr>
              <a:t>Amministrativo Distretto - ASL</a:t>
            </a:r>
            <a:endParaRPr lang="en-US" sz="1400">
              <a:cs typeface="Arial"/>
            </a:endParaRPr>
          </a:p>
          <a:p>
            <a:pPr marL="285750" indent="-285750">
              <a:lnSpc>
                <a:spcPct val="150000"/>
              </a:lnSpc>
              <a:buFont typeface="Arial,Sans-Serif"/>
              <a:buChar char="•"/>
            </a:pPr>
            <a:r>
              <a:rPr lang="it-IT" sz="1400">
                <a:cs typeface="Arial"/>
              </a:rPr>
              <a:t>Referente Aziendale - ASL</a:t>
            </a:r>
            <a:endParaRPr lang="en-US" sz="1400">
              <a:cs typeface="Arial"/>
            </a:endParaRPr>
          </a:p>
          <a:p>
            <a:pPr marL="285750" indent="-285750">
              <a:lnSpc>
                <a:spcPct val="150000"/>
              </a:lnSpc>
              <a:buFont typeface="Arial,Sans-Serif"/>
              <a:buChar char="•"/>
            </a:pPr>
            <a:r>
              <a:rPr lang="it-IT" sz="1400">
                <a:cs typeface="Arial"/>
              </a:rPr>
              <a:t>Direttore Sanitario – ASL</a:t>
            </a:r>
          </a:p>
        </p:txBody>
      </p:sp>
    </p:spTree>
    <p:extLst>
      <p:ext uri="{BB962C8B-B14F-4D97-AF65-F5344CB8AC3E}">
        <p14:creationId xmlns:p14="http://schemas.microsoft.com/office/powerpoint/2010/main" val="1186085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3E2FD41B-7390-6937-7937-8D2FD9E9F505}"/>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2" name="Gruppo 1">
            <a:extLst>
              <a:ext uri="{FF2B5EF4-FFF2-40B4-BE49-F238E27FC236}">
                <a16:creationId xmlns:a16="http://schemas.microsoft.com/office/drawing/2014/main" id="{C04C1009-B034-57B3-FBEC-99285E5B2CC6}"/>
              </a:ext>
            </a:extLst>
          </p:cNvPr>
          <p:cNvGrpSpPr/>
          <p:nvPr/>
        </p:nvGrpSpPr>
        <p:grpSpPr>
          <a:xfrm>
            <a:off x="1028334" y="2414002"/>
            <a:ext cx="500793" cy="2296336"/>
            <a:chOff x="442181" y="1593387"/>
            <a:chExt cx="488380" cy="2347317"/>
          </a:xfrm>
        </p:grpSpPr>
        <p:sp>
          <p:nvSpPr>
            <p:cNvPr id="3" name="Rettangolo 2">
              <a:extLst>
                <a:ext uri="{FF2B5EF4-FFF2-40B4-BE49-F238E27FC236}">
                  <a16:creationId xmlns:a16="http://schemas.microsoft.com/office/drawing/2014/main" id="{3635C7FE-5D2D-FCFA-799F-EB1257C5BA30}"/>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F6627949-9131-24D0-140F-4B5C0339C0E5}"/>
                </a:ext>
              </a:extLst>
            </p:cNvPr>
            <p:cNvSpPr/>
            <p:nvPr/>
          </p:nvSpPr>
          <p:spPr>
            <a:xfrm>
              <a:off x="516729" y="2753170"/>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1028335" y="2675556"/>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655949" y="2888120"/>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655949" y="3362238"/>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655949" y="3836356"/>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655949" y="4310474"/>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Referente Aziendale ASL</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655949" y="2414002"/>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655946" y="4784592"/>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1593610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asellaDiTesto 29">
            <a:extLst>
              <a:ext uri="{FF2B5EF4-FFF2-40B4-BE49-F238E27FC236}">
                <a16:creationId xmlns:a16="http://schemas.microsoft.com/office/drawing/2014/main" id="{ED9D95A4-630D-F5E2-C118-63F5E1739B11}"/>
              </a:ext>
            </a:extLst>
          </p:cNvPr>
          <p:cNvSpPr txBox="1"/>
          <p:nvPr/>
        </p:nvSpPr>
        <p:spPr>
          <a:xfrm>
            <a:off x="1221953" y="184289"/>
            <a:ext cx="941063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03 - Modello Organizzativo 1/2</a:t>
            </a:r>
          </a:p>
          <a:p>
            <a:pPr algn="l"/>
            <a:endParaRPr lang="it-IT">
              <a:cs typeface="Arial"/>
            </a:endParaRPr>
          </a:p>
        </p:txBody>
      </p:sp>
      <p:sp>
        <p:nvSpPr>
          <p:cNvPr id="4" name="CasellaDiTesto 47">
            <a:extLst>
              <a:ext uri="{FF2B5EF4-FFF2-40B4-BE49-F238E27FC236}">
                <a16:creationId xmlns:a16="http://schemas.microsoft.com/office/drawing/2014/main" id="{B02F3027-3427-1AFE-4190-E07F05F80D4E}"/>
              </a:ext>
            </a:extLst>
          </p:cNvPr>
          <p:cNvSpPr txBox="1"/>
          <p:nvPr/>
        </p:nvSpPr>
        <p:spPr>
          <a:xfrm>
            <a:off x="6442107" y="5073326"/>
            <a:ext cx="1015289"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SATELLITE</a:t>
            </a:r>
            <a:endParaRPr lang="it-IT" sz="1200" b="1" dirty="0">
              <a:solidFill>
                <a:schemeClr val="accent5">
                  <a:lumMod val="25000"/>
                </a:schemeClr>
              </a:solidFill>
              <a:latin typeface="Century Gothic" panose="020B0502020202020204" pitchFamily="34" charset="0"/>
              <a:cs typeface="Calibri"/>
            </a:endParaRPr>
          </a:p>
        </p:txBody>
      </p:sp>
      <p:cxnSp>
        <p:nvCxnSpPr>
          <p:cNvPr id="31" name="Connettore diritto 30">
            <a:extLst>
              <a:ext uri="{FF2B5EF4-FFF2-40B4-BE49-F238E27FC236}">
                <a16:creationId xmlns:a16="http://schemas.microsoft.com/office/drawing/2014/main" id="{48B12119-A211-6CAA-8AF1-FF70DAC9C8F1}"/>
              </a:ext>
            </a:extLst>
          </p:cNvPr>
          <p:cNvCxnSpPr>
            <a:cxnSpLocks/>
          </p:cNvCxnSpPr>
          <p:nvPr/>
        </p:nvCxnSpPr>
        <p:spPr>
          <a:xfrm>
            <a:off x="6096000" y="1364452"/>
            <a:ext cx="0" cy="472461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32" name="Rectangle 202">
            <a:extLst>
              <a:ext uri="{FF2B5EF4-FFF2-40B4-BE49-F238E27FC236}">
                <a16:creationId xmlns:a16="http://schemas.microsoft.com/office/drawing/2014/main" id="{CCEBCB51-E2A9-E483-B4D8-4F14C6B5FACE}"/>
              </a:ext>
            </a:extLst>
          </p:cNvPr>
          <p:cNvSpPr/>
          <p:nvPr/>
        </p:nvSpPr>
        <p:spPr bwMode="gray">
          <a:xfrm>
            <a:off x="6448427" y="1387128"/>
            <a:ext cx="5333991" cy="257184"/>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Rete Semplice</a:t>
            </a:r>
            <a:endParaRPr lang="en-US" sz="1400" b="1" dirty="0">
              <a:solidFill>
                <a:schemeClr val="bg1"/>
              </a:solidFill>
              <a:latin typeface="Century Gothic" panose="020B0502020202020204" pitchFamily="34" charset="0"/>
              <a:cs typeface="Calibri" panose="020F0502020204030204" pitchFamily="34" charset="0"/>
            </a:endParaRPr>
          </a:p>
        </p:txBody>
      </p:sp>
      <p:grpSp>
        <p:nvGrpSpPr>
          <p:cNvPr id="33" name="Gruppo 32">
            <a:extLst>
              <a:ext uri="{FF2B5EF4-FFF2-40B4-BE49-F238E27FC236}">
                <a16:creationId xmlns:a16="http://schemas.microsoft.com/office/drawing/2014/main" id="{322B589F-B980-1430-354E-289897794A48}"/>
              </a:ext>
            </a:extLst>
          </p:cNvPr>
          <p:cNvGrpSpPr/>
          <p:nvPr/>
        </p:nvGrpSpPr>
        <p:grpSpPr>
          <a:xfrm>
            <a:off x="6776007" y="2030012"/>
            <a:ext cx="5006415" cy="4134855"/>
            <a:chOff x="6776007" y="2030012"/>
            <a:chExt cx="5006415" cy="4134855"/>
          </a:xfrm>
        </p:grpSpPr>
        <p:pic>
          <p:nvPicPr>
            <p:cNvPr id="34" name="Immagine 33">
              <a:extLst>
                <a:ext uri="{FF2B5EF4-FFF2-40B4-BE49-F238E27FC236}">
                  <a16:creationId xmlns:a16="http://schemas.microsoft.com/office/drawing/2014/main" id="{774E52CF-42C0-87CF-AA0F-4E993FEF9785}"/>
                </a:ext>
              </a:extLst>
            </p:cNvPr>
            <p:cNvPicPr>
              <a:picLocks noChangeAspect="1"/>
            </p:cNvPicPr>
            <p:nvPr/>
          </p:nvPicPr>
          <p:blipFill>
            <a:blip r:embed="rId2"/>
            <a:stretch>
              <a:fillRect/>
            </a:stretch>
          </p:blipFill>
          <p:spPr>
            <a:xfrm>
              <a:off x="7698729" y="2148316"/>
              <a:ext cx="364710" cy="362401"/>
            </a:xfrm>
            <a:prstGeom prst="rect">
              <a:avLst/>
            </a:prstGeom>
          </p:spPr>
        </p:pic>
        <p:pic>
          <p:nvPicPr>
            <p:cNvPr id="35" name="Immagine 34">
              <a:extLst>
                <a:ext uri="{FF2B5EF4-FFF2-40B4-BE49-F238E27FC236}">
                  <a16:creationId xmlns:a16="http://schemas.microsoft.com/office/drawing/2014/main" id="{E9254D6E-1CA3-4FFA-16EE-7744FF4958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482" y="2834268"/>
              <a:ext cx="351513" cy="363226"/>
            </a:xfrm>
            <a:prstGeom prst="rect">
              <a:avLst/>
            </a:prstGeom>
          </p:spPr>
        </p:pic>
        <p:sp>
          <p:nvSpPr>
            <p:cNvPr id="36" name="Rounded Rectangle 2">
              <a:extLst>
                <a:ext uri="{FF2B5EF4-FFF2-40B4-BE49-F238E27FC236}">
                  <a16:creationId xmlns:a16="http://schemas.microsoft.com/office/drawing/2014/main" id="{823E3781-F9E5-AB84-42F0-BA2D61B2C15D}"/>
                </a:ext>
              </a:extLst>
            </p:cNvPr>
            <p:cNvSpPr/>
            <p:nvPr/>
          </p:nvSpPr>
          <p:spPr>
            <a:xfrm>
              <a:off x="7590630" y="2752220"/>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37" name="Rounded Rectangle 2">
              <a:extLst>
                <a:ext uri="{FF2B5EF4-FFF2-40B4-BE49-F238E27FC236}">
                  <a16:creationId xmlns:a16="http://schemas.microsoft.com/office/drawing/2014/main" id="{DBB12D8B-E5A8-81E8-C75C-8439ECE65113}"/>
                </a:ext>
              </a:extLst>
            </p:cNvPr>
            <p:cNvSpPr/>
            <p:nvPr/>
          </p:nvSpPr>
          <p:spPr>
            <a:xfrm>
              <a:off x="7602309" y="2074097"/>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38" name="Picture 60">
              <a:extLst>
                <a:ext uri="{FF2B5EF4-FFF2-40B4-BE49-F238E27FC236}">
                  <a16:creationId xmlns:a16="http://schemas.microsoft.com/office/drawing/2014/main" id="{3C3F9B3E-2530-80FF-9354-68616E2F09F1}"/>
                </a:ext>
              </a:extLst>
            </p:cNvPr>
            <p:cNvPicPr>
              <a:picLocks noChangeAspect="1"/>
            </p:cNvPicPr>
            <p:nvPr/>
          </p:nvPicPr>
          <p:blipFill>
            <a:blip r:embed="rId4"/>
            <a:stretch>
              <a:fillRect/>
            </a:stretch>
          </p:blipFill>
          <p:spPr>
            <a:xfrm>
              <a:off x="7629252" y="3465103"/>
              <a:ext cx="493802" cy="473249"/>
            </a:xfrm>
            <a:prstGeom prst="rect">
              <a:avLst/>
            </a:prstGeom>
          </p:spPr>
        </p:pic>
        <p:sp>
          <p:nvSpPr>
            <p:cNvPr id="39" name="Rounded Rectangle 2">
              <a:extLst>
                <a:ext uri="{FF2B5EF4-FFF2-40B4-BE49-F238E27FC236}">
                  <a16:creationId xmlns:a16="http://schemas.microsoft.com/office/drawing/2014/main" id="{0CF55D74-8D76-ED30-03BB-0ADCEB3EE1B9}"/>
                </a:ext>
              </a:extLst>
            </p:cNvPr>
            <p:cNvSpPr/>
            <p:nvPr/>
          </p:nvSpPr>
          <p:spPr>
            <a:xfrm>
              <a:off x="7590630" y="3437786"/>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40" name="Parentesi graffa aperta 39">
              <a:extLst>
                <a:ext uri="{FF2B5EF4-FFF2-40B4-BE49-F238E27FC236}">
                  <a16:creationId xmlns:a16="http://schemas.microsoft.com/office/drawing/2014/main" id="{36FB1387-E26C-BFC0-DFF2-75800D9D46A4}"/>
                </a:ext>
              </a:extLst>
            </p:cNvPr>
            <p:cNvSpPr/>
            <p:nvPr/>
          </p:nvSpPr>
          <p:spPr>
            <a:xfrm>
              <a:off x="7292865" y="2074097"/>
              <a:ext cx="163462" cy="1896486"/>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41" name="CasellaDiTesto 37">
              <a:extLst>
                <a:ext uri="{FF2B5EF4-FFF2-40B4-BE49-F238E27FC236}">
                  <a16:creationId xmlns:a16="http://schemas.microsoft.com/office/drawing/2014/main" id="{DCF056ED-5BC8-3226-F118-EE22D5B93E6C}"/>
                </a:ext>
              </a:extLst>
            </p:cNvPr>
            <p:cNvSpPr txBox="1"/>
            <p:nvPr/>
          </p:nvSpPr>
          <p:spPr>
            <a:xfrm>
              <a:off x="8252909" y="4139141"/>
              <a:ext cx="276751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Satellite (UO): Prescrittore</a:t>
              </a:r>
              <a:endParaRPr lang="it-IT" sz="1200" b="1" dirty="0">
                <a:solidFill>
                  <a:schemeClr val="accent5">
                    <a:lumMod val="25000"/>
                  </a:schemeClr>
                </a:solidFill>
                <a:latin typeface="Century Gothic" panose="020B0502020202020204" pitchFamily="34" charset="0"/>
                <a:cs typeface="Calibri"/>
              </a:endParaRPr>
            </a:p>
          </p:txBody>
        </p:sp>
        <p:sp>
          <p:nvSpPr>
            <p:cNvPr id="42" name="CasellaDiTesto 38">
              <a:extLst>
                <a:ext uri="{FF2B5EF4-FFF2-40B4-BE49-F238E27FC236}">
                  <a16:creationId xmlns:a16="http://schemas.microsoft.com/office/drawing/2014/main" id="{014A0D09-9DA5-A85D-EC26-752CA9B330DD}"/>
                </a:ext>
              </a:extLst>
            </p:cNvPr>
            <p:cNvSpPr txBox="1"/>
            <p:nvPr/>
          </p:nvSpPr>
          <p:spPr>
            <a:xfrm>
              <a:off x="8252909" y="4841884"/>
              <a:ext cx="2481761"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Satellite (UO)</a:t>
              </a:r>
              <a:endParaRPr lang="it-IT" sz="1100" dirty="0">
                <a:latin typeface="Century Gothic" panose="020B0502020202020204" pitchFamily="34" charset="0"/>
                <a:cs typeface="Arial" panose="020B0604020202020204" pitchFamily="34" charset="0"/>
              </a:endParaRPr>
            </a:p>
          </p:txBody>
        </p:sp>
        <p:pic>
          <p:nvPicPr>
            <p:cNvPr id="43" name="Immagine 42">
              <a:extLst>
                <a:ext uri="{FF2B5EF4-FFF2-40B4-BE49-F238E27FC236}">
                  <a16:creationId xmlns:a16="http://schemas.microsoft.com/office/drawing/2014/main" id="{85D6486C-108F-25F5-B139-B17359199690}"/>
                </a:ext>
              </a:extLst>
            </p:cNvPr>
            <p:cNvPicPr>
              <a:picLocks noChangeAspect="1"/>
            </p:cNvPicPr>
            <p:nvPr/>
          </p:nvPicPr>
          <p:blipFill>
            <a:blip r:embed="rId2"/>
            <a:stretch>
              <a:fillRect/>
            </a:stretch>
          </p:blipFill>
          <p:spPr>
            <a:xfrm>
              <a:off x="7698733" y="4339079"/>
              <a:ext cx="364710" cy="362401"/>
            </a:xfrm>
            <a:prstGeom prst="rect">
              <a:avLst/>
            </a:prstGeom>
          </p:spPr>
        </p:pic>
        <p:pic>
          <p:nvPicPr>
            <p:cNvPr id="44" name="Immagine 43">
              <a:extLst>
                <a:ext uri="{FF2B5EF4-FFF2-40B4-BE49-F238E27FC236}">
                  <a16:creationId xmlns:a16="http://schemas.microsoft.com/office/drawing/2014/main" id="{A708D361-8213-9E26-1582-D3405A36AC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486" y="5025031"/>
              <a:ext cx="351513" cy="363226"/>
            </a:xfrm>
            <a:prstGeom prst="rect">
              <a:avLst/>
            </a:prstGeom>
          </p:spPr>
        </p:pic>
        <p:sp>
          <p:nvSpPr>
            <p:cNvPr id="45" name="Rounded Rectangle 2">
              <a:extLst>
                <a:ext uri="{FF2B5EF4-FFF2-40B4-BE49-F238E27FC236}">
                  <a16:creationId xmlns:a16="http://schemas.microsoft.com/office/drawing/2014/main" id="{77FDC91A-8DB0-9D49-8FBA-05A113D6E2CF}"/>
                </a:ext>
              </a:extLst>
            </p:cNvPr>
            <p:cNvSpPr/>
            <p:nvPr/>
          </p:nvSpPr>
          <p:spPr>
            <a:xfrm>
              <a:off x="7590634" y="4942983"/>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46" name="Rounded Rectangle 2">
              <a:extLst>
                <a:ext uri="{FF2B5EF4-FFF2-40B4-BE49-F238E27FC236}">
                  <a16:creationId xmlns:a16="http://schemas.microsoft.com/office/drawing/2014/main" id="{A18AAD57-9A21-19C0-8EF7-A6D600200B41}"/>
                </a:ext>
              </a:extLst>
            </p:cNvPr>
            <p:cNvSpPr/>
            <p:nvPr/>
          </p:nvSpPr>
          <p:spPr>
            <a:xfrm>
              <a:off x="7602313" y="4264860"/>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47" name="Picture 60">
              <a:extLst>
                <a:ext uri="{FF2B5EF4-FFF2-40B4-BE49-F238E27FC236}">
                  <a16:creationId xmlns:a16="http://schemas.microsoft.com/office/drawing/2014/main" id="{E53174DF-D79E-C269-35ED-7E670C44E861}"/>
                </a:ext>
              </a:extLst>
            </p:cNvPr>
            <p:cNvPicPr>
              <a:picLocks noChangeAspect="1"/>
            </p:cNvPicPr>
            <p:nvPr/>
          </p:nvPicPr>
          <p:blipFill>
            <a:blip r:embed="rId4"/>
            <a:stretch>
              <a:fillRect/>
            </a:stretch>
          </p:blipFill>
          <p:spPr>
            <a:xfrm>
              <a:off x="7629256" y="5655866"/>
              <a:ext cx="493802" cy="473249"/>
            </a:xfrm>
            <a:prstGeom prst="rect">
              <a:avLst/>
            </a:prstGeom>
          </p:spPr>
        </p:pic>
        <p:sp>
          <p:nvSpPr>
            <p:cNvPr id="48" name="Rounded Rectangle 2">
              <a:extLst>
                <a:ext uri="{FF2B5EF4-FFF2-40B4-BE49-F238E27FC236}">
                  <a16:creationId xmlns:a16="http://schemas.microsoft.com/office/drawing/2014/main" id="{FC3B8FBF-784C-D7A4-581D-318F549BF782}"/>
                </a:ext>
              </a:extLst>
            </p:cNvPr>
            <p:cNvSpPr/>
            <p:nvPr/>
          </p:nvSpPr>
          <p:spPr>
            <a:xfrm>
              <a:off x="7590634" y="5628549"/>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49" name="Parentesi graffa aperta 48">
              <a:extLst>
                <a:ext uri="{FF2B5EF4-FFF2-40B4-BE49-F238E27FC236}">
                  <a16:creationId xmlns:a16="http://schemas.microsoft.com/office/drawing/2014/main" id="{E6AE8A6E-8CBF-193C-BE98-D11B322247B8}"/>
                </a:ext>
              </a:extLst>
            </p:cNvPr>
            <p:cNvSpPr/>
            <p:nvPr/>
          </p:nvSpPr>
          <p:spPr>
            <a:xfrm>
              <a:off x="7292869" y="4264860"/>
              <a:ext cx="163462" cy="1896486"/>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50" name="CasellaDiTesto 46">
              <a:extLst>
                <a:ext uri="{FF2B5EF4-FFF2-40B4-BE49-F238E27FC236}">
                  <a16:creationId xmlns:a16="http://schemas.microsoft.com/office/drawing/2014/main" id="{0C3BDADE-33C7-C9E7-BAB0-694FC416C7B4}"/>
                </a:ext>
              </a:extLst>
            </p:cNvPr>
            <p:cNvSpPr txBox="1"/>
            <p:nvPr/>
          </p:nvSpPr>
          <p:spPr>
            <a:xfrm>
              <a:off x="6776007" y="2878065"/>
              <a:ext cx="551363"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HUB</a:t>
              </a:r>
              <a:endParaRPr lang="it-IT" sz="1200" b="1" dirty="0">
                <a:solidFill>
                  <a:schemeClr val="accent5">
                    <a:lumMod val="25000"/>
                  </a:schemeClr>
                </a:solidFill>
                <a:latin typeface="Century Gothic" panose="020B0502020202020204" pitchFamily="34" charset="0"/>
                <a:cs typeface="Calibri"/>
              </a:endParaRPr>
            </a:p>
          </p:txBody>
        </p:sp>
        <p:sp>
          <p:nvSpPr>
            <p:cNvPr id="51" name="CasellaDiTesto 48">
              <a:extLst>
                <a:ext uri="{FF2B5EF4-FFF2-40B4-BE49-F238E27FC236}">
                  <a16:creationId xmlns:a16="http://schemas.microsoft.com/office/drawing/2014/main" id="{31E7CA74-DAF1-765A-8100-2A3A5C9F27E2}"/>
                </a:ext>
              </a:extLst>
            </p:cNvPr>
            <p:cNvSpPr txBox="1"/>
            <p:nvPr/>
          </p:nvSpPr>
          <p:spPr>
            <a:xfrm>
              <a:off x="8252909" y="5545079"/>
              <a:ext cx="3243765"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sp>
          <p:nvSpPr>
            <p:cNvPr id="52" name="CasellaDiTesto 49">
              <a:extLst>
                <a:ext uri="{FF2B5EF4-FFF2-40B4-BE49-F238E27FC236}">
                  <a16:creationId xmlns:a16="http://schemas.microsoft.com/office/drawing/2014/main" id="{68409999-78BF-E297-087F-1DCC236D62FA}"/>
                </a:ext>
              </a:extLst>
            </p:cNvPr>
            <p:cNvSpPr txBox="1"/>
            <p:nvPr/>
          </p:nvSpPr>
          <p:spPr>
            <a:xfrm>
              <a:off x="8252909" y="2732755"/>
              <a:ext cx="2274161"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HUB (UO)</a:t>
              </a:r>
              <a:endParaRPr lang="it-IT" sz="1100" dirty="0">
                <a:latin typeface="Century Gothic" panose="020B0502020202020204" pitchFamily="34" charset="0"/>
                <a:cs typeface="Arial" panose="020B0604020202020204" pitchFamily="34" charset="0"/>
              </a:endParaRPr>
            </a:p>
          </p:txBody>
        </p:sp>
        <p:sp>
          <p:nvSpPr>
            <p:cNvPr id="53" name="CasellaDiTesto 50">
              <a:extLst>
                <a:ext uri="{FF2B5EF4-FFF2-40B4-BE49-F238E27FC236}">
                  <a16:creationId xmlns:a16="http://schemas.microsoft.com/office/drawing/2014/main" id="{3B38937F-A8AE-C2B3-1C85-98B4243E24BF}"/>
                </a:ext>
              </a:extLst>
            </p:cNvPr>
            <p:cNvSpPr txBox="1"/>
            <p:nvPr/>
          </p:nvSpPr>
          <p:spPr>
            <a:xfrm>
              <a:off x="8252909" y="3435948"/>
              <a:ext cx="3129460"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sp>
          <p:nvSpPr>
            <p:cNvPr id="54" name="CasellaDiTesto 53">
              <a:extLst>
                <a:ext uri="{FF2B5EF4-FFF2-40B4-BE49-F238E27FC236}">
                  <a16:creationId xmlns:a16="http://schemas.microsoft.com/office/drawing/2014/main" id="{EA8907B3-64B0-693E-D8C2-ADFF91E18E3A}"/>
                </a:ext>
              </a:extLst>
            </p:cNvPr>
            <p:cNvSpPr txBox="1"/>
            <p:nvPr/>
          </p:nvSpPr>
          <p:spPr>
            <a:xfrm>
              <a:off x="8252909" y="2030012"/>
              <a:ext cx="3529513"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HUB (UO): Certificatore e Prescrittore</a:t>
              </a:r>
              <a:endParaRPr lang="it-IT" sz="1200" b="1" dirty="0">
                <a:solidFill>
                  <a:schemeClr val="accent5">
                    <a:lumMod val="25000"/>
                  </a:schemeClr>
                </a:solidFill>
                <a:latin typeface="Century Gothic" panose="020B0502020202020204" pitchFamily="34" charset="0"/>
                <a:cs typeface="Calibri"/>
              </a:endParaRPr>
            </a:p>
          </p:txBody>
        </p:sp>
      </p:grpSp>
      <p:sp>
        <p:nvSpPr>
          <p:cNvPr id="5" name="Rettangolo 4">
            <a:extLst>
              <a:ext uri="{FF2B5EF4-FFF2-40B4-BE49-F238E27FC236}">
                <a16:creationId xmlns:a16="http://schemas.microsoft.com/office/drawing/2014/main" id="{7D411C9B-6047-B2C5-79E6-3AA3F4DFAA09}"/>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rPr>
              <a:t>Rete Semplice</a:t>
            </a:r>
            <a:endParaRPr lang="it-IT" sz="2400">
              <a:solidFill>
                <a:srgbClr val="000000"/>
              </a:solidFill>
            </a:endParaRPr>
          </a:p>
          <a:p>
            <a:pPr algn="ctr"/>
            <a:endParaRPr lang="en-GB" sz="2000" b="1">
              <a:solidFill>
                <a:srgbClr val="003D6A"/>
              </a:solidFill>
              <a:cs typeface="Arial"/>
            </a:endParaRPr>
          </a:p>
        </p:txBody>
      </p:sp>
      <p:sp>
        <p:nvSpPr>
          <p:cNvPr id="6" name="Rettangolo 5">
            <a:extLst>
              <a:ext uri="{FF2B5EF4-FFF2-40B4-BE49-F238E27FC236}">
                <a16:creationId xmlns:a16="http://schemas.microsoft.com/office/drawing/2014/main" id="{87B51086-AEE5-24F5-3790-9ABB9BD68F7D}"/>
              </a:ext>
            </a:extLst>
          </p:cNvPr>
          <p:cNvSpPr/>
          <p:nvPr/>
        </p:nvSpPr>
        <p:spPr>
          <a:xfrm>
            <a:off x="315173" y="1605597"/>
            <a:ext cx="5012896"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L’organizzazione territoriale all’interno del Sistema di Gestione delle Malattie Rare coinvolge utenti operanti in Reti Semplici. In particolare, la Rete Normale o Rete Semplice è composta da due tipologie di strutture:</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HUB</a:t>
            </a:r>
            <a:r>
              <a:rPr lang="it-IT" sz="1400">
                <a:cs typeface="Arial"/>
              </a:rPr>
              <a:t>” sono quelli più completi e specializzati, con una maggiore expertise e sono abilitati sia alla certificazione della malattia rara che alla prescrizione del farmaco/piano terapeutico</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SATELLITE</a:t>
            </a:r>
            <a:r>
              <a:rPr lang="it-IT" sz="1400">
                <a:cs typeface="Arial"/>
              </a:rPr>
              <a:t>” sono abilitati, invece, alla sola prescrizione del farmaco/piano terapeutico e </a:t>
            </a:r>
            <a:r>
              <a:rPr lang="it-IT" sz="1400">
                <a:solidFill>
                  <a:srgbClr val="0D0D0D"/>
                </a:solidFill>
                <a:highlight>
                  <a:srgbClr val="FFFFFF"/>
                </a:highlight>
                <a:cs typeface="Arial"/>
              </a:rPr>
              <a:t>quindi non fanno parte del sistema di gestione delle malattie rare.</a:t>
            </a:r>
            <a:endParaRPr lang="it-IT" sz="1400">
              <a:cs typeface="Arial"/>
            </a:endParaRPr>
          </a:p>
        </p:txBody>
      </p:sp>
    </p:spTree>
    <p:extLst>
      <p:ext uri="{BB962C8B-B14F-4D97-AF65-F5344CB8AC3E}">
        <p14:creationId xmlns:p14="http://schemas.microsoft.com/office/powerpoint/2010/main" val="1157445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907DFBFB-9F22-E86E-CE5F-7B605DD5E03E}"/>
              </a:ext>
            </a:extLst>
          </p:cNvPr>
          <p:cNvSpPr txBox="1"/>
          <p:nvPr/>
        </p:nvSpPr>
        <p:spPr>
          <a:xfrm>
            <a:off x="1221953" y="184289"/>
            <a:ext cx="941063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03 - Modello Organizzativo 2/2</a:t>
            </a:r>
          </a:p>
          <a:p>
            <a:pPr algn="l"/>
            <a:endParaRPr lang="it-IT">
              <a:cs typeface="Arial"/>
            </a:endParaRPr>
          </a:p>
        </p:txBody>
      </p:sp>
      <p:cxnSp>
        <p:nvCxnSpPr>
          <p:cNvPr id="3" name="Connettore diritto 2">
            <a:extLst>
              <a:ext uri="{FF2B5EF4-FFF2-40B4-BE49-F238E27FC236}">
                <a16:creationId xmlns:a16="http://schemas.microsoft.com/office/drawing/2014/main" id="{48B12119-A211-6CAA-8AF1-FF70DAC9C8F1}"/>
              </a:ext>
            </a:extLst>
          </p:cNvPr>
          <p:cNvCxnSpPr>
            <a:cxnSpLocks/>
          </p:cNvCxnSpPr>
          <p:nvPr/>
        </p:nvCxnSpPr>
        <p:spPr>
          <a:xfrm>
            <a:off x="6096000" y="1364452"/>
            <a:ext cx="0" cy="472461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4" name="Rectangle 202">
            <a:extLst>
              <a:ext uri="{FF2B5EF4-FFF2-40B4-BE49-F238E27FC236}">
                <a16:creationId xmlns:a16="http://schemas.microsoft.com/office/drawing/2014/main" id="{CCEBCB51-E2A9-E483-B4D8-4F14C6B5FACE}"/>
              </a:ext>
            </a:extLst>
          </p:cNvPr>
          <p:cNvSpPr/>
          <p:nvPr/>
        </p:nvSpPr>
        <p:spPr bwMode="gray">
          <a:xfrm>
            <a:off x="6448427" y="1387128"/>
            <a:ext cx="5333991" cy="257184"/>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Rete Complessa</a:t>
            </a:r>
            <a:endParaRPr lang="en-US" sz="1400" b="1" dirty="0">
              <a:solidFill>
                <a:schemeClr val="bg1"/>
              </a:solidFill>
              <a:latin typeface="Century Gothic" panose="020B0502020202020204" pitchFamily="34" charset="0"/>
              <a:cs typeface="Calibri" panose="020F0502020204030204" pitchFamily="34" charset="0"/>
            </a:endParaRPr>
          </a:p>
        </p:txBody>
      </p:sp>
      <p:grpSp>
        <p:nvGrpSpPr>
          <p:cNvPr id="5" name="Gruppo 4">
            <a:extLst>
              <a:ext uri="{FF2B5EF4-FFF2-40B4-BE49-F238E27FC236}">
                <a16:creationId xmlns:a16="http://schemas.microsoft.com/office/drawing/2014/main" id="{CA0DA6AC-51C6-DF9B-675C-89AE5ACA2235}"/>
              </a:ext>
            </a:extLst>
          </p:cNvPr>
          <p:cNvGrpSpPr/>
          <p:nvPr/>
        </p:nvGrpSpPr>
        <p:grpSpPr>
          <a:xfrm>
            <a:off x="6561816" y="1871890"/>
            <a:ext cx="4506234" cy="4324946"/>
            <a:chOff x="6561816" y="1871890"/>
            <a:chExt cx="4506234" cy="4324946"/>
          </a:xfrm>
        </p:grpSpPr>
        <p:sp>
          <p:nvSpPr>
            <p:cNvPr id="43" name="CasellaDiTesto 62">
              <a:extLst>
                <a:ext uri="{FF2B5EF4-FFF2-40B4-BE49-F238E27FC236}">
                  <a16:creationId xmlns:a16="http://schemas.microsoft.com/office/drawing/2014/main" id="{F1A69D9B-69CC-47A8-A007-6D19B00E4D9B}"/>
                </a:ext>
              </a:extLst>
            </p:cNvPr>
            <p:cNvSpPr txBox="1"/>
            <p:nvPr/>
          </p:nvSpPr>
          <p:spPr>
            <a:xfrm>
              <a:off x="8162405" y="4707803"/>
              <a:ext cx="2278333" cy="218279"/>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Satellite (UO): Prescrittore</a:t>
              </a:r>
              <a:endParaRPr lang="it-IT" sz="1200" b="1" dirty="0">
                <a:solidFill>
                  <a:schemeClr val="accent5">
                    <a:lumMod val="25000"/>
                  </a:schemeClr>
                </a:solidFill>
                <a:latin typeface="Century Gothic" panose="020B0502020202020204" pitchFamily="34" charset="0"/>
                <a:cs typeface="Calibri"/>
              </a:endParaRPr>
            </a:p>
          </p:txBody>
        </p:sp>
        <p:sp>
          <p:nvSpPr>
            <p:cNvPr id="44" name="CasellaDiTesto 63">
              <a:extLst>
                <a:ext uri="{FF2B5EF4-FFF2-40B4-BE49-F238E27FC236}">
                  <a16:creationId xmlns:a16="http://schemas.microsoft.com/office/drawing/2014/main" id="{9441E90E-B9F3-072A-D08F-B6B1256FCC9F}"/>
                </a:ext>
              </a:extLst>
            </p:cNvPr>
            <p:cNvSpPr txBox="1"/>
            <p:nvPr/>
          </p:nvSpPr>
          <p:spPr>
            <a:xfrm>
              <a:off x="8162405" y="5143493"/>
              <a:ext cx="2043091"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Satellite (UO)</a:t>
              </a:r>
              <a:endParaRPr lang="it-IT" sz="1100" dirty="0">
                <a:latin typeface="Century Gothic" panose="020B0502020202020204" pitchFamily="34" charset="0"/>
                <a:cs typeface="Arial" panose="020B0604020202020204" pitchFamily="34" charset="0"/>
              </a:endParaRPr>
            </a:p>
          </p:txBody>
        </p:sp>
        <p:pic>
          <p:nvPicPr>
            <p:cNvPr id="45" name="Immagine 44">
              <a:extLst>
                <a:ext uri="{FF2B5EF4-FFF2-40B4-BE49-F238E27FC236}">
                  <a16:creationId xmlns:a16="http://schemas.microsoft.com/office/drawing/2014/main" id="{DB5AE896-8AEF-1EE3-D0D0-5B267B9B60D4}"/>
                </a:ext>
              </a:extLst>
            </p:cNvPr>
            <p:cNvPicPr>
              <a:picLocks noChangeAspect="1"/>
            </p:cNvPicPr>
            <p:nvPr/>
          </p:nvPicPr>
          <p:blipFill>
            <a:blip r:embed="rId2"/>
            <a:stretch>
              <a:fillRect/>
            </a:stretch>
          </p:blipFill>
          <p:spPr>
            <a:xfrm>
              <a:off x="7706183" y="4743166"/>
              <a:ext cx="300245" cy="288539"/>
            </a:xfrm>
            <a:prstGeom prst="rect">
              <a:avLst/>
            </a:prstGeom>
          </p:spPr>
        </p:pic>
        <p:pic>
          <p:nvPicPr>
            <p:cNvPr id="46" name="Immagine 45">
              <a:extLst>
                <a:ext uri="{FF2B5EF4-FFF2-40B4-BE49-F238E27FC236}">
                  <a16:creationId xmlns:a16="http://schemas.microsoft.com/office/drawing/2014/main" id="{7E78889B-A178-E9A6-3FB6-2AC28EADD1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9" y="5289313"/>
              <a:ext cx="289380" cy="289196"/>
            </a:xfrm>
            <a:prstGeom prst="rect">
              <a:avLst/>
            </a:prstGeom>
          </p:spPr>
        </p:pic>
        <p:sp>
          <p:nvSpPr>
            <p:cNvPr id="47" name="Rounded Rectangle 2">
              <a:extLst>
                <a:ext uri="{FF2B5EF4-FFF2-40B4-BE49-F238E27FC236}">
                  <a16:creationId xmlns:a16="http://schemas.microsoft.com/office/drawing/2014/main" id="{C4DCD554-7FAB-E925-8D65-9F51E819FBAB}"/>
                </a:ext>
              </a:extLst>
            </p:cNvPr>
            <p:cNvSpPr/>
            <p:nvPr/>
          </p:nvSpPr>
          <p:spPr>
            <a:xfrm>
              <a:off x="7617192" y="5223987"/>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48" name="Rounded Rectangle 2">
              <a:extLst>
                <a:ext uri="{FF2B5EF4-FFF2-40B4-BE49-F238E27FC236}">
                  <a16:creationId xmlns:a16="http://schemas.microsoft.com/office/drawing/2014/main" id="{B452191A-83C3-C812-0E73-EEB9618C1531}"/>
                </a:ext>
              </a:extLst>
            </p:cNvPr>
            <p:cNvSpPr/>
            <p:nvPr/>
          </p:nvSpPr>
          <p:spPr>
            <a:xfrm>
              <a:off x="7626806" y="4684074"/>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49" name="Picture 60">
              <a:extLst>
                <a:ext uri="{FF2B5EF4-FFF2-40B4-BE49-F238E27FC236}">
                  <a16:creationId xmlns:a16="http://schemas.microsoft.com/office/drawing/2014/main" id="{3965D404-A413-372C-2A76-4551D830EDCF}"/>
                </a:ext>
              </a:extLst>
            </p:cNvPr>
            <p:cNvPicPr>
              <a:picLocks noChangeAspect="1"/>
            </p:cNvPicPr>
            <p:nvPr/>
          </p:nvPicPr>
          <p:blipFill>
            <a:blip r:embed="rId4"/>
            <a:stretch>
              <a:fillRect/>
            </a:stretch>
          </p:blipFill>
          <p:spPr>
            <a:xfrm>
              <a:off x="7648987" y="5791576"/>
              <a:ext cx="406519" cy="376795"/>
            </a:xfrm>
            <a:prstGeom prst="rect">
              <a:avLst/>
            </a:prstGeom>
          </p:spPr>
        </p:pic>
        <p:sp>
          <p:nvSpPr>
            <p:cNvPr id="50" name="Rounded Rectangle 2">
              <a:extLst>
                <a:ext uri="{FF2B5EF4-FFF2-40B4-BE49-F238E27FC236}">
                  <a16:creationId xmlns:a16="http://schemas.microsoft.com/office/drawing/2014/main" id="{40D88C62-9948-2B63-0773-82D92C784B05}"/>
                </a:ext>
              </a:extLst>
            </p:cNvPr>
            <p:cNvSpPr/>
            <p:nvPr/>
          </p:nvSpPr>
          <p:spPr>
            <a:xfrm>
              <a:off x="7617192" y="5769826"/>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51" name="Parentesi graffa aperta 50">
              <a:extLst>
                <a:ext uri="{FF2B5EF4-FFF2-40B4-BE49-F238E27FC236}">
                  <a16:creationId xmlns:a16="http://schemas.microsoft.com/office/drawing/2014/main" id="{EF97D636-B615-AA32-D175-02D7E209A0AC}"/>
                </a:ext>
              </a:extLst>
            </p:cNvPr>
            <p:cNvSpPr/>
            <p:nvPr/>
          </p:nvSpPr>
          <p:spPr>
            <a:xfrm>
              <a:off x="7372059" y="4684074"/>
              <a:ext cx="134569" cy="15099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52" name="CasellaDiTesto 71">
              <a:extLst>
                <a:ext uri="{FF2B5EF4-FFF2-40B4-BE49-F238E27FC236}">
                  <a16:creationId xmlns:a16="http://schemas.microsoft.com/office/drawing/2014/main" id="{CF05BF1C-F57C-8A2C-4DE9-89B16951F2E7}"/>
                </a:ext>
              </a:extLst>
            </p:cNvPr>
            <p:cNvSpPr txBox="1"/>
            <p:nvPr/>
          </p:nvSpPr>
          <p:spPr>
            <a:xfrm>
              <a:off x="6561816" y="5324182"/>
              <a:ext cx="944808"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SATELLITE</a:t>
              </a:r>
              <a:endParaRPr lang="it-IT" sz="1200" b="1" dirty="0">
                <a:solidFill>
                  <a:schemeClr val="accent5">
                    <a:lumMod val="25000"/>
                  </a:schemeClr>
                </a:solidFill>
                <a:latin typeface="Century Gothic" panose="020B0502020202020204" pitchFamily="34" charset="0"/>
                <a:cs typeface="Calibri"/>
              </a:endParaRPr>
            </a:p>
          </p:txBody>
        </p:sp>
        <p:sp>
          <p:nvSpPr>
            <p:cNvPr id="53" name="CasellaDiTesto 72">
              <a:extLst>
                <a:ext uri="{FF2B5EF4-FFF2-40B4-BE49-F238E27FC236}">
                  <a16:creationId xmlns:a16="http://schemas.microsoft.com/office/drawing/2014/main" id="{871CAF8D-C213-BE10-1445-561BF6518FF1}"/>
                </a:ext>
              </a:extLst>
            </p:cNvPr>
            <p:cNvSpPr txBox="1"/>
            <p:nvPr/>
          </p:nvSpPr>
          <p:spPr>
            <a:xfrm>
              <a:off x="8162405" y="5703368"/>
              <a:ext cx="2670405"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grpSp>
          <p:nvGrpSpPr>
            <p:cNvPr id="54" name="Gruppo 53">
              <a:extLst>
                <a:ext uri="{FF2B5EF4-FFF2-40B4-BE49-F238E27FC236}">
                  <a16:creationId xmlns:a16="http://schemas.microsoft.com/office/drawing/2014/main" id="{1164FB75-1A29-1C19-A75D-441B0FB88506}"/>
                </a:ext>
              </a:extLst>
            </p:cNvPr>
            <p:cNvGrpSpPr/>
            <p:nvPr/>
          </p:nvGrpSpPr>
          <p:grpSpPr>
            <a:xfrm>
              <a:off x="6747731" y="3028540"/>
              <a:ext cx="4320319" cy="1547862"/>
              <a:chOff x="6747731" y="3028540"/>
              <a:chExt cx="4320319" cy="1547862"/>
            </a:xfrm>
          </p:grpSpPr>
          <p:pic>
            <p:nvPicPr>
              <p:cNvPr id="64" name="Immagine 63">
                <a:extLst>
                  <a:ext uri="{FF2B5EF4-FFF2-40B4-BE49-F238E27FC236}">
                    <a16:creationId xmlns:a16="http://schemas.microsoft.com/office/drawing/2014/main" id="{49E31F3F-FAA3-6FD9-CBCC-57C31F032423}"/>
                  </a:ext>
                </a:extLst>
              </p:cNvPr>
              <p:cNvPicPr>
                <a:picLocks noChangeAspect="1"/>
              </p:cNvPicPr>
              <p:nvPr/>
            </p:nvPicPr>
            <p:blipFill>
              <a:blip r:embed="rId2"/>
              <a:stretch>
                <a:fillRect/>
              </a:stretch>
            </p:blipFill>
            <p:spPr>
              <a:xfrm>
                <a:off x="7706180" y="3122732"/>
                <a:ext cx="300245" cy="288539"/>
              </a:xfrm>
              <a:prstGeom prst="rect">
                <a:avLst/>
              </a:prstGeom>
            </p:spPr>
          </p:pic>
          <p:pic>
            <p:nvPicPr>
              <p:cNvPr id="65" name="Immagine 64">
                <a:extLst>
                  <a:ext uri="{FF2B5EF4-FFF2-40B4-BE49-F238E27FC236}">
                    <a16:creationId xmlns:a16="http://schemas.microsoft.com/office/drawing/2014/main" id="{A5FDA9A9-C0E9-FA69-722F-35E5B74AD0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6" y="3668879"/>
                <a:ext cx="289380" cy="289196"/>
              </a:xfrm>
              <a:prstGeom prst="rect">
                <a:avLst/>
              </a:prstGeom>
            </p:spPr>
          </p:pic>
          <p:sp>
            <p:nvSpPr>
              <p:cNvPr id="66" name="Rounded Rectangle 2">
                <a:extLst>
                  <a:ext uri="{FF2B5EF4-FFF2-40B4-BE49-F238E27FC236}">
                    <a16:creationId xmlns:a16="http://schemas.microsoft.com/office/drawing/2014/main" id="{F0921769-A161-F28F-FC98-582E21D7CEFC}"/>
                  </a:ext>
                </a:extLst>
              </p:cNvPr>
              <p:cNvSpPr/>
              <p:nvPr/>
            </p:nvSpPr>
            <p:spPr>
              <a:xfrm>
                <a:off x="7617188" y="3603553"/>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67" name="Rounded Rectangle 2">
                <a:extLst>
                  <a:ext uri="{FF2B5EF4-FFF2-40B4-BE49-F238E27FC236}">
                    <a16:creationId xmlns:a16="http://schemas.microsoft.com/office/drawing/2014/main" id="{45B27A5D-4FEB-409F-99A2-9420AB920C83}"/>
                  </a:ext>
                </a:extLst>
              </p:cNvPr>
              <p:cNvSpPr/>
              <p:nvPr/>
            </p:nvSpPr>
            <p:spPr>
              <a:xfrm>
                <a:off x="7626803" y="3063640"/>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68" name="Picture 60">
                <a:extLst>
                  <a:ext uri="{FF2B5EF4-FFF2-40B4-BE49-F238E27FC236}">
                    <a16:creationId xmlns:a16="http://schemas.microsoft.com/office/drawing/2014/main" id="{BFA18986-C232-562B-C8C6-DC2323EA3F51}"/>
                  </a:ext>
                </a:extLst>
              </p:cNvPr>
              <p:cNvPicPr>
                <a:picLocks noChangeAspect="1"/>
              </p:cNvPicPr>
              <p:nvPr/>
            </p:nvPicPr>
            <p:blipFill>
              <a:blip r:embed="rId4"/>
              <a:stretch>
                <a:fillRect/>
              </a:stretch>
            </p:blipFill>
            <p:spPr>
              <a:xfrm>
                <a:off x="7648984" y="4171142"/>
                <a:ext cx="406519" cy="376795"/>
              </a:xfrm>
              <a:prstGeom prst="rect">
                <a:avLst/>
              </a:prstGeom>
            </p:spPr>
          </p:pic>
          <p:sp>
            <p:nvSpPr>
              <p:cNvPr id="69" name="Rounded Rectangle 2">
                <a:extLst>
                  <a:ext uri="{FF2B5EF4-FFF2-40B4-BE49-F238E27FC236}">
                    <a16:creationId xmlns:a16="http://schemas.microsoft.com/office/drawing/2014/main" id="{AA51A0B2-0637-CC75-1463-613526A1246E}"/>
                  </a:ext>
                </a:extLst>
              </p:cNvPr>
              <p:cNvSpPr/>
              <p:nvPr/>
            </p:nvSpPr>
            <p:spPr>
              <a:xfrm>
                <a:off x="7617188" y="4149392"/>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70" name="Parentesi graffa aperta 69">
                <a:extLst>
                  <a:ext uri="{FF2B5EF4-FFF2-40B4-BE49-F238E27FC236}">
                    <a16:creationId xmlns:a16="http://schemas.microsoft.com/office/drawing/2014/main" id="{B8EC63A4-0EC2-01B9-89D9-754EEF497DAE}"/>
                  </a:ext>
                </a:extLst>
              </p:cNvPr>
              <p:cNvSpPr/>
              <p:nvPr/>
            </p:nvSpPr>
            <p:spPr>
              <a:xfrm>
                <a:off x="7372055" y="3063640"/>
                <a:ext cx="134569" cy="15099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71" name="CasellaDiTesto 90">
                <a:extLst>
                  <a:ext uri="{FF2B5EF4-FFF2-40B4-BE49-F238E27FC236}">
                    <a16:creationId xmlns:a16="http://schemas.microsoft.com/office/drawing/2014/main" id="{E7E8BDA9-0275-B3A1-FEFE-45DF4FBB44CF}"/>
                  </a:ext>
                </a:extLst>
              </p:cNvPr>
              <p:cNvSpPr txBox="1"/>
              <p:nvPr/>
            </p:nvSpPr>
            <p:spPr>
              <a:xfrm>
                <a:off x="6747731" y="3703749"/>
                <a:ext cx="65273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HUB</a:t>
                </a:r>
                <a:endParaRPr lang="it-IT" sz="1200" b="1" dirty="0">
                  <a:solidFill>
                    <a:schemeClr val="accent5">
                      <a:lumMod val="25000"/>
                    </a:schemeClr>
                  </a:solidFill>
                  <a:latin typeface="Century Gothic" panose="020B0502020202020204" pitchFamily="34" charset="0"/>
                  <a:cs typeface="Calibri"/>
                </a:endParaRPr>
              </a:p>
            </p:txBody>
          </p:sp>
          <p:sp>
            <p:nvSpPr>
              <p:cNvPr id="72" name="CasellaDiTesto 91">
                <a:extLst>
                  <a:ext uri="{FF2B5EF4-FFF2-40B4-BE49-F238E27FC236}">
                    <a16:creationId xmlns:a16="http://schemas.microsoft.com/office/drawing/2014/main" id="{BAB3FF30-497E-7B72-4EA1-2F3A2897E8F7}"/>
                  </a:ext>
                </a:extLst>
              </p:cNvPr>
              <p:cNvSpPr txBox="1"/>
              <p:nvPr/>
            </p:nvSpPr>
            <p:spPr>
              <a:xfrm>
                <a:off x="8162405" y="3588055"/>
                <a:ext cx="1872186"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HUB (UO)</a:t>
                </a:r>
                <a:endParaRPr lang="it-IT" sz="1100" dirty="0">
                  <a:latin typeface="Century Gothic" panose="020B0502020202020204" pitchFamily="34" charset="0"/>
                  <a:cs typeface="Arial" panose="020B0604020202020204" pitchFamily="34" charset="0"/>
                </a:endParaRPr>
              </a:p>
            </p:txBody>
          </p:sp>
          <p:sp>
            <p:nvSpPr>
              <p:cNvPr id="73" name="CasellaDiTesto 92">
                <a:extLst>
                  <a:ext uri="{FF2B5EF4-FFF2-40B4-BE49-F238E27FC236}">
                    <a16:creationId xmlns:a16="http://schemas.microsoft.com/office/drawing/2014/main" id="{28B6B133-FCD4-4AF3-C1CF-3EFFE4466CB3}"/>
                  </a:ext>
                </a:extLst>
              </p:cNvPr>
              <p:cNvSpPr txBox="1"/>
              <p:nvPr/>
            </p:nvSpPr>
            <p:spPr>
              <a:xfrm>
                <a:off x="8162405" y="4147929"/>
                <a:ext cx="2576305"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sp>
            <p:nvSpPr>
              <p:cNvPr id="74" name="CasellaDiTesto 93">
                <a:extLst>
                  <a:ext uri="{FF2B5EF4-FFF2-40B4-BE49-F238E27FC236}">
                    <a16:creationId xmlns:a16="http://schemas.microsoft.com/office/drawing/2014/main" id="{A3378414-82F6-87F4-3485-C907289851FE}"/>
                  </a:ext>
                </a:extLst>
              </p:cNvPr>
              <p:cNvSpPr txBox="1"/>
              <p:nvPr/>
            </p:nvSpPr>
            <p:spPr>
              <a:xfrm>
                <a:off x="8162405" y="3028540"/>
                <a:ext cx="2905645" cy="218279"/>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HUB (UO): Certificatore e Prescrittore</a:t>
                </a:r>
                <a:endParaRPr lang="it-IT" sz="1200" b="1" dirty="0">
                  <a:solidFill>
                    <a:schemeClr val="accent5">
                      <a:lumMod val="25000"/>
                    </a:schemeClr>
                  </a:solidFill>
                  <a:latin typeface="Century Gothic" panose="020B0502020202020204" pitchFamily="34" charset="0"/>
                  <a:cs typeface="Calibri"/>
                </a:endParaRPr>
              </a:p>
            </p:txBody>
          </p:sp>
        </p:grpSp>
        <p:grpSp>
          <p:nvGrpSpPr>
            <p:cNvPr id="55" name="Gruppo 54">
              <a:extLst>
                <a:ext uri="{FF2B5EF4-FFF2-40B4-BE49-F238E27FC236}">
                  <a16:creationId xmlns:a16="http://schemas.microsoft.com/office/drawing/2014/main" id="{672DE941-D5DC-7F9D-D2FF-9949321D823E}"/>
                </a:ext>
              </a:extLst>
            </p:cNvPr>
            <p:cNvGrpSpPr/>
            <p:nvPr/>
          </p:nvGrpSpPr>
          <p:grpSpPr>
            <a:xfrm>
              <a:off x="6697552" y="1871890"/>
              <a:ext cx="4370498" cy="1045959"/>
              <a:chOff x="6697552" y="1871890"/>
              <a:chExt cx="4370498" cy="1045959"/>
            </a:xfrm>
          </p:grpSpPr>
          <p:pic>
            <p:nvPicPr>
              <p:cNvPr id="56" name="Immagine 55">
                <a:extLst>
                  <a:ext uri="{FF2B5EF4-FFF2-40B4-BE49-F238E27FC236}">
                    <a16:creationId xmlns:a16="http://schemas.microsoft.com/office/drawing/2014/main" id="{3A2F5EC0-2CD8-5DFA-0CC9-69833BE7A682}"/>
                  </a:ext>
                </a:extLst>
              </p:cNvPr>
              <p:cNvPicPr>
                <a:picLocks noChangeAspect="1"/>
              </p:cNvPicPr>
              <p:nvPr/>
            </p:nvPicPr>
            <p:blipFill>
              <a:blip r:embed="rId2"/>
              <a:stretch>
                <a:fillRect/>
              </a:stretch>
            </p:blipFill>
            <p:spPr>
              <a:xfrm>
                <a:off x="7706180" y="1966082"/>
                <a:ext cx="300245" cy="288539"/>
              </a:xfrm>
              <a:prstGeom prst="rect">
                <a:avLst/>
              </a:prstGeom>
            </p:spPr>
          </p:pic>
          <p:pic>
            <p:nvPicPr>
              <p:cNvPr id="57" name="Immagine 56">
                <a:extLst>
                  <a:ext uri="{FF2B5EF4-FFF2-40B4-BE49-F238E27FC236}">
                    <a16:creationId xmlns:a16="http://schemas.microsoft.com/office/drawing/2014/main" id="{BFD6612E-AA69-8064-80CC-4753C42F50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6" y="2512229"/>
                <a:ext cx="289380" cy="289196"/>
              </a:xfrm>
              <a:prstGeom prst="rect">
                <a:avLst/>
              </a:prstGeom>
            </p:spPr>
          </p:pic>
          <p:sp>
            <p:nvSpPr>
              <p:cNvPr id="58" name="Rounded Rectangle 2">
                <a:extLst>
                  <a:ext uri="{FF2B5EF4-FFF2-40B4-BE49-F238E27FC236}">
                    <a16:creationId xmlns:a16="http://schemas.microsoft.com/office/drawing/2014/main" id="{F1654A2C-2A99-B5D9-3008-EC5DCB0B3012}"/>
                  </a:ext>
                </a:extLst>
              </p:cNvPr>
              <p:cNvSpPr/>
              <p:nvPr/>
            </p:nvSpPr>
            <p:spPr>
              <a:xfrm>
                <a:off x="7617188" y="2446903"/>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59" name="Rounded Rectangle 2">
                <a:extLst>
                  <a:ext uri="{FF2B5EF4-FFF2-40B4-BE49-F238E27FC236}">
                    <a16:creationId xmlns:a16="http://schemas.microsoft.com/office/drawing/2014/main" id="{AC9B453D-1775-D368-8747-08B35872AC22}"/>
                  </a:ext>
                </a:extLst>
              </p:cNvPr>
              <p:cNvSpPr/>
              <p:nvPr/>
            </p:nvSpPr>
            <p:spPr>
              <a:xfrm>
                <a:off x="7626803" y="1906990"/>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60" name="Parentesi graffa aperta 59">
                <a:extLst>
                  <a:ext uri="{FF2B5EF4-FFF2-40B4-BE49-F238E27FC236}">
                    <a16:creationId xmlns:a16="http://schemas.microsoft.com/office/drawing/2014/main" id="{79D7E77D-C1B3-B903-85EF-0178A5E61BD4}"/>
                  </a:ext>
                </a:extLst>
              </p:cNvPr>
              <p:cNvSpPr/>
              <p:nvPr/>
            </p:nvSpPr>
            <p:spPr>
              <a:xfrm>
                <a:off x="7372055" y="1906990"/>
                <a:ext cx="124605" cy="10108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61" name="CasellaDiTesto 80">
                <a:extLst>
                  <a:ext uri="{FF2B5EF4-FFF2-40B4-BE49-F238E27FC236}">
                    <a16:creationId xmlns:a16="http://schemas.microsoft.com/office/drawing/2014/main" id="{45F7BD62-34B9-65D3-9447-8247B58F8877}"/>
                  </a:ext>
                </a:extLst>
              </p:cNvPr>
              <p:cNvSpPr txBox="1"/>
              <p:nvPr/>
            </p:nvSpPr>
            <p:spPr>
              <a:xfrm>
                <a:off x="6697552" y="2262347"/>
                <a:ext cx="65273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SPOKE</a:t>
                </a:r>
                <a:endParaRPr lang="it-IT" sz="1200" b="1" dirty="0">
                  <a:solidFill>
                    <a:schemeClr val="accent5">
                      <a:lumMod val="25000"/>
                    </a:schemeClr>
                  </a:solidFill>
                  <a:latin typeface="Century Gothic" panose="020B0502020202020204" pitchFamily="34" charset="0"/>
                  <a:cs typeface="Calibri"/>
                </a:endParaRPr>
              </a:p>
            </p:txBody>
          </p:sp>
          <p:sp>
            <p:nvSpPr>
              <p:cNvPr id="62" name="CasellaDiTesto 81">
                <a:extLst>
                  <a:ext uri="{FF2B5EF4-FFF2-40B4-BE49-F238E27FC236}">
                    <a16:creationId xmlns:a16="http://schemas.microsoft.com/office/drawing/2014/main" id="{76167FDE-7669-92AF-AC68-B67A3858949F}"/>
                  </a:ext>
                </a:extLst>
              </p:cNvPr>
              <p:cNvSpPr txBox="1"/>
              <p:nvPr/>
            </p:nvSpPr>
            <p:spPr>
              <a:xfrm>
                <a:off x="8162405" y="2431405"/>
                <a:ext cx="1872186"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HUB (UO)</a:t>
                </a:r>
                <a:endParaRPr lang="it-IT" sz="1100" dirty="0">
                  <a:latin typeface="Century Gothic" panose="020B0502020202020204" pitchFamily="34" charset="0"/>
                  <a:cs typeface="Arial" panose="020B0604020202020204" pitchFamily="34" charset="0"/>
                </a:endParaRPr>
              </a:p>
            </p:txBody>
          </p:sp>
          <p:sp>
            <p:nvSpPr>
              <p:cNvPr id="63" name="CasellaDiTesto 82">
                <a:extLst>
                  <a:ext uri="{FF2B5EF4-FFF2-40B4-BE49-F238E27FC236}">
                    <a16:creationId xmlns:a16="http://schemas.microsoft.com/office/drawing/2014/main" id="{F5B5B767-C96F-5E76-A5DF-B38021259674}"/>
                  </a:ext>
                </a:extLst>
              </p:cNvPr>
              <p:cNvSpPr txBox="1"/>
              <p:nvPr/>
            </p:nvSpPr>
            <p:spPr>
              <a:xfrm>
                <a:off x="8162405" y="1871890"/>
                <a:ext cx="2905645" cy="471774"/>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SPOKE (UO): Certificazione provvisoria e Prescrizione</a:t>
                </a:r>
                <a:endParaRPr lang="it-IT" sz="1200" b="1" dirty="0">
                  <a:solidFill>
                    <a:schemeClr val="accent5">
                      <a:lumMod val="25000"/>
                    </a:schemeClr>
                  </a:solidFill>
                  <a:latin typeface="Century Gothic" panose="020B0502020202020204" pitchFamily="34" charset="0"/>
                  <a:cs typeface="Calibri"/>
                </a:endParaRPr>
              </a:p>
            </p:txBody>
          </p:sp>
        </p:grpSp>
      </p:grpSp>
      <p:sp>
        <p:nvSpPr>
          <p:cNvPr id="7" name="Rettangolo 6">
            <a:extLst>
              <a:ext uri="{FF2B5EF4-FFF2-40B4-BE49-F238E27FC236}">
                <a16:creationId xmlns:a16="http://schemas.microsoft.com/office/drawing/2014/main" id="{6D08516F-262B-0477-AD7B-1ED532A5C882}"/>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Rete Complessa</a:t>
            </a:r>
            <a:endParaRPr lang="en-GB" sz="2400">
              <a:solidFill>
                <a:srgbClr val="000000"/>
              </a:solidFill>
              <a:cs typeface="Arial"/>
            </a:endParaRPr>
          </a:p>
          <a:p>
            <a:pPr algn="ctr"/>
            <a:endParaRPr lang="en-GB" sz="2000" b="1" dirty="0">
              <a:solidFill>
                <a:srgbClr val="003D6A"/>
              </a:solidFill>
              <a:cs typeface="Arial"/>
            </a:endParaRPr>
          </a:p>
        </p:txBody>
      </p:sp>
      <p:sp>
        <p:nvSpPr>
          <p:cNvPr id="8" name="Rettangolo 7">
            <a:extLst>
              <a:ext uri="{FF2B5EF4-FFF2-40B4-BE49-F238E27FC236}">
                <a16:creationId xmlns:a16="http://schemas.microsoft.com/office/drawing/2014/main" id="{365CCBF1-8DE9-6315-5C4C-1301DDE04083}"/>
              </a:ext>
            </a:extLst>
          </p:cNvPr>
          <p:cNvSpPr/>
          <p:nvPr/>
        </p:nvSpPr>
        <p:spPr>
          <a:xfrm>
            <a:off x="315173" y="1605597"/>
            <a:ext cx="501289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L’organizzazione territoriale all’interno del Sistema di Gestione delle Malattie Rare coinvolge utenti operanti in Reti Complesse. Questa è organizzata in tre tipologie di strutture:</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HUB</a:t>
            </a:r>
            <a:r>
              <a:rPr lang="it-IT" sz="1400">
                <a:cs typeface="Arial"/>
              </a:rPr>
              <a:t>” sono quelli più completi e specializzati, con una maggiore expertise e sono abilitati sia alla certificazione della malattia rara che alla prescrizione del farmaco/piano terapeutico</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SPOKE</a:t>
            </a:r>
            <a:r>
              <a:rPr lang="it-IT" sz="1400">
                <a:cs typeface="Arial"/>
              </a:rPr>
              <a:t>", esclusivamente operanti nella Rete MEC, sono autorizzati alla prescrizione e alla certificazione provvisoria di malattie trattate dalle unità operative incluse nella Rete MEC</a:t>
            </a:r>
            <a:endParaRPr lang="en-US" sz="1400">
              <a:cs typeface="Arial"/>
            </a:endParaRPr>
          </a:p>
          <a:p>
            <a:pPr marL="285750" indent="-285750">
              <a:lnSpc>
                <a:spcPct val="150000"/>
              </a:lnSpc>
              <a:buFont typeface="Wingdings,sans-serif"/>
              <a:buChar char="v"/>
            </a:pPr>
            <a:r>
              <a:rPr lang="it-IT" sz="1400">
                <a:cs typeface="Arial"/>
              </a:rPr>
              <a:t>I</a:t>
            </a:r>
            <a:r>
              <a:rPr lang="it-IT" sz="1400">
                <a:solidFill>
                  <a:srgbClr val="003D69"/>
                </a:solidFill>
                <a:cs typeface="Arial"/>
              </a:rPr>
              <a:t> Centri </a:t>
            </a:r>
            <a:r>
              <a:rPr lang="it-IT" sz="1400">
                <a:cs typeface="Arial"/>
              </a:rPr>
              <a:t>“</a:t>
            </a:r>
            <a:r>
              <a:rPr lang="it-IT" sz="1400" b="1">
                <a:solidFill>
                  <a:srgbClr val="003D6A"/>
                </a:solidFill>
                <a:cs typeface="Arial"/>
              </a:rPr>
              <a:t>SATELLITE</a:t>
            </a:r>
            <a:r>
              <a:rPr lang="it-IT" sz="1400">
                <a:cs typeface="Arial"/>
              </a:rPr>
              <a:t>” sono abilitati alla sola prescrizione del farmaco/piano terapeutico e </a:t>
            </a:r>
            <a:r>
              <a:rPr lang="it-IT" sz="1400">
                <a:solidFill>
                  <a:srgbClr val="0D0D0D"/>
                </a:solidFill>
                <a:highlight>
                  <a:srgbClr val="FFFFFF"/>
                </a:highlight>
                <a:cs typeface="Arial"/>
              </a:rPr>
              <a:t>quindi non fanno parte del sistema di gestione delle malattie rare</a:t>
            </a:r>
            <a:endParaRPr lang="it-IT" sz="1400">
              <a:solidFill>
                <a:srgbClr val="003D69"/>
              </a:solidFill>
              <a:cs typeface="Arial"/>
            </a:endParaRPr>
          </a:p>
        </p:txBody>
      </p:sp>
    </p:spTree>
    <p:extLst>
      <p:ext uri="{BB962C8B-B14F-4D97-AF65-F5344CB8AC3E}">
        <p14:creationId xmlns:p14="http://schemas.microsoft.com/office/powerpoint/2010/main" val="4267132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asellaDiTesto 17">
            <a:extLst>
              <a:ext uri="{FF2B5EF4-FFF2-40B4-BE49-F238E27FC236}">
                <a16:creationId xmlns:a16="http://schemas.microsoft.com/office/drawing/2014/main" id="{7A89207C-98FA-25DB-8923-8E2364F6C87C}"/>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2" name="Gruppo 1">
            <a:extLst>
              <a:ext uri="{FF2B5EF4-FFF2-40B4-BE49-F238E27FC236}">
                <a16:creationId xmlns:a16="http://schemas.microsoft.com/office/drawing/2014/main" id="{AC1D5475-A42D-DF35-BFF6-0A0731EFE63A}"/>
              </a:ext>
            </a:extLst>
          </p:cNvPr>
          <p:cNvGrpSpPr/>
          <p:nvPr/>
        </p:nvGrpSpPr>
        <p:grpSpPr>
          <a:xfrm>
            <a:off x="934549" y="2261602"/>
            <a:ext cx="500793" cy="2296336"/>
            <a:chOff x="442181" y="1593387"/>
            <a:chExt cx="488380" cy="2347317"/>
          </a:xfrm>
        </p:grpSpPr>
        <p:sp>
          <p:nvSpPr>
            <p:cNvPr id="3" name="Rettangolo 2">
              <a:extLst>
                <a:ext uri="{FF2B5EF4-FFF2-40B4-BE49-F238E27FC236}">
                  <a16:creationId xmlns:a16="http://schemas.microsoft.com/office/drawing/2014/main" id="{BCB0F085-4941-2D90-29F0-C913BD11B95B}"/>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8CAA7A18-6C04-89BC-BB77-5044FA868ADC}"/>
                </a:ext>
              </a:extLst>
            </p:cNvPr>
            <p:cNvSpPr/>
            <p:nvPr/>
          </p:nvSpPr>
          <p:spPr>
            <a:xfrm>
              <a:off x="516729" y="3230257"/>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934550" y="2523156"/>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 name="CasellaDiTesto 1">
            <a:extLst>
              <a:ext uri="{FF2B5EF4-FFF2-40B4-BE49-F238E27FC236}">
                <a16:creationId xmlns:a16="http://schemas.microsoft.com/office/drawing/2014/main" id="{612E8B59-4455-950B-B0B7-D24CCD09C666}"/>
              </a:ext>
            </a:extLst>
          </p:cNvPr>
          <p:cNvSpPr txBox="1"/>
          <p:nvPr/>
        </p:nvSpPr>
        <p:spPr>
          <a:xfrm>
            <a:off x="1562164" y="2735720"/>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7" name="CasellaDiTesto 9">
            <a:extLst>
              <a:ext uri="{FF2B5EF4-FFF2-40B4-BE49-F238E27FC236}">
                <a16:creationId xmlns:a16="http://schemas.microsoft.com/office/drawing/2014/main" id="{34ED3C08-8497-4D9C-BBCF-AB52BDEF4FD6}"/>
              </a:ext>
            </a:extLst>
          </p:cNvPr>
          <p:cNvSpPr txBox="1"/>
          <p:nvPr/>
        </p:nvSpPr>
        <p:spPr>
          <a:xfrm>
            <a:off x="1562164" y="3209838"/>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562164" y="3683956"/>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562164" y="4158074"/>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Referente Aziendale ASL</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562164" y="2261602"/>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562161" y="4632192"/>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3038819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C1F485F2-1851-B041-1AA2-2B9A742EA774}"/>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1/3</a:t>
            </a:r>
          </a:p>
          <a:p>
            <a:pPr algn="l"/>
            <a:endParaRPr lang="it-IT">
              <a:cs typeface="Arial"/>
            </a:endParaRPr>
          </a:p>
        </p:txBody>
      </p:sp>
      <p:pic>
        <p:nvPicPr>
          <p:cNvPr id="10" name="Immagine 9">
            <a:extLst>
              <a:ext uri="{FF2B5EF4-FFF2-40B4-BE49-F238E27FC236}">
                <a16:creationId xmlns:a16="http://schemas.microsoft.com/office/drawing/2014/main" id="{53648FF2-8D04-6814-1DA2-1DDD20A3B031}"/>
              </a:ext>
            </a:extLst>
          </p:cNvPr>
          <p:cNvPicPr>
            <a:picLocks noChangeAspect="1"/>
          </p:cNvPicPr>
          <p:nvPr/>
        </p:nvPicPr>
        <p:blipFill>
          <a:blip r:embed="rId2"/>
          <a:stretch>
            <a:fillRect/>
          </a:stretch>
        </p:blipFill>
        <p:spPr>
          <a:xfrm>
            <a:off x="5066783" y="1364414"/>
            <a:ext cx="6717152" cy="3045996"/>
          </a:xfrm>
          <a:prstGeom prst="rect">
            <a:avLst/>
          </a:prstGeom>
          <a:ln>
            <a:solidFill>
              <a:srgbClr val="4472C4"/>
            </a:solidFill>
          </a:ln>
        </p:spPr>
      </p:pic>
      <p:sp>
        <p:nvSpPr>
          <p:cNvPr id="19" name="Ovale 18">
            <a:extLst>
              <a:ext uri="{FF2B5EF4-FFF2-40B4-BE49-F238E27FC236}">
                <a16:creationId xmlns:a16="http://schemas.microsoft.com/office/drawing/2014/main" id="{B877A836-6BBA-8B11-6AB7-A6E22900098E}"/>
              </a:ext>
            </a:extLst>
          </p:cNvPr>
          <p:cNvSpPr/>
          <p:nvPr/>
        </p:nvSpPr>
        <p:spPr>
          <a:xfrm>
            <a:off x="7348384" y="3513352"/>
            <a:ext cx="261658" cy="269007"/>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pic>
        <p:nvPicPr>
          <p:cNvPr id="21" name="Immagine 20">
            <a:extLst>
              <a:ext uri="{FF2B5EF4-FFF2-40B4-BE49-F238E27FC236}">
                <a16:creationId xmlns:a16="http://schemas.microsoft.com/office/drawing/2014/main" id="{DDCAF363-D199-B0C7-507E-F9D4BF2BAB31}"/>
              </a:ext>
            </a:extLst>
          </p:cNvPr>
          <p:cNvPicPr>
            <a:picLocks noChangeAspect="1"/>
          </p:cNvPicPr>
          <p:nvPr/>
        </p:nvPicPr>
        <p:blipFill>
          <a:blip r:embed="rId3"/>
          <a:stretch>
            <a:fillRect/>
          </a:stretch>
        </p:blipFill>
        <p:spPr>
          <a:xfrm>
            <a:off x="5147746" y="4372386"/>
            <a:ext cx="2978482" cy="1910992"/>
          </a:xfrm>
          <a:prstGeom prst="rect">
            <a:avLst/>
          </a:prstGeom>
          <a:ln>
            <a:solidFill>
              <a:srgbClr val="4472C4"/>
            </a:solidFill>
          </a:ln>
        </p:spPr>
      </p:pic>
      <p:sp>
        <p:nvSpPr>
          <p:cNvPr id="22" name="Ovale 21">
            <a:extLst>
              <a:ext uri="{FF2B5EF4-FFF2-40B4-BE49-F238E27FC236}">
                <a16:creationId xmlns:a16="http://schemas.microsoft.com/office/drawing/2014/main" id="{6EE9F1EB-9180-0562-9606-F93C6167BDA8}"/>
              </a:ext>
            </a:extLst>
          </p:cNvPr>
          <p:cNvSpPr/>
          <p:nvPr/>
        </p:nvSpPr>
        <p:spPr>
          <a:xfrm>
            <a:off x="7946585" y="4285016"/>
            <a:ext cx="261658" cy="269007"/>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400" b="1">
              <a:solidFill>
                <a:schemeClr val="bg1"/>
              </a:solidFill>
            </a:endParaRPr>
          </a:p>
        </p:txBody>
      </p:sp>
      <p:pic>
        <p:nvPicPr>
          <p:cNvPr id="30" name="Immagine 29">
            <a:extLst>
              <a:ext uri="{FF2B5EF4-FFF2-40B4-BE49-F238E27FC236}">
                <a16:creationId xmlns:a16="http://schemas.microsoft.com/office/drawing/2014/main" id="{205D6C9E-A213-67B1-082F-86D55BAFA63D}"/>
              </a:ext>
            </a:extLst>
          </p:cNvPr>
          <p:cNvPicPr>
            <a:picLocks noChangeAspect="1"/>
          </p:cNvPicPr>
          <p:nvPr/>
        </p:nvPicPr>
        <p:blipFill>
          <a:blip r:embed="rId4"/>
          <a:stretch>
            <a:fillRect/>
          </a:stretch>
        </p:blipFill>
        <p:spPr>
          <a:xfrm flipH="1">
            <a:off x="8442168" y="4090766"/>
            <a:ext cx="3140923" cy="1596721"/>
          </a:xfrm>
          <a:prstGeom prst="rect">
            <a:avLst/>
          </a:prstGeom>
        </p:spPr>
      </p:pic>
      <p:sp>
        <p:nvSpPr>
          <p:cNvPr id="31" name="Ovale 30">
            <a:extLst>
              <a:ext uri="{FF2B5EF4-FFF2-40B4-BE49-F238E27FC236}">
                <a16:creationId xmlns:a16="http://schemas.microsoft.com/office/drawing/2014/main" id="{E8D90792-7F20-3400-6622-467F1C3145A4}"/>
              </a:ext>
            </a:extLst>
          </p:cNvPr>
          <p:cNvSpPr/>
          <p:nvPr/>
        </p:nvSpPr>
        <p:spPr>
          <a:xfrm>
            <a:off x="10620392" y="4563506"/>
            <a:ext cx="261658" cy="269007"/>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3</a:t>
            </a:r>
            <a:endParaRPr lang="it-IT" sz="1400" b="1">
              <a:solidFill>
                <a:schemeClr val="bg1"/>
              </a:solidFill>
            </a:endParaRPr>
          </a:p>
        </p:txBody>
      </p:sp>
      <p:sp>
        <p:nvSpPr>
          <p:cNvPr id="32" name="Ovale 31">
            <a:extLst>
              <a:ext uri="{FF2B5EF4-FFF2-40B4-BE49-F238E27FC236}">
                <a16:creationId xmlns:a16="http://schemas.microsoft.com/office/drawing/2014/main" id="{3DB9E6BB-E977-89AA-9217-549E355B9B64}"/>
              </a:ext>
            </a:extLst>
          </p:cNvPr>
          <p:cNvSpPr/>
          <p:nvPr/>
        </p:nvSpPr>
        <p:spPr>
          <a:xfrm>
            <a:off x="10622591" y="4932312"/>
            <a:ext cx="261658" cy="269007"/>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4</a:t>
            </a:r>
            <a:endParaRPr lang="it-IT" sz="1400" b="1">
              <a:solidFill>
                <a:schemeClr val="bg1"/>
              </a:solidFill>
            </a:endParaRPr>
          </a:p>
        </p:txBody>
      </p:sp>
      <p:sp>
        <p:nvSpPr>
          <p:cNvPr id="2" name="Rettangolo 1">
            <a:extLst>
              <a:ext uri="{FF2B5EF4-FFF2-40B4-BE49-F238E27FC236}">
                <a16:creationId xmlns:a16="http://schemas.microsoft.com/office/drawing/2014/main" id="{4F3409B7-F18D-11A2-FDEE-096A456A6390}"/>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Accesso e Autenticazione</a:t>
            </a:r>
            <a:endParaRPr lang="it-IT" sz="2400">
              <a:solidFill>
                <a:srgbClr val="000000"/>
              </a:solidFill>
              <a:cs typeface="Arial"/>
            </a:endParaRPr>
          </a:p>
          <a:p>
            <a:pPr algn="ctr"/>
            <a:endParaRPr lang="en-GB" sz="2000" b="1" dirty="0">
              <a:solidFill>
                <a:srgbClr val="003D6A"/>
              </a:solidFill>
              <a:cs typeface="Arial"/>
            </a:endParaRPr>
          </a:p>
        </p:txBody>
      </p:sp>
      <p:sp>
        <p:nvSpPr>
          <p:cNvPr id="4" name="Rettangolo 3">
            <a:extLst>
              <a:ext uri="{FF2B5EF4-FFF2-40B4-BE49-F238E27FC236}">
                <a16:creationId xmlns:a16="http://schemas.microsoft.com/office/drawing/2014/main" id="{86E8E0FC-4E1F-ED84-ED69-1FE6E5550F6D}"/>
              </a:ext>
            </a:extLst>
          </p:cNvPr>
          <p:cNvSpPr/>
          <p:nvPr/>
        </p:nvSpPr>
        <p:spPr>
          <a:xfrm>
            <a:off x="254213" y="1605597"/>
            <a:ext cx="4626816" cy="459978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Di seguito i passaggi per accedere all'applicativo di Malattie Rare.</a:t>
            </a:r>
            <a:br>
              <a:rPr lang="it-IT" sz="1400" dirty="0">
                <a:cs typeface="Arial"/>
              </a:rPr>
            </a:br>
            <a:r>
              <a:rPr lang="it-IT" sz="1400">
                <a:cs typeface="Arial"/>
              </a:rPr>
              <a:t>Passaggio 1. Accesso all’applicativo</a:t>
            </a:r>
            <a:br>
              <a:rPr lang="it-IT" sz="1400" dirty="0">
                <a:cs typeface="Arial"/>
              </a:rPr>
            </a:br>
            <a:r>
              <a:rPr lang="it-IT" sz="1400">
                <a:cs typeface="Arial"/>
              </a:rPr>
              <a:t>utilizza il seguente link:</a:t>
            </a:r>
            <a:r>
              <a:rPr lang="it-IT" sz="1500" dirty="0">
                <a:cs typeface="Arial"/>
              </a:rPr>
              <a:t> </a:t>
            </a:r>
            <a:r>
              <a:rPr lang="it-IT" sz="1500" dirty="0">
                <a:cs typeface="Arial"/>
                <a:hlinkClick r:id="rId5"/>
              </a:rPr>
              <a:t>Login - Malattie Rare</a:t>
            </a:r>
            <a:r>
              <a:rPr lang="it-IT" sz="1400">
                <a:cs typeface="Arial"/>
              </a:rPr>
              <a:t>.</a:t>
            </a:r>
            <a:br>
              <a:rPr lang="it-IT" sz="1400" dirty="0">
                <a:cs typeface="Arial"/>
              </a:rPr>
            </a:br>
            <a:r>
              <a:rPr lang="it-IT" sz="1400">
                <a:cs typeface="Arial"/>
              </a:rPr>
              <a:t>Passaggio 2. Autenticazione</a:t>
            </a:r>
            <a:endParaRPr lang="en-US" sz="1400">
              <a:cs typeface="Arial"/>
            </a:endParaRPr>
          </a:p>
          <a:p>
            <a:pPr marL="285750" indent="-285750">
              <a:lnSpc>
                <a:spcPct val="150000"/>
              </a:lnSpc>
              <a:buFont typeface="Arial,Sans-Serif"/>
              <a:buChar char="•"/>
            </a:pPr>
            <a:r>
              <a:rPr lang="it-IT" sz="1400">
                <a:cs typeface="Arial"/>
              </a:rPr>
              <a:t>utilizza il </a:t>
            </a:r>
            <a:r>
              <a:rPr lang="it-IT" sz="1400">
                <a:solidFill>
                  <a:srgbClr val="003D69"/>
                </a:solidFill>
                <a:cs typeface="Arial"/>
              </a:rPr>
              <a:t>bottone ‘</a:t>
            </a:r>
            <a:r>
              <a:rPr lang="it-IT" sz="1400" b="1">
                <a:solidFill>
                  <a:srgbClr val="012B51"/>
                </a:solidFill>
                <a:cs typeface="Arial"/>
              </a:rPr>
              <a:t>Accedi all'area riservata</a:t>
            </a:r>
            <a:r>
              <a:rPr lang="it-IT" sz="1400">
                <a:cs typeface="Arial"/>
              </a:rPr>
              <a:t>’ </a:t>
            </a:r>
            <a:r>
              <a:rPr lang="it-IT" sz="1400" b="1">
                <a:solidFill>
                  <a:srgbClr val="FF0000"/>
                </a:solidFill>
                <a:cs typeface="Arial"/>
              </a:rPr>
              <a:t>(1)</a:t>
            </a:r>
            <a:endParaRPr lang="it-IT" sz="1400">
              <a:cs typeface="Arial"/>
            </a:endParaRPr>
          </a:p>
          <a:p>
            <a:pPr marL="285750" indent="-285750">
              <a:lnSpc>
                <a:spcPct val="150000"/>
              </a:lnSpc>
              <a:buFont typeface="Arial,Sans-Serif"/>
              <a:buChar char="•"/>
            </a:pPr>
            <a:r>
              <a:rPr lang="it-IT" sz="1400">
                <a:cs typeface="Arial"/>
              </a:rPr>
              <a:t>seleziona l’opzione ’</a:t>
            </a:r>
            <a:r>
              <a:rPr lang="it-IT" sz="1400" b="1">
                <a:solidFill>
                  <a:srgbClr val="012B51"/>
                </a:solidFill>
                <a:cs typeface="Arial"/>
              </a:rPr>
              <a:t>Entra con SPID</a:t>
            </a:r>
            <a:r>
              <a:rPr lang="it-IT" sz="1400">
                <a:cs typeface="Arial"/>
              </a:rPr>
              <a:t>’ </a:t>
            </a:r>
            <a:r>
              <a:rPr lang="it-IT" sz="1400" b="1">
                <a:solidFill>
                  <a:srgbClr val="FF0000"/>
                </a:solidFill>
                <a:cs typeface="Arial"/>
              </a:rPr>
              <a:t>(2)</a:t>
            </a:r>
            <a:endParaRPr lang="it-IT" sz="1400">
              <a:cs typeface="Arial"/>
            </a:endParaRPr>
          </a:p>
          <a:p>
            <a:pPr marL="285750" indent="-285750">
              <a:lnSpc>
                <a:spcPct val="150000"/>
              </a:lnSpc>
              <a:buFont typeface="Arial,Sans-Serif"/>
              <a:buChar char="•"/>
            </a:pPr>
            <a:r>
              <a:rPr lang="it-IT" sz="1400">
                <a:cs typeface="Arial"/>
              </a:rPr>
              <a:t>scegli il fornitore di identità digitale cliccando sul fornitore desiderato</a:t>
            </a:r>
            <a:endParaRPr lang="en-US" sz="1400">
              <a:cs typeface="Arial"/>
            </a:endParaRPr>
          </a:p>
          <a:p>
            <a:pPr marL="285750" indent="-285750">
              <a:lnSpc>
                <a:spcPct val="150000"/>
              </a:lnSpc>
              <a:buFont typeface="Arial,Sans-Serif"/>
              <a:buChar char="•"/>
            </a:pPr>
            <a:r>
              <a:rPr lang="it-IT" sz="1400">
                <a:cs typeface="Arial"/>
              </a:rPr>
              <a:t>inserisci le credenziali SPID (nome utente e </a:t>
            </a:r>
            <a:r>
              <a:rPr lang="it-IT" sz="1400">
                <a:solidFill>
                  <a:srgbClr val="003D69"/>
                </a:solidFill>
                <a:cs typeface="Arial"/>
              </a:rPr>
              <a:t>password) </a:t>
            </a:r>
            <a:r>
              <a:rPr lang="it-IT" sz="1400" b="1">
                <a:solidFill>
                  <a:srgbClr val="FF0000"/>
                </a:solidFill>
                <a:cs typeface="Arial"/>
              </a:rPr>
              <a:t>(3)</a:t>
            </a:r>
            <a:endParaRPr lang="it-IT"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utilizza il bottone ’</a:t>
            </a:r>
            <a:r>
              <a:rPr lang="it-IT" sz="1400" b="1">
                <a:solidFill>
                  <a:srgbClr val="012B51"/>
                </a:solidFill>
                <a:cs typeface="Arial"/>
              </a:rPr>
              <a:t>Entra con spid</a:t>
            </a:r>
            <a:r>
              <a:rPr lang="it-IT" sz="1400">
                <a:solidFill>
                  <a:srgbClr val="003D69"/>
                </a:solidFill>
                <a:cs typeface="Arial"/>
              </a:rPr>
              <a:t>’ </a:t>
            </a:r>
            <a:r>
              <a:rPr lang="it-IT" sz="1400" b="1">
                <a:solidFill>
                  <a:srgbClr val="FF0000"/>
                </a:solidFill>
                <a:cs typeface="Arial"/>
              </a:rPr>
              <a:t>(4)</a:t>
            </a:r>
            <a:endParaRPr lang="it-IT"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conferma i dati inseriti cliccando sul pulsante </a:t>
            </a:r>
            <a:r>
              <a:rPr lang="it-IT" sz="1400" b="1">
                <a:solidFill>
                  <a:srgbClr val="003D69"/>
                </a:solidFill>
                <a:cs typeface="Arial"/>
              </a:rPr>
              <a:t>‘</a:t>
            </a:r>
            <a:r>
              <a:rPr lang="it-IT" sz="1400" b="1">
                <a:solidFill>
                  <a:srgbClr val="012B51"/>
                </a:solidFill>
                <a:cs typeface="Arial"/>
              </a:rPr>
              <a:t>Conferma’</a:t>
            </a:r>
            <a:r>
              <a:rPr lang="it-IT" sz="1400" dirty="0">
                <a:solidFill>
                  <a:srgbClr val="003D69"/>
                </a:solidFill>
                <a:cs typeface="Arial"/>
              </a:rPr>
              <a:t> </a:t>
            </a:r>
            <a:r>
              <a:rPr lang="it-IT" sz="1400">
                <a:solidFill>
                  <a:srgbClr val="003D69"/>
                </a:solidFill>
                <a:cs typeface="Arial"/>
              </a:rPr>
              <a:t>nella schermata di riepilogo.</a:t>
            </a:r>
            <a:endParaRPr lang="en-US" sz="1400">
              <a:solidFill>
                <a:srgbClr val="003D69"/>
              </a:solidFill>
              <a:cs typeface="Arial"/>
            </a:endParaRPr>
          </a:p>
        </p:txBody>
      </p:sp>
    </p:spTree>
    <p:extLst>
      <p:ext uri="{BB962C8B-B14F-4D97-AF65-F5344CB8AC3E}">
        <p14:creationId xmlns:p14="http://schemas.microsoft.com/office/powerpoint/2010/main" val="568935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4DF51AEC-D5F7-E8FE-D386-63C1B9411BFE}"/>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2/3</a:t>
            </a:r>
          </a:p>
          <a:p>
            <a:pPr algn="l"/>
            <a:endParaRPr lang="it-IT">
              <a:cs typeface="Arial"/>
            </a:endParaRPr>
          </a:p>
        </p:txBody>
      </p:sp>
      <p:pic>
        <p:nvPicPr>
          <p:cNvPr id="3" name="Immagine 2">
            <a:extLst>
              <a:ext uri="{FF2B5EF4-FFF2-40B4-BE49-F238E27FC236}">
                <a16:creationId xmlns:a16="http://schemas.microsoft.com/office/drawing/2014/main" id="{1B2A649F-4F13-3683-C535-6618CFA973D9}"/>
              </a:ext>
            </a:extLst>
          </p:cNvPr>
          <p:cNvPicPr>
            <a:picLocks noChangeAspect="1"/>
          </p:cNvPicPr>
          <p:nvPr/>
        </p:nvPicPr>
        <p:blipFill>
          <a:blip r:embed="rId2"/>
          <a:stretch>
            <a:fillRect/>
          </a:stretch>
        </p:blipFill>
        <p:spPr>
          <a:xfrm>
            <a:off x="4865077" y="1609242"/>
            <a:ext cx="7209693" cy="3008194"/>
          </a:xfrm>
          <a:prstGeom prst="rect">
            <a:avLst/>
          </a:prstGeom>
          <a:ln>
            <a:solidFill>
              <a:srgbClr val="4472C4"/>
            </a:solidFill>
          </a:ln>
        </p:spPr>
      </p:pic>
      <p:pic>
        <p:nvPicPr>
          <p:cNvPr id="4" name="Immagine 3">
            <a:extLst>
              <a:ext uri="{FF2B5EF4-FFF2-40B4-BE49-F238E27FC236}">
                <a16:creationId xmlns:a16="http://schemas.microsoft.com/office/drawing/2014/main" id="{7A81D70B-7168-8FFB-B2A4-7DAB29786A0D}"/>
              </a:ext>
            </a:extLst>
          </p:cNvPr>
          <p:cNvPicPr>
            <a:picLocks noChangeAspect="1"/>
          </p:cNvPicPr>
          <p:nvPr/>
        </p:nvPicPr>
        <p:blipFill>
          <a:blip r:embed="rId3"/>
          <a:stretch>
            <a:fillRect/>
          </a:stretch>
        </p:blipFill>
        <p:spPr>
          <a:xfrm>
            <a:off x="3352799" y="4147763"/>
            <a:ext cx="6096002" cy="2606938"/>
          </a:xfrm>
          <a:prstGeom prst="rect">
            <a:avLst/>
          </a:prstGeom>
          <a:ln>
            <a:solidFill>
              <a:srgbClr val="4472C4"/>
            </a:solidFill>
          </a:ln>
        </p:spPr>
      </p:pic>
      <p:sp>
        <p:nvSpPr>
          <p:cNvPr id="10" name="Ovale 9">
            <a:extLst>
              <a:ext uri="{FF2B5EF4-FFF2-40B4-BE49-F238E27FC236}">
                <a16:creationId xmlns:a16="http://schemas.microsoft.com/office/drawing/2014/main" id="{F3FC02AD-9C2B-27D3-8C78-B3094CCC7DE9}"/>
              </a:ext>
            </a:extLst>
          </p:cNvPr>
          <p:cNvSpPr/>
          <p:nvPr/>
        </p:nvSpPr>
        <p:spPr>
          <a:xfrm>
            <a:off x="11496216" y="2079393"/>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11" name="Ovale 10">
            <a:extLst>
              <a:ext uri="{FF2B5EF4-FFF2-40B4-BE49-F238E27FC236}">
                <a16:creationId xmlns:a16="http://schemas.microsoft.com/office/drawing/2014/main" id="{FE27634B-CCF3-93C1-F456-36DF01DF1DEB}"/>
              </a:ext>
            </a:extLst>
          </p:cNvPr>
          <p:cNvSpPr/>
          <p:nvPr/>
        </p:nvSpPr>
        <p:spPr>
          <a:xfrm>
            <a:off x="3823487" y="5906813"/>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400" b="1">
              <a:solidFill>
                <a:schemeClr val="bg1"/>
              </a:solidFill>
            </a:endParaRPr>
          </a:p>
        </p:txBody>
      </p:sp>
      <p:sp>
        <p:nvSpPr>
          <p:cNvPr id="2" name="Rettangolo 1">
            <a:extLst>
              <a:ext uri="{FF2B5EF4-FFF2-40B4-BE49-F238E27FC236}">
                <a16:creationId xmlns:a16="http://schemas.microsoft.com/office/drawing/2014/main" id="{AE1D9AE4-0D8F-090C-4D80-2506906652B0}"/>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Scelta del Ruolo e Home Page</a:t>
            </a:r>
            <a:endParaRPr lang="it-IT" sz="2400">
              <a:solidFill>
                <a:srgbClr val="000000"/>
              </a:solidFill>
              <a:cs typeface="Arial"/>
            </a:endParaRPr>
          </a:p>
          <a:p>
            <a:pPr algn="ctr"/>
            <a:endParaRPr lang="en-GB" sz="2000" b="1" dirty="0">
              <a:solidFill>
                <a:srgbClr val="003D6A"/>
              </a:solidFill>
              <a:cs typeface="Arial"/>
            </a:endParaRPr>
          </a:p>
        </p:txBody>
      </p:sp>
      <p:sp>
        <p:nvSpPr>
          <p:cNvPr id="5" name="Rettangolo 4">
            <a:extLst>
              <a:ext uri="{FF2B5EF4-FFF2-40B4-BE49-F238E27FC236}">
                <a16:creationId xmlns:a16="http://schemas.microsoft.com/office/drawing/2014/main" id="{10E848EA-DF92-E784-F8AA-5FCEFB3C0BD8}"/>
              </a:ext>
            </a:extLst>
          </p:cNvPr>
          <p:cNvSpPr/>
          <p:nvPr/>
        </p:nvSpPr>
        <p:spPr>
          <a:xfrm>
            <a:off x="254213" y="1605597"/>
            <a:ext cx="4322016" cy="229422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cs typeface="Arial"/>
              </a:rPr>
              <a:t>Passaggio 3. </a:t>
            </a:r>
          </a:p>
          <a:p>
            <a:pPr>
              <a:lnSpc>
                <a:spcPct val="150000"/>
              </a:lnSpc>
            </a:pPr>
            <a:r>
              <a:rPr lang="it-IT" sz="1400" b="1">
                <a:cs typeface="Arial"/>
              </a:rPr>
              <a:t>Selezione del Ruolo </a:t>
            </a:r>
            <a:r>
              <a:rPr lang="it-IT" sz="1400" b="1">
                <a:solidFill>
                  <a:srgbClr val="00B050"/>
                </a:solidFill>
                <a:cs typeface="Arial"/>
              </a:rPr>
              <a:t>(1)</a:t>
            </a:r>
            <a:br>
              <a:rPr lang="it-IT" sz="1400" b="1" dirty="0">
                <a:solidFill>
                  <a:srgbClr val="00B050"/>
                </a:solidFill>
                <a:cs typeface="Arial"/>
              </a:rPr>
            </a:br>
            <a:r>
              <a:rPr lang="it-IT" sz="1400" b="1">
                <a:solidFill>
                  <a:srgbClr val="00B050"/>
                </a:solidFill>
                <a:cs typeface="Arial"/>
              </a:rPr>
              <a:t>Dopo l’autenticazione si sceglie il ruolo utile </a:t>
            </a:r>
            <a:r>
              <a:rPr lang="it-IT" sz="1400">
                <a:solidFill>
                  <a:srgbClr val="003D69"/>
                </a:solidFill>
                <a:cs typeface="Arial"/>
              </a:rPr>
              <a:t>associato alla struttura corrispondente.</a:t>
            </a:r>
            <a:endParaRPr lang="it-IT" sz="1400">
              <a:cs typeface="Arial"/>
            </a:endParaRPr>
          </a:p>
          <a:p>
            <a:pPr>
              <a:lnSpc>
                <a:spcPct val="150000"/>
              </a:lnSpc>
            </a:pPr>
            <a:r>
              <a:rPr lang="it-IT" sz="1400" b="1" dirty="0" err="1">
                <a:cs typeface="Arial"/>
              </a:rPr>
              <a:t>Sidebar</a:t>
            </a:r>
            <a:r>
              <a:rPr lang="it-IT" sz="1400" b="1" dirty="0">
                <a:cs typeface="Arial"/>
              </a:rPr>
              <a:t> e Funzionalità </a:t>
            </a:r>
            <a:r>
              <a:rPr lang="it-IT" sz="1400" b="1" dirty="0">
                <a:solidFill>
                  <a:srgbClr val="00B050"/>
                </a:solidFill>
                <a:cs typeface="Arial"/>
              </a:rPr>
              <a:t>(2)</a:t>
            </a:r>
            <a:endParaRPr lang="it-IT" sz="1400" dirty="0">
              <a:solidFill>
                <a:srgbClr val="00B050"/>
              </a:solidFill>
              <a:cs typeface="Arial"/>
            </a:endParaRPr>
          </a:p>
          <a:p>
            <a:pPr>
              <a:lnSpc>
                <a:spcPct val="150000"/>
              </a:lnSpc>
            </a:pPr>
            <a:r>
              <a:rPr lang="it-IT" sz="1400" dirty="0">
                <a:cs typeface="Arial"/>
              </a:rPr>
              <a:t>Scegli tra le varie funzionalità che ritrovi sulla </a:t>
            </a:r>
            <a:r>
              <a:rPr lang="it-IT" sz="1400" dirty="0" err="1">
                <a:cs typeface="Arial"/>
              </a:rPr>
              <a:t>sidebar</a:t>
            </a:r>
            <a:r>
              <a:rPr lang="it-IT" sz="1400" dirty="0">
                <a:cs typeface="Arial"/>
              </a:rPr>
              <a:t> laterale</a:t>
            </a:r>
            <a:endParaRPr lang="en-US" sz="1400" dirty="0">
              <a:solidFill>
                <a:srgbClr val="003D69"/>
              </a:solidFill>
              <a:cs typeface="Arial"/>
            </a:endParaRPr>
          </a:p>
        </p:txBody>
      </p:sp>
    </p:spTree>
    <p:extLst>
      <p:ext uri="{BB962C8B-B14F-4D97-AF65-F5344CB8AC3E}">
        <p14:creationId xmlns:p14="http://schemas.microsoft.com/office/powerpoint/2010/main" val="2548431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0A02975E-CFA6-92C0-734F-63FDC43DEE2E}"/>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04 - Login 3/3</a:t>
            </a:r>
          </a:p>
          <a:p>
            <a:pPr algn="l"/>
            <a:endParaRPr lang="it-IT">
              <a:cs typeface="Arial"/>
            </a:endParaRPr>
          </a:p>
        </p:txBody>
      </p:sp>
      <p:pic>
        <p:nvPicPr>
          <p:cNvPr id="2" name="Immagine 1">
            <a:extLst>
              <a:ext uri="{FF2B5EF4-FFF2-40B4-BE49-F238E27FC236}">
                <a16:creationId xmlns:a16="http://schemas.microsoft.com/office/drawing/2014/main" id="{C72D412E-E55F-A50D-4AE9-368991780EA9}"/>
              </a:ext>
            </a:extLst>
          </p:cNvPr>
          <p:cNvPicPr>
            <a:picLocks noChangeAspect="1"/>
          </p:cNvPicPr>
          <p:nvPr/>
        </p:nvPicPr>
        <p:blipFill>
          <a:blip r:embed="rId2"/>
          <a:stretch>
            <a:fillRect/>
          </a:stretch>
        </p:blipFill>
        <p:spPr>
          <a:xfrm>
            <a:off x="4737157" y="1607468"/>
            <a:ext cx="7291754" cy="3335164"/>
          </a:xfrm>
          <a:prstGeom prst="rect">
            <a:avLst/>
          </a:prstGeom>
          <a:ln>
            <a:solidFill>
              <a:srgbClr val="4472C4"/>
            </a:solidFill>
          </a:ln>
        </p:spPr>
      </p:pic>
      <p:sp>
        <p:nvSpPr>
          <p:cNvPr id="3" name="Ovale 2">
            <a:extLst>
              <a:ext uri="{FF2B5EF4-FFF2-40B4-BE49-F238E27FC236}">
                <a16:creationId xmlns:a16="http://schemas.microsoft.com/office/drawing/2014/main" id="{14C29EC0-E421-43ED-9F0E-6DD4B31929A7}"/>
              </a:ext>
            </a:extLst>
          </p:cNvPr>
          <p:cNvSpPr/>
          <p:nvPr/>
        </p:nvSpPr>
        <p:spPr>
          <a:xfrm>
            <a:off x="10388207" y="1912374"/>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3</a:t>
            </a:r>
            <a:endParaRPr lang="it-IT" sz="1400" b="1" dirty="0">
              <a:solidFill>
                <a:schemeClr val="bg1"/>
              </a:solidFill>
            </a:endParaRPr>
          </a:p>
        </p:txBody>
      </p:sp>
      <p:sp>
        <p:nvSpPr>
          <p:cNvPr id="5" name="Ovale 4">
            <a:extLst>
              <a:ext uri="{FF2B5EF4-FFF2-40B4-BE49-F238E27FC236}">
                <a16:creationId xmlns:a16="http://schemas.microsoft.com/office/drawing/2014/main" id="{E6F9AC8F-65AF-0B2E-256E-0C083502A01A}"/>
              </a:ext>
            </a:extLst>
          </p:cNvPr>
          <p:cNvSpPr/>
          <p:nvPr/>
        </p:nvSpPr>
        <p:spPr>
          <a:xfrm>
            <a:off x="11736065" y="4440650"/>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4</a:t>
            </a:r>
            <a:endParaRPr lang="it-IT" sz="1400" b="1" dirty="0">
              <a:solidFill>
                <a:schemeClr val="bg1"/>
              </a:solidFill>
            </a:endParaRPr>
          </a:p>
        </p:txBody>
      </p:sp>
      <p:sp>
        <p:nvSpPr>
          <p:cNvPr id="4" name="Rettangolo 3">
            <a:extLst>
              <a:ext uri="{FF2B5EF4-FFF2-40B4-BE49-F238E27FC236}">
                <a16:creationId xmlns:a16="http://schemas.microsoft.com/office/drawing/2014/main" id="{C7A6BE33-9C71-1551-8062-0BFCE0D350A5}"/>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Home Page</a:t>
            </a:r>
            <a:endParaRPr lang="it-IT" sz="2400">
              <a:solidFill>
                <a:srgbClr val="000000"/>
              </a:solidFill>
              <a:cs typeface="Arial"/>
            </a:endParaRPr>
          </a:p>
          <a:p>
            <a:pPr algn="ctr"/>
            <a:endParaRPr lang="en-GB" sz="2000" b="1" dirty="0">
              <a:solidFill>
                <a:srgbClr val="003D6A"/>
              </a:solidFill>
              <a:cs typeface="Arial"/>
            </a:endParaRPr>
          </a:p>
        </p:txBody>
      </p:sp>
      <p:sp>
        <p:nvSpPr>
          <p:cNvPr id="10" name="Rettangolo 9">
            <a:extLst>
              <a:ext uri="{FF2B5EF4-FFF2-40B4-BE49-F238E27FC236}">
                <a16:creationId xmlns:a16="http://schemas.microsoft.com/office/drawing/2014/main" id="{E2CD7250-8498-AD58-FD15-A42F0B6D37A8}"/>
              </a:ext>
            </a:extLst>
          </p:cNvPr>
          <p:cNvSpPr/>
          <p:nvPr/>
        </p:nvSpPr>
        <p:spPr>
          <a:xfrm>
            <a:off x="254213" y="1605597"/>
            <a:ext cx="432201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D0D0D"/>
                </a:solidFill>
                <a:highlight>
                  <a:srgbClr val="FFFFFF"/>
                </a:highlight>
                <a:latin typeface="Segoe UI"/>
                <a:cs typeface="Segoe UI"/>
              </a:rPr>
              <a:t>Header </a:t>
            </a:r>
            <a:r>
              <a:rPr lang="it-IT" sz="1400" b="1">
                <a:solidFill>
                  <a:srgbClr val="00B050"/>
                </a:solidFill>
                <a:cs typeface="Arial"/>
              </a:rPr>
              <a:t>(3)</a:t>
            </a:r>
            <a:endParaRPr lang="it-IT" sz="1400">
              <a:solidFill>
                <a:srgbClr val="003D69"/>
              </a:solidFill>
              <a:cs typeface="Arial"/>
            </a:endParaRPr>
          </a:p>
          <a:p>
            <a:pPr>
              <a:lnSpc>
                <a:spcPct val="150000"/>
              </a:lnSpc>
            </a:pPr>
            <a:r>
              <a:rPr lang="it-IT" sz="1400" dirty="0">
                <a:solidFill>
                  <a:srgbClr val="003D69"/>
                </a:solidFill>
                <a:cs typeface="Arial"/>
              </a:rPr>
              <a:t>Nell'</a:t>
            </a:r>
            <a:r>
              <a:rPr lang="it-IT" sz="1400" dirty="0" err="1">
                <a:solidFill>
                  <a:srgbClr val="003D69"/>
                </a:solidFill>
                <a:cs typeface="Arial"/>
              </a:rPr>
              <a:t>header</a:t>
            </a:r>
            <a:r>
              <a:rPr lang="it-IT" sz="1400" dirty="0">
                <a:solidFill>
                  <a:srgbClr val="003D69"/>
                </a:solidFill>
                <a:cs typeface="Arial"/>
              </a:rPr>
              <a:t> si trova il blocco di autenticazione e altre opzioni utili, tra cui:</a:t>
            </a:r>
            <a:endParaRPr lang="en-US" sz="1400" dirty="0">
              <a:solidFill>
                <a:srgbClr val="003D69"/>
              </a:solidFill>
              <a:cs typeface="Arial"/>
            </a:endParaRPr>
          </a:p>
          <a:p>
            <a:pPr>
              <a:lnSpc>
                <a:spcPct val="150000"/>
              </a:lnSpc>
            </a:pPr>
            <a:r>
              <a:rPr lang="it-IT" sz="1400" b="1">
                <a:solidFill>
                  <a:srgbClr val="012B51"/>
                </a:solidFill>
                <a:cs typeface="Arial"/>
              </a:rPr>
              <a:t>Cambia Ruolo</a:t>
            </a:r>
            <a:r>
              <a:rPr lang="it-IT" sz="1400">
                <a:solidFill>
                  <a:srgbClr val="003D69"/>
                </a:solidFill>
                <a:cs typeface="Arial"/>
              </a:rPr>
              <a:t>: utile per selezionare un altro ruolo disponibile senza effettuare nuovamente il login.</a:t>
            </a:r>
            <a:endParaRPr lang="en-US" sz="1400">
              <a:solidFill>
                <a:srgbClr val="003D69"/>
              </a:solidFill>
              <a:cs typeface="Arial"/>
            </a:endParaRPr>
          </a:p>
          <a:p>
            <a:pPr>
              <a:lnSpc>
                <a:spcPct val="150000"/>
              </a:lnSpc>
            </a:pPr>
            <a:r>
              <a:rPr lang="it-IT" sz="1400" b="1">
                <a:solidFill>
                  <a:srgbClr val="012B51"/>
                </a:solidFill>
                <a:cs typeface="Arial"/>
              </a:rPr>
              <a:t>Impostazione Applicativo</a:t>
            </a:r>
            <a:r>
              <a:rPr lang="it-IT" sz="1400">
                <a:solidFill>
                  <a:srgbClr val="003D69"/>
                </a:solidFill>
                <a:cs typeface="Arial"/>
              </a:rPr>
              <a:t>: utile per cambiare la modalità di visualizzazione oppure per settare il tempo di visualizzazione dei toast (notifiche temporanea che appaiono sullo schermo).</a:t>
            </a:r>
            <a:br>
              <a:rPr lang="it-IT" sz="1400" dirty="0">
                <a:solidFill>
                  <a:srgbClr val="003D69"/>
                </a:solidFill>
                <a:cs typeface="Arial"/>
              </a:rPr>
            </a:br>
            <a:r>
              <a:rPr lang="it-IT" sz="1400">
                <a:solidFill>
                  <a:srgbClr val="003D69"/>
                </a:solidFill>
                <a:cs typeface="Arial"/>
              </a:rPr>
              <a:t>Logout: utile per disconnettersi dall'applicativo di Malattie Rare.</a:t>
            </a:r>
            <a:endParaRPr lang="en-US" sz="1400">
              <a:cs typeface="Arial"/>
            </a:endParaRPr>
          </a:p>
          <a:p>
            <a:pPr>
              <a:lnSpc>
                <a:spcPct val="150000"/>
              </a:lnSpc>
            </a:pPr>
            <a:r>
              <a:rPr lang="it-IT" sz="1400" b="1">
                <a:cs typeface="Arial"/>
              </a:rPr>
              <a:t>Footer </a:t>
            </a:r>
            <a:r>
              <a:rPr lang="it-IT" sz="1400" b="1">
                <a:solidFill>
                  <a:srgbClr val="00B050"/>
                </a:solidFill>
                <a:cs typeface="Arial"/>
              </a:rPr>
              <a:t>(4)</a:t>
            </a:r>
            <a:endParaRPr lang="it-IT" sz="1400">
              <a:solidFill>
                <a:srgbClr val="003D69"/>
              </a:solidFill>
              <a:cs typeface="Arial"/>
            </a:endParaRPr>
          </a:p>
          <a:p>
            <a:pPr>
              <a:lnSpc>
                <a:spcPct val="150000"/>
              </a:lnSpc>
            </a:pPr>
            <a:r>
              <a:rPr lang="it-IT" sz="1400">
                <a:cs typeface="Arial"/>
              </a:rPr>
              <a:t>Nella sezione inferiore della pagina, i collegamenti alla Privacy Policy e al Supporto Tecnico.</a:t>
            </a:r>
          </a:p>
        </p:txBody>
      </p:sp>
    </p:spTree>
    <p:extLst>
      <p:ext uri="{BB962C8B-B14F-4D97-AF65-F5344CB8AC3E}">
        <p14:creationId xmlns:p14="http://schemas.microsoft.com/office/powerpoint/2010/main" val="1411242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64719742-292A-6905-A154-B6EE6FDD468D}"/>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2" name="Gruppo 1">
            <a:extLst>
              <a:ext uri="{FF2B5EF4-FFF2-40B4-BE49-F238E27FC236}">
                <a16:creationId xmlns:a16="http://schemas.microsoft.com/office/drawing/2014/main" id="{8D75F184-A252-0B63-E7B2-F748B97B9B59}"/>
              </a:ext>
            </a:extLst>
          </p:cNvPr>
          <p:cNvGrpSpPr/>
          <p:nvPr/>
        </p:nvGrpSpPr>
        <p:grpSpPr>
          <a:xfrm>
            <a:off x="899381" y="2402280"/>
            <a:ext cx="500793" cy="2296336"/>
            <a:chOff x="442181" y="1593387"/>
            <a:chExt cx="488380" cy="2347317"/>
          </a:xfrm>
        </p:grpSpPr>
        <p:sp>
          <p:nvSpPr>
            <p:cNvPr id="3" name="Rettangolo 2">
              <a:extLst>
                <a:ext uri="{FF2B5EF4-FFF2-40B4-BE49-F238E27FC236}">
                  <a16:creationId xmlns:a16="http://schemas.microsoft.com/office/drawing/2014/main" id="{C562CF5A-9FE5-6D80-60D6-E5D80100A192}"/>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2681B3D8-75A1-8510-17D3-3F0C08C3F2B0}"/>
                </a:ext>
              </a:extLst>
            </p:cNvPr>
            <p:cNvSpPr/>
            <p:nvPr/>
          </p:nvSpPr>
          <p:spPr>
            <a:xfrm>
              <a:off x="516729" y="3726817"/>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899381" y="2663834"/>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526995" y="2876397"/>
            <a:ext cx="9431079" cy="461665"/>
          </a:xfrm>
          <a:prstGeom prst="rect">
            <a:avLst/>
          </a:prstGeom>
          <a:noFill/>
        </p:spPr>
        <p:txBody>
          <a:bodyPr wrap="square" lIns="91440" tIns="45720" rIns="91440" bIns="45720" rtlCol="0" anchor="ctr">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526995" y="3350516"/>
            <a:ext cx="9431079" cy="461665"/>
          </a:xfrm>
          <a:prstGeom prst="rect">
            <a:avLst/>
          </a:prstGeom>
          <a:noFill/>
        </p:spPr>
        <p:txBody>
          <a:bodyPr wrap="square" lIns="91440" tIns="45720" rIns="91440" bIns="45720" rtlCol="0" anchor="ctr">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526995" y="3824634"/>
            <a:ext cx="9431079" cy="461665"/>
          </a:xfrm>
          <a:prstGeom prst="rect">
            <a:avLst/>
          </a:prstGeom>
          <a:noFill/>
        </p:spPr>
        <p:txBody>
          <a:bodyPr wrap="square" lIns="91440" tIns="45720" rIns="91440" bIns="45720" rtlCol="0" anchor="ctr">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526995" y="4298751"/>
            <a:ext cx="9431079" cy="461665"/>
          </a:xfrm>
          <a:prstGeom prst="rect">
            <a:avLst/>
          </a:prstGeom>
          <a:solidFill>
            <a:srgbClr val="012B51"/>
          </a:solidFill>
        </p:spPr>
        <p:txBody>
          <a:bodyPr wrap="square" lIns="91440" tIns="45720" rIns="91440" bIns="45720" rtlCol="0" anchor="ctr">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05 - Profilo Applicativo: Referente Aziendale ASL</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526995" y="2402280"/>
            <a:ext cx="9431079" cy="461665"/>
          </a:xfrm>
          <a:prstGeom prst="rect">
            <a:avLst/>
          </a:prstGeom>
          <a:noFill/>
        </p:spPr>
        <p:txBody>
          <a:bodyPr wrap="square" lIns="91440" tIns="45720" rIns="91440" bIns="45720" rtlCol="0" anchor="ctr">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526992" y="4772870"/>
            <a:ext cx="9431079" cy="461665"/>
          </a:xfrm>
          <a:prstGeom prst="rect">
            <a:avLst/>
          </a:prstGeom>
          <a:noFill/>
        </p:spPr>
        <p:txBody>
          <a:bodyPr wrap="square" lIns="91440" tIns="45720" rIns="91440" bIns="45720" rtlCol="0" anchor="ctr">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605800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Immagine che contiene testo, schermata, software, Sito Web&#10;&#10;Il contenuto generato dall&amp;#39;IA potrebbe non essere corretto.">
            <a:extLst>
              <a:ext uri="{FF2B5EF4-FFF2-40B4-BE49-F238E27FC236}">
                <a16:creationId xmlns:a16="http://schemas.microsoft.com/office/drawing/2014/main" id="{812E5332-0D64-B1BB-B273-B965760F6FF0}"/>
              </a:ext>
            </a:extLst>
          </p:cNvPr>
          <p:cNvPicPr>
            <a:picLocks noChangeAspect="1"/>
          </p:cNvPicPr>
          <p:nvPr/>
        </p:nvPicPr>
        <p:blipFill>
          <a:blip r:embed="rId2"/>
          <a:stretch>
            <a:fillRect/>
          </a:stretch>
        </p:blipFill>
        <p:spPr>
          <a:xfrm>
            <a:off x="5155395" y="1608968"/>
            <a:ext cx="6389077" cy="2922889"/>
          </a:xfrm>
          <a:prstGeom prst="rect">
            <a:avLst/>
          </a:prstGeom>
          <a:ln>
            <a:solidFill>
              <a:srgbClr val="4472C4"/>
            </a:solidFill>
          </a:ln>
        </p:spPr>
      </p:pic>
      <p:sp>
        <p:nvSpPr>
          <p:cNvPr id="3" name="CasellaDiTesto 4">
            <a:extLst>
              <a:ext uri="{FF2B5EF4-FFF2-40B4-BE49-F238E27FC236}">
                <a16:creationId xmlns:a16="http://schemas.microsoft.com/office/drawing/2014/main" id="{23481C13-3859-97C0-1DE3-9D5380EBADC1}"/>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5" name="Rettangolo 4">
            <a:extLst>
              <a:ext uri="{FF2B5EF4-FFF2-40B4-BE49-F238E27FC236}">
                <a16:creationId xmlns:a16="http://schemas.microsoft.com/office/drawing/2014/main" id="{45CD2230-5B36-C6EC-2A7C-0E8B99F7097A}"/>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Home Page</a:t>
            </a:r>
            <a:endParaRPr lang="it-IT" sz="2400">
              <a:solidFill>
                <a:srgbClr val="000000"/>
              </a:solidFill>
              <a:cs typeface="Arial"/>
            </a:endParaRPr>
          </a:p>
          <a:p>
            <a:pPr algn="ctr"/>
            <a:endParaRPr lang="en-GB" sz="2000" b="1" dirty="0">
              <a:solidFill>
                <a:srgbClr val="003D6A"/>
              </a:solidFill>
              <a:cs typeface="Arial"/>
            </a:endParaRPr>
          </a:p>
        </p:txBody>
      </p:sp>
      <p:sp>
        <p:nvSpPr>
          <p:cNvPr id="9" name="Rettangolo 8">
            <a:extLst>
              <a:ext uri="{FF2B5EF4-FFF2-40B4-BE49-F238E27FC236}">
                <a16:creationId xmlns:a16="http://schemas.microsoft.com/office/drawing/2014/main" id="{DB3E848E-9B66-F126-98CF-49B4BE80B059}"/>
              </a:ext>
            </a:extLst>
          </p:cNvPr>
          <p:cNvSpPr/>
          <p:nvPr/>
        </p:nvSpPr>
        <p:spPr>
          <a:xfrm>
            <a:off x="254213" y="1605597"/>
            <a:ext cx="432201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Il Direttore Sanitario ASL, una volta autenticato, </a:t>
            </a:r>
            <a:r>
              <a:rPr lang="it-IT" sz="1400">
                <a:solidFill>
                  <a:srgbClr val="000000"/>
                </a:solidFill>
                <a:cs typeface="Arial"/>
              </a:rPr>
              <a:t>avrà accesso completo alle funzionalità descritte di seguito.</a:t>
            </a:r>
            <a:endParaRPr lang="en-US" sz="1400">
              <a:solidFill>
                <a:srgbClr val="003D69"/>
              </a:solidFill>
              <a:cs typeface="Arial"/>
            </a:endParaRPr>
          </a:p>
          <a:p>
            <a:pPr marL="285750" indent="-285750">
              <a:lnSpc>
                <a:spcPct val="150000"/>
              </a:lnSpc>
              <a:buFont typeface="Wingdings,sans-serif"/>
              <a:buChar char="v"/>
            </a:pPr>
            <a:r>
              <a:rPr lang="it-IT" sz="1400" b="1">
                <a:solidFill>
                  <a:srgbClr val="012B51"/>
                </a:solidFill>
                <a:cs typeface="Arial"/>
              </a:rPr>
              <a:t>Ricerca Certificato</a:t>
            </a:r>
            <a:r>
              <a:rPr lang="it-IT" sz="1400">
                <a:solidFill>
                  <a:srgbClr val="000000"/>
                </a:solidFill>
                <a:cs typeface="Arial"/>
              </a:rPr>
              <a:t>: il modulo permette la consultazione/gestione di tutti i certificati emessi ad assistiti residenti nell'ASL per cui l’utente presta servizio e registrati nel Sistema di Gestione delle Malattie Rare</a:t>
            </a:r>
            <a:endParaRPr lang="en-US" sz="1400">
              <a:solidFill>
                <a:srgbClr val="003D69"/>
              </a:solidFill>
              <a:cs typeface="Arial"/>
            </a:endParaRPr>
          </a:p>
          <a:p>
            <a:pPr marL="285750" indent="-285750">
              <a:lnSpc>
                <a:spcPct val="150000"/>
              </a:lnSpc>
              <a:buFont typeface="Wingdings,sans-serif"/>
              <a:buChar char="v"/>
            </a:pPr>
            <a:r>
              <a:rPr lang="it-IT" sz="1400" b="1">
                <a:solidFill>
                  <a:srgbClr val="012B51"/>
                </a:solidFill>
                <a:cs typeface="Arial"/>
              </a:rPr>
              <a:t>Caricamento Certificato</a:t>
            </a:r>
            <a:r>
              <a:rPr lang="it-IT" sz="1400">
                <a:solidFill>
                  <a:srgbClr val="000000"/>
                </a:solidFill>
                <a:cs typeface="Arial"/>
              </a:rPr>
              <a:t>: il modulo consente la registrazione nel sistema di certificati di malattia rara, emessi fuori regione</a:t>
            </a:r>
            <a:endParaRPr lang="en-US" sz="1400">
              <a:solidFill>
                <a:srgbClr val="003D69"/>
              </a:solidFill>
              <a:cs typeface="Arial"/>
            </a:endParaRPr>
          </a:p>
          <a:p>
            <a:pPr marL="285750" indent="-285750">
              <a:lnSpc>
                <a:spcPct val="150000"/>
              </a:lnSpc>
              <a:buFont typeface="Wingdings,sans-serif"/>
              <a:buChar char="v"/>
            </a:pPr>
            <a:r>
              <a:rPr lang="it-IT" sz="1400" b="1">
                <a:solidFill>
                  <a:srgbClr val="012B51"/>
                </a:solidFill>
                <a:cs typeface="Arial"/>
              </a:rPr>
              <a:t>Esporta Certificati</a:t>
            </a:r>
            <a:r>
              <a:rPr lang="it-IT" sz="1400">
                <a:solidFill>
                  <a:srgbClr val="000000"/>
                </a:solidFill>
                <a:cs typeface="Arial"/>
              </a:rPr>
              <a:t>: il modulo consente l’estrazione di certificati relativi agli assistiti del distretto per cui l’utente presta servizio.</a:t>
            </a:r>
            <a:endParaRPr lang="en-US" sz="1400">
              <a:solidFill>
                <a:srgbClr val="000000"/>
              </a:solidFill>
              <a:cs typeface="Arial"/>
            </a:endParaRPr>
          </a:p>
        </p:txBody>
      </p:sp>
    </p:spTree>
    <p:extLst>
      <p:ext uri="{BB962C8B-B14F-4D97-AF65-F5344CB8AC3E}">
        <p14:creationId xmlns:p14="http://schemas.microsoft.com/office/powerpoint/2010/main" val="3279586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39E179-60CA-0ACE-3F06-33816453C59A}"/>
              </a:ext>
            </a:extLst>
          </p:cNvPr>
          <p:cNvPicPr>
            <a:picLocks noChangeAspect="1"/>
          </p:cNvPicPr>
          <p:nvPr/>
        </p:nvPicPr>
        <p:blipFill>
          <a:blip r:embed="rId2"/>
          <a:stretch>
            <a:fillRect/>
          </a:stretch>
        </p:blipFill>
        <p:spPr>
          <a:xfrm>
            <a:off x="5192806" y="1608300"/>
            <a:ext cx="6360160" cy="2899719"/>
          </a:xfrm>
          <a:prstGeom prst="rect">
            <a:avLst/>
          </a:prstGeom>
          <a:ln>
            <a:solidFill>
              <a:srgbClr val="4472C4"/>
            </a:solidFill>
          </a:ln>
        </p:spPr>
      </p:pic>
      <p:sp>
        <p:nvSpPr>
          <p:cNvPr id="3" name="CasellaDiTesto 4">
            <a:extLst>
              <a:ext uri="{FF2B5EF4-FFF2-40B4-BE49-F238E27FC236}">
                <a16:creationId xmlns:a16="http://schemas.microsoft.com/office/drawing/2014/main" id="{C149A737-89DF-82A8-507C-B4E29DD46214}"/>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5" name="Rettangolo 4">
            <a:extLst>
              <a:ext uri="{FF2B5EF4-FFF2-40B4-BE49-F238E27FC236}">
                <a16:creationId xmlns:a16="http://schemas.microsoft.com/office/drawing/2014/main" id="{719D4C19-AA19-1EFF-9F4E-79C6F0E76BE5}"/>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1/13</a:t>
            </a:r>
            <a:endParaRPr lang="it-IT" sz="2400">
              <a:solidFill>
                <a:srgbClr val="000000"/>
              </a:solidFill>
              <a:cs typeface="Arial"/>
            </a:endParaRPr>
          </a:p>
          <a:p>
            <a:pPr algn="ctr"/>
            <a:endParaRPr lang="en-GB" sz="2000" b="1" dirty="0">
              <a:solidFill>
                <a:srgbClr val="003D6A"/>
              </a:solidFill>
              <a:cs typeface="Arial"/>
            </a:endParaRPr>
          </a:p>
        </p:txBody>
      </p:sp>
      <p:sp>
        <p:nvSpPr>
          <p:cNvPr id="7" name="Rettangolo 6">
            <a:extLst>
              <a:ext uri="{FF2B5EF4-FFF2-40B4-BE49-F238E27FC236}">
                <a16:creationId xmlns:a16="http://schemas.microsoft.com/office/drawing/2014/main" id="{BD527C69-4C2D-2060-CBDB-7BACCCF9BC52}"/>
              </a:ext>
            </a:extLst>
          </p:cNvPr>
          <p:cNvSpPr/>
          <p:nvPr/>
        </p:nvSpPr>
        <p:spPr>
          <a:xfrm>
            <a:off x="254213" y="1605597"/>
            <a:ext cx="432201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Questa </a:t>
            </a:r>
            <a:r>
              <a:rPr lang="it-IT" sz="1400">
                <a:solidFill>
                  <a:srgbClr val="000000"/>
                </a:solidFill>
                <a:cs typeface="Arial"/>
              </a:rPr>
              <a:t>funzionalità offre al referente aziendale un metodo per accedere rapidamente ai certificati emessi ad assistiti residenti nell’ASL di competenza, semplificando il processo di gestione e consultazione degli stessi.</a:t>
            </a:r>
            <a:endParaRPr lang="en-US" sz="1400">
              <a:solidFill>
                <a:srgbClr val="003D69"/>
              </a:solidFill>
              <a:cs typeface="Arial"/>
            </a:endParaRPr>
          </a:p>
          <a:p>
            <a:pPr>
              <a:lnSpc>
                <a:spcPct val="150000"/>
              </a:lnSpc>
            </a:pPr>
            <a:r>
              <a:rPr lang="it-IT" sz="1400">
                <a:solidFill>
                  <a:srgbClr val="000000"/>
                </a:solidFill>
                <a:cs typeface="Arial"/>
              </a:rPr>
              <a:t>Per facilitare la ricerca, utilizzare almeno uno o più dei filtri presenti nell’interfaccia in oggetto: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Codice Fiscale/STP/ENI</a:t>
            </a:r>
            <a:r>
              <a:rPr lang="it-IT" sz="1400">
                <a:solidFill>
                  <a:srgbClr val="000000"/>
                </a:solidFill>
                <a:cs typeface="Arial"/>
              </a:rPr>
              <a:t>: inserire il codice fiscale o un suo analogo relativo all'assistito interessato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Malattia</a:t>
            </a:r>
            <a:r>
              <a:rPr lang="it-IT" sz="1400">
                <a:solidFill>
                  <a:srgbClr val="000000"/>
                </a:solidFill>
                <a:cs typeface="Arial"/>
              </a:rPr>
              <a:t>: inserire almeno 5 caratteri della malattia interessata</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Tipologia</a:t>
            </a:r>
            <a:r>
              <a:rPr lang="it-IT" sz="1400" dirty="0">
                <a:solidFill>
                  <a:srgbClr val="000000"/>
                </a:solidFill>
                <a:cs typeface="Arial"/>
              </a:rPr>
              <a:t> </a:t>
            </a:r>
            <a:r>
              <a:rPr lang="it-IT" sz="1400" b="1">
                <a:solidFill>
                  <a:srgbClr val="012B51"/>
                </a:solidFill>
                <a:cs typeface="Arial"/>
              </a:rPr>
              <a:t>Certificato</a:t>
            </a:r>
            <a:r>
              <a:rPr lang="it-IT" sz="1400">
                <a:solidFill>
                  <a:srgbClr val="000000"/>
                </a:solidFill>
                <a:cs typeface="Arial"/>
              </a:rPr>
              <a:t>: selezionare una delle due tipologie di certificato disponibili (DEFINITIVO o PROVVISORIO).</a:t>
            </a:r>
            <a:endParaRPr lang="en-US" sz="1400">
              <a:solidFill>
                <a:srgbClr val="003D69"/>
              </a:solidFill>
              <a:cs typeface="Arial"/>
            </a:endParaRPr>
          </a:p>
        </p:txBody>
      </p:sp>
    </p:spTree>
    <p:extLst>
      <p:ext uri="{BB962C8B-B14F-4D97-AF65-F5344CB8AC3E}">
        <p14:creationId xmlns:p14="http://schemas.microsoft.com/office/powerpoint/2010/main" val="2163049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magine che contiene testo, schermata, software, Pagina Web&#10;&#10;Il contenuto generato dall&amp;#39;IA potrebbe non essere corretto.">
            <a:extLst>
              <a:ext uri="{FF2B5EF4-FFF2-40B4-BE49-F238E27FC236}">
                <a16:creationId xmlns:a16="http://schemas.microsoft.com/office/drawing/2014/main" id="{D5F5349C-07FB-FED1-4656-25C142154788}"/>
              </a:ext>
            </a:extLst>
          </p:cNvPr>
          <p:cNvPicPr>
            <a:picLocks noChangeAspect="1"/>
          </p:cNvPicPr>
          <p:nvPr/>
        </p:nvPicPr>
        <p:blipFill>
          <a:blip r:embed="rId2"/>
          <a:stretch>
            <a:fillRect/>
          </a:stretch>
        </p:blipFill>
        <p:spPr>
          <a:xfrm>
            <a:off x="5191611" y="1608748"/>
            <a:ext cx="6360160" cy="2899719"/>
          </a:xfrm>
          <a:prstGeom prst="rect">
            <a:avLst/>
          </a:prstGeom>
          <a:ln>
            <a:solidFill>
              <a:srgbClr val="4472C4"/>
            </a:solidFill>
          </a:ln>
        </p:spPr>
      </p:pic>
      <p:sp>
        <p:nvSpPr>
          <p:cNvPr id="4" name="CasellaDiTesto 4">
            <a:extLst>
              <a:ext uri="{FF2B5EF4-FFF2-40B4-BE49-F238E27FC236}">
                <a16:creationId xmlns:a16="http://schemas.microsoft.com/office/drawing/2014/main" id="{EBE3076D-C05F-C8E9-4676-7E176E5ED247}"/>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6" name="CasellaDiTesto 4">
            <a:extLst>
              <a:ext uri="{FF2B5EF4-FFF2-40B4-BE49-F238E27FC236}">
                <a16:creationId xmlns:a16="http://schemas.microsoft.com/office/drawing/2014/main" id="{E02042F1-03CC-783A-C321-198AF642C962}"/>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14" name="Rettangolo 13">
            <a:extLst>
              <a:ext uri="{FF2B5EF4-FFF2-40B4-BE49-F238E27FC236}">
                <a16:creationId xmlns:a16="http://schemas.microsoft.com/office/drawing/2014/main" id="{CEBFB537-91C1-4646-2873-47D61ABC093A}"/>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2/13</a:t>
            </a:r>
            <a:endParaRPr lang="it-IT" sz="2400">
              <a:solidFill>
                <a:srgbClr val="000000"/>
              </a:solidFill>
              <a:cs typeface="Arial"/>
            </a:endParaRPr>
          </a:p>
          <a:p>
            <a:pPr algn="ctr"/>
            <a:endParaRPr lang="en-GB" sz="2000" b="1" dirty="0">
              <a:solidFill>
                <a:srgbClr val="003D6A"/>
              </a:solidFill>
              <a:cs typeface="Arial"/>
            </a:endParaRPr>
          </a:p>
        </p:txBody>
      </p:sp>
      <p:sp>
        <p:nvSpPr>
          <p:cNvPr id="16" name="Rettangolo 15">
            <a:extLst>
              <a:ext uri="{FF2B5EF4-FFF2-40B4-BE49-F238E27FC236}">
                <a16:creationId xmlns:a16="http://schemas.microsoft.com/office/drawing/2014/main" id="{1FACCC03-D67C-F230-9B40-585719C13865}"/>
              </a:ext>
            </a:extLst>
          </p:cNvPr>
          <p:cNvSpPr/>
          <p:nvPr/>
        </p:nvSpPr>
        <p:spPr>
          <a:xfrm>
            <a:off x="254213" y="1605597"/>
            <a:ext cx="432201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Font typeface="Courier New,monospace"/>
              <a:buChar char="o"/>
            </a:pPr>
            <a:r>
              <a:rPr lang="it-IT" sz="1400" b="1">
                <a:solidFill>
                  <a:srgbClr val="012B51"/>
                </a:solidFill>
                <a:latin typeface="Arial"/>
                <a:cs typeface="Arial"/>
              </a:rPr>
              <a:t>Stato</a:t>
            </a:r>
            <a:r>
              <a:rPr lang="it-IT" sz="1400" dirty="0">
                <a:solidFill>
                  <a:srgbClr val="000000"/>
                </a:solidFill>
                <a:cs typeface="Arial"/>
              </a:rPr>
              <a:t> </a:t>
            </a:r>
            <a:r>
              <a:rPr lang="it-IT" sz="1400" b="1">
                <a:solidFill>
                  <a:srgbClr val="012B51"/>
                </a:solidFill>
                <a:cs typeface="Arial"/>
              </a:rPr>
              <a:t>Certificato</a:t>
            </a:r>
            <a:r>
              <a:rPr lang="it-IT" sz="1400">
                <a:solidFill>
                  <a:srgbClr val="000000"/>
                </a:solidFill>
                <a:cs typeface="Arial"/>
              </a:rPr>
              <a:t>: utile per ricercare i certificati in uno specifico stato (Chiuso, Bozza, Valido, Annullato, Scaduto)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Emesso Fuori Regione</a:t>
            </a:r>
            <a:r>
              <a:rPr lang="it-IT" sz="1400">
                <a:solidFill>
                  <a:srgbClr val="000000"/>
                </a:solidFill>
                <a:cs typeface="Arial"/>
              </a:rPr>
              <a:t>: consente di specificare se si desidera cercare certificati emessi fuori regione o quelli emessi dalla regione Campania:</a:t>
            </a:r>
            <a:endParaRPr lang="en-US" sz="1400">
              <a:solidFill>
                <a:srgbClr val="003D69"/>
              </a:solidFill>
              <a:cs typeface="Arial"/>
            </a:endParaRPr>
          </a:p>
          <a:p>
            <a:pPr marL="742950" lvl="1" indent="-285750">
              <a:lnSpc>
                <a:spcPct val="150000"/>
              </a:lnSpc>
              <a:buFont typeface="Courier New,monospace"/>
              <a:buChar char="o"/>
            </a:pPr>
            <a:r>
              <a:rPr lang="it-IT" sz="1400" dirty="0">
                <a:solidFill>
                  <a:srgbClr val="000000"/>
                </a:solidFill>
                <a:cs typeface="Arial"/>
              </a:rPr>
              <a:t>se si sceglie </a:t>
            </a:r>
            <a:r>
              <a:rPr lang="it-IT" sz="1400" b="1" dirty="0">
                <a:solidFill>
                  <a:srgbClr val="000000"/>
                </a:solidFill>
                <a:cs typeface="Arial"/>
              </a:rPr>
              <a:t>‘</a:t>
            </a:r>
            <a:r>
              <a:rPr lang="it-IT" sz="1400" b="1" dirty="0" err="1">
                <a:solidFill>
                  <a:srgbClr val="000000"/>
                </a:solidFill>
                <a:cs typeface="Arial"/>
              </a:rPr>
              <a:t>Si’</a:t>
            </a:r>
            <a:r>
              <a:rPr lang="it-IT" sz="1400" b="1" dirty="0">
                <a:solidFill>
                  <a:srgbClr val="000000"/>
                </a:solidFill>
                <a:cs typeface="Arial"/>
              </a:rPr>
              <a:t> </a:t>
            </a:r>
            <a:r>
              <a:rPr lang="it-IT" sz="1400" dirty="0">
                <a:solidFill>
                  <a:srgbClr val="000000"/>
                </a:solidFill>
                <a:cs typeface="Arial"/>
              </a:rPr>
              <a:t>il sistema cercherà i certificati che sono stati caricati a sistema poiché emessi fuori regione</a:t>
            </a:r>
            <a:endParaRPr lang="en-US" sz="1400" dirty="0">
              <a:solidFill>
                <a:srgbClr val="003D69"/>
              </a:solidFill>
              <a:cs typeface="Arial"/>
            </a:endParaRPr>
          </a:p>
          <a:p>
            <a:pPr marL="742950" lvl="1" indent="-285750">
              <a:lnSpc>
                <a:spcPct val="150000"/>
              </a:lnSpc>
              <a:buFont typeface="Courier New,monospace"/>
              <a:buChar char="o"/>
            </a:pPr>
            <a:r>
              <a:rPr lang="it-IT" sz="1400">
                <a:solidFill>
                  <a:srgbClr val="000000"/>
                </a:solidFill>
                <a:cs typeface="Arial"/>
              </a:rPr>
              <a:t>se si sceglie </a:t>
            </a:r>
            <a:r>
              <a:rPr lang="it-IT" sz="1400" b="1">
                <a:solidFill>
                  <a:srgbClr val="000000"/>
                </a:solidFill>
                <a:cs typeface="Arial"/>
              </a:rPr>
              <a:t>‘No’</a:t>
            </a:r>
            <a:r>
              <a:rPr lang="it-IT" sz="1400">
                <a:solidFill>
                  <a:srgbClr val="000000"/>
                </a:solidFill>
                <a:cs typeface="Arial"/>
              </a:rPr>
              <a:t> il sistema cercherà i certificati che sono stati emessi dalla regione Campania</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Periodo</a:t>
            </a:r>
            <a:r>
              <a:rPr lang="it-IT" sz="1400">
                <a:solidFill>
                  <a:srgbClr val="000000"/>
                </a:solidFill>
                <a:cs typeface="Arial"/>
              </a:rPr>
              <a:t>: definire il periodo di emissione utilizzando il selettore date (da-a) attraverso l’icona del calendario.</a:t>
            </a:r>
            <a:endParaRPr lang="en-US" sz="1400">
              <a:solidFill>
                <a:srgbClr val="003D69"/>
              </a:solidFill>
              <a:cs typeface="Arial"/>
            </a:endParaRPr>
          </a:p>
        </p:txBody>
      </p:sp>
    </p:spTree>
    <p:extLst>
      <p:ext uri="{BB962C8B-B14F-4D97-AF65-F5344CB8AC3E}">
        <p14:creationId xmlns:p14="http://schemas.microsoft.com/office/powerpoint/2010/main" val="670754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80060D1-4024-AC90-C1B4-D7746D552C36}"/>
              </a:ext>
            </a:extLst>
          </p:cNvPr>
          <p:cNvPicPr>
            <a:picLocks noChangeAspect="1"/>
          </p:cNvPicPr>
          <p:nvPr/>
        </p:nvPicPr>
        <p:blipFill>
          <a:blip r:embed="rId2"/>
          <a:stretch>
            <a:fillRect/>
          </a:stretch>
        </p:blipFill>
        <p:spPr>
          <a:xfrm>
            <a:off x="5163372" y="1623082"/>
            <a:ext cx="6400800" cy="2935301"/>
          </a:xfrm>
          <a:prstGeom prst="rect">
            <a:avLst/>
          </a:prstGeom>
          <a:ln>
            <a:solidFill>
              <a:srgbClr val="4472C4"/>
            </a:solidFill>
          </a:ln>
        </p:spPr>
      </p:pic>
      <p:sp>
        <p:nvSpPr>
          <p:cNvPr id="3" name="CasellaDiTesto 4">
            <a:extLst>
              <a:ext uri="{FF2B5EF4-FFF2-40B4-BE49-F238E27FC236}">
                <a16:creationId xmlns:a16="http://schemas.microsoft.com/office/drawing/2014/main" id="{465C9253-8C4C-B081-52AF-30A37E832610}"/>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mc:AlternateContent xmlns:mc="http://schemas.openxmlformats.org/markup-compatibility/2006">
        <mc:Choice xmlns:p14="http://schemas.microsoft.com/office/powerpoint/2010/main" Requires="p14">
          <p:contentPart p14:bwMode="auto" r:id="rId3">
            <p14:nvContentPartPr>
              <p14:cNvPr id="4" name="Input penna 3">
                <a:extLst>
                  <a:ext uri="{FF2B5EF4-FFF2-40B4-BE49-F238E27FC236}">
                    <a16:creationId xmlns:a16="http://schemas.microsoft.com/office/drawing/2014/main" id="{3B13E15B-C0C6-5E98-0E41-D24845223071}"/>
                  </a:ext>
                </a:extLst>
              </p14:cNvPr>
              <p14:cNvContentPartPr/>
              <p14:nvPr/>
            </p14:nvContentPartPr>
            <p14:xfrm>
              <a:off x="6658397" y="3712143"/>
              <a:ext cx="546840" cy="18000"/>
            </p14:xfrm>
          </p:contentPart>
        </mc:Choice>
        <mc:Fallback>
          <p:pic>
            <p:nvPicPr>
              <p:cNvPr id="4" name="Input penna 3">
                <a:extLst>
                  <a:ext uri="{FF2B5EF4-FFF2-40B4-BE49-F238E27FC236}">
                    <a16:creationId xmlns:a16="http://schemas.microsoft.com/office/drawing/2014/main" id="{3B13E15B-C0C6-5E98-0E41-D24845223071}"/>
                  </a:ext>
                </a:extLst>
              </p:cNvPr>
              <p:cNvPicPr/>
              <p:nvPr/>
            </p:nvPicPr>
            <p:blipFill>
              <a:blip r:embed="rId4"/>
              <a:stretch>
                <a:fillRect/>
              </a:stretch>
            </p:blipFill>
            <p:spPr>
              <a:xfrm>
                <a:off x="6595397" y="3649143"/>
                <a:ext cx="67248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5" name="Input penna 4">
                <a:extLst>
                  <a:ext uri="{FF2B5EF4-FFF2-40B4-BE49-F238E27FC236}">
                    <a16:creationId xmlns:a16="http://schemas.microsoft.com/office/drawing/2014/main" id="{2BF3BFBE-D30D-B54E-F80C-D716EDB3D8CF}"/>
                  </a:ext>
                </a:extLst>
              </p14:cNvPr>
              <p14:cNvContentPartPr/>
              <p14:nvPr/>
            </p14:nvContentPartPr>
            <p14:xfrm>
              <a:off x="6702677" y="3921663"/>
              <a:ext cx="468360" cy="32040"/>
            </p14:xfrm>
          </p:contentPart>
        </mc:Choice>
        <mc:Fallback>
          <p:pic>
            <p:nvPicPr>
              <p:cNvPr id="5" name="Input penna 4">
                <a:extLst>
                  <a:ext uri="{FF2B5EF4-FFF2-40B4-BE49-F238E27FC236}">
                    <a16:creationId xmlns:a16="http://schemas.microsoft.com/office/drawing/2014/main" id="{2BF3BFBE-D30D-B54E-F80C-D716EDB3D8CF}"/>
                  </a:ext>
                </a:extLst>
              </p:cNvPr>
              <p:cNvPicPr/>
              <p:nvPr/>
            </p:nvPicPr>
            <p:blipFill>
              <a:blip r:embed="rId6"/>
              <a:stretch>
                <a:fillRect/>
              </a:stretch>
            </p:blipFill>
            <p:spPr>
              <a:xfrm>
                <a:off x="6639725" y="3858663"/>
                <a:ext cx="593904"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6" name="Input penna 5">
                <a:extLst>
                  <a:ext uri="{FF2B5EF4-FFF2-40B4-BE49-F238E27FC236}">
                    <a16:creationId xmlns:a16="http://schemas.microsoft.com/office/drawing/2014/main" id="{8E5C3D23-BC16-F3F7-C37B-139C16DF7EDD}"/>
                  </a:ext>
                </a:extLst>
              </p14:cNvPr>
              <p14:cNvContentPartPr/>
              <p14:nvPr/>
            </p14:nvContentPartPr>
            <p14:xfrm>
              <a:off x="6690437" y="4113903"/>
              <a:ext cx="491400" cy="44640"/>
            </p14:xfrm>
          </p:contentPart>
        </mc:Choice>
        <mc:Fallback>
          <p:pic>
            <p:nvPicPr>
              <p:cNvPr id="6" name="Input penna 5">
                <a:extLst>
                  <a:ext uri="{FF2B5EF4-FFF2-40B4-BE49-F238E27FC236}">
                    <a16:creationId xmlns:a16="http://schemas.microsoft.com/office/drawing/2014/main" id="{8E5C3D23-BC16-F3F7-C37B-139C16DF7EDD}"/>
                  </a:ext>
                </a:extLst>
              </p:cNvPr>
              <p:cNvPicPr/>
              <p:nvPr/>
            </p:nvPicPr>
            <p:blipFill>
              <a:blip r:embed="rId8"/>
              <a:stretch>
                <a:fillRect/>
              </a:stretch>
            </p:blipFill>
            <p:spPr>
              <a:xfrm>
                <a:off x="6627437" y="4050903"/>
                <a:ext cx="61704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7" name="Input penna 16">
                <a:extLst>
                  <a:ext uri="{FF2B5EF4-FFF2-40B4-BE49-F238E27FC236}">
                    <a16:creationId xmlns:a16="http://schemas.microsoft.com/office/drawing/2014/main" id="{D0C06AA9-6016-A611-4F5F-20E81721E00D}"/>
                  </a:ext>
                </a:extLst>
              </p14:cNvPr>
              <p14:cNvContentPartPr/>
              <p14:nvPr/>
            </p14:nvContentPartPr>
            <p14:xfrm>
              <a:off x="6670997" y="4280223"/>
              <a:ext cx="577080" cy="38880"/>
            </p14:xfrm>
          </p:contentPart>
        </mc:Choice>
        <mc:Fallback>
          <p:pic>
            <p:nvPicPr>
              <p:cNvPr id="17" name="Input penna 16">
                <a:extLst>
                  <a:ext uri="{FF2B5EF4-FFF2-40B4-BE49-F238E27FC236}">
                    <a16:creationId xmlns:a16="http://schemas.microsoft.com/office/drawing/2014/main" id="{D0C06AA9-6016-A611-4F5F-20E81721E00D}"/>
                  </a:ext>
                </a:extLst>
              </p:cNvPr>
              <p:cNvPicPr/>
              <p:nvPr/>
            </p:nvPicPr>
            <p:blipFill>
              <a:blip r:embed="rId10"/>
              <a:stretch>
                <a:fillRect/>
              </a:stretch>
            </p:blipFill>
            <p:spPr>
              <a:xfrm>
                <a:off x="6607997" y="4217223"/>
                <a:ext cx="702720" cy="164520"/>
              </a:xfrm>
              <a:prstGeom prst="rect">
                <a:avLst/>
              </a:prstGeom>
            </p:spPr>
          </p:pic>
        </mc:Fallback>
      </mc:AlternateContent>
      <p:sp>
        <p:nvSpPr>
          <p:cNvPr id="10" name="Rettangolo 9">
            <a:extLst>
              <a:ext uri="{FF2B5EF4-FFF2-40B4-BE49-F238E27FC236}">
                <a16:creationId xmlns:a16="http://schemas.microsoft.com/office/drawing/2014/main" id="{38505948-9AB1-2279-E2A5-F6A1F4EA7E53}"/>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3/13</a:t>
            </a:r>
            <a:endParaRPr lang="it-IT" sz="2400">
              <a:solidFill>
                <a:srgbClr val="000000"/>
              </a:solidFill>
              <a:cs typeface="Arial"/>
            </a:endParaRPr>
          </a:p>
          <a:p>
            <a:pPr algn="ctr"/>
            <a:endParaRPr lang="en-GB" sz="2000" b="1" dirty="0">
              <a:solidFill>
                <a:srgbClr val="003D6A"/>
              </a:solidFill>
              <a:cs typeface="Arial"/>
            </a:endParaRPr>
          </a:p>
        </p:txBody>
      </p:sp>
      <p:sp>
        <p:nvSpPr>
          <p:cNvPr id="12" name="Rettangolo 11">
            <a:extLst>
              <a:ext uri="{FF2B5EF4-FFF2-40B4-BE49-F238E27FC236}">
                <a16:creationId xmlns:a16="http://schemas.microsoft.com/office/drawing/2014/main" id="{C4FDA91D-3A3D-8751-CB75-C1683169459F}"/>
              </a:ext>
            </a:extLst>
          </p:cNvPr>
          <p:cNvSpPr/>
          <p:nvPr/>
        </p:nvSpPr>
        <p:spPr>
          <a:xfrm>
            <a:off x="254213" y="1605597"/>
            <a:ext cx="432201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Dopo aver inserito almeno uno dei </a:t>
            </a:r>
            <a:r>
              <a:rPr lang="it-IT" sz="1400">
                <a:solidFill>
                  <a:srgbClr val="000000"/>
                </a:solidFill>
                <a:cs typeface="Arial"/>
              </a:rPr>
              <a:t>filtri elencati, sarà possibile avviare la ricerca utilizzando il bottone </a:t>
            </a:r>
            <a:r>
              <a:rPr lang="it-IT" sz="1400" b="1">
                <a:solidFill>
                  <a:srgbClr val="012B51"/>
                </a:solidFill>
                <a:cs typeface="Arial"/>
              </a:rPr>
              <a:t>'Cerca</a:t>
            </a:r>
            <a:r>
              <a:rPr lang="it-IT" sz="1400">
                <a:solidFill>
                  <a:srgbClr val="000000"/>
                </a:solidFill>
                <a:cs typeface="Arial"/>
              </a:rPr>
              <a:t>'. In alternativa, è possibile annullare il processo di ricerca utilizzando il bottone </a:t>
            </a:r>
            <a:r>
              <a:rPr lang="it-IT" sz="1400" b="1">
                <a:solidFill>
                  <a:srgbClr val="C00000"/>
                </a:solidFill>
                <a:cs typeface="Arial"/>
              </a:rPr>
              <a:t>'Annulla</a:t>
            </a:r>
            <a:r>
              <a:rPr lang="it-IT" sz="1400">
                <a:solidFill>
                  <a:srgbClr val="C00000"/>
                </a:solidFill>
                <a:cs typeface="Arial"/>
              </a:rPr>
              <a:t>'</a:t>
            </a:r>
            <a:r>
              <a:rPr lang="it-IT" sz="1400">
                <a:solidFill>
                  <a:srgbClr val="000000"/>
                </a:solidFill>
                <a:cs typeface="Arial"/>
              </a:rPr>
              <a:t>.</a:t>
            </a:r>
            <a:endParaRPr lang="en-US" sz="1400">
              <a:solidFill>
                <a:srgbClr val="003D69"/>
              </a:solidFill>
              <a:cs typeface="Arial"/>
            </a:endParaRPr>
          </a:p>
          <a:p>
            <a:pPr>
              <a:lnSpc>
                <a:spcPct val="150000"/>
              </a:lnSpc>
            </a:pPr>
            <a:r>
              <a:rPr lang="it-IT" sz="1400">
                <a:solidFill>
                  <a:srgbClr val="000000"/>
                </a:solidFill>
                <a:cs typeface="Arial"/>
              </a:rPr>
              <a:t>Una volta effettuata la ricerca, compariranno i certificati nel box sottostante sotto i campi Codice Fiscale/STP/ENI, Malattia, Tipologia, Stato Certificato, Emesso Fuori Regione con i valori corrispondenti ai certificati cercati.</a:t>
            </a:r>
            <a:endParaRPr lang="en-US" sz="1400">
              <a:solidFill>
                <a:srgbClr val="003D69"/>
              </a:solidFill>
              <a:cs typeface="Arial"/>
            </a:endParaRPr>
          </a:p>
          <a:p>
            <a:pPr marL="285750" indent="-285750">
              <a:lnSpc>
                <a:spcPct val="150000"/>
              </a:lnSpc>
              <a:buFont typeface="Arial"/>
              <a:buChar char="•"/>
            </a:pPr>
            <a:endParaRPr lang="it-IT" sz="1400" dirty="0">
              <a:solidFill>
                <a:srgbClr val="003D69"/>
              </a:solidFill>
              <a:cs typeface="Arial"/>
            </a:endParaRPr>
          </a:p>
          <a:p>
            <a:pPr>
              <a:lnSpc>
                <a:spcPct val="150000"/>
              </a:lnSpc>
            </a:pPr>
            <a:r>
              <a:rPr lang="it-IT" sz="1400">
                <a:solidFill>
                  <a:srgbClr val="000000"/>
                </a:solidFill>
                <a:cs typeface="Arial"/>
              </a:rPr>
              <a:t>Individuato il certificato d’interesse, attraverso i campi suddetti, si potranno effettuare una serie di operazioni disponibili attraverso l’icona al di sotto di </a:t>
            </a:r>
            <a:r>
              <a:rPr lang="it-IT" sz="1400" b="1">
                <a:solidFill>
                  <a:srgbClr val="012B51"/>
                </a:solidFill>
                <a:cs typeface="Arial"/>
              </a:rPr>
              <a:t>'Operazioni'</a:t>
            </a:r>
            <a:r>
              <a:rPr lang="it-IT" sz="1400">
                <a:solidFill>
                  <a:srgbClr val="000000"/>
                </a:solidFill>
                <a:cs typeface="Arial"/>
              </a:rPr>
              <a:t>.</a:t>
            </a:r>
            <a:endParaRPr lang="en-US" sz="1400">
              <a:solidFill>
                <a:srgbClr val="003D69"/>
              </a:solidFill>
              <a:cs typeface="Arial"/>
            </a:endParaRPr>
          </a:p>
        </p:txBody>
      </p:sp>
    </p:spTree>
    <p:extLst>
      <p:ext uri="{BB962C8B-B14F-4D97-AF65-F5344CB8AC3E}">
        <p14:creationId xmlns:p14="http://schemas.microsoft.com/office/powerpoint/2010/main" val="1783400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e 12">
            <a:extLst>
              <a:ext uri="{FF2B5EF4-FFF2-40B4-BE49-F238E27FC236}">
                <a16:creationId xmlns:a16="http://schemas.microsoft.com/office/drawing/2014/main" id="{4C7422E6-F7C0-CD27-8BB3-A32A9556CBE5}"/>
              </a:ext>
            </a:extLst>
          </p:cNvPr>
          <p:cNvSpPr/>
          <p:nvPr/>
        </p:nvSpPr>
        <p:spPr>
          <a:xfrm>
            <a:off x="8430958" y="4800994"/>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14" name="Ovale 13">
            <a:extLst>
              <a:ext uri="{FF2B5EF4-FFF2-40B4-BE49-F238E27FC236}">
                <a16:creationId xmlns:a16="http://schemas.microsoft.com/office/drawing/2014/main" id="{61CF6BB2-06F4-C041-CCC3-48CF3B989548}"/>
              </a:ext>
            </a:extLst>
          </p:cNvPr>
          <p:cNvSpPr/>
          <p:nvPr/>
        </p:nvSpPr>
        <p:spPr>
          <a:xfrm>
            <a:off x="313657" y="2393821"/>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pic>
        <p:nvPicPr>
          <p:cNvPr id="10" name="Immagine 9">
            <a:extLst>
              <a:ext uri="{FF2B5EF4-FFF2-40B4-BE49-F238E27FC236}">
                <a16:creationId xmlns:a16="http://schemas.microsoft.com/office/drawing/2014/main" id="{D19E088C-14D2-F65D-59C0-D4C858EFDC00}"/>
              </a:ext>
            </a:extLst>
          </p:cNvPr>
          <p:cNvPicPr>
            <a:picLocks noChangeAspect="1"/>
          </p:cNvPicPr>
          <p:nvPr/>
        </p:nvPicPr>
        <p:blipFill>
          <a:blip r:embed="rId2"/>
          <a:stretch>
            <a:fillRect/>
          </a:stretch>
        </p:blipFill>
        <p:spPr>
          <a:xfrm>
            <a:off x="5435025" y="1608113"/>
            <a:ext cx="6283570" cy="2819779"/>
          </a:xfrm>
          <a:prstGeom prst="rect">
            <a:avLst/>
          </a:prstGeom>
          <a:ln>
            <a:solidFill>
              <a:srgbClr val="4472C4"/>
            </a:solidFill>
          </a:ln>
        </p:spPr>
      </p:pic>
      <p:pic>
        <p:nvPicPr>
          <p:cNvPr id="15" name="Immagine 14">
            <a:extLst>
              <a:ext uri="{FF2B5EF4-FFF2-40B4-BE49-F238E27FC236}">
                <a16:creationId xmlns:a16="http://schemas.microsoft.com/office/drawing/2014/main" id="{7D54AD12-2222-1DDA-EB6D-DCFAE8D2CB51}"/>
              </a:ext>
            </a:extLst>
          </p:cNvPr>
          <p:cNvPicPr>
            <a:picLocks noChangeAspect="1"/>
          </p:cNvPicPr>
          <p:nvPr/>
        </p:nvPicPr>
        <p:blipFill>
          <a:blip r:embed="rId3"/>
          <a:stretch>
            <a:fillRect/>
          </a:stretch>
        </p:blipFill>
        <p:spPr>
          <a:xfrm>
            <a:off x="6445775" y="4608311"/>
            <a:ext cx="1835395" cy="1942368"/>
          </a:xfrm>
          <a:prstGeom prst="rect">
            <a:avLst/>
          </a:prstGeom>
          <a:ln>
            <a:solidFill>
              <a:srgbClr val="4472C4"/>
            </a:solidFill>
          </a:ln>
        </p:spPr>
      </p:pic>
      <p:cxnSp>
        <p:nvCxnSpPr>
          <p:cNvPr id="16" name="Connettore 2 15">
            <a:extLst>
              <a:ext uri="{FF2B5EF4-FFF2-40B4-BE49-F238E27FC236}">
                <a16:creationId xmlns:a16="http://schemas.microsoft.com/office/drawing/2014/main" id="{806057AE-C572-6507-EF62-D5545AD0ABA1}"/>
              </a:ext>
            </a:extLst>
          </p:cNvPr>
          <p:cNvCxnSpPr/>
          <p:nvPr/>
        </p:nvCxnSpPr>
        <p:spPr>
          <a:xfrm flipV="1">
            <a:off x="8300391" y="4249455"/>
            <a:ext cx="2610655" cy="547143"/>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2" name="CasellaDiTesto 4">
            <a:extLst>
              <a:ext uri="{FF2B5EF4-FFF2-40B4-BE49-F238E27FC236}">
                <a16:creationId xmlns:a16="http://schemas.microsoft.com/office/drawing/2014/main" id="{FE4F987A-A214-6496-5610-02A3DED3FAE9}"/>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mc:AlternateContent xmlns:mc="http://schemas.openxmlformats.org/markup-compatibility/2006" xmlns:p14="http://schemas.microsoft.com/office/powerpoint/2010/main">
        <mc:Choice Requires="p14">
          <p:contentPart p14:bwMode="auto" r:id="rId4">
            <p14:nvContentPartPr>
              <p14:cNvPr id="6" name="Input penna 5">
                <a:extLst>
                  <a:ext uri="{FF2B5EF4-FFF2-40B4-BE49-F238E27FC236}">
                    <a16:creationId xmlns:a16="http://schemas.microsoft.com/office/drawing/2014/main" id="{409F6A95-5DE2-0368-53B8-560571514620}"/>
                  </a:ext>
                </a:extLst>
              </p14:cNvPr>
              <p14:cNvContentPartPr/>
              <p14:nvPr/>
            </p14:nvContentPartPr>
            <p14:xfrm>
              <a:off x="6957219" y="2795597"/>
              <a:ext cx="509040" cy="15120"/>
            </p14:xfrm>
          </p:contentPart>
        </mc:Choice>
        <mc:Fallback xmlns="">
          <p:pic>
            <p:nvPicPr>
              <p:cNvPr id="6" name="Input penna 5">
                <a:extLst>
                  <a:ext uri="{FF2B5EF4-FFF2-40B4-BE49-F238E27FC236}">
                    <a16:creationId xmlns:a16="http://schemas.microsoft.com/office/drawing/2014/main" id="{409F6A95-5DE2-0368-53B8-560571514620}"/>
                  </a:ext>
                </a:extLst>
              </p:cNvPr>
              <p:cNvPicPr/>
              <p:nvPr/>
            </p:nvPicPr>
            <p:blipFill>
              <a:blip r:embed="rId5"/>
              <a:stretch>
                <a:fillRect/>
              </a:stretch>
            </p:blipFill>
            <p:spPr>
              <a:xfrm>
                <a:off x="6894174" y="2732597"/>
                <a:ext cx="634769"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8" name="Input penna 7">
                <a:extLst>
                  <a:ext uri="{FF2B5EF4-FFF2-40B4-BE49-F238E27FC236}">
                    <a16:creationId xmlns:a16="http://schemas.microsoft.com/office/drawing/2014/main" id="{AA8EFC5B-3E42-1055-6895-475A638A8DD5}"/>
                  </a:ext>
                </a:extLst>
              </p14:cNvPr>
              <p14:cNvContentPartPr/>
              <p14:nvPr/>
            </p14:nvContentPartPr>
            <p14:xfrm>
              <a:off x="6993985" y="2992563"/>
              <a:ext cx="504360" cy="34200"/>
            </p14:xfrm>
          </p:contentPart>
        </mc:Choice>
        <mc:Fallback>
          <p:pic>
            <p:nvPicPr>
              <p:cNvPr id="8" name="Input penna 7">
                <a:extLst>
                  <a:ext uri="{FF2B5EF4-FFF2-40B4-BE49-F238E27FC236}">
                    <a16:creationId xmlns:a16="http://schemas.microsoft.com/office/drawing/2014/main" id="{AA8EFC5B-3E42-1055-6895-475A638A8DD5}"/>
                  </a:ext>
                </a:extLst>
              </p:cNvPr>
              <p:cNvPicPr/>
              <p:nvPr/>
            </p:nvPicPr>
            <p:blipFill>
              <a:blip r:embed="rId7"/>
              <a:stretch>
                <a:fillRect/>
              </a:stretch>
            </p:blipFill>
            <p:spPr>
              <a:xfrm>
                <a:off x="6930985" y="2930219"/>
                <a:ext cx="630000" cy="158531"/>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Input penna 10">
                <a:extLst>
                  <a:ext uri="{FF2B5EF4-FFF2-40B4-BE49-F238E27FC236}">
                    <a16:creationId xmlns:a16="http://schemas.microsoft.com/office/drawing/2014/main" id="{E88926DD-67F5-6218-C8A9-4918422CEC68}"/>
                  </a:ext>
                </a:extLst>
              </p14:cNvPr>
              <p14:cNvContentPartPr/>
              <p14:nvPr/>
            </p14:nvContentPartPr>
            <p14:xfrm>
              <a:off x="6969819" y="2977037"/>
              <a:ext cx="196920" cy="360"/>
            </p14:xfrm>
          </p:contentPart>
        </mc:Choice>
        <mc:Fallback xmlns="">
          <p:pic>
            <p:nvPicPr>
              <p:cNvPr id="11" name="Input penna 10">
                <a:extLst>
                  <a:ext uri="{FF2B5EF4-FFF2-40B4-BE49-F238E27FC236}">
                    <a16:creationId xmlns:a16="http://schemas.microsoft.com/office/drawing/2014/main" id="{E88926DD-67F5-6218-C8A9-4918422CEC68}"/>
                  </a:ext>
                </a:extLst>
              </p:cNvPr>
              <p:cNvPicPr/>
              <p:nvPr/>
            </p:nvPicPr>
            <p:blipFill>
              <a:blip r:embed="rId9"/>
              <a:stretch>
                <a:fillRect/>
              </a:stretch>
            </p:blipFill>
            <p:spPr>
              <a:xfrm>
                <a:off x="6906819" y="2914037"/>
                <a:ext cx="3225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2" name="Input penna 11">
                <a:extLst>
                  <a:ext uri="{FF2B5EF4-FFF2-40B4-BE49-F238E27FC236}">
                    <a16:creationId xmlns:a16="http://schemas.microsoft.com/office/drawing/2014/main" id="{6B041E2C-E39C-D0B9-B921-EF948DFE28EC}"/>
                  </a:ext>
                </a:extLst>
              </p14:cNvPr>
              <p14:cNvContentPartPr/>
              <p14:nvPr/>
            </p14:nvContentPartPr>
            <p14:xfrm>
              <a:off x="6919419" y="2989637"/>
              <a:ext cx="128160" cy="10800"/>
            </p14:xfrm>
          </p:contentPart>
        </mc:Choice>
        <mc:Fallback xmlns="">
          <p:pic>
            <p:nvPicPr>
              <p:cNvPr id="12" name="Input penna 11">
                <a:extLst>
                  <a:ext uri="{FF2B5EF4-FFF2-40B4-BE49-F238E27FC236}">
                    <a16:creationId xmlns:a16="http://schemas.microsoft.com/office/drawing/2014/main" id="{6B041E2C-E39C-D0B9-B921-EF948DFE28EC}"/>
                  </a:ext>
                </a:extLst>
              </p:cNvPr>
              <p:cNvPicPr/>
              <p:nvPr/>
            </p:nvPicPr>
            <p:blipFill>
              <a:blip r:embed="rId11"/>
              <a:stretch>
                <a:fillRect/>
              </a:stretch>
            </p:blipFill>
            <p:spPr>
              <a:xfrm>
                <a:off x="6856419" y="2926637"/>
                <a:ext cx="25380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8" name="Input penna 17">
                <a:extLst>
                  <a:ext uri="{FF2B5EF4-FFF2-40B4-BE49-F238E27FC236}">
                    <a16:creationId xmlns:a16="http://schemas.microsoft.com/office/drawing/2014/main" id="{FAAA5343-3CF2-9922-8449-883BE793FF80}"/>
                  </a:ext>
                </a:extLst>
              </p14:cNvPr>
              <p14:cNvContentPartPr/>
              <p14:nvPr/>
            </p14:nvContentPartPr>
            <p14:xfrm>
              <a:off x="6974139" y="3203477"/>
              <a:ext cx="483480" cy="720"/>
            </p14:xfrm>
          </p:contentPart>
        </mc:Choice>
        <mc:Fallback xmlns="">
          <p:pic>
            <p:nvPicPr>
              <p:cNvPr id="18" name="Input penna 17">
                <a:extLst>
                  <a:ext uri="{FF2B5EF4-FFF2-40B4-BE49-F238E27FC236}">
                    <a16:creationId xmlns:a16="http://schemas.microsoft.com/office/drawing/2014/main" id="{FAAA5343-3CF2-9922-8449-883BE793FF80}"/>
                  </a:ext>
                </a:extLst>
              </p:cNvPr>
              <p:cNvPicPr/>
              <p:nvPr/>
            </p:nvPicPr>
            <p:blipFill>
              <a:blip r:embed="rId13"/>
              <a:stretch>
                <a:fillRect/>
              </a:stretch>
            </p:blipFill>
            <p:spPr>
              <a:xfrm>
                <a:off x="6911092" y="3077477"/>
                <a:ext cx="609214"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9" name="Input penna 18">
                <a:extLst>
                  <a:ext uri="{FF2B5EF4-FFF2-40B4-BE49-F238E27FC236}">
                    <a16:creationId xmlns:a16="http://schemas.microsoft.com/office/drawing/2014/main" id="{B76CB2E5-290F-FD7D-002A-34A46CB01E06}"/>
                  </a:ext>
                </a:extLst>
              </p14:cNvPr>
              <p14:cNvContentPartPr/>
              <p14:nvPr/>
            </p14:nvContentPartPr>
            <p14:xfrm>
              <a:off x="6948939" y="3190877"/>
              <a:ext cx="358920" cy="360"/>
            </p14:xfrm>
          </p:contentPart>
        </mc:Choice>
        <mc:Fallback xmlns="">
          <p:pic>
            <p:nvPicPr>
              <p:cNvPr id="19" name="Input penna 18">
                <a:extLst>
                  <a:ext uri="{FF2B5EF4-FFF2-40B4-BE49-F238E27FC236}">
                    <a16:creationId xmlns:a16="http://schemas.microsoft.com/office/drawing/2014/main" id="{B76CB2E5-290F-FD7D-002A-34A46CB01E06}"/>
                  </a:ext>
                </a:extLst>
              </p:cNvPr>
              <p:cNvPicPr/>
              <p:nvPr/>
            </p:nvPicPr>
            <p:blipFill>
              <a:blip r:embed="rId15"/>
              <a:stretch>
                <a:fillRect/>
              </a:stretch>
            </p:blipFill>
            <p:spPr>
              <a:xfrm>
                <a:off x="6885939" y="3127877"/>
                <a:ext cx="48456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20" name="Input penna 19">
                <a:extLst>
                  <a:ext uri="{FF2B5EF4-FFF2-40B4-BE49-F238E27FC236}">
                    <a16:creationId xmlns:a16="http://schemas.microsoft.com/office/drawing/2014/main" id="{22082EB7-B82E-2DBB-6505-5093D10C39F9}"/>
                  </a:ext>
                </a:extLst>
              </p14:cNvPr>
              <p14:cNvContentPartPr/>
              <p14:nvPr/>
            </p14:nvContentPartPr>
            <p14:xfrm>
              <a:off x="6974185" y="3363723"/>
              <a:ext cx="520200" cy="9720"/>
            </p14:xfrm>
          </p:contentPart>
        </mc:Choice>
        <mc:Fallback>
          <p:pic>
            <p:nvPicPr>
              <p:cNvPr id="20" name="Input penna 19">
                <a:extLst>
                  <a:ext uri="{FF2B5EF4-FFF2-40B4-BE49-F238E27FC236}">
                    <a16:creationId xmlns:a16="http://schemas.microsoft.com/office/drawing/2014/main" id="{22082EB7-B82E-2DBB-6505-5093D10C39F9}"/>
                  </a:ext>
                </a:extLst>
              </p:cNvPr>
              <p:cNvPicPr/>
              <p:nvPr/>
            </p:nvPicPr>
            <p:blipFill>
              <a:blip r:embed="rId17"/>
              <a:stretch>
                <a:fillRect/>
              </a:stretch>
            </p:blipFill>
            <p:spPr>
              <a:xfrm>
                <a:off x="6911185" y="3300723"/>
                <a:ext cx="64584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1" name="Input penna 20">
                <a:extLst>
                  <a:ext uri="{FF2B5EF4-FFF2-40B4-BE49-F238E27FC236}">
                    <a16:creationId xmlns:a16="http://schemas.microsoft.com/office/drawing/2014/main" id="{7A4C748F-C7C5-296D-63C0-B46DFB13F504}"/>
                  </a:ext>
                </a:extLst>
              </p14:cNvPr>
              <p14:cNvContentPartPr/>
              <p14:nvPr/>
            </p14:nvContentPartPr>
            <p14:xfrm>
              <a:off x="6932019" y="3566717"/>
              <a:ext cx="516960" cy="14760"/>
            </p14:xfrm>
          </p:contentPart>
        </mc:Choice>
        <mc:Fallback xmlns="">
          <p:pic>
            <p:nvPicPr>
              <p:cNvPr id="21" name="Input penna 20">
                <a:extLst>
                  <a:ext uri="{FF2B5EF4-FFF2-40B4-BE49-F238E27FC236}">
                    <a16:creationId xmlns:a16="http://schemas.microsoft.com/office/drawing/2014/main" id="{7A4C748F-C7C5-296D-63C0-B46DFB13F504}"/>
                  </a:ext>
                </a:extLst>
              </p:cNvPr>
              <p:cNvPicPr/>
              <p:nvPr/>
            </p:nvPicPr>
            <p:blipFill>
              <a:blip r:embed="rId19"/>
              <a:stretch>
                <a:fillRect/>
              </a:stretch>
            </p:blipFill>
            <p:spPr>
              <a:xfrm>
                <a:off x="6869019" y="3502142"/>
                <a:ext cx="642600" cy="143541"/>
              </a:xfrm>
              <a:prstGeom prst="rect">
                <a:avLst/>
              </a:prstGeom>
            </p:spPr>
          </p:pic>
        </mc:Fallback>
      </mc:AlternateContent>
      <p:grpSp>
        <p:nvGrpSpPr>
          <p:cNvPr id="24" name="Gruppo 23">
            <a:extLst>
              <a:ext uri="{FF2B5EF4-FFF2-40B4-BE49-F238E27FC236}">
                <a16:creationId xmlns:a16="http://schemas.microsoft.com/office/drawing/2014/main" id="{05C44064-97B3-5884-FC44-396250C2D963}"/>
              </a:ext>
            </a:extLst>
          </p:cNvPr>
          <p:cNvGrpSpPr/>
          <p:nvPr/>
        </p:nvGrpSpPr>
        <p:grpSpPr>
          <a:xfrm>
            <a:off x="6932019" y="3745997"/>
            <a:ext cx="504360" cy="39240"/>
            <a:chOff x="7088901" y="3858056"/>
            <a:chExt cx="504360" cy="39240"/>
          </a:xfrm>
        </p:grpSpPr>
        <mc:AlternateContent xmlns:mc="http://schemas.openxmlformats.org/markup-compatibility/2006" xmlns:p14="http://schemas.microsoft.com/office/powerpoint/2010/main">
          <mc:Choice Requires="p14">
            <p:contentPart p14:bwMode="auto" r:id="rId20">
              <p14:nvContentPartPr>
                <p14:cNvPr id="22" name="Input penna 21">
                  <a:extLst>
                    <a:ext uri="{FF2B5EF4-FFF2-40B4-BE49-F238E27FC236}">
                      <a16:creationId xmlns:a16="http://schemas.microsoft.com/office/drawing/2014/main" id="{E00B9D85-92FD-419F-F6C8-25C8CAAE3D5F}"/>
                    </a:ext>
                  </a:extLst>
                </p14:cNvPr>
                <p14:cNvContentPartPr/>
                <p14:nvPr/>
              </p14:nvContentPartPr>
              <p14:xfrm>
                <a:off x="7088901" y="3888296"/>
                <a:ext cx="504360" cy="9000"/>
              </p14:xfrm>
            </p:contentPart>
          </mc:Choice>
          <mc:Fallback xmlns="">
            <p:pic>
              <p:nvPicPr>
                <p:cNvPr id="22" name="Input penna 21">
                  <a:extLst>
                    <a:ext uri="{FF2B5EF4-FFF2-40B4-BE49-F238E27FC236}">
                      <a16:creationId xmlns:a16="http://schemas.microsoft.com/office/drawing/2014/main" id="{E00B9D85-92FD-419F-F6C8-25C8CAAE3D5F}"/>
                    </a:ext>
                  </a:extLst>
                </p:cNvPr>
                <p:cNvPicPr/>
                <p:nvPr/>
              </p:nvPicPr>
              <p:blipFill>
                <a:blip r:embed="rId21"/>
                <a:stretch>
                  <a:fillRect/>
                </a:stretch>
              </p:blipFill>
              <p:spPr>
                <a:xfrm>
                  <a:off x="7026261" y="3825296"/>
                  <a:ext cx="63000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3" name="Input penna 22">
                  <a:extLst>
                    <a:ext uri="{FF2B5EF4-FFF2-40B4-BE49-F238E27FC236}">
                      <a16:creationId xmlns:a16="http://schemas.microsoft.com/office/drawing/2014/main" id="{DC95276F-62E1-5210-6481-8B78D88980BB}"/>
                    </a:ext>
                  </a:extLst>
                </p14:cNvPr>
                <p14:cNvContentPartPr/>
                <p14:nvPr/>
              </p14:nvContentPartPr>
              <p14:xfrm>
                <a:off x="7328301" y="3858056"/>
                <a:ext cx="230760" cy="5400"/>
              </p14:xfrm>
            </p:contentPart>
          </mc:Choice>
          <mc:Fallback xmlns="">
            <p:pic>
              <p:nvPicPr>
                <p:cNvPr id="23" name="Input penna 22">
                  <a:extLst>
                    <a:ext uri="{FF2B5EF4-FFF2-40B4-BE49-F238E27FC236}">
                      <a16:creationId xmlns:a16="http://schemas.microsoft.com/office/drawing/2014/main" id="{DC95276F-62E1-5210-6481-8B78D88980BB}"/>
                    </a:ext>
                  </a:extLst>
                </p:cNvPr>
                <p:cNvPicPr/>
                <p:nvPr/>
              </p:nvPicPr>
              <p:blipFill>
                <a:blip r:embed="rId23"/>
                <a:stretch>
                  <a:fillRect/>
                </a:stretch>
              </p:blipFill>
              <p:spPr>
                <a:xfrm>
                  <a:off x="7265661" y="3795416"/>
                  <a:ext cx="356400" cy="131040"/>
                </a:xfrm>
                <a:prstGeom prst="rect">
                  <a:avLst/>
                </a:prstGeom>
              </p:spPr>
            </p:pic>
          </mc:Fallback>
        </mc:AlternateContent>
      </p:grpSp>
      <p:grpSp>
        <p:nvGrpSpPr>
          <p:cNvPr id="27" name="Gruppo 26">
            <a:extLst>
              <a:ext uri="{FF2B5EF4-FFF2-40B4-BE49-F238E27FC236}">
                <a16:creationId xmlns:a16="http://schemas.microsoft.com/office/drawing/2014/main" id="{B6D9A5AA-FBDB-4DCC-91C0-0EF733722780}"/>
              </a:ext>
            </a:extLst>
          </p:cNvPr>
          <p:cNvGrpSpPr/>
          <p:nvPr/>
        </p:nvGrpSpPr>
        <p:grpSpPr>
          <a:xfrm>
            <a:off x="6951819" y="3942197"/>
            <a:ext cx="480240" cy="56160"/>
            <a:chOff x="7108701" y="4054256"/>
            <a:chExt cx="480240" cy="56160"/>
          </a:xfrm>
        </p:grpSpPr>
        <mc:AlternateContent xmlns:mc="http://schemas.openxmlformats.org/markup-compatibility/2006" xmlns:p14="http://schemas.microsoft.com/office/powerpoint/2010/main">
          <mc:Choice Requires="p14">
            <p:contentPart p14:bwMode="auto" r:id="rId24">
              <p14:nvContentPartPr>
                <p14:cNvPr id="25" name="Input penna 24">
                  <a:extLst>
                    <a:ext uri="{FF2B5EF4-FFF2-40B4-BE49-F238E27FC236}">
                      <a16:creationId xmlns:a16="http://schemas.microsoft.com/office/drawing/2014/main" id="{ADB6FB8F-16CD-1339-3E8E-C36CE16675F5}"/>
                    </a:ext>
                  </a:extLst>
                </p14:cNvPr>
                <p14:cNvContentPartPr/>
                <p14:nvPr/>
              </p14:nvContentPartPr>
              <p14:xfrm>
                <a:off x="7108701" y="4080536"/>
                <a:ext cx="480240" cy="18000"/>
              </p14:xfrm>
            </p:contentPart>
          </mc:Choice>
          <mc:Fallback xmlns="">
            <p:pic>
              <p:nvPicPr>
                <p:cNvPr id="25" name="Input penna 24">
                  <a:extLst>
                    <a:ext uri="{FF2B5EF4-FFF2-40B4-BE49-F238E27FC236}">
                      <a16:creationId xmlns:a16="http://schemas.microsoft.com/office/drawing/2014/main" id="{ADB6FB8F-16CD-1339-3E8E-C36CE16675F5}"/>
                    </a:ext>
                  </a:extLst>
                </p:cNvPr>
                <p:cNvPicPr/>
                <p:nvPr/>
              </p:nvPicPr>
              <p:blipFill>
                <a:blip r:embed="rId25"/>
                <a:stretch>
                  <a:fillRect/>
                </a:stretch>
              </p:blipFill>
              <p:spPr>
                <a:xfrm>
                  <a:off x="7046061" y="4017536"/>
                  <a:ext cx="60588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6" name="Input penna 25">
                  <a:extLst>
                    <a:ext uri="{FF2B5EF4-FFF2-40B4-BE49-F238E27FC236}">
                      <a16:creationId xmlns:a16="http://schemas.microsoft.com/office/drawing/2014/main" id="{C0668A3B-6721-7803-8D4D-F329B48B326E}"/>
                    </a:ext>
                  </a:extLst>
                </p14:cNvPr>
                <p14:cNvContentPartPr/>
                <p14:nvPr/>
              </p14:nvContentPartPr>
              <p14:xfrm>
                <a:off x="7427661" y="4054256"/>
                <a:ext cx="144000" cy="56160"/>
              </p14:xfrm>
            </p:contentPart>
          </mc:Choice>
          <mc:Fallback xmlns="">
            <p:pic>
              <p:nvPicPr>
                <p:cNvPr id="26" name="Input penna 25">
                  <a:extLst>
                    <a:ext uri="{FF2B5EF4-FFF2-40B4-BE49-F238E27FC236}">
                      <a16:creationId xmlns:a16="http://schemas.microsoft.com/office/drawing/2014/main" id="{C0668A3B-6721-7803-8D4D-F329B48B326E}"/>
                    </a:ext>
                  </a:extLst>
                </p:cNvPr>
                <p:cNvPicPr/>
                <p:nvPr/>
              </p:nvPicPr>
              <p:blipFill>
                <a:blip r:embed="rId27"/>
                <a:stretch>
                  <a:fillRect/>
                </a:stretch>
              </p:blipFill>
              <p:spPr>
                <a:xfrm>
                  <a:off x="7365021" y="3991616"/>
                  <a:ext cx="269640" cy="181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8">
            <p14:nvContentPartPr>
              <p14:cNvPr id="28" name="Input penna 27">
                <a:extLst>
                  <a:ext uri="{FF2B5EF4-FFF2-40B4-BE49-F238E27FC236}">
                    <a16:creationId xmlns:a16="http://schemas.microsoft.com/office/drawing/2014/main" id="{8870D9E1-B4C3-6EC6-B09B-1CFF9E0EC0E5}"/>
                  </a:ext>
                </a:extLst>
              </p14:cNvPr>
              <p14:cNvContentPartPr/>
              <p14:nvPr/>
            </p14:nvContentPartPr>
            <p14:xfrm>
              <a:off x="6932019" y="4122197"/>
              <a:ext cx="504000" cy="15120"/>
            </p14:xfrm>
          </p:contentPart>
        </mc:Choice>
        <mc:Fallback xmlns="">
          <p:pic>
            <p:nvPicPr>
              <p:cNvPr id="28" name="Input penna 27">
                <a:extLst>
                  <a:ext uri="{FF2B5EF4-FFF2-40B4-BE49-F238E27FC236}">
                    <a16:creationId xmlns:a16="http://schemas.microsoft.com/office/drawing/2014/main" id="{8870D9E1-B4C3-6EC6-B09B-1CFF9E0EC0E5}"/>
                  </a:ext>
                </a:extLst>
              </p:cNvPr>
              <p:cNvPicPr/>
              <p:nvPr/>
            </p:nvPicPr>
            <p:blipFill>
              <a:blip r:embed="rId29"/>
              <a:stretch>
                <a:fillRect/>
              </a:stretch>
            </p:blipFill>
            <p:spPr>
              <a:xfrm>
                <a:off x="6869019" y="4057660"/>
                <a:ext cx="629640" cy="143824"/>
              </a:xfrm>
              <a:prstGeom prst="rect">
                <a:avLst/>
              </a:prstGeom>
            </p:spPr>
          </p:pic>
        </mc:Fallback>
      </mc:AlternateContent>
      <p:sp>
        <p:nvSpPr>
          <p:cNvPr id="7" name="Rettangolo 6">
            <a:extLst>
              <a:ext uri="{FF2B5EF4-FFF2-40B4-BE49-F238E27FC236}">
                <a16:creationId xmlns:a16="http://schemas.microsoft.com/office/drawing/2014/main" id="{66C08336-F800-B17E-1E38-AD3C4A84D4B9}"/>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4/13</a:t>
            </a:r>
            <a:endParaRPr lang="it-IT" sz="2400">
              <a:solidFill>
                <a:srgbClr val="000000"/>
              </a:solidFill>
              <a:cs typeface="Arial"/>
            </a:endParaRPr>
          </a:p>
          <a:p>
            <a:pPr algn="ctr"/>
            <a:endParaRPr lang="en-GB" sz="2000" b="1" dirty="0">
              <a:solidFill>
                <a:srgbClr val="003D6A"/>
              </a:solidFill>
              <a:cs typeface="Arial"/>
            </a:endParaRPr>
          </a:p>
        </p:txBody>
      </p:sp>
      <p:sp>
        <p:nvSpPr>
          <p:cNvPr id="17" name="Rettangolo 16">
            <a:extLst>
              <a:ext uri="{FF2B5EF4-FFF2-40B4-BE49-F238E27FC236}">
                <a16:creationId xmlns:a16="http://schemas.microsoft.com/office/drawing/2014/main" id="{2F987E26-1CAE-B6BC-3CBE-C4306B081C2F}"/>
              </a:ext>
            </a:extLst>
          </p:cNvPr>
          <p:cNvSpPr/>
          <p:nvPr/>
        </p:nvSpPr>
        <p:spPr>
          <a:xfrm>
            <a:off x="254213" y="1605597"/>
            <a:ext cx="432201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Per</a:t>
            </a:r>
            <a:r>
              <a:rPr lang="it-IT" sz="1400">
                <a:solidFill>
                  <a:srgbClr val="000000"/>
                </a:solidFill>
                <a:cs typeface="Arial"/>
              </a:rPr>
              <a:t> ogni certificato, indipendentemente dallo stato, sono disponibili due operazioni:</a:t>
            </a:r>
            <a:endParaRPr lang="en-US" sz="1400">
              <a:solidFill>
                <a:srgbClr val="003D69"/>
              </a:solidFill>
              <a:cs typeface="Arial"/>
            </a:endParaRPr>
          </a:p>
          <a:p>
            <a:pPr marL="285750" indent="-285750">
              <a:lnSpc>
                <a:spcPct val="150000"/>
              </a:lnSpc>
              <a:buFont typeface="Arial"/>
              <a:buChar char="•"/>
            </a:pPr>
            <a:endParaRPr lang="it-IT" sz="1400" dirty="0">
              <a:solidFill>
                <a:srgbClr val="003D69"/>
              </a:solidFill>
              <a:cs typeface="Arial"/>
            </a:endParaRPr>
          </a:p>
          <a:p>
            <a:pPr>
              <a:lnSpc>
                <a:spcPct val="150000"/>
              </a:lnSpc>
            </a:pPr>
            <a:r>
              <a:rPr lang="it-IT" sz="1400" b="1">
                <a:solidFill>
                  <a:srgbClr val="000000"/>
                </a:solidFill>
                <a:cs typeface="Arial"/>
              </a:rPr>
              <a:t>1. </a:t>
            </a:r>
            <a:r>
              <a:rPr lang="it-IT" sz="1400" b="1">
                <a:solidFill>
                  <a:srgbClr val="003D69"/>
                </a:solidFill>
                <a:cs typeface="Arial"/>
              </a:rPr>
              <a:t>Visualizza Certificato</a:t>
            </a:r>
            <a:r>
              <a:rPr lang="it-IT" sz="1400">
                <a:solidFill>
                  <a:srgbClr val="000000"/>
                </a:solidFill>
                <a:cs typeface="Arial"/>
              </a:rPr>
              <a:t>: consente di visualizzare, in sola lettura, il dettaglio del certificato suddiviso in diversi blocchi, tra cui:</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Malattia</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Esenzione</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Dati esordio della malattia</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Dati medico certificatore</a:t>
            </a:r>
            <a:endParaRPr lang="en-US" sz="1400">
              <a:solidFill>
                <a:srgbClr val="003D69"/>
              </a:solidFill>
              <a:cs typeface="Arial"/>
            </a:endParaRPr>
          </a:p>
          <a:p>
            <a:pPr marL="285750" indent="-285750">
              <a:lnSpc>
                <a:spcPct val="150000"/>
              </a:lnSpc>
              <a:buFont typeface="Arial"/>
              <a:buChar char="•"/>
            </a:pPr>
            <a:r>
              <a:rPr lang="it-IT" sz="1400">
                <a:solidFill>
                  <a:srgbClr val="000000"/>
                </a:solidFill>
                <a:cs typeface="Arial"/>
              </a:rPr>
              <a:t>Altre informazioni relative allo stato del certificato.</a:t>
            </a:r>
            <a:endParaRPr lang="en-US" sz="1400">
              <a:solidFill>
                <a:srgbClr val="003D69"/>
              </a:solidFill>
              <a:cs typeface="Arial"/>
            </a:endParaRPr>
          </a:p>
          <a:p>
            <a:pPr marL="285750" indent="-285750">
              <a:lnSpc>
                <a:spcPct val="150000"/>
              </a:lnSpc>
              <a:buFont typeface="Arial"/>
              <a:buChar char="•"/>
            </a:pPr>
            <a:endParaRPr lang="it-IT" sz="1400" dirty="0">
              <a:solidFill>
                <a:srgbClr val="003D69"/>
              </a:solidFill>
              <a:cs typeface="Arial"/>
            </a:endParaRPr>
          </a:p>
          <a:p>
            <a:pPr>
              <a:lnSpc>
                <a:spcPct val="150000"/>
              </a:lnSpc>
            </a:pPr>
            <a:r>
              <a:rPr lang="it-IT" sz="1400">
                <a:solidFill>
                  <a:srgbClr val="000000"/>
                </a:solidFill>
                <a:cs typeface="Arial"/>
              </a:rPr>
              <a:t>Per l’operazione descritta, è presente il pulsante </a:t>
            </a:r>
            <a:r>
              <a:rPr lang="it-IT" sz="1400" b="1">
                <a:solidFill>
                  <a:srgbClr val="012B51"/>
                </a:solidFill>
                <a:cs typeface="Arial"/>
              </a:rPr>
              <a:t>'Indietro' </a:t>
            </a:r>
            <a:r>
              <a:rPr lang="it-IT" sz="1400">
                <a:solidFill>
                  <a:srgbClr val="000000"/>
                </a:solidFill>
                <a:cs typeface="Arial"/>
              </a:rPr>
              <a:t>per tornare alla precedente interfaccia.</a:t>
            </a:r>
            <a:endParaRPr lang="en-US" sz="1400">
              <a:solidFill>
                <a:srgbClr val="003D69"/>
              </a:solidFill>
              <a:cs typeface="Arial"/>
            </a:endParaRPr>
          </a:p>
        </p:txBody>
      </p:sp>
    </p:spTree>
    <p:extLst>
      <p:ext uri="{BB962C8B-B14F-4D97-AF65-F5344CB8AC3E}">
        <p14:creationId xmlns:p14="http://schemas.microsoft.com/office/powerpoint/2010/main" val="229927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Icona del computer&#10;&#10;Il contenuto generato dall&amp;#39;IA potrebbe non essere corretto.">
            <a:extLst>
              <a:ext uri="{FF2B5EF4-FFF2-40B4-BE49-F238E27FC236}">
                <a16:creationId xmlns:a16="http://schemas.microsoft.com/office/drawing/2014/main" id="{3ECBCAB0-AAFB-E59C-3C92-B82AFFDC5594}"/>
              </a:ext>
            </a:extLst>
          </p:cNvPr>
          <p:cNvPicPr>
            <a:picLocks noChangeAspect="1"/>
          </p:cNvPicPr>
          <p:nvPr/>
        </p:nvPicPr>
        <p:blipFill>
          <a:blip r:embed="rId2"/>
          <a:stretch>
            <a:fillRect/>
          </a:stretch>
        </p:blipFill>
        <p:spPr>
          <a:xfrm>
            <a:off x="5345206" y="1602172"/>
            <a:ext cx="6096001" cy="2794769"/>
          </a:xfrm>
          <a:prstGeom prst="rect">
            <a:avLst/>
          </a:prstGeom>
          <a:ln>
            <a:solidFill>
              <a:srgbClr val="4472C4"/>
            </a:solidFill>
          </a:ln>
        </p:spPr>
      </p:pic>
      <p:sp>
        <p:nvSpPr>
          <p:cNvPr id="2" name="CasellaDiTesto 4">
            <a:extLst>
              <a:ext uri="{FF2B5EF4-FFF2-40B4-BE49-F238E27FC236}">
                <a16:creationId xmlns:a16="http://schemas.microsoft.com/office/drawing/2014/main" id="{3DE13DF3-986F-3799-E124-A258F0CB7449}"/>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11" name="Rettangolo 10">
            <a:extLst>
              <a:ext uri="{FF2B5EF4-FFF2-40B4-BE49-F238E27FC236}">
                <a16:creationId xmlns:a16="http://schemas.microsoft.com/office/drawing/2014/main" id="{64F30589-B7FE-79E0-2DCB-DBCE7A8B240C}"/>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5/13</a:t>
            </a:r>
            <a:endParaRPr lang="it-IT" sz="2400">
              <a:solidFill>
                <a:srgbClr val="000000"/>
              </a:solidFill>
              <a:cs typeface="Arial"/>
            </a:endParaRPr>
          </a:p>
          <a:p>
            <a:pPr algn="ctr"/>
            <a:endParaRPr lang="en-GB" sz="2000" b="1" dirty="0">
              <a:solidFill>
                <a:srgbClr val="003D6A"/>
              </a:solidFill>
              <a:cs typeface="Arial"/>
            </a:endParaRPr>
          </a:p>
        </p:txBody>
      </p:sp>
      <p:sp>
        <p:nvSpPr>
          <p:cNvPr id="13" name="Rettangolo 12">
            <a:extLst>
              <a:ext uri="{FF2B5EF4-FFF2-40B4-BE49-F238E27FC236}">
                <a16:creationId xmlns:a16="http://schemas.microsoft.com/office/drawing/2014/main" id="{2DC310FC-244E-7902-C1DE-15CB34CB1A43}"/>
              </a:ext>
            </a:extLst>
          </p:cNvPr>
          <p:cNvSpPr/>
          <p:nvPr/>
        </p:nvSpPr>
        <p:spPr>
          <a:xfrm>
            <a:off x="254213" y="1605597"/>
            <a:ext cx="4322016"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Per</a:t>
            </a:r>
            <a:r>
              <a:rPr lang="it-IT" sz="1400">
                <a:solidFill>
                  <a:srgbClr val="000000"/>
                </a:solidFill>
                <a:cs typeface="Arial"/>
              </a:rPr>
              <a:t> ogni certificato, indipendentemente dallo stato, sono disponibili due operazioni:</a:t>
            </a:r>
            <a:endParaRPr lang="en-US" sz="1400">
              <a:solidFill>
                <a:srgbClr val="003D69"/>
              </a:solidFill>
              <a:cs typeface="Arial"/>
            </a:endParaRPr>
          </a:p>
          <a:p>
            <a:pPr>
              <a:lnSpc>
                <a:spcPct val="150000"/>
              </a:lnSpc>
            </a:pPr>
            <a:endParaRPr lang="it-IT" sz="1400" dirty="0">
              <a:solidFill>
                <a:srgbClr val="003D69"/>
              </a:solidFill>
              <a:cs typeface="Arial"/>
            </a:endParaRPr>
          </a:p>
          <a:p>
            <a:pPr marL="342900" indent="-342900">
              <a:lnSpc>
                <a:spcPct val="150000"/>
              </a:lnSpc>
              <a:buAutoNum type="arabicPeriod"/>
            </a:pPr>
            <a:r>
              <a:rPr lang="it-IT" sz="1400" b="1">
                <a:solidFill>
                  <a:srgbClr val="000000"/>
                </a:solidFill>
                <a:cs typeface="Arial"/>
              </a:rPr>
              <a:t>1. </a:t>
            </a:r>
            <a:r>
              <a:rPr lang="it-IT" sz="1400" b="1">
                <a:solidFill>
                  <a:srgbClr val="003D69"/>
                </a:solidFill>
                <a:cs typeface="Arial"/>
              </a:rPr>
              <a:t>Visualizza Certificato</a:t>
            </a:r>
            <a:r>
              <a:rPr lang="it-IT" sz="1400">
                <a:solidFill>
                  <a:srgbClr val="000000"/>
                </a:solidFill>
                <a:cs typeface="Arial"/>
              </a:rPr>
              <a:t>: il dettaglio del certificato è suddiviso in più blocchi:</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Malattia (figura seguente)</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Esenzione (figura seguente)</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Dati esordio della malattia (figura successiva)</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Dati medico certificatore (figura successiva)</a:t>
            </a:r>
            <a:endParaRPr lang="en-US" sz="1400">
              <a:solidFill>
                <a:srgbClr val="003D69"/>
              </a:solidFill>
              <a:cs typeface="Arial"/>
            </a:endParaRPr>
          </a:p>
        </p:txBody>
      </p:sp>
    </p:spTree>
    <p:extLst>
      <p:ext uri="{BB962C8B-B14F-4D97-AF65-F5344CB8AC3E}">
        <p14:creationId xmlns:p14="http://schemas.microsoft.com/office/powerpoint/2010/main" val="1954104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Icona del computer&#10;&#10;Il contenuto generato dall&amp;#39;IA potrebbe non essere corretto.">
            <a:extLst>
              <a:ext uri="{FF2B5EF4-FFF2-40B4-BE49-F238E27FC236}">
                <a16:creationId xmlns:a16="http://schemas.microsoft.com/office/drawing/2014/main" id="{D140672F-1D01-8FA7-0EE6-5CE8BBF02A68}"/>
              </a:ext>
            </a:extLst>
          </p:cNvPr>
          <p:cNvPicPr>
            <a:picLocks noChangeAspect="1"/>
          </p:cNvPicPr>
          <p:nvPr/>
        </p:nvPicPr>
        <p:blipFill>
          <a:blip r:embed="rId2"/>
          <a:stretch>
            <a:fillRect/>
          </a:stretch>
        </p:blipFill>
        <p:spPr>
          <a:xfrm>
            <a:off x="5524500" y="1591236"/>
            <a:ext cx="6353735" cy="2902322"/>
          </a:xfrm>
          <a:prstGeom prst="rect">
            <a:avLst/>
          </a:prstGeom>
          <a:ln>
            <a:solidFill>
              <a:srgbClr val="4472C4"/>
            </a:solidFill>
          </a:ln>
        </p:spPr>
      </p:pic>
      <p:sp>
        <p:nvSpPr>
          <p:cNvPr id="10" name="Rettangolo 9">
            <a:extLst>
              <a:ext uri="{FF2B5EF4-FFF2-40B4-BE49-F238E27FC236}">
                <a16:creationId xmlns:a16="http://schemas.microsoft.com/office/drawing/2014/main" id="{61C2AFBE-EDB3-F183-5BED-78D9F4EB9117}"/>
              </a:ext>
            </a:extLst>
          </p:cNvPr>
          <p:cNvSpPr/>
          <p:nvPr/>
        </p:nvSpPr>
        <p:spPr>
          <a:xfrm>
            <a:off x="225231" y="1589218"/>
            <a:ext cx="4994734" cy="1028423"/>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rgbClr val="000000"/>
                </a:solidFill>
                <a:ea typeface="Times New Roman" panose="02020603050405020304" pitchFamily="18" charset="0"/>
                <a:cs typeface="Calibri" panose="020F0502020204030204" pitchFamily="34" charset="0"/>
              </a:rPr>
              <a:t>All’interno della stessa funzionalità, è disponibile il pulsante di </a:t>
            </a:r>
            <a:r>
              <a:rPr lang="it-IT" sz="1400" b="1" kern="1200" dirty="0">
                <a:solidFill>
                  <a:srgbClr val="012B51"/>
                </a:solidFill>
                <a:effectLst/>
                <a:ea typeface="Times New Roman" panose="02020603050405020304" pitchFamily="18" charset="0"/>
                <a:cs typeface="Calibri" panose="020F0502020204030204" pitchFamily="34" charset="0"/>
              </a:rPr>
              <a:t>Indietro’</a:t>
            </a:r>
            <a:r>
              <a:rPr lang="it-IT" sz="1400" dirty="0">
                <a:solidFill>
                  <a:srgbClr val="000000"/>
                </a:solidFill>
                <a:ea typeface="Times New Roman" panose="02020603050405020304" pitchFamily="18" charset="0"/>
                <a:cs typeface="Calibri" panose="020F0502020204030204" pitchFamily="34" charset="0"/>
              </a:rPr>
              <a:t> presente all’inizio della schermata, attraverso cui è possibile tornare nella schermata precedente.</a:t>
            </a:r>
          </a:p>
        </p:txBody>
      </p:sp>
      <p:sp>
        <p:nvSpPr>
          <p:cNvPr id="2" name="CasellaDiTesto 4">
            <a:extLst>
              <a:ext uri="{FF2B5EF4-FFF2-40B4-BE49-F238E27FC236}">
                <a16:creationId xmlns:a16="http://schemas.microsoft.com/office/drawing/2014/main" id="{4CC03B3C-88C8-63B1-EBEF-A31B6899B6AE}"/>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4" name="Rettangolo 3">
            <a:extLst>
              <a:ext uri="{FF2B5EF4-FFF2-40B4-BE49-F238E27FC236}">
                <a16:creationId xmlns:a16="http://schemas.microsoft.com/office/drawing/2014/main" id="{EE176C6B-EA80-49CA-2B52-B152749C0584}"/>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6/13</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3567224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e 16">
            <a:extLst>
              <a:ext uri="{FF2B5EF4-FFF2-40B4-BE49-F238E27FC236}">
                <a16:creationId xmlns:a16="http://schemas.microsoft.com/office/drawing/2014/main" id="{1ABD93AF-7A51-7F28-EC0E-E9B137C9A4D4}"/>
              </a:ext>
            </a:extLst>
          </p:cNvPr>
          <p:cNvSpPr/>
          <p:nvPr/>
        </p:nvSpPr>
        <p:spPr>
          <a:xfrm>
            <a:off x="242056" y="2340987"/>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2</a:t>
            </a:r>
          </a:p>
        </p:txBody>
      </p:sp>
      <p:sp>
        <p:nvSpPr>
          <p:cNvPr id="11" name="Ovale 10">
            <a:extLst>
              <a:ext uri="{FF2B5EF4-FFF2-40B4-BE49-F238E27FC236}">
                <a16:creationId xmlns:a16="http://schemas.microsoft.com/office/drawing/2014/main" id="{231F1D2F-190B-5F4C-816A-C30DE6B18CAF}"/>
              </a:ext>
            </a:extLst>
          </p:cNvPr>
          <p:cNvSpPr/>
          <p:nvPr/>
        </p:nvSpPr>
        <p:spPr>
          <a:xfrm>
            <a:off x="8543016" y="5680742"/>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cs typeface="Arial"/>
              </a:rPr>
              <a:t>2</a:t>
            </a:r>
          </a:p>
        </p:txBody>
      </p:sp>
      <p:pic>
        <p:nvPicPr>
          <p:cNvPr id="15" name="Immagine 14" descr="Immagine che contiene testo, schermata, software, numero&#10;&#10;Il contenuto generato dall&amp;#39;IA potrebbe non essere corretto.">
            <a:extLst>
              <a:ext uri="{FF2B5EF4-FFF2-40B4-BE49-F238E27FC236}">
                <a16:creationId xmlns:a16="http://schemas.microsoft.com/office/drawing/2014/main" id="{99DA8F74-3422-CB9E-A2DC-C99A57B9AB03}"/>
              </a:ext>
            </a:extLst>
          </p:cNvPr>
          <p:cNvPicPr>
            <a:picLocks noChangeAspect="1"/>
          </p:cNvPicPr>
          <p:nvPr/>
        </p:nvPicPr>
        <p:blipFill>
          <a:blip r:embed="rId2"/>
          <a:stretch>
            <a:fillRect/>
          </a:stretch>
        </p:blipFill>
        <p:spPr>
          <a:xfrm>
            <a:off x="5547083" y="1596907"/>
            <a:ext cx="6283570" cy="2819779"/>
          </a:xfrm>
          <a:prstGeom prst="rect">
            <a:avLst/>
          </a:prstGeom>
          <a:ln>
            <a:solidFill>
              <a:srgbClr val="4472C4"/>
            </a:solidFill>
          </a:ln>
        </p:spPr>
      </p:pic>
      <p:pic>
        <p:nvPicPr>
          <p:cNvPr id="19" name="Immagine 18" descr="Immagine che contiene testo, Carattere, algebra, design&#10;&#10;Il contenuto generato dall&amp;#39;IA potrebbe non essere corretto.">
            <a:extLst>
              <a:ext uri="{FF2B5EF4-FFF2-40B4-BE49-F238E27FC236}">
                <a16:creationId xmlns:a16="http://schemas.microsoft.com/office/drawing/2014/main" id="{B5A2ACC2-D0DF-2C70-B5D6-2449226006DA}"/>
              </a:ext>
            </a:extLst>
          </p:cNvPr>
          <p:cNvPicPr>
            <a:picLocks noChangeAspect="1"/>
          </p:cNvPicPr>
          <p:nvPr/>
        </p:nvPicPr>
        <p:blipFill>
          <a:blip r:embed="rId3"/>
          <a:stretch>
            <a:fillRect/>
          </a:stretch>
        </p:blipFill>
        <p:spPr>
          <a:xfrm>
            <a:off x="6557834" y="4597105"/>
            <a:ext cx="1835395" cy="1942368"/>
          </a:xfrm>
          <a:prstGeom prst="rect">
            <a:avLst/>
          </a:prstGeom>
          <a:ln>
            <a:solidFill>
              <a:srgbClr val="4472C4"/>
            </a:solidFill>
          </a:ln>
        </p:spPr>
      </p:pic>
      <p:cxnSp>
        <p:nvCxnSpPr>
          <p:cNvPr id="21" name="Connettore 2 20">
            <a:extLst>
              <a:ext uri="{FF2B5EF4-FFF2-40B4-BE49-F238E27FC236}">
                <a16:creationId xmlns:a16="http://schemas.microsoft.com/office/drawing/2014/main" id="{7E3323C2-2F55-9B16-302C-CAB9F8BDBFCD}"/>
              </a:ext>
            </a:extLst>
          </p:cNvPr>
          <p:cNvCxnSpPr/>
          <p:nvPr/>
        </p:nvCxnSpPr>
        <p:spPr>
          <a:xfrm flipV="1">
            <a:off x="8412450" y="4238249"/>
            <a:ext cx="2610655" cy="547143"/>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2" name="CasellaDiTesto 4">
            <a:extLst>
              <a:ext uri="{FF2B5EF4-FFF2-40B4-BE49-F238E27FC236}">
                <a16:creationId xmlns:a16="http://schemas.microsoft.com/office/drawing/2014/main" id="{D549F8AC-0D17-604F-CC89-5AA9438165F0}"/>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mc:AlternateContent xmlns:mc="http://schemas.openxmlformats.org/markup-compatibility/2006" xmlns:p14="http://schemas.microsoft.com/office/powerpoint/2010/main">
        <mc:Choice Requires="p14">
          <p:contentPart p14:bwMode="auto" r:id="rId4">
            <p14:nvContentPartPr>
              <p14:cNvPr id="3" name="Input penna 2">
                <a:extLst>
                  <a:ext uri="{FF2B5EF4-FFF2-40B4-BE49-F238E27FC236}">
                    <a16:creationId xmlns:a16="http://schemas.microsoft.com/office/drawing/2014/main" id="{D81174ED-F9A5-7B3B-F269-0954DC9DA741}"/>
                  </a:ext>
                </a:extLst>
              </p14:cNvPr>
              <p14:cNvContentPartPr/>
              <p14:nvPr/>
            </p14:nvContentPartPr>
            <p14:xfrm>
              <a:off x="7065677" y="2781511"/>
              <a:ext cx="555120" cy="5400"/>
            </p14:xfrm>
          </p:contentPart>
        </mc:Choice>
        <mc:Fallback xmlns="">
          <p:pic>
            <p:nvPicPr>
              <p:cNvPr id="3" name="Input penna 2">
                <a:extLst>
                  <a:ext uri="{FF2B5EF4-FFF2-40B4-BE49-F238E27FC236}">
                    <a16:creationId xmlns:a16="http://schemas.microsoft.com/office/drawing/2014/main" id="{D81174ED-F9A5-7B3B-F269-0954DC9DA741}"/>
                  </a:ext>
                </a:extLst>
              </p:cNvPr>
              <p:cNvPicPr/>
              <p:nvPr/>
            </p:nvPicPr>
            <p:blipFill>
              <a:blip r:embed="rId5"/>
              <a:stretch>
                <a:fillRect/>
              </a:stretch>
            </p:blipFill>
            <p:spPr>
              <a:xfrm>
                <a:off x="7002677" y="2718511"/>
                <a:ext cx="68076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put penna 6">
                <a:extLst>
                  <a:ext uri="{FF2B5EF4-FFF2-40B4-BE49-F238E27FC236}">
                    <a16:creationId xmlns:a16="http://schemas.microsoft.com/office/drawing/2014/main" id="{635080BC-54F3-9D9F-B9EE-8EE3BECF2DE5}"/>
                  </a:ext>
                </a:extLst>
              </p14:cNvPr>
              <p14:cNvContentPartPr/>
              <p14:nvPr/>
            </p14:nvContentPartPr>
            <p14:xfrm>
              <a:off x="7077917" y="2974111"/>
              <a:ext cx="504360" cy="720"/>
            </p14:xfrm>
          </p:contentPart>
        </mc:Choice>
        <mc:Fallback xmlns="">
          <p:pic>
            <p:nvPicPr>
              <p:cNvPr id="7" name="Input penna 6">
                <a:extLst>
                  <a:ext uri="{FF2B5EF4-FFF2-40B4-BE49-F238E27FC236}">
                    <a16:creationId xmlns:a16="http://schemas.microsoft.com/office/drawing/2014/main" id="{635080BC-54F3-9D9F-B9EE-8EE3BECF2DE5}"/>
                  </a:ext>
                </a:extLst>
              </p:cNvPr>
              <p:cNvPicPr/>
              <p:nvPr/>
            </p:nvPicPr>
            <p:blipFill>
              <a:blip r:embed="rId7"/>
              <a:stretch>
                <a:fillRect/>
              </a:stretch>
            </p:blipFill>
            <p:spPr>
              <a:xfrm>
                <a:off x="7014962" y="2848111"/>
                <a:ext cx="62991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4" name="Input penna 23">
                <a:extLst>
                  <a:ext uri="{FF2B5EF4-FFF2-40B4-BE49-F238E27FC236}">
                    <a16:creationId xmlns:a16="http://schemas.microsoft.com/office/drawing/2014/main" id="{259E61AE-F391-E1A9-9D1A-E62767ECBACC}"/>
                  </a:ext>
                </a:extLst>
              </p14:cNvPr>
              <p14:cNvContentPartPr/>
              <p14:nvPr/>
            </p14:nvContentPartPr>
            <p14:xfrm>
              <a:off x="7710438" y="3269311"/>
              <a:ext cx="360" cy="360"/>
            </p14:xfrm>
          </p:contentPart>
        </mc:Choice>
        <mc:Fallback xmlns="">
          <p:pic>
            <p:nvPicPr>
              <p:cNvPr id="24" name="Input penna 23">
                <a:extLst>
                  <a:ext uri="{FF2B5EF4-FFF2-40B4-BE49-F238E27FC236}">
                    <a16:creationId xmlns:a16="http://schemas.microsoft.com/office/drawing/2014/main" id="{259E61AE-F391-E1A9-9D1A-E62767ECBACC}"/>
                  </a:ext>
                </a:extLst>
              </p:cNvPr>
              <p:cNvPicPr/>
              <p:nvPr/>
            </p:nvPicPr>
            <p:blipFill>
              <a:blip r:embed="rId9"/>
              <a:stretch>
                <a:fillRect/>
              </a:stretch>
            </p:blipFill>
            <p:spPr>
              <a:xfrm>
                <a:off x="7647438" y="3206311"/>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8" name="Input penna 27">
                <a:extLst>
                  <a:ext uri="{FF2B5EF4-FFF2-40B4-BE49-F238E27FC236}">
                    <a16:creationId xmlns:a16="http://schemas.microsoft.com/office/drawing/2014/main" id="{ED967CB7-BE8A-ED55-5D1E-8F70A8EBA808}"/>
                  </a:ext>
                </a:extLst>
              </p14:cNvPr>
              <p14:cNvContentPartPr/>
              <p14:nvPr/>
            </p14:nvContentPartPr>
            <p14:xfrm>
              <a:off x="7731677" y="3243751"/>
              <a:ext cx="360" cy="360"/>
            </p14:xfrm>
          </p:contentPart>
        </mc:Choice>
        <mc:Fallback xmlns="">
          <p:pic>
            <p:nvPicPr>
              <p:cNvPr id="28" name="Input penna 27">
                <a:extLst>
                  <a:ext uri="{FF2B5EF4-FFF2-40B4-BE49-F238E27FC236}">
                    <a16:creationId xmlns:a16="http://schemas.microsoft.com/office/drawing/2014/main" id="{ED967CB7-BE8A-ED55-5D1E-8F70A8EBA808}"/>
                  </a:ext>
                </a:extLst>
              </p:cNvPr>
              <p:cNvPicPr/>
              <p:nvPr/>
            </p:nvPicPr>
            <p:blipFill>
              <a:blip r:embed="rId9"/>
              <a:stretch>
                <a:fillRect/>
              </a:stretch>
            </p:blipFill>
            <p:spPr>
              <a:xfrm>
                <a:off x="7668677" y="3180751"/>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1" name="Input penna 30">
                <a:extLst>
                  <a:ext uri="{FF2B5EF4-FFF2-40B4-BE49-F238E27FC236}">
                    <a16:creationId xmlns:a16="http://schemas.microsoft.com/office/drawing/2014/main" id="{BFC00E61-C75C-7CFA-E2C1-7A8328EB03A5}"/>
                  </a:ext>
                </a:extLst>
              </p14:cNvPr>
              <p14:cNvContentPartPr/>
              <p14:nvPr/>
            </p14:nvContentPartPr>
            <p14:xfrm>
              <a:off x="7731677" y="3162391"/>
              <a:ext cx="360" cy="360"/>
            </p14:xfrm>
          </p:contentPart>
        </mc:Choice>
        <mc:Fallback xmlns="">
          <p:pic>
            <p:nvPicPr>
              <p:cNvPr id="31" name="Input penna 30">
                <a:extLst>
                  <a:ext uri="{FF2B5EF4-FFF2-40B4-BE49-F238E27FC236}">
                    <a16:creationId xmlns:a16="http://schemas.microsoft.com/office/drawing/2014/main" id="{BFC00E61-C75C-7CFA-E2C1-7A8328EB03A5}"/>
                  </a:ext>
                </a:extLst>
              </p:cNvPr>
              <p:cNvPicPr/>
              <p:nvPr/>
            </p:nvPicPr>
            <p:blipFill>
              <a:blip r:embed="rId9"/>
              <a:stretch>
                <a:fillRect/>
              </a:stretch>
            </p:blipFill>
            <p:spPr>
              <a:xfrm>
                <a:off x="7668677" y="3099391"/>
                <a:ext cx="126000" cy="126000"/>
              </a:xfrm>
              <a:prstGeom prst="rect">
                <a:avLst/>
              </a:prstGeom>
            </p:spPr>
          </p:pic>
        </mc:Fallback>
      </mc:AlternateContent>
      <p:grpSp>
        <p:nvGrpSpPr>
          <p:cNvPr id="36" name="Gruppo 35">
            <a:extLst>
              <a:ext uri="{FF2B5EF4-FFF2-40B4-BE49-F238E27FC236}">
                <a16:creationId xmlns:a16="http://schemas.microsoft.com/office/drawing/2014/main" id="{C5361732-AD13-8858-8672-FD59A635BF21}"/>
              </a:ext>
            </a:extLst>
          </p:cNvPr>
          <p:cNvGrpSpPr/>
          <p:nvPr/>
        </p:nvGrpSpPr>
        <p:grpSpPr>
          <a:xfrm>
            <a:off x="7065677" y="3145471"/>
            <a:ext cx="685080" cy="47160"/>
            <a:chOff x="7110501" y="3268736"/>
            <a:chExt cx="685080" cy="47160"/>
          </a:xfrm>
        </p:grpSpPr>
        <mc:AlternateContent xmlns:mc="http://schemas.openxmlformats.org/markup-compatibility/2006" xmlns:p14="http://schemas.microsoft.com/office/powerpoint/2010/main">
          <mc:Choice Requires="p14">
            <p:contentPart p14:bwMode="auto" r:id="rId12">
              <p14:nvContentPartPr>
                <p14:cNvPr id="8" name="Input penna 7">
                  <a:extLst>
                    <a:ext uri="{FF2B5EF4-FFF2-40B4-BE49-F238E27FC236}">
                      <a16:creationId xmlns:a16="http://schemas.microsoft.com/office/drawing/2014/main" id="{CF698D50-B12D-1222-53C7-F9FC7DDEFDD0}"/>
                    </a:ext>
                  </a:extLst>
                </p14:cNvPr>
                <p14:cNvContentPartPr/>
                <p14:nvPr/>
              </p14:nvContentPartPr>
              <p14:xfrm>
                <a:off x="7619901" y="3268736"/>
                <a:ext cx="33120" cy="19440"/>
              </p14:xfrm>
            </p:contentPart>
          </mc:Choice>
          <mc:Fallback xmlns="">
            <p:pic>
              <p:nvPicPr>
                <p:cNvPr id="8" name="Input penna 7">
                  <a:extLst>
                    <a:ext uri="{FF2B5EF4-FFF2-40B4-BE49-F238E27FC236}">
                      <a16:creationId xmlns:a16="http://schemas.microsoft.com/office/drawing/2014/main" id="{CF698D50-B12D-1222-53C7-F9FC7DDEFDD0}"/>
                    </a:ext>
                  </a:extLst>
                </p:cNvPr>
                <p:cNvPicPr/>
                <p:nvPr/>
              </p:nvPicPr>
              <p:blipFill>
                <a:blip r:embed="rId13"/>
                <a:stretch>
                  <a:fillRect/>
                </a:stretch>
              </p:blipFill>
              <p:spPr>
                <a:xfrm>
                  <a:off x="7556901" y="3205736"/>
                  <a:ext cx="15876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 name="Input penna 8">
                  <a:extLst>
                    <a:ext uri="{FF2B5EF4-FFF2-40B4-BE49-F238E27FC236}">
                      <a16:creationId xmlns:a16="http://schemas.microsoft.com/office/drawing/2014/main" id="{1490BD15-EAD7-0295-D054-C5A06A6B42DD}"/>
                    </a:ext>
                  </a:extLst>
                </p14:cNvPr>
                <p14:cNvContentPartPr/>
                <p14:nvPr/>
              </p14:nvContentPartPr>
              <p14:xfrm>
                <a:off x="7110501" y="3289976"/>
                <a:ext cx="516960" cy="9360"/>
              </p14:xfrm>
            </p:contentPart>
          </mc:Choice>
          <mc:Fallback xmlns="">
            <p:pic>
              <p:nvPicPr>
                <p:cNvPr id="9" name="Input penna 8">
                  <a:extLst>
                    <a:ext uri="{FF2B5EF4-FFF2-40B4-BE49-F238E27FC236}">
                      <a16:creationId xmlns:a16="http://schemas.microsoft.com/office/drawing/2014/main" id="{1490BD15-EAD7-0295-D054-C5A06A6B42DD}"/>
                    </a:ext>
                  </a:extLst>
                </p:cNvPr>
                <p:cNvPicPr/>
                <p:nvPr/>
              </p:nvPicPr>
              <p:blipFill>
                <a:blip r:embed="rId15"/>
                <a:stretch>
                  <a:fillRect/>
                </a:stretch>
              </p:blipFill>
              <p:spPr>
                <a:xfrm>
                  <a:off x="7047501" y="3226976"/>
                  <a:ext cx="64260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5" name="Input penna 34">
                  <a:extLst>
                    <a:ext uri="{FF2B5EF4-FFF2-40B4-BE49-F238E27FC236}">
                      <a16:creationId xmlns:a16="http://schemas.microsoft.com/office/drawing/2014/main" id="{8258BB3B-6DD7-7DEE-E535-E761C7A5CB07}"/>
                    </a:ext>
                  </a:extLst>
                </p14:cNvPr>
                <p14:cNvContentPartPr/>
                <p14:nvPr/>
              </p14:nvContentPartPr>
              <p14:xfrm>
                <a:off x="7793421" y="3315536"/>
                <a:ext cx="2160" cy="360"/>
              </p14:xfrm>
            </p:contentPart>
          </mc:Choice>
          <mc:Fallback xmlns="">
            <p:pic>
              <p:nvPicPr>
                <p:cNvPr id="35" name="Input penna 34">
                  <a:extLst>
                    <a:ext uri="{FF2B5EF4-FFF2-40B4-BE49-F238E27FC236}">
                      <a16:creationId xmlns:a16="http://schemas.microsoft.com/office/drawing/2014/main" id="{8258BB3B-6DD7-7DEE-E535-E761C7A5CB07}"/>
                    </a:ext>
                  </a:extLst>
                </p:cNvPr>
                <p:cNvPicPr/>
                <p:nvPr/>
              </p:nvPicPr>
              <p:blipFill>
                <a:blip r:embed="rId17"/>
                <a:stretch>
                  <a:fillRect/>
                </a:stretch>
              </p:blipFill>
              <p:spPr>
                <a:xfrm>
                  <a:off x="7730781" y="3252896"/>
                  <a:ext cx="127800" cy="126000"/>
                </a:xfrm>
                <a:prstGeom prst="rect">
                  <a:avLst/>
                </a:prstGeom>
              </p:spPr>
            </p:pic>
          </mc:Fallback>
        </mc:AlternateContent>
      </p:grpSp>
      <p:grpSp>
        <p:nvGrpSpPr>
          <p:cNvPr id="39" name="Gruppo 38">
            <a:extLst>
              <a:ext uri="{FF2B5EF4-FFF2-40B4-BE49-F238E27FC236}">
                <a16:creationId xmlns:a16="http://schemas.microsoft.com/office/drawing/2014/main" id="{D1A7CC3F-D736-FBEC-79ED-5715F2B7F052}"/>
              </a:ext>
            </a:extLst>
          </p:cNvPr>
          <p:cNvGrpSpPr/>
          <p:nvPr/>
        </p:nvGrpSpPr>
        <p:grpSpPr>
          <a:xfrm>
            <a:off x="7030758" y="3362551"/>
            <a:ext cx="474120" cy="43920"/>
            <a:chOff x="7075581" y="3485816"/>
            <a:chExt cx="474120" cy="43920"/>
          </a:xfrm>
        </p:grpSpPr>
        <mc:AlternateContent xmlns:mc="http://schemas.openxmlformats.org/markup-compatibility/2006" xmlns:p14="http://schemas.microsoft.com/office/powerpoint/2010/main">
          <mc:Choice Requires="p14">
            <p:contentPart p14:bwMode="auto" r:id="rId18">
              <p14:nvContentPartPr>
                <p14:cNvPr id="37" name="Input penna 36">
                  <a:extLst>
                    <a:ext uri="{FF2B5EF4-FFF2-40B4-BE49-F238E27FC236}">
                      <a16:creationId xmlns:a16="http://schemas.microsoft.com/office/drawing/2014/main" id="{D2740789-4A66-50DE-3D21-6DE333AD2391}"/>
                    </a:ext>
                  </a:extLst>
                </p14:cNvPr>
                <p14:cNvContentPartPr/>
                <p14:nvPr/>
              </p14:nvContentPartPr>
              <p14:xfrm>
                <a:off x="7075581" y="3486536"/>
                <a:ext cx="474120" cy="43200"/>
              </p14:xfrm>
            </p:contentPart>
          </mc:Choice>
          <mc:Fallback xmlns="">
            <p:pic>
              <p:nvPicPr>
                <p:cNvPr id="37" name="Input penna 36">
                  <a:extLst>
                    <a:ext uri="{FF2B5EF4-FFF2-40B4-BE49-F238E27FC236}">
                      <a16:creationId xmlns:a16="http://schemas.microsoft.com/office/drawing/2014/main" id="{D2740789-4A66-50DE-3D21-6DE333AD2391}"/>
                    </a:ext>
                  </a:extLst>
                </p:cNvPr>
                <p:cNvPicPr/>
                <p:nvPr/>
              </p:nvPicPr>
              <p:blipFill>
                <a:blip r:embed="rId19"/>
                <a:stretch>
                  <a:fillRect/>
                </a:stretch>
              </p:blipFill>
              <p:spPr>
                <a:xfrm>
                  <a:off x="7012941" y="3423536"/>
                  <a:ext cx="59976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8" name="Input penna 37">
                  <a:extLst>
                    <a:ext uri="{FF2B5EF4-FFF2-40B4-BE49-F238E27FC236}">
                      <a16:creationId xmlns:a16="http://schemas.microsoft.com/office/drawing/2014/main" id="{2A7CE4FF-6E4C-5DDA-646D-B98C87A81370}"/>
                    </a:ext>
                  </a:extLst>
                </p14:cNvPr>
                <p14:cNvContentPartPr/>
                <p14:nvPr/>
              </p14:nvContentPartPr>
              <p14:xfrm>
                <a:off x="7131381" y="3485816"/>
                <a:ext cx="316080" cy="5400"/>
              </p14:xfrm>
            </p:contentPart>
          </mc:Choice>
          <mc:Fallback xmlns="">
            <p:pic>
              <p:nvPicPr>
                <p:cNvPr id="38" name="Input penna 37">
                  <a:extLst>
                    <a:ext uri="{FF2B5EF4-FFF2-40B4-BE49-F238E27FC236}">
                      <a16:creationId xmlns:a16="http://schemas.microsoft.com/office/drawing/2014/main" id="{2A7CE4FF-6E4C-5DDA-646D-B98C87A81370}"/>
                    </a:ext>
                  </a:extLst>
                </p:cNvPr>
                <p:cNvPicPr/>
                <p:nvPr/>
              </p:nvPicPr>
              <p:blipFill>
                <a:blip r:embed="rId21"/>
                <a:stretch>
                  <a:fillRect/>
                </a:stretch>
              </p:blipFill>
              <p:spPr>
                <a:xfrm>
                  <a:off x="7068381" y="3422816"/>
                  <a:ext cx="441720" cy="131040"/>
                </a:xfrm>
                <a:prstGeom prst="rect">
                  <a:avLst/>
                </a:prstGeom>
              </p:spPr>
            </p:pic>
          </mc:Fallback>
        </mc:AlternateContent>
      </p:grpSp>
      <p:grpSp>
        <p:nvGrpSpPr>
          <p:cNvPr id="42" name="Gruppo 41">
            <a:extLst>
              <a:ext uri="{FF2B5EF4-FFF2-40B4-BE49-F238E27FC236}">
                <a16:creationId xmlns:a16="http://schemas.microsoft.com/office/drawing/2014/main" id="{F701320F-F1E0-E6A4-2798-C6243465667D}"/>
              </a:ext>
            </a:extLst>
          </p:cNvPr>
          <p:cNvGrpSpPr/>
          <p:nvPr/>
        </p:nvGrpSpPr>
        <p:grpSpPr>
          <a:xfrm>
            <a:off x="7005197" y="3536477"/>
            <a:ext cx="529920" cy="60480"/>
            <a:chOff x="7050021" y="3648536"/>
            <a:chExt cx="529920" cy="60480"/>
          </a:xfrm>
        </p:grpSpPr>
        <mc:AlternateContent xmlns:mc="http://schemas.openxmlformats.org/markup-compatibility/2006" xmlns:p14="http://schemas.microsoft.com/office/powerpoint/2010/main">
          <mc:Choice Requires="p14">
            <p:contentPart p14:bwMode="auto" r:id="rId22">
              <p14:nvContentPartPr>
                <p14:cNvPr id="40" name="Input penna 39">
                  <a:extLst>
                    <a:ext uri="{FF2B5EF4-FFF2-40B4-BE49-F238E27FC236}">
                      <a16:creationId xmlns:a16="http://schemas.microsoft.com/office/drawing/2014/main" id="{4CBAA4A7-44EC-D403-CC39-D5B81B85A8A9}"/>
                    </a:ext>
                  </a:extLst>
                </p14:cNvPr>
                <p14:cNvContentPartPr/>
                <p14:nvPr/>
              </p14:nvContentPartPr>
              <p14:xfrm>
                <a:off x="7054341" y="3656816"/>
                <a:ext cx="525600" cy="52200"/>
              </p14:xfrm>
            </p:contentPart>
          </mc:Choice>
          <mc:Fallback xmlns="">
            <p:pic>
              <p:nvPicPr>
                <p:cNvPr id="40" name="Input penna 39">
                  <a:extLst>
                    <a:ext uri="{FF2B5EF4-FFF2-40B4-BE49-F238E27FC236}">
                      <a16:creationId xmlns:a16="http://schemas.microsoft.com/office/drawing/2014/main" id="{4CBAA4A7-44EC-D403-CC39-D5B81B85A8A9}"/>
                    </a:ext>
                  </a:extLst>
                </p:cNvPr>
                <p:cNvPicPr/>
                <p:nvPr/>
              </p:nvPicPr>
              <p:blipFill>
                <a:blip r:embed="rId23"/>
                <a:stretch>
                  <a:fillRect/>
                </a:stretch>
              </p:blipFill>
              <p:spPr>
                <a:xfrm>
                  <a:off x="6991701" y="3594176"/>
                  <a:ext cx="65124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1" name="Input penna 40">
                  <a:extLst>
                    <a:ext uri="{FF2B5EF4-FFF2-40B4-BE49-F238E27FC236}">
                      <a16:creationId xmlns:a16="http://schemas.microsoft.com/office/drawing/2014/main" id="{BB24E910-F95E-2833-032F-8DFD5CAE2C87}"/>
                    </a:ext>
                  </a:extLst>
                </p14:cNvPr>
                <p14:cNvContentPartPr/>
                <p14:nvPr/>
              </p14:nvContentPartPr>
              <p14:xfrm>
                <a:off x="7050021" y="3648536"/>
                <a:ext cx="108360" cy="23400"/>
              </p14:xfrm>
            </p:contentPart>
          </mc:Choice>
          <mc:Fallback xmlns="">
            <p:pic>
              <p:nvPicPr>
                <p:cNvPr id="41" name="Input penna 40">
                  <a:extLst>
                    <a:ext uri="{FF2B5EF4-FFF2-40B4-BE49-F238E27FC236}">
                      <a16:creationId xmlns:a16="http://schemas.microsoft.com/office/drawing/2014/main" id="{BB24E910-F95E-2833-032F-8DFD5CAE2C87}"/>
                    </a:ext>
                  </a:extLst>
                </p:cNvPr>
                <p:cNvPicPr/>
                <p:nvPr/>
              </p:nvPicPr>
              <p:blipFill>
                <a:blip r:embed="rId25"/>
                <a:stretch>
                  <a:fillRect/>
                </a:stretch>
              </p:blipFill>
              <p:spPr>
                <a:xfrm>
                  <a:off x="6987381" y="3585896"/>
                  <a:ext cx="234000" cy="149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6">
            <p14:nvContentPartPr>
              <p14:cNvPr id="44" name="Input penna 43">
                <a:extLst>
                  <a:ext uri="{FF2B5EF4-FFF2-40B4-BE49-F238E27FC236}">
                    <a16:creationId xmlns:a16="http://schemas.microsoft.com/office/drawing/2014/main" id="{70CE9908-1DEB-172C-B95F-D751DB031910}"/>
                  </a:ext>
                </a:extLst>
              </p14:cNvPr>
              <p14:cNvContentPartPr/>
              <p14:nvPr/>
            </p14:nvContentPartPr>
            <p14:xfrm>
              <a:off x="7081878" y="3752071"/>
              <a:ext cx="496080" cy="17280"/>
            </p14:xfrm>
          </p:contentPart>
        </mc:Choice>
        <mc:Fallback xmlns="">
          <p:pic>
            <p:nvPicPr>
              <p:cNvPr id="44" name="Input penna 43">
                <a:extLst>
                  <a:ext uri="{FF2B5EF4-FFF2-40B4-BE49-F238E27FC236}">
                    <a16:creationId xmlns:a16="http://schemas.microsoft.com/office/drawing/2014/main" id="{70CE9908-1DEB-172C-B95F-D751DB031910}"/>
                  </a:ext>
                </a:extLst>
              </p:cNvPr>
              <p:cNvPicPr/>
              <p:nvPr/>
            </p:nvPicPr>
            <p:blipFill>
              <a:blip r:embed="rId27"/>
              <a:stretch>
                <a:fillRect/>
              </a:stretch>
            </p:blipFill>
            <p:spPr>
              <a:xfrm>
                <a:off x="7018878" y="3690357"/>
                <a:ext cx="621720" cy="140356"/>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5" name="Input penna 44">
                <a:extLst>
                  <a:ext uri="{FF2B5EF4-FFF2-40B4-BE49-F238E27FC236}">
                    <a16:creationId xmlns:a16="http://schemas.microsoft.com/office/drawing/2014/main" id="{745615D4-67E3-C9B8-3914-3727C78B0ED5}"/>
                  </a:ext>
                </a:extLst>
              </p14:cNvPr>
              <p14:cNvContentPartPr/>
              <p14:nvPr/>
            </p14:nvContentPartPr>
            <p14:xfrm>
              <a:off x="7448717" y="3760711"/>
              <a:ext cx="172080" cy="16920"/>
            </p14:xfrm>
          </p:contentPart>
        </mc:Choice>
        <mc:Fallback xmlns="">
          <p:pic>
            <p:nvPicPr>
              <p:cNvPr id="45" name="Input penna 44">
                <a:extLst>
                  <a:ext uri="{FF2B5EF4-FFF2-40B4-BE49-F238E27FC236}">
                    <a16:creationId xmlns:a16="http://schemas.microsoft.com/office/drawing/2014/main" id="{745615D4-67E3-C9B8-3914-3727C78B0ED5}"/>
                  </a:ext>
                </a:extLst>
              </p:cNvPr>
              <p:cNvPicPr/>
              <p:nvPr/>
            </p:nvPicPr>
            <p:blipFill>
              <a:blip r:embed="rId29"/>
              <a:stretch>
                <a:fillRect/>
              </a:stretch>
            </p:blipFill>
            <p:spPr>
              <a:xfrm>
                <a:off x="7385717" y="3699023"/>
                <a:ext cx="297720" cy="139943"/>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9" name="Input penna 48">
                <a:extLst>
                  <a:ext uri="{FF2B5EF4-FFF2-40B4-BE49-F238E27FC236}">
                    <a16:creationId xmlns:a16="http://schemas.microsoft.com/office/drawing/2014/main" id="{085B19E5-3BBE-A1BD-03BF-280DCD680E3C}"/>
                  </a:ext>
                </a:extLst>
              </p14:cNvPr>
              <p14:cNvContentPartPr/>
              <p14:nvPr/>
            </p14:nvContentPartPr>
            <p14:xfrm>
              <a:off x="7941197" y="3623911"/>
              <a:ext cx="360" cy="360"/>
            </p14:xfrm>
          </p:contentPart>
        </mc:Choice>
        <mc:Fallback xmlns="">
          <p:pic>
            <p:nvPicPr>
              <p:cNvPr id="49" name="Input penna 48">
                <a:extLst>
                  <a:ext uri="{FF2B5EF4-FFF2-40B4-BE49-F238E27FC236}">
                    <a16:creationId xmlns:a16="http://schemas.microsoft.com/office/drawing/2014/main" id="{085B19E5-3BBE-A1BD-03BF-280DCD680E3C}"/>
                  </a:ext>
                </a:extLst>
              </p:cNvPr>
              <p:cNvPicPr/>
              <p:nvPr/>
            </p:nvPicPr>
            <p:blipFill>
              <a:blip r:embed="rId9"/>
              <a:stretch>
                <a:fillRect/>
              </a:stretch>
            </p:blipFill>
            <p:spPr>
              <a:xfrm>
                <a:off x="7878197" y="3560911"/>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51" name="Input penna 50">
                <a:extLst>
                  <a:ext uri="{FF2B5EF4-FFF2-40B4-BE49-F238E27FC236}">
                    <a16:creationId xmlns:a16="http://schemas.microsoft.com/office/drawing/2014/main" id="{F4F13A09-502D-A262-724B-A37E5AF6C265}"/>
                  </a:ext>
                </a:extLst>
              </p14:cNvPr>
              <p14:cNvContentPartPr/>
              <p14:nvPr/>
            </p14:nvContentPartPr>
            <p14:xfrm>
              <a:off x="7035077" y="3918391"/>
              <a:ext cx="478440" cy="43560"/>
            </p14:xfrm>
          </p:contentPart>
        </mc:Choice>
        <mc:Fallback xmlns="">
          <p:pic>
            <p:nvPicPr>
              <p:cNvPr id="51" name="Input penna 50">
                <a:extLst>
                  <a:ext uri="{FF2B5EF4-FFF2-40B4-BE49-F238E27FC236}">
                    <a16:creationId xmlns:a16="http://schemas.microsoft.com/office/drawing/2014/main" id="{F4F13A09-502D-A262-724B-A37E5AF6C265}"/>
                  </a:ext>
                </a:extLst>
              </p:cNvPr>
              <p:cNvPicPr/>
              <p:nvPr/>
            </p:nvPicPr>
            <p:blipFill>
              <a:blip r:embed="rId32"/>
              <a:stretch>
                <a:fillRect/>
              </a:stretch>
            </p:blipFill>
            <p:spPr>
              <a:xfrm>
                <a:off x="6972077" y="3855907"/>
                <a:ext cx="604080" cy="16817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53" name="Input penna 52">
                <a:extLst>
                  <a:ext uri="{FF2B5EF4-FFF2-40B4-BE49-F238E27FC236}">
                    <a16:creationId xmlns:a16="http://schemas.microsoft.com/office/drawing/2014/main" id="{0D415F9A-BDB5-DEDC-3F41-245C7684FC79}"/>
                  </a:ext>
                </a:extLst>
              </p14:cNvPr>
              <p14:cNvContentPartPr/>
              <p14:nvPr/>
            </p14:nvContentPartPr>
            <p14:xfrm>
              <a:off x="7030758" y="3931351"/>
              <a:ext cx="269280" cy="43200"/>
            </p14:xfrm>
          </p:contentPart>
        </mc:Choice>
        <mc:Fallback xmlns="">
          <p:pic>
            <p:nvPicPr>
              <p:cNvPr id="53" name="Input penna 52">
                <a:extLst>
                  <a:ext uri="{FF2B5EF4-FFF2-40B4-BE49-F238E27FC236}">
                    <a16:creationId xmlns:a16="http://schemas.microsoft.com/office/drawing/2014/main" id="{0D415F9A-BDB5-DEDC-3F41-245C7684FC79}"/>
                  </a:ext>
                </a:extLst>
              </p:cNvPr>
              <p:cNvPicPr/>
              <p:nvPr/>
            </p:nvPicPr>
            <p:blipFill>
              <a:blip r:embed="rId34"/>
              <a:stretch>
                <a:fillRect/>
              </a:stretch>
            </p:blipFill>
            <p:spPr>
              <a:xfrm>
                <a:off x="6967842" y="3868351"/>
                <a:ext cx="394752"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55" name="Input penna 54">
                <a:extLst>
                  <a:ext uri="{FF2B5EF4-FFF2-40B4-BE49-F238E27FC236}">
                    <a16:creationId xmlns:a16="http://schemas.microsoft.com/office/drawing/2014/main" id="{B413B852-5FEA-04BA-38D5-379E6F7C8423}"/>
                  </a:ext>
                </a:extLst>
              </p14:cNvPr>
              <p14:cNvContentPartPr/>
              <p14:nvPr/>
            </p14:nvContentPartPr>
            <p14:xfrm>
              <a:off x="7069277" y="4110991"/>
              <a:ext cx="478800" cy="12960"/>
            </p14:xfrm>
          </p:contentPart>
        </mc:Choice>
        <mc:Fallback xmlns="">
          <p:pic>
            <p:nvPicPr>
              <p:cNvPr id="55" name="Input penna 54">
                <a:extLst>
                  <a:ext uri="{FF2B5EF4-FFF2-40B4-BE49-F238E27FC236}">
                    <a16:creationId xmlns:a16="http://schemas.microsoft.com/office/drawing/2014/main" id="{B413B852-5FEA-04BA-38D5-379E6F7C8423}"/>
                  </a:ext>
                </a:extLst>
              </p:cNvPr>
              <p:cNvPicPr/>
              <p:nvPr/>
            </p:nvPicPr>
            <p:blipFill>
              <a:blip r:embed="rId36"/>
              <a:stretch>
                <a:fillRect/>
              </a:stretch>
            </p:blipFill>
            <p:spPr>
              <a:xfrm>
                <a:off x="7006230" y="4047991"/>
                <a:ext cx="604535" cy="138600"/>
              </a:xfrm>
              <a:prstGeom prst="rect">
                <a:avLst/>
              </a:prstGeom>
            </p:spPr>
          </p:pic>
        </mc:Fallback>
      </mc:AlternateContent>
      <p:sp>
        <p:nvSpPr>
          <p:cNvPr id="10" name="Rettangolo 9">
            <a:extLst>
              <a:ext uri="{FF2B5EF4-FFF2-40B4-BE49-F238E27FC236}">
                <a16:creationId xmlns:a16="http://schemas.microsoft.com/office/drawing/2014/main" id="{AA5074C2-4EA5-2D41-8178-5F1DD095AEB6}"/>
              </a:ext>
            </a:extLst>
          </p:cNvPr>
          <p:cNvSpPr/>
          <p:nvPr/>
        </p:nvSpPr>
        <p:spPr>
          <a:xfrm>
            <a:off x="225231" y="1589218"/>
            <a:ext cx="4994734" cy="337637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Per ogni certificato, indipendentemente dallo stato, sono disponibili due operazioni:</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3D69"/>
                </a:solidFill>
                <a:ea typeface="Times New Roman" panose="02020603050405020304" pitchFamily="18" charset="0"/>
                <a:cs typeface="Arial"/>
              </a:rPr>
              <a:t>2. Cronologia Certificato: </a:t>
            </a:r>
            <a:r>
              <a:rPr lang="it-IT" sz="1400">
                <a:solidFill>
                  <a:srgbClr val="000000"/>
                </a:solidFill>
                <a:ea typeface="Times New Roman" panose="02020603050405020304" pitchFamily="18" charset="0"/>
                <a:cs typeface="Arial"/>
              </a:rPr>
              <a:t>attraverso cui si visualizza ciascuna riga per singolo cambiamento che ha assunto un certificato legato a quell’assistito e l’operazione </a:t>
            </a:r>
            <a:r>
              <a:rPr lang="it-IT" b="1">
                <a:solidFill>
                  <a:srgbClr val="012B51"/>
                </a:solidFill>
                <a:latin typeface="Calibri"/>
                <a:ea typeface="Calibri"/>
                <a:cs typeface="Calibri"/>
              </a:rPr>
              <a:t>'</a:t>
            </a:r>
            <a:r>
              <a:rPr lang="it-IT" sz="1400" b="1">
                <a:solidFill>
                  <a:srgbClr val="012B51"/>
                </a:solidFill>
                <a:ea typeface="Times New Roman" panose="02020603050405020304" pitchFamily="18" charset="0"/>
                <a:cs typeface="Arial"/>
              </a:rPr>
              <a:t>Visualizza</a:t>
            </a:r>
            <a:r>
              <a:rPr lang="it-IT" b="1">
                <a:solidFill>
                  <a:srgbClr val="012B51"/>
                </a:solidFill>
                <a:latin typeface="Calibri"/>
                <a:ea typeface="Calibri"/>
                <a:cs typeface="Calibri"/>
              </a:rPr>
              <a:t>'</a:t>
            </a:r>
            <a:r>
              <a:rPr lang="it-IT" sz="1400" dirty="0">
                <a:solidFill>
                  <a:srgbClr val="000000"/>
                </a:solidFill>
                <a:ea typeface="Times New Roman" panose="02020603050405020304" pitchFamily="18" charset="0"/>
                <a:cs typeface="Arial"/>
              </a:rPr>
              <a:t> </a:t>
            </a:r>
            <a:r>
              <a:rPr lang="it-IT" sz="1400">
                <a:solidFill>
                  <a:srgbClr val="000000"/>
                </a:solidFill>
                <a:ea typeface="Times New Roman" panose="02020603050405020304" pitchFamily="18" charset="0"/>
                <a:cs typeface="Arial"/>
              </a:rPr>
              <a:t>attraverso cui visualizzare l’intero dettaglio del certificato.</a:t>
            </a:r>
            <a:endParaRPr lang="it-IT"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Per l’operazione descritta, è presente il pulsante </a:t>
            </a:r>
            <a:r>
              <a:rPr lang="it-IT" sz="1400" b="1">
                <a:solidFill>
                  <a:srgbClr val="012B51"/>
                </a:solidFill>
                <a:ea typeface="Times New Roman" panose="02020603050405020304" pitchFamily="18" charset="0"/>
                <a:cs typeface="Arial"/>
              </a:rPr>
              <a:t>'Indietro' </a:t>
            </a:r>
            <a:r>
              <a:rPr lang="it-IT" sz="1400">
                <a:solidFill>
                  <a:srgbClr val="000000"/>
                </a:solidFill>
                <a:ea typeface="Times New Roman" panose="02020603050405020304" pitchFamily="18" charset="0"/>
                <a:cs typeface="Arial"/>
              </a:rPr>
              <a:t>per tornare alla precedente interfaccia.</a:t>
            </a:r>
            <a:endParaRPr lang="en-US" sz="1400">
              <a:solidFill>
                <a:srgbClr val="003D69"/>
              </a:solidFill>
              <a:ea typeface="Times New Roman" panose="02020603050405020304" pitchFamily="18" charset="0"/>
              <a:cs typeface="Arial"/>
            </a:endParaRPr>
          </a:p>
        </p:txBody>
      </p:sp>
      <p:sp>
        <p:nvSpPr>
          <p:cNvPr id="13" name="Rettangolo 12">
            <a:extLst>
              <a:ext uri="{FF2B5EF4-FFF2-40B4-BE49-F238E27FC236}">
                <a16:creationId xmlns:a16="http://schemas.microsoft.com/office/drawing/2014/main" id="{5190A6C3-CE74-B325-2F7F-6D94ABF0BD93}"/>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Cronologia Certificato 7/13</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199330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Immagine che contiene testo, schermata, software, Icona del computer&#10;&#10;Il contenuto generato dall&amp;#39;IA potrebbe non essere corretto.">
            <a:extLst>
              <a:ext uri="{FF2B5EF4-FFF2-40B4-BE49-F238E27FC236}">
                <a16:creationId xmlns:a16="http://schemas.microsoft.com/office/drawing/2014/main" id="{9AD8B602-38A8-31AA-AC2D-539B1F00E32D}"/>
              </a:ext>
            </a:extLst>
          </p:cNvPr>
          <p:cNvPicPr>
            <a:picLocks noChangeAspect="1"/>
          </p:cNvPicPr>
          <p:nvPr/>
        </p:nvPicPr>
        <p:blipFill>
          <a:blip r:embed="rId2"/>
          <a:stretch>
            <a:fillRect/>
          </a:stretch>
        </p:blipFill>
        <p:spPr>
          <a:xfrm>
            <a:off x="5634402" y="1590659"/>
            <a:ext cx="6114909" cy="2786162"/>
          </a:xfrm>
          <a:prstGeom prst="rect">
            <a:avLst/>
          </a:prstGeom>
          <a:ln>
            <a:solidFill>
              <a:srgbClr val="4472C4"/>
            </a:solidFill>
          </a:ln>
        </p:spPr>
      </p:pic>
      <p:sp>
        <p:nvSpPr>
          <p:cNvPr id="2" name="CasellaDiTesto 4">
            <a:extLst>
              <a:ext uri="{FF2B5EF4-FFF2-40B4-BE49-F238E27FC236}">
                <a16:creationId xmlns:a16="http://schemas.microsoft.com/office/drawing/2014/main" id="{6C20293C-47D4-3878-89D4-FBC255A5EB62}"/>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6" name="Rettangolo 5">
            <a:extLst>
              <a:ext uri="{FF2B5EF4-FFF2-40B4-BE49-F238E27FC236}">
                <a16:creationId xmlns:a16="http://schemas.microsoft.com/office/drawing/2014/main" id="{E72E8B13-C78F-AB4D-A64F-A0B24CCCF4B0}"/>
              </a:ext>
            </a:extLst>
          </p:cNvPr>
          <p:cNvSpPr/>
          <p:nvPr/>
        </p:nvSpPr>
        <p:spPr>
          <a:xfrm>
            <a:off x="225231" y="1589218"/>
            <a:ext cx="4994734" cy="1991379"/>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3D69"/>
                </a:solidFill>
                <a:ea typeface="Times New Roman" panose="02020603050405020304" pitchFamily="18" charset="0"/>
                <a:cs typeface="Arial"/>
              </a:rPr>
              <a:t>2. Cronologia Certificato: </a:t>
            </a:r>
            <a:r>
              <a:rPr lang="it-IT" sz="1400">
                <a:solidFill>
                  <a:srgbClr val="000000"/>
                </a:solidFill>
                <a:ea typeface="Times New Roman" panose="02020603050405020304" pitchFamily="18" charset="0"/>
                <a:cs typeface="Arial"/>
              </a:rPr>
              <a:t>si utilizza l’operazione </a:t>
            </a:r>
            <a:r>
              <a:rPr lang="it-IT" sz="1400" b="1">
                <a:solidFill>
                  <a:schemeClr val="accent1">
                    <a:lumMod val="75000"/>
                  </a:schemeClr>
                </a:solidFill>
                <a:latin typeface="Arial"/>
                <a:ea typeface="Calibri"/>
                <a:cs typeface="Arial"/>
              </a:rPr>
              <a:t>'</a:t>
            </a:r>
            <a:r>
              <a:rPr lang="it-IT" sz="1400" b="1">
                <a:solidFill>
                  <a:schemeClr val="accent1">
                    <a:lumMod val="75000"/>
                  </a:schemeClr>
                </a:solidFill>
                <a:ea typeface="Times New Roman" panose="02020603050405020304" pitchFamily="18" charset="0"/>
                <a:cs typeface="Arial"/>
              </a:rPr>
              <a:t>Visualizza</a:t>
            </a:r>
            <a:r>
              <a:rPr lang="it-IT" sz="1400">
                <a:solidFill>
                  <a:srgbClr val="000000"/>
                </a:solidFill>
                <a:latin typeface="Arial"/>
                <a:ea typeface="Calibri"/>
                <a:cs typeface="Arial"/>
              </a:rPr>
              <a:t>'</a:t>
            </a:r>
            <a:r>
              <a:rPr lang="it-IT" sz="1400">
                <a:solidFill>
                  <a:srgbClr val="000000"/>
                </a:solidFill>
                <a:ea typeface="Times New Roman" panose="02020603050405020304" pitchFamily="18" charset="0"/>
                <a:cs typeface="Arial"/>
              </a:rPr>
              <a:t> attraverso cui è possibile visualizzare l’intero dettaglio del certificato.</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Per l’operazione descritta, è presente il pulsante </a:t>
            </a:r>
            <a:r>
              <a:rPr lang="it-IT" sz="1400" b="1">
                <a:solidFill>
                  <a:schemeClr val="accent1">
                    <a:lumMod val="75000"/>
                  </a:schemeClr>
                </a:solidFill>
                <a:ea typeface="Times New Roman" panose="02020603050405020304" pitchFamily="18" charset="0"/>
                <a:cs typeface="Arial"/>
              </a:rPr>
              <a:t>'Indietro</a:t>
            </a:r>
            <a:r>
              <a:rPr lang="it-IT" sz="1400">
                <a:solidFill>
                  <a:srgbClr val="000000"/>
                </a:solidFill>
                <a:ea typeface="Times New Roman" panose="02020603050405020304" pitchFamily="18" charset="0"/>
                <a:cs typeface="Arial"/>
              </a:rPr>
              <a:t>' per tornare alla precedente interfaccia.</a:t>
            </a:r>
            <a:endParaRPr lang="en-US" sz="1400">
              <a:solidFill>
                <a:srgbClr val="003D69"/>
              </a:solidFill>
              <a:ea typeface="Times New Roman" panose="02020603050405020304" pitchFamily="18" charset="0"/>
              <a:cs typeface="Arial"/>
            </a:endParaRPr>
          </a:p>
        </p:txBody>
      </p:sp>
      <p:sp>
        <p:nvSpPr>
          <p:cNvPr id="9" name="Rettangolo 8">
            <a:extLst>
              <a:ext uri="{FF2B5EF4-FFF2-40B4-BE49-F238E27FC236}">
                <a16:creationId xmlns:a16="http://schemas.microsoft.com/office/drawing/2014/main" id="{14656905-502B-9FE3-FF4A-B1300113FAA3}"/>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Cronologia Certificato 8/13</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2687448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vale 20">
            <a:extLst>
              <a:ext uri="{FF2B5EF4-FFF2-40B4-BE49-F238E27FC236}">
                <a16:creationId xmlns:a16="http://schemas.microsoft.com/office/drawing/2014/main" id="{B26A71D6-F7BA-36A8-1B6F-72DACB7552D4}"/>
              </a:ext>
            </a:extLst>
          </p:cNvPr>
          <p:cNvSpPr/>
          <p:nvPr/>
        </p:nvSpPr>
        <p:spPr>
          <a:xfrm>
            <a:off x="317047" y="2623019"/>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3</a:t>
            </a:r>
          </a:p>
        </p:txBody>
      </p:sp>
      <p:sp>
        <p:nvSpPr>
          <p:cNvPr id="5" name="Ovale 4">
            <a:extLst>
              <a:ext uri="{FF2B5EF4-FFF2-40B4-BE49-F238E27FC236}">
                <a16:creationId xmlns:a16="http://schemas.microsoft.com/office/drawing/2014/main" id="{70FE5B94-C636-1FCE-27E2-9A4BA500EFDD}"/>
              </a:ext>
            </a:extLst>
          </p:cNvPr>
          <p:cNvSpPr/>
          <p:nvPr/>
        </p:nvSpPr>
        <p:spPr>
          <a:xfrm>
            <a:off x="8554222" y="5212336"/>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cs typeface="Arial"/>
              </a:rPr>
              <a:t>3</a:t>
            </a:r>
          </a:p>
        </p:txBody>
      </p:sp>
      <p:pic>
        <p:nvPicPr>
          <p:cNvPr id="10" name="Immagine 9" descr="Immagine che contiene testo, schermata, software, numero&#10;&#10;Il contenuto generato dall&amp;#39;IA potrebbe non essere corretto.">
            <a:extLst>
              <a:ext uri="{FF2B5EF4-FFF2-40B4-BE49-F238E27FC236}">
                <a16:creationId xmlns:a16="http://schemas.microsoft.com/office/drawing/2014/main" id="{CEE2D874-70EB-5BCE-09B0-AE1C2F76A655}"/>
              </a:ext>
            </a:extLst>
          </p:cNvPr>
          <p:cNvPicPr>
            <a:picLocks noChangeAspect="1"/>
          </p:cNvPicPr>
          <p:nvPr/>
        </p:nvPicPr>
        <p:blipFill>
          <a:blip r:embed="rId2"/>
          <a:stretch>
            <a:fillRect/>
          </a:stretch>
        </p:blipFill>
        <p:spPr>
          <a:xfrm>
            <a:off x="5558289" y="1585701"/>
            <a:ext cx="6283570" cy="2819779"/>
          </a:xfrm>
          <a:prstGeom prst="rect">
            <a:avLst/>
          </a:prstGeom>
          <a:ln>
            <a:solidFill>
              <a:srgbClr val="4472C4"/>
            </a:solidFill>
          </a:ln>
        </p:spPr>
      </p:pic>
      <p:pic>
        <p:nvPicPr>
          <p:cNvPr id="12" name="Immagine 11" descr="Immagine che contiene testo, Carattere, algebra, design&#10;&#10;Il contenuto generato dall&amp;#39;IA potrebbe non essere corretto.">
            <a:extLst>
              <a:ext uri="{FF2B5EF4-FFF2-40B4-BE49-F238E27FC236}">
                <a16:creationId xmlns:a16="http://schemas.microsoft.com/office/drawing/2014/main" id="{FE195CAE-B922-0E8E-B66F-F0A3EECDF594}"/>
              </a:ext>
            </a:extLst>
          </p:cNvPr>
          <p:cNvPicPr>
            <a:picLocks noChangeAspect="1"/>
          </p:cNvPicPr>
          <p:nvPr/>
        </p:nvPicPr>
        <p:blipFill>
          <a:blip r:embed="rId3"/>
          <a:stretch>
            <a:fillRect/>
          </a:stretch>
        </p:blipFill>
        <p:spPr>
          <a:xfrm>
            <a:off x="6569039" y="4585899"/>
            <a:ext cx="1835395" cy="1942368"/>
          </a:xfrm>
          <a:prstGeom prst="rect">
            <a:avLst/>
          </a:prstGeom>
          <a:ln>
            <a:solidFill>
              <a:srgbClr val="4472C4"/>
            </a:solidFill>
          </a:ln>
        </p:spPr>
      </p:pic>
      <p:cxnSp>
        <p:nvCxnSpPr>
          <p:cNvPr id="15" name="Connettore 2 14">
            <a:extLst>
              <a:ext uri="{FF2B5EF4-FFF2-40B4-BE49-F238E27FC236}">
                <a16:creationId xmlns:a16="http://schemas.microsoft.com/office/drawing/2014/main" id="{B1EA578C-5570-061A-601C-A0C6A83B6FA6}"/>
              </a:ext>
            </a:extLst>
          </p:cNvPr>
          <p:cNvCxnSpPr/>
          <p:nvPr/>
        </p:nvCxnSpPr>
        <p:spPr>
          <a:xfrm flipV="1">
            <a:off x="8423655" y="4227043"/>
            <a:ext cx="2610655" cy="547143"/>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4" name="CasellaDiTesto 4">
            <a:extLst>
              <a:ext uri="{FF2B5EF4-FFF2-40B4-BE49-F238E27FC236}">
                <a16:creationId xmlns:a16="http://schemas.microsoft.com/office/drawing/2014/main" id="{CB5A53AB-99CD-6614-2260-D6F92500806E}"/>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mc:AlternateContent xmlns:mc="http://schemas.openxmlformats.org/markup-compatibility/2006" xmlns:p14="http://schemas.microsoft.com/office/powerpoint/2010/main">
        <mc:Choice Requires="p14">
          <p:contentPart p14:bwMode="auto" r:id="rId4">
            <p14:nvContentPartPr>
              <p14:cNvPr id="6" name="Input penna 5">
                <a:extLst>
                  <a:ext uri="{FF2B5EF4-FFF2-40B4-BE49-F238E27FC236}">
                    <a16:creationId xmlns:a16="http://schemas.microsoft.com/office/drawing/2014/main" id="{DB07AB42-0FCB-B456-4CE0-FCFCB849D9CF}"/>
                  </a:ext>
                </a:extLst>
              </p14:cNvPr>
              <p14:cNvContentPartPr/>
              <p14:nvPr/>
            </p14:nvContentPartPr>
            <p14:xfrm>
              <a:off x="7041963" y="2771025"/>
              <a:ext cx="529920" cy="13320"/>
            </p14:xfrm>
          </p:contentPart>
        </mc:Choice>
        <mc:Fallback xmlns="">
          <p:pic>
            <p:nvPicPr>
              <p:cNvPr id="6" name="Input penna 5">
                <a:extLst>
                  <a:ext uri="{FF2B5EF4-FFF2-40B4-BE49-F238E27FC236}">
                    <a16:creationId xmlns:a16="http://schemas.microsoft.com/office/drawing/2014/main" id="{DB07AB42-0FCB-B456-4CE0-FCFCB849D9CF}"/>
                  </a:ext>
                </a:extLst>
              </p:cNvPr>
              <p:cNvPicPr/>
              <p:nvPr/>
            </p:nvPicPr>
            <p:blipFill>
              <a:blip r:embed="rId5"/>
              <a:stretch>
                <a:fillRect/>
              </a:stretch>
            </p:blipFill>
            <p:spPr>
              <a:xfrm>
                <a:off x="6978963" y="2708025"/>
                <a:ext cx="65556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put penna 6">
                <a:extLst>
                  <a:ext uri="{FF2B5EF4-FFF2-40B4-BE49-F238E27FC236}">
                    <a16:creationId xmlns:a16="http://schemas.microsoft.com/office/drawing/2014/main" id="{1E33D5EF-1F82-73BB-B4A4-C1C2BECBD410}"/>
                  </a:ext>
                </a:extLst>
              </p14:cNvPr>
              <p14:cNvContentPartPr/>
              <p14:nvPr/>
            </p14:nvContentPartPr>
            <p14:xfrm>
              <a:off x="7038003" y="2936625"/>
              <a:ext cx="546120" cy="14040"/>
            </p14:xfrm>
          </p:contentPart>
        </mc:Choice>
        <mc:Fallback xmlns="">
          <p:pic>
            <p:nvPicPr>
              <p:cNvPr id="7" name="Input penna 6">
                <a:extLst>
                  <a:ext uri="{FF2B5EF4-FFF2-40B4-BE49-F238E27FC236}">
                    <a16:creationId xmlns:a16="http://schemas.microsoft.com/office/drawing/2014/main" id="{1E33D5EF-1F82-73BB-B4A4-C1C2BECBD410}"/>
                  </a:ext>
                </a:extLst>
              </p:cNvPr>
              <p:cNvPicPr/>
              <p:nvPr/>
            </p:nvPicPr>
            <p:blipFill>
              <a:blip r:embed="rId7"/>
              <a:stretch>
                <a:fillRect/>
              </a:stretch>
            </p:blipFill>
            <p:spPr>
              <a:xfrm>
                <a:off x="6975003" y="2873625"/>
                <a:ext cx="67176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put penna 8">
                <a:extLst>
                  <a:ext uri="{FF2B5EF4-FFF2-40B4-BE49-F238E27FC236}">
                    <a16:creationId xmlns:a16="http://schemas.microsoft.com/office/drawing/2014/main" id="{5CFABCA9-4E0A-878F-C495-1D77DCD48B94}"/>
                  </a:ext>
                </a:extLst>
              </p14:cNvPr>
              <p14:cNvContentPartPr/>
              <p14:nvPr/>
            </p14:nvContentPartPr>
            <p14:xfrm>
              <a:off x="7071843" y="3001425"/>
              <a:ext cx="175320" cy="360"/>
            </p14:xfrm>
          </p:contentPart>
        </mc:Choice>
        <mc:Fallback xmlns="">
          <p:pic>
            <p:nvPicPr>
              <p:cNvPr id="9" name="Input penna 8">
                <a:extLst>
                  <a:ext uri="{FF2B5EF4-FFF2-40B4-BE49-F238E27FC236}">
                    <a16:creationId xmlns:a16="http://schemas.microsoft.com/office/drawing/2014/main" id="{5CFABCA9-4E0A-878F-C495-1D77DCD48B94}"/>
                  </a:ext>
                </a:extLst>
              </p:cNvPr>
              <p:cNvPicPr/>
              <p:nvPr/>
            </p:nvPicPr>
            <p:blipFill>
              <a:blip r:embed="rId9"/>
              <a:stretch>
                <a:fillRect/>
              </a:stretch>
            </p:blipFill>
            <p:spPr>
              <a:xfrm>
                <a:off x="7008843" y="2938425"/>
                <a:ext cx="3009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put penna 10">
                <a:extLst>
                  <a:ext uri="{FF2B5EF4-FFF2-40B4-BE49-F238E27FC236}">
                    <a16:creationId xmlns:a16="http://schemas.microsoft.com/office/drawing/2014/main" id="{5BC1A4C9-2571-02B8-BA23-62848ADFB57B}"/>
                  </a:ext>
                </a:extLst>
              </p14:cNvPr>
              <p14:cNvContentPartPr/>
              <p14:nvPr/>
            </p14:nvContentPartPr>
            <p14:xfrm>
              <a:off x="7033683" y="3163425"/>
              <a:ext cx="512640" cy="7200"/>
            </p14:xfrm>
          </p:contentPart>
        </mc:Choice>
        <mc:Fallback xmlns="">
          <p:pic>
            <p:nvPicPr>
              <p:cNvPr id="11" name="Input penna 10">
                <a:extLst>
                  <a:ext uri="{FF2B5EF4-FFF2-40B4-BE49-F238E27FC236}">
                    <a16:creationId xmlns:a16="http://schemas.microsoft.com/office/drawing/2014/main" id="{5BC1A4C9-2571-02B8-BA23-62848ADFB57B}"/>
                  </a:ext>
                </a:extLst>
              </p:cNvPr>
              <p:cNvPicPr/>
              <p:nvPr/>
            </p:nvPicPr>
            <p:blipFill>
              <a:blip r:embed="rId11"/>
              <a:stretch>
                <a:fillRect/>
              </a:stretch>
            </p:blipFill>
            <p:spPr>
              <a:xfrm>
                <a:off x="6970683" y="3100425"/>
                <a:ext cx="63828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3" name="Input penna 12">
                <a:extLst>
                  <a:ext uri="{FF2B5EF4-FFF2-40B4-BE49-F238E27FC236}">
                    <a16:creationId xmlns:a16="http://schemas.microsoft.com/office/drawing/2014/main" id="{E9AF364D-8972-357D-941F-7C92E967A398}"/>
                  </a:ext>
                </a:extLst>
              </p14:cNvPr>
              <p14:cNvContentPartPr/>
              <p14:nvPr/>
            </p14:nvContentPartPr>
            <p14:xfrm>
              <a:off x="7026797" y="3365477"/>
              <a:ext cx="555480" cy="30600"/>
            </p14:xfrm>
          </p:contentPart>
        </mc:Choice>
        <mc:Fallback>
          <p:pic>
            <p:nvPicPr>
              <p:cNvPr id="13" name="Input penna 12">
                <a:extLst>
                  <a:ext uri="{FF2B5EF4-FFF2-40B4-BE49-F238E27FC236}">
                    <a16:creationId xmlns:a16="http://schemas.microsoft.com/office/drawing/2014/main" id="{E9AF364D-8972-357D-941F-7C92E967A398}"/>
                  </a:ext>
                </a:extLst>
              </p:cNvPr>
              <p:cNvPicPr/>
              <p:nvPr/>
            </p:nvPicPr>
            <p:blipFill>
              <a:blip r:embed="rId13"/>
              <a:stretch>
                <a:fillRect/>
              </a:stretch>
            </p:blipFill>
            <p:spPr>
              <a:xfrm>
                <a:off x="6963797" y="3303210"/>
                <a:ext cx="681120" cy="154779"/>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4" name="Input penna 13">
                <a:extLst>
                  <a:ext uri="{FF2B5EF4-FFF2-40B4-BE49-F238E27FC236}">
                    <a16:creationId xmlns:a16="http://schemas.microsoft.com/office/drawing/2014/main" id="{D8994A9D-9AB3-DAF3-11F0-A57DED2D071A}"/>
                  </a:ext>
                </a:extLst>
              </p14:cNvPr>
              <p14:cNvContentPartPr/>
              <p14:nvPr/>
            </p14:nvContentPartPr>
            <p14:xfrm>
              <a:off x="7033683" y="3554791"/>
              <a:ext cx="542520" cy="31320"/>
            </p14:xfrm>
          </p:contentPart>
        </mc:Choice>
        <mc:Fallback>
          <p:pic>
            <p:nvPicPr>
              <p:cNvPr id="14" name="Input penna 13">
                <a:extLst>
                  <a:ext uri="{FF2B5EF4-FFF2-40B4-BE49-F238E27FC236}">
                    <a16:creationId xmlns:a16="http://schemas.microsoft.com/office/drawing/2014/main" id="{D8994A9D-9AB3-DAF3-11F0-A57DED2D071A}"/>
                  </a:ext>
                </a:extLst>
              </p:cNvPr>
              <p:cNvPicPr/>
              <p:nvPr/>
            </p:nvPicPr>
            <p:blipFill>
              <a:blip r:embed="rId15"/>
              <a:stretch>
                <a:fillRect/>
              </a:stretch>
            </p:blipFill>
            <p:spPr>
              <a:xfrm>
                <a:off x="6970683" y="3491058"/>
                <a:ext cx="668160" cy="158421"/>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6" name="Input penna 15">
                <a:extLst>
                  <a:ext uri="{FF2B5EF4-FFF2-40B4-BE49-F238E27FC236}">
                    <a16:creationId xmlns:a16="http://schemas.microsoft.com/office/drawing/2014/main" id="{285FD3B9-9E10-1C6A-11EA-98585FC0CCDB}"/>
                  </a:ext>
                </a:extLst>
              </p14:cNvPr>
              <p14:cNvContentPartPr/>
              <p14:nvPr/>
            </p14:nvContentPartPr>
            <p14:xfrm>
              <a:off x="7009517" y="3733397"/>
              <a:ext cx="551160" cy="77400"/>
            </p14:xfrm>
          </p:contentPart>
        </mc:Choice>
        <mc:Fallback>
          <p:pic>
            <p:nvPicPr>
              <p:cNvPr id="16" name="Input penna 15">
                <a:extLst>
                  <a:ext uri="{FF2B5EF4-FFF2-40B4-BE49-F238E27FC236}">
                    <a16:creationId xmlns:a16="http://schemas.microsoft.com/office/drawing/2014/main" id="{285FD3B9-9E10-1C6A-11EA-98585FC0CCDB}"/>
                  </a:ext>
                </a:extLst>
              </p:cNvPr>
              <p:cNvPicPr/>
              <p:nvPr/>
            </p:nvPicPr>
            <p:blipFill>
              <a:blip r:embed="rId17"/>
              <a:stretch>
                <a:fillRect/>
              </a:stretch>
            </p:blipFill>
            <p:spPr>
              <a:xfrm>
                <a:off x="6946517" y="3670397"/>
                <a:ext cx="67680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7" name="Input penna 16">
                <a:extLst>
                  <a:ext uri="{FF2B5EF4-FFF2-40B4-BE49-F238E27FC236}">
                    <a16:creationId xmlns:a16="http://schemas.microsoft.com/office/drawing/2014/main" id="{910466DC-80C5-7A47-ABF7-AE377024E153}"/>
                  </a:ext>
                </a:extLst>
              </p14:cNvPr>
              <p14:cNvContentPartPr/>
              <p14:nvPr/>
            </p14:nvContentPartPr>
            <p14:xfrm>
              <a:off x="7025043" y="3916185"/>
              <a:ext cx="542520" cy="43200"/>
            </p14:xfrm>
          </p:contentPart>
        </mc:Choice>
        <mc:Fallback xmlns="">
          <p:pic>
            <p:nvPicPr>
              <p:cNvPr id="17" name="Input penna 16">
                <a:extLst>
                  <a:ext uri="{FF2B5EF4-FFF2-40B4-BE49-F238E27FC236}">
                    <a16:creationId xmlns:a16="http://schemas.microsoft.com/office/drawing/2014/main" id="{910466DC-80C5-7A47-ABF7-AE377024E153}"/>
                  </a:ext>
                </a:extLst>
              </p:cNvPr>
              <p:cNvPicPr/>
              <p:nvPr/>
            </p:nvPicPr>
            <p:blipFill>
              <a:blip r:embed="rId19"/>
              <a:stretch>
                <a:fillRect/>
              </a:stretch>
            </p:blipFill>
            <p:spPr>
              <a:xfrm>
                <a:off x="6962043" y="3853185"/>
                <a:ext cx="66816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8" name="Input penna 17">
                <a:extLst>
                  <a:ext uri="{FF2B5EF4-FFF2-40B4-BE49-F238E27FC236}">
                    <a16:creationId xmlns:a16="http://schemas.microsoft.com/office/drawing/2014/main" id="{ADBF117E-C6E9-23FA-D9F1-924FCFAC042C}"/>
                  </a:ext>
                </a:extLst>
              </p14:cNvPr>
              <p14:cNvContentPartPr/>
              <p14:nvPr/>
            </p14:nvContentPartPr>
            <p14:xfrm>
              <a:off x="7054923" y="4116705"/>
              <a:ext cx="487440" cy="30240"/>
            </p14:xfrm>
          </p:contentPart>
        </mc:Choice>
        <mc:Fallback xmlns="">
          <p:pic>
            <p:nvPicPr>
              <p:cNvPr id="18" name="Input penna 17">
                <a:extLst>
                  <a:ext uri="{FF2B5EF4-FFF2-40B4-BE49-F238E27FC236}">
                    <a16:creationId xmlns:a16="http://schemas.microsoft.com/office/drawing/2014/main" id="{ADBF117E-C6E9-23FA-D9F1-924FCFAC042C}"/>
                  </a:ext>
                </a:extLst>
              </p:cNvPr>
              <p:cNvPicPr/>
              <p:nvPr/>
            </p:nvPicPr>
            <p:blipFill>
              <a:blip r:embed="rId21"/>
              <a:stretch>
                <a:fillRect/>
              </a:stretch>
            </p:blipFill>
            <p:spPr>
              <a:xfrm>
                <a:off x="6991876" y="4053705"/>
                <a:ext cx="613173" cy="155880"/>
              </a:xfrm>
              <a:prstGeom prst="rect">
                <a:avLst/>
              </a:prstGeom>
            </p:spPr>
          </p:pic>
        </mc:Fallback>
      </mc:AlternateContent>
      <p:sp>
        <p:nvSpPr>
          <p:cNvPr id="19" name="Rettangolo 18">
            <a:extLst>
              <a:ext uri="{FF2B5EF4-FFF2-40B4-BE49-F238E27FC236}">
                <a16:creationId xmlns:a16="http://schemas.microsoft.com/office/drawing/2014/main" id="{E19A6451-D4CA-570B-B3C7-17C95EEFC1DF}"/>
              </a:ext>
            </a:extLst>
          </p:cNvPr>
          <p:cNvSpPr/>
          <p:nvPr/>
        </p:nvSpPr>
        <p:spPr>
          <a:xfrm>
            <a:off x="225231" y="1589218"/>
            <a:ext cx="4994734"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Solo per i certificati emessi fuori Regione e successivamente caricati nel Sistema, il cui stato è </a:t>
            </a:r>
            <a:r>
              <a:rPr lang="it-IT" sz="1400" b="1">
                <a:solidFill>
                  <a:srgbClr val="000000"/>
                </a:solidFill>
                <a:ea typeface="Times New Roman" panose="02020603050405020304" pitchFamily="18" charset="0"/>
                <a:cs typeface="Arial"/>
              </a:rPr>
              <a:t>VALIDO</a:t>
            </a:r>
            <a:r>
              <a:rPr lang="it-IT" sz="1400">
                <a:solidFill>
                  <a:srgbClr val="000000"/>
                </a:solidFill>
                <a:ea typeface="Times New Roman" panose="02020603050405020304" pitchFamily="18" charset="0"/>
                <a:cs typeface="Arial"/>
              </a:rPr>
              <a:t> è disponibile un’ulteriore azione:</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3D69"/>
                </a:solidFill>
                <a:ea typeface="Times New Roman" panose="02020603050405020304" pitchFamily="18" charset="0"/>
                <a:cs typeface="Arial"/>
              </a:rPr>
              <a:t>3. Modifica Certificato</a:t>
            </a:r>
            <a:r>
              <a:rPr lang="it-IT" sz="1400">
                <a:solidFill>
                  <a:srgbClr val="000000"/>
                </a:solidFill>
                <a:ea typeface="Times New Roman" panose="02020603050405020304" pitchFamily="18" charset="0"/>
                <a:cs typeface="Arial"/>
              </a:rPr>
              <a:t>: consente di visualizzare i campi recuperati dal processo di caricamento e se necessario effettuare delle modifiche.</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0000"/>
              </a:solidFill>
              <a:ea typeface="Times New Roman" panose="02020603050405020304" pitchFamily="18" charset="0"/>
              <a:cs typeface="Arial"/>
            </a:endParaRPr>
          </a:p>
        </p:txBody>
      </p:sp>
      <p:sp>
        <p:nvSpPr>
          <p:cNvPr id="22" name="Rettangolo 21">
            <a:extLst>
              <a:ext uri="{FF2B5EF4-FFF2-40B4-BE49-F238E27FC236}">
                <a16:creationId xmlns:a16="http://schemas.microsoft.com/office/drawing/2014/main" id="{CDC096EA-5076-52D6-25E7-8DCCB283A133}"/>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Modifica Certificato 9/13</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3404781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D846263C-8FA6-F4A9-0EED-A7D006A910B4}"/>
              </a:ext>
            </a:extLst>
          </p:cNvPr>
          <p:cNvPicPr>
            <a:picLocks noChangeAspect="1"/>
          </p:cNvPicPr>
          <p:nvPr/>
        </p:nvPicPr>
        <p:blipFill>
          <a:blip r:embed="rId2"/>
          <a:stretch>
            <a:fillRect/>
          </a:stretch>
        </p:blipFill>
        <p:spPr>
          <a:xfrm>
            <a:off x="5699747" y="1590663"/>
            <a:ext cx="6037386" cy="2741173"/>
          </a:xfrm>
          <a:prstGeom prst="rect">
            <a:avLst/>
          </a:prstGeom>
          <a:ln>
            <a:solidFill>
              <a:srgbClr val="4472C4"/>
            </a:solidFill>
          </a:ln>
        </p:spPr>
      </p:pic>
      <p:sp>
        <p:nvSpPr>
          <p:cNvPr id="7" name="Rettangolo 6">
            <a:extLst>
              <a:ext uri="{FF2B5EF4-FFF2-40B4-BE49-F238E27FC236}">
                <a16:creationId xmlns:a16="http://schemas.microsoft.com/office/drawing/2014/main" id="{6464CF7A-F7D3-7214-75DC-88FF953E6147}"/>
              </a:ext>
            </a:extLst>
          </p:cNvPr>
          <p:cNvSpPr/>
          <p:nvPr/>
        </p:nvSpPr>
        <p:spPr>
          <a:xfrm>
            <a:off x="226871" y="1586727"/>
            <a:ext cx="4994734" cy="1991379"/>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rgbClr val="000000"/>
                </a:solidFill>
                <a:ea typeface="Times New Roman" panose="02020603050405020304" pitchFamily="18" charset="0"/>
                <a:cs typeface="Calibri"/>
              </a:rPr>
              <a:t>Una volta selezionata l’opzione in oggetto, l’utente ha la possibilità di modificare i campi presenti nella schermata rappresentata in figura. Nella stessa interfaccia, l’utente può scaricare il PDF dell'Informativa sul Trattamento dei Dati Personali. Il salvataggio si completa con il pulsante ‘</a:t>
            </a:r>
            <a:r>
              <a:rPr lang="it-IT" sz="1400" i="1" dirty="0">
                <a:solidFill>
                  <a:srgbClr val="000000"/>
                </a:solidFill>
                <a:ea typeface="Times New Roman" panose="02020603050405020304" pitchFamily="18" charset="0"/>
                <a:cs typeface="Calibri"/>
              </a:rPr>
              <a:t>Salva modifiche</a:t>
            </a:r>
            <a:r>
              <a:rPr lang="it-IT" sz="1400" dirty="0">
                <a:solidFill>
                  <a:srgbClr val="000000"/>
                </a:solidFill>
                <a:ea typeface="Times New Roman" panose="02020603050405020304" pitchFamily="18" charset="0"/>
                <a:cs typeface="Calibri"/>
              </a:rPr>
              <a:t>’.</a:t>
            </a:r>
          </a:p>
        </p:txBody>
      </p:sp>
      <p:sp>
        <p:nvSpPr>
          <p:cNvPr id="2" name="CasellaDiTesto 4">
            <a:extLst>
              <a:ext uri="{FF2B5EF4-FFF2-40B4-BE49-F238E27FC236}">
                <a16:creationId xmlns:a16="http://schemas.microsoft.com/office/drawing/2014/main" id="{C87E2444-7238-1E73-F559-30B64940A4F6}"/>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9" name="Rettangolo 8">
            <a:extLst>
              <a:ext uri="{FF2B5EF4-FFF2-40B4-BE49-F238E27FC236}">
                <a16:creationId xmlns:a16="http://schemas.microsoft.com/office/drawing/2014/main" id="{F0743B34-20EA-8626-27CC-429F9EBCB27F}"/>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Modifica Certificato </a:t>
            </a:r>
            <a:r>
              <a:rPr lang="it-IT" sz="2400" b="1" dirty="0">
                <a:solidFill>
                  <a:srgbClr val="003D6A"/>
                </a:solidFill>
                <a:cs typeface="Arial"/>
              </a:rPr>
              <a:t>10/13</a:t>
            </a:r>
            <a:endParaRPr lang="it-IT" sz="2400" dirty="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3867350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descr="Immagine che contiene testo, schermata, software, Icona del computer&#10;&#10;Il contenuto generato dall&amp;#39;IA potrebbe non essere corretto.">
            <a:extLst>
              <a:ext uri="{FF2B5EF4-FFF2-40B4-BE49-F238E27FC236}">
                <a16:creationId xmlns:a16="http://schemas.microsoft.com/office/drawing/2014/main" id="{6470F48E-C616-119E-10A8-AE8A1B6A4124}"/>
              </a:ext>
            </a:extLst>
          </p:cNvPr>
          <p:cNvPicPr>
            <a:picLocks noChangeAspect="1"/>
          </p:cNvPicPr>
          <p:nvPr/>
        </p:nvPicPr>
        <p:blipFill>
          <a:blip r:embed="rId2"/>
          <a:stretch>
            <a:fillRect/>
          </a:stretch>
        </p:blipFill>
        <p:spPr>
          <a:xfrm>
            <a:off x="5572081" y="1567078"/>
            <a:ext cx="6236678" cy="2764619"/>
          </a:xfrm>
          <a:prstGeom prst="rect">
            <a:avLst/>
          </a:prstGeom>
          <a:ln>
            <a:solidFill>
              <a:srgbClr val="4472C4"/>
            </a:solidFill>
          </a:ln>
        </p:spPr>
      </p:pic>
      <p:sp>
        <p:nvSpPr>
          <p:cNvPr id="9" name="Ovale 8">
            <a:extLst>
              <a:ext uri="{FF2B5EF4-FFF2-40B4-BE49-F238E27FC236}">
                <a16:creationId xmlns:a16="http://schemas.microsoft.com/office/drawing/2014/main" id="{D31AD713-4C1F-D2E7-513F-03DBA2AD40C2}"/>
              </a:ext>
            </a:extLst>
          </p:cNvPr>
          <p:cNvSpPr/>
          <p:nvPr/>
        </p:nvSpPr>
        <p:spPr>
          <a:xfrm>
            <a:off x="9761674" y="3737109"/>
            <a:ext cx="295275" cy="291418"/>
          </a:xfrm>
          <a:prstGeom prst="ellipse">
            <a:avLst/>
          </a:prstGeom>
          <a:solidFill>
            <a:schemeClr val="accent2">
              <a:lumMod val="60000"/>
              <a:lumOff val="40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400" b="1" dirty="0">
                <a:solidFill>
                  <a:schemeClr val="bg1"/>
                </a:solidFill>
              </a:rPr>
              <a:t>1</a:t>
            </a:r>
          </a:p>
        </p:txBody>
      </p:sp>
      <p:sp>
        <p:nvSpPr>
          <p:cNvPr id="10" name="Ovale 9">
            <a:extLst>
              <a:ext uri="{FF2B5EF4-FFF2-40B4-BE49-F238E27FC236}">
                <a16:creationId xmlns:a16="http://schemas.microsoft.com/office/drawing/2014/main" id="{2CC883EB-4BE7-877F-F33E-64944AFF1E7A}"/>
              </a:ext>
            </a:extLst>
          </p:cNvPr>
          <p:cNvSpPr/>
          <p:nvPr/>
        </p:nvSpPr>
        <p:spPr>
          <a:xfrm>
            <a:off x="416323" y="2614957"/>
            <a:ext cx="295275" cy="291418"/>
          </a:xfrm>
          <a:prstGeom prst="ellipse">
            <a:avLst/>
          </a:prstGeom>
          <a:solidFill>
            <a:schemeClr val="accent2">
              <a:lumMod val="60000"/>
              <a:lumOff val="40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400" b="1" dirty="0">
                <a:solidFill>
                  <a:schemeClr val="bg1"/>
                </a:solidFill>
              </a:rPr>
              <a:t>1</a:t>
            </a:r>
          </a:p>
        </p:txBody>
      </p:sp>
      <p:pic>
        <p:nvPicPr>
          <p:cNvPr id="11" name="Immagine 10">
            <a:extLst>
              <a:ext uri="{FF2B5EF4-FFF2-40B4-BE49-F238E27FC236}">
                <a16:creationId xmlns:a16="http://schemas.microsoft.com/office/drawing/2014/main" id="{BB7A1880-4951-0FAF-63D6-703E2EC46D22}"/>
              </a:ext>
            </a:extLst>
          </p:cNvPr>
          <p:cNvPicPr>
            <a:picLocks noChangeAspect="1"/>
          </p:cNvPicPr>
          <p:nvPr/>
        </p:nvPicPr>
        <p:blipFill>
          <a:blip r:embed="rId3"/>
          <a:stretch>
            <a:fillRect/>
          </a:stretch>
        </p:blipFill>
        <p:spPr>
          <a:xfrm>
            <a:off x="6013896" y="4810060"/>
            <a:ext cx="5048250" cy="1190625"/>
          </a:xfrm>
          <a:prstGeom prst="rect">
            <a:avLst/>
          </a:prstGeom>
        </p:spPr>
      </p:pic>
      <p:sp>
        <p:nvSpPr>
          <p:cNvPr id="12" name="Ovale 11">
            <a:extLst>
              <a:ext uri="{FF2B5EF4-FFF2-40B4-BE49-F238E27FC236}">
                <a16:creationId xmlns:a16="http://schemas.microsoft.com/office/drawing/2014/main" id="{3C4398DB-17DE-41F2-EA48-CC14B8062EE3}"/>
              </a:ext>
            </a:extLst>
          </p:cNvPr>
          <p:cNvSpPr/>
          <p:nvPr/>
        </p:nvSpPr>
        <p:spPr>
          <a:xfrm>
            <a:off x="5928227" y="5108708"/>
            <a:ext cx="295275" cy="291418"/>
          </a:xfrm>
          <a:prstGeom prst="ellipse">
            <a:avLst/>
          </a:prstGeom>
          <a:solidFill>
            <a:schemeClr val="accent2">
              <a:lumMod val="60000"/>
              <a:lumOff val="40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400" b="1" dirty="0">
                <a:solidFill>
                  <a:schemeClr val="bg1"/>
                </a:solidFill>
              </a:rPr>
              <a:t>1</a:t>
            </a:r>
          </a:p>
        </p:txBody>
      </p:sp>
      <p:sp>
        <p:nvSpPr>
          <p:cNvPr id="2" name="CasellaDiTesto 4">
            <a:extLst>
              <a:ext uri="{FF2B5EF4-FFF2-40B4-BE49-F238E27FC236}">
                <a16:creationId xmlns:a16="http://schemas.microsoft.com/office/drawing/2014/main" id="{6CC659D5-7EBF-7EB1-0422-593BF9C797B2}"/>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4" name="Rettangolo 3">
            <a:extLst>
              <a:ext uri="{FF2B5EF4-FFF2-40B4-BE49-F238E27FC236}">
                <a16:creationId xmlns:a16="http://schemas.microsoft.com/office/drawing/2014/main" id="{EF444A58-3A3F-A62E-6AE0-71A83FF553AA}"/>
              </a:ext>
            </a:extLst>
          </p:cNvPr>
          <p:cNvSpPr/>
          <p:nvPr/>
        </p:nvSpPr>
        <p:spPr>
          <a:xfrm>
            <a:off x="226871" y="1586727"/>
            <a:ext cx="4994734" cy="231454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Se non si desidera modificare il certificato visualizzato, è possibile scegliere di interromperlo o annullarlo attraverso il pulsante situato in fondo alla schermata.</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Il pulsante "</a:t>
            </a:r>
            <a:r>
              <a:rPr lang="it-IT" sz="1400" b="1" i="1">
                <a:solidFill>
                  <a:srgbClr val="000000"/>
                </a:solidFill>
                <a:ea typeface="Times New Roman" panose="02020603050405020304" pitchFamily="18" charset="0"/>
                <a:cs typeface="Arial"/>
              </a:rPr>
              <a:t>Interrompi Certificato</a:t>
            </a:r>
            <a:r>
              <a:rPr lang="it-IT" sz="1400">
                <a:solidFill>
                  <a:srgbClr val="000000"/>
                </a:solidFill>
                <a:ea typeface="Times New Roman" panose="02020603050405020304" pitchFamily="18" charset="0"/>
                <a:cs typeface="Arial"/>
              </a:rPr>
              <a:t>" permette all'operatore di interrompere il certificato inserendo alcuni dati a sistema, presenti nella prossima slide.</a:t>
            </a:r>
            <a:endParaRPr lang="en-US" sz="1400">
              <a:solidFill>
                <a:srgbClr val="003D69"/>
              </a:solidFill>
              <a:ea typeface="Times New Roman" panose="02020603050405020304" pitchFamily="18" charset="0"/>
              <a:cs typeface="Arial"/>
            </a:endParaRPr>
          </a:p>
        </p:txBody>
      </p:sp>
      <p:sp>
        <p:nvSpPr>
          <p:cNvPr id="13" name="Rettangolo 12">
            <a:extLst>
              <a:ext uri="{FF2B5EF4-FFF2-40B4-BE49-F238E27FC236}">
                <a16:creationId xmlns:a16="http://schemas.microsoft.com/office/drawing/2014/main" id="{B3FAB723-1577-0449-3DE0-4AC0B352D5B3}"/>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dirty="0">
                <a:solidFill>
                  <a:srgbClr val="003D6A"/>
                </a:solidFill>
                <a:cs typeface="Arial"/>
              </a:rPr>
              <a:t>Ricerca Certificato – Modifica Certificato </a:t>
            </a:r>
            <a:r>
              <a:rPr lang="it-IT" sz="2400" b="1">
                <a:solidFill>
                  <a:srgbClr val="003D6A"/>
                </a:solidFill>
                <a:cs typeface="Arial"/>
              </a:rPr>
              <a:t>11/13</a:t>
            </a:r>
            <a:endParaRPr lang="it-IT" sz="2400" dirty="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3056195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E2CDCB47-E5B6-AEDE-4437-FAA3FC7C569F}"/>
              </a:ext>
            </a:extLst>
          </p:cNvPr>
          <p:cNvPicPr>
            <a:picLocks noChangeAspect="1"/>
          </p:cNvPicPr>
          <p:nvPr/>
        </p:nvPicPr>
        <p:blipFill>
          <a:blip r:embed="rId2"/>
          <a:stretch>
            <a:fillRect/>
          </a:stretch>
        </p:blipFill>
        <p:spPr>
          <a:xfrm>
            <a:off x="5580701" y="1583144"/>
            <a:ext cx="6224954" cy="2873511"/>
          </a:xfrm>
          <a:prstGeom prst="rect">
            <a:avLst/>
          </a:prstGeom>
          <a:ln>
            <a:solidFill>
              <a:srgbClr val="4472C4"/>
            </a:solidFill>
          </a:ln>
        </p:spPr>
      </p:pic>
      <p:sp>
        <p:nvSpPr>
          <p:cNvPr id="7" name="Rettangolo 6">
            <a:extLst>
              <a:ext uri="{FF2B5EF4-FFF2-40B4-BE49-F238E27FC236}">
                <a16:creationId xmlns:a16="http://schemas.microsoft.com/office/drawing/2014/main" id="{6464CF7A-F7D3-7214-75DC-88FF953E6147}"/>
              </a:ext>
            </a:extLst>
          </p:cNvPr>
          <p:cNvSpPr/>
          <p:nvPr/>
        </p:nvSpPr>
        <p:spPr>
          <a:xfrm>
            <a:off x="239237" y="1586726"/>
            <a:ext cx="4994734"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rgbClr val="000000"/>
                </a:solidFill>
                <a:ea typeface="Times New Roman" panose="02020603050405020304" pitchFamily="18" charset="0"/>
                <a:cs typeface="Calibri"/>
              </a:rPr>
              <a:t>Se si seleziona il pulsante di Interruzione, verrà visualizzata la maschera mostrata in figura. L’azione permette all'operatore di interrompere il certificato inserendo i seguenti dati: la </a:t>
            </a:r>
            <a:r>
              <a:rPr lang="it-IT" sz="1400" b="1" i="1" dirty="0">
                <a:solidFill>
                  <a:srgbClr val="000000"/>
                </a:solidFill>
                <a:ea typeface="Times New Roman" panose="02020603050405020304" pitchFamily="18" charset="0"/>
                <a:cs typeface="Calibri"/>
              </a:rPr>
              <a:t>Data di interruzione</a:t>
            </a:r>
            <a:r>
              <a:rPr lang="it-IT" sz="1400" dirty="0">
                <a:solidFill>
                  <a:srgbClr val="000000"/>
                </a:solidFill>
                <a:ea typeface="Times New Roman" panose="02020603050405020304" pitchFamily="18" charset="0"/>
                <a:cs typeface="Calibri"/>
              </a:rPr>
              <a:t>, data in cui si desidera interrompere il certificato,</a:t>
            </a:r>
            <a:br>
              <a:rPr lang="it-IT" sz="1400" dirty="0">
                <a:ea typeface="Times New Roman" panose="02020603050405020304" pitchFamily="18" charset="0"/>
                <a:cs typeface="Calibri" panose="020F0502020204030204" pitchFamily="34" charset="0"/>
              </a:rPr>
            </a:br>
            <a:r>
              <a:rPr lang="it-IT" sz="1400" dirty="0">
                <a:solidFill>
                  <a:srgbClr val="000000"/>
                </a:solidFill>
                <a:ea typeface="Times New Roman" panose="02020603050405020304" pitchFamily="18" charset="0"/>
                <a:cs typeface="Calibri"/>
              </a:rPr>
              <a:t>la </a:t>
            </a:r>
            <a:r>
              <a:rPr lang="it-IT" sz="1400" b="1" i="1" dirty="0">
                <a:solidFill>
                  <a:srgbClr val="000000"/>
                </a:solidFill>
                <a:ea typeface="Times New Roman" panose="02020603050405020304" pitchFamily="18" charset="0"/>
                <a:cs typeface="Calibri"/>
              </a:rPr>
              <a:t>Motivazione, </a:t>
            </a:r>
            <a:r>
              <a:rPr lang="it-IT" sz="1400" dirty="0">
                <a:solidFill>
                  <a:srgbClr val="000000"/>
                </a:solidFill>
                <a:ea typeface="Times New Roman" panose="02020603050405020304" pitchFamily="18" charset="0"/>
                <a:cs typeface="Calibri"/>
              </a:rPr>
              <a:t>selezionabile da un menù a tendina, </a:t>
            </a:r>
            <a:r>
              <a:rPr lang="it-IT" sz="1400" b="1" i="1" dirty="0">
                <a:solidFill>
                  <a:srgbClr val="000000"/>
                </a:solidFill>
                <a:ea typeface="Times New Roman" panose="02020603050405020304" pitchFamily="18" charset="0"/>
                <a:cs typeface="Calibri"/>
              </a:rPr>
              <a:t>Note</a:t>
            </a:r>
            <a:r>
              <a:rPr lang="it-IT" sz="1400" dirty="0">
                <a:solidFill>
                  <a:srgbClr val="000000"/>
                </a:solidFill>
                <a:ea typeface="Times New Roman" panose="02020603050405020304" pitchFamily="18" charset="0"/>
                <a:cs typeface="Calibri"/>
              </a:rPr>
              <a:t> (opzionale), eventuali annotazioni aggiuntive possono essere inserite nel box di testo sottostante. L’operatore potrà confermare l'interruzione selezionando il pulsante "</a:t>
            </a:r>
            <a:r>
              <a:rPr lang="it-IT" sz="1400" b="1" dirty="0">
                <a:solidFill>
                  <a:srgbClr val="012B51"/>
                </a:solidFill>
                <a:ea typeface="Times New Roman" panose="02020603050405020304" pitchFamily="18" charset="0"/>
                <a:cs typeface="Calibri"/>
              </a:rPr>
              <a:t>Si</a:t>
            </a:r>
            <a:r>
              <a:rPr lang="it-IT" sz="1400" dirty="0">
                <a:solidFill>
                  <a:srgbClr val="000000"/>
                </a:solidFill>
                <a:ea typeface="Times New Roman" panose="02020603050405020304" pitchFamily="18" charset="0"/>
                <a:cs typeface="Calibri"/>
              </a:rPr>
              <a:t>", oppure annullare l’azione scegliendo il pulsante "</a:t>
            </a:r>
            <a:r>
              <a:rPr lang="it-IT" sz="1400" b="1" dirty="0">
                <a:solidFill>
                  <a:srgbClr val="C00000"/>
                </a:solidFill>
                <a:ea typeface="Times New Roman" panose="02020603050405020304" pitchFamily="18" charset="0"/>
                <a:cs typeface="Calibri"/>
              </a:rPr>
              <a:t>No</a:t>
            </a:r>
            <a:r>
              <a:rPr lang="it-IT" sz="1400" dirty="0">
                <a:solidFill>
                  <a:srgbClr val="000000"/>
                </a:solidFill>
                <a:ea typeface="Times New Roman" panose="02020603050405020304" pitchFamily="18" charset="0"/>
                <a:cs typeface="Calibri"/>
              </a:rPr>
              <a:t>".</a:t>
            </a:r>
            <a:br>
              <a:rPr lang="it-IT" sz="1400" dirty="0">
                <a:ea typeface="Times New Roman" panose="02020603050405020304" pitchFamily="18" charset="0"/>
                <a:cs typeface="Calibri" panose="020F0502020204030204" pitchFamily="34" charset="0"/>
              </a:rPr>
            </a:br>
            <a:r>
              <a:rPr lang="it-IT" sz="1400" dirty="0">
                <a:solidFill>
                  <a:srgbClr val="000000"/>
                </a:solidFill>
                <a:ea typeface="Times New Roman" panose="02020603050405020304" pitchFamily="18" charset="0"/>
                <a:cs typeface="Calibri"/>
              </a:rPr>
              <a:t>Salvando l'interruzione, il certificato assumerà lo stato "CHIUSO" e non sarà più modificabile.</a:t>
            </a:r>
          </a:p>
        </p:txBody>
      </p:sp>
      <p:sp>
        <p:nvSpPr>
          <p:cNvPr id="2" name="CasellaDiTesto 4">
            <a:extLst>
              <a:ext uri="{FF2B5EF4-FFF2-40B4-BE49-F238E27FC236}">
                <a16:creationId xmlns:a16="http://schemas.microsoft.com/office/drawing/2014/main" id="{C09F6BC9-78FF-1BC4-7DC0-7F633BC9CC8C}"/>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9" name="Rettangolo 8">
            <a:extLst>
              <a:ext uri="{FF2B5EF4-FFF2-40B4-BE49-F238E27FC236}">
                <a16:creationId xmlns:a16="http://schemas.microsoft.com/office/drawing/2014/main" id="{B98E64D4-195F-9637-0284-C85E4BFA51E5}"/>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dirty="0">
                <a:solidFill>
                  <a:srgbClr val="003D6A"/>
                </a:solidFill>
                <a:cs typeface="Arial"/>
              </a:rPr>
              <a:t>Ricerca Certificato – Modifica Certificato </a:t>
            </a:r>
            <a:r>
              <a:rPr lang="it-IT" sz="2400" b="1">
                <a:solidFill>
                  <a:srgbClr val="003D6A"/>
                </a:solidFill>
                <a:cs typeface="Arial"/>
              </a:rPr>
              <a:t>12/13</a:t>
            </a:r>
            <a:endParaRPr lang="it-IT" sz="2400" dirty="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18313750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e 5">
            <a:extLst>
              <a:ext uri="{FF2B5EF4-FFF2-40B4-BE49-F238E27FC236}">
                <a16:creationId xmlns:a16="http://schemas.microsoft.com/office/drawing/2014/main" id="{7DE5A19C-3842-FC2F-2EBA-657F311D373C}"/>
              </a:ext>
            </a:extLst>
          </p:cNvPr>
          <p:cNvSpPr/>
          <p:nvPr/>
        </p:nvSpPr>
        <p:spPr>
          <a:xfrm>
            <a:off x="8544051" y="6067087"/>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cs typeface="Arial"/>
              </a:rPr>
              <a:t>4</a:t>
            </a:r>
          </a:p>
        </p:txBody>
      </p:sp>
      <p:pic>
        <p:nvPicPr>
          <p:cNvPr id="8" name="Immagine 7" descr="Immagine che contiene testo, schermata, software, numero&#10;&#10;Il contenuto generato dall&amp;#39;IA potrebbe non essere corretto.">
            <a:extLst>
              <a:ext uri="{FF2B5EF4-FFF2-40B4-BE49-F238E27FC236}">
                <a16:creationId xmlns:a16="http://schemas.microsoft.com/office/drawing/2014/main" id="{D53FE15F-7DDD-0366-CE90-A94156507E6A}"/>
              </a:ext>
            </a:extLst>
          </p:cNvPr>
          <p:cNvPicPr>
            <a:picLocks noChangeAspect="1"/>
          </p:cNvPicPr>
          <p:nvPr/>
        </p:nvPicPr>
        <p:blipFill>
          <a:blip r:embed="rId2"/>
          <a:stretch>
            <a:fillRect/>
          </a:stretch>
        </p:blipFill>
        <p:spPr>
          <a:xfrm>
            <a:off x="5548118" y="1584667"/>
            <a:ext cx="6283570" cy="2819779"/>
          </a:xfrm>
          <a:prstGeom prst="rect">
            <a:avLst/>
          </a:prstGeom>
          <a:ln>
            <a:solidFill>
              <a:srgbClr val="4472C4"/>
            </a:solidFill>
          </a:ln>
        </p:spPr>
      </p:pic>
      <p:pic>
        <p:nvPicPr>
          <p:cNvPr id="10" name="Immagine 9" descr="Immagine che contiene testo, Carattere, algebra, design&#10;&#10;Il contenuto generato dall&amp;#39;IA potrebbe non essere corretto.">
            <a:extLst>
              <a:ext uri="{FF2B5EF4-FFF2-40B4-BE49-F238E27FC236}">
                <a16:creationId xmlns:a16="http://schemas.microsoft.com/office/drawing/2014/main" id="{E552ADD6-40CD-8BCF-BAC5-F73D126224F4}"/>
              </a:ext>
            </a:extLst>
          </p:cNvPr>
          <p:cNvPicPr>
            <a:picLocks noChangeAspect="1"/>
          </p:cNvPicPr>
          <p:nvPr/>
        </p:nvPicPr>
        <p:blipFill>
          <a:blip r:embed="rId3"/>
          <a:stretch>
            <a:fillRect/>
          </a:stretch>
        </p:blipFill>
        <p:spPr>
          <a:xfrm>
            <a:off x="6558868" y="4584865"/>
            <a:ext cx="1835395" cy="1942368"/>
          </a:xfrm>
          <a:prstGeom prst="rect">
            <a:avLst/>
          </a:prstGeom>
          <a:ln>
            <a:solidFill>
              <a:srgbClr val="4472C4"/>
            </a:solidFill>
          </a:ln>
        </p:spPr>
      </p:pic>
      <p:cxnSp>
        <p:nvCxnSpPr>
          <p:cNvPr id="12" name="Connettore 2 11">
            <a:extLst>
              <a:ext uri="{FF2B5EF4-FFF2-40B4-BE49-F238E27FC236}">
                <a16:creationId xmlns:a16="http://schemas.microsoft.com/office/drawing/2014/main" id="{7F7E58B1-D4EA-A562-47AE-94F13A851253}"/>
              </a:ext>
            </a:extLst>
          </p:cNvPr>
          <p:cNvCxnSpPr/>
          <p:nvPr/>
        </p:nvCxnSpPr>
        <p:spPr>
          <a:xfrm flipV="1">
            <a:off x="8413484" y="4226009"/>
            <a:ext cx="2610655" cy="547143"/>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5" name="Ovale 14">
            <a:extLst>
              <a:ext uri="{FF2B5EF4-FFF2-40B4-BE49-F238E27FC236}">
                <a16:creationId xmlns:a16="http://schemas.microsoft.com/office/drawing/2014/main" id="{62614FC9-E772-13E5-94A6-C5052CF4727D}"/>
              </a:ext>
            </a:extLst>
          </p:cNvPr>
          <p:cNvSpPr/>
          <p:nvPr/>
        </p:nvSpPr>
        <p:spPr>
          <a:xfrm>
            <a:off x="323070" y="2368363"/>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cs typeface="Arial"/>
              </a:rPr>
              <a:t>4</a:t>
            </a:r>
          </a:p>
        </p:txBody>
      </p:sp>
      <p:sp>
        <p:nvSpPr>
          <p:cNvPr id="2" name="CasellaDiTesto 4">
            <a:extLst>
              <a:ext uri="{FF2B5EF4-FFF2-40B4-BE49-F238E27FC236}">
                <a16:creationId xmlns:a16="http://schemas.microsoft.com/office/drawing/2014/main" id="{466EF475-5560-5FD5-B7F3-4643C96B1AB9}"/>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mc:AlternateContent xmlns:mc="http://schemas.openxmlformats.org/markup-compatibility/2006" xmlns:p14="http://schemas.microsoft.com/office/powerpoint/2010/main">
        <mc:Choice Requires="p14">
          <p:contentPart p14:bwMode="auto" r:id="rId4">
            <p14:nvContentPartPr>
              <p14:cNvPr id="3" name="Input penna 2">
                <a:extLst>
                  <a:ext uri="{FF2B5EF4-FFF2-40B4-BE49-F238E27FC236}">
                    <a16:creationId xmlns:a16="http://schemas.microsoft.com/office/drawing/2014/main" id="{40BAC840-A9ED-CC55-6624-F058A25091BE}"/>
                  </a:ext>
                </a:extLst>
              </p14:cNvPr>
              <p14:cNvContentPartPr/>
              <p14:nvPr/>
            </p14:nvContentPartPr>
            <p14:xfrm>
              <a:off x="7063786" y="2759237"/>
              <a:ext cx="500760" cy="13320"/>
            </p14:xfrm>
          </p:contentPart>
        </mc:Choice>
        <mc:Fallback xmlns="">
          <p:pic>
            <p:nvPicPr>
              <p:cNvPr id="3" name="Input penna 2">
                <a:extLst>
                  <a:ext uri="{FF2B5EF4-FFF2-40B4-BE49-F238E27FC236}">
                    <a16:creationId xmlns:a16="http://schemas.microsoft.com/office/drawing/2014/main" id="{40BAC840-A9ED-CC55-6624-F058A25091BE}"/>
                  </a:ext>
                </a:extLst>
              </p:cNvPr>
              <p:cNvPicPr/>
              <p:nvPr/>
            </p:nvPicPr>
            <p:blipFill>
              <a:blip r:embed="rId5"/>
              <a:stretch>
                <a:fillRect/>
              </a:stretch>
            </p:blipFill>
            <p:spPr>
              <a:xfrm>
                <a:off x="7000786" y="2696237"/>
                <a:ext cx="6264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put penna 6">
                <a:extLst>
                  <a:ext uri="{FF2B5EF4-FFF2-40B4-BE49-F238E27FC236}">
                    <a16:creationId xmlns:a16="http://schemas.microsoft.com/office/drawing/2014/main" id="{35F00534-A7AE-31C0-B2A0-155B55D30744}"/>
                  </a:ext>
                </a:extLst>
              </p14:cNvPr>
              <p14:cNvContentPartPr/>
              <p14:nvPr/>
            </p14:nvContentPartPr>
            <p14:xfrm>
              <a:off x="7021306" y="2955797"/>
              <a:ext cx="496440" cy="14760"/>
            </p14:xfrm>
          </p:contentPart>
        </mc:Choice>
        <mc:Fallback xmlns="">
          <p:pic>
            <p:nvPicPr>
              <p:cNvPr id="7" name="Input penna 6">
                <a:extLst>
                  <a:ext uri="{FF2B5EF4-FFF2-40B4-BE49-F238E27FC236}">
                    <a16:creationId xmlns:a16="http://schemas.microsoft.com/office/drawing/2014/main" id="{35F00534-A7AE-31C0-B2A0-155B55D30744}"/>
                  </a:ext>
                </a:extLst>
              </p:cNvPr>
              <p:cNvPicPr/>
              <p:nvPr/>
            </p:nvPicPr>
            <p:blipFill>
              <a:blip r:embed="rId7"/>
              <a:stretch>
                <a:fillRect/>
              </a:stretch>
            </p:blipFill>
            <p:spPr>
              <a:xfrm>
                <a:off x="6958306" y="2892797"/>
                <a:ext cx="62208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put penna 8">
                <a:extLst>
                  <a:ext uri="{FF2B5EF4-FFF2-40B4-BE49-F238E27FC236}">
                    <a16:creationId xmlns:a16="http://schemas.microsoft.com/office/drawing/2014/main" id="{99A060A6-23CC-EB25-8438-8C4061F1472B}"/>
                  </a:ext>
                </a:extLst>
              </p14:cNvPr>
              <p14:cNvContentPartPr/>
              <p14:nvPr/>
            </p14:nvContentPartPr>
            <p14:xfrm>
              <a:off x="7025626" y="3156677"/>
              <a:ext cx="516960" cy="21960"/>
            </p14:xfrm>
          </p:contentPart>
        </mc:Choice>
        <mc:Fallback xmlns="">
          <p:pic>
            <p:nvPicPr>
              <p:cNvPr id="9" name="Input penna 8">
                <a:extLst>
                  <a:ext uri="{FF2B5EF4-FFF2-40B4-BE49-F238E27FC236}">
                    <a16:creationId xmlns:a16="http://schemas.microsoft.com/office/drawing/2014/main" id="{99A060A6-23CC-EB25-8438-8C4061F1472B}"/>
                  </a:ext>
                </a:extLst>
              </p:cNvPr>
              <p:cNvPicPr/>
              <p:nvPr/>
            </p:nvPicPr>
            <p:blipFill>
              <a:blip r:embed="rId9"/>
              <a:stretch>
                <a:fillRect/>
              </a:stretch>
            </p:blipFill>
            <p:spPr>
              <a:xfrm>
                <a:off x="6962626" y="3093677"/>
                <a:ext cx="64260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put penna 10">
                <a:extLst>
                  <a:ext uri="{FF2B5EF4-FFF2-40B4-BE49-F238E27FC236}">
                    <a16:creationId xmlns:a16="http://schemas.microsoft.com/office/drawing/2014/main" id="{A8760B67-D9EC-6147-C993-506FAC04F7D9}"/>
                  </a:ext>
                </a:extLst>
              </p14:cNvPr>
              <p14:cNvContentPartPr/>
              <p14:nvPr/>
            </p14:nvContentPartPr>
            <p14:xfrm>
              <a:off x="7021306" y="3340277"/>
              <a:ext cx="512640" cy="17640"/>
            </p14:xfrm>
          </p:contentPart>
        </mc:Choice>
        <mc:Fallback xmlns="">
          <p:pic>
            <p:nvPicPr>
              <p:cNvPr id="11" name="Input penna 10">
                <a:extLst>
                  <a:ext uri="{FF2B5EF4-FFF2-40B4-BE49-F238E27FC236}">
                    <a16:creationId xmlns:a16="http://schemas.microsoft.com/office/drawing/2014/main" id="{A8760B67-D9EC-6147-C993-506FAC04F7D9}"/>
                  </a:ext>
                </a:extLst>
              </p:cNvPr>
              <p:cNvPicPr/>
              <p:nvPr/>
            </p:nvPicPr>
            <p:blipFill>
              <a:blip r:embed="rId11"/>
              <a:stretch>
                <a:fillRect/>
              </a:stretch>
            </p:blipFill>
            <p:spPr>
              <a:xfrm>
                <a:off x="6958306" y="3278537"/>
                <a:ext cx="638280" cy="140767"/>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6" name="Input penna 15">
                <a:extLst>
                  <a:ext uri="{FF2B5EF4-FFF2-40B4-BE49-F238E27FC236}">
                    <a16:creationId xmlns:a16="http://schemas.microsoft.com/office/drawing/2014/main" id="{34270DA1-8C31-BB98-BE3D-63FE48853831}"/>
                  </a:ext>
                </a:extLst>
              </p14:cNvPr>
              <p14:cNvContentPartPr/>
              <p14:nvPr/>
            </p14:nvContentPartPr>
            <p14:xfrm>
              <a:off x="7021306" y="3544757"/>
              <a:ext cx="506160" cy="35640"/>
            </p14:xfrm>
          </p:contentPart>
        </mc:Choice>
        <mc:Fallback xmlns="">
          <p:pic>
            <p:nvPicPr>
              <p:cNvPr id="16" name="Input penna 15">
                <a:extLst>
                  <a:ext uri="{FF2B5EF4-FFF2-40B4-BE49-F238E27FC236}">
                    <a16:creationId xmlns:a16="http://schemas.microsoft.com/office/drawing/2014/main" id="{34270DA1-8C31-BB98-BE3D-63FE48853831}"/>
                  </a:ext>
                </a:extLst>
              </p:cNvPr>
              <p:cNvPicPr/>
              <p:nvPr/>
            </p:nvPicPr>
            <p:blipFill>
              <a:blip r:embed="rId13"/>
              <a:stretch>
                <a:fillRect/>
              </a:stretch>
            </p:blipFill>
            <p:spPr>
              <a:xfrm>
                <a:off x="6958261" y="3481114"/>
                <a:ext cx="631889" cy="162562"/>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9" name="Input penna 18">
                <a:extLst>
                  <a:ext uri="{FF2B5EF4-FFF2-40B4-BE49-F238E27FC236}">
                    <a16:creationId xmlns:a16="http://schemas.microsoft.com/office/drawing/2014/main" id="{1D995993-8417-CFD0-BD30-92F5A0954097}"/>
                  </a:ext>
                </a:extLst>
              </p14:cNvPr>
              <p14:cNvContentPartPr/>
              <p14:nvPr/>
            </p14:nvContentPartPr>
            <p14:xfrm>
              <a:off x="7055506" y="3729077"/>
              <a:ext cx="461520" cy="17640"/>
            </p14:xfrm>
          </p:contentPart>
        </mc:Choice>
        <mc:Fallback xmlns="">
          <p:pic>
            <p:nvPicPr>
              <p:cNvPr id="19" name="Input penna 18">
                <a:extLst>
                  <a:ext uri="{FF2B5EF4-FFF2-40B4-BE49-F238E27FC236}">
                    <a16:creationId xmlns:a16="http://schemas.microsoft.com/office/drawing/2014/main" id="{1D995993-8417-CFD0-BD30-92F5A0954097}"/>
                  </a:ext>
                </a:extLst>
              </p:cNvPr>
              <p:cNvPicPr/>
              <p:nvPr/>
            </p:nvPicPr>
            <p:blipFill>
              <a:blip r:embed="rId15"/>
              <a:stretch>
                <a:fillRect/>
              </a:stretch>
            </p:blipFill>
            <p:spPr>
              <a:xfrm>
                <a:off x="6992506" y="3666077"/>
                <a:ext cx="58716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0" name="Input penna 19">
                <a:extLst>
                  <a:ext uri="{FF2B5EF4-FFF2-40B4-BE49-F238E27FC236}">
                    <a16:creationId xmlns:a16="http://schemas.microsoft.com/office/drawing/2014/main" id="{713D5A4A-CACF-E699-6B3B-297378308476}"/>
                  </a:ext>
                </a:extLst>
              </p14:cNvPr>
              <p14:cNvContentPartPr/>
              <p14:nvPr/>
            </p14:nvContentPartPr>
            <p14:xfrm>
              <a:off x="7008346" y="3929957"/>
              <a:ext cx="474120" cy="4680"/>
            </p14:xfrm>
          </p:contentPart>
        </mc:Choice>
        <mc:Fallback xmlns="">
          <p:pic>
            <p:nvPicPr>
              <p:cNvPr id="20" name="Input penna 19">
                <a:extLst>
                  <a:ext uri="{FF2B5EF4-FFF2-40B4-BE49-F238E27FC236}">
                    <a16:creationId xmlns:a16="http://schemas.microsoft.com/office/drawing/2014/main" id="{713D5A4A-CACF-E699-6B3B-297378308476}"/>
                  </a:ext>
                </a:extLst>
              </p:cNvPr>
              <p:cNvPicPr/>
              <p:nvPr/>
            </p:nvPicPr>
            <p:blipFill>
              <a:blip r:embed="rId17"/>
              <a:stretch>
                <a:fillRect/>
              </a:stretch>
            </p:blipFill>
            <p:spPr>
              <a:xfrm>
                <a:off x="6945346" y="3871457"/>
                <a:ext cx="599760" cy="121346"/>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1" name="Input penna 20">
                <a:extLst>
                  <a:ext uri="{FF2B5EF4-FFF2-40B4-BE49-F238E27FC236}">
                    <a16:creationId xmlns:a16="http://schemas.microsoft.com/office/drawing/2014/main" id="{86092140-DBA4-ADEE-787B-2D72D83E54FF}"/>
                  </a:ext>
                </a:extLst>
              </p14:cNvPr>
              <p14:cNvContentPartPr/>
              <p14:nvPr/>
            </p14:nvContentPartPr>
            <p14:xfrm>
              <a:off x="7025626" y="4105277"/>
              <a:ext cx="453240" cy="26280"/>
            </p14:xfrm>
          </p:contentPart>
        </mc:Choice>
        <mc:Fallback xmlns="">
          <p:pic>
            <p:nvPicPr>
              <p:cNvPr id="21" name="Input penna 20">
                <a:extLst>
                  <a:ext uri="{FF2B5EF4-FFF2-40B4-BE49-F238E27FC236}">
                    <a16:creationId xmlns:a16="http://schemas.microsoft.com/office/drawing/2014/main" id="{86092140-DBA4-ADEE-787B-2D72D83E54FF}"/>
                  </a:ext>
                </a:extLst>
              </p:cNvPr>
              <p:cNvPicPr/>
              <p:nvPr/>
            </p:nvPicPr>
            <p:blipFill>
              <a:blip r:embed="rId19"/>
              <a:stretch>
                <a:fillRect/>
              </a:stretch>
            </p:blipFill>
            <p:spPr>
              <a:xfrm>
                <a:off x="6962626" y="4042277"/>
                <a:ext cx="578880" cy="151920"/>
              </a:xfrm>
              <a:prstGeom prst="rect">
                <a:avLst/>
              </a:prstGeom>
            </p:spPr>
          </p:pic>
        </mc:Fallback>
      </mc:AlternateContent>
      <p:sp>
        <p:nvSpPr>
          <p:cNvPr id="5" name="Rettangolo 4">
            <a:extLst>
              <a:ext uri="{FF2B5EF4-FFF2-40B4-BE49-F238E27FC236}">
                <a16:creationId xmlns:a16="http://schemas.microsoft.com/office/drawing/2014/main" id="{08D2B61A-FAE8-5E79-EDCF-999466B6BAB2}"/>
              </a:ext>
            </a:extLst>
          </p:cNvPr>
          <p:cNvSpPr/>
          <p:nvPr/>
        </p:nvSpPr>
        <p:spPr>
          <a:xfrm>
            <a:off x="239237" y="1586726"/>
            <a:ext cx="4994734" cy="328404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Per i certificati il cui stato è </a:t>
            </a:r>
            <a:r>
              <a:rPr lang="it-IT" sz="1400" b="1">
                <a:solidFill>
                  <a:srgbClr val="000000"/>
                </a:solidFill>
                <a:ea typeface="Times New Roman" panose="02020603050405020304" pitchFamily="18" charset="0"/>
                <a:cs typeface="Arial"/>
              </a:rPr>
              <a:t>VALIDO</a:t>
            </a:r>
            <a:r>
              <a:rPr lang="it-IT" sz="1400">
                <a:solidFill>
                  <a:srgbClr val="000000"/>
                </a:solidFill>
                <a:ea typeface="Times New Roman" panose="02020603050405020304" pitchFamily="18" charset="0"/>
                <a:cs typeface="Arial"/>
              </a:rPr>
              <a:t> sono disponibili oltre le operazioni appena elencate altre opzioni:</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3D69"/>
                </a:solidFill>
                <a:ea typeface="Times New Roman" panose="02020603050405020304" pitchFamily="18" charset="0"/>
                <a:cs typeface="Arial"/>
              </a:rPr>
              <a:t>4. Stampa Certificato</a:t>
            </a:r>
            <a:r>
              <a:rPr lang="it-IT" sz="1400">
                <a:solidFill>
                  <a:srgbClr val="000000"/>
                </a:solidFill>
                <a:ea typeface="Times New Roman" panose="02020603050405020304" pitchFamily="18" charset="0"/>
                <a:cs typeface="Arial"/>
              </a:rPr>
              <a:t>:</a:t>
            </a:r>
            <a:r>
              <a:rPr lang="it-IT" sz="1400" b="1" dirty="0">
                <a:solidFill>
                  <a:srgbClr val="003D69"/>
                </a:solidFill>
                <a:ea typeface="Times New Roman" panose="02020603050405020304" pitchFamily="18" charset="0"/>
                <a:cs typeface="Arial"/>
              </a:rPr>
              <a:t> </a:t>
            </a:r>
            <a:r>
              <a:rPr lang="it-IT" sz="1400">
                <a:solidFill>
                  <a:srgbClr val="003D69"/>
                </a:solidFill>
                <a:ea typeface="Times New Roman" panose="02020603050405020304" pitchFamily="18" charset="0"/>
                <a:cs typeface="Arial"/>
              </a:rPr>
              <a:t>permette di effettuare il download del certificato di diagnosi. Si precisa che, per i certificati emessi fuori regione, è possibile effettuare la stampa di un attestato di caricamento. Inoltre, se il certificato è già stato stampato, questo sarà considerato un duplicato e sulla stampa sarà riportata la dicitura “Duplicato”.</a:t>
            </a:r>
          </a:p>
          <a:p>
            <a:pPr>
              <a:lnSpc>
                <a:spcPct val="150000"/>
              </a:lnSpc>
            </a:pPr>
            <a:endParaRPr lang="it-IT" sz="1400" dirty="0">
              <a:solidFill>
                <a:srgbClr val="000000"/>
              </a:solidFill>
              <a:ea typeface="Times New Roman" panose="02020603050405020304" pitchFamily="18" charset="0"/>
              <a:cs typeface="Calibri"/>
            </a:endParaRPr>
          </a:p>
        </p:txBody>
      </p:sp>
      <p:sp>
        <p:nvSpPr>
          <p:cNvPr id="18" name="Rettangolo 17">
            <a:extLst>
              <a:ext uri="{FF2B5EF4-FFF2-40B4-BE49-F238E27FC236}">
                <a16:creationId xmlns:a16="http://schemas.microsoft.com/office/drawing/2014/main" id="{502DAC7C-649B-B4BA-8729-68C784BF3211}"/>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dirty="0">
                <a:solidFill>
                  <a:srgbClr val="003D6A"/>
                </a:solidFill>
                <a:cs typeface="Arial"/>
              </a:rPr>
              <a:t>Ricerca Certificato – Stampa Certificato </a:t>
            </a:r>
            <a:r>
              <a:rPr lang="it-IT" sz="2400" b="1">
                <a:solidFill>
                  <a:srgbClr val="003D6A"/>
                </a:solidFill>
                <a:cs typeface="Arial"/>
              </a:rPr>
              <a:t>13/13</a:t>
            </a:r>
            <a:endParaRPr lang="it-IT" sz="2400" dirty="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35795689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descr="Immagine che contiene testo, schermata, software, Icona del computer&#10;&#10;Il contenuto generato dall&amp;#39;IA potrebbe non essere corretto.">
            <a:extLst>
              <a:ext uri="{FF2B5EF4-FFF2-40B4-BE49-F238E27FC236}">
                <a16:creationId xmlns:a16="http://schemas.microsoft.com/office/drawing/2014/main" id="{FA465696-7BA2-9880-BC5E-AEE252BE507A}"/>
              </a:ext>
            </a:extLst>
          </p:cNvPr>
          <p:cNvPicPr>
            <a:picLocks noChangeAspect="1"/>
          </p:cNvPicPr>
          <p:nvPr/>
        </p:nvPicPr>
        <p:blipFill>
          <a:blip r:embed="rId2"/>
          <a:stretch>
            <a:fillRect/>
          </a:stretch>
        </p:blipFill>
        <p:spPr>
          <a:xfrm>
            <a:off x="6208058" y="1604106"/>
            <a:ext cx="5715000" cy="2585233"/>
          </a:xfrm>
          <a:prstGeom prst="rect">
            <a:avLst/>
          </a:prstGeom>
          <a:ln>
            <a:solidFill>
              <a:srgbClr val="4472C4"/>
            </a:solidFill>
          </a:ln>
        </p:spPr>
      </p:pic>
      <p:sp>
        <p:nvSpPr>
          <p:cNvPr id="2" name="CasellaDiTesto 4">
            <a:extLst>
              <a:ext uri="{FF2B5EF4-FFF2-40B4-BE49-F238E27FC236}">
                <a16:creationId xmlns:a16="http://schemas.microsoft.com/office/drawing/2014/main" id="{394E5008-E7D3-6666-8A32-154FCA9C69A9}"/>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5" name="Rettangolo 4">
            <a:extLst>
              <a:ext uri="{FF2B5EF4-FFF2-40B4-BE49-F238E27FC236}">
                <a16:creationId xmlns:a16="http://schemas.microsoft.com/office/drawing/2014/main" id="{45D0EAC1-FB26-21E0-68A6-53623EE76C93}"/>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1/17</a:t>
            </a:r>
            <a:endParaRPr lang="it-IT" sz="2400">
              <a:solidFill>
                <a:srgbClr val="000000"/>
              </a:solidFill>
              <a:cs typeface="Arial"/>
            </a:endParaRPr>
          </a:p>
          <a:p>
            <a:pPr algn="ctr"/>
            <a:endParaRPr lang="en-GB" sz="2000" b="1" dirty="0">
              <a:solidFill>
                <a:srgbClr val="003D6A"/>
              </a:solidFill>
              <a:cs typeface="Arial"/>
            </a:endParaRPr>
          </a:p>
        </p:txBody>
      </p:sp>
      <p:sp>
        <p:nvSpPr>
          <p:cNvPr id="6" name="Rettangolo 5">
            <a:extLst>
              <a:ext uri="{FF2B5EF4-FFF2-40B4-BE49-F238E27FC236}">
                <a16:creationId xmlns:a16="http://schemas.microsoft.com/office/drawing/2014/main" id="{DE434121-E704-B67E-FA37-BB7E9BB71442}"/>
              </a:ext>
            </a:extLst>
          </p:cNvPr>
          <p:cNvSpPr/>
          <p:nvPr/>
        </p:nvSpPr>
        <p:spPr>
          <a:xfrm>
            <a:off x="233893" y="1605597"/>
            <a:ext cx="569361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Questa funzionalità offre all’amministrativo un metodo per registrare nel sistema i certificati di diagnosi malattie rare, emessi fuori Regione.</a:t>
            </a:r>
            <a:endParaRPr lang="en-US" sz="1400">
              <a:solidFill>
                <a:srgbClr val="000000"/>
              </a:solidFill>
              <a:cs typeface="Arial"/>
            </a:endParaRPr>
          </a:p>
          <a:p>
            <a:pPr>
              <a:lnSpc>
                <a:spcPct val="150000"/>
              </a:lnSpc>
            </a:pPr>
            <a:r>
              <a:rPr lang="it-IT" sz="1400">
                <a:solidFill>
                  <a:srgbClr val="000000"/>
                </a:solidFill>
                <a:cs typeface="Arial"/>
              </a:rPr>
              <a:t>Si precisa, che i ruoli istituzionali autorizzati possono selezionare una qualsiasi malattia presente e registrata a sistema. L’assistito viene ricercato nell’Anagrafica Regionale e sul Sistema TS.</a:t>
            </a:r>
            <a:endParaRPr lang="en-US" sz="1400">
              <a:solidFill>
                <a:srgbClr val="003D69"/>
              </a:solidFill>
              <a:cs typeface="Arial"/>
            </a:endParaRPr>
          </a:p>
          <a:p>
            <a:pPr>
              <a:lnSpc>
                <a:spcPct val="150000"/>
              </a:lnSpc>
            </a:pPr>
            <a:r>
              <a:rPr lang="it-IT" sz="1400">
                <a:solidFill>
                  <a:srgbClr val="000000"/>
                </a:solidFill>
                <a:cs typeface="Arial"/>
              </a:rPr>
              <a:t>Al fine di caricare un certificato, l’utente dovrà effettuare la ricerca dell’assistito mediante l’inserimento del parametro di input, quale</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Codice Fiscale/STP/ENI</a:t>
            </a:r>
            <a:r>
              <a:rPr lang="it-IT" sz="1400">
                <a:solidFill>
                  <a:srgbClr val="000000"/>
                </a:solidFill>
                <a:cs typeface="Arial"/>
              </a:rPr>
              <a:t>: inserire il codice fiscale o un suo analogo relativo all'assistito interessato</a:t>
            </a:r>
            <a:endParaRPr lang="en-US" sz="1400">
              <a:solidFill>
                <a:srgbClr val="003D69"/>
              </a:solidFill>
              <a:cs typeface="Arial"/>
            </a:endParaRPr>
          </a:p>
          <a:p>
            <a:pPr>
              <a:lnSpc>
                <a:spcPct val="150000"/>
              </a:lnSpc>
            </a:pPr>
            <a:r>
              <a:rPr lang="it-IT" sz="1400">
                <a:solidFill>
                  <a:srgbClr val="000000"/>
                </a:solidFill>
                <a:cs typeface="Arial"/>
              </a:rPr>
              <a:t>Sarà possibile avviare la ricerca utilizzando il bottone </a:t>
            </a:r>
            <a:r>
              <a:rPr lang="it-IT" sz="1400" b="1">
                <a:solidFill>
                  <a:srgbClr val="012B51"/>
                </a:solidFill>
                <a:cs typeface="Arial"/>
              </a:rPr>
              <a:t>'Cerca</a:t>
            </a:r>
            <a:r>
              <a:rPr lang="it-IT" sz="1400">
                <a:solidFill>
                  <a:srgbClr val="000000"/>
                </a:solidFill>
                <a:cs typeface="Arial"/>
              </a:rPr>
              <a:t>'. In alternativa, è possibile annullare il processo di ricerca utilizzando il bottone </a:t>
            </a:r>
            <a:r>
              <a:rPr lang="it-IT" sz="1400" b="1">
                <a:solidFill>
                  <a:srgbClr val="C00000"/>
                </a:solidFill>
                <a:cs typeface="Arial"/>
              </a:rPr>
              <a:t>'Annulla</a:t>
            </a:r>
            <a:r>
              <a:rPr lang="it-IT" sz="1400">
                <a:solidFill>
                  <a:srgbClr val="C00000"/>
                </a:solidFill>
                <a:cs typeface="Arial"/>
              </a:rPr>
              <a:t>’</a:t>
            </a:r>
            <a:r>
              <a:rPr lang="it-IT" sz="1400">
                <a:solidFill>
                  <a:srgbClr val="000000"/>
                </a:solidFill>
                <a:cs typeface="Arial"/>
              </a:rPr>
              <a:t>. </a:t>
            </a:r>
            <a:br>
              <a:rPr lang="it-IT" sz="1400" dirty="0">
                <a:solidFill>
                  <a:srgbClr val="000000"/>
                </a:solidFill>
                <a:cs typeface="Arial"/>
              </a:rPr>
            </a:br>
            <a:r>
              <a:rPr lang="it-IT" sz="1400">
                <a:solidFill>
                  <a:srgbClr val="000000"/>
                </a:solidFill>
                <a:cs typeface="Arial"/>
              </a:rPr>
              <a:t>Una volta effettuata la ricerca, comparirà l’assistito nel box sottostante sotto i campi Asl di Iscrizione, Distretto di Iscrizione, Cognome, Nome, con i valori corrispondenti all’assistito cercato</a:t>
            </a:r>
            <a:endParaRPr lang="it-IT"/>
          </a:p>
        </p:txBody>
      </p:sp>
    </p:spTree>
    <p:extLst>
      <p:ext uri="{BB962C8B-B14F-4D97-AF65-F5344CB8AC3E}">
        <p14:creationId xmlns:p14="http://schemas.microsoft.com/office/powerpoint/2010/main" val="19537139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Icona del computer&#10;&#10;Il contenuto generato dall&amp;#39;IA potrebbe non essere corretto.">
            <a:extLst>
              <a:ext uri="{FF2B5EF4-FFF2-40B4-BE49-F238E27FC236}">
                <a16:creationId xmlns:a16="http://schemas.microsoft.com/office/drawing/2014/main" id="{3E2A98D1-C816-F9E7-5C2D-208E6FF88CCA}"/>
              </a:ext>
            </a:extLst>
          </p:cNvPr>
          <p:cNvPicPr>
            <a:picLocks noChangeAspect="1"/>
          </p:cNvPicPr>
          <p:nvPr/>
        </p:nvPicPr>
        <p:blipFill>
          <a:blip r:embed="rId2"/>
          <a:stretch>
            <a:fillRect/>
          </a:stretch>
        </p:blipFill>
        <p:spPr>
          <a:xfrm>
            <a:off x="5681380" y="1597831"/>
            <a:ext cx="6252882" cy="2799483"/>
          </a:xfrm>
          <a:prstGeom prst="rect">
            <a:avLst/>
          </a:prstGeom>
          <a:ln>
            <a:solidFill>
              <a:srgbClr val="4472C4"/>
            </a:solidFill>
          </a:ln>
        </p:spPr>
      </p:pic>
      <p:pic>
        <p:nvPicPr>
          <p:cNvPr id="10" name="Immagine 9" descr="Immagine che contiene testo, schermata, Carattere, bianco&#10;&#10;Il contenuto generato dall&amp;#39;IA potrebbe non essere corretto.">
            <a:extLst>
              <a:ext uri="{FF2B5EF4-FFF2-40B4-BE49-F238E27FC236}">
                <a16:creationId xmlns:a16="http://schemas.microsoft.com/office/drawing/2014/main" id="{43990E76-2E7A-CEFE-C2D5-E8D36DA02ABB}"/>
              </a:ext>
            </a:extLst>
          </p:cNvPr>
          <p:cNvPicPr>
            <a:picLocks noChangeAspect="1"/>
          </p:cNvPicPr>
          <p:nvPr/>
        </p:nvPicPr>
        <p:blipFill>
          <a:blip r:embed="rId3"/>
          <a:stretch>
            <a:fillRect/>
          </a:stretch>
        </p:blipFill>
        <p:spPr>
          <a:xfrm>
            <a:off x="6541153" y="4713475"/>
            <a:ext cx="2695575" cy="1666875"/>
          </a:xfrm>
          <a:prstGeom prst="rect">
            <a:avLst/>
          </a:prstGeom>
          <a:ln>
            <a:solidFill>
              <a:srgbClr val="4472C4"/>
            </a:solidFill>
          </a:ln>
        </p:spPr>
      </p:pic>
      <p:cxnSp>
        <p:nvCxnSpPr>
          <p:cNvPr id="11" name="Connettore 2 10">
            <a:extLst>
              <a:ext uri="{FF2B5EF4-FFF2-40B4-BE49-F238E27FC236}">
                <a16:creationId xmlns:a16="http://schemas.microsoft.com/office/drawing/2014/main" id="{4D3A23EA-0155-45D7-3A7F-5F50EB724413}"/>
              </a:ext>
            </a:extLst>
          </p:cNvPr>
          <p:cNvCxnSpPr/>
          <p:nvPr/>
        </p:nvCxnSpPr>
        <p:spPr>
          <a:xfrm flipV="1">
            <a:off x="9216441" y="4169913"/>
            <a:ext cx="1478666" cy="877958"/>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2" name="Ovale 11">
            <a:extLst>
              <a:ext uri="{FF2B5EF4-FFF2-40B4-BE49-F238E27FC236}">
                <a16:creationId xmlns:a16="http://schemas.microsoft.com/office/drawing/2014/main" id="{610F502D-E11C-DD63-7673-E7C1BD06889C}"/>
              </a:ext>
            </a:extLst>
          </p:cNvPr>
          <p:cNvSpPr/>
          <p:nvPr/>
        </p:nvSpPr>
        <p:spPr>
          <a:xfrm>
            <a:off x="9310435" y="4946883"/>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2" name="CasellaDiTesto 4">
            <a:extLst>
              <a:ext uri="{FF2B5EF4-FFF2-40B4-BE49-F238E27FC236}">
                <a16:creationId xmlns:a16="http://schemas.microsoft.com/office/drawing/2014/main" id="{4C50AF65-B6A0-A5ED-5F41-C274BA218D14}"/>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mc:AlternateContent xmlns:mc="http://schemas.openxmlformats.org/markup-compatibility/2006" xmlns:p14="http://schemas.microsoft.com/office/powerpoint/2010/main">
        <mc:Choice Requires="p14">
          <p:contentPart p14:bwMode="auto" r:id="rId4">
            <p14:nvContentPartPr>
              <p14:cNvPr id="3" name="Input penna 2">
                <a:extLst>
                  <a:ext uri="{FF2B5EF4-FFF2-40B4-BE49-F238E27FC236}">
                    <a16:creationId xmlns:a16="http://schemas.microsoft.com/office/drawing/2014/main" id="{1DD3424E-E499-407A-B341-C7513AA01A74}"/>
                  </a:ext>
                </a:extLst>
              </p14:cNvPr>
              <p14:cNvContentPartPr/>
              <p14:nvPr/>
            </p14:nvContentPartPr>
            <p14:xfrm>
              <a:off x="8886872" y="3477077"/>
              <a:ext cx="555480" cy="17280"/>
            </p14:xfrm>
          </p:contentPart>
        </mc:Choice>
        <mc:Fallback xmlns="">
          <p:pic>
            <p:nvPicPr>
              <p:cNvPr id="3" name="Input penna 2">
                <a:extLst>
                  <a:ext uri="{FF2B5EF4-FFF2-40B4-BE49-F238E27FC236}">
                    <a16:creationId xmlns:a16="http://schemas.microsoft.com/office/drawing/2014/main" id="{1DD3424E-E499-407A-B341-C7513AA01A74}"/>
                  </a:ext>
                </a:extLst>
              </p:cNvPr>
              <p:cNvPicPr/>
              <p:nvPr/>
            </p:nvPicPr>
            <p:blipFill>
              <a:blip r:embed="rId5"/>
              <a:stretch>
                <a:fillRect/>
              </a:stretch>
            </p:blipFill>
            <p:spPr>
              <a:xfrm>
                <a:off x="8823831" y="3415363"/>
                <a:ext cx="681201" cy="140356"/>
              </a:xfrm>
              <a:prstGeom prst="rect">
                <a:avLst/>
              </a:prstGeom>
            </p:spPr>
          </p:pic>
        </mc:Fallback>
      </mc:AlternateContent>
      <p:sp>
        <p:nvSpPr>
          <p:cNvPr id="4" name="Ovale 3">
            <a:extLst>
              <a:ext uri="{FF2B5EF4-FFF2-40B4-BE49-F238E27FC236}">
                <a16:creationId xmlns:a16="http://schemas.microsoft.com/office/drawing/2014/main" id="{43E17550-E312-DF45-379A-B38437388F83}"/>
              </a:ext>
            </a:extLst>
          </p:cNvPr>
          <p:cNvSpPr/>
          <p:nvPr/>
        </p:nvSpPr>
        <p:spPr>
          <a:xfrm>
            <a:off x="279391" y="2990336"/>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5" name="Rettangolo 4">
            <a:extLst>
              <a:ext uri="{FF2B5EF4-FFF2-40B4-BE49-F238E27FC236}">
                <a16:creationId xmlns:a16="http://schemas.microsoft.com/office/drawing/2014/main" id="{B8001442-7FA6-B7C6-B5CF-70EC286A175D}"/>
              </a:ext>
            </a:extLst>
          </p:cNvPr>
          <p:cNvSpPr/>
          <p:nvPr/>
        </p:nvSpPr>
        <p:spPr>
          <a:xfrm>
            <a:off x="227364" y="1044099"/>
            <a:ext cx="78910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Dettaglio Assistito 2/17</a:t>
            </a:r>
            <a:endParaRPr lang="it-IT" sz="2400">
              <a:solidFill>
                <a:srgbClr val="000000"/>
              </a:solidFill>
              <a:cs typeface="Arial"/>
            </a:endParaRPr>
          </a:p>
          <a:p>
            <a:pPr algn="ctr"/>
            <a:endParaRPr lang="en-GB" sz="2000" b="1" dirty="0">
              <a:solidFill>
                <a:srgbClr val="003D6A"/>
              </a:solidFill>
              <a:cs typeface="Arial"/>
            </a:endParaRPr>
          </a:p>
        </p:txBody>
      </p:sp>
      <p:sp>
        <p:nvSpPr>
          <p:cNvPr id="6" name="Rettangolo 5">
            <a:extLst>
              <a:ext uri="{FF2B5EF4-FFF2-40B4-BE49-F238E27FC236}">
                <a16:creationId xmlns:a16="http://schemas.microsoft.com/office/drawing/2014/main" id="{873D7420-973B-B8BE-6DC3-7758FE6812D0}"/>
              </a:ext>
            </a:extLst>
          </p:cNvPr>
          <p:cNvSpPr/>
          <p:nvPr/>
        </p:nvSpPr>
        <p:spPr>
          <a:xfrm>
            <a:off x="233893" y="1605597"/>
            <a:ext cx="515513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Individuato l’assistito d’interesse, attraverso i campi suddetti, si potranno effettuare una serie di operazioni disponibili attraverso l’icona al di sotto di </a:t>
            </a:r>
            <a:r>
              <a:rPr lang="it-IT" sz="1400" b="1">
                <a:solidFill>
                  <a:srgbClr val="012B51"/>
                </a:solidFill>
                <a:cs typeface="Arial"/>
              </a:rPr>
              <a:t>'Operazioni’</a:t>
            </a:r>
            <a:r>
              <a:rPr lang="it-IT" sz="1400">
                <a:solidFill>
                  <a:srgbClr val="000000"/>
                </a:solidFill>
                <a:cs typeface="Arial"/>
              </a:rPr>
              <a:t>.</a:t>
            </a:r>
            <a:endParaRPr lang="en-US" sz="1400">
              <a:solidFill>
                <a:srgbClr val="003D69"/>
              </a:solidFill>
              <a:cs typeface="Arial"/>
            </a:endParaRPr>
          </a:p>
          <a:p>
            <a:pPr>
              <a:lnSpc>
                <a:spcPct val="150000"/>
              </a:lnSpc>
            </a:pPr>
            <a:r>
              <a:rPr lang="it-IT" sz="1400">
                <a:solidFill>
                  <a:srgbClr val="000000"/>
                </a:solidFill>
                <a:cs typeface="Arial"/>
              </a:rPr>
              <a:t>Per l’assistito ricercato, sono disponibili tre operazioni:</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b="1">
                <a:solidFill>
                  <a:srgbClr val="000000"/>
                </a:solidFill>
                <a:cs typeface="Arial"/>
              </a:rPr>
              <a:t>1. Dettaglio Assistito</a:t>
            </a:r>
            <a:r>
              <a:rPr lang="it-IT" sz="1400">
                <a:solidFill>
                  <a:srgbClr val="000000"/>
                </a:solidFill>
                <a:cs typeface="Arial"/>
              </a:rPr>
              <a:t>: consente di visualizzare, in sola lettura, i dettagli dell’assistito recuperati attraverso i servizi esposti.</a:t>
            </a:r>
            <a:endParaRPr lang="en-US" sz="1400">
              <a:solidFill>
                <a:srgbClr val="003D69"/>
              </a:solidFill>
              <a:cs typeface="Arial"/>
            </a:endParaRPr>
          </a:p>
          <a:p>
            <a:pPr>
              <a:lnSpc>
                <a:spcPct val="150000"/>
              </a:lnSpc>
            </a:pPr>
            <a:r>
              <a:rPr lang="it-IT" sz="1400">
                <a:solidFill>
                  <a:srgbClr val="000000"/>
                </a:solidFill>
                <a:cs typeface="Arial"/>
              </a:rPr>
              <a:t>In particolare, i dettagli dell’assistito sono suddivisi in quattro sezioni:</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Anagrafica</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Residenza</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Domicilio</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Asl di Iscrizione</a:t>
            </a:r>
            <a:endParaRPr lang="en-US" sz="1400">
              <a:solidFill>
                <a:srgbClr val="003D69"/>
              </a:solidFill>
              <a:cs typeface="Arial"/>
            </a:endParaRPr>
          </a:p>
          <a:p>
            <a:pPr>
              <a:lnSpc>
                <a:spcPct val="150000"/>
              </a:lnSpc>
            </a:pPr>
            <a:r>
              <a:rPr lang="it-IT" sz="1400">
                <a:solidFill>
                  <a:srgbClr val="000000"/>
                </a:solidFill>
                <a:cs typeface="Arial"/>
              </a:rPr>
              <a:t>Il pulsante </a:t>
            </a:r>
            <a:r>
              <a:rPr lang="it-IT" sz="1400" b="1">
                <a:solidFill>
                  <a:srgbClr val="012B51"/>
                </a:solidFill>
                <a:cs typeface="Arial"/>
              </a:rPr>
              <a:t>'Indietro'</a:t>
            </a:r>
            <a:r>
              <a:rPr lang="it-IT" sz="1400">
                <a:solidFill>
                  <a:srgbClr val="000000"/>
                </a:solidFill>
                <a:cs typeface="Arial"/>
              </a:rPr>
              <a:t> consente di tornare alla precedente interfaccia.</a:t>
            </a:r>
            <a:endParaRPr lang="en-US" sz="1400">
              <a:solidFill>
                <a:srgbClr val="003D69"/>
              </a:solidFill>
              <a:cs typeface="Arial"/>
            </a:endParaRPr>
          </a:p>
        </p:txBody>
      </p:sp>
    </p:spTree>
    <p:extLst>
      <p:ext uri="{BB962C8B-B14F-4D97-AF65-F5344CB8AC3E}">
        <p14:creationId xmlns:p14="http://schemas.microsoft.com/office/powerpoint/2010/main" val="10675017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descr="Immagine che contiene testo, schermata, Carattere, bianco&#10;&#10;Il contenuto generato dall&amp;#39;IA potrebbe non essere corretto.">
            <a:extLst>
              <a:ext uri="{FF2B5EF4-FFF2-40B4-BE49-F238E27FC236}">
                <a16:creationId xmlns:a16="http://schemas.microsoft.com/office/drawing/2014/main" id="{DA12D49D-F78B-7709-6506-146500A65680}"/>
              </a:ext>
            </a:extLst>
          </p:cNvPr>
          <p:cNvPicPr>
            <a:picLocks noChangeAspect="1"/>
          </p:cNvPicPr>
          <p:nvPr/>
        </p:nvPicPr>
        <p:blipFill>
          <a:blip r:embed="rId2"/>
          <a:stretch>
            <a:fillRect/>
          </a:stretch>
        </p:blipFill>
        <p:spPr>
          <a:xfrm>
            <a:off x="6552359" y="4735887"/>
            <a:ext cx="2695575" cy="1666875"/>
          </a:xfrm>
          <a:prstGeom prst="rect">
            <a:avLst/>
          </a:prstGeom>
          <a:ln>
            <a:solidFill>
              <a:srgbClr val="4472C4"/>
            </a:solidFill>
          </a:ln>
        </p:spPr>
      </p:pic>
      <p:sp>
        <p:nvSpPr>
          <p:cNvPr id="16" name="Ovale 15">
            <a:extLst>
              <a:ext uri="{FF2B5EF4-FFF2-40B4-BE49-F238E27FC236}">
                <a16:creationId xmlns:a16="http://schemas.microsoft.com/office/drawing/2014/main" id="{C3DAF415-BFC4-7D4E-DF86-E70F467B34F4}"/>
              </a:ext>
            </a:extLst>
          </p:cNvPr>
          <p:cNvSpPr/>
          <p:nvPr/>
        </p:nvSpPr>
        <p:spPr>
          <a:xfrm>
            <a:off x="9310435" y="5417530"/>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600" b="1">
              <a:solidFill>
                <a:schemeClr val="bg1"/>
              </a:solidFill>
              <a:cs typeface="Arial"/>
            </a:endParaRPr>
          </a:p>
        </p:txBody>
      </p:sp>
      <p:pic>
        <p:nvPicPr>
          <p:cNvPr id="3" name="Immagine 2" descr="Immagine che contiene testo, schermata, software, Icona del computer&#10;&#10;Il contenuto generato dall&amp;#39;IA potrebbe non essere corretto.">
            <a:extLst>
              <a:ext uri="{FF2B5EF4-FFF2-40B4-BE49-F238E27FC236}">
                <a16:creationId xmlns:a16="http://schemas.microsoft.com/office/drawing/2014/main" id="{13D2445B-6237-233D-C9AC-B1F6ECC02606}"/>
              </a:ext>
            </a:extLst>
          </p:cNvPr>
          <p:cNvPicPr>
            <a:picLocks noChangeAspect="1"/>
          </p:cNvPicPr>
          <p:nvPr/>
        </p:nvPicPr>
        <p:blipFill>
          <a:blip r:embed="rId3"/>
          <a:stretch>
            <a:fillRect/>
          </a:stretch>
        </p:blipFill>
        <p:spPr>
          <a:xfrm>
            <a:off x="5692586" y="1620243"/>
            <a:ext cx="6252882" cy="2799483"/>
          </a:xfrm>
          <a:prstGeom prst="rect">
            <a:avLst/>
          </a:prstGeom>
          <a:ln>
            <a:solidFill>
              <a:srgbClr val="4472C4"/>
            </a:solidFill>
          </a:ln>
        </p:spPr>
      </p:pic>
      <p:cxnSp>
        <p:nvCxnSpPr>
          <p:cNvPr id="4" name="Connettore 2 3">
            <a:extLst>
              <a:ext uri="{FF2B5EF4-FFF2-40B4-BE49-F238E27FC236}">
                <a16:creationId xmlns:a16="http://schemas.microsoft.com/office/drawing/2014/main" id="{FC346AB3-CBCB-BF44-530D-D5A415BB1634}"/>
              </a:ext>
            </a:extLst>
          </p:cNvPr>
          <p:cNvCxnSpPr/>
          <p:nvPr/>
        </p:nvCxnSpPr>
        <p:spPr>
          <a:xfrm flipV="1">
            <a:off x="9245058" y="4213754"/>
            <a:ext cx="1468621" cy="728618"/>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2" name="CasellaDiTesto 4">
            <a:extLst>
              <a:ext uri="{FF2B5EF4-FFF2-40B4-BE49-F238E27FC236}">
                <a16:creationId xmlns:a16="http://schemas.microsoft.com/office/drawing/2014/main" id="{EC1CB8F9-C0FA-2AE6-4D91-05A7366F4119}"/>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mc:AlternateContent xmlns:mc="http://schemas.openxmlformats.org/markup-compatibility/2006" xmlns:p14="http://schemas.microsoft.com/office/powerpoint/2010/main">
        <mc:Choice Requires="p14">
          <p:contentPart p14:bwMode="auto" r:id="rId4">
            <p14:nvContentPartPr>
              <p14:cNvPr id="5" name="Input penna 4">
                <a:extLst>
                  <a:ext uri="{FF2B5EF4-FFF2-40B4-BE49-F238E27FC236}">
                    <a16:creationId xmlns:a16="http://schemas.microsoft.com/office/drawing/2014/main" id="{C9DE4EA5-5088-0D29-16C9-9D5FB642FA43}"/>
                  </a:ext>
                </a:extLst>
              </p14:cNvPr>
              <p14:cNvContentPartPr/>
              <p14:nvPr/>
            </p14:nvContentPartPr>
            <p14:xfrm>
              <a:off x="8876477" y="3478249"/>
              <a:ext cx="544320" cy="64440"/>
            </p14:xfrm>
          </p:contentPart>
        </mc:Choice>
        <mc:Fallback xmlns="">
          <p:pic>
            <p:nvPicPr>
              <p:cNvPr id="5" name="Input penna 4">
                <a:extLst>
                  <a:ext uri="{FF2B5EF4-FFF2-40B4-BE49-F238E27FC236}">
                    <a16:creationId xmlns:a16="http://schemas.microsoft.com/office/drawing/2014/main" id="{C9DE4EA5-5088-0D29-16C9-9D5FB642FA43}"/>
                  </a:ext>
                </a:extLst>
              </p:cNvPr>
              <p:cNvPicPr/>
              <p:nvPr/>
            </p:nvPicPr>
            <p:blipFill>
              <a:blip r:embed="rId5"/>
              <a:stretch>
                <a:fillRect/>
              </a:stretch>
            </p:blipFill>
            <p:spPr>
              <a:xfrm>
                <a:off x="8813477" y="3415249"/>
                <a:ext cx="669960" cy="190080"/>
              </a:xfrm>
              <a:prstGeom prst="rect">
                <a:avLst/>
              </a:prstGeom>
            </p:spPr>
          </p:pic>
        </mc:Fallback>
      </mc:AlternateContent>
      <p:sp>
        <p:nvSpPr>
          <p:cNvPr id="6" name="Ovale 5">
            <a:extLst>
              <a:ext uri="{FF2B5EF4-FFF2-40B4-BE49-F238E27FC236}">
                <a16:creationId xmlns:a16="http://schemas.microsoft.com/office/drawing/2014/main" id="{3A486B75-9B55-08B9-D56E-24A6D2F8920F}"/>
              </a:ext>
            </a:extLst>
          </p:cNvPr>
          <p:cNvSpPr/>
          <p:nvPr/>
        </p:nvSpPr>
        <p:spPr>
          <a:xfrm>
            <a:off x="5085519" y="1607828"/>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600" b="1">
              <a:solidFill>
                <a:schemeClr val="bg1"/>
              </a:solidFill>
              <a:cs typeface="Arial"/>
            </a:endParaRPr>
          </a:p>
        </p:txBody>
      </p:sp>
      <p:sp>
        <p:nvSpPr>
          <p:cNvPr id="9" name="Rettangolo 8">
            <a:extLst>
              <a:ext uri="{FF2B5EF4-FFF2-40B4-BE49-F238E27FC236}">
                <a16:creationId xmlns:a16="http://schemas.microsoft.com/office/drawing/2014/main" id="{547B5B49-5D52-68AB-32E4-32FCE7B17D07}"/>
              </a:ext>
            </a:extLst>
          </p:cNvPr>
          <p:cNvSpPr/>
          <p:nvPr/>
        </p:nvSpPr>
        <p:spPr>
          <a:xfrm>
            <a:off x="227364" y="1054259"/>
            <a:ext cx="830758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Caricamento Certificato 3/17</a:t>
            </a:r>
            <a:endParaRPr lang="it-IT" sz="2400">
              <a:solidFill>
                <a:srgbClr val="000000"/>
              </a:solidFill>
              <a:cs typeface="Arial"/>
            </a:endParaRPr>
          </a:p>
          <a:p>
            <a:pPr algn="ctr"/>
            <a:endParaRPr lang="en-GB" sz="2000" b="1" dirty="0">
              <a:solidFill>
                <a:srgbClr val="003D6A"/>
              </a:solidFill>
              <a:cs typeface="Arial"/>
            </a:endParaRPr>
          </a:p>
        </p:txBody>
      </p:sp>
      <p:sp>
        <p:nvSpPr>
          <p:cNvPr id="10" name="Rettangolo 9">
            <a:extLst>
              <a:ext uri="{FF2B5EF4-FFF2-40B4-BE49-F238E27FC236}">
                <a16:creationId xmlns:a16="http://schemas.microsoft.com/office/drawing/2014/main" id="{D7D16EC6-A06B-67B0-0F32-75DCD2C92C2A}"/>
              </a:ext>
            </a:extLst>
          </p:cNvPr>
          <p:cNvSpPr/>
          <p:nvPr/>
        </p:nvSpPr>
        <p:spPr>
          <a:xfrm>
            <a:off x="233893" y="1605597"/>
            <a:ext cx="515513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0000"/>
                </a:solidFill>
                <a:cs typeface="Arial"/>
              </a:rPr>
              <a:t>2. Caricamento Certificato</a:t>
            </a:r>
            <a:r>
              <a:rPr lang="it-IT" sz="1400">
                <a:solidFill>
                  <a:srgbClr val="000000"/>
                </a:solidFill>
                <a:cs typeface="Arial"/>
              </a:rPr>
              <a:t>: consente di intraprendere il processo di inserimento di un certificato. Per poter procedere con l’inserimento, l’utente dovrà necessariamente visualizzare, in sola lettura, le informazioni presenti nell’interfaccia di “Dettagli Assistito” relative all’anagrafica del paziente di interesse come precedentemente illustrato e un’ulteriore sezione “Contatti Assistito”.</a:t>
            </a:r>
            <a:endParaRPr lang="en-US" sz="1400">
              <a:solidFill>
                <a:srgbClr val="003D69"/>
              </a:solidFill>
              <a:cs typeface="Arial"/>
            </a:endParaRPr>
          </a:p>
          <a:p>
            <a:pPr>
              <a:lnSpc>
                <a:spcPct val="150000"/>
              </a:lnSpc>
            </a:pPr>
            <a:r>
              <a:rPr lang="it-IT" sz="1400">
                <a:solidFill>
                  <a:srgbClr val="000000"/>
                </a:solidFill>
                <a:cs typeface="Arial"/>
              </a:rPr>
              <a:t>Nel caso in cui i contatti non dovessero essere presenti, non aggiornati o errati, il sistema permette l’inserimento dei nuovi mediante le box di inserimento. Tali contatti andranno ad aggiornare il Sistema di Gestione delle Malattie Rare ma non aggiorneranno l’Anagrafica centrale.</a:t>
            </a:r>
            <a:endParaRPr lang="en-US" sz="1400">
              <a:solidFill>
                <a:srgbClr val="003D69"/>
              </a:solidFill>
              <a:cs typeface="Arial"/>
            </a:endParaRPr>
          </a:p>
          <a:p>
            <a:pPr>
              <a:lnSpc>
                <a:spcPct val="150000"/>
              </a:lnSpc>
            </a:pPr>
            <a:r>
              <a:rPr lang="it-IT" sz="1400">
                <a:solidFill>
                  <a:srgbClr val="000000"/>
                </a:solidFill>
                <a:cs typeface="Arial"/>
              </a:rPr>
              <a:t>Nella prossima slide è spiegata la maschera relativa all’Aggiornamento dei Contatti.</a:t>
            </a:r>
            <a:endParaRPr lang="en-US" sz="1400">
              <a:solidFill>
                <a:srgbClr val="003D69"/>
              </a:solidFill>
              <a:cs typeface="Arial"/>
            </a:endParaRPr>
          </a:p>
        </p:txBody>
      </p:sp>
    </p:spTree>
    <p:extLst>
      <p:ext uri="{BB962C8B-B14F-4D97-AF65-F5344CB8AC3E}">
        <p14:creationId xmlns:p14="http://schemas.microsoft.com/office/powerpoint/2010/main" val="6433442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Icona del computer&#10;&#10;Il contenuto generato dall&amp;#39;IA potrebbe non essere corretto.">
            <a:extLst>
              <a:ext uri="{FF2B5EF4-FFF2-40B4-BE49-F238E27FC236}">
                <a16:creationId xmlns:a16="http://schemas.microsoft.com/office/drawing/2014/main" id="{7CF2D010-8842-67FE-A9B1-51AE6E9BA6FD}"/>
              </a:ext>
            </a:extLst>
          </p:cNvPr>
          <p:cNvPicPr>
            <a:picLocks noChangeAspect="1"/>
          </p:cNvPicPr>
          <p:nvPr/>
        </p:nvPicPr>
        <p:blipFill>
          <a:blip r:embed="rId2"/>
          <a:stretch>
            <a:fillRect/>
          </a:stretch>
        </p:blipFill>
        <p:spPr>
          <a:xfrm>
            <a:off x="6039970" y="1606689"/>
            <a:ext cx="5883088" cy="2703328"/>
          </a:xfrm>
          <a:prstGeom prst="rect">
            <a:avLst/>
          </a:prstGeom>
          <a:ln>
            <a:solidFill>
              <a:srgbClr val="4472C4"/>
            </a:solidFill>
          </a:ln>
        </p:spPr>
      </p:pic>
      <p:sp>
        <p:nvSpPr>
          <p:cNvPr id="2" name="CasellaDiTesto 4">
            <a:extLst>
              <a:ext uri="{FF2B5EF4-FFF2-40B4-BE49-F238E27FC236}">
                <a16:creationId xmlns:a16="http://schemas.microsoft.com/office/drawing/2014/main" id="{EC8B0B79-842F-679E-05CF-9D6C772125D2}"/>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mc:AlternateContent xmlns:mc="http://schemas.openxmlformats.org/markup-compatibility/2006" xmlns:p14="http://schemas.microsoft.com/office/powerpoint/2010/main">
        <mc:Choice Requires="p14">
          <p:contentPart p14:bwMode="auto" r:id="rId3">
            <p14:nvContentPartPr>
              <p14:cNvPr id="3" name="Input penna 2">
                <a:extLst>
                  <a:ext uri="{FF2B5EF4-FFF2-40B4-BE49-F238E27FC236}">
                    <a16:creationId xmlns:a16="http://schemas.microsoft.com/office/drawing/2014/main" id="{60323151-D4E4-92E5-8EAE-8B69655C540A}"/>
                  </a:ext>
                </a:extLst>
              </p14:cNvPr>
              <p14:cNvContentPartPr/>
              <p14:nvPr/>
            </p14:nvContentPartPr>
            <p14:xfrm>
              <a:off x="10536621" y="3170456"/>
              <a:ext cx="7920" cy="360"/>
            </p14:xfrm>
          </p:contentPart>
        </mc:Choice>
        <mc:Fallback xmlns="">
          <p:pic>
            <p:nvPicPr>
              <p:cNvPr id="3" name="Input penna 2">
                <a:extLst>
                  <a:ext uri="{FF2B5EF4-FFF2-40B4-BE49-F238E27FC236}">
                    <a16:creationId xmlns:a16="http://schemas.microsoft.com/office/drawing/2014/main" id="{60323151-D4E4-92E5-8EAE-8B69655C540A}"/>
                  </a:ext>
                </a:extLst>
              </p:cNvPr>
              <p:cNvPicPr/>
              <p:nvPr/>
            </p:nvPicPr>
            <p:blipFill>
              <a:blip r:embed="rId4"/>
              <a:stretch>
                <a:fillRect/>
              </a:stretch>
            </p:blipFill>
            <p:spPr>
              <a:xfrm>
                <a:off x="10518981" y="3152456"/>
                <a:ext cx="4356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put penna 3">
                <a:extLst>
                  <a:ext uri="{FF2B5EF4-FFF2-40B4-BE49-F238E27FC236}">
                    <a16:creationId xmlns:a16="http://schemas.microsoft.com/office/drawing/2014/main" id="{07A685FF-3C3A-BDE2-AE79-0EA127BBF987}"/>
                  </a:ext>
                </a:extLst>
              </p14:cNvPr>
              <p14:cNvContentPartPr/>
              <p14:nvPr/>
            </p14:nvContentPartPr>
            <p14:xfrm>
              <a:off x="10583781" y="3181256"/>
              <a:ext cx="360" cy="10800"/>
            </p14:xfrm>
          </p:contentPart>
        </mc:Choice>
        <mc:Fallback xmlns="">
          <p:pic>
            <p:nvPicPr>
              <p:cNvPr id="4" name="Input penna 3">
                <a:extLst>
                  <a:ext uri="{FF2B5EF4-FFF2-40B4-BE49-F238E27FC236}">
                    <a16:creationId xmlns:a16="http://schemas.microsoft.com/office/drawing/2014/main" id="{07A685FF-3C3A-BDE2-AE79-0EA127BBF987}"/>
                  </a:ext>
                </a:extLst>
              </p:cNvPr>
              <p:cNvPicPr/>
              <p:nvPr/>
            </p:nvPicPr>
            <p:blipFill>
              <a:blip r:embed="rId6"/>
              <a:stretch>
                <a:fillRect/>
              </a:stretch>
            </p:blipFill>
            <p:spPr>
              <a:xfrm>
                <a:off x="10548141" y="3145616"/>
                <a:ext cx="7200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6" name="Input penna 5">
                <a:extLst>
                  <a:ext uri="{FF2B5EF4-FFF2-40B4-BE49-F238E27FC236}">
                    <a16:creationId xmlns:a16="http://schemas.microsoft.com/office/drawing/2014/main" id="{91E33977-3892-B8A6-ED17-1B2BAC764F06}"/>
                  </a:ext>
                </a:extLst>
              </p14:cNvPr>
              <p14:cNvContentPartPr/>
              <p14:nvPr/>
            </p14:nvContentPartPr>
            <p14:xfrm>
              <a:off x="9652461" y="3082203"/>
              <a:ext cx="961560" cy="720"/>
            </p14:xfrm>
          </p:contentPart>
        </mc:Choice>
        <mc:Fallback>
          <p:pic>
            <p:nvPicPr>
              <p:cNvPr id="6" name="Input penna 5">
                <a:extLst>
                  <a:ext uri="{FF2B5EF4-FFF2-40B4-BE49-F238E27FC236}">
                    <a16:creationId xmlns:a16="http://schemas.microsoft.com/office/drawing/2014/main" id="{91E33977-3892-B8A6-ED17-1B2BAC764F06}"/>
                  </a:ext>
                </a:extLst>
              </p:cNvPr>
              <p:cNvPicPr/>
              <p:nvPr/>
            </p:nvPicPr>
            <p:blipFill>
              <a:blip r:embed="rId8"/>
              <a:stretch>
                <a:fillRect/>
              </a:stretch>
            </p:blipFill>
            <p:spPr>
              <a:xfrm>
                <a:off x="9616461" y="3010203"/>
                <a:ext cx="1033200" cy="144000"/>
              </a:xfrm>
              <a:prstGeom prst="rect">
                <a:avLst/>
              </a:prstGeom>
            </p:spPr>
          </p:pic>
        </mc:Fallback>
      </mc:AlternateContent>
      <p:sp>
        <p:nvSpPr>
          <p:cNvPr id="5" name="Rettangolo 4">
            <a:extLst>
              <a:ext uri="{FF2B5EF4-FFF2-40B4-BE49-F238E27FC236}">
                <a16:creationId xmlns:a16="http://schemas.microsoft.com/office/drawing/2014/main" id="{CB6A1ABB-9B72-4E67-476D-ADC815DB5AEF}"/>
              </a:ext>
            </a:extLst>
          </p:cNvPr>
          <p:cNvSpPr/>
          <p:nvPr/>
        </p:nvSpPr>
        <p:spPr>
          <a:xfrm>
            <a:off x="22736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4/17</a:t>
            </a:r>
          </a:p>
        </p:txBody>
      </p:sp>
      <p:sp>
        <p:nvSpPr>
          <p:cNvPr id="10" name="Rettangolo 9">
            <a:extLst>
              <a:ext uri="{FF2B5EF4-FFF2-40B4-BE49-F238E27FC236}">
                <a16:creationId xmlns:a16="http://schemas.microsoft.com/office/drawing/2014/main" id="{426AFDF6-C95A-3589-A3B3-04B728381A95}"/>
              </a:ext>
            </a:extLst>
          </p:cNvPr>
          <p:cNvSpPr/>
          <p:nvPr/>
        </p:nvSpPr>
        <p:spPr>
          <a:xfrm>
            <a:off x="233893" y="1605597"/>
            <a:ext cx="548025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0000"/>
                </a:solidFill>
                <a:cs typeface="Arial"/>
              </a:rPr>
              <a:t>2. Caricamento Certificato</a:t>
            </a:r>
            <a:r>
              <a:rPr lang="it-IT" sz="1400">
                <a:solidFill>
                  <a:srgbClr val="000000"/>
                </a:solidFill>
                <a:cs typeface="Arial"/>
              </a:rPr>
              <a:t>: I contatti se presenti sono ricavati dall’Anagrafica degli Assistiti di Sinfonia o, se inseriti successivamente dal ruolo di Amministratore di sistema, sono ricavati dallo stesso sistema di Gestione delle Malattie Rare. Nel caso in cui i contatti non dovessero essere presenti, non aggiornati, errati, il sistema permette l’inserimento dei nuovi mediante le box di inserimento, quali:</a:t>
            </a:r>
            <a:endParaRPr lang="en-US" sz="1400">
              <a:solidFill>
                <a:srgbClr val="003D69"/>
              </a:solidFill>
              <a:cs typeface="Arial"/>
            </a:endParaRPr>
          </a:p>
          <a:p>
            <a:pPr marL="285750" indent="-285750">
              <a:lnSpc>
                <a:spcPct val="150000"/>
              </a:lnSpc>
              <a:buFont typeface="Arial,Sans-Serif"/>
              <a:buChar char="•"/>
            </a:pPr>
            <a:r>
              <a:rPr lang="it-IT" sz="1400" b="1">
                <a:solidFill>
                  <a:srgbClr val="012B51"/>
                </a:solidFill>
                <a:cs typeface="Arial"/>
              </a:rPr>
              <a:t>Recapito Telefonico</a:t>
            </a:r>
            <a:r>
              <a:rPr lang="it-IT" sz="1400">
                <a:solidFill>
                  <a:srgbClr val="000000"/>
                </a:solidFill>
                <a:cs typeface="Arial"/>
              </a:rPr>
              <a:t>: inserire il recapito telefonico dell’assistito</a:t>
            </a:r>
            <a:endParaRPr lang="en-US" sz="1400">
              <a:solidFill>
                <a:srgbClr val="003D69"/>
              </a:solidFill>
              <a:cs typeface="Arial"/>
            </a:endParaRPr>
          </a:p>
          <a:p>
            <a:pPr marL="285750" indent="-285750">
              <a:lnSpc>
                <a:spcPct val="150000"/>
              </a:lnSpc>
              <a:buFont typeface="Arial,Sans-Serif"/>
              <a:buChar char="•"/>
            </a:pPr>
            <a:r>
              <a:rPr lang="it-IT" sz="1400" b="1">
                <a:solidFill>
                  <a:srgbClr val="012B51"/>
                </a:solidFill>
                <a:cs typeface="Arial"/>
              </a:rPr>
              <a:t>Recapito Caregiver</a:t>
            </a:r>
            <a:r>
              <a:rPr lang="it-IT" sz="1400">
                <a:solidFill>
                  <a:srgbClr val="003D69"/>
                </a:solidFill>
                <a:cs typeface="Arial"/>
              </a:rPr>
              <a:t>: consente di inserire un secondo recapito telefonico, ad esempio quello di un caregiver.</a:t>
            </a:r>
            <a:endParaRPr lang="en-US" sz="1400">
              <a:solidFill>
                <a:srgbClr val="003D69"/>
              </a:solidFill>
              <a:cs typeface="Arial"/>
            </a:endParaRPr>
          </a:p>
          <a:p>
            <a:pPr marL="285750" indent="-285750">
              <a:lnSpc>
                <a:spcPct val="150000"/>
              </a:lnSpc>
              <a:buFont typeface="Arial,Sans-Serif"/>
              <a:buChar char="•"/>
            </a:pPr>
            <a:r>
              <a:rPr lang="it-IT" sz="1400" b="1">
                <a:solidFill>
                  <a:srgbClr val="012B51"/>
                </a:solidFill>
                <a:cs typeface="Arial"/>
              </a:rPr>
              <a:t>Email</a:t>
            </a:r>
            <a:r>
              <a:rPr lang="it-IT" sz="1400">
                <a:solidFill>
                  <a:srgbClr val="003D69"/>
                </a:solidFill>
                <a:cs typeface="Arial"/>
              </a:rPr>
              <a:t>: consente di inserire l'indirizzo email dell'assistito. L'email verrà utilizzata per inviare l'informativa relativa al trattamento dei dati personali.</a:t>
            </a:r>
            <a:endParaRPr lang="en-US" sz="1400">
              <a:solidFill>
                <a:srgbClr val="003D69"/>
              </a:solidFill>
              <a:cs typeface="Arial"/>
            </a:endParaRPr>
          </a:p>
          <a:p>
            <a:pPr>
              <a:lnSpc>
                <a:spcPct val="150000"/>
              </a:lnSpc>
            </a:pPr>
            <a:r>
              <a:rPr lang="it-IT" sz="1400">
                <a:solidFill>
                  <a:srgbClr val="000000"/>
                </a:solidFill>
                <a:cs typeface="Arial"/>
              </a:rPr>
              <a:t>Per proseguire utilizzare la casella ‘Dichiaro di aver sottoposto al paziente l’Informativa sul Trattamento dei dati personali’.</a:t>
            </a:r>
            <a:endParaRPr lang="en-US" sz="1400">
              <a:solidFill>
                <a:srgbClr val="003D69"/>
              </a:solidFill>
              <a:cs typeface="Arial"/>
            </a:endParaRPr>
          </a:p>
        </p:txBody>
      </p:sp>
    </p:spTree>
    <p:extLst>
      <p:ext uri="{BB962C8B-B14F-4D97-AF65-F5344CB8AC3E}">
        <p14:creationId xmlns:p14="http://schemas.microsoft.com/office/powerpoint/2010/main" val="41050628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descr="Immagine che contiene testo, schermata, software, Icona del computer&#10;&#10;Il contenuto generato dall&amp;#39;IA potrebbe non essere corretto.">
            <a:extLst>
              <a:ext uri="{FF2B5EF4-FFF2-40B4-BE49-F238E27FC236}">
                <a16:creationId xmlns:a16="http://schemas.microsoft.com/office/drawing/2014/main" id="{B759674B-503E-491F-CECD-A36BEA542A70}"/>
              </a:ext>
            </a:extLst>
          </p:cNvPr>
          <p:cNvPicPr>
            <a:picLocks noChangeAspect="1"/>
          </p:cNvPicPr>
          <p:nvPr/>
        </p:nvPicPr>
        <p:blipFill>
          <a:blip r:embed="rId2"/>
          <a:stretch>
            <a:fillRect/>
          </a:stretch>
        </p:blipFill>
        <p:spPr>
          <a:xfrm>
            <a:off x="5927911" y="1629101"/>
            <a:ext cx="6073587" cy="2770563"/>
          </a:xfrm>
          <a:prstGeom prst="rect">
            <a:avLst/>
          </a:prstGeom>
          <a:ln>
            <a:solidFill>
              <a:srgbClr val="4472C4"/>
            </a:solidFill>
          </a:ln>
        </p:spPr>
      </p:pic>
      <p:pic>
        <p:nvPicPr>
          <p:cNvPr id="11" name="Immagine 10" descr="Immagine che contiene testo, schermata, Carattere&#10;&#10;Il contenuto generato dall&amp;#39;IA potrebbe non essere corretto.">
            <a:extLst>
              <a:ext uri="{FF2B5EF4-FFF2-40B4-BE49-F238E27FC236}">
                <a16:creationId xmlns:a16="http://schemas.microsoft.com/office/drawing/2014/main" id="{98FD38DE-B911-AA77-EF79-062A0BDA9D5B}"/>
              </a:ext>
            </a:extLst>
          </p:cNvPr>
          <p:cNvPicPr>
            <a:picLocks noChangeAspect="1"/>
          </p:cNvPicPr>
          <p:nvPr/>
        </p:nvPicPr>
        <p:blipFill>
          <a:blip r:embed="rId3"/>
          <a:stretch>
            <a:fillRect/>
          </a:stretch>
        </p:blipFill>
        <p:spPr>
          <a:xfrm>
            <a:off x="5927910" y="5007249"/>
            <a:ext cx="6073589" cy="877620"/>
          </a:xfrm>
          <a:prstGeom prst="rect">
            <a:avLst/>
          </a:prstGeom>
          <a:ln>
            <a:solidFill>
              <a:srgbClr val="4472C4"/>
            </a:solidFill>
          </a:ln>
        </p:spPr>
      </p:pic>
      <p:sp>
        <p:nvSpPr>
          <p:cNvPr id="13" name="Triangolo isoscele 12">
            <a:extLst>
              <a:ext uri="{FF2B5EF4-FFF2-40B4-BE49-F238E27FC236}">
                <a16:creationId xmlns:a16="http://schemas.microsoft.com/office/drawing/2014/main" id="{3770895C-9717-1475-834E-9880226B1492}"/>
              </a:ext>
            </a:extLst>
          </p:cNvPr>
          <p:cNvSpPr/>
          <p:nvPr/>
        </p:nvSpPr>
        <p:spPr>
          <a:xfrm>
            <a:off x="7376038" y="3172385"/>
            <a:ext cx="361951" cy="324665"/>
          </a:xfrm>
          <a:prstGeom prst="triangle">
            <a:avLst>
              <a:gd name="adj" fmla="val 500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b="1">
                <a:solidFill>
                  <a:schemeClr val="tx1"/>
                </a:solidFill>
                <a:latin typeface="Alef" panose="00000500000000000000" pitchFamily="2" charset="-79"/>
                <a:cs typeface="Alef" panose="00000500000000000000" pitchFamily="2" charset="-79"/>
              </a:rPr>
              <a:t>!</a:t>
            </a:r>
          </a:p>
        </p:txBody>
      </p:sp>
      <p:sp>
        <p:nvSpPr>
          <p:cNvPr id="14" name="Triangolo isoscele 13">
            <a:extLst>
              <a:ext uri="{FF2B5EF4-FFF2-40B4-BE49-F238E27FC236}">
                <a16:creationId xmlns:a16="http://schemas.microsoft.com/office/drawing/2014/main" id="{C582E673-4B4E-A5CE-BECC-F52C4510BBA6}"/>
              </a:ext>
            </a:extLst>
          </p:cNvPr>
          <p:cNvSpPr/>
          <p:nvPr/>
        </p:nvSpPr>
        <p:spPr>
          <a:xfrm>
            <a:off x="6064950" y="4842062"/>
            <a:ext cx="361951" cy="324665"/>
          </a:xfrm>
          <a:prstGeom prst="triangle">
            <a:avLst>
              <a:gd name="adj" fmla="val 500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b="1">
                <a:solidFill>
                  <a:schemeClr val="tx1"/>
                </a:solidFill>
                <a:latin typeface="Alef" panose="00000500000000000000" pitchFamily="2" charset="-79"/>
                <a:cs typeface="Alef" panose="00000500000000000000" pitchFamily="2" charset="-79"/>
              </a:rPr>
              <a:t>!</a:t>
            </a:r>
          </a:p>
        </p:txBody>
      </p:sp>
      <p:sp>
        <p:nvSpPr>
          <p:cNvPr id="2" name="CasellaDiTesto 4">
            <a:extLst>
              <a:ext uri="{FF2B5EF4-FFF2-40B4-BE49-F238E27FC236}">
                <a16:creationId xmlns:a16="http://schemas.microsoft.com/office/drawing/2014/main" id="{07965BD8-43E0-4B19-9399-4D023A001AA0}"/>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mc:AlternateContent xmlns:mc="http://schemas.openxmlformats.org/markup-compatibility/2006" xmlns:p14="http://schemas.microsoft.com/office/powerpoint/2010/main">
        <mc:Choice Requires="p14">
          <p:contentPart p14:bwMode="auto" r:id="rId4">
            <p14:nvContentPartPr>
              <p14:cNvPr id="4" name="Input penna 3">
                <a:extLst>
                  <a:ext uri="{FF2B5EF4-FFF2-40B4-BE49-F238E27FC236}">
                    <a16:creationId xmlns:a16="http://schemas.microsoft.com/office/drawing/2014/main" id="{B3DFBA1E-30BB-45CC-B140-069A6128A3A3}"/>
                  </a:ext>
                </a:extLst>
              </p14:cNvPr>
              <p14:cNvContentPartPr/>
              <p14:nvPr/>
            </p14:nvContentPartPr>
            <p14:xfrm>
              <a:off x="9639737" y="3135889"/>
              <a:ext cx="987480" cy="360"/>
            </p14:xfrm>
          </p:contentPart>
        </mc:Choice>
        <mc:Fallback xmlns="">
          <p:pic>
            <p:nvPicPr>
              <p:cNvPr id="4" name="Input penna 3">
                <a:extLst>
                  <a:ext uri="{FF2B5EF4-FFF2-40B4-BE49-F238E27FC236}">
                    <a16:creationId xmlns:a16="http://schemas.microsoft.com/office/drawing/2014/main" id="{B3DFBA1E-30BB-45CC-B140-069A6128A3A3}"/>
                  </a:ext>
                </a:extLst>
              </p:cNvPr>
              <p:cNvPicPr/>
              <p:nvPr/>
            </p:nvPicPr>
            <p:blipFill>
              <a:blip r:embed="rId5"/>
              <a:stretch>
                <a:fillRect/>
              </a:stretch>
            </p:blipFill>
            <p:spPr>
              <a:xfrm>
                <a:off x="9603724" y="3099889"/>
                <a:ext cx="1059146" cy="72000"/>
              </a:xfrm>
              <a:prstGeom prst="rect">
                <a:avLst/>
              </a:prstGeom>
            </p:spPr>
          </p:pic>
        </mc:Fallback>
      </mc:AlternateContent>
      <p:sp>
        <p:nvSpPr>
          <p:cNvPr id="3" name="Rettangolo 2">
            <a:extLst>
              <a:ext uri="{FF2B5EF4-FFF2-40B4-BE49-F238E27FC236}">
                <a16:creationId xmlns:a16="http://schemas.microsoft.com/office/drawing/2014/main" id="{7EC7BA1E-D2BD-6B2B-5D26-38898F1D0542}"/>
              </a:ext>
            </a:extLst>
          </p:cNvPr>
          <p:cNvSpPr/>
          <p:nvPr/>
        </p:nvSpPr>
        <p:spPr>
          <a:xfrm>
            <a:off x="254213" y="1605597"/>
            <a:ext cx="548025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0000"/>
                </a:solidFill>
                <a:cs typeface="Arial"/>
              </a:rPr>
              <a:t>2. Caricamento Certificato</a:t>
            </a:r>
            <a:br>
              <a:rPr lang="it-IT" sz="1400" b="1" dirty="0">
                <a:solidFill>
                  <a:srgbClr val="000000"/>
                </a:solidFill>
                <a:cs typeface="Arial"/>
              </a:rPr>
            </a:br>
            <a:r>
              <a:rPr lang="it-IT" sz="1400" b="1">
                <a:solidFill>
                  <a:srgbClr val="000000"/>
                </a:solidFill>
                <a:cs typeface="Arial"/>
              </a:rPr>
              <a:t>Qualora i contatti non siano comunicati dal paziente, oppure il </a:t>
            </a:r>
            <a:r>
              <a:rPr lang="it-IT" sz="1400">
                <a:solidFill>
                  <a:srgbClr val="000000"/>
                </a:solidFill>
                <a:cs typeface="Arial"/>
              </a:rPr>
              <a:t>paziente si rifiuti di fornire tali informazioni, o ancora il medico non li compili, per procedere all’inserimento di un nuovo certificato sarà necessario:</a:t>
            </a:r>
            <a:endParaRPr lang="en-US" sz="1400">
              <a:solidFill>
                <a:srgbClr val="003D69"/>
              </a:solidFill>
              <a:cs typeface="Arial"/>
            </a:endParaRPr>
          </a:p>
          <a:p>
            <a:pPr>
              <a:lnSpc>
                <a:spcPct val="150000"/>
              </a:lnSpc>
            </a:pPr>
            <a:r>
              <a:rPr lang="it-IT" sz="1400">
                <a:solidFill>
                  <a:srgbClr val="000000"/>
                </a:solidFill>
                <a:cs typeface="Arial"/>
              </a:rPr>
              <a:t>- In caso di assenza del contatto email, selezionare la casella di controllo accanto alla dicitura: "Il paziente non acconsente alla fornitura dei suoi contatti email per consentire l'invio di comunicazioni via email".</a:t>
            </a:r>
            <a:endParaRPr lang="en-US" sz="1400">
              <a:solidFill>
                <a:srgbClr val="003D69"/>
              </a:solidFill>
              <a:cs typeface="Arial"/>
            </a:endParaRPr>
          </a:p>
          <a:p>
            <a:pPr>
              <a:lnSpc>
                <a:spcPct val="150000"/>
              </a:lnSpc>
            </a:pPr>
            <a:r>
              <a:rPr lang="it-IT" sz="1400">
                <a:solidFill>
                  <a:srgbClr val="000000"/>
                </a:solidFill>
                <a:cs typeface="Arial"/>
              </a:rPr>
              <a:t>- In caso di assenza del recapito telefonico, selezionare la casella di controllo accanto alla dicitura: "Il paziente non acconsente alla fornitura dei suoi contatti telefonici".</a:t>
            </a:r>
            <a:endParaRPr lang="en-US" sz="1400">
              <a:solidFill>
                <a:srgbClr val="003D69"/>
              </a:solidFill>
              <a:cs typeface="Arial"/>
            </a:endParaRPr>
          </a:p>
          <a:p>
            <a:pPr>
              <a:lnSpc>
                <a:spcPct val="150000"/>
              </a:lnSpc>
            </a:pPr>
            <a:br>
              <a:rPr lang="en-US" sz="1400" dirty="0">
                <a:solidFill>
                  <a:srgbClr val="003D69"/>
                </a:solidFill>
                <a:cs typeface="Arial"/>
              </a:rPr>
            </a:br>
            <a:r>
              <a:rPr lang="it-IT" sz="1400">
                <a:solidFill>
                  <a:srgbClr val="000000"/>
                </a:solidFill>
                <a:cs typeface="Arial"/>
              </a:rPr>
              <a:t>Per proseguire utilizzare la casella ‘Dichiaro di aver sottoposto al paziente l’Informativa sul Trattamento dei dati personali’.</a:t>
            </a:r>
            <a:endParaRPr lang="en-US" sz="1400">
              <a:solidFill>
                <a:srgbClr val="003D69"/>
              </a:solidFill>
              <a:cs typeface="Arial"/>
            </a:endParaRPr>
          </a:p>
        </p:txBody>
      </p:sp>
      <p:sp>
        <p:nvSpPr>
          <p:cNvPr id="5" name="Rettangolo 4">
            <a:extLst>
              <a:ext uri="{FF2B5EF4-FFF2-40B4-BE49-F238E27FC236}">
                <a16:creationId xmlns:a16="http://schemas.microsoft.com/office/drawing/2014/main" id="{64CBF0B2-6C06-03F3-3055-7FEE297E7E5E}"/>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5/17</a:t>
            </a:r>
          </a:p>
        </p:txBody>
      </p:sp>
    </p:spTree>
    <p:extLst>
      <p:ext uri="{BB962C8B-B14F-4D97-AF65-F5344CB8AC3E}">
        <p14:creationId xmlns:p14="http://schemas.microsoft.com/office/powerpoint/2010/main" val="235951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vestiti, uomo, cartone animato, illustrazione&#10;&#10;Il contenuto generato dall&amp;#39;IA potrebbe non essere corretto.">
            <a:extLst>
              <a:ext uri="{FF2B5EF4-FFF2-40B4-BE49-F238E27FC236}">
                <a16:creationId xmlns:a16="http://schemas.microsoft.com/office/drawing/2014/main" id="{9ED1D3D6-14C4-CE13-82AC-102125E92B50}"/>
              </a:ext>
            </a:extLst>
          </p:cNvPr>
          <p:cNvPicPr>
            <a:picLocks noChangeAspect="1"/>
          </p:cNvPicPr>
          <p:nvPr/>
        </p:nvPicPr>
        <p:blipFill>
          <a:blip r:embed="rId2"/>
          <a:stretch>
            <a:fillRect/>
          </a:stretch>
        </p:blipFill>
        <p:spPr>
          <a:xfrm>
            <a:off x="9287607" y="1722559"/>
            <a:ext cx="2702170" cy="1947497"/>
          </a:xfrm>
          <a:prstGeom prst="rect">
            <a:avLst/>
          </a:prstGeom>
        </p:spPr>
      </p:pic>
      <p:pic>
        <p:nvPicPr>
          <p:cNvPr id="10" name="Immagine 9">
            <a:extLst>
              <a:ext uri="{FF2B5EF4-FFF2-40B4-BE49-F238E27FC236}">
                <a16:creationId xmlns:a16="http://schemas.microsoft.com/office/drawing/2014/main" id="{EAFDD4B5-D40F-7F10-25C4-2587A0A53165}"/>
              </a:ext>
            </a:extLst>
          </p:cNvPr>
          <p:cNvPicPr>
            <a:picLocks noChangeAspect="1"/>
          </p:cNvPicPr>
          <p:nvPr/>
        </p:nvPicPr>
        <p:blipFill>
          <a:blip r:embed="rId3"/>
          <a:stretch>
            <a:fillRect/>
          </a:stretch>
        </p:blipFill>
        <p:spPr>
          <a:xfrm>
            <a:off x="5588245" y="4113700"/>
            <a:ext cx="4743450" cy="295275"/>
          </a:xfrm>
          <a:prstGeom prst="rect">
            <a:avLst/>
          </a:prstGeom>
        </p:spPr>
      </p:pic>
      <p:pic>
        <p:nvPicPr>
          <p:cNvPr id="11" name="Immagine 10" descr="Immagine che contiene testo, schermata, Carattere, algebra&#10;&#10;Il contenuto generato dall&amp;#39;IA potrebbe non essere corretto.">
            <a:extLst>
              <a:ext uri="{FF2B5EF4-FFF2-40B4-BE49-F238E27FC236}">
                <a16:creationId xmlns:a16="http://schemas.microsoft.com/office/drawing/2014/main" id="{07BFF123-EC6B-7A0E-A503-5D87D74B39DE}"/>
              </a:ext>
            </a:extLst>
          </p:cNvPr>
          <p:cNvPicPr>
            <a:picLocks noChangeAspect="1"/>
          </p:cNvPicPr>
          <p:nvPr/>
        </p:nvPicPr>
        <p:blipFill>
          <a:blip r:embed="rId4"/>
          <a:stretch>
            <a:fillRect/>
          </a:stretch>
        </p:blipFill>
        <p:spPr>
          <a:xfrm>
            <a:off x="6404830" y="5185996"/>
            <a:ext cx="5572125" cy="1409700"/>
          </a:xfrm>
          <a:prstGeom prst="rect">
            <a:avLst/>
          </a:prstGeom>
          <a:ln>
            <a:solidFill>
              <a:srgbClr val="4472C4"/>
            </a:solidFill>
          </a:ln>
        </p:spPr>
      </p:pic>
      <p:cxnSp>
        <p:nvCxnSpPr>
          <p:cNvPr id="2" name="Connettore 2 1">
            <a:extLst>
              <a:ext uri="{FF2B5EF4-FFF2-40B4-BE49-F238E27FC236}">
                <a16:creationId xmlns:a16="http://schemas.microsoft.com/office/drawing/2014/main" id="{C525079A-298E-E05E-5EDF-3CCF070BF33A}"/>
              </a:ext>
            </a:extLst>
          </p:cNvPr>
          <p:cNvCxnSpPr/>
          <p:nvPr/>
        </p:nvCxnSpPr>
        <p:spPr>
          <a:xfrm flipH="1">
            <a:off x="7716791" y="3126763"/>
            <a:ext cx="1432458" cy="939569"/>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cxnSp>
        <p:nvCxnSpPr>
          <p:cNvPr id="3" name="Connettore 2 2">
            <a:extLst>
              <a:ext uri="{FF2B5EF4-FFF2-40B4-BE49-F238E27FC236}">
                <a16:creationId xmlns:a16="http://schemas.microsoft.com/office/drawing/2014/main" id="{39301C10-EE4F-9DFE-D8E0-B1549D3E7D4B}"/>
              </a:ext>
            </a:extLst>
          </p:cNvPr>
          <p:cNvCxnSpPr/>
          <p:nvPr/>
        </p:nvCxnSpPr>
        <p:spPr>
          <a:xfrm>
            <a:off x="7840013" y="4451402"/>
            <a:ext cx="1509472" cy="600708"/>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4" name="Triangolo isoscele 3">
            <a:extLst>
              <a:ext uri="{FF2B5EF4-FFF2-40B4-BE49-F238E27FC236}">
                <a16:creationId xmlns:a16="http://schemas.microsoft.com/office/drawing/2014/main" id="{5285981A-E88B-7008-AE31-3AFF559DB152}"/>
              </a:ext>
            </a:extLst>
          </p:cNvPr>
          <p:cNvSpPr/>
          <p:nvPr/>
        </p:nvSpPr>
        <p:spPr>
          <a:xfrm>
            <a:off x="10456984" y="4055017"/>
            <a:ext cx="361951" cy="324665"/>
          </a:xfrm>
          <a:prstGeom prst="triangle">
            <a:avLst>
              <a:gd name="adj" fmla="val 500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b="1">
                <a:solidFill>
                  <a:schemeClr val="tx1"/>
                </a:solidFill>
                <a:latin typeface="Alef" panose="00000500000000000000" pitchFamily="2" charset="-79"/>
                <a:cs typeface="Alef" panose="00000500000000000000" pitchFamily="2" charset="-79"/>
              </a:rPr>
              <a:t>!</a:t>
            </a:r>
          </a:p>
        </p:txBody>
      </p:sp>
      <p:sp>
        <p:nvSpPr>
          <p:cNvPr id="5" name="CasellaDiTesto 4">
            <a:extLst>
              <a:ext uri="{FF2B5EF4-FFF2-40B4-BE49-F238E27FC236}">
                <a16:creationId xmlns:a16="http://schemas.microsoft.com/office/drawing/2014/main" id="{C21083EA-01E3-9260-BAA2-4D203A671F4E}"/>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6" name="Rettangolo 5">
            <a:extLst>
              <a:ext uri="{FF2B5EF4-FFF2-40B4-BE49-F238E27FC236}">
                <a16:creationId xmlns:a16="http://schemas.microsoft.com/office/drawing/2014/main" id="{6464CF7A-F7D3-7214-75DC-88FF953E6147}"/>
              </a:ext>
            </a:extLst>
          </p:cNvPr>
          <p:cNvSpPr/>
          <p:nvPr/>
        </p:nvSpPr>
        <p:spPr>
          <a:xfrm>
            <a:off x="239571" y="1646612"/>
            <a:ext cx="4994734" cy="328404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0000"/>
                </a:solidFill>
                <a:ea typeface="Times New Roman" panose="02020603050405020304" pitchFamily="18" charset="0"/>
                <a:cs typeface="Calibri"/>
              </a:rPr>
              <a:t>2. Caricamento Certificato</a:t>
            </a:r>
            <a:br>
              <a:rPr lang="it-IT" sz="1400">
                <a:ea typeface="Times New Roman" panose="02020603050405020304" pitchFamily="18" charset="0"/>
                <a:cs typeface="Calibri" panose="020F0502020204030204" pitchFamily="34" charset="0"/>
              </a:rPr>
            </a:br>
            <a:r>
              <a:rPr lang="it-IT" sz="1400">
                <a:solidFill>
                  <a:srgbClr val="000000"/>
                </a:solidFill>
                <a:ea typeface="Times New Roman" panose="02020603050405020304" pitchFamily="18" charset="0"/>
                <a:cs typeface="Calibri"/>
              </a:rPr>
              <a:t>È importante sottolineare che l’email dell’assistito è necessaria per inviare l’Informativa sul Trattamento dei Dati all’assistito stesso e per informarlo dell’avvenuto caricamento del certificato.</a:t>
            </a:r>
            <a:br>
              <a:rPr lang="it-IT" sz="1400">
                <a:ea typeface="Times New Roman" panose="02020603050405020304" pitchFamily="18" charset="0"/>
                <a:cs typeface="Calibri" panose="020F0502020204030204" pitchFamily="34" charset="0"/>
              </a:rPr>
            </a:br>
            <a:r>
              <a:rPr lang="it-IT" sz="1400">
                <a:solidFill>
                  <a:srgbClr val="000000"/>
                </a:solidFill>
                <a:ea typeface="Times New Roman" panose="02020603050405020304" pitchFamily="18" charset="0"/>
                <a:cs typeface="Calibri"/>
              </a:rPr>
              <a:t>Pertanto, se il campo email non viene compilato, sarà obbligatorio scaricare, attraverso opportuno pulsante, il PDF relativo all’Informativa sul Trattamento dei Dati Personali, che consentirà di consegnare in formato cartaceo l’Informativa all’assistito.</a:t>
            </a:r>
          </a:p>
        </p:txBody>
      </p:sp>
      <p:sp>
        <p:nvSpPr>
          <p:cNvPr id="12" name="Rettangolo 11">
            <a:extLst>
              <a:ext uri="{FF2B5EF4-FFF2-40B4-BE49-F238E27FC236}">
                <a16:creationId xmlns:a16="http://schemas.microsoft.com/office/drawing/2014/main" id="{91D85A8C-55D3-A86C-51ED-23C2B61B6254}"/>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6/17</a:t>
            </a:r>
          </a:p>
        </p:txBody>
      </p:sp>
    </p:spTree>
    <p:extLst>
      <p:ext uri="{BB962C8B-B14F-4D97-AF65-F5344CB8AC3E}">
        <p14:creationId xmlns:p14="http://schemas.microsoft.com/office/powerpoint/2010/main" val="20615722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Immagine che contiene testo, schermata, software, Icona del computer&#10;&#10;Il contenuto generato dall&amp;#39;IA potrebbe non essere corretto.">
            <a:extLst>
              <a:ext uri="{FF2B5EF4-FFF2-40B4-BE49-F238E27FC236}">
                <a16:creationId xmlns:a16="http://schemas.microsoft.com/office/drawing/2014/main" id="{16F64268-32B2-5944-8650-0857A8C1CF00}"/>
              </a:ext>
            </a:extLst>
          </p:cNvPr>
          <p:cNvPicPr>
            <a:picLocks noChangeAspect="1"/>
          </p:cNvPicPr>
          <p:nvPr/>
        </p:nvPicPr>
        <p:blipFill>
          <a:blip r:embed="rId2"/>
          <a:stretch>
            <a:fillRect/>
          </a:stretch>
        </p:blipFill>
        <p:spPr>
          <a:xfrm>
            <a:off x="5662108" y="1679753"/>
            <a:ext cx="6129617" cy="2759357"/>
          </a:xfrm>
          <a:prstGeom prst="rect">
            <a:avLst/>
          </a:prstGeom>
          <a:ln>
            <a:solidFill>
              <a:srgbClr val="4472C4"/>
            </a:solidFill>
          </a:ln>
        </p:spPr>
      </p:pic>
      <p:sp>
        <p:nvSpPr>
          <p:cNvPr id="4" name="CasellaDiTesto 4">
            <a:extLst>
              <a:ext uri="{FF2B5EF4-FFF2-40B4-BE49-F238E27FC236}">
                <a16:creationId xmlns:a16="http://schemas.microsoft.com/office/drawing/2014/main" id="{CF401043-2E68-9308-5407-E4ABCD0C6223}"/>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6" name="CasellaDiTesto 4">
            <a:extLst>
              <a:ext uri="{FF2B5EF4-FFF2-40B4-BE49-F238E27FC236}">
                <a16:creationId xmlns:a16="http://schemas.microsoft.com/office/drawing/2014/main" id="{79881850-D2B0-C3D9-B560-9B37133FE437}"/>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mc:AlternateContent xmlns:mc="http://schemas.openxmlformats.org/markup-compatibility/2006">
        <mc:Choice xmlns:p14="http://schemas.microsoft.com/office/powerpoint/2010/main" Requires="p14">
          <p:contentPart p14:bwMode="auto" r:id="rId3">
            <p14:nvContentPartPr>
              <p14:cNvPr id="11" name="Input penna 10">
                <a:extLst>
                  <a:ext uri="{FF2B5EF4-FFF2-40B4-BE49-F238E27FC236}">
                    <a16:creationId xmlns:a16="http://schemas.microsoft.com/office/drawing/2014/main" id="{6B02672A-C71E-D055-F321-3DE3C3DED72A}"/>
                  </a:ext>
                </a:extLst>
              </p14:cNvPr>
              <p14:cNvContentPartPr/>
              <p14:nvPr/>
            </p14:nvContentPartPr>
            <p14:xfrm>
              <a:off x="9438621" y="3190281"/>
              <a:ext cx="1013040" cy="4680"/>
            </p14:xfrm>
          </p:contentPart>
        </mc:Choice>
        <mc:Fallback>
          <p:pic>
            <p:nvPicPr>
              <p:cNvPr id="11" name="Input penna 10">
                <a:extLst>
                  <a:ext uri="{FF2B5EF4-FFF2-40B4-BE49-F238E27FC236}">
                    <a16:creationId xmlns:a16="http://schemas.microsoft.com/office/drawing/2014/main" id="{6B02672A-C71E-D055-F321-3DE3C3DED72A}"/>
                  </a:ext>
                </a:extLst>
              </p:cNvPr>
              <p:cNvPicPr/>
              <p:nvPr/>
            </p:nvPicPr>
            <p:blipFill>
              <a:blip r:embed="rId4"/>
              <a:stretch>
                <a:fillRect/>
              </a:stretch>
            </p:blipFill>
            <p:spPr>
              <a:xfrm>
                <a:off x="9402621" y="3154281"/>
                <a:ext cx="1084680" cy="76320"/>
              </a:xfrm>
              <a:prstGeom prst="rect">
                <a:avLst/>
              </a:prstGeom>
            </p:spPr>
          </p:pic>
        </mc:Fallback>
      </mc:AlternateContent>
      <p:sp>
        <p:nvSpPr>
          <p:cNvPr id="7" name="Rettangolo 6">
            <a:extLst>
              <a:ext uri="{FF2B5EF4-FFF2-40B4-BE49-F238E27FC236}">
                <a16:creationId xmlns:a16="http://schemas.microsoft.com/office/drawing/2014/main" id="{6464CF7A-F7D3-7214-75DC-88FF953E6147}"/>
              </a:ext>
            </a:extLst>
          </p:cNvPr>
          <p:cNvSpPr/>
          <p:nvPr/>
        </p:nvSpPr>
        <p:spPr>
          <a:xfrm>
            <a:off x="229771" y="1677462"/>
            <a:ext cx="4994734"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ysClr val="windowText" lastClr="000000"/>
                </a:solidFill>
                <a:ea typeface="Times New Roman" panose="02020603050405020304" pitchFamily="18" charset="0"/>
                <a:cs typeface="Calibri"/>
              </a:rPr>
              <a:t>Una volta visualizzato il Dettaglio dell'Assistito e aggiornati/inseriti i contatti, spuntate le caselle di controllo e, nel caso occorra, scaricato il PDF dell'Informativa sul Trattamento dei Dati Personali, si potrà procedere all’inserimento del certificato mediante il bottone </a:t>
            </a:r>
            <a:r>
              <a:rPr lang="it-IT" sz="1400" b="1" dirty="0">
                <a:solidFill>
                  <a:srgbClr val="012B51"/>
                </a:solidFill>
                <a:ea typeface="Times New Roman" panose="02020603050405020304" pitchFamily="18" charset="0"/>
                <a:cs typeface="Calibri"/>
              </a:rPr>
              <a:t>'Procedi</a:t>
            </a:r>
            <a:r>
              <a:rPr lang="it-IT" sz="1400" dirty="0">
                <a:solidFill>
                  <a:sysClr val="windowText" lastClr="000000"/>
                </a:solidFill>
                <a:ea typeface="Times New Roman" panose="02020603050405020304" pitchFamily="18" charset="0"/>
                <a:cs typeface="Calibri"/>
              </a:rPr>
              <a:t>', annullare il processo utilizzando il bottone </a:t>
            </a:r>
            <a:r>
              <a:rPr lang="it-IT" sz="1400" b="1" dirty="0">
                <a:solidFill>
                  <a:srgbClr val="C00000"/>
                </a:solidFill>
                <a:ea typeface="Times New Roman" panose="02020603050405020304" pitchFamily="18" charset="0"/>
                <a:cs typeface="Calibri"/>
              </a:rPr>
              <a:t>'Annulla</a:t>
            </a:r>
            <a:r>
              <a:rPr lang="it-IT" sz="1400" dirty="0">
                <a:solidFill>
                  <a:sysClr val="windowText" lastClr="000000"/>
                </a:solidFill>
                <a:ea typeface="Times New Roman" panose="02020603050405020304" pitchFamily="18" charset="0"/>
                <a:cs typeface="Calibri"/>
              </a:rPr>
              <a:t>' oppure tornare alla schermata precedente mediante il bottone </a:t>
            </a:r>
            <a:r>
              <a:rPr lang="it-IT" sz="1400" b="1">
                <a:solidFill>
                  <a:srgbClr val="012B51"/>
                </a:solidFill>
                <a:ea typeface="Times New Roman" panose="02020603050405020304" pitchFamily="18" charset="0"/>
                <a:cs typeface="Calibri"/>
              </a:rPr>
              <a:t>'Indietro</a:t>
            </a:r>
            <a:r>
              <a:rPr lang="it-IT" sz="1400">
                <a:solidFill>
                  <a:sysClr val="windowText" lastClr="000000"/>
                </a:solidFill>
                <a:ea typeface="Times New Roman" panose="02020603050405020304" pitchFamily="18" charset="0"/>
                <a:cs typeface="Calibri"/>
              </a:rPr>
              <a:t>’</a:t>
            </a:r>
          </a:p>
        </p:txBody>
      </p:sp>
      <p:sp>
        <p:nvSpPr>
          <p:cNvPr id="8" name="Rettangolo 7">
            <a:extLst>
              <a:ext uri="{FF2B5EF4-FFF2-40B4-BE49-F238E27FC236}">
                <a16:creationId xmlns:a16="http://schemas.microsoft.com/office/drawing/2014/main" id="{530DAC19-63BB-F7CE-7927-EBD678D28140}"/>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7/17</a:t>
            </a:r>
          </a:p>
        </p:txBody>
      </p:sp>
    </p:spTree>
    <p:extLst>
      <p:ext uri="{BB962C8B-B14F-4D97-AF65-F5344CB8AC3E}">
        <p14:creationId xmlns:p14="http://schemas.microsoft.com/office/powerpoint/2010/main" val="12311757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C28BEB7E-4551-8425-BA68-CFA4E92A97C2}"/>
              </a:ext>
            </a:extLst>
          </p:cNvPr>
          <p:cNvPicPr>
            <a:picLocks noChangeAspect="1"/>
          </p:cNvPicPr>
          <p:nvPr/>
        </p:nvPicPr>
        <p:blipFill>
          <a:blip r:embed="rId2"/>
          <a:stretch>
            <a:fillRect/>
          </a:stretch>
        </p:blipFill>
        <p:spPr>
          <a:xfrm>
            <a:off x="5501744" y="1683974"/>
            <a:ext cx="6412524" cy="2907002"/>
          </a:xfrm>
          <a:prstGeom prst="rect">
            <a:avLst/>
          </a:prstGeom>
          <a:ln>
            <a:solidFill>
              <a:srgbClr val="4472C4"/>
            </a:solidFill>
          </a:ln>
        </p:spPr>
      </p:pic>
      <p:pic>
        <p:nvPicPr>
          <p:cNvPr id="5" name="Immagine 4">
            <a:extLst>
              <a:ext uri="{FF2B5EF4-FFF2-40B4-BE49-F238E27FC236}">
                <a16:creationId xmlns:a16="http://schemas.microsoft.com/office/drawing/2014/main" id="{75EFBD02-DF36-1233-31F4-1B7A6202BC64}"/>
              </a:ext>
            </a:extLst>
          </p:cNvPr>
          <p:cNvPicPr>
            <a:picLocks noChangeAspect="1"/>
          </p:cNvPicPr>
          <p:nvPr/>
        </p:nvPicPr>
        <p:blipFill>
          <a:blip r:embed="rId3"/>
          <a:stretch>
            <a:fillRect/>
          </a:stretch>
        </p:blipFill>
        <p:spPr>
          <a:xfrm>
            <a:off x="7424326" y="4115717"/>
            <a:ext cx="4489940" cy="2142754"/>
          </a:xfrm>
          <a:prstGeom prst="rect">
            <a:avLst/>
          </a:prstGeom>
          <a:ln>
            <a:solidFill>
              <a:srgbClr val="4472C4"/>
            </a:solidFill>
          </a:ln>
        </p:spPr>
      </p:pic>
      <p:sp>
        <p:nvSpPr>
          <p:cNvPr id="6" name="CasellaDiTesto 4">
            <a:extLst>
              <a:ext uri="{FF2B5EF4-FFF2-40B4-BE49-F238E27FC236}">
                <a16:creationId xmlns:a16="http://schemas.microsoft.com/office/drawing/2014/main" id="{622C0CCC-A365-C795-DBC0-EE5D899B7FCF}"/>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7" name="Rettangolo 6">
            <a:extLst>
              <a:ext uri="{FF2B5EF4-FFF2-40B4-BE49-F238E27FC236}">
                <a16:creationId xmlns:a16="http://schemas.microsoft.com/office/drawing/2014/main" id="{F95304B4-0F1B-7634-3E2E-0F2C542DECD0}"/>
              </a:ext>
            </a:extLst>
          </p:cNvPr>
          <p:cNvSpPr/>
          <p:nvPr/>
        </p:nvSpPr>
        <p:spPr>
          <a:xfrm>
            <a:off x="229771" y="1677462"/>
            <a:ext cx="4994734"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ea typeface="Times New Roman" panose="02020603050405020304" pitchFamily="18" charset="0"/>
                <a:cs typeface="Arial"/>
              </a:rPr>
              <a:t>Per completare il caricamento del certificato per l’assistito indicato, l’utente deve registrare a sistema le seguenti informazioni:</a:t>
            </a:r>
            <a:endParaRPr lang="en-US" sz="1400">
              <a:solidFill>
                <a:srgbClr val="003D69"/>
              </a:solidFill>
              <a:ea typeface="Times New Roman" panose="02020603050405020304" pitchFamily="18" charset="0"/>
              <a:cs typeface="Arial"/>
            </a:endParaRPr>
          </a:p>
          <a:p>
            <a:pPr marL="285750" indent="-342900">
              <a:lnSpc>
                <a:spcPct val="150000"/>
              </a:lnSpc>
              <a:buFont typeface="Symbol,sans-serif"/>
              <a:buChar char=""/>
            </a:pPr>
            <a:r>
              <a:rPr lang="it-IT" sz="1400" b="1" i="1">
                <a:solidFill>
                  <a:sysClr val="windowText" lastClr="000000"/>
                </a:solidFill>
                <a:ea typeface="Times New Roman" panose="02020603050405020304" pitchFamily="18" charset="0"/>
                <a:cs typeface="Arial"/>
              </a:rPr>
              <a:t>Malattia</a:t>
            </a:r>
            <a:r>
              <a:rPr lang="it-IT" sz="1400">
                <a:solidFill>
                  <a:sysClr val="windowText" lastClr="000000"/>
                </a:solidFill>
                <a:ea typeface="Times New Roman" panose="02020603050405020304" pitchFamily="18" charset="0"/>
                <a:cs typeface="Arial"/>
              </a:rPr>
              <a:t>: il campo verrà valorizzato una volta utilizzata l’icona lente. Cliccando sull'icona, si aprirà una maschera che consente di ricercare la malattia inserendo almeno 5 caratteri. Dopo aver individuato la </a:t>
            </a:r>
            <a:r>
              <a:rPr lang="it-IT" sz="1400">
                <a:solidFill>
                  <a:srgbClr val="000000"/>
                </a:solidFill>
                <a:ea typeface="Times New Roman" panose="02020603050405020304" pitchFamily="18" charset="0"/>
                <a:cs typeface="Arial"/>
              </a:rPr>
              <a:t>malattia </a:t>
            </a:r>
            <a:r>
              <a:rPr lang="it-IT" sz="1400">
                <a:solidFill>
                  <a:sysClr val="windowText" lastClr="000000"/>
                </a:solidFill>
                <a:ea typeface="Times New Roman" panose="02020603050405020304" pitchFamily="18" charset="0"/>
                <a:cs typeface="Arial"/>
              </a:rPr>
              <a:t>desiderata, è possibile selezionarla, </a:t>
            </a:r>
            <a:r>
              <a:rPr lang="it-IT" sz="1400">
                <a:solidFill>
                  <a:srgbClr val="000000"/>
                </a:solidFill>
                <a:ea typeface="Times New Roman" panose="02020603050405020304" pitchFamily="18" charset="0"/>
                <a:cs typeface="Arial"/>
              </a:rPr>
              <a:t>confermandola con </a:t>
            </a:r>
            <a:r>
              <a:rPr lang="it-IT" sz="1400">
                <a:solidFill>
                  <a:sysClr val="windowText" lastClr="000000"/>
                </a:solidFill>
                <a:ea typeface="Times New Roman" panose="02020603050405020304" pitchFamily="18" charset="0"/>
                <a:cs typeface="Arial"/>
              </a:rPr>
              <a:t>il relativo pulsante.</a:t>
            </a:r>
            <a:endParaRPr lang="en-US" sz="1400">
              <a:solidFill>
                <a:srgbClr val="003D69"/>
              </a:solidFill>
              <a:ea typeface="Times New Roman" panose="02020603050405020304" pitchFamily="18" charset="0"/>
              <a:cs typeface="Arial"/>
            </a:endParaRPr>
          </a:p>
          <a:p>
            <a:pPr marL="285750" indent="-342900">
              <a:lnSpc>
                <a:spcPct val="150000"/>
              </a:lnSpc>
              <a:buFont typeface="Symbol,sans-serif"/>
              <a:buChar char=""/>
            </a:pPr>
            <a:endParaRPr lang="it-IT" sz="1400" dirty="0">
              <a:solidFill>
                <a:srgbClr val="003D69"/>
              </a:solidFill>
              <a:ea typeface="Times New Roman" panose="02020603050405020304" pitchFamily="18" charset="0"/>
              <a:cs typeface="Arial"/>
            </a:endParaRPr>
          </a:p>
          <a:p>
            <a:pPr>
              <a:lnSpc>
                <a:spcPct val="150000"/>
              </a:lnSpc>
            </a:pPr>
            <a:r>
              <a:rPr lang="it-IT" sz="1400">
                <a:solidFill>
                  <a:sysClr val="windowText" lastClr="000000"/>
                </a:solidFill>
                <a:ea typeface="Times New Roman" panose="02020603050405020304" pitchFamily="18" charset="0"/>
                <a:cs typeface="Arial"/>
              </a:rPr>
              <a:t>Nella slide successiva il dettaglio della </a:t>
            </a:r>
            <a:r>
              <a:rPr lang="it-IT" sz="1400">
                <a:solidFill>
                  <a:srgbClr val="000000"/>
                </a:solidFill>
                <a:ea typeface="Times New Roman" panose="02020603050405020304" pitchFamily="18" charset="0"/>
                <a:cs typeface="Arial"/>
              </a:rPr>
              <a:t>maschera.</a:t>
            </a:r>
            <a:endParaRPr lang="en-US" sz="1400">
              <a:solidFill>
                <a:srgbClr val="003D69"/>
              </a:solidFill>
              <a:ea typeface="Times New Roman" panose="02020603050405020304" pitchFamily="18" charset="0"/>
              <a:cs typeface="Arial"/>
            </a:endParaRPr>
          </a:p>
        </p:txBody>
      </p:sp>
      <p:sp>
        <p:nvSpPr>
          <p:cNvPr id="8" name="Rettangolo 7">
            <a:extLst>
              <a:ext uri="{FF2B5EF4-FFF2-40B4-BE49-F238E27FC236}">
                <a16:creationId xmlns:a16="http://schemas.microsoft.com/office/drawing/2014/main" id="{835F4B7B-53D5-6095-887A-E8B4ECE0BB8C}"/>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8/17</a:t>
            </a:r>
          </a:p>
        </p:txBody>
      </p:sp>
    </p:spTree>
    <p:extLst>
      <p:ext uri="{BB962C8B-B14F-4D97-AF65-F5344CB8AC3E}">
        <p14:creationId xmlns:p14="http://schemas.microsoft.com/office/powerpoint/2010/main" val="38141449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2B041B8B-6CF7-44C7-8EDB-109B5B1A2042}"/>
              </a:ext>
            </a:extLst>
          </p:cNvPr>
          <p:cNvPicPr>
            <a:picLocks noChangeAspect="1"/>
          </p:cNvPicPr>
          <p:nvPr/>
        </p:nvPicPr>
        <p:blipFill>
          <a:blip r:embed="rId2"/>
          <a:stretch>
            <a:fillRect/>
          </a:stretch>
        </p:blipFill>
        <p:spPr>
          <a:xfrm>
            <a:off x="4923976" y="1671450"/>
            <a:ext cx="7007039" cy="2659718"/>
          </a:xfrm>
          <a:prstGeom prst="rect">
            <a:avLst/>
          </a:prstGeom>
          <a:ln>
            <a:solidFill>
              <a:srgbClr val="4472C4"/>
            </a:solidFill>
          </a:ln>
        </p:spPr>
      </p:pic>
      <p:sp>
        <p:nvSpPr>
          <p:cNvPr id="4" name="CasellaDiTesto 4">
            <a:extLst>
              <a:ext uri="{FF2B5EF4-FFF2-40B4-BE49-F238E27FC236}">
                <a16:creationId xmlns:a16="http://schemas.microsoft.com/office/drawing/2014/main" id="{5668727F-CF11-2603-2095-F02818AD95EF}"/>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6" name="Rettangolo 5">
            <a:extLst>
              <a:ext uri="{FF2B5EF4-FFF2-40B4-BE49-F238E27FC236}">
                <a16:creationId xmlns:a16="http://schemas.microsoft.com/office/drawing/2014/main" id="{6563DB54-65EB-9CA0-9353-A7575279EBB9}"/>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9/17</a:t>
            </a:r>
          </a:p>
        </p:txBody>
      </p:sp>
      <p:sp>
        <p:nvSpPr>
          <p:cNvPr id="7" name="Rettangolo 6">
            <a:extLst>
              <a:ext uri="{FF2B5EF4-FFF2-40B4-BE49-F238E27FC236}">
                <a16:creationId xmlns:a16="http://schemas.microsoft.com/office/drawing/2014/main" id="{747C4AEE-10DA-9C95-34A5-AC7413AF1565}"/>
              </a:ext>
            </a:extLst>
          </p:cNvPr>
          <p:cNvSpPr/>
          <p:nvPr/>
        </p:nvSpPr>
        <p:spPr>
          <a:xfrm>
            <a:off x="214622" y="1677482"/>
            <a:ext cx="4389617"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Calibri" panose="020F0502020204030204" pitchFamily="34" charset="0"/>
              </a:rPr>
              <a:t>La maschera permetterà di visualizzare informazioni sulla malattia, come la </a:t>
            </a:r>
            <a:r>
              <a:rPr lang="it-IT" sz="1400" b="1">
                <a:solidFill>
                  <a:sysClr val="windowText" lastClr="000000"/>
                </a:solidFill>
                <a:cs typeface="Calibri" panose="020F0502020204030204" pitchFamily="34" charset="0"/>
              </a:rPr>
              <a:t>Descrizione</a:t>
            </a:r>
            <a:r>
              <a:rPr lang="it-IT" sz="1400">
                <a:solidFill>
                  <a:sysClr val="windowText" lastClr="000000"/>
                </a:solidFill>
                <a:cs typeface="Calibri" panose="020F0502020204030204" pitchFamily="34" charset="0"/>
              </a:rPr>
              <a:t>, il </a:t>
            </a:r>
            <a:r>
              <a:rPr lang="it-IT" sz="1400" b="1">
                <a:solidFill>
                  <a:sysClr val="windowText" lastClr="000000"/>
                </a:solidFill>
                <a:cs typeface="Calibri" panose="020F0502020204030204" pitchFamily="34" charset="0"/>
              </a:rPr>
              <a:t>Codice ICD9</a:t>
            </a:r>
            <a:r>
              <a:rPr lang="it-IT" sz="1400">
                <a:solidFill>
                  <a:sysClr val="windowText" lastClr="000000"/>
                </a:solidFill>
                <a:cs typeface="Calibri" panose="020F0502020204030204" pitchFamily="34" charset="0"/>
              </a:rPr>
              <a:t>, il </a:t>
            </a:r>
            <a:r>
              <a:rPr lang="it-IT" sz="1400" b="1">
                <a:solidFill>
                  <a:sysClr val="windowText" lastClr="000000"/>
                </a:solidFill>
                <a:cs typeface="Calibri" panose="020F0502020204030204" pitchFamily="34" charset="0"/>
              </a:rPr>
              <a:t>Codice ORPHA</a:t>
            </a:r>
            <a:r>
              <a:rPr lang="it-IT" sz="1400">
                <a:solidFill>
                  <a:sysClr val="windowText" lastClr="000000"/>
                </a:solidFill>
                <a:cs typeface="Calibri" panose="020F0502020204030204" pitchFamily="34" charset="0"/>
              </a:rPr>
              <a:t>, il </a:t>
            </a:r>
            <a:r>
              <a:rPr lang="it-IT" sz="1400" b="1">
                <a:solidFill>
                  <a:sysClr val="windowText" lastClr="000000"/>
                </a:solidFill>
                <a:cs typeface="Calibri" panose="020F0502020204030204" pitchFamily="34" charset="0"/>
              </a:rPr>
              <a:t>numero massimo di occorrenze di rinnovo</a:t>
            </a:r>
            <a:r>
              <a:rPr lang="it-IT" sz="1400">
                <a:solidFill>
                  <a:sysClr val="windowText" lastClr="000000"/>
                </a:solidFill>
                <a:cs typeface="Calibri" panose="020F0502020204030204" pitchFamily="34" charset="0"/>
              </a:rPr>
              <a:t>, la </a:t>
            </a:r>
            <a:r>
              <a:rPr lang="it-IT" sz="1400" b="1">
                <a:solidFill>
                  <a:sysClr val="windowText" lastClr="000000"/>
                </a:solidFill>
                <a:cs typeface="Calibri" panose="020F0502020204030204" pitchFamily="34" charset="0"/>
              </a:rPr>
              <a:t>durata del certificato in mesi </a:t>
            </a:r>
            <a:r>
              <a:rPr lang="it-IT" sz="1400">
                <a:solidFill>
                  <a:sysClr val="windowText" lastClr="000000"/>
                </a:solidFill>
                <a:cs typeface="Calibri" panose="020F0502020204030204" pitchFamily="34" charset="0"/>
              </a:rPr>
              <a:t>e la </a:t>
            </a:r>
            <a:r>
              <a:rPr lang="it-IT" sz="1400" b="1">
                <a:solidFill>
                  <a:sysClr val="windowText" lastClr="000000"/>
                </a:solidFill>
                <a:cs typeface="Calibri" panose="020F0502020204030204" pitchFamily="34" charset="0"/>
              </a:rPr>
              <a:t>rete di appartenenza</a:t>
            </a:r>
            <a:r>
              <a:rPr lang="it-IT" sz="1400">
                <a:solidFill>
                  <a:sysClr val="windowText" lastClr="000000"/>
                </a:solidFill>
                <a:cs typeface="Calibri" panose="020F0502020204030204" pitchFamily="34" charset="0"/>
              </a:rPr>
              <a:t>. </a:t>
            </a:r>
            <a:br>
              <a:rPr lang="it-IT" sz="1400">
                <a:solidFill>
                  <a:sysClr val="windowText" lastClr="000000"/>
                </a:solidFill>
                <a:cs typeface="Calibri" panose="020F0502020204030204" pitchFamily="34" charset="0"/>
              </a:rPr>
            </a:br>
            <a:r>
              <a:rPr lang="it-IT" sz="1400">
                <a:solidFill>
                  <a:sysClr val="windowText" lastClr="000000"/>
                </a:solidFill>
                <a:cs typeface="Calibri" panose="020F0502020204030204" pitchFamily="34" charset="0"/>
              </a:rPr>
              <a:t>Se la malattia è quella interessata, si utilizza il bottone </a:t>
            </a:r>
            <a:r>
              <a:rPr lang="it-IT" sz="1400" b="1">
                <a:solidFill>
                  <a:srgbClr val="012B51"/>
                </a:solidFill>
                <a:cs typeface="Calibri" panose="020F0502020204030204" pitchFamily="34" charset="0"/>
              </a:rPr>
              <a:t>'Conferma</a:t>
            </a:r>
            <a:r>
              <a:rPr lang="it-IT" sz="1400">
                <a:solidFill>
                  <a:sysClr val="windowText" lastClr="000000"/>
                </a:solidFill>
                <a:cs typeface="Calibri" panose="020F0502020204030204" pitchFamily="34" charset="0"/>
              </a:rPr>
              <a:t>’, in questo modo il campo 'Malattia' sarà valorizzato automaticamente.</a:t>
            </a:r>
          </a:p>
        </p:txBody>
      </p:sp>
    </p:spTree>
    <p:extLst>
      <p:ext uri="{BB962C8B-B14F-4D97-AF65-F5344CB8AC3E}">
        <p14:creationId xmlns:p14="http://schemas.microsoft.com/office/powerpoint/2010/main" val="14797465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5DE69696-83D2-10A2-8CC4-BEFAFAC5C478}"/>
              </a:ext>
            </a:extLst>
          </p:cNvPr>
          <p:cNvPicPr>
            <a:picLocks noChangeAspect="1"/>
          </p:cNvPicPr>
          <p:nvPr/>
        </p:nvPicPr>
        <p:blipFill>
          <a:blip r:embed="rId2"/>
          <a:stretch>
            <a:fillRect/>
          </a:stretch>
        </p:blipFill>
        <p:spPr>
          <a:xfrm>
            <a:off x="6678706" y="1707357"/>
            <a:ext cx="5255559" cy="2423553"/>
          </a:xfrm>
          <a:prstGeom prst="rect">
            <a:avLst/>
          </a:prstGeom>
          <a:ln>
            <a:solidFill>
              <a:srgbClr val="4472C4"/>
            </a:solidFill>
          </a:ln>
        </p:spPr>
      </p:pic>
      <p:sp>
        <p:nvSpPr>
          <p:cNvPr id="5" name="CasellaDiTesto 4">
            <a:extLst>
              <a:ext uri="{FF2B5EF4-FFF2-40B4-BE49-F238E27FC236}">
                <a16:creationId xmlns:a16="http://schemas.microsoft.com/office/drawing/2014/main" id="{607E7BFE-7EC8-CEDC-3F1A-BCAC780086F0}"/>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6" name="Rettangolo 5">
            <a:extLst>
              <a:ext uri="{FF2B5EF4-FFF2-40B4-BE49-F238E27FC236}">
                <a16:creationId xmlns:a16="http://schemas.microsoft.com/office/drawing/2014/main" id="{D27C8E90-5BDC-D0D7-4B73-240C914A8852}"/>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10/17</a:t>
            </a:r>
          </a:p>
        </p:txBody>
      </p:sp>
      <p:sp>
        <p:nvSpPr>
          <p:cNvPr id="7" name="Rettangolo 6">
            <a:extLst>
              <a:ext uri="{FF2B5EF4-FFF2-40B4-BE49-F238E27FC236}">
                <a16:creationId xmlns:a16="http://schemas.microsoft.com/office/drawing/2014/main" id="{DD0697A4-02F8-E931-D0C5-B1292062BF2C}"/>
              </a:ext>
            </a:extLst>
          </p:cNvPr>
          <p:cNvSpPr/>
          <p:nvPr/>
        </p:nvSpPr>
        <p:spPr>
          <a:xfrm>
            <a:off x="214622" y="1707962"/>
            <a:ext cx="6218417"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a:t>
            </a:r>
            <a:endParaRPr lang="en-US" sz="1400">
              <a:solidFill>
                <a:srgbClr val="003D69"/>
              </a:solidFill>
              <a:cs typeface="Arial"/>
            </a:endParaRPr>
          </a:p>
          <a:p>
            <a:pPr marL="285750" indent="-342900">
              <a:lnSpc>
                <a:spcPct val="150000"/>
              </a:lnSpc>
              <a:buFont typeface="Symbol,sans-serif"/>
              <a:buChar char=""/>
            </a:pPr>
            <a:r>
              <a:rPr lang="it-IT" sz="1400" b="1" i="1" dirty="0">
                <a:solidFill>
                  <a:sysClr val="windowText" lastClr="000000"/>
                </a:solidFill>
                <a:cs typeface="Arial"/>
              </a:rPr>
              <a:t>Usa dietetici:</a:t>
            </a:r>
            <a:r>
              <a:rPr lang="it-IT" sz="1400" b="1" dirty="0">
                <a:solidFill>
                  <a:srgbClr val="0070C0"/>
                </a:solidFill>
                <a:cs typeface="Arial"/>
              </a:rPr>
              <a:t> </a:t>
            </a:r>
            <a:r>
              <a:rPr lang="it-IT" sz="1400" dirty="0">
                <a:solidFill>
                  <a:sysClr val="windowText" lastClr="000000"/>
                </a:solidFill>
                <a:cs typeface="Arial"/>
              </a:rPr>
              <a:t>si utilizza il radio </a:t>
            </a:r>
            <a:r>
              <a:rPr lang="it-IT" sz="1400" dirty="0" err="1">
                <a:solidFill>
                  <a:sysClr val="windowText" lastClr="000000"/>
                </a:solidFill>
                <a:cs typeface="Arial"/>
              </a:rPr>
              <a:t>button</a:t>
            </a:r>
            <a:r>
              <a:rPr lang="it-IT" sz="1400" dirty="0">
                <a:solidFill>
                  <a:sysClr val="windowText" lastClr="000000"/>
                </a:solidFill>
                <a:cs typeface="Arial"/>
              </a:rPr>
              <a:t>, elemento di input per consentire all'utente di selezionare una sola opzione da un insieme di opzioni mutuamente esclusive.</a:t>
            </a:r>
            <a:endParaRPr lang="en-US" sz="1400" dirty="0">
              <a:solidFill>
                <a:sysClr val="windowText" lastClr="000000"/>
              </a:solidFill>
              <a:cs typeface="Arial"/>
            </a:endParaRPr>
          </a:p>
          <a:p>
            <a:pPr marL="285750" indent="-342900">
              <a:lnSpc>
                <a:spcPct val="150000"/>
              </a:lnSpc>
              <a:buFont typeface="Symbol,sans-serif"/>
              <a:buChar char=""/>
            </a:pPr>
            <a:r>
              <a:rPr lang="it-IT" sz="1400" b="1" i="1" dirty="0">
                <a:solidFill>
                  <a:sysClr val="windowText" lastClr="000000"/>
                </a:solidFill>
                <a:cs typeface="Arial"/>
              </a:rPr>
              <a:t>Usa farmaco orfano: </a:t>
            </a:r>
            <a:r>
              <a:rPr lang="it-IT" sz="1400" dirty="0">
                <a:solidFill>
                  <a:sysClr val="windowText" lastClr="000000"/>
                </a:solidFill>
                <a:cs typeface="Arial"/>
              </a:rPr>
              <a:t>analogamente al caso precedente, si utilizza il radio </a:t>
            </a:r>
            <a:r>
              <a:rPr lang="it-IT" sz="1400" dirty="0" err="1">
                <a:solidFill>
                  <a:sysClr val="windowText" lastClr="000000"/>
                </a:solidFill>
                <a:cs typeface="Arial"/>
              </a:rPr>
              <a:t>button</a:t>
            </a:r>
            <a:r>
              <a:rPr lang="it-IT" sz="1400" dirty="0">
                <a:solidFill>
                  <a:sysClr val="windowText" lastClr="000000"/>
                </a:solidFill>
                <a:cs typeface="Arial"/>
              </a:rPr>
              <a:t> per permettere all'utente di selezionare tra "SI" o "NO". Se l'utente seleziona "SI", una casella di testo viene abilitata per l'inserimento del nome del farmaco orfano.</a:t>
            </a:r>
            <a:endParaRPr lang="en-US" sz="1400" dirty="0">
              <a:solidFill>
                <a:sysClr val="windowText" lastClr="000000"/>
              </a:solidFill>
              <a:cs typeface="Arial"/>
            </a:endParaRPr>
          </a:p>
          <a:p>
            <a:pPr marL="285750" indent="-342900">
              <a:lnSpc>
                <a:spcPct val="150000"/>
              </a:lnSpc>
              <a:buFont typeface="Symbol,sans-serif"/>
              <a:buChar char=""/>
            </a:pPr>
            <a:r>
              <a:rPr lang="it-IT" sz="1400" b="1" i="1">
                <a:solidFill>
                  <a:sysClr val="windowText" lastClr="000000"/>
                </a:solidFill>
                <a:cs typeface="Arial"/>
              </a:rPr>
              <a:t>Nome farmaco: </a:t>
            </a:r>
            <a:r>
              <a:rPr lang="it-IT" sz="1400">
                <a:solidFill>
                  <a:sysClr val="windowText" lastClr="000000"/>
                </a:solidFill>
                <a:cs typeface="Arial"/>
              </a:rPr>
              <a:t>casella di testo abilitata per inserire il nome del farmaco specifico nel caso di usa farmaco orfano "SI".</a:t>
            </a:r>
            <a:endParaRPr lang="en-US" sz="1400">
              <a:solidFill>
                <a:srgbClr val="003D69"/>
              </a:solidFill>
              <a:cs typeface="Arial"/>
            </a:endParaRPr>
          </a:p>
          <a:p>
            <a:pPr marL="285750" indent="-342900">
              <a:lnSpc>
                <a:spcPct val="150000"/>
              </a:lnSpc>
              <a:buFont typeface="Symbol,sans-serif"/>
              <a:buChar char=""/>
            </a:pPr>
            <a:r>
              <a:rPr lang="it-IT" sz="1400" b="1" i="1" dirty="0">
                <a:solidFill>
                  <a:sysClr val="windowText" lastClr="000000"/>
                </a:solidFill>
                <a:cs typeface="Arial"/>
              </a:rPr>
              <a:t>Usa dispositivi medici: </a:t>
            </a:r>
            <a:r>
              <a:rPr lang="it-IT" sz="1400" dirty="0">
                <a:solidFill>
                  <a:sysClr val="windowText" lastClr="000000"/>
                </a:solidFill>
                <a:cs typeface="Arial"/>
              </a:rPr>
              <a:t>si utilizza il radio </a:t>
            </a:r>
            <a:r>
              <a:rPr lang="it-IT" sz="1400" dirty="0" err="1">
                <a:solidFill>
                  <a:sysClr val="windowText" lastClr="000000"/>
                </a:solidFill>
                <a:cs typeface="Arial"/>
              </a:rPr>
              <a:t>button</a:t>
            </a:r>
            <a:r>
              <a:rPr lang="it-IT" sz="1400" dirty="0">
                <a:solidFill>
                  <a:sysClr val="windowText" lastClr="000000"/>
                </a:solidFill>
                <a:cs typeface="Arial"/>
              </a:rPr>
              <a:t>, per opzioni mutuamente esclusive.</a:t>
            </a:r>
            <a:endParaRPr lang="en-US" sz="1400" dirty="0">
              <a:solidFill>
                <a:sysClr val="windowText" lastClr="000000"/>
              </a:solidFill>
              <a:cs typeface="Arial"/>
            </a:endParaRPr>
          </a:p>
          <a:p>
            <a:pPr marL="285750" indent="-342900">
              <a:lnSpc>
                <a:spcPct val="150000"/>
              </a:lnSpc>
              <a:buFont typeface="Symbol,sans-serif"/>
              <a:buChar char=""/>
            </a:pPr>
            <a:r>
              <a:rPr lang="it-IT" sz="1400" b="1" i="1" dirty="0">
                <a:solidFill>
                  <a:sysClr val="windowText" lastClr="000000"/>
                </a:solidFill>
                <a:cs typeface="Arial"/>
              </a:rPr>
              <a:t>Usa altri prodotti: </a:t>
            </a:r>
            <a:r>
              <a:rPr lang="it-IT" sz="1400" dirty="0">
                <a:solidFill>
                  <a:sysClr val="windowText" lastClr="000000"/>
                </a:solidFill>
                <a:cs typeface="Arial"/>
              </a:rPr>
              <a:t>si utilizza la casella di testo per consentire all'utente di inserire manualmente l'utilizzo di eventuali alte </a:t>
            </a:r>
            <a:r>
              <a:rPr lang="it-IT" sz="1400">
                <a:solidFill>
                  <a:sysClr val="windowText" lastClr="000000"/>
                </a:solidFill>
                <a:cs typeface="Arial"/>
              </a:rPr>
              <a:t>informazioni.</a:t>
            </a:r>
            <a:endParaRPr lang="it-IT"/>
          </a:p>
        </p:txBody>
      </p:sp>
    </p:spTree>
    <p:extLst>
      <p:ext uri="{BB962C8B-B14F-4D97-AF65-F5344CB8AC3E}">
        <p14:creationId xmlns:p14="http://schemas.microsoft.com/office/powerpoint/2010/main" val="16534908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2B3FC740-7E26-408F-B59C-131278FA4FF5}"/>
              </a:ext>
            </a:extLst>
          </p:cNvPr>
          <p:cNvPicPr>
            <a:picLocks noChangeAspect="1"/>
          </p:cNvPicPr>
          <p:nvPr/>
        </p:nvPicPr>
        <p:blipFill>
          <a:blip r:embed="rId2"/>
          <a:stretch>
            <a:fillRect/>
          </a:stretch>
        </p:blipFill>
        <p:spPr>
          <a:xfrm>
            <a:off x="5482366" y="1709776"/>
            <a:ext cx="6409765" cy="2838861"/>
          </a:xfrm>
          <a:prstGeom prst="rect">
            <a:avLst/>
          </a:prstGeom>
          <a:ln>
            <a:solidFill>
              <a:srgbClr val="4472C4"/>
            </a:solidFill>
          </a:ln>
        </p:spPr>
      </p:pic>
      <p:sp>
        <p:nvSpPr>
          <p:cNvPr id="5" name="CasellaDiTesto 4">
            <a:extLst>
              <a:ext uri="{FF2B5EF4-FFF2-40B4-BE49-F238E27FC236}">
                <a16:creationId xmlns:a16="http://schemas.microsoft.com/office/drawing/2014/main" id="{F39558DD-35C1-4C01-D07E-4CF5DD07B0C1}"/>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6" name="Rettangolo 5">
            <a:extLst>
              <a:ext uri="{FF2B5EF4-FFF2-40B4-BE49-F238E27FC236}">
                <a16:creationId xmlns:a16="http://schemas.microsoft.com/office/drawing/2014/main" id="{3868C631-1015-9AEF-94A5-43BDA6F9CEE7}"/>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11/17</a:t>
            </a:r>
          </a:p>
        </p:txBody>
      </p:sp>
      <p:sp>
        <p:nvSpPr>
          <p:cNvPr id="7" name="Rettangolo 6">
            <a:extLst>
              <a:ext uri="{FF2B5EF4-FFF2-40B4-BE49-F238E27FC236}">
                <a16:creationId xmlns:a16="http://schemas.microsoft.com/office/drawing/2014/main" id="{EDFC9109-668C-F5A3-5A07-61DF023C9848}"/>
              </a:ext>
            </a:extLst>
          </p:cNvPr>
          <p:cNvSpPr/>
          <p:nvPr/>
        </p:nvSpPr>
        <p:spPr>
          <a:xfrm>
            <a:off x="214622" y="1707962"/>
            <a:ext cx="4968737" cy="328404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 </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Codice Esenzione: </a:t>
            </a:r>
            <a:r>
              <a:rPr lang="it-IT" sz="1400">
                <a:solidFill>
                  <a:sysClr val="windowText" lastClr="000000"/>
                </a:solidFill>
                <a:cs typeface="Arial"/>
              </a:rPr>
              <a:t>mediante la malattia precedentemente inserita dall’utente, il sistema compila automaticamente il codice esenzione relativo.</a:t>
            </a:r>
            <a:endParaRPr lang="en-US" sz="1400">
              <a:solidFill>
                <a:srgbClr val="003D69"/>
              </a:solidFill>
              <a:cs typeface="Arial"/>
            </a:endParaRPr>
          </a:p>
          <a:p>
            <a:pPr>
              <a:lnSpc>
                <a:spcPct val="150000"/>
              </a:lnSpc>
            </a:pPr>
            <a:endParaRPr lang="it-IT" sz="1400" dirty="0">
              <a:solidFill>
                <a:srgbClr val="003D69"/>
              </a:solidFill>
              <a:cs typeface="Arial"/>
            </a:endParaRPr>
          </a:p>
          <a:p>
            <a:pPr marL="342900" indent="-342900">
              <a:lnSpc>
                <a:spcPct val="150000"/>
              </a:lnSpc>
              <a:buFont typeface="Symbol,sans-serif"/>
              <a:buChar char=""/>
            </a:pPr>
            <a:r>
              <a:rPr lang="it-IT" sz="1400" b="1" i="1">
                <a:solidFill>
                  <a:sysClr val="windowText" lastClr="000000"/>
                </a:solidFill>
                <a:cs typeface="Arial"/>
              </a:rPr>
              <a:t>Malattia di Riferimento: </a:t>
            </a:r>
            <a:r>
              <a:rPr lang="it-IT" sz="1400">
                <a:solidFill>
                  <a:sysClr val="windowText" lastClr="000000"/>
                </a:solidFill>
                <a:cs typeface="Arial"/>
              </a:rPr>
              <a:t>mediante la malattia precedentemente inserita dall’utente, il sistema compila automaticamente la malattia di riferimento relativa.</a:t>
            </a:r>
            <a:endParaRPr lang="en-US" sz="1400">
              <a:solidFill>
                <a:srgbClr val="003D69"/>
              </a:solidFill>
              <a:cs typeface="Arial"/>
            </a:endParaRPr>
          </a:p>
        </p:txBody>
      </p:sp>
    </p:spTree>
    <p:extLst>
      <p:ext uri="{BB962C8B-B14F-4D97-AF65-F5344CB8AC3E}">
        <p14:creationId xmlns:p14="http://schemas.microsoft.com/office/powerpoint/2010/main" val="2330758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148DC9DF-00A3-E00F-3E03-16245975830D}"/>
              </a:ext>
            </a:extLst>
          </p:cNvPr>
          <p:cNvPicPr>
            <a:picLocks noChangeAspect="1"/>
          </p:cNvPicPr>
          <p:nvPr/>
        </p:nvPicPr>
        <p:blipFill>
          <a:blip r:embed="rId2"/>
          <a:stretch>
            <a:fillRect/>
          </a:stretch>
        </p:blipFill>
        <p:spPr>
          <a:xfrm>
            <a:off x="6219265" y="1705608"/>
            <a:ext cx="5737412" cy="2628755"/>
          </a:xfrm>
          <a:prstGeom prst="rect">
            <a:avLst/>
          </a:prstGeom>
          <a:ln>
            <a:solidFill>
              <a:srgbClr val="4472C4"/>
            </a:solidFill>
          </a:ln>
        </p:spPr>
      </p:pic>
      <p:sp>
        <p:nvSpPr>
          <p:cNvPr id="5" name="CasellaDiTesto 4">
            <a:extLst>
              <a:ext uri="{FF2B5EF4-FFF2-40B4-BE49-F238E27FC236}">
                <a16:creationId xmlns:a16="http://schemas.microsoft.com/office/drawing/2014/main" id="{6D622FC7-5807-077F-40D7-3284DC62FBED}"/>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6" name="Rettangolo 5">
            <a:extLst>
              <a:ext uri="{FF2B5EF4-FFF2-40B4-BE49-F238E27FC236}">
                <a16:creationId xmlns:a16="http://schemas.microsoft.com/office/drawing/2014/main" id="{22762819-EE36-D1BA-2A6C-833F2BC487F5}"/>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12/17</a:t>
            </a:r>
          </a:p>
        </p:txBody>
      </p:sp>
      <p:sp>
        <p:nvSpPr>
          <p:cNvPr id="7" name="Rettangolo 6">
            <a:extLst>
              <a:ext uri="{FF2B5EF4-FFF2-40B4-BE49-F238E27FC236}">
                <a16:creationId xmlns:a16="http://schemas.microsoft.com/office/drawing/2014/main" id="{802963A2-D9C4-78B2-BAB5-1A5753FFEBAB}"/>
              </a:ext>
            </a:extLst>
          </p:cNvPr>
          <p:cNvSpPr/>
          <p:nvPr/>
        </p:nvSpPr>
        <p:spPr>
          <a:xfrm>
            <a:off x="214622" y="1707962"/>
            <a:ext cx="5771377"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Primo Centro che ha effettuato la diagnosi: </a:t>
            </a:r>
            <a:r>
              <a:rPr lang="it-IT" sz="1400">
                <a:solidFill>
                  <a:sysClr val="windowText" lastClr="000000"/>
                </a:solidFill>
                <a:cs typeface="Arial"/>
              </a:rPr>
              <a:t>si inserisce mediante una casella di testo per indicare il nome del primo centro medico che ha effettuato la diagnosi della malattia</a:t>
            </a:r>
            <a:endParaRPr lang="en-US" sz="1400">
              <a:solidFill>
                <a:srgbClr val="003D69"/>
              </a:solidFill>
              <a:cs typeface="Arial"/>
            </a:endParaRPr>
          </a:p>
          <a:p>
            <a:pPr marL="285750" indent="-342900">
              <a:lnSpc>
                <a:spcPct val="150000"/>
              </a:lnSpc>
              <a:buFont typeface="Symbol,sans-serif"/>
              <a:buChar char=""/>
            </a:pPr>
            <a:r>
              <a:rPr lang="it-IT" sz="1400" b="1" i="1">
                <a:solidFill>
                  <a:srgbClr val="000000"/>
                </a:solidFill>
                <a:cs typeface="Arial"/>
              </a:rPr>
              <a:t>Data esordio malattia</a:t>
            </a:r>
            <a:r>
              <a:rPr lang="it-IT" sz="1400">
                <a:solidFill>
                  <a:srgbClr val="000000"/>
                </a:solidFill>
                <a:cs typeface="Arial"/>
              </a:rPr>
              <a:t>: utilizzando il selettore delle date, l'utente può inserire la data in termini di mese/anno dell'esordio della malattia</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Data diagnosi: </a:t>
            </a:r>
            <a:r>
              <a:rPr lang="it-IT" sz="1400">
                <a:solidFill>
                  <a:sysClr val="windowText" lastClr="000000"/>
                </a:solidFill>
                <a:cs typeface="Arial"/>
              </a:rPr>
              <a:t>mediante il selettore delle date, l'utente può inserire la data della diagnosi della malattia in termini di giorno/mese/anno</a:t>
            </a:r>
            <a:endParaRPr lang="en-US" sz="1400">
              <a:solidFill>
                <a:srgbClr val="003D69"/>
              </a:solidFill>
              <a:cs typeface="Arial"/>
            </a:endParaRPr>
          </a:p>
          <a:p>
            <a:pPr marL="285750" indent="-342900">
              <a:lnSpc>
                <a:spcPct val="150000"/>
              </a:lnSpc>
              <a:buFont typeface="Symbol,sans-serif"/>
              <a:buChar char=""/>
            </a:pPr>
            <a:r>
              <a:rPr lang="it-IT" sz="1400" b="1" i="1" dirty="0">
                <a:solidFill>
                  <a:sysClr val="windowText" lastClr="000000"/>
                </a:solidFill>
                <a:cs typeface="Arial"/>
              </a:rPr>
              <a:t>Fonte dati esordio: </a:t>
            </a:r>
            <a:r>
              <a:rPr lang="it-IT" sz="1400" dirty="0">
                <a:solidFill>
                  <a:sysClr val="windowText" lastClr="000000"/>
                </a:solidFill>
                <a:cs typeface="Arial"/>
              </a:rPr>
              <a:t>si utilizza la casella di </a:t>
            </a:r>
            <a:r>
              <a:rPr lang="it-IT" sz="1400" dirty="0" err="1">
                <a:solidFill>
                  <a:sysClr val="windowText" lastClr="000000"/>
                </a:solidFill>
                <a:cs typeface="Arial"/>
              </a:rPr>
              <a:t>checkbox</a:t>
            </a:r>
            <a:r>
              <a:rPr lang="it-IT" sz="1400" dirty="0">
                <a:solidFill>
                  <a:sysClr val="windowText" lastClr="000000"/>
                </a:solidFill>
                <a:cs typeface="Arial"/>
              </a:rPr>
              <a:t> per specificare la fonte attraverso cui sono stati ricevuti i dati sull'esordio. L'utente può selezionare tra le opzioni "Riferiti dal paziente" o "Da documentazione " oppure selezionarle entrambe.</a:t>
            </a:r>
            <a:endParaRPr lang="en-US" dirty="0" err="1">
              <a:solidFill>
                <a:sysClr val="windowText" lastClr="000000"/>
              </a:solidFill>
            </a:endParaRPr>
          </a:p>
        </p:txBody>
      </p:sp>
    </p:spTree>
    <p:extLst>
      <p:ext uri="{BB962C8B-B14F-4D97-AF65-F5344CB8AC3E}">
        <p14:creationId xmlns:p14="http://schemas.microsoft.com/office/powerpoint/2010/main" val="5651487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4F49F2C0-78AA-5654-9D36-D8C1044386DE}"/>
              </a:ext>
            </a:extLst>
          </p:cNvPr>
          <p:cNvPicPr>
            <a:picLocks noChangeAspect="1"/>
          </p:cNvPicPr>
          <p:nvPr/>
        </p:nvPicPr>
        <p:blipFill>
          <a:blip r:embed="rId2"/>
          <a:stretch>
            <a:fillRect/>
          </a:stretch>
        </p:blipFill>
        <p:spPr>
          <a:xfrm>
            <a:off x="6477000" y="1521272"/>
            <a:ext cx="5524501" cy="2448341"/>
          </a:xfrm>
          <a:prstGeom prst="rect">
            <a:avLst/>
          </a:prstGeom>
          <a:ln>
            <a:solidFill>
              <a:srgbClr val="4472C4"/>
            </a:solidFill>
          </a:ln>
        </p:spPr>
      </p:pic>
      <p:sp>
        <p:nvSpPr>
          <p:cNvPr id="5" name="CasellaDiTesto 4">
            <a:extLst>
              <a:ext uri="{FF2B5EF4-FFF2-40B4-BE49-F238E27FC236}">
                <a16:creationId xmlns:a16="http://schemas.microsoft.com/office/drawing/2014/main" id="{C5262FB2-1202-ED34-BD23-19532B840247}"/>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6" name="Rettangolo 5">
            <a:extLst>
              <a:ext uri="{FF2B5EF4-FFF2-40B4-BE49-F238E27FC236}">
                <a16:creationId xmlns:a16="http://schemas.microsoft.com/office/drawing/2014/main" id="{ADFFC992-4BB9-4246-CC04-D19CE82A5D02}"/>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13/17</a:t>
            </a:r>
          </a:p>
        </p:txBody>
      </p:sp>
      <p:sp>
        <p:nvSpPr>
          <p:cNvPr id="7" name="Rettangolo 6">
            <a:extLst>
              <a:ext uri="{FF2B5EF4-FFF2-40B4-BE49-F238E27FC236}">
                <a16:creationId xmlns:a16="http://schemas.microsoft.com/office/drawing/2014/main" id="{9AF58C84-3B78-9BD3-52DA-2314F469CBC3}"/>
              </a:ext>
            </a:extLst>
          </p:cNvPr>
          <p:cNvSpPr/>
          <p:nvPr/>
        </p:nvSpPr>
        <p:spPr>
          <a:xfrm>
            <a:off x="214622" y="1514922"/>
            <a:ext cx="6066017" cy="5223033"/>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a:t>
            </a:r>
            <a:endParaRPr lang="en-US" sz="1400">
              <a:solidFill>
                <a:srgbClr val="003D69"/>
              </a:solidFill>
              <a:cs typeface="Arial"/>
            </a:endParaRPr>
          </a:p>
          <a:p>
            <a:pPr marL="285750" indent="-285750">
              <a:lnSpc>
                <a:spcPct val="150000"/>
              </a:lnSpc>
              <a:buFont typeface="Arial,Sans-Serif"/>
              <a:buChar char="•"/>
            </a:pPr>
            <a:r>
              <a:rPr lang="it-IT" sz="1400" b="1" i="1" dirty="0">
                <a:solidFill>
                  <a:sysClr val="windowText" lastClr="000000"/>
                </a:solidFill>
                <a:cs typeface="Arial"/>
              </a:rPr>
              <a:t>Dati medico certificatore:</a:t>
            </a:r>
            <a:br>
              <a:rPr lang="it-IT" sz="1400" b="1" i="1" dirty="0">
                <a:solidFill>
                  <a:sysClr val="windowText" lastClr="000000"/>
                </a:solidFill>
                <a:cs typeface="Arial"/>
              </a:rPr>
            </a:br>
            <a:r>
              <a:rPr lang="it-IT" sz="1400" b="1" i="1" dirty="0">
                <a:solidFill>
                  <a:sysClr val="windowText" lastClr="000000"/>
                </a:solidFill>
                <a:cs typeface="Arial"/>
              </a:rPr>
              <a:t>- </a:t>
            </a:r>
            <a:r>
              <a:rPr lang="it-IT" sz="1400" b="1" dirty="0">
                <a:solidFill>
                  <a:sysClr val="windowText" lastClr="000000"/>
                </a:solidFill>
                <a:cs typeface="Arial"/>
              </a:rPr>
              <a:t>Nome completo medico</a:t>
            </a:r>
            <a:r>
              <a:rPr lang="it-IT" sz="1400" dirty="0">
                <a:solidFill>
                  <a:sysClr val="windowText" lastClr="000000"/>
                </a:solidFill>
                <a:cs typeface="Arial"/>
              </a:rPr>
              <a:t>: campo che permette l’inserimento testuale del Nome e Cognome del medico certificatore riportato sul certificato.</a:t>
            </a:r>
            <a:br>
              <a:rPr lang="it-IT" sz="1400" dirty="0">
                <a:solidFill>
                  <a:sysClr val="windowText" lastClr="000000"/>
                </a:solidFill>
                <a:cs typeface="Arial"/>
              </a:rPr>
            </a:br>
            <a:r>
              <a:rPr lang="it-IT" sz="1400" dirty="0">
                <a:solidFill>
                  <a:sysClr val="windowText" lastClr="000000"/>
                </a:solidFill>
                <a:cs typeface="Arial"/>
              </a:rPr>
              <a:t>- </a:t>
            </a:r>
            <a:r>
              <a:rPr lang="it-IT" sz="1400" b="1" dirty="0">
                <a:solidFill>
                  <a:sysClr val="windowText" lastClr="000000"/>
                </a:solidFill>
                <a:cs typeface="Arial"/>
              </a:rPr>
              <a:t>Centro </a:t>
            </a:r>
            <a:r>
              <a:rPr lang="it-IT" sz="1400" b="1" dirty="0">
                <a:solidFill>
                  <a:srgbClr val="000000"/>
                </a:solidFill>
                <a:cs typeface="Arial"/>
              </a:rPr>
              <a:t>Certificatore</a:t>
            </a:r>
            <a:r>
              <a:rPr lang="it-IT" sz="1400" dirty="0">
                <a:solidFill>
                  <a:srgbClr val="000000"/>
                </a:solidFill>
                <a:cs typeface="Arial"/>
              </a:rPr>
              <a:t>: campo </a:t>
            </a:r>
            <a:r>
              <a:rPr lang="it-IT" sz="1400" dirty="0">
                <a:solidFill>
                  <a:sysClr val="windowText" lastClr="000000"/>
                </a:solidFill>
                <a:cs typeface="Arial"/>
              </a:rPr>
              <a:t>che </a:t>
            </a:r>
            <a:r>
              <a:rPr lang="it-IT" sz="1400" dirty="0">
                <a:solidFill>
                  <a:srgbClr val="000000"/>
                </a:solidFill>
                <a:cs typeface="Arial"/>
              </a:rPr>
              <a:t>permette l’inserimento testuale </a:t>
            </a:r>
            <a:r>
              <a:rPr lang="it-IT" sz="1400" dirty="0">
                <a:solidFill>
                  <a:sysClr val="windowText" lastClr="000000"/>
                </a:solidFill>
                <a:cs typeface="Arial"/>
              </a:rPr>
              <a:t>del centro che ha </a:t>
            </a:r>
            <a:r>
              <a:rPr lang="it-IT" sz="1400" dirty="0">
                <a:solidFill>
                  <a:srgbClr val="000000"/>
                </a:solidFill>
                <a:cs typeface="Arial"/>
              </a:rPr>
              <a:t>certificato il paziente.</a:t>
            </a:r>
            <a:br>
              <a:rPr lang="it-IT" sz="1400" dirty="0">
                <a:solidFill>
                  <a:srgbClr val="000000"/>
                </a:solidFill>
                <a:cs typeface="Arial"/>
              </a:rPr>
            </a:br>
            <a:r>
              <a:rPr lang="it-IT" sz="1400" dirty="0">
                <a:solidFill>
                  <a:srgbClr val="000000"/>
                </a:solidFill>
                <a:cs typeface="Arial"/>
              </a:rPr>
              <a:t>- </a:t>
            </a:r>
            <a:r>
              <a:rPr lang="it-IT" sz="1400" b="1" dirty="0">
                <a:solidFill>
                  <a:srgbClr val="000000"/>
                </a:solidFill>
                <a:cs typeface="Arial"/>
              </a:rPr>
              <a:t>Indirizzo Centro</a:t>
            </a:r>
            <a:r>
              <a:rPr lang="it-IT" sz="1400" dirty="0">
                <a:solidFill>
                  <a:srgbClr val="000000"/>
                </a:solidFill>
                <a:cs typeface="Arial"/>
              </a:rPr>
              <a:t>: campo che permette </a:t>
            </a:r>
            <a:r>
              <a:rPr lang="it-IT" sz="1400" dirty="0">
                <a:solidFill>
                  <a:sysClr val="windowText" lastClr="000000"/>
                </a:solidFill>
                <a:cs typeface="Arial"/>
              </a:rPr>
              <a:t>l’inserimento testuale dell’indirizzo relativo al centro certificatore.</a:t>
            </a:r>
            <a:br>
              <a:rPr lang="it-IT" sz="1400" dirty="0">
                <a:solidFill>
                  <a:sysClr val="windowText" lastClr="000000"/>
                </a:solidFill>
                <a:cs typeface="Arial"/>
              </a:rPr>
            </a:br>
            <a:r>
              <a:rPr lang="it-IT" sz="1400" dirty="0">
                <a:solidFill>
                  <a:sysClr val="windowText" lastClr="000000"/>
                </a:solidFill>
                <a:cs typeface="Arial"/>
              </a:rPr>
              <a:t>- </a:t>
            </a:r>
            <a:r>
              <a:rPr lang="it-IT" sz="1400" b="1" dirty="0">
                <a:solidFill>
                  <a:sysClr val="windowText" lastClr="000000"/>
                </a:solidFill>
                <a:cs typeface="Arial"/>
              </a:rPr>
              <a:t>Comune</a:t>
            </a:r>
            <a:r>
              <a:rPr lang="it-IT" sz="1400" dirty="0">
                <a:solidFill>
                  <a:sysClr val="windowText" lastClr="000000"/>
                </a:solidFill>
                <a:cs typeface="Arial"/>
              </a:rPr>
              <a:t>: campo in </a:t>
            </a:r>
            <a:r>
              <a:rPr lang="it-IT" sz="1400" i="1" dirty="0" err="1">
                <a:solidFill>
                  <a:sysClr val="windowText" lastClr="000000"/>
                </a:solidFill>
                <a:cs typeface="Arial"/>
              </a:rPr>
              <a:t>autocomplete</a:t>
            </a:r>
            <a:r>
              <a:rPr lang="it-IT" sz="1400" dirty="0">
                <a:solidFill>
                  <a:sysClr val="windowText" lastClr="000000"/>
                </a:solidFill>
                <a:cs typeface="Arial"/>
              </a:rPr>
              <a:t> che permette l’inserimento del Comune del Centro Certificatore.</a:t>
            </a:r>
            <a:br>
              <a:rPr lang="it-IT" sz="1400" dirty="0">
                <a:solidFill>
                  <a:sysClr val="windowText" lastClr="000000"/>
                </a:solidFill>
                <a:cs typeface="Arial"/>
              </a:rPr>
            </a:br>
            <a:r>
              <a:rPr lang="it-IT" sz="1400" dirty="0">
                <a:solidFill>
                  <a:sysClr val="windowText" lastClr="000000"/>
                </a:solidFill>
                <a:cs typeface="Arial"/>
              </a:rPr>
              <a:t>- </a:t>
            </a:r>
            <a:r>
              <a:rPr lang="it-IT" sz="1400" b="1" dirty="0">
                <a:solidFill>
                  <a:sysClr val="windowText" lastClr="000000"/>
                </a:solidFill>
                <a:cs typeface="Arial"/>
              </a:rPr>
              <a:t>Provincia</a:t>
            </a:r>
            <a:r>
              <a:rPr lang="it-IT" sz="1400" dirty="0">
                <a:solidFill>
                  <a:srgbClr val="000000"/>
                </a:solidFill>
                <a:cs typeface="Arial"/>
              </a:rPr>
              <a:t>: </a:t>
            </a:r>
            <a:r>
              <a:rPr lang="it-IT" sz="1400" dirty="0">
                <a:solidFill>
                  <a:sysClr val="windowText" lastClr="000000"/>
                </a:solidFill>
                <a:cs typeface="Arial"/>
              </a:rPr>
              <a:t>una volta selezionato </a:t>
            </a:r>
            <a:r>
              <a:rPr lang="it-IT" sz="1400" dirty="0">
                <a:solidFill>
                  <a:srgbClr val="000000"/>
                </a:solidFill>
                <a:cs typeface="Arial"/>
              </a:rPr>
              <a:t>il </a:t>
            </a:r>
            <a:r>
              <a:rPr lang="it-IT" sz="1400" dirty="0">
                <a:solidFill>
                  <a:sysClr val="windowText" lastClr="000000"/>
                </a:solidFill>
                <a:cs typeface="Arial"/>
              </a:rPr>
              <a:t>comune</a:t>
            </a:r>
            <a:r>
              <a:rPr lang="it-IT" sz="1400" dirty="0">
                <a:solidFill>
                  <a:srgbClr val="000000"/>
                </a:solidFill>
                <a:cs typeface="Arial"/>
              </a:rPr>
              <a:t>, </a:t>
            </a:r>
            <a:r>
              <a:rPr lang="it-IT" sz="1400" dirty="0">
                <a:solidFill>
                  <a:sysClr val="windowText" lastClr="000000"/>
                </a:solidFill>
                <a:cs typeface="Arial"/>
              </a:rPr>
              <a:t>il campo verrà popolato in automatico con </a:t>
            </a:r>
            <a:r>
              <a:rPr lang="it-IT" sz="1400" dirty="0">
                <a:solidFill>
                  <a:srgbClr val="000000"/>
                </a:solidFill>
                <a:cs typeface="Arial"/>
              </a:rPr>
              <a:t>la </a:t>
            </a:r>
            <a:r>
              <a:rPr lang="it-IT" sz="1400" dirty="0">
                <a:solidFill>
                  <a:sysClr val="windowText" lastClr="000000"/>
                </a:solidFill>
                <a:cs typeface="Arial"/>
              </a:rPr>
              <a:t>provincia corrispondente.</a:t>
            </a:r>
            <a:br>
              <a:rPr lang="it-IT" sz="1400" dirty="0">
                <a:solidFill>
                  <a:sysClr val="windowText" lastClr="000000"/>
                </a:solidFill>
                <a:cs typeface="Arial"/>
              </a:rPr>
            </a:br>
            <a:r>
              <a:rPr lang="it-IT" sz="1400" dirty="0">
                <a:solidFill>
                  <a:sysClr val="windowText" lastClr="000000"/>
                </a:solidFill>
                <a:cs typeface="Arial"/>
              </a:rPr>
              <a:t>- </a:t>
            </a:r>
            <a:r>
              <a:rPr lang="it-IT" sz="1400" b="1" dirty="0">
                <a:solidFill>
                  <a:sysClr val="windowText" lastClr="000000"/>
                </a:solidFill>
                <a:cs typeface="Arial"/>
              </a:rPr>
              <a:t>Regione</a:t>
            </a:r>
            <a:r>
              <a:rPr lang="it-IT" sz="1400" dirty="0">
                <a:solidFill>
                  <a:sysClr val="windowText" lastClr="000000"/>
                </a:solidFill>
                <a:cs typeface="Arial"/>
              </a:rPr>
              <a:t>: una volta selezionato il comune, il campo verrà popolato in automatico con la regione corrispondente.</a:t>
            </a:r>
          </a:p>
          <a:p>
            <a:pPr>
              <a:lnSpc>
                <a:spcPct val="150000"/>
              </a:lnSpc>
            </a:pPr>
            <a:endParaRPr lang="it-IT" sz="1400" dirty="0">
              <a:solidFill>
                <a:sysClr val="windowText" lastClr="000000"/>
              </a:solidFill>
              <a:cs typeface="Arial"/>
            </a:endParaRPr>
          </a:p>
        </p:txBody>
      </p:sp>
    </p:spTree>
    <p:extLst>
      <p:ext uri="{BB962C8B-B14F-4D97-AF65-F5344CB8AC3E}">
        <p14:creationId xmlns:p14="http://schemas.microsoft.com/office/powerpoint/2010/main" val="3848766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testo, schermata, software, Pagina Web&#10;&#10;Il contenuto generato dall&amp;#39;IA potrebbe non essere corretto.">
            <a:extLst>
              <a:ext uri="{FF2B5EF4-FFF2-40B4-BE49-F238E27FC236}">
                <a16:creationId xmlns:a16="http://schemas.microsoft.com/office/drawing/2014/main" id="{B19132F4-3001-4EC2-CCFF-100C8B8CA6DF}"/>
              </a:ext>
            </a:extLst>
          </p:cNvPr>
          <p:cNvPicPr>
            <a:picLocks noChangeAspect="1"/>
          </p:cNvPicPr>
          <p:nvPr/>
        </p:nvPicPr>
        <p:blipFill>
          <a:blip r:embed="rId2"/>
          <a:stretch>
            <a:fillRect/>
          </a:stretch>
        </p:blipFill>
        <p:spPr>
          <a:xfrm>
            <a:off x="5585759" y="1708934"/>
            <a:ext cx="6241676" cy="2930192"/>
          </a:xfrm>
          <a:prstGeom prst="rect">
            <a:avLst/>
          </a:prstGeom>
          <a:ln>
            <a:solidFill>
              <a:srgbClr val="4472C4"/>
            </a:solidFill>
          </a:ln>
        </p:spPr>
      </p:pic>
      <p:sp>
        <p:nvSpPr>
          <p:cNvPr id="2" name="CasellaDiTesto 4">
            <a:extLst>
              <a:ext uri="{FF2B5EF4-FFF2-40B4-BE49-F238E27FC236}">
                <a16:creationId xmlns:a16="http://schemas.microsoft.com/office/drawing/2014/main" id="{1D43FF55-C5EA-76CE-FF9A-241A08D6BEFB}"/>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6" name="Rettangolo 5">
            <a:extLst>
              <a:ext uri="{FF2B5EF4-FFF2-40B4-BE49-F238E27FC236}">
                <a16:creationId xmlns:a16="http://schemas.microsoft.com/office/drawing/2014/main" id="{5EDDD06F-87D7-45F5-7E73-38B1FD733C50}"/>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14/17</a:t>
            </a:r>
          </a:p>
        </p:txBody>
      </p:sp>
      <p:sp>
        <p:nvSpPr>
          <p:cNvPr id="7" name="Rettangolo 6">
            <a:extLst>
              <a:ext uri="{FF2B5EF4-FFF2-40B4-BE49-F238E27FC236}">
                <a16:creationId xmlns:a16="http://schemas.microsoft.com/office/drawing/2014/main" id="{11F131C7-0A98-1C92-12EB-711874C8BD20}"/>
              </a:ext>
            </a:extLst>
          </p:cNvPr>
          <p:cNvSpPr/>
          <p:nvPr/>
        </p:nvSpPr>
        <p:spPr>
          <a:xfrm>
            <a:off x="214622" y="1707962"/>
            <a:ext cx="4968737" cy="328404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Data certificato: </a:t>
            </a:r>
            <a:r>
              <a:rPr lang="it-IT" sz="1400">
                <a:solidFill>
                  <a:sysClr val="windowText" lastClr="000000"/>
                </a:solidFill>
                <a:cs typeface="Arial"/>
              </a:rPr>
              <a:t>inserire attraverso il selettore date la data del certificato riportata sul template del certificato da inserire.</a:t>
            </a:r>
            <a:endParaRPr lang="it-IT" sz="1400">
              <a:solidFill>
                <a:srgbClr val="003D69"/>
              </a:solidFill>
              <a:cs typeface="Arial"/>
            </a:endParaRPr>
          </a:p>
          <a:p>
            <a:pPr marL="285750" indent="-342900">
              <a:lnSpc>
                <a:spcPct val="150000"/>
              </a:lnSpc>
              <a:buFont typeface="Symbol,sans-serif"/>
              <a:buChar char=""/>
            </a:pPr>
            <a:r>
              <a:rPr lang="it-IT" sz="1400" b="1" i="1">
                <a:solidFill>
                  <a:srgbClr val="000000"/>
                </a:solidFill>
                <a:cs typeface="Arial"/>
              </a:rPr>
              <a:t>Data fine</a:t>
            </a:r>
            <a:r>
              <a:rPr lang="it-IT" sz="1400" b="1" i="1">
                <a:solidFill>
                  <a:sysClr val="windowText" lastClr="000000"/>
                </a:solidFill>
                <a:cs typeface="Arial"/>
              </a:rPr>
              <a:t>: </a:t>
            </a:r>
            <a:r>
              <a:rPr lang="it-IT" sz="1400">
                <a:solidFill>
                  <a:sysClr val="windowText" lastClr="000000"/>
                </a:solidFill>
                <a:cs typeface="Arial"/>
              </a:rPr>
              <a:t>inserire attraverso il selettore delle date la data di fine del certificato (se presente) riportata sul template del certificato da inserire, la quale data non può essere antecedente alla ‘’Data certificato’’.</a:t>
            </a:r>
            <a:endParaRPr lang="en-US" sz="1400">
              <a:solidFill>
                <a:srgbClr val="003D69"/>
              </a:solidFill>
              <a:cs typeface="Arial"/>
            </a:endParaRPr>
          </a:p>
        </p:txBody>
      </p:sp>
    </p:spTree>
    <p:extLst>
      <p:ext uri="{BB962C8B-B14F-4D97-AF65-F5344CB8AC3E}">
        <p14:creationId xmlns:p14="http://schemas.microsoft.com/office/powerpoint/2010/main" val="40485258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Immagine che contiene testo, schermata, software, Pagina Web&#10;&#10;Il contenuto generato dall&amp;#39;IA potrebbe non essere corretto.">
            <a:extLst>
              <a:ext uri="{FF2B5EF4-FFF2-40B4-BE49-F238E27FC236}">
                <a16:creationId xmlns:a16="http://schemas.microsoft.com/office/drawing/2014/main" id="{4331E8F5-E78A-B58E-0AB7-7794E6D36036}"/>
              </a:ext>
            </a:extLst>
          </p:cNvPr>
          <p:cNvPicPr>
            <a:picLocks noChangeAspect="1"/>
          </p:cNvPicPr>
          <p:nvPr/>
        </p:nvPicPr>
        <p:blipFill>
          <a:blip r:embed="rId2"/>
          <a:stretch>
            <a:fillRect/>
          </a:stretch>
        </p:blipFill>
        <p:spPr>
          <a:xfrm>
            <a:off x="5505227" y="1711773"/>
            <a:ext cx="6420969" cy="3042250"/>
          </a:xfrm>
          <a:prstGeom prst="rect">
            <a:avLst/>
          </a:prstGeom>
          <a:ln>
            <a:solidFill>
              <a:srgbClr val="4472C4"/>
            </a:solidFill>
          </a:ln>
        </p:spPr>
      </p:pic>
      <p:sp>
        <p:nvSpPr>
          <p:cNvPr id="4" name="CasellaDiTesto 4">
            <a:extLst>
              <a:ext uri="{FF2B5EF4-FFF2-40B4-BE49-F238E27FC236}">
                <a16:creationId xmlns:a16="http://schemas.microsoft.com/office/drawing/2014/main" id="{FED1EE0C-51BF-BC5D-8355-0EA2F5B98A14}"/>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6" name="Rettangolo 5">
            <a:extLst>
              <a:ext uri="{FF2B5EF4-FFF2-40B4-BE49-F238E27FC236}">
                <a16:creationId xmlns:a16="http://schemas.microsoft.com/office/drawing/2014/main" id="{EC931D96-C94F-BD1B-8723-9E96F51ABA36}"/>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15/17</a:t>
            </a:r>
          </a:p>
        </p:txBody>
      </p:sp>
      <p:sp>
        <p:nvSpPr>
          <p:cNvPr id="7" name="Rettangolo 6">
            <a:extLst>
              <a:ext uri="{FF2B5EF4-FFF2-40B4-BE49-F238E27FC236}">
                <a16:creationId xmlns:a16="http://schemas.microsoft.com/office/drawing/2014/main" id="{6422323E-0B06-97CA-64EF-8E25C466D4FB}"/>
              </a:ext>
            </a:extLst>
          </p:cNvPr>
          <p:cNvSpPr/>
          <p:nvPr/>
        </p:nvSpPr>
        <p:spPr>
          <a:xfrm>
            <a:off x="214622" y="1707962"/>
            <a:ext cx="4968737"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Una volta valorizzati tutti i campi obbligatori, occorre salvare l’inserimento attraverso il pulsante </a:t>
            </a:r>
            <a:r>
              <a:rPr lang="it-IT" sz="1400" b="1">
                <a:solidFill>
                  <a:srgbClr val="012B51"/>
                </a:solidFill>
                <a:cs typeface="Arial"/>
              </a:rPr>
              <a:t>‘Carica Certificato’, </a:t>
            </a:r>
            <a:r>
              <a:rPr lang="it-IT" sz="1400">
                <a:solidFill>
                  <a:sysClr val="windowText" lastClr="000000"/>
                </a:solidFill>
                <a:cs typeface="Arial"/>
              </a:rPr>
              <a:t>il sistema attribuirà a questo lo stato </a:t>
            </a:r>
            <a:r>
              <a:rPr lang="it-IT" sz="1400" b="1">
                <a:solidFill>
                  <a:sysClr val="windowText" lastClr="000000"/>
                </a:solidFill>
                <a:cs typeface="Arial"/>
              </a:rPr>
              <a:t>VALIDO</a:t>
            </a:r>
            <a:r>
              <a:rPr lang="it-IT" sz="1400">
                <a:solidFill>
                  <a:sysClr val="windowText" lastClr="000000"/>
                </a:solidFill>
                <a:cs typeface="Arial"/>
              </a:rPr>
              <a:t> e la tipologia </a:t>
            </a:r>
            <a:r>
              <a:rPr lang="it-IT" sz="1400" b="1">
                <a:solidFill>
                  <a:sysClr val="windowText" lastClr="000000"/>
                </a:solidFill>
                <a:cs typeface="Arial"/>
              </a:rPr>
              <a:t>DEFINITIVO. </a:t>
            </a:r>
            <a:endParaRPr lang="it-IT"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0000"/>
                </a:solidFill>
                <a:cs typeface="Arial"/>
              </a:rPr>
              <a:t>Al momento del salvataggio, </a:t>
            </a:r>
            <a:r>
              <a:rPr lang="it-IT" sz="1400">
                <a:solidFill>
                  <a:sysClr val="windowText" lastClr="000000"/>
                </a:solidFill>
                <a:cs typeface="Arial"/>
              </a:rPr>
              <a:t>il sistema prevede l’invio al paziente del modulo dell’informativa sul trattamento dei dati personali mediante email, se presente.</a:t>
            </a:r>
            <a:endParaRPr lang="en-US" sz="1400">
              <a:solidFill>
                <a:srgbClr val="003D69"/>
              </a:solidFill>
              <a:cs typeface="Arial"/>
            </a:endParaRPr>
          </a:p>
          <a:p>
            <a:pPr>
              <a:lnSpc>
                <a:spcPct val="150000"/>
              </a:lnSpc>
            </a:pPr>
            <a:br>
              <a:rPr lang="en-US" sz="1400" dirty="0">
                <a:solidFill>
                  <a:srgbClr val="003D69"/>
                </a:solidFill>
                <a:cs typeface="Arial"/>
              </a:rPr>
            </a:br>
            <a:r>
              <a:rPr lang="it-IT" sz="1400">
                <a:solidFill>
                  <a:sysClr val="windowText" lastClr="000000"/>
                </a:solidFill>
                <a:cs typeface="Arial"/>
              </a:rPr>
              <a:t>Per l’operazione descritta, è presente il pulsante </a:t>
            </a:r>
            <a:r>
              <a:rPr lang="it-IT" sz="1400" b="1">
                <a:solidFill>
                  <a:srgbClr val="012B51"/>
                </a:solidFill>
                <a:cs typeface="Arial"/>
              </a:rPr>
              <a:t>'Indietro' </a:t>
            </a:r>
            <a:r>
              <a:rPr lang="it-IT" sz="1400">
                <a:solidFill>
                  <a:sysClr val="windowText" lastClr="000000"/>
                </a:solidFill>
                <a:cs typeface="Arial"/>
              </a:rPr>
              <a:t>per tornare alla precedente interfaccia.</a:t>
            </a:r>
            <a:endParaRPr lang="en-US" sz="1400">
              <a:solidFill>
                <a:sysClr val="windowText" lastClr="000000"/>
              </a:solidFill>
              <a:cs typeface="Arial"/>
            </a:endParaRPr>
          </a:p>
        </p:txBody>
      </p:sp>
    </p:spTree>
    <p:extLst>
      <p:ext uri="{BB962C8B-B14F-4D97-AF65-F5344CB8AC3E}">
        <p14:creationId xmlns:p14="http://schemas.microsoft.com/office/powerpoint/2010/main" val="24159837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descr="Immagine che contiene testo, schermata, Carattere, bianco&#10;&#10;Il contenuto generato dall&amp;#39;IA potrebbe non essere corretto.">
            <a:extLst>
              <a:ext uri="{FF2B5EF4-FFF2-40B4-BE49-F238E27FC236}">
                <a16:creationId xmlns:a16="http://schemas.microsoft.com/office/drawing/2014/main" id="{AABACC75-7FD3-C7C0-A548-8BB86FD96E7F}"/>
              </a:ext>
            </a:extLst>
          </p:cNvPr>
          <p:cNvPicPr>
            <a:picLocks noChangeAspect="1"/>
          </p:cNvPicPr>
          <p:nvPr/>
        </p:nvPicPr>
        <p:blipFill>
          <a:blip r:embed="rId2"/>
          <a:stretch>
            <a:fillRect/>
          </a:stretch>
        </p:blipFill>
        <p:spPr>
          <a:xfrm>
            <a:off x="6485124" y="4836740"/>
            <a:ext cx="2695575" cy="1666875"/>
          </a:xfrm>
          <a:prstGeom prst="rect">
            <a:avLst/>
          </a:prstGeom>
          <a:ln>
            <a:solidFill>
              <a:srgbClr val="4472C4"/>
            </a:solidFill>
          </a:ln>
        </p:spPr>
      </p:pic>
      <p:sp>
        <p:nvSpPr>
          <p:cNvPr id="12" name="Ovale 11">
            <a:extLst>
              <a:ext uri="{FF2B5EF4-FFF2-40B4-BE49-F238E27FC236}">
                <a16:creationId xmlns:a16="http://schemas.microsoft.com/office/drawing/2014/main" id="{C2DB1000-BC31-C1AD-ECB0-0D03633433D7}"/>
              </a:ext>
            </a:extLst>
          </p:cNvPr>
          <p:cNvSpPr/>
          <p:nvPr/>
        </p:nvSpPr>
        <p:spPr>
          <a:xfrm>
            <a:off x="9321641" y="6089883"/>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3</a:t>
            </a:r>
          </a:p>
        </p:txBody>
      </p:sp>
      <p:pic>
        <p:nvPicPr>
          <p:cNvPr id="15" name="Immagine 14" descr="Immagine che contiene testo, schermata, software, Icona del computer&#10;&#10;Il contenuto generato dall&amp;#39;IA potrebbe non essere corretto.">
            <a:extLst>
              <a:ext uri="{FF2B5EF4-FFF2-40B4-BE49-F238E27FC236}">
                <a16:creationId xmlns:a16="http://schemas.microsoft.com/office/drawing/2014/main" id="{8E37685B-31F9-69A8-FEBC-39BFC3A40099}"/>
              </a:ext>
            </a:extLst>
          </p:cNvPr>
          <p:cNvPicPr>
            <a:picLocks noChangeAspect="1"/>
          </p:cNvPicPr>
          <p:nvPr/>
        </p:nvPicPr>
        <p:blipFill>
          <a:blip r:embed="rId3"/>
          <a:stretch>
            <a:fillRect/>
          </a:stretch>
        </p:blipFill>
        <p:spPr>
          <a:xfrm>
            <a:off x="5614145" y="1709890"/>
            <a:ext cx="6252882" cy="2799483"/>
          </a:xfrm>
          <a:prstGeom prst="rect">
            <a:avLst/>
          </a:prstGeom>
          <a:ln>
            <a:solidFill>
              <a:srgbClr val="4472C4"/>
            </a:solidFill>
          </a:ln>
        </p:spPr>
      </p:pic>
      <p:cxnSp>
        <p:nvCxnSpPr>
          <p:cNvPr id="16" name="Connettore 2 15">
            <a:extLst>
              <a:ext uri="{FF2B5EF4-FFF2-40B4-BE49-F238E27FC236}">
                <a16:creationId xmlns:a16="http://schemas.microsoft.com/office/drawing/2014/main" id="{18AD38CC-D5C2-1DF8-081F-9F147D521670}"/>
              </a:ext>
            </a:extLst>
          </p:cNvPr>
          <p:cNvCxnSpPr/>
          <p:nvPr/>
        </p:nvCxnSpPr>
        <p:spPr>
          <a:xfrm flipV="1">
            <a:off x="9181958" y="4310832"/>
            <a:ext cx="1510444" cy="793810"/>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4" name="CasellaDiTesto 4">
            <a:extLst>
              <a:ext uri="{FF2B5EF4-FFF2-40B4-BE49-F238E27FC236}">
                <a16:creationId xmlns:a16="http://schemas.microsoft.com/office/drawing/2014/main" id="{124083F6-5BD3-D93D-A569-1E56F4903749}"/>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grpSp>
        <p:nvGrpSpPr>
          <p:cNvPr id="7" name="Gruppo 6">
            <a:extLst>
              <a:ext uri="{FF2B5EF4-FFF2-40B4-BE49-F238E27FC236}">
                <a16:creationId xmlns:a16="http://schemas.microsoft.com/office/drawing/2014/main" id="{069CA1E0-26A9-81DC-E835-84A17C355575}"/>
              </a:ext>
            </a:extLst>
          </p:cNvPr>
          <p:cNvGrpSpPr/>
          <p:nvPr/>
        </p:nvGrpSpPr>
        <p:grpSpPr>
          <a:xfrm>
            <a:off x="8817928" y="3596022"/>
            <a:ext cx="657000" cy="25920"/>
            <a:chOff x="8918781" y="3584816"/>
            <a:chExt cx="657000" cy="25920"/>
          </a:xfrm>
        </p:grpSpPr>
        <mc:AlternateContent xmlns:mc="http://schemas.openxmlformats.org/markup-compatibility/2006" xmlns:p14="http://schemas.microsoft.com/office/powerpoint/2010/main">
          <mc:Choice Requires="p14">
            <p:contentPart p14:bwMode="auto" r:id="rId4">
              <p14:nvContentPartPr>
                <p14:cNvPr id="5" name="Input penna 4">
                  <a:extLst>
                    <a:ext uri="{FF2B5EF4-FFF2-40B4-BE49-F238E27FC236}">
                      <a16:creationId xmlns:a16="http://schemas.microsoft.com/office/drawing/2014/main" id="{431EB5D8-720D-2BF4-7BC0-8BBA10C6CC76}"/>
                    </a:ext>
                  </a:extLst>
                </p14:cNvPr>
                <p14:cNvContentPartPr/>
                <p14:nvPr/>
              </p14:nvContentPartPr>
              <p14:xfrm>
                <a:off x="9575421" y="3610376"/>
                <a:ext cx="360" cy="360"/>
              </p14:xfrm>
            </p:contentPart>
          </mc:Choice>
          <mc:Fallback xmlns="">
            <p:pic>
              <p:nvPicPr>
                <p:cNvPr id="5" name="Input penna 4">
                  <a:extLst>
                    <a:ext uri="{FF2B5EF4-FFF2-40B4-BE49-F238E27FC236}">
                      <a16:creationId xmlns:a16="http://schemas.microsoft.com/office/drawing/2014/main" id="{431EB5D8-720D-2BF4-7BC0-8BBA10C6CC76}"/>
                    </a:ext>
                  </a:extLst>
                </p:cNvPr>
                <p:cNvPicPr/>
                <p:nvPr/>
              </p:nvPicPr>
              <p:blipFill>
                <a:blip r:embed="rId5"/>
                <a:stretch>
                  <a:fillRect/>
                </a:stretch>
              </p:blipFill>
              <p:spPr>
                <a:xfrm>
                  <a:off x="9512421" y="354773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put penna 5">
                  <a:extLst>
                    <a:ext uri="{FF2B5EF4-FFF2-40B4-BE49-F238E27FC236}">
                      <a16:creationId xmlns:a16="http://schemas.microsoft.com/office/drawing/2014/main" id="{D2BEFC00-CD8A-4A9B-3797-B3509E10F310}"/>
                    </a:ext>
                  </a:extLst>
                </p14:cNvPr>
                <p14:cNvContentPartPr/>
                <p14:nvPr/>
              </p14:nvContentPartPr>
              <p14:xfrm>
                <a:off x="8918781" y="3584816"/>
                <a:ext cx="657000" cy="13320"/>
              </p14:xfrm>
            </p:contentPart>
          </mc:Choice>
          <mc:Fallback xmlns="">
            <p:pic>
              <p:nvPicPr>
                <p:cNvPr id="6" name="Input penna 5">
                  <a:extLst>
                    <a:ext uri="{FF2B5EF4-FFF2-40B4-BE49-F238E27FC236}">
                      <a16:creationId xmlns:a16="http://schemas.microsoft.com/office/drawing/2014/main" id="{D2BEFC00-CD8A-4A9B-3797-B3509E10F310}"/>
                    </a:ext>
                  </a:extLst>
                </p:cNvPr>
                <p:cNvPicPr/>
                <p:nvPr/>
              </p:nvPicPr>
              <p:blipFill>
                <a:blip r:embed="rId7"/>
                <a:stretch>
                  <a:fillRect/>
                </a:stretch>
              </p:blipFill>
              <p:spPr>
                <a:xfrm>
                  <a:off x="8856141" y="3521816"/>
                  <a:ext cx="782640" cy="138960"/>
                </a:xfrm>
                <a:prstGeom prst="rect">
                  <a:avLst/>
                </a:prstGeom>
              </p:spPr>
            </p:pic>
          </mc:Fallback>
        </mc:AlternateContent>
      </p:grpSp>
      <p:sp>
        <p:nvSpPr>
          <p:cNvPr id="9" name="Ovale 8">
            <a:extLst>
              <a:ext uri="{FF2B5EF4-FFF2-40B4-BE49-F238E27FC236}">
                <a16:creationId xmlns:a16="http://schemas.microsoft.com/office/drawing/2014/main" id="{ACAAC330-C3F0-49E4-CBC9-D577AF8CCBFC}"/>
              </a:ext>
            </a:extLst>
          </p:cNvPr>
          <p:cNvSpPr/>
          <p:nvPr/>
        </p:nvSpPr>
        <p:spPr>
          <a:xfrm>
            <a:off x="222465" y="3142735"/>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3</a:t>
            </a:r>
          </a:p>
        </p:txBody>
      </p:sp>
      <p:sp>
        <p:nvSpPr>
          <p:cNvPr id="10" name="Rettangolo 9">
            <a:extLst>
              <a:ext uri="{FF2B5EF4-FFF2-40B4-BE49-F238E27FC236}">
                <a16:creationId xmlns:a16="http://schemas.microsoft.com/office/drawing/2014/main" id="{32D33239-5D31-EF7C-71E7-12958D3B48EF}"/>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16/17</a:t>
            </a:r>
          </a:p>
        </p:txBody>
      </p:sp>
      <p:sp>
        <p:nvSpPr>
          <p:cNvPr id="11" name="Rettangolo 10">
            <a:extLst>
              <a:ext uri="{FF2B5EF4-FFF2-40B4-BE49-F238E27FC236}">
                <a16:creationId xmlns:a16="http://schemas.microsoft.com/office/drawing/2014/main" id="{C4F814C3-07FF-8D4C-EC08-715A13435EDA}"/>
              </a:ext>
            </a:extLst>
          </p:cNvPr>
          <p:cNvSpPr/>
          <p:nvPr/>
        </p:nvSpPr>
        <p:spPr>
          <a:xfrm>
            <a:off x="214622" y="1707962"/>
            <a:ext cx="4968737"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Individuato</a:t>
            </a:r>
            <a:r>
              <a:rPr lang="it-IT" sz="1400" dirty="0">
                <a:solidFill>
                  <a:sysClr val="windowText" lastClr="000000"/>
                </a:solidFill>
                <a:cs typeface="Arial"/>
              </a:rPr>
              <a:t> l’assistito d’interesse, attraverso i campi suddetti, si potranno effettuare una serie di operazioni disponibili attraverso l’icona al di sotto di </a:t>
            </a:r>
            <a:r>
              <a:rPr lang="it-IT" sz="1400" b="1" dirty="0">
                <a:solidFill>
                  <a:srgbClr val="012B51"/>
                </a:solidFill>
                <a:cs typeface="Arial"/>
              </a:rPr>
              <a:t>'Operazioni’</a:t>
            </a:r>
            <a:r>
              <a:rPr lang="it-IT" sz="1400" dirty="0">
                <a:solidFill>
                  <a:srgbClr val="000000"/>
                </a:solidFill>
                <a:cs typeface="Arial"/>
              </a:rPr>
              <a:t>.</a:t>
            </a:r>
            <a:endParaRPr lang="en-US" sz="1400" dirty="0">
              <a:solidFill>
                <a:srgbClr val="003D69"/>
              </a:solidFill>
              <a:cs typeface="Arial"/>
            </a:endParaRPr>
          </a:p>
          <a:p>
            <a:pPr>
              <a:lnSpc>
                <a:spcPct val="150000"/>
              </a:lnSpc>
            </a:pPr>
            <a:r>
              <a:rPr lang="it-IT" sz="1400">
                <a:solidFill>
                  <a:sysClr val="windowText" lastClr="000000"/>
                </a:solidFill>
                <a:cs typeface="Arial"/>
              </a:rPr>
              <a:t>Per l’assistito ricercato, sono disponibili tre operazioni:</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b="1">
                <a:solidFill>
                  <a:sysClr val="windowText" lastClr="000000"/>
                </a:solidFill>
                <a:cs typeface="Arial"/>
              </a:rPr>
              <a:t>3. Storico Certificati</a:t>
            </a:r>
            <a:r>
              <a:rPr lang="it-IT" sz="1400">
                <a:solidFill>
                  <a:sysClr val="windowText" lastClr="000000"/>
                </a:solidFill>
                <a:cs typeface="Arial"/>
              </a:rPr>
              <a:t>: permette all'utente autorizzato di consultare l'elenco completo dei certificati associati a quel determinato codice assistito.</a:t>
            </a:r>
            <a:endParaRPr lang="en-US" sz="1400">
              <a:solidFill>
                <a:srgbClr val="003D69"/>
              </a:solidFill>
              <a:cs typeface="Arial"/>
            </a:endParaRPr>
          </a:p>
        </p:txBody>
      </p:sp>
    </p:spTree>
    <p:extLst>
      <p:ext uri="{BB962C8B-B14F-4D97-AF65-F5344CB8AC3E}">
        <p14:creationId xmlns:p14="http://schemas.microsoft.com/office/powerpoint/2010/main" val="23071135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D1CFDBC2-AB09-47B3-344C-128D6AA50362}"/>
              </a:ext>
            </a:extLst>
          </p:cNvPr>
          <p:cNvPicPr>
            <a:picLocks noChangeAspect="1"/>
          </p:cNvPicPr>
          <p:nvPr/>
        </p:nvPicPr>
        <p:blipFill>
          <a:blip r:embed="rId2"/>
          <a:stretch>
            <a:fillRect/>
          </a:stretch>
        </p:blipFill>
        <p:spPr>
          <a:xfrm>
            <a:off x="5557369" y="1705191"/>
            <a:ext cx="6241678" cy="2786471"/>
          </a:xfrm>
          <a:prstGeom prst="rect">
            <a:avLst/>
          </a:prstGeom>
          <a:ln>
            <a:solidFill>
              <a:srgbClr val="4472C4"/>
            </a:solidFill>
          </a:ln>
        </p:spPr>
      </p:pic>
      <p:sp>
        <p:nvSpPr>
          <p:cNvPr id="4" name="CasellaDiTesto 4">
            <a:extLst>
              <a:ext uri="{FF2B5EF4-FFF2-40B4-BE49-F238E27FC236}">
                <a16:creationId xmlns:a16="http://schemas.microsoft.com/office/drawing/2014/main" id="{0C0A4077-E445-4ABC-E1B3-53F20092C6CD}"/>
              </a:ext>
            </a:extLst>
          </p:cNvPr>
          <p:cNvSpPr txBox="1"/>
          <p:nvPr/>
        </p:nvSpPr>
        <p:spPr>
          <a:xfrm>
            <a:off x="1139805" y="123222"/>
            <a:ext cx="9791871" cy="86177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a:solidFill>
                  <a:schemeClr val="bg1"/>
                </a:solidFill>
                <a:latin typeface="Arial"/>
                <a:ea typeface="Calibri"/>
                <a:cs typeface="Arial"/>
              </a:rPr>
              <a:t>05 - Profilo applicativo – Referente Aziendale ASL</a:t>
            </a:r>
          </a:p>
          <a:p>
            <a:endParaRPr lang="it-IT" dirty="0">
              <a:solidFill>
                <a:srgbClr val="003D69"/>
              </a:solidFill>
              <a:latin typeface="Arial"/>
              <a:ea typeface="Calibri"/>
              <a:cs typeface="Arial"/>
            </a:endParaRPr>
          </a:p>
        </p:txBody>
      </p:sp>
      <mc:AlternateContent xmlns:mc="http://schemas.openxmlformats.org/markup-compatibility/2006">
        <mc:Choice xmlns:p14="http://schemas.microsoft.com/office/powerpoint/2010/main" Requires="p14">
          <p:contentPart p14:bwMode="auto" r:id="rId3">
            <p14:nvContentPartPr>
              <p14:cNvPr id="7" name="Input penna 6">
                <a:extLst>
                  <a:ext uri="{FF2B5EF4-FFF2-40B4-BE49-F238E27FC236}">
                    <a16:creationId xmlns:a16="http://schemas.microsoft.com/office/drawing/2014/main" id="{7D76BF1E-F62D-832E-86CF-352F49675A25}"/>
                  </a:ext>
                </a:extLst>
              </p14:cNvPr>
              <p14:cNvContentPartPr/>
              <p14:nvPr/>
            </p14:nvContentPartPr>
            <p14:xfrm>
              <a:off x="7003796" y="2708576"/>
              <a:ext cx="551520" cy="720"/>
            </p14:xfrm>
          </p:contentPart>
        </mc:Choice>
        <mc:Fallback>
          <p:pic>
            <p:nvPicPr>
              <p:cNvPr id="7" name="Input penna 6">
                <a:extLst>
                  <a:ext uri="{FF2B5EF4-FFF2-40B4-BE49-F238E27FC236}">
                    <a16:creationId xmlns:a16="http://schemas.microsoft.com/office/drawing/2014/main" id="{7D76BF1E-F62D-832E-86CF-352F49675A25}"/>
                  </a:ext>
                </a:extLst>
              </p:cNvPr>
              <p:cNvPicPr/>
              <p:nvPr/>
            </p:nvPicPr>
            <p:blipFill>
              <a:blip r:embed="rId4"/>
              <a:stretch>
                <a:fillRect/>
              </a:stretch>
            </p:blipFill>
            <p:spPr>
              <a:xfrm>
                <a:off x="6940796" y="2582576"/>
                <a:ext cx="677160" cy="2520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8" name="Input penna 7">
                <a:extLst>
                  <a:ext uri="{FF2B5EF4-FFF2-40B4-BE49-F238E27FC236}">
                    <a16:creationId xmlns:a16="http://schemas.microsoft.com/office/drawing/2014/main" id="{1A8E5849-D6F4-86B3-A376-4B979E3BD719}"/>
                  </a:ext>
                </a:extLst>
              </p14:cNvPr>
              <p14:cNvContentPartPr/>
              <p14:nvPr/>
            </p14:nvContentPartPr>
            <p14:xfrm>
              <a:off x="7012796" y="2909456"/>
              <a:ext cx="542520" cy="13320"/>
            </p14:xfrm>
          </p:contentPart>
        </mc:Choice>
        <mc:Fallback>
          <p:pic>
            <p:nvPicPr>
              <p:cNvPr id="8" name="Input penna 7">
                <a:extLst>
                  <a:ext uri="{FF2B5EF4-FFF2-40B4-BE49-F238E27FC236}">
                    <a16:creationId xmlns:a16="http://schemas.microsoft.com/office/drawing/2014/main" id="{1A8E5849-D6F4-86B3-A376-4B979E3BD719}"/>
                  </a:ext>
                </a:extLst>
              </p:cNvPr>
              <p:cNvPicPr/>
              <p:nvPr/>
            </p:nvPicPr>
            <p:blipFill>
              <a:blip r:embed="rId6"/>
              <a:stretch>
                <a:fillRect/>
              </a:stretch>
            </p:blipFill>
            <p:spPr>
              <a:xfrm>
                <a:off x="6949796" y="2846456"/>
                <a:ext cx="66816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0" name="Input penna 9">
                <a:extLst>
                  <a:ext uri="{FF2B5EF4-FFF2-40B4-BE49-F238E27FC236}">
                    <a16:creationId xmlns:a16="http://schemas.microsoft.com/office/drawing/2014/main" id="{FE06462A-CD0C-FD05-02E6-3146B2A53F60}"/>
                  </a:ext>
                </a:extLst>
              </p14:cNvPr>
              <p14:cNvContentPartPr/>
              <p14:nvPr/>
            </p14:nvContentPartPr>
            <p14:xfrm>
              <a:off x="7025036" y="3080456"/>
              <a:ext cx="521640" cy="34560"/>
            </p14:xfrm>
          </p:contentPart>
        </mc:Choice>
        <mc:Fallback>
          <p:pic>
            <p:nvPicPr>
              <p:cNvPr id="10" name="Input penna 9">
                <a:extLst>
                  <a:ext uri="{FF2B5EF4-FFF2-40B4-BE49-F238E27FC236}">
                    <a16:creationId xmlns:a16="http://schemas.microsoft.com/office/drawing/2014/main" id="{FE06462A-CD0C-FD05-02E6-3146B2A53F60}"/>
                  </a:ext>
                </a:extLst>
              </p:cNvPr>
              <p:cNvPicPr/>
              <p:nvPr/>
            </p:nvPicPr>
            <p:blipFill>
              <a:blip r:embed="rId8"/>
              <a:stretch>
                <a:fillRect/>
              </a:stretch>
            </p:blipFill>
            <p:spPr>
              <a:xfrm>
                <a:off x="6962036" y="3018105"/>
                <a:ext cx="647280" cy="158905"/>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1" name="Input penna 10">
                <a:extLst>
                  <a:ext uri="{FF2B5EF4-FFF2-40B4-BE49-F238E27FC236}">
                    <a16:creationId xmlns:a16="http://schemas.microsoft.com/office/drawing/2014/main" id="{61696D04-E320-11D6-2BC3-105C0C8011CD}"/>
                  </a:ext>
                </a:extLst>
              </p14:cNvPr>
              <p14:cNvContentPartPr/>
              <p14:nvPr/>
            </p14:nvContentPartPr>
            <p14:xfrm>
              <a:off x="7050956" y="3281336"/>
              <a:ext cx="457560" cy="19080"/>
            </p14:xfrm>
          </p:contentPart>
        </mc:Choice>
        <mc:Fallback>
          <p:pic>
            <p:nvPicPr>
              <p:cNvPr id="11" name="Input penna 10">
                <a:extLst>
                  <a:ext uri="{FF2B5EF4-FFF2-40B4-BE49-F238E27FC236}">
                    <a16:creationId xmlns:a16="http://schemas.microsoft.com/office/drawing/2014/main" id="{61696D04-E320-11D6-2BC3-105C0C8011CD}"/>
                  </a:ext>
                </a:extLst>
              </p:cNvPr>
              <p:cNvPicPr/>
              <p:nvPr/>
            </p:nvPicPr>
            <p:blipFill>
              <a:blip r:embed="rId10"/>
              <a:stretch>
                <a:fillRect/>
              </a:stretch>
            </p:blipFill>
            <p:spPr>
              <a:xfrm>
                <a:off x="6987956" y="3218336"/>
                <a:ext cx="58320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2" name="Input penna 11">
                <a:extLst>
                  <a:ext uri="{FF2B5EF4-FFF2-40B4-BE49-F238E27FC236}">
                    <a16:creationId xmlns:a16="http://schemas.microsoft.com/office/drawing/2014/main" id="{515E7B17-4D70-F625-E89B-5EDAE2206F35}"/>
                  </a:ext>
                </a:extLst>
              </p14:cNvPr>
              <p14:cNvContentPartPr/>
              <p14:nvPr/>
            </p14:nvContentPartPr>
            <p14:xfrm>
              <a:off x="7029716" y="3465296"/>
              <a:ext cx="529560" cy="4680"/>
            </p14:xfrm>
          </p:contentPart>
        </mc:Choice>
        <mc:Fallback>
          <p:pic>
            <p:nvPicPr>
              <p:cNvPr id="12" name="Input penna 11">
                <a:extLst>
                  <a:ext uri="{FF2B5EF4-FFF2-40B4-BE49-F238E27FC236}">
                    <a16:creationId xmlns:a16="http://schemas.microsoft.com/office/drawing/2014/main" id="{515E7B17-4D70-F625-E89B-5EDAE2206F35}"/>
                  </a:ext>
                </a:extLst>
              </p:cNvPr>
              <p:cNvPicPr/>
              <p:nvPr/>
            </p:nvPicPr>
            <p:blipFill>
              <a:blip r:embed="rId12"/>
              <a:stretch>
                <a:fillRect/>
              </a:stretch>
            </p:blipFill>
            <p:spPr>
              <a:xfrm>
                <a:off x="6966716" y="3402296"/>
                <a:ext cx="65520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4" name="Input penna 13">
                <a:extLst>
                  <a:ext uri="{FF2B5EF4-FFF2-40B4-BE49-F238E27FC236}">
                    <a16:creationId xmlns:a16="http://schemas.microsoft.com/office/drawing/2014/main" id="{4BCD3A23-9BF1-999A-D7F8-A3BBA51B8E6D}"/>
                  </a:ext>
                </a:extLst>
              </p14:cNvPr>
              <p14:cNvContentPartPr/>
              <p14:nvPr/>
            </p14:nvContentPartPr>
            <p14:xfrm>
              <a:off x="7007756" y="3665816"/>
              <a:ext cx="555840" cy="17280"/>
            </p14:xfrm>
          </p:contentPart>
        </mc:Choice>
        <mc:Fallback>
          <p:pic>
            <p:nvPicPr>
              <p:cNvPr id="14" name="Input penna 13">
                <a:extLst>
                  <a:ext uri="{FF2B5EF4-FFF2-40B4-BE49-F238E27FC236}">
                    <a16:creationId xmlns:a16="http://schemas.microsoft.com/office/drawing/2014/main" id="{4BCD3A23-9BF1-999A-D7F8-A3BBA51B8E6D}"/>
                  </a:ext>
                </a:extLst>
              </p:cNvPr>
              <p:cNvPicPr/>
              <p:nvPr/>
            </p:nvPicPr>
            <p:blipFill>
              <a:blip r:embed="rId14"/>
              <a:stretch>
                <a:fillRect/>
              </a:stretch>
            </p:blipFill>
            <p:spPr>
              <a:xfrm>
                <a:off x="6944756" y="3602816"/>
                <a:ext cx="68148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7" name="Input penna 16">
                <a:extLst>
                  <a:ext uri="{FF2B5EF4-FFF2-40B4-BE49-F238E27FC236}">
                    <a16:creationId xmlns:a16="http://schemas.microsoft.com/office/drawing/2014/main" id="{3A83F871-A878-1898-8DD2-364156201E86}"/>
                  </a:ext>
                </a:extLst>
              </p14:cNvPr>
              <p14:cNvContentPartPr/>
              <p14:nvPr/>
            </p14:nvContentPartPr>
            <p14:xfrm>
              <a:off x="7024224" y="3849776"/>
              <a:ext cx="517320" cy="38520"/>
            </p14:xfrm>
          </p:contentPart>
        </mc:Choice>
        <mc:Fallback>
          <p:pic>
            <p:nvPicPr>
              <p:cNvPr id="17" name="Input penna 16">
                <a:extLst>
                  <a:ext uri="{FF2B5EF4-FFF2-40B4-BE49-F238E27FC236}">
                    <a16:creationId xmlns:a16="http://schemas.microsoft.com/office/drawing/2014/main" id="{3A83F871-A878-1898-8DD2-364156201E86}"/>
                  </a:ext>
                </a:extLst>
              </p:cNvPr>
              <p:cNvPicPr/>
              <p:nvPr/>
            </p:nvPicPr>
            <p:blipFill>
              <a:blip r:embed="rId16"/>
              <a:stretch>
                <a:fillRect/>
              </a:stretch>
            </p:blipFill>
            <p:spPr>
              <a:xfrm>
                <a:off x="6961224" y="3787359"/>
                <a:ext cx="642960" cy="162997"/>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9" name="Input penna 18">
                <a:extLst>
                  <a:ext uri="{FF2B5EF4-FFF2-40B4-BE49-F238E27FC236}">
                    <a16:creationId xmlns:a16="http://schemas.microsoft.com/office/drawing/2014/main" id="{6A41A9B8-1C96-BDBC-B805-4512C17D0703}"/>
                  </a:ext>
                </a:extLst>
              </p14:cNvPr>
              <p14:cNvContentPartPr/>
              <p14:nvPr/>
            </p14:nvContentPartPr>
            <p14:xfrm>
              <a:off x="7000871" y="4096874"/>
              <a:ext cx="525960" cy="25920"/>
            </p14:xfrm>
          </p:contentPart>
        </mc:Choice>
        <mc:Fallback>
          <p:pic>
            <p:nvPicPr>
              <p:cNvPr id="19" name="Input penna 18">
                <a:extLst>
                  <a:ext uri="{FF2B5EF4-FFF2-40B4-BE49-F238E27FC236}">
                    <a16:creationId xmlns:a16="http://schemas.microsoft.com/office/drawing/2014/main" id="{6A41A9B8-1C96-BDBC-B805-4512C17D0703}"/>
                  </a:ext>
                </a:extLst>
              </p:cNvPr>
              <p:cNvPicPr/>
              <p:nvPr/>
            </p:nvPicPr>
            <p:blipFill>
              <a:blip r:embed="rId18"/>
              <a:stretch>
                <a:fillRect/>
              </a:stretch>
            </p:blipFill>
            <p:spPr>
              <a:xfrm>
                <a:off x="6937871" y="4033874"/>
                <a:ext cx="65160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24" name="Input penna 23">
                <a:extLst>
                  <a:ext uri="{FF2B5EF4-FFF2-40B4-BE49-F238E27FC236}">
                    <a16:creationId xmlns:a16="http://schemas.microsoft.com/office/drawing/2014/main" id="{6D180918-59E0-FACC-37D8-7FA55CC00F86}"/>
                  </a:ext>
                </a:extLst>
              </p14:cNvPr>
              <p14:cNvContentPartPr/>
              <p14:nvPr/>
            </p14:nvContentPartPr>
            <p14:xfrm>
              <a:off x="7589156" y="4281416"/>
              <a:ext cx="360" cy="360"/>
            </p14:xfrm>
          </p:contentPart>
        </mc:Choice>
        <mc:Fallback>
          <p:pic>
            <p:nvPicPr>
              <p:cNvPr id="24" name="Input penna 23">
                <a:extLst>
                  <a:ext uri="{FF2B5EF4-FFF2-40B4-BE49-F238E27FC236}">
                    <a16:creationId xmlns:a16="http://schemas.microsoft.com/office/drawing/2014/main" id="{6D180918-59E0-FACC-37D8-7FA55CC00F86}"/>
                  </a:ext>
                </a:extLst>
              </p:cNvPr>
              <p:cNvPicPr/>
              <p:nvPr/>
            </p:nvPicPr>
            <p:blipFill>
              <a:blip r:embed="rId20"/>
              <a:stretch>
                <a:fillRect/>
              </a:stretch>
            </p:blipFill>
            <p:spPr>
              <a:xfrm>
                <a:off x="7526156" y="4218416"/>
                <a:ext cx="12600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33" name="Input penna 32">
                <a:extLst>
                  <a:ext uri="{FF2B5EF4-FFF2-40B4-BE49-F238E27FC236}">
                    <a16:creationId xmlns:a16="http://schemas.microsoft.com/office/drawing/2014/main" id="{FDC67F38-218D-E4C7-9D83-5CBF064FC771}"/>
                  </a:ext>
                </a:extLst>
              </p14:cNvPr>
              <p14:cNvContentPartPr/>
              <p14:nvPr/>
            </p14:nvContentPartPr>
            <p14:xfrm>
              <a:off x="7760156" y="3559256"/>
              <a:ext cx="360" cy="360"/>
            </p14:xfrm>
          </p:contentPart>
        </mc:Choice>
        <mc:Fallback>
          <p:pic>
            <p:nvPicPr>
              <p:cNvPr id="33" name="Input penna 32">
                <a:extLst>
                  <a:ext uri="{FF2B5EF4-FFF2-40B4-BE49-F238E27FC236}">
                    <a16:creationId xmlns:a16="http://schemas.microsoft.com/office/drawing/2014/main" id="{FDC67F38-218D-E4C7-9D83-5CBF064FC771}"/>
                  </a:ext>
                </a:extLst>
              </p:cNvPr>
              <p:cNvPicPr/>
              <p:nvPr/>
            </p:nvPicPr>
            <p:blipFill>
              <a:blip r:embed="rId20"/>
              <a:stretch>
                <a:fillRect/>
              </a:stretch>
            </p:blipFill>
            <p:spPr>
              <a:xfrm>
                <a:off x="7697156" y="3496256"/>
                <a:ext cx="12600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36" name="Input penna 35">
                <a:extLst>
                  <a:ext uri="{FF2B5EF4-FFF2-40B4-BE49-F238E27FC236}">
                    <a16:creationId xmlns:a16="http://schemas.microsoft.com/office/drawing/2014/main" id="{DD313B6A-F6FA-64F4-E9A2-0D3A360AC8C1}"/>
                  </a:ext>
                </a:extLst>
              </p14:cNvPr>
              <p14:cNvContentPartPr/>
              <p14:nvPr/>
            </p14:nvContentPartPr>
            <p14:xfrm>
              <a:off x="7777076" y="3140576"/>
              <a:ext cx="360" cy="360"/>
            </p14:xfrm>
          </p:contentPart>
        </mc:Choice>
        <mc:Fallback>
          <p:pic>
            <p:nvPicPr>
              <p:cNvPr id="36" name="Input penna 35">
                <a:extLst>
                  <a:ext uri="{FF2B5EF4-FFF2-40B4-BE49-F238E27FC236}">
                    <a16:creationId xmlns:a16="http://schemas.microsoft.com/office/drawing/2014/main" id="{DD313B6A-F6FA-64F4-E9A2-0D3A360AC8C1}"/>
                  </a:ext>
                </a:extLst>
              </p:cNvPr>
              <p:cNvPicPr/>
              <p:nvPr/>
            </p:nvPicPr>
            <p:blipFill>
              <a:blip r:embed="rId20"/>
              <a:stretch>
                <a:fillRect/>
              </a:stretch>
            </p:blipFill>
            <p:spPr>
              <a:xfrm>
                <a:off x="7714076" y="3077576"/>
                <a:ext cx="12600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38" name="Input penna 37">
                <a:extLst>
                  <a:ext uri="{FF2B5EF4-FFF2-40B4-BE49-F238E27FC236}">
                    <a16:creationId xmlns:a16="http://schemas.microsoft.com/office/drawing/2014/main" id="{581B28C0-A867-784C-BC83-60E93EA7EEED}"/>
                  </a:ext>
                </a:extLst>
              </p14:cNvPr>
              <p14:cNvContentPartPr/>
              <p14:nvPr/>
            </p14:nvContentPartPr>
            <p14:xfrm>
              <a:off x="7836836" y="3460976"/>
              <a:ext cx="360" cy="360"/>
            </p14:xfrm>
          </p:contentPart>
        </mc:Choice>
        <mc:Fallback>
          <p:pic>
            <p:nvPicPr>
              <p:cNvPr id="38" name="Input penna 37">
                <a:extLst>
                  <a:ext uri="{FF2B5EF4-FFF2-40B4-BE49-F238E27FC236}">
                    <a16:creationId xmlns:a16="http://schemas.microsoft.com/office/drawing/2014/main" id="{581B28C0-A867-784C-BC83-60E93EA7EEED}"/>
                  </a:ext>
                </a:extLst>
              </p:cNvPr>
              <p:cNvPicPr/>
              <p:nvPr/>
            </p:nvPicPr>
            <p:blipFill>
              <a:blip r:embed="rId24"/>
              <a:stretch>
                <a:fillRect/>
              </a:stretch>
            </p:blipFill>
            <p:spPr>
              <a:xfrm>
                <a:off x="7800836" y="3424976"/>
                <a:ext cx="7200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41" name="Input penna 40">
                <a:extLst>
                  <a:ext uri="{FF2B5EF4-FFF2-40B4-BE49-F238E27FC236}">
                    <a16:creationId xmlns:a16="http://schemas.microsoft.com/office/drawing/2014/main" id="{87A56C18-AA50-F2AB-498D-4FD8A01CB5B7}"/>
                  </a:ext>
                </a:extLst>
              </p14:cNvPr>
              <p14:cNvContentPartPr/>
              <p14:nvPr/>
            </p14:nvContentPartPr>
            <p14:xfrm>
              <a:off x="7029356" y="4229936"/>
              <a:ext cx="547200" cy="38880"/>
            </p14:xfrm>
          </p:contentPart>
        </mc:Choice>
        <mc:Fallback>
          <p:pic>
            <p:nvPicPr>
              <p:cNvPr id="41" name="Input penna 40">
                <a:extLst>
                  <a:ext uri="{FF2B5EF4-FFF2-40B4-BE49-F238E27FC236}">
                    <a16:creationId xmlns:a16="http://schemas.microsoft.com/office/drawing/2014/main" id="{87A56C18-AA50-F2AB-498D-4FD8A01CB5B7}"/>
                  </a:ext>
                </a:extLst>
              </p:cNvPr>
              <p:cNvPicPr/>
              <p:nvPr/>
            </p:nvPicPr>
            <p:blipFill>
              <a:blip r:embed="rId26"/>
              <a:stretch>
                <a:fillRect/>
              </a:stretch>
            </p:blipFill>
            <p:spPr>
              <a:xfrm>
                <a:off x="6993356" y="4193936"/>
                <a:ext cx="61884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42" name="Input penna 41">
                <a:extLst>
                  <a:ext uri="{FF2B5EF4-FFF2-40B4-BE49-F238E27FC236}">
                    <a16:creationId xmlns:a16="http://schemas.microsoft.com/office/drawing/2014/main" id="{65AD7045-7601-ED1F-7CD6-228D5665EDFB}"/>
                  </a:ext>
                </a:extLst>
              </p14:cNvPr>
              <p14:cNvContentPartPr/>
              <p14:nvPr/>
            </p14:nvContentPartPr>
            <p14:xfrm>
              <a:off x="6974498" y="4273588"/>
              <a:ext cx="546840" cy="30600"/>
            </p14:xfrm>
          </p:contentPart>
        </mc:Choice>
        <mc:Fallback>
          <p:pic>
            <p:nvPicPr>
              <p:cNvPr id="42" name="Input penna 41">
                <a:extLst>
                  <a:ext uri="{FF2B5EF4-FFF2-40B4-BE49-F238E27FC236}">
                    <a16:creationId xmlns:a16="http://schemas.microsoft.com/office/drawing/2014/main" id="{65AD7045-7601-ED1F-7CD6-228D5665EDFB}"/>
                  </a:ext>
                </a:extLst>
              </p:cNvPr>
              <p:cNvPicPr/>
              <p:nvPr/>
            </p:nvPicPr>
            <p:blipFill>
              <a:blip r:embed="rId28"/>
              <a:stretch>
                <a:fillRect/>
              </a:stretch>
            </p:blipFill>
            <p:spPr>
              <a:xfrm>
                <a:off x="6938498" y="4237588"/>
                <a:ext cx="61848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43" name="Input penna 42">
                <a:extLst>
                  <a:ext uri="{FF2B5EF4-FFF2-40B4-BE49-F238E27FC236}">
                    <a16:creationId xmlns:a16="http://schemas.microsoft.com/office/drawing/2014/main" id="{ED05D4FE-391D-4D9B-7D3E-87DFC990FFDF}"/>
                  </a:ext>
                </a:extLst>
              </p14:cNvPr>
              <p14:cNvContentPartPr/>
              <p14:nvPr/>
            </p14:nvContentPartPr>
            <p14:xfrm>
              <a:off x="10257010" y="4725377"/>
              <a:ext cx="123840" cy="16200"/>
            </p14:xfrm>
          </p:contentPart>
        </mc:Choice>
        <mc:Fallback>
          <p:pic>
            <p:nvPicPr>
              <p:cNvPr id="43" name="Input penna 42">
                <a:extLst>
                  <a:ext uri="{FF2B5EF4-FFF2-40B4-BE49-F238E27FC236}">
                    <a16:creationId xmlns:a16="http://schemas.microsoft.com/office/drawing/2014/main" id="{ED05D4FE-391D-4D9B-7D3E-87DFC990FFDF}"/>
                  </a:ext>
                </a:extLst>
              </p:cNvPr>
              <p:cNvPicPr/>
              <p:nvPr/>
            </p:nvPicPr>
            <p:blipFill>
              <a:blip r:embed="rId30"/>
              <a:stretch>
                <a:fillRect/>
              </a:stretch>
            </p:blipFill>
            <p:spPr>
              <a:xfrm>
                <a:off x="10221010" y="4689377"/>
                <a:ext cx="19548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44" name="Input penna 43">
                <a:extLst>
                  <a:ext uri="{FF2B5EF4-FFF2-40B4-BE49-F238E27FC236}">
                    <a16:creationId xmlns:a16="http://schemas.microsoft.com/office/drawing/2014/main" id="{F02EC5F5-7889-D188-F2D9-F1D4052CA335}"/>
                  </a:ext>
                </a:extLst>
              </p14:cNvPr>
              <p14:cNvContentPartPr/>
              <p14:nvPr/>
            </p14:nvContentPartPr>
            <p14:xfrm>
              <a:off x="10213450" y="4719257"/>
              <a:ext cx="133200" cy="7920"/>
            </p14:xfrm>
          </p:contentPart>
        </mc:Choice>
        <mc:Fallback>
          <p:pic>
            <p:nvPicPr>
              <p:cNvPr id="44" name="Input penna 43">
                <a:extLst>
                  <a:ext uri="{FF2B5EF4-FFF2-40B4-BE49-F238E27FC236}">
                    <a16:creationId xmlns:a16="http://schemas.microsoft.com/office/drawing/2014/main" id="{F02EC5F5-7889-D188-F2D9-F1D4052CA335}"/>
                  </a:ext>
                </a:extLst>
              </p:cNvPr>
              <p:cNvPicPr/>
              <p:nvPr/>
            </p:nvPicPr>
            <p:blipFill>
              <a:blip r:embed="rId32"/>
              <a:stretch>
                <a:fillRect/>
              </a:stretch>
            </p:blipFill>
            <p:spPr>
              <a:xfrm>
                <a:off x="10177450" y="4683257"/>
                <a:ext cx="204840" cy="795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59" name="Input penna 58">
                <a:extLst>
                  <a:ext uri="{FF2B5EF4-FFF2-40B4-BE49-F238E27FC236}">
                    <a16:creationId xmlns:a16="http://schemas.microsoft.com/office/drawing/2014/main" id="{9AC8A910-B666-E701-249E-68C8F4B85880}"/>
                  </a:ext>
                </a:extLst>
              </p14:cNvPr>
              <p14:cNvContentPartPr/>
              <p14:nvPr/>
            </p14:nvContentPartPr>
            <p14:xfrm>
              <a:off x="10446981" y="2260016"/>
              <a:ext cx="360" cy="360"/>
            </p14:xfrm>
          </p:contentPart>
        </mc:Choice>
        <mc:Fallback xmlns="">
          <p:pic>
            <p:nvPicPr>
              <p:cNvPr id="59" name="Input penna 58">
                <a:extLst>
                  <a:ext uri="{FF2B5EF4-FFF2-40B4-BE49-F238E27FC236}">
                    <a16:creationId xmlns:a16="http://schemas.microsoft.com/office/drawing/2014/main" id="{9AC8A910-B666-E701-249E-68C8F4B85880}"/>
                  </a:ext>
                </a:extLst>
              </p:cNvPr>
              <p:cNvPicPr/>
              <p:nvPr/>
            </p:nvPicPr>
            <p:blipFill>
              <a:blip r:embed="rId34"/>
              <a:stretch>
                <a:fillRect/>
              </a:stretch>
            </p:blipFill>
            <p:spPr>
              <a:xfrm>
                <a:off x="10384341" y="2197376"/>
                <a:ext cx="126000" cy="126000"/>
              </a:xfrm>
              <a:prstGeom prst="rect">
                <a:avLst/>
              </a:prstGeom>
            </p:spPr>
          </p:pic>
        </mc:Fallback>
      </mc:AlternateContent>
      <p:grpSp>
        <p:nvGrpSpPr>
          <p:cNvPr id="63" name="Gruppo 62">
            <a:extLst>
              <a:ext uri="{FF2B5EF4-FFF2-40B4-BE49-F238E27FC236}">
                <a16:creationId xmlns:a16="http://schemas.microsoft.com/office/drawing/2014/main" id="{96B42E63-9A86-2708-32E8-AAD166AB7015}"/>
              </a:ext>
            </a:extLst>
          </p:cNvPr>
          <p:cNvGrpSpPr/>
          <p:nvPr/>
        </p:nvGrpSpPr>
        <p:grpSpPr>
          <a:xfrm>
            <a:off x="9346991" y="2257450"/>
            <a:ext cx="875880" cy="25920"/>
            <a:chOff x="9481461" y="2268656"/>
            <a:chExt cx="875880" cy="25920"/>
          </a:xfrm>
        </p:grpSpPr>
        <mc:AlternateContent xmlns:mc="http://schemas.openxmlformats.org/markup-compatibility/2006" xmlns:p14="http://schemas.microsoft.com/office/powerpoint/2010/main">
          <mc:Choice Requires="p14">
            <p:contentPart p14:bwMode="auto" r:id="rId35">
              <p14:nvContentPartPr>
                <p14:cNvPr id="61" name="Input penna 60">
                  <a:extLst>
                    <a:ext uri="{FF2B5EF4-FFF2-40B4-BE49-F238E27FC236}">
                      <a16:creationId xmlns:a16="http://schemas.microsoft.com/office/drawing/2014/main" id="{9C6FBBA1-10F4-DF7A-66DE-D107259173B7}"/>
                    </a:ext>
                  </a:extLst>
                </p14:cNvPr>
                <p14:cNvContentPartPr/>
                <p14:nvPr/>
              </p14:nvContentPartPr>
              <p14:xfrm>
                <a:off x="9481461" y="2268656"/>
                <a:ext cx="875880" cy="9000"/>
              </p14:xfrm>
            </p:contentPart>
          </mc:Choice>
          <mc:Fallback xmlns="">
            <p:pic>
              <p:nvPicPr>
                <p:cNvPr id="61" name="Input penna 60">
                  <a:extLst>
                    <a:ext uri="{FF2B5EF4-FFF2-40B4-BE49-F238E27FC236}">
                      <a16:creationId xmlns:a16="http://schemas.microsoft.com/office/drawing/2014/main" id="{9C6FBBA1-10F4-DF7A-66DE-D107259173B7}"/>
                    </a:ext>
                  </a:extLst>
                </p:cNvPr>
                <p:cNvPicPr/>
                <p:nvPr/>
              </p:nvPicPr>
              <p:blipFill>
                <a:blip r:embed="rId36"/>
                <a:stretch>
                  <a:fillRect/>
                </a:stretch>
              </p:blipFill>
              <p:spPr>
                <a:xfrm>
                  <a:off x="9418461" y="2206016"/>
                  <a:ext cx="100152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62" name="Input penna 61">
                  <a:extLst>
                    <a:ext uri="{FF2B5EF4-FFF2-40B4-BE49-F238E27FC236}">
                      <a16:creationId xmlns:a16="http://schemas.microsoft.com/office/drawing/2014/main" id="{00F7A482-CC9E-A688-4738-567F3353B141}"/>
                    </a:ext>
                  </a:extLst>
                </p14:cNvPr>
                <p14:cNvContentPartPr/>
                <p14:nvPr/>
              </p14:nvContentPartPr>
              <p14:xfrm>
                <a:off x="9485061" y="2282336"/>
                <a:ext cx="86400" cy="12240"/>
              </p14:xfrm>
            </p:contentPart>
          </mc:Choice>
          <mc:Fallback xmlns="">
            <p:pic>
              <p:nvPicPr>
                <p:cNvPr id="62" name="Input penna 61">
                  <a:extLst>
                    <a:ext uri="{FF2B5EF4-FFF2-40B4-BE49-F238E27FC236}">
                      <a16:creationId xmlns:a16="http://schemas.microsoft.com/office/drawing/2014/main" id="{00F7A482-CC9E-A688-4738-567F3353B141}"/>
                    </a:ext>
                  </a:extLst>
                </p:cNvPr>
                <p:cNvPicPr/>
                <p:nvPr/>
              </p:nvPicPr>
              <p:blipFill>
                <a:blip r:embed="rId38"/>
                <a:stretch>
                  <a:fillRect/>
                </a:stretch>
              </p:blipFill>
              <p:spPr>
                <a:xfrm>
                  <a:off x="9422421" y="2219696"/>
                  <a:ext cx="212040" cy="137880"/>
                </a:xfrm>
                <a:prstGeom prst="rect">
                  <a:avLst/>
                </a:prstGeom>
              </p:spPr>
            </p:pic>
          </mc:Fallback>
        </mc:AlternateContent>
      </p:grpSp>
      <p:sp>
        <p:nvSpPr>
          <p:cNvPr id="6" name="Rettangolo 5">
            <a:extLst>
              <a:ext uri="{FF2B5EF4-FFF2-40B4-BE49-F238E27FC236}">
                <a16:creationId xmlns:a16="http://schemas.microsoft.com/office/drawing/2014/main" id="{4187D3BC-59D4-85FF-2DFF-BEAB35B91982}"/>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17/17</a:t>
            </a:r>
          </a:p>
        </p:txBody>
      </p:sp>
      <p:sp>
        <p:nvSpPr>
          <p:cNvPr id="9" name="Rettangolo 8">
            <a:extLst>
              <a:ext uri="{FF2B5EF4-FFF2-40B4-BE49-F238E27FC236}">
                <a16:creationId xmlns:a16="http://schemas.microsoft.com/office/drawing/2014/main" id="{C6E65940-1415-33A4-8B80-D1E262CA68CE}"/>
              </a:ext>
            </a:extLst>
          </p:cNvPr>
          <p:cNvSpPr/>
          <p:nvPr/>
        </p:nvSpPr>
        <p:spPr>
          <a:xfrm>
            <a:off x="214622" y="1707962"/>
            <a:ext cx="4968737"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ysClr val="windowText" lastClr="000000"/>
                </a:solidFill>
                <a:cs typeface="Arial"/>
              </a:rPr>
              <a:t>3. Storico Certificati</a:t>
            </a:r>
            <a:r>
              <a:rPr lang="it-IT" sz="1400">
                <a:solidFill>
                  <a:sysClr val="windowText" lastClr="000000"/>
                </a:solidFill>
                <a:cs typeface="Arial"/>
              </a:rPr>
              <a:t>: se selezionato il pulsante in oggetto comparirà una lista di certificati associati al singolo assistito; in particolare i seguenti dati:</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Codice Fiscale/STP/ENI</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Malattia</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Codice esenzione</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Stato Certificato</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Periodo di validità</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ysClr val="windowText" lastClr="000000"/>
                </a:solidFill>
                <a:cs typeface="Arial"/>
              </a:rPr>
              <a:t>Il pulsante </a:t>
            </a:r>
            <a:r>
              <a:rPr lang="it-IT" sz="1400" b="1">
                <a:solidFill>
                  <a:srgbClr val="012B51"/>
                </a:solidFill>
                <a:cs typeface="Arial"/>
              </a:rPr>
              <a:t>'Indietro'</a:t>
            </a:r>
            <a:r>
              <a:rPr lang="it-IT" sz="1400">
                <a:solidFill>
                  <a:sysClr val="windowText" lastClr="000000"/>
                </a:solidFill>
                <a:cs typeface="Arial"/>
              </a:rPr>
              <a:t> consente di tornare alla precedente interfaccia.</a:t>
            </a:r>
            <a:endParaRPr lang="en-US" sz="1400">
              <a:solidFill>
                <a:srgbClr val="003D69"/>
              </a:solidFill>
              <a:cs typeface="Arial"/>
            </a:endParaRPr>
          </a:p>
        </p:txBody>
      </p:sp>
    </p:spTree>
    <p:extLst>
      <p:ext uri="{BB962C8B-B14F-4D97-AF65-F5344CB8AC3E}">
        <p14:creationId xmlns:p14="http://schemas.microsoft.com/office/powerpoint/2010/main" val="16776576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EC62C070-D3FF-C096-74C6-044A22AF28C3}"/>
              </a:ext>
            </a:extLst>
          </p:cNvPr>
          <p:cNvPicPr>
            <a:picLocks noChangeAspect="1"/>
          </p:cNvPicPr>
          <p:nvPr/>
        </p:nvPicPr>
        <p:blipFill>
          <a:blip r:embed="rId2"/>
          <a:srcRect b="214"/>
          <a:stretch>
            <a:fillRect/>
          </a:stretch>
        </p:blipFill>
        <p:spPr>
          <a:xfrm>
            <a:off x="5612227" y="1706999"/>
            <a:ext cx="6224954" cy="2900823"/>
          </a:xfrm>
          <a:prstGeom prst="rect">
            <a:avLst/>
          </a:prstGeom>
          <a:ln>
            <a:solidFill>
              <a:srgbClr val="4472C4"/>
            </a:solidFill>
          </a:ln>
        </p:spPr>
      </p:pic>
      <p:sp>
        <p:nvSpPr>
          <p:cNvPr id="4" name="CasellaDiTesto 4">
            <a:extLst>
              <a:ext uri="{FF2B5EF4-FFF2-40B4-BE49-F238E27FC236}">
                <a16:creationId xmlns:a16="http://schemas.microsoft.com/office/drawing/2014/main" id="{79438A1C-30F2-ED9C-2D90-DF2F5E69FC1C}"/>
              </a:ext>
            </a:extLst>
          </p:cNvPr>
          <p:cNvSpPr txBox="1"/>
          <p:nvPr/>
        </p:nvSpPr>
        <p:spPr>
          <a:xfrm>
            <a:off x="1139805" y="123222"/>
            <a:ext cx="9791871" cy="13542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latin typeface="Arial"/>
                <a:ea typeface="Calibri"/>
                <a:cs typeface="Arial"/>
              </a:rPr>
              <a:t>05 - Profilo applicativo – Referente Aziendale ASL</a:t>
            </a:r>
          </a:p>
          <a:p>
            <a:endParaRPr lang="it-IT" sz="3200" b="1" dirty="0">
              <a:solidFill>
                <a:schemeClr val="bg1"/>
              </a:solidFill>
              <a:latin typeface="Arial"/>
              <a:ea typeface="Calibri"/>
              <a:cs typeface="Arial"/>
            </a:endParaRPr>
          </a:p>
          <a:p>
            <a:pPr algn="l"/>
            <a:endParaRPr lang="it-IT" dirty="0">
              <a:cs typeface="Arial"/>
            </a:endParaRPr>
          </a:p>
        </p:txBody>
      </p:sp>
      <p:sp>
        <p:nvSpPr>
          <p:cNvPr id="7" name="Rettangolo 6">
            <a:extLst>
              <a:ext uri="{FF2B5EF4-FFF2-40B4-BE49-F238E27FC236}">
                <a16:creationId xmlns:a16="http://schemas.microsoft.com/office/drawing/2014/main" id="{D82D70DF-BAF2-FE18-450D-7193871FC431}"/>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Esporta Certificati</a:t>
            </a:r>
            <a:endParaRPr lang="it-IT" sz="2400">
              <a:solidFill>
                <a:srgbClr val="000000"/>
              </a:solidFill>
              <a:cs typeface="Arial"/>
            </a:endParaRPr>
          </a:p>
        </p:txBody>
      </p:sp>
      <p:sp>
        <p:nvSpPr>
          <p:cNvPr id="9" name="Rettangolo 8">
            <a:extLst>
              <a:ext uri="{FF2B5EF4-FFF2-40B4-BE49-F238E27FC236}">
                <a16:creationId xmlns:a16="http://schemas.microsoft.com/office/drawing/2014/main" id="{7D1E608B-4C6C-66A7-7571-A048F2A60B21}"/>
              </a:ext>
            </a:extLst>
          </p:cNvPr>
          <p:cNvSpPr/>
          <p:nvPr/>
        </p:nvSpPr>
        <p:spPr>
          <a:xfrm>
            <a:off x="214622" y="1707962"/>
            <a:ext cx="4968737"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L’operatore, mediante l’interfaccia web resa disponibile dalla funzionalità in oggetto, inserisce le seguenti informazioni di input:</a:t>
            </a:r>
            <a:endParaRPr lang="en-US" sz="1400">
              <a:solidFill>
                <a:srgbClr val="003D69"/>
              </a:solidFill>
              <a:cs typeface="Arial"/>
            </a:endParaRPr>
          </a:p>
          <a:p>
            <a:pPr marL="285750" indent="-285750">
              <a:lnSpc>
                <a:spcPct val="150000"/>
              </a:lnSpc>
              <a:buFont typeface="Courier New,monospace"/>
              <a:buChar char="o"/>
            </a:pPr>
            <a:r>
              <a:rPr lang="it-IT" sz="1400" b="1">
                <a:solidFill>
                  <a:srgbClr val="003D6A"/>
                </a:solidFill>
                <a:cs typeface="Arial"/>
              </a:rPr>
              <a:t>Periodo: </a:t>
            </a:r>
            <a:r>
              <a:rPr lang="it-IT" sz="1400">
                <a:solidFill>
                  <a:srgbClr val="003D69"/>
                </a:solidFill>
                <a:cs typeface="Arial"/>
              </a:rPr>
              <a:t>s</a:t>
            </a:r>
            <a:r>
              <a:rPr lang="it-IT" sz="1400">
                <a:solidFill>
                  <a:sysClr val="windowText" lastClr="000000"/>
                </a:solidFill>
                <a:cs typeface="Arial"/>
              </a:rPr>
              <a:t>pecificare il periodo desiderato indicando la data di inizio (Giorno-Mese-Anno) e la data di fine (Giorno-Mese-Anno).</a:t>
            </a:r>
            <a:endParaRPr lang="en-US" sz="1400">
              <a:solidFill>
                <a:srgbClr val="003D69"/>
              </a:solidFill>
              <a:cs typeface="Arial"/>
            </a:endParaRPr>
          </a:p>
          <a:p>
            <a:pPr>
              <a:lnSpc>
                <a:spcPct val="150000"/>
              </a:lnSpc>
            </a:pPr>
            <a:r>
              <a:rPr lang="it-IT" sz="1400">
                <a:solidFill>
                  <a:srgbClr val="000000"/>
                </a:solidFill>
                <a:cs typeface="Arial"/>
              </a:rPr>
              <a:t>Dopo aver inserito le informazioni di input, l'operatore può avviare il processo di esportazione dei certificati utilizzando il pulsante </a:t>
            </a:r>
            <a:r>
              <a:rPr lang="it-IT" sz="1400" b="1">
                <a:solidFill>
                  <a:srgbClr val="00B050"/>
                </a:solidFill>
                <a:cs typeface="Arial"/>
              </a:rPr>
              <a:t>‘Esporta’</a:t>
            </a:r>
            <a:r>
              <a:rPr lang="it-IT" sz="1400">
                <a:solidFill>
                  <a:srgbClr val="000000"/>
                </a:solidFill>
                <a:cs typeface="Arial"/>
              </a:rPr>
              <a:t>.</a:t>
            </a:r>
            <a:endParaRPr lang="en-US" sz="1400">
              <a:solidFill>
                <a:srgbClr val="003D69"/>
              </a:solidFill>
              <a:cs typeface="Arial"/>
            </a:endParaRPr>
          </a:p>
          <a:p>
            <a:pPr>
              <a:lnSpc>
                <a:spcPct val="150000"/>
              </a:lnSpc>
            </a:pPr>
            <a:r>
              <a:rPr lang="it-IT" sz="1400">
                <a:solidFill>
                  <a:sysClr val="windowText" lastClr="000000"/>
                </a:solidFill>
                <a:cs typeface="Arial"/>
              </a:rPr>
              <a:t>I certificati presenti nel file sono quelli relativi ai certificati degli assistiti dell’ASL </a:t>
            </a:r>
            <a:r>
              <a:rPr lang="it-IT" sz="1400">
                <a:solidFill>
                  <a:srgbClr val="000000"/>
                </a:solidFill>
                <a:cs typeface="Arial"/>
              </a:rPr>
              <a:t>per cui </a:t>
            </a:r>
            <a:r>
              <a:rPr lang="it-IT" sz="1400">
                <a:solidFill>
                  <a:sysClr val="windowText" lastClr="000000"/>
                </a:solidFill>
                <a:cs typeface="Arial"/>
              </a:rPr>
              <a:t>l’utente che effettua l’operazione, presta servizio.</a:t>
            </a:r>
            <a:endParaRPr lang="en-US" sz="1400">
              <a:solidFill>
                <a:srgbClr val="003D69"/>
              </a:solidFill>
              <a:cs typeface="Arial"/>
            </a:endParaRPr>
          </a:p>
        </p:txBody>
      </p:sp>
    </p:spTree>
    <p:extLst>
      <p:ext uri="{BB962C8B-B14F-4D97-AF65-F5344CB8AC3E}">
        <p14:creationId xmlns:p14="http://schemas.microsoft.com/office/powerpoint/2010/main" val="19143580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asellaDiTesto 23">
            <a:extLst>
              <a:ext uri="{FF2B5EF4-FFF2-40B4-BE49-F238E27FC236}">
                <a16:creationId xmlns:a16="http://schemas.microsoft.com/office/drawing/2014/main" id="{16B82FCD-C1DB-52A7-5A83-B98372ECA03A}"/>
              </a:ext>
            </a:extLst>
          </p:cNvPr>
          <p:cNvSpPr txBox="1"/>
          <p:nvPr/>
        </p:nvSpPr>
        <p:spPr>
          <a:xfrm>
            <a:off x="1287156" y="128528"/>
            <a:ext cx="106104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cs typeface="Arial"/>
              </a:rPr>
              <a:t>Indice</a:t>
            </a:r>
            <a:endParaRPr lang="it-IT">
              <a:cs typeface="Arial" panose="020B0604020202020204"/>
            </a:endParaRPr>
          </a:p>
        </p:txBody>
      </p:sp>
      <p:grpSp>
        <p:nvGrpSpPr>
          <p:cNvPr id="16" name="Gruppo 18">
            <a:extLst>
              <a:ext uri="{FF2B5EF4-FFF2-40B4-BE49-F238E27FC236}">
                <a16:creationId xmlns:a16="http://schemas.microsoft.com/office/drawing/2014/main" id="{09397726-CEC7-3103-E7E5-F1F5823614FC}"/>
              </a:ext>
            </a:extLst>
          </p:cNvPr>
          <p:cNvGrpSpPr/>
          <p:nvPr/>
        </p:nvGrpSpPr>
        <p:grpSpPr>
          <a:xfrm>
            <a:off x="1031460" y="2406187"/>
            <a:ext cx="500793" cy="2615585"/>
            <a:chOff x="442181" y="1593387"/>
            <a:chExt cx="488380" cy="2673654"/>
          </a:xfrm>
        </p:grpSpPr>
        <p:sp>
          <p:nvSpPr>
            <p:cNvPr id="23" name="Rettangolo 6">
              <a:extLst>
                <a:ext uri="{FF2B5EF4-FFF2-40B4-BE49-F238E27FC236}">
                  <a16:creationId xmlns:a16="http://schemas.microsoft.com/office/drawing/2014/main" id="{CE93FEF0-7AE4-0C3E-3D30-9EDB9E13E123}"/>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Rettangolo 7">
              <a:extLst>
                <a:ext uri="{FF2B5EF4-FFF2-40B4-BE49-F238E27FC236}">
                  <a16:creationId xmlns:a16="http://schemas.microsoft.com/office/drawing/2014/main" id="{436EB833-CEA7-1477-664E-F0FF2CB54B2E}"/>
                </a:ext>
              </a:extLst>
            </p:cNvPr>
            <p:cNvSpPr/>
            <p:nvPr/>
          </p:nvSpPr>
          <p:spPr>
            <a:xfrm>
              <a:off x="516729" y="4159040"/>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26" name="Rettangolo 6">
            <a:extLst>
              <a:ext uri="{FF2B5EF4-FFF2-40B4-BE49-F238E27FC236}">
                <a16:creationId xmlns:a16="http://schemas.microsoft.com/office/drawing/2014/main" id="{BA3C224E-EAAE-8720-FC17-ACF78CED503E}"/>
              </a:ext>
            </a:extLst>
          </p:cNvPr>
          <p:cNvSpPr/>
          <p:nvPr/>
        </p:nvSpPr>
        <p:spPr>
          <a:xfrm>
            <a:off x="1031461" y="2667740"/>
            <a:ext cx="110745" cy="2570701"/>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7" name="CasellaDiTesto 1">
            <a:extLst>
              <a:ext uri="{FF2B5EF4-FFF2-40B4-BE49-F238E27FC236}">
                <a16:creationId xmlns:a16="http://schemas.microsoft.com/office/drawing/2014/main" id="{612E8B59-4455-950B-B0B7-D24CCD09C666}"/>
              </a:ext>
            </a:extLst>
          </p:cNvPr>
          <p:cNvSpPr txBox="1"/>
          <p:nvPr/>
        </p:nvSpPr>
        <p:spPr>
          <a:xfrm>
            <a:off x="1659075" y="288030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28" name="CasellaDiTesto 9">
            <a:extLst>
              <a:ext uri="{FF2B5EF4-FFF2-40B4-BE49-F238E27FC236}">
                <a16:creationId xmlns:a16="http://schemas.microsoft.com/office/drawing/2014/main" id="{34ED3C08-8497-4D9C-BBCF-AB52BDEF4FD6}"/>
              </a:ext>
            </a:extLst>
          </p:cNvPr>
          <p:cNvSpPr txBox="1"/>
          <p:nvPr/>
        </p:nvSpPr>
        <p:spPr>
          <a:xfrm>
            <a:off x="1659075" y="3354423"/>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03 -</a:t>
            </a:r>
            <a:r>
              <a:rPr lang="it-IT" sz="2400" dirty="0">
                <a:solidFill>
                  <a:srgbClr val="012B51"/>
                </a:solidFill>
                <a:latin typeface="+mn-lt"/>
              </a:rPr>
              <a:t> </a:t>
            </a:r>
            <a:r>
              <a:rPr lang="it-IT" sz="2400" b="0" dirty="0">
                <a:solidFill>
                  <a:srgbClr val="012B51"/>
                </a:solidFill>
                <a:latin typeface="+mn-lt"/>
              </a:rPr>
              <a:t>Modello</a:t>
            </a:r>
            <a:r>
              <a:rPr lang="it-IT" sz="2400" dirty="0">
                <a:solidFill>
                  <a:srgbClr val="012B51"/>
                </a:solidFill>
                <a:latin typeface="+mn-lt"/>
              </a:rPr>
              <a:t> </a:t>
            </a:r>
            <a:r>
              <a:rPr lang="it-IT" sz="2400" b="0" dirty="0">
                <a:solidFill>
                  <a:srgbClr val="012B51"/>
                </a:solidFill>
                <a:latin typeface="+mn-lt"/>
              </a:rPr>
              <a:t>Organizzativo</a:t>
            </a:r>
          </a:p>
        </p:txBody>
      </p:sp>
      <p:sp>
        <p:nvSpPr>
          <p:cNvPr id="29" name="CasellaDiTesto 9">
            <a:extLst>
              <a:ext uri="{FF2B5EF4-FFF2-40B4-BE49-F238E27FC236}">
                <a16:creationId xmlns:a16="http://schemas.microsoft.com/office/drawing/2014/main" id="{9C3DE8F8-EA85-4F96-A24F-9444A87939F8}"/>
              </a:ext>
            </a:extLst>
          </p:cNvPr>
          <p:cNvSpPr txBox="1"/>
          <p:nvPr/>
        </p:nvSpPr>
        <p:spPr>
          <a:xfrm>
            <a:off x="1659075" y="3828541"/>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04 - Login</a:t>
            </a:r>
          </a:p>
        </p:txBody>
      </p:sp>
      <p:sp>
        <p:nvSpPr>
          <p:cNvPr id="30" name="CasellaDiTesto 9">
            <a:extLst>
              <a:ext uri="{FF2B5EF4-FFF2-40B4-BE49-F238E27FC236}">
                <a16:creationId xmlns:a16="http://schemas.microsoft.com/office/drawing/2014/main" id="{7D007E76-AC74-40AB-972F-30BA53CD3799}"/>
              </a:ext>
            </a:extLst>
          </p:cNvPr>
          <p:cNvSpPr txBox="1"/>
          <p:nvPr/>
        </p:nvSpPr>
        <p:spPr>
          <a:xfrm>
            <a:off x="1659075" y="430265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Referente Aziendale ASL</a:t>
            </a:r>
          </a:p>
        </p:txBody>
      </p:sp>
      <p:sp>
        <p:nvSpPr>
          <p:cNvPr id="31" name="CasellaDiTesto 9">
            <a:extLst>
              <a:ext uri="{FF2B5EF4-FFF2-40B4-BE49-F238E27FC236}">
                <a16:creationId xmlns:a16="http://schemas.microsoft.com/office/drawing/2014/main" id="{A2750B31-D67A-DC43-8378-278731AF93C2}"/>
              </a:ext>
            </a:extLst>
          </p:cNvPr>
          <p:cNvSpPr txBox="1"/>
          <p:nvPr/>
        </p:nvSpPr>
        <p:spPr>
          <a:xfrm>
            <a:off x="1659075" y="240618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32" name="CasellaDiTesto 9">
            <a:extLst>
              <a:ext uri="{FF2B5EF4-FFF2-40B4-BE49-F238E27FC236}">
                <a16:creationId xmlns:a16="http://schemas.microsoft.com/office/drawing/2014/main" id="{A708A207-B0A2-7B51-DA74-1B7253732487}"/>
              </a:ext>
            </a:extLst>
          </p:cNvPr>
          <p:cNvSpPr txBox="1"/>
          <p:nvPr/>
        </p:nvSpPr>
        <p:spPr>
          <a:xfrm>
            <a:off x="1659072" y="4776777"/>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23315568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D4C02625-611D-3420-5A86-DFF795BE574E}"/>
              </a:ext>
            </a:extLst>
          </p:cNvPr>
          <p:cNvPicPr>
            <a:picLocks noChangeAspect="1"/>
          </p:cNvPicPr>
          <p:nvPr/>
        </p:nvPicPr>
        <p:blipFill>
          <a:blip r:embed="rId2"/>
          <a:stretch>
            <a:fillRect/>
          </a:stretch>
        </p:blipFill>
        <p:spPr>
          <a:xfrm>
            <a:off x="5556738" y="1721371"/>
            <a:ext cx="6482862" cy="2958059"/>
          </a:xfrm>
          <a:prstGeom prst="rect">
            <a:avLst/>
          </a:prstGeom>
          <a:ln>
            <a:solidFill>
              <a:srgbClr val="4472C4"/>
            </a:solidFill>
          </a:ln>
        </p:spPr>
      </p:pic>
      <p:sp>
        <p:nvSpPr>
          <p:cNvPr id="3" name="Ovale 2">
            <a:extLst>
              <a:ext uri="{FF2B5EF4-FFF2-40B4-BE49-F238E27FC236}">
                <a16:creationId xmlns:a16="http://schemas.microsoft.com/office/drawing/2014/main" id="{418C6DF5-C1B6-68E4-BDED-E22E1A15685E}"/>
              </a:ext>
            </a:extLst>
          </p:cNvPr>
          <p:cNvSpPr/>
          <p:nvPr/>
        </p:nvSpPr>
        <p:spPr>
          <a:xfrm>
            <a:off x="11700595" y="4171465"/>
            <a:ext cx="295275" cy="291418"/>
          </a:xfrm>
          <a:prstGeom prst="ellipse">
            <a:avLst/>
          </a:prstGeom>
          <a:solidFill>
            <a:srgbClr val="FFC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4" name="CasellaDiTesto 9">
            <a:extLst>
              <a:ext uri="{FF2B5EF4-FFF2-40B4-BE49-F238E27FC236}">
                <a16:creationId xmlns:a16="http://schemas.microsoft.com/office/drawing/2014/main" id="{6843FF84-8AA5-A7D7-A0B8-05F95FE91083}"/>
              </a:ext>
            </a:extLst>
          </p:cNvPr>
          <p:cNvSpPr txBox="1"/>
          <p:nvPr/>
        </p:nvSpPr>
        <p:spPr>
          <a:xfrm>
            <a:off x="1287156" y="128528"/>
            <a:ext cx="10610476"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cs typeface="Arial"/>
              </a:rPr>
              <a:t>06 – Canale di Assistenza</a:t>
            </a:r>
            <a:endParaRPr lang="it-IT" dirty="0"/>
          </a:p>
        </p:txBody>
      </p:sp>
      <p:sp>
        <p:nvSpPr>
          <p:cNvPr id="5" name="Rettangolo 4">
            <a:extLst>
              <a:ext uri="{FF2B5EF4-FFF2-40B4-BE49-F238E27FC236}">
                <a16:creationId xmlns:a16="http://schemas.microsoft.com/office/drawing/2014/main" id="{0A60CCE5-6236-901F-8C24-E9A16DC625C3}"/>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Supporto tecnico</a:t>
            </a:r>
            <a:endParaRPr lang="it-IT" sz="2400">
              <a:solidFill>
                <a:srgbClr val="000000"/>
              </a:solidFill>
              <a:cs typeface="Arial"/>
            </a:endParaRPr>
          </a:p>
        </p:txBody>
      </p:sp>
      <p:sp>
        <p:nvSpPr>
          <p:cNvPr id="6" name="Rettangolo 5">
            <a:extLst>
              <a:ext uri="{FF2B5EF4-FFF2-40B4-BE49-F238E27FC236}">
                <a16:creationId xmlns:a16="http://schemas.microsoft.com/office/drawing/2014/main" id="{8A46ED92-41D1-9CF7-93EF-E479E2E882B7}"/>
              </a:ext>
            </a:extLst>
          </p:cNvPr>
          <p:cNvSpPr/>
          <p:nvPr/>
        </p:nvSpPr>
        <p:spPr>
          <a:xfrm>
            <a:off x="214622" y="1707962"/>
            <a:ext cx="5204061"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Per contattare il supporto tecnico dell'applicativo, seguire i seguenti passaggi:</a:t>
            </a:r>
            <a:endParaRPr lang="en-US" sz="1400">
              <a:solidFill>
                <a:srgbClr val="003D69"/>
              </a:solidFill>
              <a:cs typeface="Arial"/>
            </a:endParaRPr>
          </a:p>
          <a:p>
            <a:pPr>
              <a:lnSpc>
                <a:spcPct val="150000"/>
              </a:lnSpc>
            </a:pPr>
            <a:r>
              <a:rPr lang="it-IT" sz="1400">
                <a:solidFill>
                  <a:srgbClr val="000000"/>
                </a:solidFill>
                <a:cs typeface="Arial"/>
              </a:rPr>
              <a:t>In qualsiasi interfaccia dell'applicativo, cercare il pulsante </a:t>
            </a:r>
            <a:r>
              <a:rPr lang="it-IT" sz="1400" b="1">
                <a:solidFill>
                  <a:srgbClr val="003D6A"/>
                </a:solidFill>
                <a:cs typeface="Arial"/>
              </a:rPr>
              <a:t>‘Supporto</a:t>
            </a:r>
            <a:r>
              <a:rPr lang="it-IT" sz="1400" dirty="0">
                <a:solidFill>
                  <a:srgbClr val="000000"/>
                </a:solidFill>
                <a:cs typeface="Arial"/>
              </a:rPr>
              <a:t> </a:t>
            </a:r>
            <a:r>
              <a:rPr lang="it-IT" sz="1400" b="1">
                <a:solidFill>
                  <a:srgbClr val="003D6A"/>
                </a:solidFill>
                <a:cs typeface="Arial"/>
              </a:rPr>
              <a:t>Tecnico’</a:t>
            </a:r>
            <a:r>
              <a:rPr lang="it-IT" sz="1400">
                <a:solidFill>
                  <a:srgbClr val="000000"/>
                </a:solidFill>
                <a:cs typeface="Arial"/>
              </a:rPr>
              <a:t>. </a:t>
            </a:r>
            <a:r>
              <a:rPr lang="it-IT" sz="1400" b="1">
                <a:solidFill>
                  <a:srgbClr val="FFC000"/>
                </a:solidFill>
                <a:cs typeface="Arial"/>
              </a:rPr>
              <a:t>(1)</a:t>
            </a:r>
            <a:br>
              <a:rPr lang="it-IT" sz="1400" b="1" dirty="0">
                <a:solidFill>
                  <a:srgbClr val="FFC000"/>
                </a:solidFill>
                <a:cs typeface="Arial"/>
              </a:rPr>
            </a:br>
            <a:r>
              <a:rPr lang="it-IT" sz="1400" b="1">
                <a:solidFill>
                  <a:srgbClr val="FFC000"/>
                </a:solidFill>
                <a:cs typeface="Arial"/>
              </a:rPr>
              <a:t>Questo pulsante è situato in basso a destra dell'interfaccia e </a:t>
            </a:r>
            <a:r>
              <a:rPr lang="it-IT" sz="1400">
                <a:solidFill>
                  <a:srgbClr val="000000"/>
                </a:solidFill>
                <a:cs typeface="Arial"/>
              </a:rPr>
              <a:t>può essere attivato con il cursore del mouse.</a:t>
            </a:r>
            <a:endParaRPr lang="en-US" sz="1400">
              <a:solidFill>
                <a:srgbClr val="003D69"/>
              </a:solidFill>
              <a:cs typeface="Arial"/>
            </a:endParaRPr>
          </a:p>
          <a:p>
            <a:pPr>
              <a:lnSpc>
                <a:spcPct val="150000"/>
              </a:lnSpc>
            </a:pPr>
            <a:r>
              <a:rPr lang="it-IT" sz="1400">
                <a:solidFill>
                  <a:srgbClr val="000000"/>
                </a:solidFill>
                <a:cs typeface="Arial"/>
              </a:rPr>
              <a:t>Fare clic sul pulsante </a:t>
            </a:r>
            <a:r>
              <a:rPr lang="it-IT" sz="1400" b="1">
                <a:solidFill>
                  <a:srgbClr val="003D6A"/>
                </a:solidFill>
                <a:cs typeface="Arial"/>
              </a:rPr>
              <a:t>‘Supporto</a:t>
            </a:r>
            <a:r>
              <a:rPr lang="it-IT" sz="1400" dirty="0">
                <a:solidFill>
                  <a:srgbClr val="000000"/>
                </a:solidFill>
                <a:cs typeface="Arial"/>
              </a:rPr>
              <a:t> </a:t>
            </a:r>
            <a:r>
              <a:rPr lang="it-IT" sz="1400" b="1">
                <a:solidFill>
                  <a:srgbClr val="003D6A"/>
                </a:solidFill>
                <a:cs typeface="Arial"/>
              </a:rPr>
              <a:t>Tecnico’</a:t>
            </a:r>
            <a:r>
              <a:rPr lang="it-IT" sz="1400">
                <a:solidFill>
                  <a:srgbClr val="000000"/>
                </a:solidFill>
                <a:cs typeface="Arial"/>
              </a:rPr>
              <a:t>. Si aprirà una nuova pagina.</a:t>
            </a:r>
            <a:endParaRPr lang="en-US" sz="1400">
              <a:solidFill>
                <a:srgbClr val="003D69"/>
              </a:solidFill>
              <a:cs typeface="Arial"/>
            </a:endParaRPr>
          </a:p>
          <a:p>
            <a:pPr>
              <a:lnSpc>
                <a:spcPct val="150000"/>
              </a:lnSpc>
            </a:pPr>
            <a:r>
              <a:rPr lang="it-IT" sz="1400">
                <a:solidFill>
                  <a:srgbClr val="000000"/>
                </a:solidFill>
                <a:cs typeface="Arial"/>
              </a:rPr>
              <a:t>Nella pagina che si aprirà, saranno disponibili i dettagli di contatto per il supporto tecnico. Utilizzare l'email indicata nei punti elencati con il nome "</a:t>
            </a:r>
            <a:r>
              <a:rPr lang="it-IT" sz="1400" b="1">
                <a:solidFill>
                  <a:srgbClr val="000000"/>
                </a:solidFill>
                <a:cs typeface="Arial"/>
              </a:rPr>
              <a:t>Malattie Rare</a:t>
            </a:r>
            <a:r>
              <a:rPr lang="it-IT" sz="1400">
                <a:solidFill>
                  <a:srgbClr val="000000"/>
                </a:solidFill>
                <a:cs typeface="Arial"/>
              </a:rPr>
              <a:t>" per inviare la propria richiesta di Assistenza.</a:t>
            </a:r>
            <a:endParaRPr lang="en-US" sz="1400">
              <a:solidFill>
                <a:srgbClr val="003D69"/>
              </a:solidFill>
              <a:cs typeface="Arial"/>
            </a:endParaRPr>
          </a:p>
          <a:p>
            <a:pPr>
              <a:lnSpc>
                <a:spcPct val="150000"/>
              </a:lnSpc>
            </a:pPr>
            <a:r>
              <a:rPr lang="it-IT" sz="1400">
                <a:solidFill>
                  <a:srgbClr val="000000"/>
                </a:solidFill>
                <a:cs typeface="Arial"/>
              </a:rPr>
              <a:t>Comporre un'email dettagliata descrivendo il problema riscontrato </a:t>
            </a:r>
            <a:r>
              <a:rPr lang="it-IT" sz="1400">
                <a:solidFill>
                  <a:sysClr val="windowText" lastClr="000000"/>
                </a:solidFill>
                <a:cs typeface="Arial"/>
              </a:rPr>
              <a:t>o </a:t>
            </a:r>
            <a:r>
              <a:rPr lang="it-IT" sz="1400">
                <a:solidFill>
                  <a:srgbClr val="000000"/>
                </a:solidFill>
                <a:cs typeface="Arial"/>
              </a:rPr>
              <a:t>la richiesta di supporto necessaria e inviarla utilizzando l'indirizzo email fornito.</a:t>
            </a:r>
            <a:endParaRPr lang="en-US" sz="1400">
              <a:solidFill>
                <a:srgbClr val="003D69"/>
              </a:solidFill>
              <a:cs typeface="Arial"/>
            </a:endParaRPr>
          </a:p>
        </p:txBody>
      </p:sp>
    </p:spTree>
    <p:extLst>
      <p:ext uri="{BB962C8B-B14F-4D97-AF65-F5344CB8AC3E}">
        <p14:creationId xmlns:p14="http://schemas.microsoft.com/office/powerpoint/2010/main" val="23332963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45A8C9-865D-C6D2-9A4C-4D95BD15CF0B}"/>
              </a:ext>
            </a:extLst>
          </p:cNvPr>
          <p:cNvSpPr>
            <a:spLocks noGrp="1"/>
          </p:cNvSpPr>
          <p:nvPr>
            <p:ph type="ctrTitle"/>
          </p:nvPr>
        </p:nvSpPr>
        <p:spPr>
          <a:xfrm>
            <a:off x="2041406" y="1482328"/>
            <a:ext cx="8109188" cy="896547"/>
          </a:xfrm>
        </p:spPr>
        <p:txBody>
          <a:bodyPr>
            <a:normAutofit fontScale="90000"/>
          </a:bodyPr>
          <a:lstStyle/>
          <a:p>
            <a:r>
              <a:rPr lang="it-IT" b="1">
                <a:latin typeface="Century Gothic" panose="020B0502020202020204" pitchFamily="34" charset="0"/>
              </a:rPr>
              <a:t>Grazie!</a:t>
            </a:r>
          </a:p>
        </p:txBody>
      </p:sp>
    </p:spTree>
    <p:extLst>
      <p:ext uri="{BB962C8B-B14F-4D97-AF65-F5344CB8AC3E}">
        <p14:creationId xmlns:p14="http://schemas.microsoft.com/office/powerpoint/2010/main" val="1317383534"/>
      </p:ext>
    </p:extLst>
  </p:cSld>
  <p:clrMapOvr>
    <a:masterClrMapping/>
  </p:clrMapOvr>
</p:sld>
</file>

<file path=ppt/theme/theme1.xml><?xml version="1.0" encoding="utf-8"?>
<a:theme xmlns:a="http://schemas.openxmlformats.org/drawingml/2006/main" name="Tema di Office">
  <a:themeElements>
    <a:clrScheme name="Sinfonia">
      <a:dk1>
        <a:srgbClr val="003D69"/>
      </a:dk1>
      <a:lt1>
        <a:srgbClr val="FFFFFF"/>
      </a:lt1>
      <a:dk2>
        <a:srgbClr val="44546A"/>
      </a:dk2>
      <a:lt2>
        <a:srgbClr val="E7E6E6"/>
      </a:lt2>
      <a:accent1>
        <a:srgbClr val="8AD160"/>
      </a:accent1>
      <a:accent2>
        <a:srgbClr val="6A8B31"/>
      </a:accent2>
      <a:accent3>
        <a:srgbClr val="E55202"/>
      </a:accent3>
      <a:accent4>
        <a:srgbClr val="FFB61D"/>
      </a:accent4>
      <a:accent5>
        <a:srgbClr val="0CAFAA"/>
      </a:accent5>
      <a:accent6>
        <a:srgbClr val="01936E"/>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8771635-796e-4ef4-bc95-e556b632899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34BCBD3D6A87E34982116B3CC6EE095C" ma:contentTypeVersion="13" ma:contentTypeDescription="Creare un nuovo documento." ma:contentTypeScope="" ma:versionID="5551105c8616879eb6c62367232eda54">
  <xsd:schema xmlns:xsd="http://www.w3.org/2001/XMLSchema" xmlns:xs="http://www.w3.org/2001/XMLSchema" xmlns:p="http://schemas.microsoft.com/office/2006/metadata/properties" xmlns:ns2="6e987860-f9f1-4bba-b10f-97fc7f8c6eef" xmlns:ns3="78771635-796e-4ef4-bc95-e556b6328995" targetNamespace="http://schemas.microsoft.com/office/2006/metadata/properties" ma:root="true" ma:fieldsID="43453751667c3adca6ba288926d269e8" ns2:_="" ns3:_="">
    <xsd:import namespace="6e987860-f9f1-4bba-b10f-97fc7f8c6eef"/>
    <xsd:import namespace="78771635-796e-4ef4-bc95-e556b632899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987860-f9f1-4bba-b10f-97fc7f8c6eef" elementFormDefault="qualified">
    <xsd:import namespace="http://schemas.microsoft.com/office/2006/documentManagement/types"/>
    <xsd:import namespace="http://schemas.microsoft.com/office/infopath/2007/PartnerControls"/>
    <xsd:element name="SharedWithUsers" ma:index="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8771635-796e-4ef4-bc95-e556b632899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Tag immagine" ma:readOnly="false" ma:fieldId="{5cf76f15-5ced-4ddc-b409-7134ff3c332f}" ma:taxonomyMulti="true" ma:sspId="923fc7ac-daac-4698-9467-cacdccb6619c"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8FCD7D-C316-4A17-B813-DEB0F57A0AD3}">
  <ds:schemaRefs>
    <ds:schemaRef ds:uri="6e987860-f9f1-4bba-b10f-97fc7f8c6eef"/>
    <ds:schemaRef ds:uri="78771635-796e-4ef4-bc95-e556b632899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56E8DC7-761E-42C6-AD8C-0C8B595A2DC1}">
  <ds:schemaRefs>
    <ds:schemaRef ds:uri="http://schemas.microsoft.com/sharepoint/v3/contenttype/forms"/>
  </ds:schemaRefs>
</ds:datastoreItem>
</file>

<file path=customXml/itemProps3.xml><?xml version="1.0" encoding="utf-8"?>
<ds:datastoreItem xmlns:ds="http://schemas.openxmlformats.org/officeDocument/2006/customXml" ds:itemID="{4286AF50-F492-47A4-832A-8CE02F0C62A4}">
  <ds:schemaRefs>
    <ds:schemaRef ds:uri="6e987860-f9f1-4bba-b10f-97fc7f8c6eef"/>
    <ds:schemaRef ds:uri="78771635-796e-4ef4-bc95-e556b632899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TotalTime>
  <Words>4460</Words>
  <Application>Microsoft Office PowerPoint</Application>
  <PresentationFormat>Widescreen</PresentationFormat>
  <Paragraphs>387</Paragraphs>
  <Slides>48</Slides>
  <Notes>0</Notes>
  <HiddenSlides>0</HiddenSlides>
  <MMClips>0</MMClips>
  <ScaleCrop>false</ScaleCrop>
  <HeadingPairs>
    <vt:vector size="4" baseType="variant">
      <vt:variant>
        <vt:lpstr>Tema</vt:lpstr>
      </vt:variant>
      <vt:variant>
        <vt:i4>1</vt:i4>
      </vt:variant>
      <vt:variant>
        <vt:lpstr>Titoli diapositive</vt:lpstr>
      </vt:variant>
      <vt:variant>
        <vt:i4>48</vt:i4>
      </vt:variant>
    </vt:vector>
  </HeadingPairs>
  <TitlesOfParts>
    <vt:vector size="49"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Grazie!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w9314</dc:creator>
  <cp:lastModifiedBy>Gaita Matteo</cp:lastModifiedBy>
  <cp:revision>530</cp:revision>
  <dcterms:created xsi:type="dcterms:W3CDTF">2020-04-07T10:41:41Z</dcterms:created>
  <dcterms:modified xsi:type="dcterms:W3CDTF">2026-10-09T14:35:53Z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0x01010034BCBD3D6A87E34982116B3CC6EE095C</vt:lpwstr>
  </property>
  <property fmtid="{D5CDD505-2E9C-101B-9397-08002B2CF9AE}" pid="3" name="MediaServiceImageTags">
    <vt:lpwstr/>
  </property>
  <property fmtid="{D5CDD505-2E9C-101B-9397-08002B2CF9AE}" pid="4" name="MSIP_Label_15394ae5-69af-439d-af88-cb521c31c0c5_Enabled">
    <vt:lpwstr>true</vt:lpwstr>
  </property>
  <property fmtid="{D5CDD505-2E9C-101B-9397-08002B2CF9AE}" pid="5" name="MSIP_Label_15394ae5-69af-439d-af88-cb521c31c0c5_SetDate">
    <vt:lpwstr>2025-11-13T17:00:54Z</vt:lpwstr>
  </property>
  <property fmtid="{D5CDD505-2E9C-101B-9397-08002B2CF9AE}" pid="6" name="MSIP_Label_15394ae5-69af-439d-af88-cb521c31c0c5_Method">
    <vt:lpwstr>Standard</vt:lpwstr>
  </property>
  <property fmtid="{D5CDD505-2E9C-101B-9397-08002B2CF9AE}" pid="7" name="MSIP_Label_15394ae5-69af-439d-af88-cb521c31c0c5_Name">
    <vt:lpwstr>DXC Internal</vt:lpwstr>
  </property>
  <property fmtid="{D5CDD505-2E9C-101B-9397-08002B2CF9AE}" pid="8" name="MSIP_Label_15394ae5-69af-439d-af88-cb521c31c0c5_SiteId">
    <vt:lpwstr>93f33571-550f-43cf-b09f-cd331338d086</vt:lpwstr>
  </property>
  <property fmtid="{D5CDD505-2E9C-101B-9397-08002B2CF9AE}" pid="9" name="MSIP_Label_15394ae5-69af-439d-af88-cb521c31c0c5_ActionId">
    <vt:lpwstr>49cd4b0b-4abf-4f19-bbf7-b2bbcf22e5f1</vt:lpwstr>
  </property>
  <property fmtid="{D5CDD505-2E9C-101B-9397-08002B2CF9AE}" pid="10" name="MSIP_Label_15394ae5-69af-439d-af88-cb521c31c0c5_ContentBits">
    <vt:lpwstr>0</vt:lpwstr>
  </property>
  <property fmtid="{D5CDD505-2E9C-101B-9397-08002B2CF9AE}" pid="11" name="MSIP_Label_15394ae5-69af-439d-af88-cb521c31c0c5_Tag">
    <vt:lpwstr>10, 3, 0, 1</vt:lpwstr>
  </property>
</Properties>
</file>