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4" r:id="rId4"/>
    <p:sldMasterId id="2147483651" r:id="rId5"/>
  </p:sldMasterIdLst>
  <p:notesMasterIdLst>
    <p:notesMasterId r:id="rId66"/>
  </p:notesMasterIdLst>
  <p:sldIdLst>
    <p:sldId id="2147308367" r:id="rId6"/>
    <p:sldId id="2147308587" r:id="rId7"/>
    <p:sldId id="2147308379" r:id="rId8"/>
    <p:sldId id="2147308609" r:id="rId9"/>
    <p:sldId id="2147308505" r:id="rId10"/>
    <p:sldId id="2147308595" r:id="rId11"/>
    <p:sldId id="2147308640" r:id="rId12"/>
    <p:sldId id="2147308610" r:id="rId13"/>
    <p:sldId id="2147308592" r:id="rId14"/>
    <p:sldId id="2147308593" r:id="rId15"/>
    <p:sldId id="2147308611" r:id="rId16"/>
    <p:sldId id="2147308516" r:id="rId17"/>
    <p:sldId id="2147308601" r:id="rId18"/>
    <p:sldId id="2147308603" r:id="rId19"/>
    <p:sldId id="2147308612" r:id="rId20"/>
    <p:sldId id="2147308420" r:id="rId21"/>
    <p:sldId id="2147308606" r:id="rId22"/>
    <p:sldId id="2147308555" r:id="rId23"/>
    <p:sldId id="2147308556" r:id="rId24"/>
    <p:sldId id="2147308618" r:id="rId25"/>
    <p:sldId id="2147308624" r:id="rId26"/>
    <p:sldId id="2147308558" r:id="rId27"/>
    <p:sldId id="2147308619" r:id="rId28"/>
    <p:sldId id="2147308559" r:id="rId29"/>
    <p:sldId id="2147308625" r:id="rId30"/>
    <p:sldId id="2147308620" r:id="rId31"/>
    <p:sldId id="2147308560" r:id="rId32"/>
    <p:sldId id="2147308621" r:id="rId33"/>
    <p:sldId id="2147308561" r:id="rId34"/>
    <p:sldId id="2147308616" r:id="rId35"/>
    <p:sldId id="2147308563" r:id="rId36"/>
    <p:sldId id="2147308562" r:id="rId37"/>
    <p:sldId id="2147308565" r:id="rId38"/>
    <p:sldId id="2147308566" r:id="rId39"/>
    <p:sldId id="2147308614" r:id="rId40"/>
    <p:sldId id="2147308632" r:id="rId41"/>
    <p:sldId id="2147308634" r:id="rId42"/>
    <p:sldId id="2147308615" r:id="rId43"/>
    <p:sldId id="2147308570" r:id="rId44"/>
    <p:sldId id="2147308571" r:id="rId45"/>
    <p:sldId id="2147308622" r:id="rId46"/>
    <p:sldId id="2147308572" r:id="rId47"/>
    <p:sldId id="2147308573" r:id="rId48"/>
    <p:sldId id="2147308574" r:id="rId49"/>
    <p:sldId id="2147308575" r:id="rId50"/>
    <p:sldId id="2147308626" r:id="rId51"/>
    <p:sldId id="2147308577" r:id="rId52"/>
    <p:sldId id="2147308635" r:id="rId53"/>
    <p:sldId id="2147308636" r:id="rId54"/>
    <p:sldId id="2147308579" r:id="rId55"/>
    <p:sldId id="2147308580" r:id="rId56"/>
    <p:sldId id="2147308637" r:id="rId57"/>
    <p:sldId id="2147308638" r:id="rId58"/>
    <p:sldId id="2147308639" r:id="rId59"/>
    <p:sldId id="2147308582" r:id="rId60"/>
    <p:sldId id="2147308583" r:id="rId61"/>
    <p:sldId id="2147308584" r:id="rId62"/>
    <p:sldId id="2147308585" r:id="rId63"/>
    <p:sldId id="2147308613" r:id="rId64"/>
    <p:sldId id="2147308608" r:id="rId6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zione predefinita" id="{DC560771-D246-4B0D-BD28-FF3771B54322}">
          <p14:sldIdLst>
            <p14:sldId id="2147308367"/>
            <p14:sldId id="2147308587"/>
            <p14:sldId id="2147308379"/>
            <p14:sldId id="2147308609"/>
            <p14:sldId id="2147308505"/>
            <p14:sldId id="2147308595"/>
            <p14:sldId id="2147308640"/>
            <p14:sldId id="2147308610"/>
            <p14:sldId id="2147308592"/>
            <p14:sldId id="2147308593"/>
            <p14:sldId id="2147308611"/>
            <p14:sldId id="2147308516"/>
            <p14:sldId id="2147308601"/>
            <p14:sldId id="2147308603"/>
            <p14:sldId id="2147308612"/>
            <p14:sldId id="2147308420"/>
            <p14:sldId id="2147308606"/>
            <p14:sldId id="2147308555"/>
            <p14:sldId id="2147308556"/>
            <p14:sldId id="2147308618"/>
            <p14:sldId id="2147308624"/>
            <p14:sldId id="2147308558"/>
            <p14:sldId id="2147308619"/>
            <p14:sldId id="2147308559"/>
            <p14:sldId id="2147308625"/>
            <p14:sldId id="2147308620"/>
            <p14:sldId id="2147308560"/>
            <p14:sldId id="2147308621"/>
            <p14:sldId id="2147308561"/>
            <p14:sldId id="2147308616"/>
            <p14:sldId id="2147308563"/>
            <p14:sldId id="2147308562"/>
            <p14:sldId id="2147308565"/>
            <p14:sldId id="2147308566"/>
            <p14:sldId id="2147308614"/>
            <p14:sldId id="2147308632"/>
            <p14:sldId id="2147308634"/>
            <p14:sldId id="2147308615"/>
            <p14:sldId id="2147308570"/>
            <p14:sldId id="2147308571"/>
            <p14:sldId id="2147308622"/>
            <p14:sldId id="2147308572"/>
            <p14:sldId id="2147308573"/>
            <p14:sldId id="2147308574"/>
            <p14:sldId id="2147308575"/>
            <p14:sldId id="2147308626"/>
            <p14:sldId id="2147308577"/>
            <p14:sldId id="2147308635"/>
            <p14:sldId id="2147308636"/>
            <p14:sldId id="2147308579"/>
            <p14:sldId id="2147308580"/>
            <p14:sldId id="2147308637"/>
            <p14:sldId id="2147308638"/>
            <p14:sldId id="2147308639"/>
            <p14:sldId id="2147308582"/>
            <p14:sldId id="2147308583"/>
            <p14:sldId id="2147308584"/>
            <p14:sldId id="2147308585"/>
            <p14:sldId id="2147308613"/>
            <p14:sldId id="2147308608"/>
          </p14:sldIdLst>
        </p14:section>
      </p14:sectionLst>
    </p:ext>
    <p:ext uri="{EFAFB233-063F-42B5-8137-9DF3F51BA10A}">
      <p15:sldGuideLst xmlns:p15="http://schemas.microsoft.com/office/powerpoint/2012/main">
        <p15:guide id="2" pos="3840" userDrawn="1">
          <p15:clr>
            <a:srgbClr val="A4A3A4"/>
          </p15:clr>
        </p15:guide>
        <p15:guide id="3" orient="horz" pos="216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ederica Borgia" initials="FB" lastIdx="2" clrIdx="0">
    <p:extLst>
      <p:ext uri="{19B8F6BF-5375-455C-9EA6-DF929625EA0E}">
        <p15:presenceInfo xmlns:p15="http://schemas.microsoft.com/office/powerpoint/2012/main" userId="S::federica.borgia@exprivia.com::015d5596-a833-4dda-9dc2-e3e055a1dc4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540"/>
    <a:srgbClr val="012B51"/>
    <a:srgbClr val="003D6A"/>
    <a:srgbClr val="B4C1CC"/>
    <a:srgbClr val="F8FAFD"/>
    <a:srgbClr val="FFFFFF"/>
    <a:srgbClr val="999999"/>
    <a:srgbClr val="086BCD"/>
    <a:srgbClr val="9B9A9A"/>
    <a:srgbClr val="FFF5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F62A97-51F5-225D-A98D-54EA9A53892D}" v="53" dt="2024-11-28T17:29:34.277"/>
  </p1510:revLst>
</p1510:revInfo>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Stile medio 4 - Colore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Stile medio 4 - Colore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3805" autoAdjust="0"/>
  </p:normalViewPr>
  <p:slideViewPr>
    <p:cSldViewPr snapToGrid="0">
      <p:cViewPr varScale="1">
        <p:scale>
          <a:sx n="49" d="100"/>
          <a:sy n="49" d="100"/>
        </p:scale>
        <p:origin x="62" y="542"/>
      </p:cViewPr>
      <p:guideLst>
        <p:guide pos="3840"/>
        <p:guide orient="horz" pos="2160"/>
      </p:guideLst>
    </p:cSldViewPr>
  </p:slideViewPr>
  <p:outlineViewPr>
    <p:cViewPr>
      <p:scale>
        <a:sx n="33" d="100"/>
        <a:sy n="33" d="100"/>
      </p:scale>
      <p:origin x="0" y="-2002"/>
    </p:cViewPr>
  </p:outlineViewPr>
  <p:notesTextViewPr>
    <p:cViewPr>
      <p:scale>
        <a:sx n="1" d="1"/>
        <a:sy n="1" d="1"/>
      </p:scale>
      <p:origin x="0" y="0"/>
    </p:cViewPr>
  </p:notesTextViewPr>
  <p:notesViewPr>
    <p:cSldViewPr snapToGrid="0">
      <p:cViewPr varScale="1">
        <p:scale>
          <a:sx n="65" d="100"/>
          <a:sy n="65" d="100"/>
        </p:scale>
        <p:origin x="3154" y="3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notesMaster" Target="notesMasters/notesMaster1.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72"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commentAuthors" Target="commentAuthor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iana Schiattarella" userId="S::miriana.schiattarella@exprivia.com::38f2b9db-0788-417d-9e17-ed9de0615786" providerId="AD" clId="Web-{28F62A97-51F5-225D-A98D-54EA9A53892D}"/>
    <pc:docChg chg="modSld">
      <pc:chgData name="Miriana Schiattarella" userId="S::miriana.schiattarella@exprivia.com::38f2b9db-0788-417d-9e17-ed9de0615786" providerId="AD" clId="Web-{28F62A97-51F5-225D-A98D-54EA9A53892D}" dt="2024-11-28T17:29:33.308" v="23" actId="20577"/>
      <pc:docMkLst>
        <pc:docMk/>
      </pc:docMkLst>
      <pc:sldChg chg="modSp">
        <pc:chgData name="Miriana Schiattarella" userId="S::miriana.schiattarella@exprivia.com::38f2b9db-0788-417d-9e17-ed9de0615786" providerId="AD" clId="Web-{28F62A97-51F5-225D-A98D-54EA9A53892D}" dt="2024-11-28T16:48:08.380" v="7" actId="20577"/>
        <pc:sldMkLst>
          <pc:docMk/>
          <pc:sldMk cId="461273365" sldId="2147308575"/>
        </pc:sldMkLst>
        <pc:spChg chg="mod">
          <ac:chgData name="Miriana Schiattarella" userId="S::miriana.schiattarella@exprivia.com::38f2b9db-0788-417d-9e17-ed9de0615786" providerId="AD" clId="Web-{28F62A97-51F5-225D-A98D-54EA9A53892D}" dt="2024-11-28T16:48:08.380" v="7" actId="20577"/>
          <ac:spMkLst>
            <pc:docMk/>
            <pc:sldMk cId="461273365" sldId="2147308575"/>
            <ac:spMk id="9" creationId="{6464CF7A-F7D3-7214-75DC-88FF953E6147}"/>
          </ac:spMkLst>
        </pc:spChg>
      </pc:sldChg>
      <pc:sldChg chg="modSp">
        <pc:chgData name="Miriana Schiattarella" userId="S::miriana.schiattarella@exprivia.com::38f2b9db-0788-417d-9e17-ed9de0615786" providerId="AD" clId="Web-{28F62A97-51F5-225D-A98D-54EA9A53892D}" dt="2024-11-28T17:29:06.276" v="14" actId="20577"/>
        <pc:sldMkLst>
          <pc:docMk/>
          <pc:sldMk cId="2649731504" sldId="2147308579"/>
        </pc:sldMkLst>
        <pc:spChg chg="mod">
          <ac:chgData name="Miriana Schiattarella" userId="S::miriana.schiattarella@exprivia.com::38f2b9db-0788-417d-9e17-ed9de0615786" providerId="AD" clId="Web-{28F62A97-51F5-225D-A98D-54EA9A53892D}" dt="2024-11-28T17:29:06.276" v="14" actId="20577"/>
          <ac:spMkLst>
            <pc:docMk/>
            <pc:sldMk cId="2649731504" sldId="2147308579"/>
            <ac:spMk id="4" creationId="{3C47BE7B-8F01-C890-5ED4-BD897AC55CE2}"/>
          </ac:spMkLst>
        </pc:spChg>
      </pc:sldChg>
      <pc:sldChg chg="modSp">
        <pc:chgData name="Miriana Schiattarella" userId="S::miriana.schiattarella@exprivia.com::38f2b9db-0788-417d-9e17-ed9de0615786" providerId="AD" clId="Web-{28F62A97-51F5-225D-A98D-54EA9A53892D}" dt="2024-11-28T17:29:09.308" v="15" actId="20577"/>
        <pc:sldMkLst>
          <pc:docMk/>
          <pc:sldMk cId="2171065671" sldId="2147308580"/>
        </pc:sldMkLst>
        <pc:spChg chg="mod">
          <ac:chgData name="Miriana Schiattarella" userId="S::miriana.schiattarella@exprivia.com::38f2b9db-0788-417d-9e17-ed9de0615786" providerId="AD" clId="Web-{28F62A97-51F5-225D-A98D-54EA9A53892D}" dt="2024-11-28T17:29:09.308" v="15" actId="20577"/>
          <ac:spMkLst>
            <pc:docMk/>
            <pc:sldMk cId="2171065671" sldId="2147308580"/>
            <ac:spMk id="5" creationId="{3FC60340-BB40-6171-4FCE-74549640A439}"/>
          </ac:spMkLst>
        </pc:spChg>
      </pc:sldChg>
      <pc:sldChg chg="modSp">
        <pc:chgData name="Miriana Schiattarella" userId="S::miriana.schiattarella@exprivia.com::38f2b9db-0788-417d-9e17-ed9de0615786" providerId="AD" clId="Web-{28F62A97-51F5-225D-A98D-54EA9A53892D}" dt="2024-11-28T16:33:18.346" v="3" actId="20577"/>
        <pc:sldMkLst>
          <pc:docMk/>
          <pc:sldMk cId="3414167604" sldId="2147308601"/>
        </pc:sldMkLst>
        <pc:spChg chg="mod">
          <ac:chgData name="Miriana Schiattarella" userId="S::miriana.schiattarella@exprivia.com::38f2b9db-0788-417d-9e17-ed9de0615786" providerId="AD" clId="Web-{28F62A97-51F5-225D-A98D-54EA9A53892D}" dt="2024-11-28T16:33:18.346" v="3" actId="20577"/>
          <ac:spMkLst>
            <pc:docMk/>
            <pc:sldMk cId="3414167604" sldId="2147308601"/>
            <ac:spMk id="4" creationId="{13616762-A853-7E68-B23B-6454B72EA947}"/>
          </ac:spMkLst>
        </pc:spChg>
      </pc:sldChg>
      <pc:sldChg chg="modSp">
        <pc:chgData name="Miriana Schiattarella" userId="S::miriana.schiattarella@exprivia.com::38f2b9db-0788-417d-9e17-ed9de0615786" providerId="AD" clId="Web-{28F62A97-51F5-225D-A98D-54EA9A53892D}" dt="2024-11-28T17:29:17.042" v="18" actId="20577"/>
        <pc:sldMkLst>
          <pc:docMk/>
          <pc:sldMk cId="1236054162" sldId="2147308637"/>
        </pc:sldMkLst>
        <pc:spChg chg="mod">
          <ac:chgData name="Miriana Schiattarella" userId="S::miriana.schiattarella@exprivia.com::38f2b9db-0788-417d-9e17-ed9de0615786" providerId="AD" clId="Web-{28F62A97-51F5-225D-A98D-54EA9A53892D}" dt="2024-11-28T17:29:17.042" v="18" actId="20577"/>
          <ac:spMkLst>
            <pc:docMk/>
            <pc:sldMk cId="1236054162" sldId="2147308637"/>
            <ac:spMk id="4" creationId="{3C47BE7B-8F01-C890-5ED4-BD897AC55CE2}"/>
          </ac:spMkLst>
        </pc:spChg>
      </pc:sldChg>
      <pc:sldChg chg="modSp">
        <pc:chgData name="Miriana Schiattarella" userId="S::miriana.schiattarella@exprivia.com::38f2b9db-0788-417d-9e17-ed9de0615786" providerId="AD" clId="Web-{28F62A97-51F5-225D-A98D-54EA9A53892D}" dt="2024-11-28T17:29:26.402" v="21" actId="20577"/>
        <pc:sldMkLst>
          <pc:docMk/>
          <pc:sldMk cId="2300894314" sldId="2147308638"/>
        </pc:sldMkLst>
        <pc:spChg chg="mod">
          <ac:chgData name="Miriana Schiattarella" userId="S::miriana.schiattarella@exprivia.com::38f2b9db-0788-417d-9e17-ed9de0615786" providerId="AD" clId="Web-{28F62A97-51F5-225D-A98D-54EA9A53892D}" dt="2024-11-28T17:29:26.402" v="21" actId="20577"/>
          <ac:spMkLst>
            <pc:docMk/>
            <pc:sldMk cId="2300894314" sldId="2147308638"/>
            <ac:spMk id="5" creationId="{3FC60340-BB40-6171-4FCE-74549640A439}"/>
          </ac:spMkLst>
        </pc:spChg>
      </pc:sldChg>
      <pc:sldChg chg="modSp">
        <pc:chgData name="Miriana Schiattarella" userId="S::miriana.schiattarella@exprivia.com::38f2b9db-0788-417d-9e17-ed9de0615786" providerId="AD" clId="Web-{28F62A97-51F5-225D-A98D-54EA9A53892D}" dt="2024-11-28T17:29:33.308" v="23" actId="20577"/>
        <pc:sldMkLst>
          <pc:docMk/>
          <pc:sldMk cId="1257101957" sldId="2147308639"/>
        </pc:sldMkLst>
        <pc:spChg chg="mod">
          <ac:chgData name="Miriana Schiattarella" userId="S::miriana.schiattarella@exprivia.com::38f2b9db-0788-417d-9e17-ed9de0615786" providerId="AD" clId="Web-{28F62A97-51F5-225D-A98D-54EA9A53892D}" dt="2024-11-28T17:29:33.308" v="23" actId="20577"/>
          <ac:spMkLst>
            <pc:docMk/>
            <pc:sldMk cId="1257101957" sldId="2147308639"/>
            <ac:spMk id="5" creationId="{3FC60340-BB40-6171-4FCE-74549640A439}"/>
          </ac:spMkLst>
        </pc:spChg>
      </pc:sldChg>
    </pc:docChg>
  </pc:docChgLst>
  <pc:docChgLst>
    <pc:chgData name="Federica Borgia" userId="015d5596-a833-4dda-9dc2-e3e055a1dc4d" providerId="ADAL" clId="{4BBE10B0-7F66-4663-8A19-5CCCB711EEF0}"/>
    <pc:docChg chg="undo custSel addSld delSld modSld sldOrd modSection">
      <pc:chgData name="Federica Borgia" userId="015d5596-a833-4dda-9dc2-e3e055a1dc4d" providerId="ADAL" clId="{4BBE10B0-7F66-4663-8A19-5CCCB711EEF0}" dt="2023-06-07T09:01:49.386" v="4674" actId="113"/>
      <pc:docMkLst>
        <pc:docMk/>
      </pc:docMkLst>
      <pc:sldChg chg="del">
        <pc:chgData name="Federica Borgia" userId="015d5596-a833-4dda-9dc2-e3e055a1dc4d" providerId="ADAL" clId="{4BBE10B0-7F66-4663-8A19-5CCCB711EEF0}" dt="2023-05-25T14:58:22.966" v="3" actId="47"/>
        <pc:sldMkLst>
          <pc:docMk/>
          <pc:sldMk cId="833488677" sldId="2147308380"/>
        </pc:sldMkLst>
      </pc:sldChg>
      <pc:sldChg chg="modSp mod">
        <pc:chgData name="Federica Borgia" userId="015d5596-a833-4dda-9dc2-e3e055a1dc4d" providerId="ADAL" clId="{4BBE10B0-7F66-4663-8A19-5CCCB711EEF0}" dt="2023-06-06T13:39:09.268" v="3816" actId="20577"/>
        <pc:sldMkLst>
          <pc:docMk/>
          <pc:sldMk cId="1894726784" sldId="2147308418"/>
        </pc:sldMkLst>
        <pc:spChg chg="mod">
          <ac:chgData name="Federica Borgia" userId="015d5596-a833-4dda-9dc2-e3e055a1dc4d" providerId="ADAL" clId="{4BBE10B0-7F66-4663-8A19-5CCCB711EEF0}" dt="2023-06-06T13:39:09.268" v="3816" actId="20577"/>
          <ac:spMkLst>
            <pc:docMk/>
            <pc:sldMk cId="1894726784" sldId="2147308418"/>
            <ac:spMk id="9" creationId="{6464CF7A-F7D3-7214-75DC-88FF953E6147}"/>
          </ac:spMkLst>
        </pc:spChg>
      </pc:sldChg>
      <pc:sldChg chg="modSp mod">
        <pc:chgData name="Federica Borgia" userId="015d5596-a833-4dda-9dc2-e3e055a1dc4d" providerId="ADAL" clId="{4BBE10B0-7F66-4663-8A19-5CCCB711EEF0}" dt="2023-06-06T10:16:05.239" v="3654" actId="20577"/>
        <pc:sldMkLst>
          <pc:docMk/>
          <pc:sldMk cId="3226978741" sldId="2147308420"/>
        </pc:sldMkLst>
        <pc:spChg chg="mod">
          <ac:chgData name="Federica Borgia" userId="015d5596-a833-4dda-9dc2-e3e055a1dc4d" providerId="ADAL" clId="{4BBE10B0-7F66-4663-8A19-5CCCB711EEF0}" dt="2023-06-06T10:16:05.239" v="3654" actId="20577"/>
          <ac:spMkLst>
            <pc:docMk/>
            <pc:sldMk cId="3226978741" sldId="2147308420"/>
            <ac:spMk id="2" creationId="{3C368912-BCE1-5DDD-6A4A-75FBF46C3B42}"/>
          </ac:spMkLst>
        </pc:spChg>
      </pc:sldChg>
      <pc:sldChg chg="modSp mod">
        <pc:chgData name="Federica Borgia" userId="015d5596-a833-4dda-9dc2-e3e055a1dc4d" providerId="ADAL" clId="{4BBE10B0-7F66-4663-8A19-5CCCB711EEF0}" dt="2023-06-06T10:16:08.664" v="3655" actId="20577"/>
        <pc:sldMkLst>
          <pc:docMk/>
          <pc:sldMk cId="3946228077" sldId="2147308421"/>
        </pc:sldMkLst>
        <pc:spChg chg="mod">
          <ac:chgData name="Federica Borgia" userId="015d5596-a833-4dda-9dc2-e3e055a1dc4d" providerId="ADAL" clId="{4BBE10B0-7F66-4663-8A19-5CCCB711EEF0}" dt="2023-06-06T10:16:08.664" v="3655" actId="20577"/>
          <ac:spMkLst>
            <pc:docMk/>
            <pc:sldMk cId="3946228077" sldId="2147308421"/>
            <ac:spMk id="2" creationId="{3C368912-BCE1-5DDD-6A4A-75FBF46C3B42}"/>
          </ac:spMkLst>
        </pc:spChg>
      </pc:sldChg>
      <pc:sldChg chg="modSp mod">
        <pc:chgData name="Federica Borgia" userId="015d5596-a833-4dda-9dc2-e3e055a1dc4d" providerId="ADAL" clId="{4BBE10B0-7F66-4663-8A19-5CCCB711EEF0}" dt="2023-06-06T10:16:12.929" v="3656" actId="20577"/>
        <pc:sldMkLst>
          <pc:docMk/>
          <pc:sldMk cId="234523060" sldId="2147308422"/>
        </pc:sldMkLst>
        <pc:spChg chg="mod">
          <ac:chgData name="Federica Borgia" userId="015d5596-a833-4dda-9dc2-e3e055a1dc4d" providerId="ADAL" clId="{4BBE10B0-7F66-4663-8A19-5CCCB711EEF0}" dt="2023-06-06T10:16:12.929" v="3656" actId="20577"/>
          <ac:spMkLst>
            <pc:docMk/>
            <pc:sldMk cId="234523060" sldId="2147308422"/>
            <ac:spMk id="2" creationId="{3C368912-BCE1-5DDD-6A4A-75FBF46C3B42}"/>
          </ac:spMkLst>
        </pc:spChg>
      </pc:sldChg>
      <pc:sldChg chg="modSp mod">
        <pc:chgData name="Federica Borgia" userId="015d5596-a833-4dda-9dc2-e3e055a1dc4d" providerId="ADAL" clId="{4BBE10B0-7F66-4663-8A19-5CCCB711EEF0}" dt="2023-06-06T10:16:17.352" v="3657" actId="20577"/>
        <pc:sldMkLst>
          <pc:docMk/>
          <pc:sldMk cId="1838043310" sldId="2147308423"/>
        </pc:sldMkLst>
        <pc:spChg chg="mod">
          <ac:chgData name="Federica Borgia" userId="015d5596-a833-4dda-9dc2-e3e055a1dc4d" providerId="ADAL" clId="{4BBE10B0-7F66-4663-8A19-5CCCB711EEF0}" dt="2023-06-06T10:16:17.352" v="3657" actId="20577"/>
          <ac:spMkLst>
            <pc:docMk/>
            <pc:sldMk cId="1838043310" sldId="2147308423"/>
            <ac:spMk id="2" creationId="{3C368912-BCE1-5DDD-6A4A-75FBF46C3B42}"/>
          </ac:spMkLst>
        </pc:spChg>
      </pc:sldChg>
      <pc:sldChg chg="modSp mod">
        <pc:chgData name="Federica Borgia" userId="015d5596-a833-4dda-9dc2-e3e055a1dc4d" providerId="ADAL" clId="{4BBE10B0-7F66-4663-8A19-5CCCB711EEF0}" dt="2023-06-06T10:16:24.375" v="3658" actId="20577"/>
        <pc:sldMkLst>
          <pc:docMk/>
          <pc:sldMk cId="4029391598" sldId="2147308425"/>
        </pc:sldMkLst>
        <pc:spChg chg="mod">
          <ac:chgData name="Federica Borgia" userId="015d5596-a833-4dda-9dc2-e3e055a1dc4d" providerId="ADAL" clId="{4BBE10B0-7F66-4663-8A19-5CCCB711EEF0}" dt="2023-06-06T10:16:24.375" v="3658" actId="20577"/>
          <ac:spMkLst>
            <pc:docMk/>
            <pc:sldMk cId="4029391598" sldId="2147308425"/>
            <ac:spMk id="2" creationId="{3C368912-BCE1-5DDD-6A4A-75FBF46C3B42}"/>
          </ac:spMkLst>
        </pc:spChg>
      </pc:sldChg>
      <pc:sldChg chg="modSp mod">
        <pc:chgData name="Federica Borgia" userId="015d5596-a833-4dda-9dc2-e3e055a1dc4d" providerId="ADAL" clId="{4BBE10B0-7F66-4663-8A19-5CCCB711EEF0}" dt="2023-06-06T10:16:28.225" v="3659" actId="20577"/>
        <pc:sldMkLst>
          <pc:docMk/>
          <pc:sldMk cId="2735163419" sldId="2147308426"/>
        </pc:sldMkLst>
        <pc:spChg chg="mod">
          <ac:chgData name="Federica Borgia" userId="015d5596-a833-4dda-9dc2-e3e055a1dc4d" providerId="ADAL" clId="{4BBE10B0-7F66-4663-8A19-5CCCB711EEF0}" dt="2023-06-06T10:16:28.225" v="3659" actId="20577"/>
          <ac:spMkLst>
            <pc:docMk/>
            <pc:sldMk cId="2735163419" sldId="2147308426"/>
            <ac:spMk id="2" creationId="{3C368912-BCE1-5DDD-6A4A-75FBF46C3B42}"/>
          </ac:spMkLst>
        </pc:spChg>
        <pc:spChg chg="mod">
          <ac:chgData name="Federica Borgia" userId="015d5596-a833-4dda-9dc2-e3e055a1dc4d" providerId="ADAL" clId="{4BBE10B0-7F66-4663-8A19-5CCCB711EEF0}" dt="2023-06-05T15:54:44.317" v="176" actId="20577"/>
          <ac:spMkLst>
            <pc:docMk/>
            <pc:sldMk cId="2735163419" sldId="2147308426"/>
            <ac:spMk id="7" creationId="{31D44708-DBCE-55D4-7D8D-F224D2C79E9F}"/>
          </ac:spMkLst>
        </pc:spChg>
      </pc:sldChg>
      <pc:sldChg chg="modSp mod">
        <pc:chgData name="Federica Borgia" userId="015d5596-a833-4dda-9dc2-e3e055a1dc4d" providerId="ADAL" clId="{4BBE10B0-7F66-4663-8A19-5CCCB711EEF0}" dt="2023-06-06T10:16:32.242" v="3660" actId="20577"/>
        <pc:sldMkLst>
          <pc:docMk/>
          <pc:sldMk cId="2492076744" sldId="2147308427"/>
        </pc:sldMkLst>
        <pc:spChg chg="mod">
          <ac:chgData name="Federica Borgia" userId="015d5596-a833-4dda-9dc2-e3e055a1dc4d" providerId="ADAL" clId="{4BBE10B0-7F66-4663-8A19-5CCCB711EEF0}" dt="2023-06-06T10:16:32.242" v="3660" actId="20577"/>
          <ac:spMkLst>
            <pc:docMk/>
            <pc:sldMk cId="2492076744" sldId="2147308427"/>
            <ac:spMk id="2" creationId="{3C368912-BCE1-5DDD-6A4A-75FBF46C3B42}"/>
          </ac:spMkLst>
        </pc:spChg>
      </pc:sldChg>
      <pc:sldChg chg="modSp mod">
        <pc:chgData name="Federica Borgia" userId="015d5596-a833-4dda-9dc2-e3e055a1dc4d" providerId="ADAL" clId="{4BBE10B0-7F66-4663-8A19-5CCCB711EEF0}" dt="2023-06-06T10:16:41.720" v="3661" actId="20577"/>
        <pc:sldMkLst>
          <pc:docMk/>
          <pc:sldMk cId="281443127" sldId="2147308430"/>
        </pc:sldMkLst>
        <pc:spChg chg="mod">
          <ac:chgData name="Federica Borgia" userId="015d5596-a833-4dda-9dc2-e3e055a1dc4d" providerId="ADAL" clId="{4BBE10B0-7F66-4663-8A19-5CCCB711EEF0}" dt="2023-06-06T10:16:41.720" v="3661" actId="20577"/>
          <ac:spMkLst>
            <pc:docMk/>
            <pc:sldMk cId="281443127" sldId="2147308430"/>
            <ac:spMk id="2" creationId="{3C368912-BCE1-5DDD-6A4A-75FBF46C3B42}"/>
          </ac:spMkLst>
        </pc:spChg>
        <pc:spChg chg="mod">
          <ac:chgData name="Federica Borgia" userId="015d5596-a833-4dda-9dc2-e3e055a1dc4d" providerId="ADAL" clId="{4BBE10B0-7F66-4663-8A19-5CCCB711EEF0}" dt="2023-06-05T16:09:37.604" v="1275" actId="20577"/>
          <ac:spMkLst>
            <pc:docMk/>
            <pc:sldMk cId="281443127" sldId="2147308430"/>
            <ac:spMk id="9" creationId="{6464CF7A-F7D3-7214-75DC-88FF953E6147}"/>
          </ac:spMkLst>
        </pc:spChg>
      </pc:sldChg>
      <pc:sldChg chg="modSp mod">
        <pc:chgData name="Federica Borgia" userId="015d5596-a833-4dda-9dc2-e3e055a1dc4d" providerId="ADAL" clId="{4BBE10B0-7F66-4663-8A19-5CCCB711EEF0}" dt="2023-06-06T10:16:45.425" v="3662" actId="20577"/>
        <pc:sldMkLst>
          <pc:docMk/>
          <pc:sldMk cId="766119051" sldId="2147308431"/>
        </pc:sldMkLst>
        <pc:spChg chg="mod">
          <ac:chgData name="Federica Borgia" userId="015d5596-a833-4dda-9dc2-e3e055a1dc4d" providerId="ADAL" clId="{4BBE10B0-7F66-4663-8A19-5CCCB711EEF0}" dt="2023-06-06T10:16:45.425" v="3662" actId="20577"/>
          <ac:spMkLst>
            <pc:docMk/>
            <pc:sldMk cId="766119051" sldId="2147308431"/>
            <ac:spMk id="2" creationId="{3C368912-BCE1-5DDD-6A4A-75FBF46C3B42}"/>
          </ac:spMkLst>
        </pc:spChg>
      </pc:sldChg>
      <pc:sldChg chg="addSp delSp modSp mod">
        <pc:chgData name="Federica Borgia" userId="015d5596-a833-4dda-9dc2-e3e055a1dc4d" providerId="ADAL" clId="{4BBE10B0-7F66-4663-8A19-5CCCB711EEF0}" dt="2023-06-06T13:44:58.825" v="3886" actId="478"/>
        <pc:sldMkLst>
          <pc:docMk/>
          <pc:sldMk cId="1439931543" sldId="2147308433"/>
        </pc:sldMkLst>
        <pc:spChg chg="mod">
          <ac:chgData name="Federica Borgia" userId="015d5596-a833-4dda-9dc2-e3e055a1dc4d" providerId="ADAL" clId="{4BBE10B0-7F66-4663-8A19-5CCCB711EEF0}" dt="2023-06-06T10:16:51.887" v="3663" actId="20577"/>
          <ac:spMkLst>
            <pc:docMk/>
            <pc:sldMk cId="1439931543" sldId="2147308433"/>
            <ac:spMk id="2" creationId="{3C368912-BCE1-5DDD-6A4A-75FBF46C3B42}"/>
          </ac:spMkLst>
        </pc:spChg>
        <pc:spChg chg="mod">
          <ac:chgData name="Federica Borgia" userId="015d5596-a833-4dda-9dc2-e3e055a1dc4d" providerId="ADAL" clId="{4BBE10B0-7F66-4663-8A19-5CCCB711EEF0}" dt="2023-06-06T13:36:05.846" v="3686" actId="20577"/>
          <ac:spMkLst>
            <pc:docMk/>
            <pc:sldMk cId="1439931543" sldId="2147308433"/>
            <ac:spMk id="9" creationId="{6464CF7A-F7D3-7214-75DC-88FF953E6147}"/>
          </ac:spMkLst>
        </pc:spChg>
        <pc:picChg chg="del">
          <ac:chgData name="Federica Borgia" userId="015d5596-a833-4dda-9dc2-e3e055a1dc4d" providerId="ADAL" clId="{4BBE10B0-7F66-4663-8A19-5CCCB711EEF0}" dt="2023-06-06T13:42:42.373" v="3817" actId="478"/>
          <ac:picMkLst>
            <pc:docMk/>
            <pc:sldMk cId="1439931543" sldId="2147308433"/>
            <ac:picMk id="5" creationId="{067FBF40-4C19-8BDA-63F8-E2066CEC162A}"/>
          </ac:picMkLst>
        </pc:picChg>
        <pc:picChg chg="add del mod">
          <ac:chgData name="Federica Borgia" userId="015d5596-a833-4dda-9dc2-e3e055a1dc4d" providerId="ADAL" clId="{4BBE10B0-7F66-4663-8A19-5CCCB711EEF0}" dt="2023-06-06T13:44:31.464" v="3873" actId="478"/>
          <ac:picMkLst>
            <pc:docMk/>
            <pc:sldMk cId="1439931543" sldId="2147308433"/>
            <ac:picMk id="6" creationId="{54507991-25EC-F040-F8D9-9D6CE9AF4560}"/>
          </ac:picMkLst>
        </pc:picChg>
        <pc:picChg chg="add del mod">
          <ac:chgData name="Federica Borgia" userId="015d5596-a833-4dda-9dc2-e3e055a1dc4d" providerId="ADAL" clId="{4BBE10B0-7F66-4663-8A19-5CCCB711EEF0}" dt="2023-06-06T13:43:01.933" v="3843" actId="478"/>
          <ac:picMkLst>
            <pc:docMk/>
            <pc:sldMk cId="1439931543" sldId="2147308433"/>
            <ac:picMk id="8" creationId="{3CB7DFDF-54BC-6C27-9922-17A9D0381156}"/>
          </ac:picMkLst>
        </pc:picChg>
        <pc:picChg chg="add mod">
          <ac:chgData name="Federica Borgia" userId="015d5596-a833-4dda-9dc2-e3e055a1dc4d" providerId="ADAL" clId="{4BBE10B0-7F66-4663-8A19-5CCCB711EEF0}" dt="2023-06-06T13:44:57.976" v="3885" actId="1037"/>
          <ac:picMkLst>
            <pc:docMk/>
            <pc:sldMk cId="1439931543" sldId="2147308433"/>
            <ac:picMk id="11" creationId="{FDE836CA-2BC0-CCFE-5160-101264D574A7}"/>
          </ac:picMkLst>
        </pc:picChg>
        <pc:picChg chg="add del mod">
          <ac:chgData name="Federica Borgia" userId="015d5596-a833-4dda-9dc2-e3e055a1dc4d" providerId="ADAL" clId="{4BBE10B0-7F66-4663-8A19-5CCCB711EEF0}" dt="2023-06-06T13:44:58.825" v="3886" actId="478"/>
          <ac:picMkLst>
            <pc:docMk/>
            <pc:sldMk cId="1439931543" sldId="2147308433"/>
            <ac:picMk id="12" creationId="{4BA18BF4-13E6-1F56-C499-CCA27225F86B}"/>
          </ac:picMkLst>
        </pc:picChg>
      </pc:sldChg>
      <pc:sldChg chg="addSp delSp modSp mod">
        <pc:chgData name="Federica Borgia" userId="015d5596-a833-4dda-9dc2-e3e055a1dc4d" providerId="ADAL" clId="{4BBE10B0-7F66-4663-8A19-5CCCB711EEF0}" dt="2023-06-06T13:45:27.002" v="3890"/>
        <pc:sldMkLst>
          <pc:docMk/>
          <pc:sldMk cId="1348116017" sldId="2147308434"/>
        </pc:sldMkLst>
        <pc:spChg chg="mod">
          <ac:chgData name="Federica Borgia" userId="015d5596-a833-4dda-9dc2-e3e055a1dc4d" providerId="ADAL" clId="{4BBE10B0-7F66-4663-8A19-5CCCB711EEF0}" dt="2023-06-06T10:16:56.545" v="3664" actId="20577"/>
          <ac:spMkLst>
            <pc:docMk/>
            <pc:sldMk cId="1348116017" sldId="2147308434"/>
            <ac:spMk id="2" creationId="{3C368912-BCE1-5DDD-6A4A-75FBF46C3B42}"/>
          </ac:spMkLst>
        </pc:spChg>
        <pc:picChg chg="add del mod">
          <ac:chgData name="Federica Borgia" userId="015d5596-a833-4dda-9dc2-e3e055a1dc4d" providerId="ADAL" clId="{4BBE10B0-7F66-4663-8A19-5CCCB711EEF0}" dt="2023-06-06T13:45:23.595" v="3889"/>
          <ac:picMkLst>
            <pc:docMk/>
            <pc:sldMk cId="1348116017" sldId="2147308434"/>
            <ac:picMk id="3" creationId="{8440D1FA-7A82-0283-D0CC-BFBE1A555154}"/>
          </ac:picMkLst>
        </pc:picChg>
        <pc:picChg chg="add mod">
          <ac:chgData name="Federica Borgia" userId="015d5596-a833-4dda-9dc2-e3e055a1dc4d" providerId="ADAL" clId="{4BBE10B0-7F66-4663-8A19-5CCCB711EEF0}" dt="2023-06-06T13:45:27.002" v="3890"/>
          <ac:picMkLst>
            <pc:docMk/>
            <pc:sldMk cId="1348116017" sldId="2147308434"/>
            <ac:picMk id="6" creationId="{1B71EDF3-E327-716D-E9D8-493B95F84702}"/>
          </ac:picMkLst>
        </pc:picChg>
        <pc:picChg chg="del">
          <ac:chgData name="Federica Borgia" userId="015d5596-a833-4dda-9dc2-e3e055a1dc4d" providerId="ADAL" clId="{4BBE10B0-7F66-4663-8A19-5CCCB711EEF0}" dt="2023-06-06T13:45:19.863" v="3887" actId="478"/>
          <ac:picMkLst>
            <pc:docMk/>
            <pc:sldMk cId="1348116017" sldId="2147308434"/>
            <ac:picMk id="8" creationId="{3C4189D2-AA40-CCF8-E73E-EC3470B2EF19}"/>
          </ac:picMkLst>
        </pc:picChg>
      </pc:sldChg>
      <pc:sldChg chg="modSp mod">
        <pc:chgData name="Federica Borgia" userId="015d5596-a833-4dda-9dc2-e3e055a1dc4d" providerId="ADAL" clId="{4BBE10B0-7F66-4663-8A19-5CCCB711EEF0}" dt="2023-06-06T10:17:00.227" v="3665" actId="20577"/>
        <pc:sldMkLst>
          <pc:docMk/>
          <pc:sldMk cId="2957927923" sldId="2147308435"/>
        </pc:sldMkLst>
        <pc:spChg chg="mod">
          <ac:chgData name="Federica Borgia" userId="015d5596-a833-4dda-9dc2-e3e055a1dc4d" providerId="ADAL" clId="{4BBE10B0-7F66-4663-8A19-5CCCB711EEF0}" dt="2023-06-06T10:17:00.227" v="3665" actId="20577"/>
          <ac:spMkLst>
            <pc:docMk/>
            <pc:sldMk cId="2957927923" sldId="2147308435"/>
            <ac:spMk id="2" creationId="{3C368912-BCE1-5DDD-6A4A-75FBF46C3B42}"/>
          </ac:spMkLst>
        </pc:spChg>
      </pc:sldChg>
      <pc:sldChg chg="modSp mod">
        <pc:chgData name="Federica Borgia" userId="015d5596-a833-4dda-9dc2-e3e055a1dc4d" providerId="ADAL" clId="{4BBE10B0-7F66-4663-8A19-5CCCB711EEF0}" dt="2023-06-06T10:17:04.218" v="3666" actId="20577"/>
        <pc:sldMkLst>
          <pc:docMk/>
          <pc:sldMk cId="1897452789" sldId="2147308436"/>
        </pc:sldMkLst>
        <pc:spChg chg="mod">
          <ac:chgData name="Federica Borgia" userId="015d5596-a833-4dda-9dc2-e3e055a1dc4d" providerId="ADAL" clId="{4BBE10B0-7F66-4663-8A19-5CCCB711EEF0}" dt="2023-06-06T10:17:04.218" v="3666" actId="20577"/>
          <ac:spMkLst>
            <pc:docMk/>
            <pc:sldMk cId="1897452789" sldId="2147308436"/>
            <ac:spMk id="2" creationId="{3C368912-BCE1-5DDD-6A4A-75FBF46C3B42}"/>
          </ac:spMkLst>
        </pc:spChg>
      </pc:sldChg>
      <pc:sldChg chg="modSp mod">
        <pc:chgData name="Federica Borgia" userId="015d5596-a833-4dda-9dc2-e3e055a1dc4d" providerId="ADAL" clId="{4BBE10B0-7F66-4663-8A19-5CCCB711EEF0}" dt="2023-05-25T15:27:58.003" v="143" actId="20577"/>
        <pc:sldMkLst>
          <pc:docMk/>
          <pc:sldMk cId="1589076103" sldId="2147308474"/>
        </pc:sldMkLst>
        <pc:spChg chg="mod">
          <ac:chgData name="Federica Borgia" userId="015d5596-a833-4dda-9dc2-e3e055a1dc4d" providerId="ADAL" clId="{4BBE10B0-7F66-4663-8A19-5CCCB711EEF0}" dt="2023-05-25T15:27:58.003" v="143" actId="20577"/>
          <ac:spMkLst>
            <pc:docMk/>
            <pc:sldMk cId="1589076103" sldId="2147308474"/>
            <ac:spMk id="3" creationId="{8B817AE6-15D2-01C4-CBC9-A27FB0B0B120}"/>
          </ac:spMkLst>
        </pc:spChg>
      </pc:sldChg>
      <pc:sldChg chg="modSp mod">
        <pc:chgData name="Federica Borgia" userId="015d5596-a833-4dda-9dc2-e3e055a1dc4d" providerId="ADAL" clId="{4BBE10B0-7F66-4663-8A19-5CCCB711EEF0}" dt="2023-06-06T10:17:26.623" v="3671" actId="20577"/>
        <pc:sldMkLst>
          <pc:docMk/>
          <pc:sldMk cId="3355999762" sldId="2147308485"/>
        </pc:sldMkLst>
        <pc:spChg chg="mod">
          <ac:chgData name="Federica Borgia" userId="015d5596-a833-4dda-9dc2-e3e055a1dc4d" providerId="ADAL" clId="{4BBE10B0-7F66-4663-8A19-5CCCB711EEF0}" dt="2023-06-06T10:17:26.623" v="3671" actId="20577"/>
          <ac:spMkLst>
            <pc:docMk/>
            <pc:sldMk cId="3355999762" sldId="2147308485"/>
            <ac:spMk id="2" creationId="{3C368912-BCE1-5DDD-6A4A-75FBF46C3B42}"/>
          </ac:spMkLst>
        </pc:spChg>
      </pc:sldChg>
      <pc:sldChg chg="modSp mod">
        <pc:chgData name="Federica Borgia" userId="015d5596-a833-4dda-9dc2-e3e055a1dc4d" providerId="ADAL" clId="{4BBE10B0-7F66-4663-8A19-5CCCB711EEF0}" dt="2023-06-06T10:17:32.090" v="3672" actId="20577"/>
        <pc:sldMkLst>
          <pc:docMk/>
          <pc:sldMk cId="3536073448" sldId="2147308486"/>
        </pc:sldMkLst>
        <pc:spChg chg="mod">
          <ac:chgData name="Federica Borgia" userId="015d5596-a833-4dda-9dc2-e3e055a1dc4d" providerId="ADAL" clId="{4BBE10B0-7F66-4663-8A19-5CCCB711EEF0}" dt="2023-06-06T10:17:32.090" v="3672" actId="20577"/>
          <ac:spMkLst>
            <pc:docMk/>
            <pc:sldMk cId="3536073448" sldId="2147308486"/>
            <ac:spMk id="2" creationId="{3C368912-BCE1-5DDD-6A4A-75FBF46C3B42}"/>
          </ac:spMkLst>
        </pc:spChg>
      </pc:sldChg>
      <pc:sldChg chg="addSp delSp modSp mod">
        <pc:chgData name="Federica Borgia" userId="015d5596-a833-4dda-9dc2-e3e055a1dc4d" providerId="ADAL" clId="{4BBE10B0-7F66-4663-8A19-5CCCB711EEF0}" dt="2023-06-06T13:47:13.065" v="3912" actId="1037"/>
        <pc:sldMkLst>
          <pc:docMk/>
          <pc:sldMk cId="3356236056" sldId="2147308487"/>
        </pc:sldMkLst>
        <pc:spChg chg="mod">
          <ac:chgData name="Federica Borgia" userId="015d5596-a833-4dda-9dc2-e3e055a1dc4d" providerId="ADAL" clId="{4BBE10B0-7F66-4663-8A19-5CCCB711EEF0}" dt="2023-06-06T10:17:38.939" v="3673" actId="20577"/>
          <ac:spMkLst>
            <pc:docMk/>
            <pc:sldMk cId="3356236056" sldId="2147308487"/>
            <ac:spMk id="2" creationId="{3C368912-BCE1-5DDD-6A4A-75FBF46C3B42}"/>
          </ac:spMkLst>
        </pc:spChg>
        <pc:picChg chg="add mod">
          <ac:chgData name="Federica Borgia" userId="015d5596-a833-4dda-9dc2-e3e055a1dc4d" providerId="ADAL" clId="{4BBE10B0-7F66-4663-8A19-5CCCB711EEF0}" dt="2023-06-06T13:47:13.065" v="3912" actId="1037"/>
          <ac:picMkLst>
            <pc:docMk/>
            <pc:sldMk cId="3356236056" sldId="2147308487"/>
            <ac:picMk id="4" creationId="{71C6ACCF-ABE3-8148-0A87-F74EE0DAFF30}"/>
          </ac:picMkLst>
        </pc:picChg>
        <pc:picChg chg="del">
          <ac:chgData name="Federica Borgia" userId="015d5596-a833-4dda-9dc2-e3e055a1dc4d" providerId="ADAL" clId="{4BBE10B0-7F66-4663-8A19-5CCCB711EEF0}" dt="2023-06-06T13:47:01.079" v="3905" actId="478"/>
          <ac:picMkLst>
            <pc:docMk/>
            <pc:sldMk cId="3356236056" sldId="2147308487"/>
            <ac:picMk id="8" creationId="{500911CF-12DD-860A-2AC5-DA2A85F21CC2}"/>
          </ac:picMkLst>
        </pc:picChg>
      </pc:sldChg>
      <pc:sldChg chg="modSp mod">
        <pc:chgData name="Federica Borgia" userId="015d5596-a833-4dda-9dc2-e3e055a1dc4d" providerId="ADAL" clId="{4BBE10B0-7F66-4663-8A19-5CCCB711EEF0}" dt="2023-06-06T10:17:48.290" v="3675" actId="20577"/>
        <pc:sldMkLst>
          <pc:docMk/>
          <pc:sldMk cId="1112578615" sldId="2147308488"/>
        </pc:sldMkLst>
        <pc:spChg chg="mod">
          <ac:chgData name="Federica Borgia" userId="015d5596-a833-4dda-9dc2-e3e055a1dc4d" providerId="ADAL" clId="{4BBE10B0-7F66-4663-8A19-5CCCB711EEF0}" dt="2023-06-06T10:17:48.290" v="3675" actId="20577"/>
          <ac:spMkLst>
            <pc:docMk/>
            <pc:sldMk cId="1112578615" sldId="2147308488"/>
            <ac:spMk id="2" creationId="{3C368912-BCE1-5DDD-6A4A-75FBF46C3B42}"/>
          </ac:spMkLst>
        </pc:spChg>
      </pc:sldChg>
      <pc:sldChg chg="addSp delSp modSp mod">
        <pc:chgData name="Federica Borgia" userId="015d5596-a833-4dda-9dc2-e3e055a1dc4d" providerId="ADAL" clId="{4BBE10B0-7F66-4663-8A19-5CCCB711EEF0}" dt="2023-06-06T13:47:28.627" v="3914"/>
        <pc:sldMkLst>
          <pc:docMk/>
          <pc:sldMk cId="647506344" sldId="2147308489"/>
        </pc:sldMkLst>
        <pc:spChg chg="mod">
          <ac:chgData name="Federica Borgia" userId="015d5596-a833-4dda-9dc2-e3e055a1dc4d" providerId="ADAL" clId="{4BBE10B0-7F66-4663-8A19-5CCCB711EEF0}" dt="2023-06-06T10:17:42.444" v="3674" actId="20577"/>
          <ac:spMkLst>
            <pc:docMk/>
            <pc:sldMk cId="647506344" sldId="2147308489"/>
            <ac:spMk id="2" creationId="{3C368912-BCE1-5DDD-6A4A-75FBF46C3B42}"/>
          </ac:spMkLst>
        </pc:spChg>
        <pc:picChg chg="add mod">
          <ac:chgData name="Federica Borgia" userId="015d5596-a833-4dda-9dc2-e3e055a1dc4d" providerId="ADAL" clId="{4BBE10B0-7F66-4663-8A19-5CCCB711EEF0}" dt="2023-06-06T13:47:28.627" v="3914"/>
          <ac:picMkLst>
            <pc:docMk/>
            <pc:sldMk cId="647506344" sldId="2147308489"/>
            <ac:picMk id="3" creationId="{98916CDB-AC11-FB30-0648-379F4DA654FD}"/>
          </ac:picMkLst>
        </pc:picChg>
        <pc:picChg chg="del">
          <ac:chgData name="Federica Borgia" userId="015d5596-a833-4dda-9dc2-e3e055a1dc4d" providerId="ADAL" clId="{4BBE10B0-7F66-4663-8A19-5CCCB711EEF0}" dt="2023-06-06T13:47:25.483" v="3913" actId="478"/>
          <ac:picMkLst>
            <pc:docMk/>
            <pc:sldMk cId="647506344" sldId="2147308489"/>
            <ac:picMk id="8" creationId="{500911CF-12DD-860A-2AC5-DA2A85F21CC2}"/>
          </ac:picMkLst>
        </pc:picChg>
      </pc:sldChg>
      <pc:sldChg chg="modSp mod">
        <pc:chgData name="Federica Borgia" userId="015d5596-a833-4dda-9dc2-e3e055a1dc4d" providerId="ADAL" clId="{4BBE10B0-7F66-4663-8A19-5CCCB711EEF0}" dt="2023-06-06T10:17:51.846" v="3676" actId="20577"/>
        <pc:sldMkLst>
          <pc:docMk/>
          <pc:sldMk cId="388970548" sldId="2147308490"/>
        </pc:sldMkLst>
        <pc:spChg chg="mod">
          <ac:chgData name="Federica Borgia" userId="015d5596-a833-4dda-9dc2-e3e055a1dc4d" providerId="ADAL" clId="{4BBE10B0-7F66-4663-8A19-5CCCB711EEF0}" dt="2023-06-06T10:17:51.846" v="3676" actId="20577"/>
          <ac:spMkLst>
            <pc:docMk/>
            <pc:sldMk cId="388970548" sldId="2147308490"/>
            <ac:spMk id="2" creationId="{3C368912-BCE1-5DDD-6A4A-75FBF46C3B42}"/>
          </ac:spMkLst>
        </pc:spChg>
      </pc:sldChg>
      <pc:sldChg chg="addSp delSp modSp mod">
        <pc:chgData name="Federica Borgia" userId="015d5596-a833-4dda-9dc2-e3e055a1dc4d" providerId="ADAL" clId="{4BBE10B0-7F66-4663-8A19-5CCCB711EEF0}" dt="2023-06-06T13:54:02.422" v="4664" actId="1076"/>
        <pc:sldMkLst>
          <pc:docMk/>
          <pc:sldMk cId="3499250189" sldId="2147308491"/>
        </pc:sldMkLst>
        <pc:spChg chg="del mod">
          <ac:chgData name="Federica Borgia" userId="015d5596-a833-4dda-9dc2-e3e055a1dc4d" providerId="ADAL" clId="{4BBE10B0-7F66-4663-8A19-5CCCB711EEF0}" dt="2023-06-06T08:26:21.461" v="1974" actId="478"/>
          <ac:spMkLst>
            <pc:docMk/>
            <pc:sldMk cId="3499250189" sldId="2147308491"/>
            <ac:spMk id="2" creationId="{3C368912-BCE1-5DDD-6A4A-75FBF46C3B42}"/>
          </ac:spMkLst>
        </pc:spChg>
        <pc:spChg chg="add mod">
          <ac:chgData name="Federica Borgia" userId="015d5596-a833-4dda-9dc2-e3e055a1dc4d" providerId="ADAL" clId="{4BBE10B0-7F66-4663-8A19-5CCCB711EEF0}" dt="2023-06-06T10:17:55.679" v="3677" actId="20577"/>
          <ac:spMkLst>
            <pc:docMk/>
            <pc:sldMk cId="3499250189" sldId="2147308491"/>
            <ac:spMk id="3" creationId="{C9DCE41E-686A-DA21-8025-02F88732317C}"/>
          </ac:spMkLst>
        </pc:spChg>
        <pc:spChg chg="mod">
          <ac:chgData name="Federica Borgia" userId="015d5596-a833-4dda-9dc2-e3e055a1dc4d" providerId="ADAL" clId="{4BBE10B0-7F66-4663-8A19-5CCCB711EEF0}" dt="2023-06-06T13:53:49.638" v="4629" actId="20577"/>
          <ac:spMkLst>
            <pc:docMk/>
            <pc:sldMk cId="3499250189" sldId="2147308491"/>
            <ac:spMk id="9" creationId="{6464CF7A-F7D3-7214-75DC-88FF953E6147}"/>
          </ac:spMkLst>
        </pc:spChg>
        <pc:picChg chg="add mod">
          <ac:chgData name="Federica Borgia" userId="015d5596-a833-4dda-9dc2-e3e055a1dc4d" providerId="ADAL" clId="{4BBE10B0-7F66-4663-8A19-5CCCB711EEF0}" dt="2023-06-06T13:54:02.422" v="4664" actId="1076"/>
          <ac:picMkLst>
            <pc:docMk/>
            <pc:sldMk cId="3499250189" sldId="2147308491"/>
            <ac:picMk id="4" creationId="{B839D2C7-B00B-70D7-8D2D-620301A3F0EE}"/>
          </ac:picMkLst>
        </pc:picChg>
        <pc:picChg chg="del">
          <ac:chgData name="Federica Borgia" userId="015d5596-a833-4dda-9dc2-e3e055a1dc4d" providerId="ADAL" clId="{4BBE10B0-7F66-4663-8A19-5CCCB711EEF0}" dt="2023-06-06T13:49:05.085" v="4051" actId="478"/>
          <ac:picMkLst>
            <pc:docMk/>
            <pc:sldMk cId="3499250189" sldId="2147308491"/>
            <ac:picMk id="6" creationId="{1D96C021-66DF-A234-B1ED-2B6D32A71D13}"/>
          </ac:picMkLst>
        </pc:picChg>
        <pc:picChg chg="mod">
          <ac:chgData name="Federica Borgia" userId="015d5596-a833-4dda-9dc2-e3e055a1dc4d" providerId="ADAL" clId="{4BBE10B0-7F66-4663-8A19-5CCCB711EEF0}" dt="2023-06-06T13:52:41.401" v="4440" actId="1076"/>
          <ac:picMkLst>
            <pc:docMk/>
            <pc:sldMk cId="3499250189" sldId="2147308491"/>
            <ac:picMk id="8" creationId="{EEC37220-2439-CE2F-69F8-3C818DE2C78C}"/>
          </ac:picMkLst>
        </pc:picChg>
      </pc:sldChg>
      <pc:sldChg chg="modSp mod">
        <pc:chgData name="Federica Borgia" userId="015d5596-a833-4dda-9dc2-e3e055a1dc4d" providerId="ADAL" clId="{4BBE10B0-7F66-4663-8A19-5CCCB711EEF0}" dt="2023-06-06T10:18:02.652" v="3678" actId="20577"/>
        <pc:sldMkLst>
          <pc:docMk/>
          <pc:sldMk cId="1025980461" sldId="2147308492"/>
        </pc:sldMkLst>
        <pc:spChg chg="mod">
          <ac:chgData name="Federica Borgia" userId="015d5596-a833-4dda-9dc2-e3e055a1dc4d" providerId="ADAL" clId="{4BBE10B0-7F66-4663-8A19-5CCCB711EEF0}" dt="2023-06-06T10:18:02.652" v="3678" actId="20577"/>
          <ac:spMkLst>
            <pc:docMk/>
            <pc:sldMk cId="1025980461" sldId="2147308492"/>
            <ac:spMk id="2" creationId="{3C368912-BCE1-5DDD-6A4A-75FBF46C3B42}"/>
          </ac:spMkLst>
        </pc:spChg>
      </pc:sldChg>
      <pc:sldChg chg="modSp mod">
        <pc:chgData name="Federica Borgia" userId="015d5596-a833-4dda-9dc2-e3e055a1dc4d" providerId="ADAL" clId="{4BBE10B0-7F66-4663-8A19-5CCCB711EEF0}" dt="2023-06-06T10:18:06.484" v="3679" actId="20577"/>
        <pc:sldMkLst>
          <pc:docMk/>
          <pc:sldMk cId="1348663535" sldId="2147308493"/>
        </pc:sldMkLst>
        <pc:spChg chg="mod">
          <ac:chgData name="Federica Borgia" userId="015d5596-a833-4dda-9dc2-e3e055a1dc4d" providerId="ADAL" clId="{4BBE10B0-7F66-4663-8A19-5CCCB711EEF0}" dt="2023-06-06T10:18:06.484" v="3679" actId="20577"/>
          <ac:spMkLst>
            <pc:docMk/>
            <pc:sldMk cId="1348663535" sldId="2147308493"/>
            <ac:spMk id="2" creationId="{3C368912-BCE1-5DDD-6A4A-75FBF46C3B42}"/>
          </ac:spMkLst>
        </pc:spChg>
      </pc:sldChg>
      <pc:sldChg chg="modSp mod">
        <pc:chgData name="Federica Borgia" userId="015d5596-a833-4dda-9dc2-e3e055a1dc4d" providerId="ADAL" clId="{4BBE10B0-7F66-4663-8A19-5CCCB711EEF0}" dt="2023-06-06T10:15:49.412" v="3653" actId="20577"/>
        <pc:sldMkLst>
          <pc:docMk/>
          <pc:sldMk cId="4180346758" sldId="2147308494"/>
        </pc:sldMkLst>
        <pc:spChg chg="mod">
          <ac:chgData name="Federica Borgia" userId="015d5596-a833-4dda-9dc2-e3e055a1dc4d" providerId="ADAL" clId="{4BBE10B0-7F66-4663-8A19-5CCCB711EEF0}" dt="2023-06-06T10:15:49.412" v="3653" actId="20577"/>
          <ac:spMkLst>
            <pc:docMk/>
            <pc:sldMk cId="4180346758" sldId="2147308494"/>
            <ac:spMk id="2" creationId="{3C368912-BCE1-5DDD-6A4A-75FBF46C3B42}"/>
          </ac:spMkLst>
        </pc:spChg>
      </pc:sldChg>
      <pc:sldChg chg="del">
        <pc:chgData name="Federica Borgia" userId="015d5596-a833-4dda-9dc2-e3e055a1dc4d" providerId="ADAL" clId="{4BBE10B0-7F66-4663-8A19-5CCCB711EEF0}" dt="2023-05-25T15:04:33.713" v="44" actId="47"/>
        <pc:sldMkLst>
          <pc:docMk/>
          <pc:sldMk cId="2021384367" sldId="2147308495"/>
        </pc:sldMkLst>
      </pc:sldChg>
      <pc:sldChg chg="del">
        <pc:chgData name="Federica Borgia" userId="015d5596-a833-4dda-9dc2-e3e055a1dc4d" providerId="ADAL" clId="{4BBE10B0-7F66-4663-8A19-5CCCB711EEF0}" dt="2023-05-25T15:12:30.547" v="61" actId="47"/>
        <pc:sldMkLst>
          <pc:docMk/>
          <pc:sldMk cId="3425790072" sldId="2147308496"/>
        </pc:sldMkLst>
      </pc:sldChg>
      <pc:sldChg chg="del">
        <pc:chgData name="Federica Borgia" userId="015d5596-a833-4dda-9dc2-e3e055a1dc4d" providerId="ADAL" clId="{4BBE10B0-7F66-4663-8A19-5CCCB711EEF0}" dt="2023-05-25T15:14:31.060" v="67" actId="47"/>
        <pc:sldMkLst>
          <pc:docMk/>
          <pc:sldMk cId="2304483510" sldId="2147308497"/>
        </pc:sldMkLst>
      </pc:sldChg>
      <pc:sldChg chg="del">
        <pc:chgData name="Federica Borgia" userId="015d5596-a833-4dda-9dc2-e3e055a1dc4d" providerId="ADAL" clId="{4BBE10B0-7F66-4663-8A19-5CCCB711EEF0}" dt="2023-05-25T15:15:21.856" v="101" actId="47"/>
        <pc:sldMkLst>
          <pc:docMk/>
          <pc:sldMk cId="867148467" sldId="2147308498"/>
        </pc:sldMkLst>
      </pc:sldChg>
      <pc:sldChg chg="modSp add mod">
        <pc:chgData name="Federica Borgia" userId="015d5596-a833-4dda-9dc2-e3e055a1dc4d" providerId="ADAL" clId="{4BBE10B0-7F66-4663-8A19-5CCCB711EEF0}" dt="2023-05-31T08:26:28.454" v="144"/>
        <pc:sldMkLst>
          <pc:docMk/>
          <pc:sldMk cId="2801359232" sldId="2147308499"/>
        </pc:sldMkLst>
        <pc:spChg chg="mod">
          <ac:chgData name="Federica Borgia" userId="015d5596-a833-4dda-9dc2-e3e055a1dc4d" providerId="ADAL" clId="{4BBE10B0-7F66-4663-8A19-5CCCB711EEF0}" dt="2023-05-31T08:26:28.454" v="144"/>
          <ac:spMkLst>
            <pc:docMk/>
            <pc:sldMk cId="2801359232" sldId="2147308499"/>
            <ac:spMk id="2" creationId="{612E8B59-4455-950B-B0B7-D24CCD09C666}"/>
          </ac:spMkLst>
        </pc:spChg>
        <pc:spChg chg="mod">
          <ac:chgData name="Federica Borgia" userId="015d5596-a833-4dda-9dc2-e3e055a1dc4d" providerId="ADAL" clId="{4BBE10B0-7F66-4663-8A19-5CCCB711EEF0}" dt="2023-05-25T14:58:46.888" v="22" actId="20577"/>
          <ac:spMkLst>
            <pc:docMk/>
            <pc:sldMk cId="2801359232" sldId="2147308499"/>
            <ac:spMk id="13" creationId="{7D007E76-AC74-40AB-972F-30BA53CD3799}"/>
          </ac:spMkLst>
        </pc:spChg>
      </pc:sldChg>
      <pc:sldChg chg="add del">
        <pc:chgData name="Federica Borgia" userId="015d5596-a833-4dda-9dc2-e3e055a1dc4d" providerId="ADAL" clId="{4BBE10B0-7F66-4663-8A19-5CCCB711EEF0}" dt="2023-05-25T14:58:12.791" v="1"/>
        <pc:sldMkLst>
          <pc:docMk/>
          <pc:sldMk cId="3325474940" sldId="2147308499"/>
        </pc:sldMkLst>
      </pc:sldChg>
      <pc:sldChg chg="modSp add del mod">
        <pc:chgData name="Federica Borgia" userId="015d5596-a833-4dda-9dc2-e3e055a1dc4d" providerId="ADAL" clId="{4BBE10B0-7F66-4663-8A19-5CCCB711EEF0}" dt="2023-05-31T08:26:58.868" v="149"/>
        <pc:sldMkLst>
          <pc:docMk/>
          <pc:sldMk cId="1947029436" sldId="2147308500"/>
        </pc:sldMkLst>
        <pc:spChg chg="mod">
          <ac:chgData name="Federica Borgia" userId="015d5596-a833-4dda-9dc2-e3e055a1dc4d" providerId="ADAL" clId="{4BBE10B0-7F66-4663-8A19-5CCCB711EEF0}" dt="2023-05-31T08:26:58.868" v="149"/>
          <ac:spMkLst>
            <pc:docMk/>
            <pc:sldMk cId="1947029436" sldId="2147308500"/>
            <ac:spMk id="2" creationId="{612E8B59-4455-950B-B0B7-D24CCD09C666}"/>
          </ac:spMkLst>
        </pc:spChg>
        <pc:spChg chg="mod">
          <ac:chgData name="Federica Borgia" userId="015d5596-a833-4dda-9dc2-e3e055a1dc4d" providerId="ADAL" clId="{4BBE10B0-7F66-4663-8A19-5CCCB711EEF0}" dt="2023-05-25T14:59:32.484" v="42" actId="20577"/>
          <ac:spMkLst>
            <pc:docMk/>
            <pc:sldMk cId="1947029436" sldId="2147308500"/>
            <ac:spMk id="13" creationId="{7D007E76-AC74-40AB-972F-30BA53CD3799}"/>
          </ac:spMkLst>
        </pc:spChg>
      </pc:sldChg>
      <pc:sldChg chg="modSp add mod ord">
        <pc:chgData name="Federica Borgia" userId="015d5596-a833-4dda-9dc2-e3e055a1dc4d" providerId="ADAL" clId="{4BBE10B0-7F66-4663-8A19-5CCCB711EEF0}" dt="2023-06-05T15:23:27.579" v="154"/>
        <pc:sldMkLst>
          <pc:docMk/>
          <pc:sldMk cId="528905840" sldId="2147308501"/>
        </pc:sldMkLst>
        <pc:spChg chg="mod">
          <ac:chgData name="Federica Borgia" userId="015d5596-a833-4dda-9dc2-e3e055a1dc4d" providerId="ADAL" clId="{4BBE10B0-7F66-4663-8A19-5CCCB711EEF0}" dt="2023-05-31T08:26:42.323" v="147" actId="207"/>
          <ac:spMkLst>
            <pc:docMk/>
            <pc:sldMk cId="528905840" sldId="2147308501"/>
            <ac:spMk id="3" creationId="{06140FE2-97F8-37EB-41B5-0739E5503171}"/>
          </ac:spMkLst>
        </pc:spChg>
      </pc:sldChg>
      <pc:sldChg chg="modSp add mod">
        <pc:chgData name="Federica Borgia" userId="015d5596-a833-4dda-9dc2-e3e055a1dc4d" providerId="ADAL" clId="{4BBE10B0-7F66-4663-8A19-5CCCB711EEF0}" dt="2023-05-31T08:27:17.962" v="151"/>
        <pc:sldMkLst>
          <pc:docMk/>
          <pc:sldMk cId="344966416" sldId="2147308502"/>
        </pc:sldMkLst>
        <pc:spChg chg="mod">
          <ac:chgData name="Federica Borgia" userId="015d5596-a833-4dda-9dc2-e3e055a1dc4d" providerId="ADAL" clId="{4BBE10B0-7F66-4663-8A19-5CCCB711EEF0}" dt="2023-05-31T08:27:17.962" v="151"/>
          <ac:spMkLst>
            <pc:docMk/>
            <pc:sldMk cId="344966416" sldId="2147308502"/>
            <ac:spMk id="2" creationId="{612E8B59-4455-950B-B0B7-D24CCD09C666}"/>
          </ac:spMkLst>
        </pc:spChg>
        <pc:spChg chg="mod">
          <ac:chgData name="Federica Borgia" userId="015d5596-a833-4dda-9dc2-e3e055a1dc4d" providerId="ADAL" clId="{4BBE10B0-7F66-4663-8A19-5CCCB711EEF0}" dt="2023-05-25T15:15:31.315" v="141" actId="20577"/>
          <ac:spMkLst>
            <pc:docMk/>
            <pc:sldMk cId="344966416" sldId="2147308502"/>
            <ac:spMk id="13" creationId="{7D007E76-AC74-40AB-972F-30BA53CD3799}"/>
          </ac:spMkLst>
        </pc:spChg>
      </pc:sldChg>
      <pc:sldChg chg="modSp add mod">
        <pc:chgData name="Federica Borgia" userId="015d5596-a833-4dda-9dc2-e3e055a1dc4d" providerId="ADAL" clId="{4BBE10B0-7F66-4663-8A19-5CCCB711EEF0}" dt="2023-05-31T08:26:48.586" v="148"/>
        <pc:sldMkLst>
          <pc:docMk/>
          <pc:sldMk cId="739159512" sldId="2147308503"/>
        </pc:sldMkLst>
        <pc:spChg chg="mod">
          <ac:chgData name="Federica Borgia" userId="015d5596-a833-4dda-9dc2-e3e055a1dc4d" providerId="ADAL" clId="{4BBE10B0-7F66-4663-8A19-5CCCB711EEF0}" dt="2023-05-31T08:26:48.586" v="148"/>
          <ac:spMkLst>
            <pc:docMk/>
            <pc:sldMk cId="739159512" sldId="2147308503"/>
            <ac:spMk id="2" creationId="{612E8B59-4455-950B-B0B7-D24CCD09C666}"/>
          </ac:spMkLst>
        </pc:spChg>
        <pc:spChg chg="mod">
          <ac:chgData name="Federica Borgia" userId="015d5596-a833-4dda-9dc2-e3e055a1dc4d" providerId="ADAL" clId="{4BBE10B0-7F66-4663-8A19-5CCCB711EEF0}" dt="2023-05-25T15:05:08.081" v="60" actId="1035"/>
          <ac:spMkLst>
            <pc:docMk/>
            <pc:sldMk cId="739159512" sldId="2147308503"/>
            <ac:spMk id="8" creationId="{35D3CBEE-73A9-4F8A-8202-4B23EB15B6B7}"/>
          </ac:spMkLst>
        </pc:spChg>
      </pc:sldChg>
      <pc:sldChg chg="modSp add del mod">
        <pc:chgData name="Federica Borgia" userId="015d5596-a833-4dda-9dc2-e3e055a1dc4d" providerId="ADAL" clId="{4BBE10B0-7F66-4663-8A19-5CCCB711EEF0}" dt="2023-05-31T08:27:09.411" v="150"/>
        <pc:sldMkLst>
          <pc:docMk/>
          <pc:sldMk cId="3326982586" sldId="2147308504"/>
        </pc:sldMkLst>
        <pc:spChg chg="mod">
          <ac:chgData name="Federica Borgia" userId="015d5596-a833-4dda-9dc2-e3e055a1dc4d" providerId="ADAL" clId="{4BBE10B0-7F66-4663-8A19-5CCCB711EEF0}" dt="2023-05-31T08:27:09.411" v="150"/>
          <ac:spMkLst>
            <pc:docMk/>
            <pc:sldMk cId="3326982586" sldId="2147308504"/>
            <ac:spMk id="2" creationId="{612E8B59-4455-950B-B0B7-D24CCD09C666}"/>
          </ac:spMkLst>
        </pc:spChg>
        <pc:spChg chg="mod">
          <ac:chgData name="Federica Borgia" userId="015d5596-a833-4dda-9dc2-e3e055a1dc4d" providerId="ADAL" clId="{4BBE10B0-7F66-4663-8A19-5CCCB711EEF0}" dt="2023-05-25T15:14:43.538" v="99" actId="20577"/>
          <ac:spMkLst>
            <pc:docMk/>
            <pc:sldMk cId="3326982586" sldId="2147308504"/>
            <ac:spMk id="3" creationId="{93AF2974-7275-7484-4A97-8D2F8BC38E04}"/>
          </ac:spMkLst>
        </pc:spChg>
      </pc:sldChg>
      <pc:sldChg chg="add">
        <pc:chgData name="Federica Borgia" userId="015d5596-a833-4dda-9dc2-e3e055a1dc4d" providerId="ADAL" clId="{4BBE10B0-7F66-4663-8A19-5CCCB711EEF0}" dt="2023-06-05T15:23:01.196" v="152"/>
        <pc:sldMkLst>
          <pc:docMk/>
          <pc:sldMk cId="906376432" sldId="2147308505"/>
        </pc:sldMkLst>
      </pc:sldChg>
      <pc:sldChg chg="add">
        <pc:chgData name="Federica Borgia" userId="015d5596-a833-4dda-9dc2-e3e055a1dc4d" providerId="ADAL" clId="{4BBE10B0-7F66-4663-8A19-5CCCB711EEF0}" dt="2023-06-05T15:23:01.196" v="152"/>
        <pc:sldMkLst>
          <pc:docMk/>
          <pc:sldMk cId="1344454272" sldId="2147308506"/>
        </pc:sldMkLst>
      </pc:sldChg>
      <pc:sldChg chg="addSp delSp modSp add mod">
        <pc:chgData name="Federica Borgia" userId="015d5596-a833-4dda-9dc2-e3e055a1dc4d" providerId="ADAL" clId="{4BBE10B0-7F66-4663-8A19-5CCCB711EEF0}" dt="2023-06-06T10:17:17.534" v="3669" actId="20577"/>
        <pc:sldMkLst>
          <pc:docMk/>
          <pc:sldMk cId="1322507598" sldId="2147308507"/>
        </pc:sldMkLst>
        <pc:spChg chg="mod">
          <ac:chgData name="Federica Borgia" userId="015d5596-a833-4dda-9dc2-e3e055a1dc4d" providerId="ADAL" clId="{4BBE10B0-7F66-4663-8A19-5CCCB711EEF0}" dt="2023-06-06T10:17:17.534" v="3669" actId="20577"/>
          <ac:spMkLst>
            <pc:docMk/>
            <pc:sldMk cId="1322507598" sldId="2147308507"/>
            <ac:spMk id="2" creationId="{3C368912-BCE1-5DDD-6A4A-75FBF46C3B42}"/>
          </ac:spMkLst>
        </pc:spChg>
        <pc:spChg chg="del mod">
          <ac:chgData name="Federica Borgia" userId="015d5596-a833-4dda-9dc2-e3e055a1dc4d" providerId="ADAL" clId="{4BBE10B0-7F66-4663-8A19-5CCCB711EEF0}" dt="2023-06-06T08:16:40.209" v="1895" actId="478"/>
          <ac:spMkLst>
            <pc:docMk/>
            <pc:sldMk cId="1322507598" sldId="2147308507"/>
            <ac:spMk id="3" creationId="{2F921454-1ACE-4CE0-BF6B-8F1AA90EDE52}"/>
          </ac:spMkLst>
        </pc:spChg>
        <pc:spChg chg="add del mod">
          <ac:chgData name="Federica Borgia" userId="015d5596-a833-4dda-9dc2-e3e055a1dc4d" providerId="ADAL" clId="{4BBE10B0-7F66-4663-8A19-5CCCB711EEF0}" dt="2023-06-05T16:00:20.118" v="296" actId="22"/>
          <ac:spMkLst>
            <pc:docMk/>
            <pc:sldMk cId="1322507598" sldId="2147308507"/>
            <ac:spMk id="5" creationId="{ECE54F44-59FA-F35F-070E-7975C49E4DCE}"/>
          </ac:spMkLst>
        </pc:spChg>
        <pc:spChg chg="add mod">
          <ac:chgData name="Federica Borgia" userId="015d5596-a833-4dda-9dc2-e3e055a1dc4d" providerId="ADAL" clId="{4BBE10B0-7F66-4663-8A19-5CCCB711EEF0}" dt="2023-06-06T08:16:23.217" v="1889" actId="1076"/>
          <ac:spMkLst>
            <pc:docMk/>
            <pc:sldMk cId="1322507598" sldId="2147308507"/>
            <ac:spMk id="6" creationId="{52FDE5D5-06C9-C0C9-54B7-D8E8047B3B2A}"/>
          </ac:spMkLst>
        </pc:spChg>
        <pc:spChg chg="mod">
          <ac:chgData name="Federica Borgia" userId="015d5596-a833-4dda-9dc2-e3e055a1dc4d" providerId="ADAL" clId="{4BBE10B0-7F66-4663-8A19-5CCCB711EEF0}" dt="2023-06-06T08:16:32.663" v="1892" actId="108"/>
          <ac:spMkLst>
            <pc:docMk/>
            <pc:sldMk cId="1322507598" sldId="2147308507"/>
            <ac:spMk id="7" creationId="{31D44708-DBCE-55D4-7D8D-F224D2C79E9F}"/>
          </ac:spMkLst>
        </pc:spChg>
        <pc:spChg chg="del mod">
          <ac:chgData name="Federica Borgia" userId="015d5596-a833-4dda-9dc2-e3e055a1dc4d" providerId="ADAL" clId="{4BBE10B0-7F66-4663-8A19-5CCCB711EEF0}" dt="2023-06-05T15:54:13.478" v="159"/>
          <ac:spMkLst>
            <pc:docMk/>
            <pc:sldMk cId="1322507598" sldId="2147308507"/>
            <ac:spMk id="9" creationId="{6464CF7A-F7D3-7214-75DC-88FF953E6147}"/>
          </ac:spMkLst>
        </pc:spChg>
        <pc:picChg chg="add mod">
          <ac:chgData name="Federica Borgia" userId="015d5596-a833-4dda-9dc2-e3e055a1dc4d" providerId="ADAL" clId="{4BBE10B0-7F66-4663-8A19-5CCCB711EEF0}" dt="2023-06-05T16:05:36.893" v="779" actId="1038"/>
          <ac:picMkLst>
            <pc:docMk/>
            <pc:sldMk cId="1322507598" sldId="2147308507"/>
            <ac:picMk id="10" creationId="{781DF560-4927-6CCD-21E7-7354DD214429}"/>
          </ac:picMkLst>
        </pc:picChg>
        <pc:picChg chg="add del mod">
          <ac:chgData name="Federica Borgia" userId="015d5596-a833-4dda-9dc2-e3e055a1dc4d" providerId="ADAL" clId="{4BBE10B0-7F66-4663-8A19-5CCCB711EEF0}" dt="2023-06-05T16:05:28.915" v="755" actId="478"/>
          <ac:picMkLst>
            <pc:docMk/>
            <pc:sldMk cId="1322507598" sldId="2147308507"/>
            <ac:picMk id="11" creationId="{0C68D7EF-F051-7EC3-DD10-1E0B2525AA82}"/>
          </ac:picMkLst>
        </pc:picChg>
        <pc:picChg chg="del">
          <ac:chgData name="Federica Borgia" userId="015d5596-a833-4dda-9dc2-e3e055a1dc4d" providerId="ADAL" clId="{4BBE10B0-7F66-4663-8A19-5CCCB711EEF0}" dt="2023-06-05T15:54:13.478" v="157" actId="478"/>
          <ac:picMkLst>
            <pc:docMk/>
            <pc:sldMk cId="1322507598" sldId="2147308507"/>
            <ac:picMk id="12" creationId="{994B304F-2429-E863-D4E8-3839503114FE}"/>
          </ac:picMkLst>
        </pc:picChg>
        <pc:picChg chg="del">
          <ac:chgData name="Federica Borgia" userId="015d5596-a833-4dda-9dc2-e3e055a1dc4d" providerId="ADAL" clId="{4BBE10B0-7F66-4663-8A19-5CCCB711EEF0}" dt="2023-06-05T15:54:15.939" v="160" actId="478"/>
          <ac:picMkLst>
            <pc:docMk/>
            <pc:sldMk cId="1322507598" sldId="2147308507"/>
            <ac:picMk id="13" creationId="{9FBEDDB5-3DC4-D2C7-5D81-6C3343D91AEE}"/>
          </ac:picMkLst>
        </pc:picChg>
        <pc:picChg chg="del">
          <ac:chgData name="Federica Borgia" userId="015d5596-a833-4dda-9dc2-e3e055a1dc4d" providerId="ADAL" clId="{4BBE10B0-7F66-4663-8A19-5CCCB711EEF0}" dt="2023-06-05T15:54:15.939" v="160" actId="478"/>
          <ac:picMkLst>
            <pc:docMk/>
            <pc:sldMk cId="1322507598" sldId="2147308507"/>
            <ac:picMk id="14" creationId="{7545A862-55E9-0436-4E0C-7BEA2E836C9F}"/>
          </ac:picMkLst>
        </pc:picChg>
        <pc:picChg chg="del">
          <ac:chgData name="Federica Borgia" userId="015d5596-a833-4dda-9dc2-e3e055a1dc4d" providerId="ADAL" clId="{4BBE10B0-7F66-4663-8A19-5CCCB711EEF0}" dt="2023-06-05T15:54:15.939" v="160" actId="478"/>
          <ac:picMkLst>
            <pc:docMk/>
            <pc:sldMk cId="1322507598" sldId="2147308507"/>
            <ac:picMk id="15" creationId="{48C56859-F772-BF4C-9EAA-D13BE3101160}"/>
          </ac:picMkLst>
        </pc:picChg>
        <pc:picChg chg="del">
          <ac:chgData name="Federica Borgia" userId="015d5596-a833-4dda-9dc2-e3e055a1dc4d" providerId="ADAL" clId="{4BBE10B0-7F66-4663-8A19-5CCCB711EEF0}" dt="2023-06-05T15:54:15.939" v="160" actId="478"/>
          <ac:picMkLst>
            <pc:docMk/>
            <pc:sldMk cId="1322507598" sldId="2147308507"/>
            <ac:picMk id="18" creationId="{863FB1D0-837C-C21C-0F34-63748FED60D5}"/>
          </ac:picMkLst>
        </pc:picChg>
      </pc:sldChg>
      <pc:sldChg chg="addSp delSp modSp add mod">
        <pc:chgData name="Federica Borgia" userId="015d5596-a833-4dda-9dc2-e3e055a1dc4d" providerId="ADAL" clId="{4BBE10B0-7F66-4663-8A19-5CCCB711EEF0}" dt="2023-06-06T10:17:23.647" v="3670" actId="20577"/>
        <pc:sldMkLst>
          <pc:docMk/>
          <pc:sldMk cId="3311110731" sldId="2147308508"/>
        </pc:sldMkLst>
        <pc:spChg chg="mod">
          <ac:chgData name="Federica Borgia" userId="015d5596-a833-4dda-9dc2-e3e055a1dc4d" providerId="ADAL" clId="{4BBE10B0-7F66-4663-8A19-5CCCB711EEF0}" dt="2023-06-06T10:17:23.647" v="3670" actId="20577"/>
          <ac:spMkLst>
            <pc:docMk/>
            <pc:sldMk cId="3311110731" sldId="2147308508"/>
            <ac:spMk id="2" creationId="{3C368912-BCE1-5DDD-6A4A-75FBF46C3B42}"/>
          </ac:spMkLst>
        </pc:spChg>
        <pc:spChg chg="add mod">
          <ac:chgData name="Federica Borgia" userId="015d5596-a833-4dda-9dc2-e3e055a1dc4d" providerId="ADAL" clId="{4BBE10B0-7F66-4663-8A19-5CCCB711EEF0}" dt="2023-06-06T08:17:48.312" v="1906"/>
          <ac:spMkLst>
            <pc:docMk/>
            <pc:sldMk cId="3311110731" sldId="2147308508"/>
            <ac:spMk id="4" creationId="{F7CC09A4-D2C5-48E9-4566-D637EB4F5D79}"/>
          </ac:spMkLst>
        </pc:spChg>
        <pc:spChg chg="mod">
          <ac:chgData name="Federica Borgia" userId="015d5596-a833-4dda-9dc2-e3e055a1dc4d" providerId="ADAL" clId="{4BBE10B0-7F66-4663-8A19-5CCCB711EEF0}" dt="2023-06-06T08:16:58.001" v="1899" actId="108"/>
          <ac:spMkLst>
            <pc:docMk/>
            <pc:sldMk cId="3311110731" sldId="2147308508"/>
            <ac:spMk id="6" creationId="{52FDE5D5-06C9-C0C9-54B7-D8E8047B3B2A}"/>
          </ac:spMkLst>
        </pc:spChg>
        <pc:spChg chg="del mod">
          <ac:chgData name="Federica Borgia" userId="015d5596-a833-4dda-9dc2-e3e055a1dc4d" providerId="ADAL" clId="{4BBE10B0-7F66-4663-8A19-5CCCB711EEF0}" dt="2023-06-06T08:17:47.826" v="1905" actId="478"/>
          <ac:spMkLst>
            <pc:docMk/>
            <pc:sldMk cId="3311110731" sldId="2147308508"/>
            <ac:spMk id="7" creationId="{31D44708-DBCE-55D4-7D8D-F224D2C79E9F}"/>
          </ac:spMkLst>
        </pc:spChg>
      </pc:sldChg>
      <pc:sldChg chg="addSp delSp modSp add mod">
        <pc:chgData name="Federica Borgia" userId="015d5596-a833-4dda-9dc2-e3e055a1dc4d" providerId="ADAL" clId="{4BBE10B0-7F66-4663-8A19-5CCCB711EEF0}" dt="2023-06-07T09:01:49.386" v="4674" actId="113"/>
        <pc:sldMkLst>
          <pc:docMk/>
          <pc:sldMk cId="2717530351" sldId="2147308509"/>
        </pc:sldMkLst>
        <pc:spChg chg="mod">
          <ac:chgData name="Federica Borgia" userId="015d5596-a833-4dda-9dc2-e3e055a1dc4d" providerId="ADAL" clId="{4BBE10B0-7F66-4663-8A19-5CCCB711EEF0}" dt="2023-06-06T10:17:10.364" v="3667" actId="20577"/>
          <ac:spMkLst>
            <pc:docMk/>
            <pc:sldMk cId="2717530351" sldId="2147308509"/>
            <ac:spMk id="2" creationId="{3C368912-BCE1-5DDD-6A4A-75FBF46C3B42}"/>
          </ac:spMkLst>
        </pc:spChg>
        <pc:spChg chg="mod">
          <ac:chgData name="Federica Borgia" userId="015d5596-a833-4dda-9dc2-e3e055a1dc4d" providerId="ADAL" clId="{4BBE10B0-7F66-4663-8A19-5CCCB711EEF0}" dt="2023-06-07T08:34:08.416" v="4665" actId="1076"/>
          <ac:spMkLst>
            <pc:docMk/>
            <pc:sldMk cId="2717530351" sldId="2147308509"/>
            <ac:spMk id="3" creationId="{2F921454-1ACE-4CE0-BF6B-8F1AA90EDE52}"/>
          </ac:spMkLst>
        </pc:spChg>
        <pc:spChg chg="mod">
          <ac:chgData name="Federica Borgia" userId="015d5596-a833-4dda-9dc2-e3e055a1dc4d" providerId="ADAL" clId="{4BBE10B0-7F66-4663-8A19-5CCCB711EEF0}" dt="2023-06-06T08:47:20.864" v="2240" actId="20577"/>
          <ac:spMkLst>
            <pc:docMk/>
            <pc:sldMk cId="2717530351" sldId="2147308509"/>
            <ac:spMk id="7" creationId="{31D44708-DBCE-55D4-7D8D-F224D2C79E9F}"/>
          </ac:spMkLst>
        </pc:spChg>
        <pc:spChg chg="mod">
          <ac:chgData name="Federica Borgia" userId="015d5596-a833-4dda-9dc2-e3e055a1dc4d" providerId="ADAL" clId="{4BBE10B0-7F66-4663-8A19-5CCCB711EEF0}" dt="2023-06-07T09:01:49.386" v="4674" actId="113"/>
          <ac:spMkLst>
            <pc:docMk/>
            <pc:sldMk cId="2717530351" sldId="2147308509"/>
            <ac:spMk id="9" creationId="{6464CF7A-F7D3-7214-75DC-88FF953E6147}"/>
          </ac:spMkLst>
        </pc:spChg>
        <pc:picChg chg="add mod">
          <ac:chgData name="Federica Borgia" userId="015d5596-a833-4dda-9dc2-e3e055a1dc4d" providerId="ADAL" clId="{4BBE10B0-7F66-4663-8A19-5CCCB711EEF0}" dt="2023-06-06T08:48:14.260" v="2244" actId="208"/>
          <ac:picMkLst>
            <pc:docMk/>
            <pc:sldMk cId="2717530351" sldId="2147308509"/>
            <ac:picMk id="5" creationId="{F68E466C-074F-7FEB-7E51-E11105F66B4F}"/>
          </ac:picMkLst>
        </pc:picChg>
        <pc:picChg chg="del">
          <ac:chgData name="Federica Borgia" userId="015d5596-a833-4dda-9dc2-e3e055a1dc4d" providerId="ADAL" clId="{4BBE10B0-7F66-4663-8A19-5CCCB711EEF0}" dt="2023-06-06T08:36:45.502" v="2089" actId="478"/>
          <ac:picMkLst>
            <pc:docMk/>
            <pc:sldMk cId="2717530351" sldId="2147308509"/>
            <ac:picMk id="12" creationId="{994B304F-2429-E863-D4E8-3839503114FE}"/>
          </ac:picMkLst>
        </pc:picChg>
        <pc:picChg chg="del">
          <ac:chgData name="Federica Borgia" userId="015d5596-a833-4dda-9dc2-e3e055a1dc4d" providerId="ADAL" clId="{4BBE10B0-7F66-4663-8A19-5CCCB711EEF0}" dt="2023-06-06T08:32:39.495" v="2002" actId="478"/>
          <ac:picMkLst>
            <pc:docMk/>
            <pc:sldMk cId="2717530351" sldId="2147308509"/>
            <ac:picMk id="13" creationId="{9FBEDDB5-3DC4-D2C7-5D81-6C3343D91AEE}"/>
          </ac:picMkLst>
        </pc:picChg>
        <pc:picChg chg="del">
          <ac:chgData name="Federica Borgia" userId="015d5596-a833-4dda-9dc2-e3e055a1dc4d" providerId="ADAL" clId="{4BBE10B0-7F66-4663-8A19-5CCCB711EEF0}" dt="2023-06-06T08:32:39.495" v="2002" actId="478"/>
          <ac:picMkLst>
            <pc:docMk/>
            <pc:sldMk cId="2717530351" sldId="2147308509"/>
            <ac:picMk id="14" creationId="{7545A862-55E9-0436-4E0C-7BEA2E836C9F}"/>
          </ac:picMkLst>
        </pc:picChg>
        <pc:picChg chg="del">
          <ac:chgData name="Federica Borgia" userId="015d5596-a833-4dda-9dc2-e3e055a1dc4d" providerId="ADAL" clId="{4BBE10B0-7F66-4663-8A19-5CCCB711EEF0}" dt="2023-06-06T08:32:39.495" v="2002" actId="478"/>
          <ac:picMkLst>
            <pc:docMk/>
            <pc:sldMk cId="2717530351" sldId="2147308509"/>
            <ac:picMk id="15" creationId="{48C56859-F772-BF4C-9EAA-D13BE3101160}"/>
          </ac:picMkLst>
        </pc:picChg>
        <pc:picChg chg="del">
          <ac:chgData name="Federica Borgia" userId="015d5596-a833-4dda-9dc2-e3e055a1dc4d" providerId="ADAL" clId="{4BBE10B0-7F66-4663-8A19-5CCCB711EEF0}" dt="2023-06-06T08:32:39.495" v="2002" actId="478"/>
          <ac:picMkLst>
            <pc:docMk/>
            <pc:sldMk cId="2717530351" sldId="2147308509"/>
            <ac:picMk id="18" creationId="{863FB1D0-837C-C21C-0F34-63748FED60D5}"/>
          </ac:picMkLst>
        </pc:picChg>
      </pc:sldChg>
      <pc:sldChg chg="addSp delSp modSp add mod">
        <pc:chgData name="Federica Borgia" userId="015d5596-a833-4dda-9dc2-e3e055a1dc4d" providerId="ADAL" clId="{4BBE10B0-7F66-4663-8A19-5CCCB711EEF0}" dt="2023-06-06T10:17:13.760" v="3668" actId="20577"/>
        <pc:sldMkLst>
          <pc:docMk/>
          <pc:sldMk cId="162607555" sldId="2147308510"/>
        </pc:sldMkLst>
        <pc:spChg chg="mod">
          <ac:chgData name="Federica Borgia" userId="015d5596-a833-4dda-9dc2-e3e055a1dc4d" providerId="ADAL" clId="{4BBE10B0-7F66-4663-8A19-5CCCB711EEF0}" dt="2023-06-06T10:17:13.760" v="3668" actId="20577"/>
          <ac:spMkLst>
            <pc:docMk/>
            <pc:sldMk cId="162607555" sldId="2147308510"/>
            <ac:spMk id="2" creationId="{3C368912-BCE1-5DDD-6A4A-75FBF46C3B42}"/>
          </ac:spMkLst>
        </pc:spChg>
        <pc:spChg chg="mod">
          <ac:chgData name="Federica Borgia" userId="015d5596-a833-4dda-9dc2-e3e055a1dc4d" providerId="ADAL" clId="{4BBE10B0-7F66-4663-8A19-5CCCB711EEF0}" dt="2023-06-06T10:14:52.627" v="3622" actId="20577"/>
          <ac:spMkLst>
            <pc:docMk/>
            <pc:sldMk cId="162607555" sldId="2147308510"/>
            <ac:spMk id="9" creationId="{6464CF7A-F7D3-7214-75DC-88FF953E6147}"/>
          </ac:spMkLst>
        </pc:spChg>
        <pc:picChg chg="del">
          <ac:chgData name="Federica Borgia" userId="015d5596-a833-4dda-9dc2-e3e055a1dc4d" providerId="ADAL" clId="{4BBE10B0-7F66-4663-8A19-5CCCB711EEF0}" dt="2023-06-06T09:26:14.660" v="2867" actId="478"/>
          <ac:picMkLst>
            <pc:docMk/>
            <pc:sldMk cId="162607555" sldId="2147308510"/>
            <ac:picMk id="5" creationId="{F68E466C-074F-7FEB-7E51-E11105F66B4F}"/>
          </ac:picMkLst>
        </pc:picChg>
        <pc:picChg chg="add del mod">
          <ac:chgData name="Federica Borgia" userId="015d5596-a833-4dda-9dc2-e3e055a1dc4d" providerId="ADAL" clId="{4BBE10B0-7F66-4663-8A19-5CCCB711EEF0}" dt="2023-06-06T09:22:51.093" v="2838"/>
          <ac:picMkLst>
            <pc:docMk/>
            <pc:sldMk cId="162607555" sldId="2147308510"/>
            <ac:picMk id="6" creationId="{CDDE69F5-B9BE-455F-96B1-F3F090B44C97}"/>
          </ac:picMkLst>
        </pc:picChg>
        <pc:picChg chg="add del mod">
          <ac:chgData name="Federica Borgia" userId="015d5596-a833-4dda-9dc2-e3e055a1dc4d" providerId="ADAL" clId="{4BBE10B0-7F66-4663-8A19-5CCCB711EEF0}" dt="2023-06-06T09:24:23.284" v="2842" actId="478"/>
          <ac:picMkLst>
            <pc:docMk/>
            <pc:sldMk cId="162607555" sldId="2147308510"/>
            <ac:picMk id="10" creationId="{8534DC7F-C32A-72C8-8F62-DC24B67E4CE6}"/>
          </ac:picMkLst>
        </pc:picChg>
        <pc:picChg chg="add mod">
          <ac:chgData name="Federica Borgia" userId="015d5596-a833-4dda-9dc2-e3e055a1dc4d" providerId="ADAL" clId="{4BBE10B0-7F66-4663-8A19-5CCCB711EEF0}" dt="2023-06-06T09:26:49.958" v="2935" actId="208"/>
          <ac:picMkLst>
            <pc:docMk/>
            <pc:sldMk cId="162607555" sldId="2147308510"/>
            <ac:picMk id="12" creationId="{5D6D48AF-F49B-4780-5A48-D874690B7725}"/>
          </ac:picMkLst>
        </pc:picChg>
        <pc:picChg chg="add del mod">
          <ac:chgData name="Federica Borgia" userId="015d5596-a833-4dda-9dc2-e3e055a1dc4d" providerId="ADAL" clId="{4BBE10B0-7F66-4663-8A19-5CCCB711EEF0}" dt="2023-06-06T09:26:42.156" v="2934" actId="478"/>
          <ac:picMkLst>
            <pc:docMk/>
            <pc:sldMk cId="162607555" sldId="2147308510"/>
            <ac:picMk id="13" creationId="{B7D70686-D231-4ACC-0936-C67CAEA4C413}"/>
          </ac:picMkLst>
        </pc:picChg>
      </pc:sldChg>
      <pc:sldChg chg="addSp delSp modSp add mod">
        <pc:chgData name="Federica Borgia" userId="015d5596-a833-4dda-9dc2-e3e055a1dc4d" providerId="ADAL" clId="{4BBE10B0-7F66-4663-8A19-5CCCB711EEF0}" dt="2023-06-06T10:15:46.040" v="3652" actId="20577"/>
        <pc:sldMkLst>
          <pc:docMk/>
          <pc:sldMk cId="248898044" sldId="2147308511"/>
        </pc:sldMkLst>
        <pc:spChg chg="mod">
          <ac:chgData name="Federica Borgia" userId="015d5596-a833-4dda-9dc2-e3e055a1dc4d" providerId="ADAL" clId="{4BBE10B0-7F66-4663-8A19-5CCCB711EEF0}" dt="2023-06-06T10:15:46.040" v="3652" actId="20577"/>
          <ac:spMkLst>
            <pc:docMk/>
            <pc:sldMk cId="248898044" sldId="2147308511"/>
            <ac:spMk id="2" creationId="{3C368912-BCE1-5DDD-6A4A-75FBF46C3B42}"/>
          </ac:spMkLst>
        </pc:spChg>
        <pc:spChg chg="add mod">
          <ac:chgData name="Federica Borgia" userId="015d5596-a833-4dda-9dc2-e3e055a1dc4d" providerId="ADAL" clId="{4BBE10B0-7F66-4663-8A19-5CCCB711EEF0}" dt="2023-06-06T10:15:39.764" v="3651" actId="20577"/>
          <ac:spMkLst>
            <pc:docMk/>
            <pc:sldMk cId="248898044" sldId="2147308511"/>
            <ac:spMk id="3" creationId="{087FD5A9-571F-34EB-D4EA-2A7E977117DB}"/>
          </ac:spMkLst>
        </pc:spChg>
        <pc:spChg chg="mod">
          <ac:chgData name="Federica Borgia" userId="015d5596-a833-4dda-9dc2-e3e055a1dc4d" providerId="ADAL" clId="{4BBE10B0-7F66-4663-8A19-5CCCB711EEF0}" dt="2023-06-06T10:04:37.789" v="3447" actId="20577"/>
          <ac:spMkLst>
            <pc:docMk/>
            <pc:sldMk cId="248898044" sldId="2147308511"/>
            <ac:spMk id="7" creationId="{31D44708-DBCE-55D4-7D8D-F224D2C79E9F}"/>
          </ac:spMkLst>
        </pc:spChg>
        <pc:spChg chg="del">
          <ac:chgData name="Federica Borgia" userId="015d5596-a833-4dda-9dc2-e3e055a1dc4d" providerId="ADAL" clId="{4BBE10B0-7F66-4663-8A19-5CCCB711EEF0}" dt="2023-06-06T10:04:45.657" v="3448" actId="478"/>
          <ac:spMkLst>
            <pc:docMk/>
            <pc:sldMk cId="248898044" sldId="2147308511"/>
            <ac:spMk id="9" creationId="{6464CF7A-F7D3-7214-75DC-88FF953E6147}"/>
          </ac:spMkLst>
        </pc:spChg>
        <pc:picChg chg="add del mod">
          <ac:chgData name="Federica Borgia" userId="015d5596-a833-4dda-9dc2-e3e055a1dc4d" providerId="ADAL" clId="{4BBE10B0-7F66-4663-8A19-5CCCB711EEF0}" dt="2023-06-06T10:12:02.635" v="3499" actId="478"/>
          <ac:picMkLst>
            <pc:docMk/>
            <pc:sldMk cId="248898044" sldId="2147308511"/>
            <ac:picMk id="4" creationId="{76E9F679-0EA0-069D-86F9-58EA4F89FA60}"/>
          </ac:picMkLst>
        </pc:picChg>
        <pc:picChg chg="del">
          <ac:chgData name="Federica Borgia" userId="015d5596-a833-4dda-9dc2-e3e055a1dc4d" providerId="ADAL" clId="{4BBE10B0-7F66-4663-8A19-5CCCB711EEF0}" dt="2023-06-06T10:04:51.729" v="3449" actId="478"/>
          <ac:picMkLst>
            <pc:docMk/>
            <pc:sldMk cId="248898044" sldId="2147308511"/>
            <ac:picMk id="5" creationId="{4AA6DED9-9A5A-6234-BB0E-6A762012B564}"/>
          </ac:picMkLst>
        </pc:picChg>
        <pc:picChg chg="add mod">
          <ac:chgData name="Federica Borgia" userId="015d5596-a833-4dda-9dc2-e3e055a1dc4d" providerId="ADAL" clId="{4BBE10B0-7F66-4663-8A19-5CCCB711EEF0}" dt="2023-06-06T10:12:12.662" v="3504" actId="208"/>
          <ac:picMkLst>
            <pc:docMk/>
            <pc:sldMk cId="248898044" sldId="2147308511"/>
            <ac:picMk id="8" creationId="{B98BB7A6-5177-F1E8-D4F1-D9E2994FE8D8}"/>
          </ac:picMkLst>
        </pc:picChg>
        <pc:picChg chg="del">
          <ac:chgData name="Federica Borgia" userId="015d5596-a833-4dda-9dc2-e3e055a1dc4d" providerId="ADAL" clId="{4BBE10B0-7F66-4663-8A19-5CCCB711EEF0}" dt="2023-06-06T10:04:51.729" v="3449" actId="478"/>
          <ac:picMkLst>
            <pc:docMk/>
            <pc:sldMk cId="248898044" sldId="2147308511"/>
            <ac:picMk id="11" creationId="{AEFE1E65-4B10-6094-C22E-6269D958303D}"/>
          </ac:picMkLst>
        </pc:picChg>
        <pc:picChg chg="del">
          <ac:chgData name="Federica Borgia" userId="015d5596-a833-4dda-9dc2-e3e055a1dc4d" providerId="ADAL" clId="{4BBE10B0-7F66-4663-8A19-5CCCB711EEF0}" dt="2023-06-06T10:04:51.729" v="3449" actId="478"/>
          <ac:picMkLst>
            <pc:docMk/>
            <pc:sldMk cId="248898044" sldId="2147308511"/>
            <ac:picMk id="12" creationId="{6B379777-A332-C319-A386-7FE544FCD4CE}"/>
          </ac:picMkLst>
        </pc:picChg>
        <pc:picChg chg="del">
          <ac:chgData name="Federica Borgia" userId="015d5596-a833-4dda-9dc2-e3e055a1dc4d" providerId="ADAL" clId="{4BBE10B0-7F66-4663-8A19-5CCCB711EEF0}" dt="2023-06-06T10:04:51.729" v="3449" actId="478"/>
          <ac:picMkLst>
            <pc:docMk/>
            <pc:sldMk cId="248898044" sldId="2147308511"/>
            <ac:picMk id="13" creationId="{67D1FBD8-7547-4D60-25E1-D8E336AEF9C5}"/>
          </ac:picMkLst>
        </pc:picChg>
      </pc:sldChg>
      <pc:sldChg chg="new del">
        <pc:chgData name="Federica Borgia" userId="015d5596-a833-4dda-9dc2-e3e055a1dc4d" providerId="ADAL" clId="{4BBE10B0-7F66-4663-8A19-5CCCB711EEF0}" dt="2023-06-06T10:03:50.202" v="3414" actId="680"/>
        <pc:sldMkLst>
          <pc:docMk/>
          <pc:sldMk cId="2260397492" sldId="214730851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14351C-E008-45F5-8F0A-708A3EAF1C64}" type="datetimeFigureOut">
              <a:rPr lang="en-US" smtClean="0"/>
              <a:t>11/28/2024</a:t>
            </a:fld>
            <a:endParaRPr lang="en-US"/>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10B0BE-BB49-4517-8432-6D29F708DAE3}" type="slidenum">
              <a:rPr lang="en-US" smtClean="0"/>
              <a:t>‹N›</a:t>
            </a:fld>
            <a:endParaRPr lang="en-US"/>
          </a:p>
        </p:txBody>
      </p:sp>
    </p:spTree>
    <p:extLst>
      <p:ext uri="{BB962C8B-B14F-4D97-AF65-F5344CB8AC3E}">
        <p14:creationId xmlns:p14="http://schemas.microsoft.com/office/powerpoint/2010/main" val="671170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1710B0BE-BB49-4517-8432-6D29F708DAE3}" type="slidenum">
              <a:rPr lang="en-US" smtClean="0"/>
              <a:t>1</a:t>
            </a:fld>
            <a:endParaRPr lang="en-US"/>
          </a:p>
        </p:txBody>
      </p:sp>
    </p:spTree>
    <p:extLst>
      <p:ext uri="{BB962C8B-B14F-4D97-AF65-F5344CB8AC3E}">
        <p14:creationId xmlns:p14="http://schemas.microsoft.com/office/powerpoint/2010/main" val="21551763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1710B0BE-BB49-4517-8432-6D29F708DAE3}" type="slidenum">
              <a:rPr lang="en-US" smtClean="0"/>
              <a:t>29</a:t>
            </a:fld>
            <a:endParaRPr lang="en-US"/>
          </a:p>
        </p:txBody>
      </p:sp>
    </p:spTree>
    <p:extLst>
      <p:ext uri="{BB962C8B-B14F-4D97-AF65-F5344CB8AC3E}">
        <p14:creationId xmlns:p14="http://schemas.microsoft.com/office/powerpoint/2010/main" val="40106462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1710B0BE-BB49-4517-8432-6D29F708DAE3}" type="slidenum">
              <a:rPr lang="en-US" smtClean="0"/>
              <a:t>37</a:t>
            </a:fld>
            <a:endParaRPr lang="en-US"/>
          </a:p>
        </p:txBody>
      </p:sp>
    </p:spTree>
    <p:extLst>
      <p:ext uri="{BB962C8B-B14F-4D97-AF65-F5344CB8AC3E}">
        <p14:creationId xmlns:p14="http://schemas.microsoft.com/office/powerpoint/2010/main" val="32059330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1710B0BE-BB49-4517-8432-6D29F708DAE3}" type="slidenum">
              <a:rPr lang="en-US" smtClean="0"/>
              <a:t>40</a:t>
            </a:fld>
            <a:endParaRPr lang="en-US"/>
          </a:p>
        </p:txBody>
      </p:sp>
    </p:spTree>
    <p:extLst>
      <p:ext uri="{BB962C8B-B14F-4D97-AF65-F5344CB8AC3E}">
        <p14:creationId xmlns:p14="http://schemas.microsoft.com/office/powerpoint/2010/main" val="2528219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1A9AC12-7191-43EB-A142-A4525868072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53BB6889-20A1-4D41-B54E-0346F2D568A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2E050895-3420-47B4-AC94-EE7C17D90D21}"/>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5" name="Segnaposto piè di pagina 4">
            <a:extLst>
              <a:ext uri="{FF2B5EF4-FFF2-40B4-BE49-F238E27FC236}">
                <a16:creationId xmlns:a16="http://schemas.microsoft.com/office/drawing/2014/main" id="{E11BECE9-DB5F-4550-940C-F4006A3D33C4}"/>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61903C5B-3B25-4914-A38F-EEE6B480D5EF}"/>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3798069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C84496-9122-4C86-9DE6-4BE3A99A80FD}"/>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8BE90ABC-C67A-4437-B1B5-85B96EFA46F7}"/>
              </a:ext>
            </a:extLst>
          </p:cNvPr>
          <p:cNvSpPr>
            <a:spLocks noGrp="1"/>
          </p:cNvSpPr>
          <p:nvPr>
            <p:ph type="body" orient="vert" idx="1"/>
          </p:nvPr>
        </p:nvSpPr>
        <p:spPr>
          <a:xfrm>
            <a:off x="838200" y="1825625"/>
            <a:ext cx="10515600" cy="4351338"/>
          </a:xfrm>
          <a:prstGeom prst="rect">
            <a:avLst/>
          </a:prstGeo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6A374C8-452F-4AE2-962A-2865D1CB1F9C}"/>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5" name="Segnaposto piè di pagina 4">
            <a:extLst>
              <a:ext uri="{FF2B5EF4-FFF2-40B4-BE49-F238E27FC236}">
                <a16:creationId xmlns:a16="http://schemas.microsoft.com/office/drawing/2014/main" id="{825020A6-1B27-4F01-82B0-C6EEC40ADECD}"/>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9C4FCA60-A6B0-40C7-AD7B-2D6EB97C6227}"/>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34483790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C1CA1EDC-BD3A-4B55-B5A4-7FF42559A552}"/>
              </a:ext>
            </a:extLst>
          </p:cNvPr>
          <p:cNvSpPr>
            <a:spLocks noGrp="1"/>
          </p:cNvSpPr>
          <p:nvPr>
            <p:ph type="title" orient="vert"/>
          </p:nvPr>
        </p:nvSpPr>
        <p:spPr>
          <a:xfrm>
            <a:off x="8724900" y="365125"/>
            <a:ext cx="2628900" cy="5811838"/>
          </a:xfrm>
          <a:prstGeom prst="rect">
            <a:avLst/>
          </a:prstGeo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D1C6CB5-F67A-45E5-AB76-6B1154BADD4B}"/>
              </a:ext>
            </a:extLst>
          </p:cNvPr>
          <p:cNvSpPr>
            <a:spLocks noGrp="1"/>
          </p:cNvSpPr>
          <p:nvPr>
            <p:ph type="body" orient="vert" idx="1"/>
          </p:nvPr>
        </p:nvSpPr>
        <p:spPr>
          <a:xfrm>
            <a:off x="838200" y="365125"/>
            <a:ext cx="7734300" cy="5811838"/>
          </a:xfrm>
          <a:prstGeom prst="rect">
            <a:avLst/>
          </a:prstGeo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6C583B6-3DF3-4A3D-B05C-6C20AF9BB1E2}"/>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5" name="Segnaposto piè di pagina 4">
            <a:extLst>
              <a:ext uri="{FF2B5EF4-FFF2-40B4-BE49-F238E27FC236}">
                <a16:creationId xmlns:a16="http://schemas.microsoft.com/office/drawing/2014/main" id="{CCFFDB58-4AAF-4797-82CC-AE9384C06986}"/>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D1CA9152-3F4B-493D-ABBC-90C2ED272D6D}"/>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28741759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A9BC08E1-368F-4C70-B5A6-3D66F9849D4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backgroundRemoval t="29489" b="60999" l="6807" r="93613">
                        <a14:foregroundMark x1="18908" y1="30678" x2="10420" y2="38526"/>
                        <a14:foregroundMark x1="12521" y1="43163" x2="12941" y2="45184"/>
                        <a14:foregroundMark x1="16975" y1="41260" x2="16807" y2="43995"/>
                        <a14:foregroundMark x1="7059" y1="51486" x2="6807" y2="56956"/>
                        <a14:foregroundMark x1="22276" y1="49023" x2="21008" y2="50297"/>
                        <a14:foregroundMark x1="26281" y1="45000" x2="24154" y2="47137"/>
                        <a14:foregroundMark x1="29412" y1="41855" x2="28904" y2="42366"/>
                        <a14:foregroundMark x1="33193" y1="42212" x2="33445" y2="41855"/>
                        <a14:foregroundMark x1="54601" y1="50712" x2="55042" y2="50654"/>
                        <a14:foregroundMark x1="62010" y1="41847" x2="67647" y2="41617"/>
                        <a14:foregroundMark x1="58908" y1="41974" x2="60618" y2="41904"/>
                        <a14:foregroundMark x1="58739" y1="41617" x2="60093" y2="42973"/>
                        <a14:foregroundMark x1="72854" y1="49258" x2="71513" y2="50535"/>
                        <a14:foregroundMark x1="76518" y1="45771" x2="75217" y2="47009"/>
                        <a14:foregroundMark x1="81008" y1="41498" x2="79900" y2="42552"/>
                        <a14:foregroundMark x1="84034" y1="50654" x2="84874" y2="46136"/>
                        <a14:foregroundMark x1="93193" y1="41855" x2="93613" y2="50892"/>
                        <a14:backgroundMark x1="22605" y1="43401" x2="22605" y2="43401"/>
                        <a14:backgroundMark x1="27479" y1="44233" x2="27479" y2="44233"/>
                        <a14:backgroundMark x1="27059" y1="43757" x2="27059" y2="43757"/>
                        <a14:backgroundMark x1="27395" y1="43639" x2="27395" y2="43639"/>
                        <a14:backgroundMark x1="27395" y1="43639" x2="25966" y2="43639"/>
                        <a14:backgroundMark x1="29580" y1="43757" x2="25966" y2="44352"/>
                        <a14:backgroundMark x1="24622" y1="48157" x2="21933" y2="48276"/>
                        <a14:backgroundMark x1="47227" y1="52675" x2="51261" y2="49346"/>
                        <a14:backgroundMark x1="53361" y1="50892" x2="47647" y2="52081"/>
                        <a14:backgroundMark x1="47899" y1="52081" x2="47899" y2="52081"/>
                        <a14:backgroundMark x1="46975" y1="51605" x2="46975" y2="51605"/>
                        <a14:backgroundMark x1="47479" y1="51486" x2="47647" y2="53032"/>
                        <a14:backgroundMark x1="52773" y1="50535" x2="53025" y2="52794"/>
                        <a14:backgroundMark x1="47227" y1="44233" x2="54034" y2="43757"/>
                        <a14:backgroundMark x1="60252" y1="44233" x2="67395" y2="43757"/>
                        <a14:backgroundMark x1="66639" y1="48157" x2="64706" y2="48751"/>
                        <a14:backgroundMark x1="66639" y1="48751" x2="64874" y2="48751"/>
                        <a14:backgroundMark x1="66555" y1="48514" x2="65294" y2="47919"/>
                        <a14:backgroundMark x1="66555" y1="48157" x2="64454" y2="48157"/>
                        <a14:backgroundMark x1="65378" y1="48514" x2="63445" y2="48514"/>
                        <a14:backgroundMark x1="60252" y1="43639" x2="61092" y2="43757"/>
                        <a14:backgroundMark x1="60420" y1="43995" x2="60420" y2="43995"/>
                        <a14:backgroundMark x1="60252" y1="43639" x2="60252" y2="43639"/>
                        <a14:backgroundMark x1="60000" y1="43163" x2="61261" y2="43401"/>
                        <a14:backgroundMark x1="72941" y1="43639" x2="79412" y2="43639"/>
                        <a14:backgroundMark x1="73782" y1="48514" x2="74706" y2="48276"/>
                        <a14:backgroundMark x1="74034" y1="48157" x2="72773" y2="48157"/>
                        <a14:backgroundMark x1="75126" y1="48276" x2="72605" y2="48751"/>
                        <a14:backgroundMark x1="85546" y1="43995" x2="91933" y2="43757"/>
                      </a14:backgroundRemoval>
                    </a14:imgEffect>
                  </a14:imgLayer>
                </a14:imgProps>
              </a:ext>
              <a:ext uri="{28A0092B-C50C-407E-A947-70E740481C1C}">
                <a14:useLocalDpi xmlns:a14="http://schemas.microsoft.com/office/drawing/2010/main" val="0"/>
              </a:ext>
            </a:extLst>
          </a:blip>
          <a:srcRect t="25644" b="34975"/>
          <a:stretch/>
        </p:blipFill>
        <p:spPr>
          <a:xfrm>
            <a:off x="8781650" y="684267"/>
            <a:ext cx="1418864" cy="394894"/>
          </a:xfrm>
          <a:prstGeom prst="rect">
            <a:avLst/>
          </a:prstGeom>
        </p:spPr>
      </p:pic>
      <p:pic>
        <p:nvPicPr>
          <p:cNvPr id="5" name="Immagine 4" descr="Immagine che contiene segnale, via, traffico&#10;&#10;Descrizione generata automaticamente">
            <a:extLst>
              <a:ext uri="{FF2B5EF4-FFF2-40B4-BE49-F238E27FC236}">
                <a16:creationId xmlns:a16="http://schemas.microsoft.com/office/drawing/2014/main" id="{371B00FE-CFA1-4193-900B-569892D4C23A}"/>
              </a:ext>
            </a:extLst>
          </p:cNvPr>
          <p:cNvPicPr>
            <a:picLocks noChangeAspect="1"/>
          </p:cNvPicPr>
          <p:nvPr userDrawn="1"/>
        </p:nvPicPr>
        <p:blipFill>
          <a:blip r:embed="rId4"/>
          <a:stretch>
            <a:fillRect/>
          </a:stretch>
        </p:blipFill>
        <p:spPr>
          <a:xfrm>
            <a:off x="7557611" y="423685"/>
            <a:ext cx="891064" cy="850967"/>
          </a:xfrm>
          <a:prstGeom prst="rect">
            <a:avLst/>
          </a:prstGeom>
        </p:spPr>
      </p:pic>
      <p:pic>
        <p:nvPicPr>
          <p:cNvPr id="3" name="Picture 2">
            <a:extLst>
              <a:ext uri="{FF2B5EF4-FFF2-40B4-BE49-F238E27FC236}">
                <a16:creationId xmlns:a16="http://schemas.microsoft.com/office/drawing/2014/main" id="{4B5F73D1-37A7-464E-93EE-BB752D925202}"/>
              </a:ext>
            </a:extLst>
          </p:cNvPr>
          <p:cNvPicPr>
            <a:picLocks noChangeAspect="1"/>
          </p:cNvPicPr>
          <p:nvPr userDrawn="1"/>
        </p:nvPicPr>
        <p:blipFill>
          <a:blip r:embed="rId5"/>
          <a:stretch>
            <a:fillRect/>
          </a:stretch>
        </p:blipFill>
        <p:spPr>
          <a:xfrm>
            <a:off x="10533490" y="684267"/>
            <a:ext cx="1191785" cy="591190"/>
          </a:xfrm>
          <a:prstGeom prst="rect">
            <a:avLst/>
          </a:prstGeom>
        </p:spPr>
      </p:pic>
    </p:spTree>
    <p:extLst>
      <p:ext uri="{BB962C8B-B14F-4D97-AF65-F5344CB8AC3E}">
        <p14:creationId xmlns:p14="http://schemas.microsoft.com/office/powerpoint/2010/main" val="3141306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apositiva titolo">
    <p:bg>
      <p:bgRef idx="1001">
        <a:schemeClr val="bg1"/>
      </p:bgRef>
    </p:bg>
    <p:spTree>
      <p:nvGrpSpPr>
        <p:cNvPr id="1" name=""/>
        <p:cNvGrpSpPr/>
        <p:nvPr/>
      </p:nvGrpSpPr>
      <p:grpSpPr>
        <a:xfrm>
          <a:off x="0" y="0"/>
          <a:ext cx="0" cy="0"/>
          <a:chOff x="0" y="0"/>
          <a:chExt cx="0" cy="0"/>
        </a:xfrm>
      </p:grpSpPr>
      <p:sp>
        <p:nvSpPr>
          <p:cNvPr id="6" name="Segnaposto numero diapositiva 5">
            <a:extLst>
              <a:ext uri="{FF2B5EF4-FFF2-40B4-BE49-F238E27FC236}">
                <a16:creationId xmlns:a16="http://schemas.microsoft.com/office/drawing/2014/main" id="{DA7FA18B-7E5E-49BD-9D51-498B2EE102F7}"/>
              </a:ext>
            </a:extLst>
          </p:cNvPr>
          <p:cNvSpPr>
            <a:spLocks noGrp="1"/>
          </p:cNvSpPr>
          <p:nvPr>
            <p:ph type="sldNum" sz="quarter" idx="12"/>
          </p:nvPr>
        </p:nvSpPr>
        <p:spPr>
          <a:xfrm>
            <a:off x="8610600" y="6356350"/>
            <a:ext cx="2743200" cy="365125"/>
          </a:xfrm>
          <a:prstGeom prst="rect">
            <a:avLst/>
          </a:prstGeom>
        </p:spPr>
        <p:txBody>
          <a:bodyPr/>
          <a:lstStyle/>
          <a:p>
            <a:fld id="{4BBE73D9-BCB8-47C6-9E92-A83298B2BDB2}" type="slidenum">
              <a:rPr lang="en-US" smtClean="0"/>
              <a:t>‹N›</a:t>
            </a:fld>
            <a:endParaRPr lang="en-US"/>
          </a:p>
        </p:txBody>
      </p:sp>
      <p:sp>
        <p:nvSpPr>
          <p:cNvPr id="4" name="Segnaposto titolo 1">
            <a:extLst>
              <a:ext uri="{FF2B5EF4-FFF2-40B4-BE49-F238E27FC236}">
                <a16:creationId xmlns:a16="http://schemas.microsoft.com/office/drawing/2014/main" id="{04A18C27-99E7-4D08-A9F1-7FCBA0445735}"/>
              </a:ext>
            </a:extLst>
          </p:cNvPr>
          <p:cNvSpPr>
            <a:spLocks noGrp="1"/>
          </p:cNvSpPr>
          <p:nvPr>
            <p:ph type="title"/>
          </p:nvPr>
        </p:nvSpPr>
        <p:spPr>
          <a:xfrm>
            <a:off x="809025" y="1372827"/>
            <a:ext cx="7510509" cy="513764"/>
          </a:xfrm>
          <a:prstGeom prst="rect">
            <a:avLst/>
          </a:prstGeom>
        </p:spPr>
        <p:txBody>
          <a:bodyPr vert="horz" lIns="91440" tIns="45720" rIns="91440" bIns="45720" rtlCol="0" anchor="ctr">
            <a:normAutofit/>
          </a:bodyPr>
          <a:lstStyle/>
          <a:p>
            <a:r>
              <a:rPr lang="it-IT"/>
              <a:t>Fare clic per modificare lo stile del titolo dello schema</a:t>
            </a:r>
            <a:endParaRPr lang="en-US"/>
          </a:p>
        </p:txBody>
      </p:sp>
    </p:spTree>
    <p:extLst>
      <p:ext uri="{BB962C8B-B14F-4D97-AF65-F5344CB8AC3E}">
        <p14:creationId xmlns:p14="http://schemas.microsoft.com/office/powerpoint/2010/main" val="1874699462"/>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Diapositiva titolo">
    <p:bg>
      <p:bgRef idx="1001">
        <a:schemeClr val="bg1"/>
      </p:bgRef>
    </p:bg>
    <p:spTree>
      <p:nvGrpSpPr>
        <p:cNvPr id="1" name=""/>
        <p:cNvGrpSpPr/>
        <p:nvPr/>
      </p:nvGrpSpPr>
      <p:grpSpPr>
        <a:xfrm>
          <a:off x="0" y="0"/>
          <a:ext cx="0" cy="0"/>
          <a:chOff x="0" y="0"/>
          <a:chExt cx="0" cy="0"/>
        </a:xfrm>
      </p:grpSpPr>
      <p:sp>
        <p:nvSpPr>
          <p:cNvPr id="6" name="Segnaposto numero diapositiva 5">
            <a:extLst>
              <a:ext uri="{FF2B5EF4-FFF2-40B4-BE49-F238E27FC236}">
                <a16:creationId xmlns:a16="http://schemas.microsoft.com/office/drawing/2014/main" id="{DA7FA18B-7E5E-49BD-9D51-498B2EE102F7}"/>
              </a:ext>
            </a:extLst>
          </p:cNvPr>
          <p:cNvSpPr>
            <a:spLocks noGrp="1"/>
          </p:cNvSpPr>
          <p:nvPr>
            <p:ph type="sldNum" sz="quarter" idx="12"/>
          </p:nvPr>
        </p:nvSpPr>
        <p:spPr>
          <a:xfrm>
            <a:off x="8610600" y="6356350"/>
            <a:ext cx="2743200" cy="365125"/>
          </a:xfrm>
          <a:prstGeom prst="rect">
            <a:avLst/>
          </a:prstGeom>
        </p:spPr>
        <p:txBody>
          <a:bodyPr/>
          <a:lstStyle/>
          <a:p>
            <a:fld id="{4BBE73D9-BCB8-47C6-9E92-A83298B2BDB2}" type="slidenum">
              <a:rPr lang="en-US" smtClean="0"/>
              <a:t>‹N›</a:t>
            </a:fld>
            <a:endParaRPr lang="en-US"/>
          </a:p>
        </p:txBody>
      </p:sp>
      <p:sp>
        <p:nvSpPr>
          <p:cNvPr id="4" name="Segnaposto titolo 1">
            <a:extLst>
              <a:ext uri="{FF2B5EF4-FFF2-40B4-BE49-F238E27FC236}">
                <a16:creationId xmlns:a16="http://schemas.microsoft.com/office/drawing/2014/main" id="{9038AB78-83B9-4460-A0F8-974CC1A7D893}"/>
              </a:ext>
            </a:extLst>
          </p:cNvPr>
          <p:cNvSpPr>
            <a:spLocks noGrp="1"/>
          </p:cNvSpPr>
          <p:nvPr>
            <p:ph type="title"/>
          </p:nvPr>
        </p:nvSpPr>
        <p:spPr>
          <a:xfrm>
            <a:off x="809025" y="1290531"/>
            <a:ext cx="7510509" cy="513764"/>
          </a:xfrm>
          <a:prstGeom prst="rect">
            <a:avLst/>
          </a:prstGeom>
        </p:spPr>
        <p:txBody>
          <a:bodyPr vert="horz" lIns="91440" tIns="45720" rIns="91440" bIns="45720" rtlCol="0" anchor="ctr">
            <a:normAutofit/>
          </a:bodyPr>
          <a:lstStyle/>
          <a:p>
            <a:r>
              <a:rPr lang="it-IT"/>
              <a:t>Fare clic per modificare lo stile del titolo dello schema</a:t>
            </a:r>
            <a:endParaRPr lang="en-US"/>
          </a:p>
        </p:txBody>
      </p:sp>
    </p:spTree>
    <p:extLst>
      <p:ext uri="{BB962C8B-B14F-4D97-AF65-F5344CB8AC3E}">
        <p14:creationId xmlns:p14="http://schemas.microsoft.com/office/powerpoint/2010/main" val="331012395"/>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829A91-F74C-4387-AB64-1B0A1316F019}"/>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2F9B3F5-1B44-4D56-BCAB-86CFA9BF22F7}"/>
              </a:ext>
            </a:extLst>
          </p:cNvPr>
          <p:cNvSpPr>
            <a:spLocks noGrp="1"/>
          </p:cNvSpPr>
          <p:nvPr>
            <p:ph idx="1"/>
          </p:nvPr>
        </p:nvSpPr>
        <p:spPr>
          <a:xfrm>
            <a:off x="838200" y="1825625"/>
            <a:ext cx="10515600" cy="435133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4E0CEDE-280A-4EC6-8A57-ADE699684649}"/>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5" name="Segnaposto piè di pagina 4">
            <a:extLst>
              <a:ext uri="{FF2B5EF4-FFF2-40B4-BE49-F238E27FC236}">
                <a16:creationId xmlns:a16="http://schemas.microsoft.com/office/drawing/2014/main" id="{D0C7E367-D31D-4721-8AD2-3F67830D5AEF}"/>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89452118-AEB8-4212-965D-FB27C93A9066}"/>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1115485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476937-47CD-432C-A4BC-F5349628BA3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B3F32DA9-E369-4492-B1FA-C6DA6BD468E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CA2CBEE2-3781-4500-B86B-CFB942054741}"/>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5" name="Segnaposto piè di pagina 4">
            <a:extLst>
              <a:ext uri="{FF2B5EF4-FFF2-40B4-BE49-F238E27FC236}">
                <a16:creationId xmlns:a16="http://schemas.microsoft.com/office/drawing/2014/main" id="{1A2DE0EB-7B0E-409C-AD0E-F48E149D3FD7}"/>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86BD9566-4A8E-4E30-94D2-A372434F86E4}"/>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433197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7CD538-489C-4DE9-BE03-B47C481F3709}"/>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EC057FF-527F-4F36-A8F6-44F9A28B3D43}"/>
              </a:ext>
            </a:extLst>
          </p:cNvPr>
          <p:cNvSpPr>
            <a:spLocks noGrp="1"/>
          </p:cNvSpPr>
          <p:nvPr>
            <p:ph sz="half" idx="1"/>
          </p:nvPr>
        </p:nvSpPr>
        <p:spPr>
          <a:xfrm>
            <a:off x="838200" y="1825625"/>
            <a:ext cx="5181600" cy="435133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1FE68897-9D22-4CD7-ABE0-9AA2EE23C11B}"/>
              </a:ext>
            </a:extLst>
          </p:cNvPr>
          <p:cNvSpPr>
            <a:spLocks noGrp="1"/>
          </p:cNvSpPr>
          <p:nvPr>
            <p:ph sz="half" idx="2"/>
          </p:nvPr>
        </p:nvSpPr>
        <p:spPr>
          <a:xfrm>
            <a:off x="6172200" y="1825625"/>
            <a:ext cx="5181600" cy="435133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1DBC8093-16D9-4084-AAE5-66FEDF062D66}"/>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6" name="Segnaposto piè di pagina 5">
            <a:extLst>
              <a:ext uri="{FF2B5EF4-FFF2-40B4-BE49-F238E27FC236}">
                <a16:creationId xmlns:a16="http://schemas.microsoft.com/office/drawing/2014/main" id="{179712E2-8932-4C08-BF93-0F0B111F0661}"/>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5F0F5042-9F0E-4795-B195-E28EE67879C5}"/>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599940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1E9466-3090-4802-A8B7-D4454BFC0C8E}"/>
              </a:ext>
            </a:extLst>
          </p:cNvPr>
          <p:cNvSpPr>
            <a:spLocks noGrp="1"/>
          </p:cNvSpPr>
          <p:nvPr>
            <p:ph type="title"/>
          </p:nvPr>
        </p:nvSpPr>
        <p:spPr>
          <a:xfrm>
            <a:off x="839788" y="365125"/>
            <a:ext cx="10515600" cy="1325563"/>
          </a:xfrm>
          <a:prstGeom prst="rect">
            <a:avLst/>
          </a:prstGeo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6326A20-2D3B-4C3B-BA4D-1B0AC3B07393}"/>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2D9FD3E3-B94A-46A4-8442-A2B87F172592}"/>
              </a:ext>
            </a:extLst>
          </p:cNvPr>
          <p:cNvSpPr>
            <a:spLocks noGrp="1"/>
          </p:cNvSpPr>
          <p:nvPr>
            <p:ph sz="half" idx="2"/>
          </p:nvPr>
        </p:nvSpPr>
        <p:spPr>
          <a:xfrm>
            <a:off x="839788" y="2505075"/>
            <a:ext cx="5157787" cy="368458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6D4B0F4F-AC66-4677-9960-DCBC1DDE6FB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7B18BCE6-A7CF-4EE7-AAEE-B39B849875D2}"/>
              </a:ext>
            </a:extLst>
          </p:cNvPr>
          <p:cNvSpPr>
            <a:spLocks noGrp="1"/>
          </p:cNvSpPr>
          <p:nvPr>
            <p:ph sz="quarter" idx="4"/>
          </p:nvPr>
        </p:nvSpPr>
        <p:spPr>
          <a:xfrm>
            <a:off x="6172200" y="2505075"/>
            <a:ext cx="5183188" cy="368458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EEF0775D-9651-4A54-8777-5F58EA3C4E8C}"/>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8" name="Segnaposto piè di pagina 7">
            <a:extLst>
              <a:ext uri="{FF2B5EF4-FFF2-40B4-BE49-F238E27FC236}">
                <a16:creationId xmlns:a16="http://schemas.microsoft.com/office/drawing/2014/main" id="{247563B6-BB9E-4125-AA01-E5FE87538FD5}"/>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9" name="Segnaposto numero diapositiva 8">
            <a:extLst>
              <a:ext uri="{FF2B5EF4-FFF2-40B4-BE49-F238E27FC236}">
                <a16:creationId xmlns:a16="http://schemas.microsoft.com/office/drawing/2014/main" id="{949AD7A7-23B0-4DDB-AFF8-7463E00E4EF4}"/>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490348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AF10F0-A762-4BB4-8EDA-D9DADE2599C7}"/>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80B71675-9FED-464B-B136-F817BDAC1A72}"/>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4" name="Segnaposto piè di pagina 3">
            <a:extLst>
              <a:ext uri="{FF2B5EF4-FFF2-40B4-BE49-F238E27FC236}">
                <a16:creationId xmlns:a16="http://schemas.microsoft.com/office/drawing/2014/main" id="{2CC474EB-0EBE-4014-B2E4-CA8D8E7B6C69}"/>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5" name="Segnaposto numero diapositiva 4">
            <a:extLst>
              <a:ext uri="{FF2B5EF4-FFF2-40B4-BE49-F238E27FC236}">
                <a16:creationId xmlns:a16="http://schemas.microsoft.com/office/drawing/2014/main" id="{28D73B9E-31A4-4491-9E47-E34E3F5816B6}"/>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21684157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1622358F-92D9-4E9B-8FA8-08EDDE6E8DE6}"/>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3" name="Segnaposto piè di pagina 2">
            <a:extLst>
              <a:ext uri="{FF2B5EF4-FFF2-40B4-BE49-F238E27FC236}">
                <a16:creationId xmlns:a16="http://schemas.microsoft.com/office/drawing/2014/main" id="{B72350CC-CBA0-457A-A131-223B0F22418A}"/>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4" name="Segnaposto numero diapositiva 3">
            <a:extLst>
              <a:ext uri="{FF2B5EF4-FFF2-40B4-BE49-F238E27FC236}">
                <a16:creationId xmlns:a16="http://schemas.microsoft.com/office/drawing/2014/main" id="{81604B52-F0D1-49BD-B2E1-25F253D69464}"/>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3151489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A36EC8-48FE-44EF-AEBF-AECF114D53B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F21EFA5-BCE7-46D7-818E-DB99A408A1CB}"/>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30A6698F-D6CF-41D5-A5B9-FA2E448CF6A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B02623A-9859-4A7F-B4D0-9DB24572A79D}"/>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6" name="Segnaposto piè di pagina 5">
            <a:extLst>
              <a:ext uri="{FF2B5EF4-FFF2-40B4-BE49-F238E27FC236}">
                <a16:creationId xmlns:a16="http://schemas.microsoft.com/office/drawing/2014/main" id="{30026665-8051-4998-B363-BADBF216F685}"/>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63A2F15A-5CE3-4E13-B716-258470E29667}"/>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41420006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14330C-C250-4773-9DDF-ED0101A8567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930AB0E0-6759-4412-B27D-2A62146A2FC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13FFFB4F-5997-4166-85C4-429BF688649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C7BA529-7B2A-4E32-B98B-D08FB428FA99}"/>
              </a:ext>
            </a:extLst>
          </p:cNvPr>
          <p:cNvSpPr>
            <a:spLocks noGrp="1"/>
          </p:cNvSpPr>
          <p:nvPr>
            <p:ph type="dt" sz="half" idx="10"/>
          </p:nvPr>
        </p:nvSpPr>
        <p:spPr/>
        <p:txBody>
          <a:bodyPr/>
          <a:lstStyle/>
          <a:p>
            <a:fld id="{C0C159B7-57DB-42FF-B15C-616F0976B7B5}" type="datetimeFigureOut">
              <a:rPr lang="it-IT" smtClean="0"/>
              <a:t>28/11/2024</a:t>
            </a:fld>
            <a:endParaRPr lang="it-IT"/>
          </a:p>
        </p:txBody>
      </p:sp>
      <p:sp>
        <p:nvSpPr>
          <p:cNvPr id="6" name="Segnaposto piè di pagina 5">
            <a:extLst>
              <a:ext uri="{FF2B5EF4-FFF2-40B4-BE49-F238E27FC236}">
                <a16:creationId xmlns:a16="http://schemas.microsoft.com/office/drawing/2014/main" id="{2F6944AD-DC96-4F89-A4E0-AB45041A13E2}"/>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2EC56F82-78FD-44AF-9750-8DF20399D576}"/>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11235820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heme" Target="../theme/theme2.xml"/><Relationship Id="rId7" Type="http://schemas.microsoft.com/office/2007/relationships/hdphoto" Target="../media/hdphoto1.wdp"/><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2.png"/><Relationship Id="rId11" Type="http://schemas.openxmlformats.org/officeDocument/2006/relationships/image" Target="../media/image9.svg"/><Relationship Id="rId5" Type="http://schemas.microsoft.com/office/2007/relationships/hdphoto" Target="../media/hdphoto2.wdp"/><Relationship Id="rId10" Type="http://schemas.openxmlformats.org/officeDocument/2006/relationships/image" Target="../media/image8.png"/><Relationship Id="rId4" Type="http://schemas.openxmlformats.org/officeDocument/2006/relationships/image" Target="../media/image5.png"/><Relationship Id="rId9" Type="http://schemas.openxmlformats.org/officeDocument/2006/relationships/image" Target="../media/image7.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Segnaposto data 3">
            <a:extLst>
              <a:ext uri="{FF2B5EF4-FFF2-40B4-BE49-F238E27FC236}">
                <a16:creationId xmlns:a16="http://schemas.microsoft.com/office/drawing/2014/main" id="{953B09BD-6C84-40A4-9AB5-553FAD73FB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C159B7-57DB-42FF-B15C-616F0976B7B5}" type="datetimeFigureOut">
              <a:rPr lang="it-IT" smtClean="0"/>
              <a:t>28/11/2024</a:t>
            </a:fld>
            <a:endParaRPr lang="it-IT"/>
          </a:p>
        </p:txBody>
      </p:sp>
      <p:sp>
        <p:nvSpPr>
          <p:cNvPr id="7" name="Input manuale 6">
            <a:extLst>
              <a:ext uri="{FF2B5EF4-FFF2-40B4-BE49-F238E27FC236}">
                <a16:creationId xmlns:a16="http://schemas.microsoft.com/office/drawing/2014/main" id="{7CF9A174-4EBF-4D91-B505-E6F9C893B2AE}"/>
              </a:ext>
            </a:extLst>
          </p:cNvPr>
          <p:cNvSpPr/>
          <p:nvPr userDrawn="1"/>
        </p:nvSpPr>
        <p:spPr>
          <a:xfrm rot="16200000" flipV="1">
            <a:off x="-1778508" y="1778508"/>
            <a:ext cx="6858002" cy="3300986"/>
          </a:xfrm>
          <a:prstGeom prst="flowChartManualInput">
            <a:avLst/>
          </a:prstGeom>
          <a:solidFill>
            <a:srgbClr val="012B51"/>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79" descr="Graphical user interface, application&#10;&#10;Description automatically generated">
            <a:extLst>
              <a:ext uri="{FF2B5EF4-FFF2-40B4-BE49-F238E27FC236}">
                <a16:creationId xmlns:a16="http://schemas.microsoft.com/office/drawing/2014/main" id="{AAF36FF1-7BF0-41B5-AA90-B9CBBB090B32}"/>
              </a:ext>
            </a:extLst>
          </p:cNvPr>
          <p:cNvPicPr>
            <a:picLocks noChangeAspect="1"/>
          </p:cNvPicPr>
          <p:nvPr userDrawn="1"/>
        </p:nvPicPr>
        <p:blipFill>
          <a:blip r:embed="rId14">
            <a:alphaModFix/>
          </a:blip>
          <a:stretch>
            <a:fillRect/>
          </a:stretch>
        </p:blipFill>
        <p:spPr>
          <a:xfrm>
            <a:off x="2088001" y="2514720"/>
            <a:ext cx="2706384" cy="2706384"/>
          </a:xfrm>
          <a:prstGeom prst="rect">
            <a:avLst/>
          </a:prstGeom>
        </p:spPr>
      </p:pic>
    </p:spTree>
    <p:extLst>
      <p:ext uri="{BB962C8B-B14F-4D97-AF65-F5344CB8AC3E}">
        <p14:creationId xmlns:p14="http://schemas.microsoft.com/office/powerpoint/2010/main" val="3713465826"/>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6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3898EA7A-5542-4941-8F14-2E4B748C2442}"/>
              </a:ext>
            </a:extLst>
          </p:cNvPr>
          <p:cNvSpPr>
            <a:spLocks noGrp="1"/>
          </p:cNvSpPr>
          <p:nvPr>
            <p:ph type="title"/>
          </p:nvPr>
        </p:nvSpPr>
        <p:spPr>
          <a:xfrm>
            <a:off x="809025" y="1317963"/>
            <a:ext cx="7510509" cy="513764"/>
          </a:xfrm>
          <a:prstGeom prst="rect">
            <a:avLst/>
          </a:prstGeom>
        </p:spPr>
        <p:txBody>
          <a:bodyPr vert="horz" lIns="91440" tIns="45720" rIns="91440" bIns="45720" rtlCol="0" anchor="ctr">
            <a:normAutofit/>
          </a:bodyPr>
          <a:lstStyle/>
          <a:p>
            <a:r>
              <a:rPr lang="it-IT"/>
              <a:t>Fare clic per modificare lo stile del titolo dello schema</a:t>
            </a:r>
            <a:endParaRPr lang="en-US"/>
          </a:p>
        </p:txBody>
      </p:sp>
      <p:sp>
        <p:nvSpPr>
          <p:cNvPr id="6" name="Segnaposto numero diapositiva 5">
            <a:extLst>
              <a:ext uri="{FF2B5EF4-FFF2-40B4-BE49-F238E27FC236}">
                <a16:creationId xmlns:a16="http://schemas.microsoft.com/office/drawing/2014/main" id="{0120E04D-45E3-4A94-902A-A0685FE79DE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BE73D9-BCB8-47C6-9E92-A83298B2BDB2}" type="slidenum">
              <a:rPr lang="en-US" smtClean="0"/>
              <a:t>‹N›</a:t>
            </a:fld>
            <a:endParaRPr lang="en-US"/>
          </a:p>
        </p:txBody>
      </p:sp>
      <p:sp>
        <p:nvSpPr>
          <p:cNvPr id="7" name="Input manuale 6">
            <a:extLst>
              <a:ext uri="{FF2B5EF4-FFF2-40B4-BE49-F238E27FC236}">
                <a16:creationId xmlns:a16="http://schemas.microsoft.com/office/drawing/2014/main" id="{5D2F54F9-8EBF-45C9-ABE1-D56E2E14BC25}"/>
              </a:ext>
            </a:extLst>
          </p:cNvPr>
          <p:cNvSpPr/>
          <p:nvPr userDrawn="1"/>
        </p:nvSpPr>
        <p:spPr>
          <a:xfrm flipV="1">
            <a:off x="0" y="-38100"/>
            <a:ext cx="12192000" cy="941227"/>
          </a:xfrm>
          <a:prstGeom prst="flowChartManualInput">
            <a:avLst/>
          </a:prstGeom>
          <a:solidFill>
            <a:srgbClr val="012B51"/>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uppo 12">
            <a:extLst>
              <a:ext uri="{FF2B5EF4-FFF2-40B4-BE49-F238E27FC236}">
                <a16:creationId xmlns:a16="http://schemas.microsoft.com/office/drawing/2014/main" id="{83CC8B3E-EA7B-4640-89CF-357FC0ED1A56}"/>
              </a:ext>
            </a:extLst>
          </p:cNvPr>
          <p:cNvGrpSpPr/>
          <p:nvPr userDrawn="1"/>
        </p:nvGrpSpPr>
        <p:grpSpPr>
          <a:xfrm>
            <a:off x="11428690" y="239305"/>
            <a:ext cx="733425" cy="731820"/>
            <a:chOff x="3928628" y="136525"/>
            <a:chExt cx="795291" cy="795291"/>
          </a:xfrm>
        </p:grpSpPr>
        <p:pic>
          <p:nvPicPr>
            <p:cNvPr id="10" name="Elemento grafico 13">
              <a:extLst>
                <a:ext uri="{FF2B5EF4-FFF2-40B4-BE49-F238E27FC236}">
                  <a16:creationId xmlns:a16="http://schemas.microsoft.com/office/drawing/2014/main" id="{B0DB605A-99DA-4841-8698-7DE52CBC4096}"/>
                </a:ext>
              </a:extLst>
            </p:cNvPr>
            <p:cNvPicPr>
              <a:picLocks noChangeAspect="1"/>
            </p:cNvPicPr>
            <p:nvPr userDrawn="1"/>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rcRect/>
            <a:stretch/>
          </p:blipFill>
          <p:spPr>
            <a:xfrm>
              <a:off x="3928628" y="136525"/>
              <a:ext cx="795291" cy="795291"/>
            </a:xfrm>
            <a:prstGeom prst="rect">
              <a:avLst/>
            </a:prstGeom>
          </p:spPr>
        </p:pic>
        <p:sp>
          <p:nvSpPr>
            <p:cNvPr id="11" name="Rettangolo 10">
              <a:extLst>
                <a:ext uri="{FF2B5EF4-FFF2-40B4-BE49-F238E27FC236}">
                  <a16:creationId xmlns:a16="http://schemas.microsoft.com/office/drawing/2014/main" id="{F8229A51-A91F-4F1B-A66A-669D68453984}"/>
                </a:ext>
              </a:extLst>
            </p:cNvPr>
            <p:cNvSpPr/>
            <p:nvPr userDrawn="1"/>
          </p:nvSpPr>
          <p:spPr>
            <a:xfrm>
              <a:off x="4166235" y="270852"/>
              <a:ext cx="106679" cy="106338"/>
            </a:xfrm>
            <a:prstGeom prst="rect">
              <a:avLst/>
            </a:prstGeom>
            <a:solidFill>
              <a:srgbClr val="3157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ttangolo 11">
              <a:extLst>
                <a:ext uri="{FF2B5EF4-FFF2-40B4-BE49-F238E27FC236}">
                  <a16:creationId xmlns:a16="http://schemas.microsoft.com/office/drawing/2014/main" id="{F0212D2A-959E-463B-BAF3-49B735B77BE9}"/>
                </a:ext>
              </a:extLst>
            </p:cNvPr>
            <p:cNvSpPr/>
            <p:nvPr userDrawn="1"/>
          </p:nvSpPr>
          <p:spPr>
            <a:xfrm>
              <a:off x="4272914" y="481001"/>
              <a:ext cx="106679" cy="106338"/>
            </a:xfrm>
            <a:prstGeom prst="rect">
              <a:avLst/>
            </a:prstGeom>
            <a:solidFill>
              <a:srgbClr val="3157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5" name="Immagine 14">
            <a:extLst>
              <a:ext uri="{FF2B5EF4-FFF2-40B4-BE49-F238E27FC236}">
                <a16:creationId xmlns:a16="http://schemas.microsoft.com/office/drawing/2014/main" id="{0CE162E0-22B9-4AD7-A07D-53026842D85B}"/>
              </a:ext>
            </a:extLst>
          </p:cNvPr>
          <p:cNvPicPr>
            <a:picLocks noChangeAspect="1"/>
          </p:cNvPicPr>
          <p:nvPr userDrawn="1"/>
        </p:nvPicPr>
        <p:blipFill rotWithShape="1">
          <a:blip r:embed="rId6">
            <a:extLst>
              <a:ext uri="{BEBA8EAE-BF5A-486C-A8C5-ECC9F3942E4B}">
                <a14:imgProps xmlns:a14="http://schemas.microsoft.com/office/drawing/2010/main">
                  <a14:imgLayer r:embed="rId7">
                    <a14:imgEffect>
                      <a14:backgroundRemoval t="29489" b="60999" l="6807" r="93613">
                        <a14:foregroundMark x1="18908" y1="30678" x2="10420" y2="38526"/>
                        <a14:foregroundMark x1="12521" y1="43163" x2="12941" y2="45184"/>
                        <a14:foregroundMark x1="16975" y1="41260" x2="16807" y2="43995"/>
                        <a14:foregroundMark x1="7059" y1="51486" x2="6807" y2="56956"/>
                        <a14:foregroundMark x1="22276" y1="49023" x2="21008" y2="50297"/>
                        <a14:foregroundMark x1="26281" y1="45000" x2="24154" y2="47137"/>
                        <a14:foregroundMark x1="29412" y1="41855" x2="28904" y2="42366"/>
                        <a14:foregroundMark x1="33193" y1="42212" x2="33445" y2="41855"/>
                        <a14:foregroundMark x1="54601" y1="50712" x2="55042" y2="50654"/>
                        <a14:foregroundMark x1="62010" y1="41847" x2="67647" y2="41617"/>
                        <a14:foregroundMark x1="58908" y1="41974" x2="60618" y2="41904"/>
                        <a14:foregroundMark x1="58739" y1="41617" x2="60093" y2="42973"/>
                        <a14:foregroundMark x1="72854" y1="49258" x2="71513" y2="50535"/>
                        <a14:foregroundMark x1="76518" y1="45771" x2="75217" y2="47009"/>
                        <a14:foregroundMark x1="81008" y1="41498" x2="79900" y2="42552"/>
                        <a14:foregroundMark x1="84034" y1="50654" x2="84874" y2="46136"/>
                        <a14:foregroundMark x1="93193" y1="41855" x2="93613" y2="50892"/>
                        <a14:backgroundMark x1="22605" y1="43401" x2="22605" y2="43401"/>
                        <a14:backgroundMark x1="27479" y1="44233" x2="27479" y2="44233"/>
                        <a14:backgroundMark x1="27059" y1="43757" x2="27059" y2="43757"/>
                        <a14:backgroundMark x1="27395" y1="43639" x2="27395" y2="43639"/>
                        <a14:backgroundMark x1="27395" y1="43639" x2="25966" y2="43639"/>
                        <a14:backgroundMark x1="29580" y1="43757" x2="25966" y2="44352"/>
                        <a14:backgroundMark x1="24622" y1="48157" x2="21933" y2="48276"/>
                        <a14:backgroundMark x1="47227" y1="52675" x2="51261" y2="49346"/>
                        <a14:backgroundMark x1="53361" y1="50892" x2="47647" y2="52081"/>
                        <a14:backgroundMark x1="47899" y1="52081" x2="47899" y2="52081"/>
                        <a14:backgroundMark x1="46975" y1="51605" x2="46975" y2="51605"/>
                        <a14:backgroundMark x1="47479" y1="51486" x2="47647" y2="53032"/>
                        <a14:backgroundMark x1="52773" y1="50535" x2="53025" y2="52794"/>
                        <a14:backgroundMark x1="47227" y1="44233" x2="54034" y2="43757"/>
                        <a14:backgroundMark x1="60252" y1="44233" x2="67395" y2="43757"/>
                        <a14:backgroundMark x1="66639" y1="48157" x2="64706" y2="48751"/>
                        <a14:backgroundMark x1="66639" y1="48751" x2="64874" y2="48751"/>
                        <a14:backgroundMark x1="66555" y1="48514" x2="65294" y2="47919"/>
                        <a14:backgroundMark x1="66555" y1="48157" x2="64454" y2="48157"/>
                        <a14:backgroundMark x1="65378" y1="48514" x2="63445" y2="48514"/>
                        <a14:backgroundMark x1="60252" y1="43639" x2="61092" y2="43757"/>
                        <a14:backgroundMark x1="60420" y1="43995" x2="60420" y2="43995"/>
                        <a14:backgroundMark x1="60252" y1="43639" x2="60252" y2="43639"/>
                        <a14:backgroundMark x1="60000" y1="43163" x2="61261" y2="43401"/>
                        <a14:backgroundMark x1="72941" y1="43639" x2="79412" y2="43639"/>
                        <a14:backgroundMark x1="73782" y1="48514" x2="74706" y2="48276"/>
                        <a14:backgroundMark x1="74034" y1="48157" x2="72773" y2="48157"/>
                        <a14:backgroundMark x1="75126" y1="48276" x2="72605" y2="48751"/>
                        <a14:backgroundMark x1="85546" y1="43995" x2="91933" y2="43757"/>
                      </a14:backgroundRemoval>
                    </a14:imgEffect>
                  </a14:imgLayer>
                </a14:imgProps>
              </a:ext>
              <a:ext uri="{28A0092B-C50C-407E-A947-70E740481C1C}">
                <a14:useLocalDpi xmlns:a14="http://schemas.microsoft.com/office/drawing/2010/main" val="0"/>
              </a:ext>
            </a:extLst>
          </a:blip>
          <a:srcRect t="25644" b="34975"/>
          <a:stretch/>
        </p:blipFill>
        <p:spPr>
          <a:xfrm>
            <a:off x="289352" y="6332047"/>
            <a:ext cx="1243018" cy="345953"/>
          </a:xfrm>
          <a:prstGeom prst="rect">
            <a:avLst/>
          </a:prstGeom>
        </p:spPr>
      </p:pic>
      <p:pic>
        <p:nvPicPr>
          <p:cNvPr id="16" name="Elemento grafico 15">
            <a:extLst>
              <a:ext uri="{FF2B5EF4-FFF2-40B4-BE49-F238E27FC236}">
                <a16:creationId xmlns:a16="http://schemas.microsoft.com/office/drawing/2014/main" id="{7636B717-346C-43DF-9220-5E05CDC7536C}"/>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0" y="6318000"/>
            <a:ext cx="893186" cy="540000"/>
          </a:xfrm>
          <a:prstGeom prst="rect">
            <a:avLst/>
          </a:prstGeom>
        </p:spPr>
      </p:pic>
      <p:pic>
        <p:nvPicPr>
          <p:cNvPr id="17" name="Elemento grafico 16">
            <a:extLst>
              <a:ext uri="{FF2B5EF4-FFF2-40B4-BE49-F238E27FC236}">
                <a16:creationId xmlns:a16="http://schemas.microsoft.com/office/drawing/2014/main" id="{5F4831E5-563F-4036-A4E6-1CF3F815C3C4}"/>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1151484" y="6678000"/>
            <a:ext cx="1040516" cy="180000"/>
          </a:xfrm>
          <a:prstGeom prst="rect">
            <a:avLst/>
          </a:prstGeom>
        </p:spPr>
      </p:pic>
    </p:spTree>
    <p:extLst>
      <p:ext uri="{BB962C8B-B14F-4D97-AF65-F5344CB8AC3E}">
        <p14:creationId xmlns:p14="http://schemas.microsoft.com/office/powerpoint/2010/main" val="443991697"/>
      </p:ext>
    </p:extLst>
  </p:cSld>
  <p:clrMap bg1="lt1" tx1="dk1" bg2="lt2" tx2="dk2" accent1="accent1" accent2="accent2" accent3="accent3" accent4="accent4" accent5="accent5" accent6="accent6" hlink="hlink" folHlink="folHlink"/>
  <p:sldLayoutIdLst>
    <p:sldLayoutId id="2147483652" r:id="rId1"/>
    <p:sldLayoutId id="2147483653" r:id="rId2"/>
  </p:sldLayoutIdLst>
  <p:txStyles>
    <p:titleStyle>
      <a:lvl1pPr algn="l" defTabSz="914400" rtl="0" eaLnBrk="1" latinLnBrk="0" hangingPunct="1">
        <a:lnSpc>
          <a:spcPct val="90000"/>
        </a:lnSpc>
        <a:spcBef>
          <a:spcPct val="0"/>
        </a:spcBef>
        <a:buNone/>
        <a:defRPr sz="2200" b="1" u="none" kern="1200">
          <a:solidFill>
            <a:srgbClr val="003D6A"/>
          </a:solidFill>
          <a:latin typeface="Century Gothic" panose="020B0502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3.png"/><Relationship Id="rId1" Type="http://schemas.openxmlformats.org/officeDocument/2006/relationships/slideLayout" Target="../slideLayouts/slideLayout14.xml"/><Relationship Id="rId4" Type="http://schemas.openxmlformats.org/officeDocument/2006/relationships/image" Target="../media/image4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4.xml"/><Relationship Id="rId4" Type="http://schemas.openxmlformats.org/officeDocument/2006/relationships/image" Target="../media/image47.png"/></Relationships>
</file>

<file path=ppt/slides/_rels/slide1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8.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8" Type="http://schemas.openxmlformats.org/officeDocument/2006/relationships/image" Target="../media/image15.jpeg"/><Relationship Id="rId13" Type="http://schemas.openxmlformats.org/officeDocument/2006/relationships/image" Target="../media/image20.png"/><Relationship Id="rId18" Type="http://schemas.openxmlformats.org/officeDocument/2006/relationships/image" Target="../media/image25.png"/><Relationship Id="rId26" Type="http://schemas.openxmlformats.org/officeDocument/2006/relationships/image" Target="../media/image33.jpeg"/><Relationship Id="rId3" Type="http://schemas.microsoft.com/office/2007/relationships/hdphoto" Target="../media/hdphoto3.wdp"/><Relationship Id="rId21" Type="http://schemas.openxmlformats.org/officeDocument/2006/relationships/image" Target="../media/image28.jpeg"/><Relationship Id="rId7" Type="http://schemas.openxmlformats.org/officeDocument/2006/relationships/image" Target="../media/image14.jpeg"/><Relationship Id="rId12" Type="http://schemas.openxmlformats.org/officeDocument/2006/relationships/image" Target="../media/image19.jpeg"/><Relationship Id="rId17" Type="http://schemas.openxmlformats.org/officeDocument/2006/relationships/image" Target="../media/image24.jpeg"/><Relationship Id="rId25" Type="http://schemas.openxmlformats.org/officeDocument/2006/relationships/image" Target="../media/image32.jpeg"/><Relationship Id="rId2" Type="http://schemas.openxmlformats.org/officeDocument/2006/relationships/image" Target="../media/image10.png"/><Relationship Id="rId16" Type="http://schemas.openxmlformats.org/officeDocument/2006/relationships/image" Target="../media/image23.jpeg"/><Relationship Id="rId20" Type="http://schemas.openxmlformats.org/officeDocument/2006/relationships/image" Target="../media/image27.jpeg"/><Relationship Id="rId29" Type="http://schemas.microsoft.com/office/2007/relationships/hdphoto" Target="../media/hdphoto4.wdp"/><Relationship Id="rId1" Type="http://schemas.openxmlformats.org/officeDocument/2006/relationships/slideLayout" Target="../slideLayouts/slideLayout14.xml"/><Relationship Id="rId6" Type="http://schemas.openxmlformats.org/officeDocument/2006/relationships/image" Target="../media/image13.png"/><Relationship Id="rId11" Type="http://schemas.openxmlformats.org/officeDocument/2006/relationships/image" Target="../media/image18.jpeg"/><Relationship Id="rId24" Type="http://schemas.openxmlformats.org/officeDocument/2006/relationships/image" Target="../media/image31.jpeg"/><Relationship Id="rId5" Type="http://schemas.openxmlformats.org/officeDocument/2006/relationships/image" Target="../media/image12.png"/><Relationship Id="rId15" Type="http://schemas.openxmlformats.org/officeDocument/2006/relationships/image" Target="../media/image22.jpeg"/><Relationship Id="rId23" Type="http://schemas.openxmlformats.org/officeDocument/2006/relationships/image" Target="../media/image30.jpeg"/><Relationship Id="rId28" Type="http://schemas.openxmlformats.org/officeDocument/2006/relationships/image" Target="../media/image35.png"/><Relationship Id="rId10" Type="http://schemas.openxmlformats.org/officeDocument/2006/relationships/image" Target="../media/image17.png"/><Relationship Id="rId19" Type="http://schemas.openxmlformats.org/officeDocument/2006/relationships/image" Target="../media/image26.png"/><Relationship Id="rId31" Type="http://schemas.openxmlformats.org/officeDocument/2006/relationships/image" Target="../media/image37.sv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 Id="rId22" Type="http://schemas.openxmlformats.org/officeDocument/2006/relationships/image" Target="../media/image29.jpeg"/><Relationship Id="rId27" Type="http://schemas.openxmlformats.org/officeDocument/2006/relationships/image" Target="../media/image34.png"/><Relationship Id="rId30" Type="http://schemas.openxmlformats.org/officeDocument/2006/relationships/image" Target="../media/image36.png"/></Relationships>
</file>

<file path=ppt/slides/_rels/slide3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69.png"/></Relationships>
</file>

<file path=ppt/slides/_rels/slide3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14.xml"/><Relationship Id="rId4" Type="http://schemas.openxmlformats.org/officeDocument/2006/relationships/image" Target="../media/image73.png"/></Relationships>
</file>

<file path=ppt/slides/_rels/slide39.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image" Target="../media/image75.png"/></Relationships>
</file>

<file path=ppt/slides/_rels/slide41.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jpg"/><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jpg"/><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4.xml"/><Relationship Id="rId5" Type="http://schemas.openxmlformats.org/officeDocument/2006/relationships/image" Target="../media/image43.png"/><Relationship Id="rId4" Type="http://schemas.openxmlformats.org/officeDocument/2006/relationships/image" Target="../media/image42.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3.png"/><Relationship Id="rId1" Type="http://schemas.openxmlformats.org/officeDocument/2006/relationships/slideLayout" Target="../slideLayouts/slideLayout14.xml"/><Relationship Id="rId4"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3AD9383C-CC10-41BF-B773-E89510A3E2BC}"/>
              </a:ext>
            </a:extLst>
          </p:cNvPr>
          <p:cNvSpPr txBox="1"/>
          <p:nvPr/>
        </p:nvSpPr>
        <p:spPr>
          <a:xfrm>
            <a:off x="5124450" y="3040761"/>
            <a:ext cx="6777484" cy="3108543"/>
          </a:xfrm>
          <a:prstGeom prst="rect">
            <a:avLst/>
          </a:prstGeom>
          <a:noFill/>
        </p:spPr>
        <p:txBody>
          <a:bodyPr wrap="square" rtlCol="0">
            <a:spAutoFit/>
          </a:bodyPr>
          <a:lstStyle/>
          <a:p>
            <a:pPr algn="r"/>
            <a:r>
              <a:rPr lang="it-IT" sz="2800" dirty="0">
                <a:solidFill>
                  <a:srgbClr val="012B51"/>
                </a:solidFill>
                <a:ea typeface="Dotum" panose="020B0503020000020004" pitchFamily="34" charset="-127"/>
              </a:rPr>
              <a:t>Sistema di Gestione delle </a:t>
            </a:r>
            <a:r>
              <a:rPr lang="it-IT" sz="2800" b="1" dirty="0">
                <a:solidFill>
                  <a:srgbClr val="012B51"/>
                </a:solidFill>
                <a:ea typeface="Dotum" panose="020B0503020000020004" pitchFamily="34" charset="-127"/>
              </a:rPr>
              <a:t>Malattie</a:t>
            </a:r>
            <a:r>
              <a:rPr lang="it-IT" sz="2800" dirty="0">
                <a:solidFill>
                  <a:srgbClr val="012B51"/>
                </a:solidFill>
                <a:ea typeface="Dotum" panose="020B0503020000020004" pitchFamily="34" charset="-127"/>
              </a:rPr>
              <a:t> </a:t>
            </a:r>
            <a:r>
              <a:rPr lang="it-IT" sz="2800" b="1" dirty="0">
                <a:solidFill>
                  <a:srgbClr val="012B51"/>
                </a:solidFill>
                <a:ea typeface="Dotum" panose="020B0503020000020004" pitchFamily="34" charset="-127"/>
              </a:rPr>
              <a:t>Rare</a:t>
            </a:r>
            <a:br>
              <a:rPr lang="it-IT" sz="2800" dirty="0">
                <a:solidFill>
                  <a:srgbClr val="012B51"/>
                </a:solidFill>
                <a:ea typeface="Dotum" panose="020B0503020000020004" pitchFamily="34" charset="-127"/>
              </a:rPr>
            </a:br>
            <a:r>
              <a:rPr lang="it-IT" sz="2800" dirty="0">
                <a:solidFill>
                  <a:srgbClr val="012B51"/>
                </a:solidFill>
                <a:ea typeface="Dotum" panose="020B0503020000020004" pitchFamily="34" charset="-127"/>
              </a:rPr>
              <a:t>nel Sistema di Sinfonia </a:t>
            </a:r>
            <a:br>
              <a:rPr lang="it-IT" sz="2800" dirty="0">
                <a:solidFill>
                  <a:srgbClr val="012B51"/>
                </a:solidFill>
                <a:ea typeface="Dotum" panose="020B0503020000020004" pitchFamily="34" charset="-127"/>
              </a:rPr>
            </a:br>
            <a:r>
              <a:rPr lang="it-IT" sz="2800" b="1" dirty="0">
                <a:solidFill>
                  <a:srgbClr val="012B51"/>
                </a:solidFill>
                <a:ea typeface="Dotum" panose="020B0503020000020004" pitchFamily="34" charset="-127"/>
              </a:rPr>
              <a:t>Medico Certificatore Unità Operativa – HUB</a:t>
            </a:r>
            <a:endParaRPr lang="it-IT" sz="2800" b="1" dirty="0">
              <a:solidFill>
                <a:srgbClr val="FF0000"/>
              </a:solidFill>
              <a:ea typeface="Dotum" panose="020B0503020000020004" pitchFamily="34" charset="-127"/>
            </a:endParaRPr>
          </a:p>
          <a:p>
            <a:pPr algn="r"/>
            <a:endParaRPr lang="it-IT" sz="2800" dirty="0">
              <a:solidFill>
                <a:srgbClr val="012B51"/>
              </a:solidFill>
              <a:ea typeface="Dotum" panose="020B0503020000020004" pitchFamily="34" charset="-127"/>
            </a:endParaRPr>
          </a:p>
          <a:p>
            <a:pPr algn="r"/>
            <a:r>
              <a:rPr lang="it-IT" sz="2800" dirty="0">
                <a:solidFill>
                  <a:srgbClr val="012B51"/>
                </a:solidFill>
                <a:ea typeface="Dotum" panose="020B0503020000020004" pitchFamily="34" charset="-127"/>
              </a:rPr>
              <a:t>Guida Utente</a:t>
            </a:r>
          </a:p>
          <a:p>
            <a:pPr algn="r"/>
            <a:endParaRPr lang="it-IT" sz="2800" dirty="0"/>
          </a:p>
          <a:p>
            <a:pPr algn="r"/>
            <a:endParaRPr lang="it-IT" sz="2800" b="1" dirty="0"/>
          </a:p>
        </p:txBody>
      </p:sp>
    </p:spTree>
    <p:extLst>
      <p:ext uri="{BB962C8B-B14F-4D97-AF65-F5344CB8AC3E}">
        <p14:creationId xmlns:p14="http://schemas.microsoft.com/office/powerpoint/2010/main" val="3804356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C224B5A7-4729-1975-4A2B-76A92DD7777E}"/>
              </a:ext>
            </a:extLst>
          </p:cNvPr>
          <p:cNvSpPr/>
          <p:nvPr/>
        </p:nvSpPr>
        <p:spPr>
          <a:xfrm>
            <a:off x="351819" y="1613594"/>
            <a:ext cx="4994734" cy="458324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L’organizzazione territoriale all’interno del Sistema di Gestione delle Malattie Rare coinvolge utenti operanti in Reti Complesse. Questa è organizzata in tre tipologie di strutture:</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ea typeface="Times New Roman" panose="02020603050405020304" pitchFamily="18" charset="0"/>
                <a:cs typeface="Calibri" panose="020F0502020204030204" pitchFamily="34" charset="0"/>
              </a:rPr>
              <a:t>HUB</a:t>
            </a:r>
            <a:r>
              <a:rPr lang="it-IT" sz="1400" dirty="0">
                <a:ea typeface="Times New Roman" panose="02020603050405020304" pitchFamily="18" charset="0"/>
                <a:cs typeface="Calibri" panose="020F0502020204030204" pitchFamily="34" charset="0"/>
              </a:rPr>
              <a:t>” sono quelli più completi e specializzati, con una maggiore expertise e sono abilitati sia alla certificazione della malattia rara che alla prescrizione del farmaco/piano terapeutico</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cs typeface="Calibri" panose="020F0502020204030204" pitchFamily="34" charset="0"/>
              </a:rPr>
              <a:t>SPOKE</a:t>
            </a:r>
            <a:r>
              <a:rPr lang="it-IT" sz="1400" dirty="0">
                <a:ea typeface="Times New Roman" panose="02020603050405020304" pitchFamily="18" charset="0"/>
                <a:cs typeface="Calibri" panose="020F0502020204030204" pitchFamily="34" charset="0"/>
              </a:rPr>
              <a:t>", esclusivamente operanti nella Rete MEC, sono autorizzati alla prescrizione e alla certificazione provvisoria di malattie trattate dalle unità operative incluse nella Rete MEC</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ea typeface="Times New Roman" panose="02020603050405020304" pitchFamily="18" charset="0"/>
                <a:cs typeface="Calibri" panose="020F0502020204030204" pitchFamily="34" charset="0"/>
              </a:rPr>
              <a:t>SATELLITE</a:t>
            </a:r>
            <a:r>
              <a:rPr lang="it-IT" sz="1400" dirty="0">
                <a:ea typeface="Times New Roman" panose="02020603050405020304" pitchFamily="18" charset="0"/>
                <a:cs typeface="Calibri" panose="020F0502020204030204" pitchFamily="34" charset="0"/>
              </a:rPr>
              <a:t>” sono abilitati alla sola prescrizione del farmaco/piano terapeutico e </a:t>
            </a:r>
            <a:r>
              <a:rPr lang="it-IT" sz="1400" b="0" i="0" dirty="0">
                <a:solidFill>
                  <a:srgbClr val="0D0D0D"/>
                </a:solidFill>
                <a:effectLst/>
                <a:highlight>
                  <a:srgbClr val="FFFFFF"/>
                </a:highlight>
                <a:latin typeface="Söhne"/>
              </a:rPr>
              <a:t>quindi non fanno parte del sistema di gestione delle malattie rare</a:t>
            </a:r>
            <a:endParaRPr lang="it-IT" sz="1400" dirty="0">
              <a:ea typeface="Times New Roman" panose="02020603050405020304" pitchFamily="18" charset="0"/>
              <a:cs typeface="Calibri" panose="020F0502020204030204" pitchFamily="34" charset="0"/>
            </a:endParaRPr>
          </a:p>
        </p:txBody>
      </p:sp>
      <p:cxnSp>
        <p:nvCxnSpPr>
          <p:cNvPr id="52" name="Connettore diritto 51">
            <a:extLst>
              <a:ext uri="{FF2B5EF4-FFF2-40B4-BE49-F238E27FC236}">
                <a16:creationId xmlns:a16="http://schemas.microsoft.com/office/drawing/2014/main" id="{48B12119-A211-6CAA-8AF1-FF70DAC9C8F1}"/>
              </a:ext>
            </a:extLst>
          </p:cNvPr>
          <p:cNvCxnSpPr>
            <a:cxnSpLocks/>
          </p:cNvCxnSpPr>
          <p:nvPr/>
        </p:nvCxnSpPr>
        <p:spPr>
          <a:xfrm>
            <a:off x="6096000" y="1364452"/>
            <a:ext cx="0" cy="4724617"/>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53" name="Rectangle 202">
            <a:extLst>
              <a:ext uri="{FF2B5EF4-FFF2-40B4-BE49-F238E27FC236}">
                <a16:creationId xmlns:a16="http://schemas.microsoft.com/office/drawing/2014/main" id="{CCEBCB51-E2A9-E483-B4D8-4F14C6B5FACE}"/>
              </a:ext>
            </a:extLst>
          </p:cNvPr>
          <p:cNvSpPr/>
          <p:nvPr/>
        </p:nvSpPr>
        <p:spPr bwMode="gray">
          <a:xfrm>
            <a:off x="6448427" y="1387128"/>
            <a:ext cx="5333991" cy="257184"/>
          </a:xfrm>
          <a:prstGeom prst="rect">
            <a:avLst/>
          </a:prstGeom>
          <a:solidFill>
            <a:srgbClr val="073B70"/>
          </a:solidFill>
          <a:ln w="19050" algn="ctr">
            <a:solidFill>
              <a:srgbClr val="08335F"/>
            </a:solidFill>
            <a:miter lim="800000"/>
            <a:headEnd/>
            <a:tailEnd/>
          </a:ln>
        </p:spPr>
        <p:txBody>
          <a:bodyPr wrap="square" lIns="287896" tIns="88867" rIns="88867" bIns="88867"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Rete Complessa</a:t>
            </a:r>
            <a:endParaRPr lang="en-US" sz="1400" b="1" dirty="0">
              <a:solidFill>
                <a:schemeClr val="bg1"/>
              </a:solidFill>
              <a:latin typeface="Century Gothic" panose="020B0502020202020204" pitchFamily="34" charset="0"/>
              <a:cs typeface="Calibri" panose="020F0502020204030204" pitchFamily="34" charset="0"/>
            </a:endParaRPr>
          </a:p>
        </p:txBody>
      </p:sp>
      <p:grpSp>
        <p:nvGrpSpPr>
          <p:cNvPr id="62" name="Gruppo 61">
            <a:extLst>
              <a:ext uri="{FF2B5EF4-FFF2-40B4-BE49-F238E27FC236}">
                <a16:creationId xmlns:a16="http://schemas.microsoft.com/office/drawing/2014/main" id="{F388CCB7-6EB0-F9A3-F437-9E9B7225CF7F}"/>
              </a:ext>
            </a:extLst>
          </p:cNvPr>
          <p:cNvGrpSpPr/>
          <p:nvPr/>
        </p:nvGrpSpPr>
        <p:grpSpPr>
          <a:xfrm>
            <a:off x="6561816" y="1871890"/>
            <a:ext cx="4506234" cy="4324946"/>
            <a:chOff x="46716" y="1483212"/>
            <a:chExt cx="4506234" cy="4324946"/>
          </a:xfrm>
        </p:grpSpPr>
        <p:sp>
          <p:nvSpPr>
            <p:cNvPr id="63" name="CasellaDiTesto 62">
              <a:extLst>
                <a:ext uri="{FF2B5EF4-FFF2-40B4-BE49-F238E27FC236}">
                  <a16:creationId xmlns:a16="http://schemas.microsoft.com/office/drawing/2014/main" id="{B01E7DBC-F81B-43E9-1D67-57BC710483EC}"/>
                </a:ext>
              </a:extLst>
            </p:cNvPr>
            <p:cNvSpPr txBox="1"/>
            <p:nvPr/>
          </p:nvSpPr>
          <p:spPr>
            <a:xfrm>
              <a:off x="1647305" y="4319125"/>
              <a:ext cx="2278333" cy="218279"/>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Satellite (UO): Prescrittore</a:t>
              </a:r>
              <a:endParaRPr lang="it-IT" sz="1200" b="1" dirty="0">
                <a:solidFill>
                  <a:schemeClr val="accent5">
                    <a:lumMod val="25000"/>
                  </a:schemeClr>
                </a:solidFill>
                <a:latin typeface="Century Gothic" panose="020B0502020202020204" pitchFamily="34" charset="0"/>
                <a:cs typeface="Calibri"/>
              </a:endParaRPr>
            </a:p>
          </p:txBody>
        </p:sp>
        <p:sp>
          <p:nvSpPr>
            <p:cNvPr id="64" name="CasellaDiTesto 63">
              <a:extLst>
                <a:ext uri="{FF2B5EF4-FFF2-40B4-BE49-F238E27FC236}">
                  <a16:creationId xmlns:a16="http://schemas.microsoft.com/office/drawing/2014/main" id="{CA5ADC5C-9C8B-7314-B0DA-C9AC0642DE9E}"/>
                </a:ext>
              </a:extLst>
            </p:cNvPr>
            <p:cNvSpPr txBox="1"/>
            <p:nvPr/>
          </p:nvSpPr>
          <p:spPr>
            <a:xfrm>
              <a:off x="1647305" y="4754815"/>
              <a:ext cx="2043091"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Satellite (UO)</a:t>
              </a:r>
              <a:endParaRPr lang="it-IT" sz="1100" dirty="0">
                <a:latin typeface="Century Gothic" panose="020B0502020202020204" pitchFamily="34" charset="0"/>
                <a:cs typeface="Arial" panose="020B0604020202020204" pitchFamily="34" charset="0"/>
              </a:endParaRPr>
            </a:p>
          </p:txBody>
        </p:sp>
        <p:pic>
          <p:nvPicPr>
            <p:cNvPr id="65" name="Immagine 64">
              <a:extLst>
                <a:ext uri="{FF2B5EF4-FFF2-40B4-BE49-F238E27FC236}">
                  <a16:creationId xmlns:a16="http://schemas.microsoft.com/office/drawing/2014/main" id="{D9545677-3298-276F-E378-7B51EE8BEA24}"/>
                </a:ext>
              </a:extLst>
            </p:cNvPr>
            <p:cNvPicPr>
              <a:picLocks noChangeAspect="1"/>
            </p:cNvPicPr>
            <p:nvPr/>
          </p:nvPicPr>
          <p:blipFill>
            <a:blip r:embed="rId2"/>
            <a:stretch>
              <a:fillRect/>
            </a:stretch>
          </p:blipFill>
          <p:spPr>
            <a:xfrm>
              <a:off x="1191083" y="4354488"/>
              <a:ext cx="300245" cy="288539"/>
            </a:xfrm>
            <a:prstGeom prst="rect">
              <a:avLst/>
            </a:prstGeom>
          </p:spPr>
        </p:pic>
        <p:pic>
          <p:nvPicPr>
            <p:cNvPr id="66" name="Immagine 49">
              <a:extLst>
                <a:ext uri="{FF2B5EF4-FFF2-40B4-BE49-F238E27FC236}">
                  <a16:creationId xmlns:a16="http://schemas.microsoft.com/office/drawing/2014/main" id="{AD574DF2-CBDC-4881-AB9E-705B7D3E60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8289" y="4900635"/>
              <a:ext cx="289380" cy="289196"/>
            </a:xfrm>
            <a:prstGeom prst="rect">
              <a:avLst/>
            </a:prstGeom>
          </p:spPr>
        </p:pic>
        <p:sp>
          <p:nvSpPr>
            <p:cNvPr id="67" name="Rounded Rectangle 2">
              <a:extLst>
                <a:ext uri="{FF2B5EF4-FFF2-40B4-BE49-F238E27FC236}">
                  <a16:creationId xmlns:a16="http://schemas.microsoft.com/office/drawing/2014/main" id="{3FF2BF70-C93D-EF78-8FB6-5E4EE0E4346D}"/>
                </a:ext>
              </a:extLst>
            </p:cNvPr>
            <p:cNvSpPr/>
            <p:nvPr/>
          </p:nvSpPr>
          <p:spPr>
            <a:xfrm>
              <a:off x="1102092" y="4835309"/>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68" name="Rounded Rectangle 2">
              <a:extLst>
                <a:ext uri="{FF2B5EF4-FFF2-40B4-BE49-F238E27FC236}">
                  <a16:creationId xmlns:a16="http://schemas.microsoft.com/office/drawing/2014/main" id="{39B63E80-0C38-7C4A-CDFD-4FD0756F4E45}"/>
                </a:ext>
              </a:extLst>
            </p:cNvPr>
            <p:cNvSpPr/>
            <p:nvPr/>
          </p:nvSpPr>
          <p:spPr>
            <a:xfrm>
              <a:off x="1111706" y="4295396"/>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pic>
          <p:nvPicPr>
            <p:cNvPr id="69" name="Picture 60">
              <a:extLst>
                <a:ext uri="{FF2B5EF4-FFF2-40B4-BE49-F238E27FC236}">
                  <a16:creationId xmlns:a16="http://schemas.microsoft.com/office/drawing/2014/main" id="{8DD6422D-7249-D79E-D88C-E4CBF131BBD5}"/>
                </a:ext>
              </a:extLst>
            </p:cNvPr>
            <p:cNvPicPr>
              <a:picLocks noChangeAspect="1"/>
            </p:cNvPicPr>
            <p:nvPr/>
          </p:nvPicPr>
          <p:blipFill>
            <a:blip r:embed="rId4"/>
            <a:stretch>
              <a:fillRect/>
            </a:stretch>
          </p:blipFill>
          <p:spPr>
            <a:xfrm>
              <a:off x="1133887" y="5402898"/>
              <a:ext cx="406519" cy="376795"/>
            </a:xfrm>
            <a:prstGeom prst="rect">
              <a:avLst/>
            </a:prstGeom>
          </p:spPr>
        </p:pic>
        <p:sp>
          <p:nvSpPr>
            <p:cNvPr id="70" name="Rounded Rectangle 2">
              <a:extLst>
                <a:ext uri="{FF2B5EF4-FFF2-40B4-BE49-F238E27FC236}">
                  <a16:creationId xmlns:a16="http://schemas.microsoft.com/office/drawing/2014/main" id="{BB0DF41B-66D4-FECB-EDCC-06A8CEF432A7}"/>
                </a:ext>
              </a:extLst>
            </p:cNvPr>
            <p:cNvSpPr/>
            <p:nvPr/>
          </p:nvSpPr>
          <p:spPr>
            <a:xfrm>
              <a:off x="1102092" y="5381148"/>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71" name="Parentesi graffa aperta 70">
              <a:extLst>
                <a:ext uri="{FF2B5EF4-FFF2-40B4-BE49-F238E27FC236}">
                  <a16:creationId xmlns:a16="http://schemas.microsoft.com/office/drawing/2014/main" id="{74C101FA-BC31-4D3B-BEE4-5F46F169C0C9}"/>
                </a:ext>
              </a:extLst>
            </p:cNvPr>
            <p:cNvSpPr/>
            <p:nvPr/>
          </p:nvSpPr>
          <p:spPr>
            <a:xfrm>
              <a:off x="856959" y="4295396"/>
              <a:ext cx="134569" cy="1509959"/>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latin typeface="Century Gothic" panose="020B0502020202020204" pitchFamily="34" charset="0"/>
              </a:endParaRPr>
            </a:p>
          </p:txBody>
        </p:sp>
        <p:sp>
          <p:nvSpPr>
            <p:cNvPr id="72" name="CasellaDiTesto 71">
              <a:extLst>
                <a:ext uri="{FF2B5EF4-FFF2-40B4-BE49-F238E27FC236}">
                  <a16:creationId xmlns:a16="http://schemas.microsoft.com/office/drawing/2014/main" id="{8480AC07-685C-3B8C-D9F9-7D2859C5A318}"/>
                </a:ext>
              </a:extLst>
            </p:cNvPr>
            <p:cNvSpPr txBox="1"/>
            <p:nvPr/>
          </p:nvSpPr>
          <p:spPr>
            <a:xfrm>
              <a:off x="46716" y="4935504"/>
              <a:ext cx="944808"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SATELLITE</a:t>
              </a:r>
              <a:endParaRPr lang="it-IT" sz="1200" b="1" dirty="0">
                <a:solidFill>
                  <a:schemeClr val="accent5">
                    <a:lumMod val="25000"/>
                  </a:schemeClr>
                </a:solidFill>
                <a:latin typeface="Century Gothic" panose="020B0502020202020204" pitchFamily="34" charset="0"/>
                <a:cs typeface="Calibri"/>
              </a:endParaRPr>
            </a:p>
          </p:txBody>
        </p:sp>
        <p:sp>
          <p:nvSpPr>
            <p:cNvPr id="73" name="CasellaDiTesto 72">
              <a:extLst>
                <a:ext uri="{FF2B5EF4-FFF2-40B4-BE49-F238E27FC236}">
                  <a16:creationId xmlns:a16="http://schemas.microsoft.com/office/drawing/2014/main" id="{02F910A3-D0FF-F7D4-3D97-A28D3A6D9B8B}"/>
                </a:ext>
              </a:extLst>
            </p:cNvPr>
            <p:cNvSpPr txBox="1"/>
            <p:nvPr/>
          </p:nvSpPr>
          <p:spPr>
            <a:xfrm>
              <a:off x="1647305" y="5314690"/>
              <a:ext cx="2670405"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Referente aziendale / Direttore sanitario</a:t>
              </a:r>
              <a:endParaRPr lang="it-IT" sz="1100" dirty="0">
                <a:latin typeface="Century Gothic" panose="020B0502020202020204" pitchFamily="34" charset="0"/>
                <a:cs typeface="Arial" panose="020B0604020202020204" pitchFamily="34" charset="0"/>
              </a:endParaRPr>
            </a:p>
          </p:txBody>
        </p:sp>
        <p:grpSp>
          <p:nvGrpSpPr>
            <p:cNvPr id="74" name="Gruppo 73">
              <a:extLst>
                <a:ext uri="{FF2B5EF4-FFF2-40B4-BE49-F238E27FC236}">
                  <a16:creationId xmlns:a16="http://schemas.microsoft.com/office/drawing/2014/main" id="{2D6B9E04-A97B-40EC-2B23-AC693F50B893}"/>
                </a:ext>
              </a:extLst>
            </p:cNvPr>
            <p:cNvGrpSpPr/>
            <p:nvPr/>
          </p:nvGrpSpPr>
          <p:grpSpPr>
            <a:xfrm>
              <a:off x="232631" y="2639862"/>
              <a:ext cx="4320319" cy="1547862"/>
              <a:chOff x="232631" y="2639862"/>
              <a:chExt cx="4320319" cy="1547862"/>
            </a:xfrm>
          </p:grpSpPr>
          <p:pic>
            <p:nvPicPr>
              <p:cNvPr id="84" name="Immagine 83">
                <a:extLst>
                  <a:ext uri="{FF2B5EF4-FFF2-40B4-BE49-F238E27FC236}">
                    <a16:creationId xmlns:a16="http://schemas.microsoft.com/office/drawing/2014/main" id="{892E132F-D8D0-FA6C-D266-D2C89DE99D6F}"/>
                  </a:ext>
                </a:extLst>
              </p:cNvPr>
              <p:cNvPicPr>
                <a:picLocks noChangeAspect="1"/>
              </p:cNvPicPr>
              <p:nvPr/>
            </p:nvPicPr>
            <p:blipFill>
              <a:blip r:embed="rId2"/>
              <a:stretch>
                <a:fillRect/>
              </a:stretch>
            </p:blipFill>
            <p:spPr>
              <a:xfrm>
                <a:off x="1191080" y="2734054"/>
                <a:ext cx="300245" cy="288539"/>
              </a:xfrm>
              <a:prstGeom prst="rect">
                <a:avLst/>
              </a:prstGeom>
            </p:spPr>
          </p:pic>
          <p:pic>
            <p:nvPicPr>
              <p:cNvPr id="85" name="Immagine 49">
                <a:extLst>
                  <a:ext uri="{FF2B5EF4-FFF2-40B4-BE49-F238E27FC236}">
                    <a16:creationId xmlns:a16="http://schemas.microsoft.com/office/drawing/2014/main" id="{D1090E34-DF56-FB7C-E2A9-2DC424F36B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8286" y="3280201"/>
                <a:ext cx="289380" cy="289196"/>
              </a:xfrm>
              <a:prstGeom prst="rect">
                <a:avLst/>
              </a:prstGeom>
            </p:spPr>
          </p:pic>
          <p:sp>
            <p:nvSpPr>
              <p:cNvPr id="86" name="Rounded Rectangle 2">
                <a:extLst>
                  <a:ext uri="{FF2B5EF4-FFF2-40B4-BE49-F238E27FC236}">
                    <a16:creationId xmlns:a16="http://schemas.microsoft.com/office/drawing/2014/main" id="{B19AC3F9-C258-09BD-FD89-BBC855FB6DE7}"/>
                  </a:ext>
                </a:extLst>
              </p:cNvPr>
              <p:cNvSpPr/>
              <p:nvPr/>
            </p:nvSpPr>
            <p:spPr>
              <a:xfrm>
                <a:off x="1102088" y="3214875"/>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87" name="Rounded Rectangle 2">
                <a:extLst>
                  <a:ext uri="{FF2B5EF4-FFF2-40B4-BE49-F238E27FC236}">
                    <a16:creationId xmlns:a16="http://schemas.microsoft.com/office/drawing/2014/main" id="{7DF658D8-3756-4F4B-BA2C-DF8142306670}"/>
                  </a:ext>
                </a:extLst>
              </p:cNvPr>
              <p:cNvSpPr/>
              <p:nvPr/>
            </p:nvSpPr>
            <p:spPr>
              <a:xfrm>
                <a:off x="1111703" y="2674962"/>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pic>
            <p:nvPicPr>
              <p:cNvPr id="88" name="Picture 60">
                <a:extLst>
                  <a:ext uri="{FF2B5EF4-FFF2-40B4-BE49-F238E27FC236}">
                    <a16:creationId xmlns:a16="http://schemas.microsoft.com/office/drawing/2014/main" id="{D8E95266-9E93-1F31-F9CA-6771573116A9}"/>
                  </a:ext>
                </a:extLst>
              </p:cNvPr>
              <p:cNvPicPr>
                <a:picLocks noChangeAspect="1"/>
              </p:cNvPicPr>
              <p:nvPr/>
            </p:nvPicPr>
            <p:blipFill>
              <a:blip r:embed="rId4"/>
              <a:stretch>
                <a:fillRect/>
              </a:stretch>
            </p:blipFill>
            <p:spPr>
              <a:xfrm>
                <a:off x="1133884" y="3782464"/>
                <a:ext cx="406519" cy="376795"/>
              </a:xfrm>
              <a:prstGeom prst="rect">
                <a:avLst/>
              </a:prstGeom>
            </p:spPr>
          </p:pic>
          <p:sp>
            <p:nvSpPr>
              <p:cNvPr id="89" name="Rounded Rectangle 2">
                <a:extLst>
                  <a:ext uri="{FF2B5EF4-FFF2-40B4-BE49-F238E27FC236}">
                    <a16:creationId xmlns:a16="http://schemas.microsoft.com/office/drawing/2014/main" id="{8B67BFD4-6C71-9456-0B79-FB3BEAAC8B8E}"/>
                  </a:ext>
                </a:extLst>
              </p:cNvPr>
              <p:cNvSpPr/>
              <p:nvPr/>
            </p:nvSpPr>
            <p:spPr>
              <a:xfrm>
                <a:off x="1102088" y="3760714"/>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90" name="Parentesi graffa aperta 89">
                <a:extLst>
                  <a:ext uri="{FF2B5EF4-FFF2-40B4-BE49-F238E27FC236}">
                    <a16:creationId xmlns:a16="http://schemas.microsoft.com/office/drawing/2014/main" id="{C5EE6CCB-A536-182D-97A0-FD403FAE4BDA}"/>
                  </a:ext>
                </a:extLst>
              </p:cNvPr>
              <p:cNvSpPr/>
              <p:nvPr/>
            </p:nvSpPr>
            <p:spPr>
              <a:xfrm>
                <a:off x="856955" y="2674962"/>
                <a:ext cx="134569" cy="1509959"/>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latin typeface="Century Gothic" panose="020B0502020202020204" pitchFamily="34" charset="0"/>
                </a:endParaRPr>
              </a:p>
            </p:txBody>
          </p:sp>
          <p:sp>
            <p:nvSpPr>
              <p:cNvPr id="91" name="CasellaDiTesto 90">
                <a:extLst>
                  <a:ext uri="{FF2B5EF4-FFF2-40B4-BE49-F238E27FC236}">
                    <a16:creationId xmlns:a16="http://schemas.microsoft.com/office/drawing/2014/main" id="{A3B1F874-E99A-5456-D1CE-3F45C1F00862}"/>
                  </a:ext>
                </a:extLst>
              </p:cNvPr>
              <p:cNvSpPr txBox="1"/>
              <p:nvPr/>
            </p:nvSpPr>
            <p:spPr>
              <a:xfrm>
                <a:off x="232631" y="3315071"/>
                <a:ext cx="652731"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HUB</a:t>
                </a:r>
                <a:endParaRPr lang="it-IT" sz="1200" b="1" dirty="0">
                  <a:solidFill>
                    <a:schemeClr val="accent5">
                      <a:lumMod val="25000"/>
                    </a:schemeClr>
                  </a:solidFill>
                  <a:latin typeface="Century Gothic" panose="020B0502020202020204" pitchFamily="34" charset="0"/>
                  <a:cs typeface="Calibri"/>
                </a:endParaRPr>
              </a:p>
            </p:txBody>
          </p:sp>
          <p:sp>
            <p:nvSpPr>
              <p:cNvPr id="92" name="CasellaDiTesto 91">
                <a:extLst>
                  <a:ext uri="{FF2B5EF4-FFF2-40B4-BE49-F238E27FC236}">
                    <a16:creationId xmlns:a16="http://schemas.microsoft.com/office/drawing/2014/main" id="{54444793-A57E-B951-336F-2D70BEA3E0B7}"/>
                  </a:ext>
                </a:extLst>
              </p:cNvPr>
              <p:cNvSpPr txBox="1"/>
              <p:nvPr/>
            </p:nvSpPr>
            <p:spPr>
              <a:xfrm>
                <a:off x="1647305" y="3199377"/>
                <a:ext cx="1872186"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HUB (UO)</a:t>
                </a:r>
                <a:endParaRPr lang="it-IT" sz="1100" dirty="0">
                  <a:latin typeface="Century Gothic" panose="020B0502020202020204" pitchFamily="34" charset="0"/>
                  <a:cs typeface="Arial" panose="020B0604020202020204" pitchFamily="34" charset="0"/>
                </a:endParaRPr>
              </a:p>
            </p:txBody>
          </p:sp>
          <p:sp>
            <p:nvSpPr>
              <p:cNvPr id="93" name="CasellaDiTesto 92">
                <a:extLst>
                  <a:ext uri="{FF2B5EF4-FFF2-40B4-BE49-F238E27FC236}">
                    <a16:creationId xmlns:a16="http://schemas.microsoft.com/office/drawing/2014/main" id="{BF073A03-EC0C-787C-3AF4-7F649390A84F}"/>
                  </a:ext>
                </a:extLst>
              </p:cNvPr>
              <p:cNvSpPr txBox="1"/>
              <p:nvPr/>
            </p:nvSpPr>
            <p:spPr>
              <a:xfrm>
                <a:off x="1647305" y="3759251"/>
                <a:ext cx="2576305"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Referente aziendale / Direttore sanitario</a:t>
                </a:r>
                <a:endParaRPr lang="it-IT" sz="1100" dirty="0">
                  <a:latin typeface="Century Gothic" panose="020B0502020202020204" pitchFamily="34" charset="0"/>
                  <a:cs typeface="Arial" panose="020B0604020202020204" pitchFamily="34" charset="0"/>
                </a:endParaRPr>
              </a:p>
            </p:txBody>
          </p:sp>
          <p:sp>
            <p:nvSpPr>
              <p:cNvPr id="94" name="CasellaDiTesto 93">
                <a:extLst>
                  <a:ext uri="{FF2B5EF4-FFF2-40B4-BE49-F238E27FC236}">
                    <a16:creationId xmlns:a16="http://schemas.microsoft.com/office/drawing/2014/main" id="{6036A267-D9FB-055A-EDFA-CA3DABC64868}"/>
                  </a:ext>
                </a:extLst>
              </p:cNvPr>
              <p:cNvSpPr txBox="1"/>
              <p:nvPr/>
            </p:nvSpPr>
            <p:spPr>
              <a:xfrm>
                <a:off x="1647305" y="2639862"/>
                <a:ext cx="2905645" cy="218279"/>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HUB (UO): Certificatore e Prescrittore</a:t>
                </a:r>
                <a:endParaRPr lang="it-IT" sz="1200" b="1" dirty="0">
                  <a:solidFill>
                    <a:schemeClr val="accent5">
                      <a:lumMod val="25000"/>
                    </a:schemeClr>
                  </a:solidFill>
                  <a:latin typeface="Century Gothic" panose="020B0502020202020204" pitchFamily="34" charset="0"/>
                  <a:cs typeface="Calibri"/>
                </a:endParaRPr>
              </a:p>
            </p:txBody>
          </p:sp>
        </p:grpSp>
        <p:grpSp>
          <p:nvGrpSpPr>
            <p:cNvPr id="75" name="Gruppo 74">
              <a:extLst>
                <a:ext uri="{FF2B5EF4-FFF2-40B4-BE49-F238E27FC236}">
                  <a16:creationId xmlns:a16="http://schemas.microsoft.com/office/drawing/2014/main" id="{28FBA13D-E1C9-C865-A69F-391D5DFAA003}"/>
                </a:ext>
              </a:extLst>
            </p:cNvPr>
            <p:cNvGrpSpPr/>
            <p:nvPr/>
          </p:nvGrpSpPr>
          <p:grpSpPr>
            <a:xfrm>
              <a:off x="182452" y="1483212"/>
              <a:ext cx="4370498" cy="1045959"/>
              <a:chOff x="182452" y="2639862"/>
              <a:chExt cx="4370498" cy="1045959"/>
            </a:xfrm>
          </p:grpSpPr>
          <p:pic>
            <p:nvPicPr>
              <p:cNvPr id="76" name="Immagine 75">
                <a:extLst>
                  <a:ext uri="{FF2B5EF4-FFF2-40B4-BE49-F238E27FC236}">
                    <a16:creationId xmlns:a16="http://schemas.microsoft.com/office/drawing/2014/main" id="{EA9D8353-AF0D-37EF-99D6-D4FB76C0908C}"/>
                  </a:ext>
                </a:extLst>
              </p:cNvPr>
              <p:cNvPicPr>
                <a:picLocks noChangeAspect="1"/>
              </p:cNvPicPr>
              <p:nvPr/>
            </p:nvPicPr>
            <p:blipFill>
              <a:blip r:embed="rId2"/>
              <a:stretch>
                <a:fillRect/>
              </a:stretch>
            </p:blipFill>
            <p:spPr>
              <a:xfrm>
                <a:off x="1191080" y="2734054"/>
                <a:ext cx="300245" cy="288539"/>
              </a:xfrm>
              <a:prstGeom prst="rect">
                <a:avLst/>
              </a:prstGeom>
            </p:spPr>
          </p:pic>
          <p:pic>
            <p:nvPicPr>
              <p:cNvPr id="77" name="Immagine 49">
                <a:extLst>
                  <a:ext uri="{FF2B5EF4-FFF2-40B4-BE49-F238E27FC236}">
                    <a16:creationId xmlns:a16="http://schemas.microsoft.com/office/drawing/2014/main" id="{99759452-22E5-EEDB-7265-A61F7811EF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8286" y="3280201"/>
                <a:ext cx="289380" cy="289196"/>
              </a:xfrm>
              <a:prstGeom prst="rect">
                <a:avLst/>
              </a:prstGeom>
            </p:spPr>
          </p:pic>
          <p:sp>
            <p:nvSpPr>
              <p:cNvPr id="78" name="Rounded Rectangle 2">
                <a:extLst>
                  <a:ext uri="{FF2B5EF4-FFF2-40B4-BE49-F238E27FC236}">
                    <a16:creationId xmlns:a16="http://schemas.microsoft.com/office/drawing/2014/main" id="{C4B61C5F-4616-0E02-4D81-2A842F7B1DB2}"/>
                  </a:ext>
                </a:extLst>
              </p:cNvPr>
              <p:cNvSpPr/>
              <p:nvPr/>
            </p:nvSpPr>
            <p:spPr>
              <a:xfrm>
                <a:off x="1102088" y="3214875"/>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79" name="Rounded Rectangle 2">
                <a:extLst>
                  <a:ext uri="{FF2B5EF4-FFF2-40B4-BE49-F238E27FC236}">
                    <a16:creationId xmlns:a16="http://schemas.microsoft.com/office/drawing/2014/main" id="{07AB91B2-5A62-00CE-F529-784BFBFB1810}"/>
                  </a:ext>
                </a:extLst>
              </p:cNvPr>
              <p:cNvSpPr/>
              <p:nvPr/>
            </p:nvSpPr>
            <p:spPr>
              <a:xfrm>
                <a:off x="1111703" y="2674962"/>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80" name="Parentesi graffa aperta 79">
                <a:extLst>
                  <a:ext uri="{FF2B5EF4-FFF2-40B4-BE49-F238E27FC236}">
                    <a16:creationId xmlns:a16="http://schemas.microsoft.com/office/drawing/2014/main" id="{DAB7DFAC-6A8E-8EDA-1F62-CCC05935DF3E}"/>
                  </a:ext>
                </a:extLst>
              </p:cNvPr>
              <p:cNvSpPr/>
              <p:nvPr/>
            </p:nvSpPr>
            <p:spPr>
              <a:xfrm>
                <a:off x="856955" y="2674962"/>
                <a:ext cx="124605" cy="1010859"/>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latin typeface="Century Gothic" panose="020B0502020202020204" pitchFamily="34" charset="0"/>
                </a:endParaRPr>
              </a:p>
            </p:txBody>
          </p:sp>
          <p:sp>
            <p:nvSpPr>
              <p:cNvPr id="81" name="CasellaDiTesto 80">
                <a:extLst>
                  <a:ext uri="{FF2B5EF4-FFF2-40B4-BE49-F238E27FC236}">
                    <a16:creationId xmlns:a16="http://schemas.microsoft.com/office/drawing/2014/main" id="{CEF4257F-381F-21EA-EBC3-2FB0C2B702F9}"/>
                  </a:ext>
                </a:extLst>
              </p:cNvPr>
              <p:cNvSpPr txBox="1"/>
              <p:nvPr/>
            </p:nvSpPr>
            <p:spPr>
              <a:xfrm>
                <a:off x="182452" y="3030319"/>
                <a:ext cx="652731"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SPOKE</a:t>
                </a:r>
                <a:endParaRPr lang="it-IT" sz="1200" b="1" dirty="0">
                  <a:solidFill>
                    <a:schemeClr val="accent5">
                      <a:lumMod val="25000"/>
                    </a:schemeClr>
                  </a:solidFill>
                  <a:latin typeface="Century Gothic" panose="020B0502020202020204" pitchFamily="34" charset="0"/>
                  <a:cs typeface="Calibri"/>
                </a:endParaRPr>
              </a:p>
            </p:txBody>
          </p:sp>
          <p:sp>
            <p:nvSpPr>
              <p:cNvPr id="82" name="CasellaDiTesto 81">
                <a:extLst>
                  <a:ext uri="{FF2B5EF4-FFF2-40B4-BE49-F238E27FC236}">
                    <a16:creationId xmlns:a16="http://schemas.microsoft.com/office/drawing/2014/main" id="{D96A4ADA-6F24-D0F4-8B41-7E22C5B2DE69}"/>
                  </a:ext>
                </a:extLst>
              </p:cNvPr>
              <p:cNvSpPr txBox="1"/>
              <p:nvPr/>
            </p:nvSpPr>
            <p:spPr>
              <a:xfrm>
                <a:off x="1647305" y="3199377"/>
                <a:ext cx="1872186"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HUB (UO)</a:t>
                </a:r>
                <a:endParaRPr lang="it-IT" sz="1100" dirty="0">
                  <a:latin typeface="Century Gothic" panose="020B0502020202020204" pitchFamily="34" charset="0"/>
                  <a:cs typeface="Arial" panose="020B0604020202020204" pitchFamily="34" charset="0"/>
                </a:endParaRPr>
              </a:p>
            </p:txBody>
          </p:sp>
          <p:sp>
            <p:nvSpPr>
              <p:cNvPr id="83" name="CasellaDiTesto 82">
                <a:extLst>
                  <a:ext uri="{FF2B5EF4-FFF2-40B4-BE49-F238E27FC236}">
                    <a16:creationId xmlns:a16="http://schemas.microsoft.com/office/drawing/2014/main" id="{F17849AB-5DFA-A65A-03B9-22BA393872EF}"/>
                  </a:ext>
                </a:extLst>
              </p:cNvPr>
              <p:cNvSpPr txBox="1"/>
              <p:nvPr/>
            </p:nvSpPr>
            <p:spPr>
              <a:xfrm>
                <a:off x="1647305" y="2639862"/>
                <a:ext cx="2905645" cy="471774"/>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SPOKE (UO): Certificazione provvisoria e Prescrizione</a:t>
                </a:r>
                <a:endParaRPr lang="it-IT" sz="1200" b="1" dirty="0">
                  <a:solidFill>
                    <a:schemeClr val="accent5">
                      <a:lumMod val="25000"/>
                    </a:schemeClr>
                  </a:solidFill>
                  <a:latin typeface="Century Gothic" panose="020B0502020202020204" pitchFamily="34" charset="0"/>
                  <a:cs typeface="Calibri"/>
                </a:endParaRPr>
              </a:p>
            </p:txBody>
          </p:sp>
        </p:grpSp>
      </p:grpSp>
      <p:sp>
        <p:nvSpPr>
          <p:cNvPr id="95" name="Rettangolo 94">
            <a:extLst>
              <a:ext uri="{FF2B5EF4-FFF2-40B4-BE49-F238E27FC236}">
                <a16:creationId xmlns:a16="http://schemas.microsoft.com/office/drawing/2014/main" id="{613266A6-2F91-3B6D-8E9D-53E5E2CD39E2}"/>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Rete Complessa</a:t>
            </a:r>
            <a:endParaRPr lang="en-GB" b="1" dirty="0">
              <a:solidFill>
                <a:srgbClr val="003D6A"/>
              </a:solidFill>
            </a:endParaRPr>
          </a:p>
        </p:txBody>
      </p:sp>
      <p:sp>
        <p:nvSpPr>
          <p:cNvPr id="96" name="CasellaDiTesto 95">
            <a:extLst>
              <a:ext uri="{FF2B5EF4-FFF2-40B4-BE49-F238E27FC236}">
                <a16:creationId xmlns:a16="http://schemas.microsoft.com/office/drawing/2014/main" id="{B67FC87F-D44D-6B8C-0CDF-CFCD288E3F5C}"/>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03 - Modello Organizzativo 2/2</a:t>
            </a:r>
          </a:p>
        </p:txBody>
      </p:sp>
    </p:spTree>
    <p:extLst>
      <p:ext uri="{BB962C8B-B14F-4D97-AF65-F5344CB8AC3E}">
        <p14:creationId xmlns:p14="http://schemas.microsoft.com/office/powerpoint/2010/main" val="32052224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3604666"/>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03 - Modello 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05 - Profilo Applicativo: Medico Certificatore Unità Operativa HUB </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6533561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2F921454-1ACE-4CE0-BF6B-8F1AA90EDE52}"/>
              </a:ext>
            </a:extLst>
          </p:cNvPr>
          <p:cNvSpPr txBox="1">
            <a:spLocks/>
          </p:cNvSpPr>
          <p:nvPr/>
        </p:nvSpPr>
        <p:spPr>
          <a:xfrm>
            <a:off x="569842" y="815009"/>
            <a:ext cx="10356576" cy="5483453"/>
          </a:xfrm>
          <a:prstGeom prst="rect">
            <a:avLst/>
          </a:prstGeom>
        </p:spPr>
        <p:txBody>
          <a:bodyPr vert="horz" lIns="91440" tIns="45720" rIns="91440" bIns="45720" rtlCol="0" anchor="b">
            <a:noAutofit/>
          </a:bodyPr>
          <a:lstStyle>
            <a:lvl1pPr>
              <a:lnSpc>
                <a:spcPct val="90000"/>
              </a:lnSpc>
              <a:spcBef>
                <a:spcPct val="0"/>
              </a:spcBef>
              <a:buNone/>
              <a:defRPr sz="2200" b="1" u="none">
                <a:solidFill>
                  <a:srgbClr val="003D6A"/>
                </a:solidFill>
                <a:latin typeface="Barlow Condensed" panose="00000506000000000000" pitchFamily="2" charset="0"/>
                <a:ea typeface="+mj-ea"/>
                <a:cs typeface="Calibri" panose="020F0502020204030204" pitchFamily="34" charset="0"/>
              </a:defRPr>
            </a:lvl1pPr>
          </a:lstStyle>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p:txBody>
      </p:sp>
      <p:sp>
        <p:nvSpPr>
          <p:cNvPr id="5" name="CasellaDiTesto 4">
            <a:extLst>
              <a:ext uri="{FF2B5EF4-FFF2-40B4-BE49-F238E27FC236}">
                <a16:creationId xmlns:a16="http://schemas.microsoft.com/office/drawing/2014/main" id="{12D293C6-0B52-1C1B-59F0-78B1D9806613}"/>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04 - Login 1/3</a:t>
            </a:r>
          </a:p>
        </p:txBody>
      </p:sp>
      <p:sp>
        <p:nvSpPr>
          <p:cNvPr id="8" name="Rettangolo 7">
            <a:extLst>
              <a:ext uri="{FF2B5EF4-FFF2-40B4-BE49-F238E27FC236}">
                <a16:creationId xmlns:a16="http://schemas.microsoft.com/office/drawing/2014/main" id="{B7C36029-2E6F-3BA2-31B8-5DAA580CB1D2}"/>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Accesso e Autenticazione</a:t>
            </a:r>
            <a:endParaRPr lang="en-GB" b="1" dirty="0">
              <a:solidFill>
                <a:srgbClr val="003D6A"/>
              </a:solidFill>
            </a:endParaRPr>
          </a:p>
        </p:txBody>
      </p:sp>
      <p:pic>
        <p:nvPicPr>
          <p:cNvPr id="11" name="Immagine 10">
            <a:extLst>
              <a:ext uri="{FF2B5EF4-FFF2-40B4-BE49-F238E27FC236}">
                <a16:creationId xmlns:a16="http://schemas.microsoft.com/office/drawing/2014/main" id="{153A1B90-6DC1-C3C5-05E6-A65BBC113BF1}"/>
              </a:ext>
            </a:extLst>
          </p:cNvPr>
          <p:cNvPicPr>
            <a:picLocks noChangeAspect="1"/>
          </p:cNvPicPr>
          <p:nvPr/>
        </p:nvPicPr>
        <p:blipFill rotWithShape="1">
          <a:blip r:embed="rId2"/>
          <a:srcRect t="8159" b="5278"/>
          <a:stretch/>
        </p:blipFill>
        <p:spPr>
          <a:xfrm>
            <a:off x="7208158" y="963460"/>
            <a:ext cx="4798836" cy="2336643"/>
          </a:xfrm>
          <a:prstGeom prst="rect">
            <a:avLst/>
          </a:prstGeom>
          <a:ln>
            <a:solidFill>
              <a:srgbClr val="012B51"/>
            </a:solidFill>
          </a:ln>
        </p:spPr>
      </p:pic>
      <p:pic>
        <p:nvPicPr>
          <p:cNvPr id="13" name="Immagine 12">
            <a:extLst>
              <a:ext uri="{FF2B5EF4-FFF2-40B4-BE49-F238E27FC236}">
                <a16:creationId xmlns:a16="http://schemas.microsoft.com/office/drawing/2014/main" id="{22828C38-8F1D-82D5-1EC5-CCF5258DF97A}"/>
              </a:ext>
            </a:extLst>
          </p:cNvPr>
          <p:cNvPicPr>
            <a:picLocks noChangeAspect="1"/>
          </p:cNvPicPr>
          <p:nvPr/>
        </p:nvPicPr>
        <p:blipFill rotWithShape="1">
          <a:blip r:embed="rId3"/>
          <a:srcRect t="8160" b="5555"/>
          <a:stretch/>
        </p:blipFill>
        <p:spPr>
          <a:xfrm>
            <a:off x="5467538" y="2657152"/>
            <a:ext cx="4849091" cy="2353536"/>
          </a:xfrm>
          <a:prstGeom prst="rect">
            <a:avLst/>
          </a:prstGeom>
          <a:ln>
            <a:solidFill>
              <a:srgbClr val="012B51"/>
            </a:solidFill>
          </a:ln>
        </p:spPr>
      </p:pic>
      <p:sp>
        <p:nvSpPr>
          <p:cNvPr id="4" name="Rettangolo 3">
            <a:extLst>
              <a:ext uri="{FF2B5EF4-FFF2-40B4-BE49-F238E27FC236}">
                <a16:creationId xmlns:a16="http://schemas.microsoft.com/office/drawing/2014/main" id="{13616762-A853-7E68-B23B-6454B72EA947}"/>
              </a:ext>
            </a:extLst>
          </p:cNvPr>
          <p:cNvSpPr/>
          <p:nvPr/>
        </p:nvSpPr>
        <p:spPr>
          <a:xfrm>
            <a:off x="419099" y="1426059"/>
            <a:ext cx="4079663" cy="4583242"/>
          </a:xfrm>
          <a:prstGeom prst="rect">
            <a:avLst/>
          </a:prstGeom>
          <a:noFill/>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Di seguito i passaggi per accedere all'applicativo di Malattie Rare.</a:t>
            </a:r>
            <a:br>
              <a:rPr lang="it-IT" sz="1400" dirty="0">
                <a:ea typeface="Times New Roman" panose="02020603050405020304" pitchFamily="18" charset="0"/>
                <a:cs typeface="Calibri" panose="020F0502020204030204" pitchFamily="34" charset="0"/>
              </a:rPr>
            </a:br>
            <a:r>
              <a:rPr lang="it-IT" sz="1400" b="1" dirty="0">
                <a:ea typeface="Times New Roman" panose="02020603050405020304" pitchFamily="18" charset="0"/>
                <a:cs typeface="Calibri" panose="020F0502020204030204" pitchFamily="34" charset="0"/>
              </a:rPr>
              <a:t>Passaggio 1. Accesso all’applicativo</a:t>
            </a:r>
            <a:br>
              <a:rPr lang="it-IT" sz="1400" dirty="0">
                <a:ea typeface="Times New Roman" panose="02020603050405020304" pitchFamily="18" charset="0"/>
                <a:cs typeface="Calibri" panose="020F0502020204030204" pitchFamily="34" charset="0"/>
              </a:rPr>
            </a:br>
            <a:r>
              <a:rPr lang="it-IT" sz="1400" dirty="0">
                <a:ea typeface="Times New Roman" panose="02020603050405020304" pitchFamily="18" charset="0"/>
                <a:cs typeface="Calibri" panose="020F0502020204030204" pitchFamily="34" charset="0"/>
              </a:rPr>
              <a:t>utilizza il seguente link: [Inserire l'indirizzo web qui].</a:t>
            </a:r>
            <a:br>
              <a:rPr lang="it-IT" sz="1400" dirty="0">
                <a:ea typeface="Times New Roman" panose="02020603050405020304" pitchFamily="18" charset="0"/>
                <a:cs typeface="Calibri" panose="020F0502020204030204" pitchFamily="34" charset="0"/>
              </a:rPr>
            </a:br>
            <a:r>
              <a:rPr lang="it-IT" sz="1400" b="1" dirty="0">
                <a:ea typeface="Times New Roman" panose="02020603050405020304" pitchFamily="18" charset="0"/>
                <a:cs typeface="Calibri" panose="020F0502020204030204" pitchFamily="34" charset="0"/>
              </a:rPr>
              <a:t>Passaggio 2. Autenticazione</a:t>
            </a: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utilizza il bottone ‘</a:t>
            </a:r>
            <a:r>
              <a:rPr lang="it-IT" sz="1400" b="1" dirty="0">
                <a:solidFill>
                  <a:srgbClr val="012B51"/>
                </a:solidFill>
                <a:ea typeface="Times New Roman" panose="02020603050405020304" pitchFamily="18" charset="0"/>
                <a:cs typeface="Calibri" panose="020F0502020204030204" pitchFamily="34" charset="0"/>
              </a:rPr>
              <a:t>Login tramite SPID</a:t>
            </a:r>
            <a:r>
              <a:rPr lang="it-IT" sz="1400" dirty="0">
                <a:ea typeface="Times New Roman" panose="02020603050405020304" pitchFamily="18" charset="0"/>
                <a:cs typeface="Calibri" panose="020F0502020204030204" pitchFamily="34" charset="0"/>
              </a:rPr>
              <a:t>’ </a:t>
            </a:r>
            <a:r>
              <a:rPr lang="it-IT" sz="1400" b="1" dirty="0">
                <a:solidFill>
                  <a:srgbClr val="FF0000"/>
                </a:solidFill>
                <a:cs typeface="Calibri" panose="020F0502020204030204" pitchFamily="34" charset="0"/>
              </a:rPr>
              <a:t>(1)</a:t>
            </a:r>
            <a:endParaRPr lang="it-IT" sz="1400" dirty="0">
              <a:ea typeface="Times New Roman" panose="02020603050405020304" pitchFamily="18" charset="0"/>
              <a:cs typeface="Calibri" panose="020F0502020204030204" pitchFamily="34" charset="0"/>
            </a:endParaRP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seleziona l’opzione ’</a:t>
            </a:r>
            <a:r>
              <a:rPr lang="it-IT" sz="1400" b="1" dirty="0">
                <a:solidFill>
                  <a:srgbClr val="012B51"/>
                </a:solidFill>
                <a:ea typeface="Times New Roman" panose="02020603050405020304" pitchFamily="18" charset="0"/>
                <a:cs typeface="Calibri" panose="020F0502020204030204" pitchFamily="34" charset="0"/>
              </a:rPr>
              <a:t>Entra con SPID</a:t>
            </a:r>
            <a:r>
              <a:rPr lang="it-IT" sz="1400" dirty="0">
                <a:ea typeface="Times New Roman" panose="02020603050405020304" pitchFamily="18" charset="0"/>
                <a:cs typeface="Calibri" panose="020F0502020204030204" pitchFamily="34" charset="0"/>
              </a:rPr>
              <a:t>’ </a:t>
            </a:r>
            <a:r>
              <a:rPr lang="it-IT" sz="1400" b="1" dirty="0">
                <a:solidFill>
                  <a:srgbClr val="FF0000"/>
                </a:solidFill>
                <a:cs typeface="Calibri" panose="020F0502020204030204" pitchFamily="34" charset="0"/>
              </a:rPr>
              <a:t>(2)</a:t>
            </a:r>
            <a:endParaRPr lang="it-IT" sz="1400" dirty="0">
              <a:ea typeface="Times New Roman" panose="02020603050405020304" pitchFamily="18" charset="0"/>
              <a:cs typeface="Calibri" panose="020F0502020204030204" pitchFamily="34" charset="0"/>
            </a:endParaRP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scegli il fornitore di identità digitale cliccando sul fornitore desiderato</a:t>
            </a: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inserisci le credenziali SPID (nome utente e password) </a:t>
            </a:r>
            <a:r>
              <a:rPr lang="it-IT" sz="1400" b="1" dirty="0">
                <a:solidFill>
                  <a:srgbClr val="FF0000"/>
                </a:solidFill>
                <a:cs typeface="Calibri" panose="020F0502020204030204" pitchFamily="34" charset="0"/>
              </a:rPr>
              <a:t>(3)</a:t>
            </a:r>
            <a:endParaRPr lang="it-IT" sz="1400" dirty="0">
              <a:ea typeface="Times New Roman" panose="02020603050405020304" pitchFamily="18" charset="0"/>
              <a:cs typeface="Calibri" panose="020F0502020204030204" pitchFamily="34" charset="0"/>
            </a:endParaRP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utilizza il bottone ’</a:t>
            </a:r>
            <a:r>
              <a:rPr lang="it-IT" sz="1400" b="1" dirty="0">
                <a:solidFill>
                  <a:srgbClr val="012B51"/>
                </a:solidFill>
                <a:ea typeface="Times New Roman" panose="02020603050405020304" pitchFamily="18" charset="0"/>
                <a:cs typeface="Calibri" panose="020F0502020204030204" pitchFamily="34" charset="0"/>
              </a:rPr>
              <a:t>Entra con SPID</a:t>
            </a:r>
            <a:r>
              <a:rPr lang="it-IT" sz="1400" dirty="0">
                <a:ea typeface="Times New Roman" panose="02020603050405020304" pitchFamily="18" charset="0"/>
                <a:cs typeface="Calibri" panose="020F0502020204030204" pitchFamily="34" charset="0"/>
              </a:rPr>
              <a:t>’ </a:t>
            </a:r>
            <a:r>
              <a:rPr lang="it-IT" sz="1400" b="1" dirty="0">
                <a:solidFill>
                  <a:srgbClr val="FF0000"/>
                </a:solidFill>
                <a:cs typeface="Calibri" panose="020F0502020204030204" pitchFamily="34" charset="0"/>
              </a:rPr>
              <a:t>(4)</a:t>
            </a:r>
            <a:endParaRPr lang="it-IT" sz="1400" dirty="0">
              <a:ea typeface="Times New Roman" panose="02020603050405020304" pitchFamily="18" charset="0"/>
              <a:cs typeface="Calibri" panose="020F0502020204030204" pitchFamily="34" charset="0"/>
            </a:endParaRP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conferma i dati inseriti cliccando sul pulsante </a:t>
            </a:r>
            <a:r>
              <a:rPr lang="it-IT" sz="1400" b="1" dirty="0">
                <a:ea typeface="Times New Roman" panose="02020603050405020304" pitchFamily="18" charset="0"/>
                <a:cs typeface="Calibri" panose="020F0502020204030204" pitchFamily="34" charset="0"/>
              </a:rPr>
              <a:t>‘</a:t>
            </a:r>
            <a:r>
              <a:rPr lang="it-IT" sz="1400" b="1" dirty="0">
                <a:solidFill>
                  <a:srgbClr val="012B51"/>
                </a:solidFill>
                <a:ea typeface="Times New Roman" panose="02020603050405020304" pitchFamily="18" charset="0"/>
                <a:cs typeface="Calibri" panose="020F0502020204030204" pitchFamily="34" charset="0"/>
              </a:rPr>
              <a:t>Conferma’</a:t>
            </a:r>
            <a:r>
              <a:rPr lang="it-IT" sz="1400" dirty="0">
                <a:ea typeface="Times New Roman" panose="02020603050405020304" pitchFamily="18" charset="0"/>
                <a:cs typeface="Calibri" panose="020F0502020204030204" pitchFamily="34" charset="0"/>
              </a:rPr>
              <a:t> nella schermata di riepilogo</a:t>
            </a:r>
          </a:p>
        </p:txBody>
      </p:sp>
      <p:pic>
        <p:nvPicPr>
          <p:cNvPr id="15" name="Immagine 14">
            <a:extLst>
              <a:ext uri="{FF2B5EF4-FFF2-40B4-BE49-F238E27FC236}">
                <a16:creationId xmlns:a16="http://schemas.microsoft.com/office/drawing/2014/main" id="{47F2CA1C-3803-06D8-15C6-27A0E7469E68}"/>
              </a:ext>
            </a:extLst>
          </p:cNvPr>
          <p:cNvPicPr>
            <a:picLocks noChangeAspect="1"/>
          </p:cNvPicPr>
          <p:nvPr/>
        </p:nvPicPr>
        <p:blipFill>
          <a:blip r:embed="rId4"/>
          <a:stretch>
            <a:fillRect/>
          </a:stretch>
        </p:blipFill>
        <p:spPr>
          <a:xfrm>
            <a:off x="4272662" y="4329257"/>
            <a:ext cx="4777844" cy="2344133"/>
          </a:xfrm>
          <a:prstGeom prst="rect">
            <a:avLst/>
          </a:prstGeom>
          <a:ln>
            <a:solidFill>
              <a:srgbClr val="012B51"/>
            </a:solidFill>
          </a:ln>
        </p:spPr>
      </p:pic>
      <p:sp>
        <p:nvSpPr>
          <p:cNvPr id="2" name="Ovale 1">
            <a:extLst>
              <a:ext uri="{FF2B5EF4-FFF2-40B4-BE49-F238E27FC236}">
                <a16:creationId xmlns:a16="http://schemas.microsoft.com/office/drawing/2014/main" id="{B877A836-6BBA-8B11-6AB7-A6E22900098E}"/>
              </a:ext>
            </a:extLst>
          </p:cNvPr>
          <p:cNvSpPr/>
          <p:nvPr/>
        </p:nvSpPr>
        <p:spPr>
          <a:xfrm>
            <a:off x="10021354" y="2093681"/>
            <a:ext cx="295275" cy="291418"/>
          </a:xfrm>
          <a:prstGeom prst="ellipse">
            <a:avLst/>
          </a:prstGeom>
          <a:solidFill>
            <a:srgbClr val="FF0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sp>
        <p:nvSpPr>
          <p:cNvPr id="6" name="Ovale 5">
            <a:extLst>
              <a:ext uri="{FF2B5EF4-FFF2-40B4-BE49-F238E27FC236}">
                <a16:creationId xmlns:a16="http://schemas.microsoft.com/office/drawing/2014/main" id="{6EE9F1EB-9180-0562-9606-F93C6167BDA8}"/>
              </a:ext>
            </a:extLst>
          </p:cNvPr>
          <p:cNvSpPr/>
          <p:nvPr/>
        </p:nvSpPr>
        <p:spPr>
          <a:xfrm>
            <a:off x="8202079" y="3849194"/>
            <a:ext cx="295275" cy="291418"/>
          </a:xfrm>
          <a:prstGeom prst="ellipse">
            <a:avLst/>
          </a:prstGeom>
          <a:solidFill>
            <a:srgbClr val="FF0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sp>
        <p:nvSpPr>
          <p:cNvPr id="7" name="Ovale 6">
            <a:extLst>
              <a:ext uri="{FF2B5EF4-FFF2-40B4-BE49-F238E27FC236}">
                <a16:creationId xmlns:a16="http://schemas.microsoft.com/office/drawing/2014/main" id="{3DB9E6BB-E977-89AA-9217-549E355B9B64}"/>
              </a:ext>
            </a:extLst>
          </p:cNvPr>
          <p:cNvSpPr/>
          <p:nvPr/>
        </p:nvSpPr>
        <p:spPr>
          <a:xfrm>
            <a:off x="7151008" y="5650869"/>
            <a:ext cx="295275" cy="291418"/>
          </a:xfrm>
          <a:prstGeom prst="ellipse">
            <a:avLst/>
          </a:prstGeom>
          <a:solidFill>
            <a:srgbClr val="FF0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4</a:t>
            </a:r>
            <a:endParaRPr lang="it-IT" sz="1400" b="1" dirty="0">
              <a:solidFill>
                <a:schemeClr val="bg1"/>
              </a:solidFill>
            </a:endParaRPr>
          </a:p>
        </p:txBody>
      </p:sp>
      <p:sp>
        <p:nvSpPr>
          <p:cNvPr id="9" name="Ovale 8">
            <a:extLst>
              <a:ext uri="{FF2B5EF4-FFF2-40B4-BE49-F238E27FC236}">
                <a16:creationId xmlns:a16="http://schemas.microsoft.com/office/drawing/2014/main" id="{E8D90792-7F20-3400-6622-467F1C3145A4}"/>
              </a:ext>
            </a:extLst>
          </p:cNvPr>
          <p:cNvSpPr/>
          <p:nvPr/>
        </p:nvSpPr>
        <p:spPr>
          <a:xfrm>
            <a:off x="5788933" y="4836586"/>
            <a:ext cx="295275" cy="291418"/>
          </a:xfrm>
          <a:prstGeom prst="ellipse">
            <a:avLst/>
          </a:prstGeom>
          <a:solidFill>
            <a:srgbClr val="FF0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3</a:t>
            </a:r>
            <a:endParaRPr lang="it-IT" sz="1400" b="1" dirty="0">
              <a:solidFill>
                <a:schemeClr val="bg1"/>
              </a:solidFill>
            </a:endParaRPr>
          </a:p>
        </p:txBody>
      </p:sp>
    </p:spTree>
    <p:extLst>
      <p:ext uri="{BB962C8B-B14F-4D97-AF65-F5344CB8AC3E}">
        <p14:creationId xmlns:p14="http://schemas.microsoft.com/office/powerpoint/2010/main" val="27259143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2F921454-1ACE-4CE0-BF6B-8F1AA90EDE52}"/>
              </a:ext>
            </a:extLst>
          </p:cNvPr>
          <p:cNvSpPr txBox="1">
            <a:spLocks/>
          </p:cNvSpPr>
          <p:nvPr/>
        </p:nvSpPr>
        <p:spPr>
          <a:xfrm>
            <a:off x="569842" y="815009"/>
            <a:ext cx="10356576" cy="5483453"/>
          </a:xfrm>
          <a:prstGeom prst="rect">
            <a:avLst/>
          </a:prstGeom>
        </p:spPr>
        <p:txBody>
          <a:bodyPr vert="horz" lIns="91440" tIns="45720" rIns="91440" bIns="45720" rtlCol="0" anchor="b">
            <a:noAutofit/>
          </a:bodyPr>
          <a:lstStyle>
            <a:lvl1pPr>
              <a:lnSpc>
                <a:spcPct val="90000"/>
              </a:lnSpc>
              <a:spcBef>
                <a:spcPct val="0"/>
              </a:spcBef>
              <a:buNone/>
              <a:defRPr sz="2200" b="1" u="none">
                <a:solidFill>
                  <a:srgbClr val="003D6A"/>
                </a:solidFill>
                <a:latin typeface="Barlow Condensed" panose="00000506000000000000" pitchFamily="2" charset="0"/>
                <a:ea typeface="+mj-ea"/>
                <a:cs typeface="Calibri" panose="020F0502020204030204" pitchFamily="34" charset="0"/>
              </a:defRPr>
            </a:lvl1pPr>
          </a:lstStyle>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p:txBody>
      </p:sp>
      <p:sp>
        <p:nvSpPr>
          <p:cNvPr id="5" name="CasellaDiTesto 4">
            <a:extLst>
              <a:ext uri="{FF2B5EF4-FFF2-40B4-BE49-F238E27FC236}">
                <a16:creationId xmlns:a16="http://schemas.microsoft.com/office/drawing/2014/main" id="{12D293C6-0B52-1C1B-59F0-78B1D9806613}"/>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04 - Login 2/3</a:t>
            </a:r>
          </a:p>
        </p:txBody>
      </p:sp>
      <p:sp>
        <p:nvSpPr>
          <p:cNvPr id="8" name="Rettangolo 7">
            <a:extLst>
              <a:ext uri="{FF2B5EF4-FFF2-40B4-BE49-F238E27FC236}">
                <a16:creationId xmlns:a16="http://schemas.microsoft.com/office/drawing/2014/main" id="{B7C36029-2E6F-3BA2-31B8-5DAA580CB1D2}"/>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Scelta del Ruolo e Home Page</a:t>
            </a:r>
            <a:endParaRPr lang="en-GB" b="1" dirty="0">
              <a:solidFill>
                <a:srgbClr val="003D6A"/>
              </a:solidFill>
            </a:endParaRPr>
          </a:p>
        </p:txBody>
      </p:sp>
      <p:sp>
        <p:nvSpPr>
          <p:cNvPr id="4" name="Rettangolo 3">
            <a:extLst>
              <a:ext uri="{FF2B5EF4-FFF2-40B4-BE49-F238E27FC236}">
                <a16:creationId xmlns:a16="http://schemas.microsoft.com/office/drawing/2014/main" id="{13616762-A853-7E68-B23B-6454B72EA947}"/>
              </a:ext>
            </a:extLst>
          </p:cNvPr>
          <p:cNvSpPr/>
          <p:nvPr/>
        </p:nvSpPr>
        <p:spPr>
          <a:xfrm>
            <a:off x="419099" y="1426059"/>
            <a:ext cx="4079663" cy="1997919"/>
          </a:xfrm>
          <a:prstGeom prst="rect">
            <a:avLst/>
          </a:prstGeom>
          <a:noFill/>
          <a:ln w="28575">
            <a:solidFill>
              <a:srgbClr val="003D6A"/>
            </a:solidFill>
          </a:ln>
        </p:spPr>
        <p:txBody>
          <a:bodyPr wrap="square" lIns="91440" tIns="45720" rIns="91440" bIns="45720" anchor="t">
            <a:spAutoFit/>
          </a:bodyPr>
          <a:lstStyle/>
          <a:p>
            <a:pPr>
              <a:lnSpc>
                <a:spcPct val="150000"/>
              </a:lnSpc>
            </a:pPr>
            <a:r>
              <a:rPr lang="it-IT" sz="1400" b="1" dirty="0">
                <a:ea typeface="Times New Roman" panose="02020603050405020304" pitchFamily="18" charset="0"/>
                <a:cs typeface="Calibri" panose="020F0502020204030204" pitchFamily="34" charset="0"/>
              </a:rPr>
              <a:t>Passaggio 3. Selezione del Ruolo </a:t>
            </a:r>
            <a:r>
              <a:rPr lang="it-IT" sz="1400" b="1" dirty="0">
                <a:solidFill>
                  <a:srgbClr val="00B050"/>
                </a:solidFill>
                <a:cs typeface="Calibri" panose="020F0502020204030204" pitchFamily="34" charset="0"/>
              </a:rPr>
              <a:t>(1)</a:t>
            </a:r>
            <a:br>
              <a:rPr lang="it-IT" sz="1400" dirty="0">
                <a:ea typeface="Times New Roman" panose="02020603050405020304" pitchFamily="18" charset="0"/>
                <a:cs typeface="Calibri" panose="020F0502020204030204" pitchFamily="34" charset="0"/>
              </a:rPr>
            </a:br>
            <a:r>
              <a:rPr lang="it-IT" sz="1400" dirty="0">
                <a:ea typeface="Times New Roman" panose="02020603050405020304" pitchFamily="18" charset="0"/>
                <a:cs typeface="Calibri" panose="020F0502020204030204" pitchFamily="34" charset="0"/>
              </a:rPr>
              <a:t>Dopo l’autenticazione si sceglie il ruolo utile associato alla struttura corrispondente.</a:t>
            </a:r>
          </a:p>
          <a:p>
            <a:pPr>
              <a:lnSpc>
                <a:spcPct val="150000"/>
              </a:lnSpc>
            </a:pPr>
            <a:r>
              <a:rPr lang="it-IT" sz="1400" b="1" dirty="0" err="1">
                <a:cs typeface="Calibri" panose="020F0502020204030204" pitchFamily="34" charset="0"/>
              </a:rPr>
              <a:t>Sidebar</a:t>
            </a:r>
            <a:r>
              <a:rPr lang="it-IT" sz="1400" b="1" dirty="0">
                <a:cs typeface="Calibri" panose="020F0502020204030204" pitchFamily="34" charset="0"/>
              </a:rPr>
              <a:t> e Funzionalità </a:t>
            </a:r>
            <a:r>
              <a:rPr lang="it-IT" sz="1400" b="1" dirty="0">
                <a:solidFill>
                  <a:srgbClr val="00B050"/>
                </a:solidFill>
                <a:cs typeface="Calibri" panose="020F0502020204030204" pitchFamily="34" charset="0"/>
              </a:rPr>
              <a:t>(2)</a:t>
            </a:r>
            <a:endParaRPr lang="it-IT" sz="1400" b="1" dirty="0">
              <a:cs typeface="Calibri" panose="020F0502020204030204" pitchFamily="34" charset="0"/>
            </a:endParaRPr>
          </a:p>
          <a:p>
            <a:pPr>
              <a:lnSpc>
                <a:spcPct val="150000"/>
              </a:lnSpc>
            </a:pPr>
            <a:r>
              <a:rPr lang="it-IT" sz="1400" dirty="0">
                <a:cs typeface="Calibri" panose="020F0502020204030204" pitchFamily="34" charset="0"/>
              </a:rPr>
              <a:t>Scegli tra le varie funzionalità che ritrovi sulla </a:t>
            </a:r>
            <a:r>
              <a:rPr lang="it-IT" sz="1400" dirty="0" err="1">
                <a:cs typeface="Calibri" panose="020F0502020204030204" pitchFamily="34" charset="0"/>
              </a:rPr>
              <a:t>sidebar</a:t>
            </a:r>
            <a:r>
              <a:rPr lang="it-IT" sz="1400" dirty="0">
                <a:cs typeface="Calibri" panose="020F0502020204030204" pitchFamily="34" charset="0"/>
              </a:rPr>
              <a:t> laterale</a:t>
            </a:r>
          </a:p>
        </p:txBody>
      </p:sp>
      <p:pic>
        <p:nvPicPr>
          <p:cNvPr id="6" name="Immagine 5">
            <a:extLst>
              <a:ext uri="{FF2B5EF4-FFF2-40B4-BE49-F238E27FC236}">
                <a16:creationId xmlns:a16="http://schemas.microsoft.com/office/drawing/2014/main" id="{9F95A235-29BC-DE3B-CDA8-EDEC808FE47B}"/>
              </a:ext>
            </a:extLst>
          </p:cNvPr>
          <p:cNvPicPr>
            <a:picLocks noChangeAspect="1"/>
          </p:cNvPicPr>
          <p:nvPr/>
        </p:nvPicPr>
        <p:blipFill>
          <a:blip r:embed="rId2"/>
          <a:stretch>
            <a:fillRect/>
          </a:stretch>
        </p:blipFill>
        <p:spPr>
          <a:xfrm>
            <a:off x="5690281" y="914400"/>
            <a:ext cx="6406470" cy="3114674"/>
          </a:xfrm>
          <a:prstGeom prst="rect">
            <a:avLst/>
          </a:prstGeom>
          <a:ln w="9525">
            <a:solidFill>
              <a:srgbClr val="012B51"/>
            </a:solidFill>
          </a:ln>
        </p:spPr>
      </p:pic>
      <p:pic>
        <p:nvPicPr>
          <p:cNvPr id="11" name="Immagine 10">
            <a:extLst>
              <a:ext uri="{FF2B5EF4-FFF2-40B4-BE49-F238E27FC236}">
                <a16:creationId xmlns:a16="http://schemas.microsoft.com/office/drawing/2014/main" id="{E30CEDD4-F78D-ACB4-CDF0-A395FD69A573}"/>
              </a:ext>
            </a:extLst>
          </p:cNvPr>
          <p:cNvPicPr>
            <a:picLocks noChangeAspect="1"/>
          </p:cNvPicPr>
          <p:nvPr/>
        </p:nvPicPr>
        <p:blipFill rotWithShape="1">
          <a:blip r:embed="rId3">
            <a:extLst>
              <a:ext uri="{28A0092B-C50C-407E-A947-70E740481C1C}">
                <a14:useLocalDpi xmlns:a14="http://schemas.microsoft.com/office/drawing/2010/main" val="0"/>
              </a:ext>
            </a:extLst>
          </a:blip>
          <a:srcRect l="781" t="7663" b="5695"/>
          <a:stretch/>
        </p:blipFill>
        <p:spPr>
          <a:xfrm>
            <a:off x="4601880" y="3419176"/>
            <a:ext cx="6524022" cy="3204610"/>
          </a:xfrm>
          <a:prstGeom prst="rect">
            <a:avLst/>
          </a:prstGeom>
          <a:ln>
            <a:solidFill>
              <a:srgbClr val="012B51"/>
            </a:solidFill>
          </a:ln>
        </p:spPr>
      </p:pic>
      <p:sp>
        <p:nvSpPr>
          <p:cNvPr id="25" name="Ovale 24">
            <a:extLst>
              <a:ext uri="{FF2B5EF4-FFF2-40B4-BE49-F238E27FC236}">
                <a16:creationId xmlns:a16="http://schemas.microsoft.com/office/drawing/2014/main" id="{FE27634B-CCF3-93C1-F456-36DF01DF1DEB}"/>
              </a:ext>
            </a:extLst>
          </p:cNvPr>
          <p:cNvSpPr/>
          <p:nvPr/>
        </p:nvSpPr>
        <p:spPr>
          <a:xfrm>
            <a:off x="4995795" y="4804843"/>
            <a:ext cx="295275" cy="291418"/>
          </a:xfrm>
          <a:prstGeom prst="ellipse">
            <a:avLst/>
          </a:prstGeom>
          <a:solidFill>
            <a:srgbClr val="00B05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sp>
        <p:nvSpPr>
          <p:cNvPr id="26" name="Ovale 25">
            <a:extLst>
              <a:ext uri="{FF2B5EF4-FFF2-40B4-BE49-F238E27FC236}">
                <a16:creationId xmlns:a16="http://schemas.microsoft.com/office/drawing/2014/main" id="{F3FC02AD-9C2B-27D3-8C78-B3094CCC7DE9}"/>
              </a:ext>
            </a:extLst>
          </p:cNvPr>
          <p:cNvSpPr/>
          <p:nvPr/>
        </p:nvSpPr>
        <p:spPr>
          <a:xfrm>
            <a:off x="9416060" y="1229470"/>
            <a:ext cx="295275" cy="291418"/>
          </a:xfrm>
          <a:prstGeom prst="ellipse">
            <a:avLst/>
          </a:prstGeom>
          <a:solidFill>
            <a:srgbClr val="00B05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spTree>
    <p:extLst>
      <p:ext uri="{BB962C8B-B14F-4D97-AF65-F5344CB8AC3E}">
        <p14:creationId xmlns:p14="http://schemas.microsoft.com/office/powerpoint/2010/main" val="34141676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2F921454-1ACE-4CE0-BF6B-8F1AA90EDE52}"/>
              </a:ext>
            </a:extLst>
          </p:cNvPr>
          <p:cNvSpPr txBox="1">
            <a:spLocks/>
          </p:cNvSpPr>
          <p:nvPr/>
        </p:nvSpPr>
        <p:spPr>
          <a:xfrm>
            <a:off x="569842" y="815009"/>
            <a:ext cx="10356576" cy="5483453"/>
          </a:xfrm>
          <a:prstGeom prst="rect">
            <a:avLst/>
          </a:prstGeom>
        </p:spPr>
        <p:txBody>
          <a:bodyPr vert="horz" lIns="91440" tIns="45720" rIns="91440" bIns="45720" rtlCol="0" anchor="b">
            <a:noAutofit/>
          </a:bodyPr>
          <a:lstStyle>
            <a:lvl1pPr>
              <a:lnSpc>
                <a:spcPct val="90000"/>
              </a:lnSpc>
              <a:spcBef>
                <a:spcPct val="0"/>
              </a:spcBef>
              <a:buNone/>
              <a:defRPr sz="2200" b="1" u="none">
                <a:solidFill>
                  <a:srgbClr val="003D6A"/>
                </a:solidFill>
                <a:latin typeface="Barlow Condensed" panose="00000506000000000000" pitchFamily="2" charset="0"/>
                <a:ea typeface="+mj-ea"/>
                <a:cs typeface="Calibri" panose="020F0502020204030204" pitchFamily="34" charset="0"/>
              </a:defRPr>
            </a:lvl1pPr>
          </a:lstStyle>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p:txBody>
      </p:sp>
      <p:sp>
        <p:nvSpPr>
          <p:cNvPr id="5" name="CasellaDiTesto 4">
            <a:extLst>
              <a:ext uri="{FF2B5EF4-FFF2-40B4-BE49-F238E27FC236}">
                <a16:creationId xmlns:a16="http://schemas.microsoft.com/office/drawing/2014/main" id="{12D293C6-0B52-1C1B-59F0-78B1D9806613}"/>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04 - Login 3/3</a:t>
            </a:r>
          </a:p>
        </p:txBody>
      </p:sp>
      <p:sp>
        <p:nvSpPr>
          <p:cNvPr id="8" name="Rettangolo 7">
            <a:extLst>
              <a:ext uri="{FF2B5EF4-FFF2-40B4-BE49-F238E27FC236}">
                <a16:creationId xmlns:a16="http://schemas.microsoft.com/office/drawing/2014/main" id="{B7C36029-2E6F-3BA2-31B8-5DAA580CB1D2}"/>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Home Page</a:t>
            </a:r>
            <a:endParaRPr lang="en-GB" b="1" dirty="0">
              <a:solidFill>
                <a:srgbClr val="003D6A"/>
              </a:solidFill>
            </a:endParaRPr>
          </a:p>
        </p:txBody>
      </p:sp>
      <p:pic>
        <p:nvPicPr>
          <p:cNvPr id="6" name="Immagine 5">
            <a:extLst>
              <a:ext uri="{FF2B5EF4-FFF2-40B4-BE49-F238E27FC236}">
                <a16:creationId xmlns:a16="http://schemas.microsoft.com/office/drawing/2014/main" id="{9F95A235-29BC-DE3B-CDA8-EDEC808FE47B}"/>
              </a:ext>
            </a:extLst>
          </p:cNvPr>
          <p:cNvPicPr>
            <a:picLocks noChangeAspect="1"/>
          </p:cNvPicPr>
          <p:nvPr/>
        </p:nvPicPr>
        <p:blipFill>
          <a:blip r:embed="rId2"/>
          <a:stretch>
            <a:fillRect/>
          </a:stretch>
        </p:blipFill>
        <p:spPr>
          <a:xfrm>
            <a:off x="5690281" y="914400"/>
            <a:ext cx="6406470" cy="3114674"/>
          </a:xfrm>
          <a:prstGeom prst="rect">
            <a:avLst/>
          </a:prstGeom>
          <a:ln w="9525">
            <a:solidFill>
              <a:srgbClr val="012B51"/>
            </a:solidFill>
          </a:ln>
        </p:spPr>
      </p:pic>
      <p:sp>
        <p:nvSpPr>
          <p:cNvPr id="2" name="Rettangolo 1">
            <a:extLst>
              <a:ext uri="{FF2B5EF4-FFF2-40B4-BE49-F238E27FC236}">
                <a16:creationId xmlns:a16="http://schemas.microsoft.com/office/drawing/2014/main" id="{4FB25989-3917-E864-FC89-56088972BC16}"/>
              </a:ext>
            </a:extLst>
          </p:cNvPr>
          <p:cNvSpPr/>
          <p:nvPr/>
        </p:nvSpPr>
        <p:spPr>
          <a:xfrm>
            <a:off x="419099" y="1426059"/>
            <a:ext cx="4079663" cy="4906408"/>
          </a:xfrm>
          <a:prstGeom prst="rect">
            <a:avLst/>
          </a:prstGeom>
          <a:noFill/>
          <a:ln w="28575">
            <a:solidFill>
              <a:srgbClr val="003D6A"/>
            </a:solidFill>
          </a:ln>
        </p:spPr>
        <p:txBody>
          <a:bodyPr wrap="square" lIns="91440" tIns="45720" rIns="91440" bIns="45720" anchor="t">
            <a:spAutoFit/>
          </a:bodyPr>
          <a:lstStyle/>
          <a:p>
            <a:pPr>
              <a:lnSpc>
                <a:spcPct val="150000"/>
              </a:lnSpc>
            </a:pPr>
            <a:r>
              <a:rPr lang="it-IT" sz="1400" b="1" i="0" dirty="0">
                <a:solidFill>
                  <a:srgbClr val="0D0D0D"/>
                </a:solidFill>
                <a:effectLst/>
                <a:highlight>
                  <a:srgbClr val="FFFFFF"/>
                </a:highlight>
                <a:latin typeface="Söhne"/>
              </a:rPr>
              <a:t>Header </a:t>
            </a:r>
            <a:r>
              <a:rPr lang="it-IT" sz="1400" b="1" dirty="0">
                <a:solidFill>
                  <a:srgbClr val="00B050"/>
                </a:solidFill>
                <a:cs typeface="Calibri" panose="020F0502020204030204" pitchFamily="34" charset="0"/>
              </a:rPr>
              <a:t>(3)</a:t>
            </a:r>
            <a:endParaRPr lang="it-IT" sz="1400" b="1" dirty="0">
              <a:solidFill>
                <a:srgbClr val="0D0D0D"/>
              </a:solidFill>
              <a:highlight>
                <a:srgbClr val="FFFFFF"/>
              </a:highlight>
              <a:latin typeface="Söhne"/>
            </a:endParaRPr>
          </a:p>
          <a:p>
            <a:pPr>
              <a:lnSpc>
                <a:spcPct val="150000"/>
              </a:lnSpc>
            </a:pPr>
            <a:r>
              <a:rPr lang="it-IT" sz="1400" dirty="0">
                <a:cs typeface="Calibri" panose="020F0502020204030204" pitchFamily="34" charset="0"/>
              </a:rPr>
              <a:t>Nell'</a:t>
            </a:r>
            <a:r>
              <a:rPr lang="it-IT" sz="1400" dirty="0" err="1">
                <a:cs typeface="Calibri" panose="020F0502020204030204" pitchFamily="34" charset="0"/>
              </a:rPr>
              <a:t>header</a:t>
            </a:r>
            <a:r>
              <a:rPr lang="it-IT" sz="1400" dirty="0">
                <a:cs typeface="Calibri" panose="020F0502020204030204" pitchFamily="34" charset="0"/>
              </a:rPr>
              <a:t> si trova il blocco di autenticazione e altre opzioni utili, tra cui:</a:t>
            </a:r>
          </a:p>
          <a:p>
            <a:pPr>
              <a:lnSpc>
                <a:spcPct val="150000"/>
              </a:lnSpc>
            </a:pPr>
            <a:r>
              <a:rPr lang="it-IT" sz="1400" b="1" dirty="0">
                <a:solidFill>
                  <a:srgbClr val="012B51"/>
                </a:solidFill>
                <a:cs typeface="Calibri" panose="020F0502020204030204" pitchFamily="34" charset="0"/>
              </a:rPr>
              <a:t>Cambia Ruolo</a:t>
            </a:r>
            <a:r>
              <a:rPr lang="it-IT" sz="1400" dirty="0">
                <a:cs typeface="Calibri" panose="020F0502020204030204" pitchFamily="34" charset="0"/>
              </a:rPr>
              <a:t>: utile per selezionare un altro ruolo disponibile senza effettuare nuovamente il login.</a:t>
            </a:r>
          </a:p>
          <a:p>
            <a:pPr>
              <a:lnSpc>
                <a:spcPct val="150000"/>
              </a:lnSpc>
            </a:pPr>
            <a:r>
              <a:rPr lang="it-IT" sz="1400" b="1" dirty="0">
                <a:solidFill>
                  <a:srgbClr val="012B51"/>
                </a:solidFill>
                <a:cs typeface="Calibri" panose="020F0502020204030204" pitchFamily="34" charset="0"/>
              </a:rPr>
              <a:t>Impostazione Applicativo</a:t>
            </a:r>
            <a:r>
              <a:rPr lang="it-IT" sz="1400" dirty="0">
                <a:cs typeface="Calibri" panose="020F0502020204030204" pitchFamily="34" charset="0"/>
              </a:rPr>
              <a:t>: utile per cambiare la modalità di visualizzazione oppure per settare il tempo di visualizzazione dei toast (</a:t>
            </a:r>
            <a:r>
              <a:rPr lang="it-IT" sz="1400" dirty="0"/>
              <a:t>notifiche temporanea che appaiono sullo schermo).</a:t>
            </a:r>
            <a:br>
              <a:rPr lang="it-IT" sz="1400" dirty="0">
                <a:cs typeface="Calibri" panose="020F0502020204030204" pitchFamily="34" charset="0"/>
              </a:rPr>
            </a:br>
            <a:r>
              <a:rPr lang="it-IT" sz="1400" b="1" dirty="0">
                <a:solidFill>
                  <a:srgbClr val="012B51"/>
                </a:solidFill>
                <a:cs typeface="Calibri" panose="020F0502020204030204" pitchFamily="34" charset="0"/>
              </a:rPr>
              <a:t>Logout</a:t>
            </a:r>
            <a:r>
              <a:rPr lang="it-IT" sz="1400" dirty="0">
                <a:cs typeface="Calibri" panose="020F0502020204030204" pitchFamily="34" charset="0"/>
              </a:rPr>
              <a:t>: utile per disconnettersi dall'applicativo di Malattie Rare.</a:t>
            </a:r>
          </a:p>
          <a:p>
            <a:pPr>
              <a:lnSpc>
                <a:spcPct val="150000"/>
              </a:lnSpc>
            </a:pPr>
            <a:r>
              <a:rPr lang="it-IT" sz="1400" b="1" dirty="0" err="1">
                <a:ea typeface="Times New Roman" panose="02020603050405020304" pitchFamily="18" charset="0"/>
                <a:cs typeface="Calibri" panose="020F0502020204030204" pitchFamily="34" charset="0"/>
              </a:rPr>
              <a:t>Footer</a:t>
            </a:r>
            <a:r>
              <a:rPr lang="it-IT" sz="1400" b="1" dirty="0">
                <a:ea typeface="Times New Roman" panose="02020603050405020304" pitchFamily="18" charset="0"/>
                <a:cs typeface="Calibri" panose="020F0502020204030204" pitchFamily="34" charset="0"/>
              </a:rPr>
              <a:t> </a:t>
            </a:r>
            <a:r>
              <a:rPr lang="it-IT" sz="1400" b="1" dirty="0">
                <a:solidFill>
                  <a:srgbClr val="00B050"/>
                </a:solidFill>
                <a:cs typeface="Calibri" panose="020F0502020204030204" pitchFamily="34" charset="0"/>
              </a:rPr>
              <a:t>(4)</a:t>
            </a:r>
            <a:endParaRPr lang="it-IT" sz="1400" b="1" dirty="0">
              <a:solidFill>
                <a:srgbClr val="0D0D0D"/>
              </a:solidFill>
              <a:highlight>
                <a:srgbClr val="FFFFFF"/>
              </a:highlight>
              <a:latin typeface="Söhne"/>
            </a:endParaRPr>
          </a:p>
          <a:p>
            <a:pPr>
              <a:lnSpc>
                <a:spcPct val="150000"/>
              </a:lnSpc>
            </a:pPr>
            <a:r>
              <a:rPr lang="it-IT" sz="1400" dirty="0">
                <a:cs typeface="Calibri" panose="020F0502020204030204" pitchFamily="34" charset="0"/>
              </a:rPr>
              <a:t>Nella sezione inferiore della pagina, i collegamenti alla Privacy Policy e al Supporto Tecnico</a:t>
            </a:r>
            <a:br>
              <a:rPr lang="it-IT" sz="1400" dirty="0">
                <a:cs typeface="Calibri" panose="020F0502020204030204" pitchFamily="34" charset="0"/>
              </a:rPr>
            </a:br>
            <a:endParaRPr lang="it-IT" sz="1400" dirty="0">
              <a:cs typeface="Calibri" panose="020F0502020204030204" pitchFamily="34" charset="0"/>
            </a:endParaRPr>
          </a:p>
        </p:txBody>
      </p:sp>
      <p:pic>
        <p:nvPicPr>
          <p:cNvPr id="13" name="Immagine 12">
            <a:extLst>
              <a:ext uri="{FF2B5EF4-FFF2-40B4-BE49-F238E27FC236}">
                <a16:creationId xmlns:a16="http://schemas.microsoft.com/office/drawing/2014/main" id="{93DF3D6A-94C7-346A-EF1F-27F887791B0B}"/>
              </a:ext>
            </a:extLst>
          </p:cNvPr>
          <p:cNvPicPr>
            <a:picLocks noChangeAspect="1"/>
          </p:cNvPicPr>
          <p:nvPr/>
        </p:nvPicPr>
        <p:blipFill>
          <a:blip r:embed="rId3"/>
          <a:stretch>
            <a:fillRect/>
          </a:stretch>
        </p:blipFill>
        <p:spPr>
          <a:xfrm>
            <a:off x="4682690" y="3436135"/>
            <a:ext cx="6742348" cy="3284733"/>
          </a:xfrm>
          <a:prstGeom prst="rect">
            <a:avLst/>
          </a:prstGeom>
        </p:spPr>
      </p:pic>
      <p:sp>
        <p:nvSpPr>
          <p:cNvPr id="7" name="Ovale 6">
            <a:extLst>
              <a:ext uri="{FF2B5EF4-FFF2-40B4-BE49-F238E27FC236}">
                <a16:creationId xmlns:a16="http://schemas.microsoft.com/office/drawing/2014/main" id="{14C29EC0-E421-43ED-9F0E-6DD4B31929A7}"/>
              </a:ext>
            </a:extLst>
          </p:cNvPr>
          <p:cNvSpPr/>
          <p:nvPr/>
        </p:nvSpPr>
        <p:spPr>
          <a:xfrm>
            <a:off x="10797481" y="4112002"/>
            <a:ext cx="295275" cy="291418"/>
          </a:xfrm>
          <a:prstGeom prst="ellipse">
            <a:avLst/>
          </a:prstGeom>
          <a:solidFill>
            <a:srgbClr val="00B05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3</a:t>
            </a:r>
            <a:endParaRPr lang="it-IT" sz="1400" b="1" dirty="0">
              <a:solidFill>
                <a:schemeClr val="bg1"/>
              </a:solidFill>
            </a:endParaRPr>
          </a:p>
        </p:txBody>
      </p:sp>
      <p:sp>
        <p:nvSpPr>
          <p:cNvPr id="9" name="Ovale 8">
            <a:extLst>
              <a:ext uri="{FF2B5EF4-FFF2-40B4-BE49-F238E27FC236}">
                <a16:creationId xmlns:a16="http://schemas.microsoft.com/office/drawing/2014/main" id="{E6F9AC8F-65AF-0B2E-256E-0C083502A01A}"/>
              </a:ext>
            </a:extLst>
          </p:cNvPr>
          <p:cNvSpPr/>
          <p:nvPr/>
        </p:nvSpPr>
        <p:spPr>
          <a:xfrm>
            <a:off x="10339985" y="6218247"/>
            <a:ext cx="295275" cy="291418"/>
          </a:xfrm>
          <a:prstGeom prst="ellipse">
            <a:avLst/>
          </a:prstGeom>
          <a:solidFill>
            <a:srgbClr val="00B05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4</a:t>
            </a:r>
            <a:endParaRPr lang="it-IT" sz="1400" b="1" dirty="0">
              <a:solidFill>
                <a:schemeClr val="bg1"/>
              </a:solidFill>
            </a:endParaRPr>
          </a:p>
        </p:txBody>
      </p:sp>
    </p:spTree>
    <p:extLst>
      <p:ext uri="{BB962C8B-B14F-4D97-AF65-F5344CB8AC3E}">
        <p14:creationId xmlns:p14="http://schemas.microsoft.com/office/powerpoint/2010/main" val="25791686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4101226"/>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03 - Modello 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05 – Profilo Applicativo: Medico Certificatore Unità Operativa HUB </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27100582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90782" y="1420140"/>
            <a:ext cx="4994734" cy="458324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Il Medico Certificatore Hub, una volta autenticato, avrà accesso completo alle funzionalità descritte di seguito.</a:t>
            </a:r>
          </a:p>
          <a:p>
            <a:pPr marL="285750" indent="-285750">
              <a:lnSpc>
                <a:spcPct val="150000"/>
              </a:lnSpc>
              <a:buFont typeface="Wingdings" panose="05000000000000000000" pitchFamily="2" charset="2"/>
              <a:buChar char="v"/>
            </a:pPr>
            <a:r>
              <a:rPr lang="it-IT" sz="1400" b="1" dirty="0">
                <a:solidFill>
                  <a:srgbClr val="012B51"/>
                </a:solidFill>
                <a:ea typeface="Times New Roman" panose="02020603050405020304" pitchFamily="18" charset="0"/>
                <a:cs typeface="Calibri" panose="020F0502020204030204" pitchFamily="34" charset="0"/>
              </a:rPr>
              <a:t>Ricerca Certificato</a:t>
            </a:r>
            <a:r>
              <a:rPr lang="it-IT" sz="1400" dirty="0">
                <a:solidFill>
                  <a:srgbClr val="000000"/>
                </a:solidFill>
                <a:ea typeface="Times New Roman" panose="02020603050405020304" pitchFamily="18" charset="0"/>
                <a:cs typeface="Calibri" panose="020F0502020204030204" pitchFamily="34" charset="0"/>
              </a:rPr>
              <a:t>: il modulo permette la consultazione dell'elenco dei Certificati (certificati emessi dal medico, o presi in carico dal medico o entrambi) registrati nel Sistema di Gestione delle Malattie Rare</a:t>
            </a:r>
          </a:p>
          <a:p>
            <a:pPr marL="285750" indent="-285750">
              <a:lnSpc>
                <a:spcPct val="150000"/>
              </a:lnSpc>
              <a:buFont typeface="Wingdings" panose="05000000000000000000" pitchFamily="2" charset="2"/>
              <a:buChar char="v"/>
            </a:pPr>
            <a:r>
              <a:rPr lang="it-IT" sz="1400" b="1" dirty="0">
                <a:solidFill>
                  <a:srgbClr val="012B51"/>
                </a:solidFill>
                <a:cs typeface="Calibri" panose="020F0502020204030204" pitchFamily="34" charset="0"/>
              </a:rPr>
              <a:t>Emissione Certificato</a:t>
            </a:r>
            <a:r>
              <a:rPr lang="it-IT" sz="1400" dirty="0">
                <a:solidFill>
                  <a:srgbClr val="000000"/>
                </a:solidFill>
                <a:ea typeface="Times New Roman" panose="02020603050405020304" pitchFamily="18" charset="0"/>
                <a:cs typeface="Calibri" panose="020F0502020204030204" pitchFamily="34" charset="0"/>
              </a:rPr>
              <a:t>: il modulo consente l’inserimento di un nuovo Certificato di Diagnosi di Malattia Rara</a:t>
            </a:r>
          </a:p>
          <a:p>
            <a:pPr marL="285750" indent="-285750">
              <a:lnSpc>
                <a:spcPct val="150000"/>
              </a:lnSpc>
              <a:buFont typeface="Wingdings" panose="05000000000000000000" pitchFamily="2" charset="2"/>
              <a:buChar char="v"/>
            </a:pPr>
            <a:r>
              <a:rPr lang="it-IT" sz="1400" b="1" dirty="0">
                <a:solidFill>
                  <a:srgbClr val="012B51"/>
                </a:solidFill>
                <a:cs typeface="Calibri" panose="020F0502020204030204" pitchFamily="34" charset="0"/>
              </a:rPr>
              <a:t>Presa in Carico</a:t>
            </a:r>
            <a:r>
              <a:rPr lang="it-IT" sz="1400" dirty="0">
                <a:solidFill>
                  <a:srgbClr val="000000"/>
                </a:solidFill>
                <a:ea typeface="Times New Roman" panose="02020603050405020304" pitchFamily="18" charset="0"/>
                <a:cs typeface="Calibri" panose="020F0502020204030204" pitchFamily="34" charset="0"/>
              </a:rPr>
              <a:t>: il modulo permette al medico di assumere la presa in carico di un Certificato di Diagnosi di Malattia Rara, accedendo in questo modo alla gestione dello stesso</a:t>
            </a:r>
          </a:p>
          <a:p>
            <a:pPr marL="285750" indent="-285750">
              <a:lnSpc>
                <a:spcPct val="150000"/>
              </a:lnSpc>
              <a:buFont typeface="Wingdings" panose="05000000000000000000" pitchFamily="2" charset="2"/>
              <a:buChar char="v"/>
            </a:pPr>
            <a:r>
              <a:rPr lang="it-IT" sz="1400" b="1" dirty="0">
                <a:solidFill>
                  <a:srgbClr val="012B51"/>
                </a:solidFill>
                <a:cs typeface="Calibri" panose="020F0502020204030204" pitchFamily="34" charset="0"/>
              </a:rPr>
              <a:t>Scadenzario</a:t>
            </a:r>
            <a:r>
              <a:rPr lang="it-IT" sz="1400" dirty="0">
                <a:solidFill>
                  <a:srgbClr val="000000"/>
                </a:solidFill>
                <a:ea typeface="Times New Roman" panose="02020603050405020304" pitchFamily="18" charset="0"/>
                <a:cs typeface="Calibri" panose="020F0502020204030204" pitchFamily="34" charset="0"/>
              </a:rPr>
              <a:t>: il modulo offre una panoramica dei certificati prossimi alla scadenza o già scaduti. Il medico può qui effettuare operazioni di rinnovo o conferma</a:t>
            </a:r>
          </a:p>
        </p:txBody>
      </p:sp>
      <p:sp>
        <p:nvSpPr>
          <p:cNvPr id="3" name="CasellaDiTesto 2">
            <a:extLst>
              <a:ext uri="{FF2B5EF4-FFF2-40B4-BE49-F238E27FC236}">
                <a16:creationId xmlns:a16="http://schemas.microsoft.com/office/drawing/2014/main" id="{839EC1AD-70CB-EEAC-AB08-5AF9910F122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HUB</a:t>
            </a:r>
          </a:p>
        </p:txBody>
      </p:sp>
      <p:sp>
        <p:nvSpPr>
          <p:cNvPr id="6" name="Rettangolo 5">
            <a:extLst>
              <a:ext uri="{FF2B5EF4-FFF2-40B4-BE49-F238E27FC236}">
                <a16:creationId xmlns:a16="http://schemas.microsoft.com/office/drawing/2014/main" id="{AC0F354D-367F-BE60-36DA-9E2DC3CF13A9}"/>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Home Page 1/1</a:t>
            </a:r>
            <a:endParaRPr lang="en-GB" sz="2400" b="1" dirty="0">
              <a:solidFill>
                <a:srgbClr val="003D6A"/>
              </a:solidFill>
            </a:endParaRPr>
          </a:p>
          <a:p>
            <a:endParaRPr lang="en-GB" sz="2000" b="1" dirty="0">
              <a:solidFill>
                <a:srgbClr val="003D6A"/>
              </a:solidFill>
            </a:endParaRPr>
          </a:p>
        </p:txBody>
      </p:sp>
      <p:pic>
        <p:nvPicPr>
          <p:cNvPr id="7" name="Immagine 6">
            <a:extLst>
              <a:ext uri="{FF2B5EF4-FFF2-40B4-BE49-F238E27FC236}">
                <a16:creationId xmlns:a16="http://schemas.microsoft.com/office/drawing/2014/main" id="{2335549A-D460-FDAF-7408-6DE4519EBAE8}"/>
              </a:ext>
            </a:extLst>
          </p:cNvPr>
          <p:cNvPicPr>
            <a:picLocks noChangeAspect="1"/>
          </p:cNvPicPr>
          <p:nvPr/>
        </p:nvPicPr>
        <p:blipFill>
          <a:blip r:embed="rId2"/>
          <a:stretch>
            <a:fillRect/>
          </a:stretch>
        </p:blipFill>
        <p:spPr>
          <a:xfrm>
            <a:off x="5376298" y="1420140"/>
            <a:ext cx="6624920" cy="3240000"/>
          </a:xfrm>
          <a:prstGeom prst="rect">
            <a:avLst/>
          </a:prstGeom>
        </p:spPr>
      </p:pic>
    </p:spTree>
    <p:extLst>
      <p:ext uri="{BB962C8B-B14F-4D97-AF65-F5344CB8AC3E}">
        <p14:creationId xmlns:p14="http://schemas.microsoft.com/office/powerpoint/2010/main" val="32269787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202478" y="1420140"/>
            <a:ext cx="4994734" cy="458324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Questa funzionalità offre al medico certificatore un metodo per accedere rapidamente ai certificati emessi/presi in carico da lui, semplificando il processo di gestione e consultazione degli stessi.</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Per facilitare la ricerca, utilizzare almeno uno o più dei filtri presenti nell’interfaccia in oggetto:</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Codice Fiscale/STP/ENI</a:t>
            </a:r>
            <a:r>
              <a:rPr lang="it-IT" sz="1400" dirty="0">
                <a:solidFill>
                  <a:srgbClr val="000000"/>
                </a:solidFill>
                <a:ea typeface="Times New Roman" panose="02020603050405020304" pitchFamily="18" charset="0"/>
                <a:cs typeface="Calibri" panose="020F0502020204030204" pitchFamily="34" charset="0"/>
              </a:rPr>
              <a:t>: inserire il codice fiscale o un suo analogo relativo all'assistito interessato</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Malattia</a:t>
            </a:r>
            <a:r>
              <a:rPr lang="it-IT" sz="1400" dirty="0">
                <a:solidFill>
                  <a:srgbClr val="000000"/>
                </a:solidFill>
                <a:ea typeface="Times New Roman" panose="02020603050405020304" pitchFamily="18" charset="0"/>
                <a:cs typeface="Calibri" panose="020F0502020204030204" pitchFamily="34" charset="0"/>
              </a:rPr>
              <a:t>: inserire almeno 5 caratteri della malattia interessata</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Tipologia</a:t>
            </a:r>
            <a:r>
              <a:rPr lang="it-IT" sz="1400" dirty="0">
                <a:solidFill>
                  <a:srgbClr val="000000"/>
                </a:solidFill>
                <a:ea typeface="Times New Roman" panose="02020603050405020304" pitchFamily="18" charset="0"/>
                <a:cs typeface="Calibri" panose="020F0502020204030204" pitchFamily="34" charset="0"/>
              </a:rPr>
              <a:t> </a:t>
            </a:r>
            <a:r>
              <a:rPr lang="it-IT" sz="1400" b="1" dirty="0">
                <a:solidFill>
                  <a:srgbClr val="012B51"/>
                </a:solidFill>
                <a:ea typeface="Times New Roman" panose="02020603050405020304" pitchFamily="18" charset="0"/>
                <a:cs typeface="Calibri" panose="020F0502020204030204" pitchFamily="34" charset="0"/>
              </a:rPr>
              <a:t>Certificato</a:t>
            </a:r>
            <a:r>
              <a:rPr lang="it-IT" sz="1400" dirty="0">
                <a:solidFill>
                  <a:srgbClr val="000000"/>
                </a:solidFill>
                <a:ea typeface="Times New Roman" panose="02020603050405020304" pitchFamily="18" charset="0"/>
                <a:cs typeface="Calibri" panose="020F0502020204030204" pitchFamily="34" charset="0"/>
              </a:rPr>
              <a:t>: selezionare una delle due tipologie di certificato disponibili (DEFINITIVO o PROVVISORIO)</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Stato</a:t>
            </a:r>
            <a:r>
              <a:rPr lang="it-IT" sz="1400" dirty="0">
                <a:solidFill>
                  <a:srgbClr val="000000"/>
                </a:solidFill>
                <a:ea typeface="Times New Roman" panose="02020603050405020304" pitchFamily="18" charset="0"/>
                <a:cs typeface="Calibri" panose="020F0502020204030204" pitchFamily="34" charset="0"/>
              </a:rPr>
              <a:t> </a:t>
            </a:r>
            <a:r>
              <a:rPr lang="it-IT" sz="1400" b="1" dirty="0">
                <a:solidFill>
                  <a:srgbClr val="012B51"/>
                </a:solidFill>
                <a:ea typeface="Times New Roman" panose="02020603050405020304" pitchFamily="18" charset="0"/>
                <a:cs typeface="Calibri" panose="020F0502020204030204" pitchFamily="34" charset="0"/>
              </a:rPr>
              <a:t>Certificato</a:t>
            </a:r>
            <a:r>
              <a:rPr lang="it-IT" sz="1400" dirty="0">
                <a:solidFill>
                  <a:srgbClr val="000000"/>
                </a:solidFill>
                <a:ea typeface="Times New Roman" panose="02020603050405020304" pitchFamily="18" charset="0"/>
                <a:cs typeface="Calibri" panose="020F0502020204030204" pitchFamily="34" charset="0"/>
              </a:rPr>
              <a:t>: utile per ricercare i certificati in uno specifico stato (Chiuso, Bozza, Valido, Annullato, Scaduto)</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Periodo</a:t>
            </a:r>
            <a:r>
              <a:rPr lang="it-IT" sz="1400" dirty="0">
                <a:solidFill>
                  <a:srgbClr val="000000"/>
                </a:solidFill>
                <a:ea typeface="Times New Roman" panose="02020603050405020304" pitchFamily="18" charset="0"/>
                <a:cs typeface="Calibri" panose="020F0502020204030204" pitchFamily="34" charset="0"/>
              </a:rPr>
              <a:t>: definire il periodo di emissione utilizzando il selettore date (da-a) attraverso l’icona del calendario.</a:t>
            </a:r>
          </a:p>
        </p:txBody>
      </p:sp>
      <p:sp>
        <p:nvSpPr>
          <p:cNvPr id="5" name="Rettangolo 4">
            <a:extLst>
              <a:ext uri="{FF2B5EF4-FFF2-40B4-BE49-F238E27FC236}">
                <a16:creationId xmlns:a16="http://schemas.microsoft.com/office/drawing/2014/main" id="{F7D92BE6-EBB0-95B7-4108-69227C38D442}"/>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Ricerca Certificato 1/16</a:t>
            </a:r>
            <a:endParaRPr lang="en-GB" sz="2400" b="1" dirty="0">
              <a:solidFill>
                <a:srgbClr val="003D6A"/>
              </a:solidFill>
            </a:endParaRPr>
          </a:p>
          <a:p>
            <a:endParaRPr lang="en-GB" sz="2000" b="1" dirty="0">
              <a:solidFill>
                <a:srgbClr val="003D6A"/>
              </a:solidFill>
            </a:endParaRPr>
          </a:p>
        </p:txBody>
      </p:sp>
      <p:pic>
        <p:nvPicPr>
          <p:cNvPr id="7" name="Immagine 6">
            <a:extLst>
              <a:ext uri="{FF2B5EF4-FFF2-40B4-BE49-F238E27FC236}">
                <a16:creationId xmlns:a16="http://schemas.microsoft.com/office/drawing/2014/main" id="{8686148B-1247-DAA2-8F5E-F9DA62F52C5D}"/>
              </a:ext>
            </a:extLst>
          </p:cNvPr>
          <p:cNvPicPr>
            <a:picLocks noChangeAspect="1"/>
          </p:cNvPicPr>
          <p:nvPr/>
        </p:nvPicPr>
        <p:blipFill>
          <a:blip r:embed="rId2"/>
          <a:stretch>
            <a:fillRect/>
          </a:stretch>
        </p:blipFill>
        <p:spPr>
          <a:xfrm>
            <a:off x="5399690" y="1420140"/>
            <a:ext cx="6589831" cy="3240000"/>
          </a:xfrm>
          <a:prstGeom prst="rect">
            <a:avLst/>
          </a:prstGeom>
        </p:spPr>
      </p:pic>
      <p:sp>
        <p:nvSpPr>
          <p:cNvPr id="2" name="CasellaDiTesto 1">
            <a:extLst>
              <a:ext uri="{FF2B5EF4-FFF2-40B4-BE49-F238E27FC236}">
                <a16:creationId xmlns:a16="http://schemas.microsoft.com/office/drawing/2014/main" id="{60C479F6-40B7-10B3-4952-383A9EBB0BF0}"/>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HUB</a:t>
            </a:r>
          </a:p>
        </p:txBody>
      </p:sp>
    </p:spTree>
    <p:extLst>
      <p:ext uri="{BB962C8B-B14F-4D97-AF65-F5344CB8AC3E}">
        <p14:creationId xmlns:p14="http://schemas.microsoft.com/office/powerpoint/2010/main" val="39518845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90782" y="1404579"/>
            <a:ext cx="4994734" cy="393691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Dopo aver inserito almeno uno dei filtri elencati, sarà possibile avviare la ricerca utilizzando il bottone </a:t>
            </a:r>
            <a:r>
              <a:rPr lang="it-IT" sz="1400" b="1" dirty="0">
                <a:solidFill>
                  <a:srgbClr val="012B51"/>
                </a:solidFill>
                <a:ea typeface="Times New Roman" panose="02020603050405020304" pitchFamily="18" charset="0"/>
                <a:cs typeface="Calibri" panose="020F0502020204030204" pitchFamily="34" charset="0"/>
              </a:rPr>
              <a:t>'Cerca</a:t>
            </a:r>
            <a:r>
              <a:rPr lang="it-IT" sz="1400" dirty="0">
                <a:solidFill>
                  <a:srgbClr val="000000"/>
                </a:solidFill>
                <a:ea typeface="Times New Roman" panose="02020603050405020304" pitchFamily="18" charset="0"/>
                <a:cs typeface="Calibri" panose="020F0502020204030204" pitchFamily="34" charset="0"/>
              </a:rPr>
              <a:t>'. In alternativa, è possibile annullare il processo di ricerca utilizzando il bottone </a:t>
            </a:r>
            <a:r>
              <a:rPr lang="it-IT" sz="1400" b="1" dirty="0">
                <a:solidFill>
                  <a:srgbClr val="C00000"/>
                </a:solidFill>
                <a:ea typeface="Times New Roman" panose="02020603050405020304" pitchFamily="18" charset="0"/>
                <a:cs typeface="Calibri" panose="020F0502020204030204" pitchFamily="34" charset="0"/>
              </a:rPr>
              <a:t>'Annulla</a:t>
            </a:r>
            <a:r>
              <a:rPr lang="it-IT" sz="1400" dirty="0">
                <a:solidFill>
                  <a:srgbClr val="C00000"/>
                </a:solidFill>
                <a:ea typeface="Times New Roman" panose="02020603050405020304" pitchFamily="18" charset="0"/>
                <a:cs typeface="Calibri" panose="020F0502020204030204" pitchFamily="34" charset="0"/>
              </a:rPr>
              <a:t>'</a:t>
            </a:r>
            <a:r>
              <a:rPr lang="it-IT" sz="1400" dirty="0">
                <a:solidFill>
                  <a:srgbClr val="000000"/>
                </a:solidFill>
                <a:ea typeface="Times New Roman" panose="02020603050405020304" pitchFamily="18" charset="0"/>
                <a:cs typeface="Calibri" panose="020F0502020204030204" pitchFamily="34" charset="0"/>
              </a:rPr>
              <a:t>.</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Una volta effettuata la ricerca, compariranno i certificati nel box sottostante sotto i campi Codice Fiscale/STP/ENI, Malattia, Tipologia, Stato Certificato e Periodo di validità, con i valori corrispondenti ai certificati cercati.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Individuato il certificato d’interesse, attraverso i campi suddetti, si potranno effettuare una serie di operazioni disponibili attraverso l’icona al di sotto di </a:t>
            </a:r>
            <a:r>
              <a:rPr lang="it-IT" sz="1400" b="1" dirty="0">
                <a:solidFill>
                  <a:srgbClr val="012B51"/>
                </a:solidFill>
                <a:ea typeface="Times New Roman" panose="02020603050405020304" pitchFamily="18" charset="0"/>
                <a:cs typeface="Calibri" panose="020F0502020204030204" pitchFamily="34" charset="0"/>
              </a:rPr>
              <a:t>'Operazioni'</a:t>
            </a:r>
            <a:r>
              <a:rPr lang="it-IT" sz="1400" dirty="0">
                <a:solidFill>
                  <a:srgbClr val="000000"/>
                </a:solidFill>
                <a:ea typeface="Times New Roman" panose="02020603050405020304" pitchFamily="18" charset="0"/>
                <a:cs typeface="Calibri" panose="020F0502020204030204" pitchFamily="34" charset="0"/>
              </a:rPr>
              <a:t>.</a:t>
            </a:r>
          </a:p>
        </p:txBody>
      </p:sp>
      <p:sp>
        <p:nvSpPr>
          <p:cNvPr id="4" name="Rettangolo 3">
            <a:extLst>
              <a:ext uri="{FF2B5EF4-FFF2-40B4-BE49-F238E27FC236}">
                <a16:creationId xmlns:a16="http://schemas.microsoft.com/office/drawing/2014/main" id="{0DCB59B9-FB95-2BCD-98CF-B375FE0C7ECB}"/>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Ricerca Certificato 2/16</a:t>
            </a:r>
            <a:endParaRPr lang="en-GB" sz="2400" b="1" dirty="0">
              <a:solidFill>
                <a:srgbClr val="003D6A"/>
              </a:solidFill>
            </a:endParaRPr>
          </a:p>
          <a:p>
            <a:endParaRPr lang="en-GB" sz="2000" b="1" dirty="0">
              <a:solidFill>
                <a:srgbClr val="003D6A"/>
              </a:solidFill>
            </a:endParaRPr>
          </a:p>
        </p:txBody>
      </p:sp>
      <p:pic>
        <p:nvPicPr>
          <p:cNvPr id="10" name="Immagine 9">
            <a:extLst>
              <a:ext uri="{FF2B5EF4-FFF2-40B4-BE49-F238E27FC236}">
                <a16:creationId xmlns:a16="http://schemas.microsoft.com/office/drawing/2014/main" id="{6EFCBD1A-FB40-7464-6888-8F5CC1184D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76298" y="1395054"/>
            <a:ext cx="6624920" cy="3240000"/>
          </a:xfrm>
          <a:prstGeom prst="rect">
            <a:avLst/>
          </a:prstGeom>
        </p:spPr>
      </p:pic>
      <p:sp>
        <p:nvSpPr>
          <p:cNvPr id="2" name="CasellaDiTesto 1">
            <a:extLst>
              <a:ext uri="{FF2B5EF4-FFF2-40B4-BE49-F238E27FC236}">
                <a16:creationId xmlns:a16="http://schemas.microsoft.com/office/drawing/2014/main" id="{12B09C9A-4C65-8F53-1AC6-E3188B9E2AC6}"/>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HUB</a:t>
            </a:r>
          </a:p>
        </p:txBody>
      </p:sp>
    </p:spTree>
    <p:extLst>
      <p:ext uri="{BB962C8B-B14F-4D97-AF65-F5344CB8AC3E}">
        <p14:creationId xmlns:p14="http://schemas.microsoft.com/office/powerpoint/2010/main" val="36835862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Visualizza Certificato 3/16</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209437" y="1366479"/>
            <a:ext cx="4994734" cy="232108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Per ogni certificato, indipendentemente dallo stato, sono disponibili due operazioni:</a:t>
            </a:r>
            <a:br>
              <a:rPr lang="it-IT" sz="1400" dirty="0">
                <a:solidFill>
                  <a:srgbClr val="000000"/>
                </a:solidFill>
                <a:ea typeface="Times New Roman" panose="02020603050405020304" pitchFamily="18" charset="0"/>
                <a:cs typeface="Calibri" panose="020F0502020204030204" pitchFamily="34" charset="0"/>
              </a:rPr>
            </a:b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solidFill>
                  <a:srgbClr val="000000"/>
                </a:solidFill>
                <a:ea typeface="Times New Roman" panose="02020603050405020304" pitchFamily="18" charset="0"/>
                <a:cs typeface="Calibri" panose="020F0502020204030204" pitchFamily="34" charset="0"/>
              </a:rPr>
              <a:t>1. </a:t>
            </a:r>
            <a:r>
              <a:rPr lang="it-IT" sz="1400" b="1" dirty="0">
                <a:ea typeface="Times New Roman" panose="02020603050405020304" pitchFamily="18" charset="0"/>
                <a:cs typeface="Calibri" panose="020F0502020204030204" pitchFamily="34" charset="0"/>
              </a:rPr>
              <a:t>Visualizza Certificato</a:t>
            </a:r>
            <a:r>
              <a:rPr lang="it-IT" sz="1400" dirty="0">
                <a:solidFill>
                  <a:srgbClr val="000000"/>
                </a:solidFill>
                <a:ea typeface="Times New Roman" panose="02020603050405020304" pitchFamily="18" charset="0"/>
                <a:cs typeface="Calibri" panose="020F0502020204030204" pitchFamily="34" charset="0"/>
              </a:rPr>
              <a:t>: se selezionato consente di visualizzare, in sola lettura, il dettaglio del certificato.</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Nella prossima slide, il dettaglio.</a:t>
            </a:r>
          </a:p>
        </p:txBody>
      </p:sp>
      <p:pic>
        <p:nvPicPr>
          <p:cNvPr id="6" name="Immagine 5">
            <a:extLst>
              <a:ext uri="{FF2B5EF4-FFF2-40B4-BE49-F238E27FC236}">
                <a16:creationId xmlns:a16="http://schemas.microsoft.com/office/drawing/2014/main" id="{0C2DC0E5-D2DC-933A-517B-97EDC72553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13608" y="1366479"/>
            <a:ext cx="6568955" cy="3240000"/>
          </a:xfrm>
          <a:prstGeom prst="rect">
            <a:avLst/>
          </a:prstGeom>
        </p:spPr>
      </p:pic>
      <p:grpSp>
        <p:nvGrpSpPr>
          <p:cNvPr id="2" name="Gruppo 1">
            <a:extLst>
              <a:ext uri="{FF2B5EF4-FFF2-40B4-BE49-F238E27FC236}">
                <a16:creationId xmlns:a16="http://schemas.microsoft.com/office/drawing/2014/main" id="{00C2B643-C07D-6E96-979B-83B7D23D5D02}"/>
              </a:ext>
            </a:extLst>
          </p:cNvPr>
          <p:cNvGrpSpPr/>
          <p:nvPr/>
        </p:nvGrpSpPr>
        <p:grpSpPr>
          <a:xfrm>
            <a:off x="7202337" y="3257550"/>
            <a:ext cx="3932388" cy="2543175"/>
            <a:chOff x="7202337" y="3257550"/>
            <a:chExt cx="3932388" cy="2543175"/>
          </a:xfrm>
        </p:grpSpPr>
        <p:pic>
          <p:nvPicPr>
            <p:cNvPr id="10" name="Immagine 9">
              <a:extLst>
                <a:ext uri="{FF2B5EF4-FFF2-40B4-BE49-F238E27FC236}">
                  <a16:creationId xmlns:a16="http://schemas.microsoft.com/office/drawing/2014/main" id="{F27A84F3-BAD8-0BC3-412C-DE06CB943F44}"/>
                </a:ext>
              </a:extLst>
            </p:cNvPr>
            <p:cNvPicPr>
              <a:picLocks noChangeAspect="1"/>
            </p:cNvPicPr>
            <p:nvPr/>
          </p:nvPicPr>
          <p:blipFill rotWithShape="1">
            <a:blip r:embed="rId3"/>
            <a:srcRect r="4114" b="5039"/>
            <a:stretch/>
          </p:blipFill>
          <p:spPr>
            <a:xfrm>
              <a:off x="7202337" y="3752850"/>
              <a:ext cx="3541863" cy="2047875"/>
            </a:xfrm>
            <a:prstGeom prst="rect">
              <a:avLst/>
            </a:prstGeom>
            <a:ln>
              <a:solidFill>
                <a:schemeClr val="tx1"/>
              </a:solidFill>
            </a:ln>
          </p:spPr>
        </p:pic>
        <p:cxnSp>
          <p:nvCxnSpPr>
            <p:cNvPr id="12" name="Connettore diritto 11">
              <a:extLst>
                <a:ext uri="{FF2B5EF4-FFF2-40B4-BE49-F238E27FC236}">
                  <a16:creationId xmlns:a16="http://schemas.microsoft.com/office/drawing/2014/main" id="{4AD3B408-75E0-F272-1F8F-8C3EACC21D0A}"/>
                </a:ext>
              </a:extLst>
            </p:cNvPr>
            <p:cNvCxnSpPr>
              <a:cxnSpLocks/>
            </p:cNvCxnSpPr>
            <p:nvPr/>
          </p:nvCxnSpPr>
          <p:spPr>
            <a:xfrm flipH="1">
              <a:off x="9696450" y="3257550"/>
              <a:ext cx="1438275" cy="4857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 name="Ovale 3">
            <a:extLst>
              <a:ext uri="{FF2B5EF4-FFF2-40B4-BE49-F238E27FC236}">
                <a16:creationId xmlns:a16="http://schemas.microsoft.com/office/drawing/2014/main" id="{A33D4417-238E-4AC3-A007-B1B2E5F293E9}"/>
              </a:ext>
            </a:extLst>
          </p:cNvPr>
          <p:cNvSpPr/>
          <p:nvPr/>
        </p:nvSpPr>
        <p:spPr>
          <a:xfrm>
            <a:off x="10291762" y="4189976"/>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sp>
        <p:nvSpPr>
          <p:cNvPr id="5" name="Ovale 4">
            <a:extLst>
              <a:ext uri="{FF2B5EF4-FFF2-40B4-BE49-F238E27FC236}">
                <a16:creationId xmlns:a16="http://schemas.microsoft.com/office/drawing/2014/main" id="{29E1894F-3580-30C1-4802-07184582CBB5}"/>
              </a:ext>
            </a:extLst>
          </p:cNvPr>
          <p:cNvSpPr/>
          <p:nvPr/>
        </p:nvSpPr>
        <p:spPr>
          <a:xfrm>
            <a:off x="1053715" y="2161973"/>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sp>
        <p:nvSpPr>
          <p:cNvPr id="8" name="CasellaDiTesto 7">
            <a:extLst>
              <a:ext uri="{FF2B5EF4-FFF2-40B4-BE49-F238E27FC236}">
                <a16:creationId xmlns:a16="http://schemas.microsoft.com/office/drawing/2014/main" id="{ACD5AE9B-411B-71FD-3143-982DE0A08521}"/>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HUB</a:t>
            </a:r>
          </a:p>
        </p:txBody>
      </p:sp>
    </p:spTree>
    <p:extLst>
      <p:ext uri="{BB962C8B-B14F-4D97-AF65-F5344CB8AC3E}">
        <p14:creationId xmlns:p14="http://schemas.microsoft.com/office/powerpoint/2010/main" val="25691001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2153933"/>
              <a:ext cx="413832" cy="108001"/>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02 - Diagramma di Flusso</a:t>
            </a:r>
            <a:endParaRPr lang="it-IT" sz="2800" b="0" dirty="0">
              <a:solidFill>
                <a:srgbClr val="012B51"/>
              </a:solidFill>
              <a:latin typeface="+mn-lt"/>
            </a:endParaRP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03 -</a:t>
            </a:r>
            <a:r>
              <a:rPr lang="it-IT" sz="2400" dirty="0">
                <a:solidFill>
                  <a:srgbClr val="012B51"/>
                </a:solidFill>
                <a:latin typeface="+mn-lt"/>
              </a:rPr>
              <a:t> </a:t>
            </a:r>
            <a:r>
              <a:rPr lang="it-IT" sz="2400" b="0" dirty="0">
                <a:solidFill>
                  <a:srgbClr val="012B51"/>
                </a:solidFill>
                <a:latin typeface="+mn-lt"/>
              </a:rPr>
              <a:t>Modello</a:t>
            </a:r>
            <a:r>
              <a:rPr lang="it-IT" sz="2400" dirty="0">
                <a:solidFill>
                  <a:srgbClr val="012B51"/>
                </a:solidFill>
                <a:latin typeface="+mn-lt"/>
              </a:rPr>
              <a:t> </a:t>
            </a:r>
            <a:r>
              <a:rPr lang="it-IT" sz="2400" b="0" dirty="0">
                <a:solidFill>
                  <a:srgbClr val="012B51"/>
                </a:solidFill>
                <a:latin typeface="+mn-lt"/>
              </a:rPr>
              <a:t>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05 - Profilo Applicativo: Medico Certificatore Unità Operativa HUB </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solidFill>
            <a:srgbClr val="012B51"/>
          </a:solid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dirty="0">
                <a:solidFill>
                  <a:schemeClr val="bg1"/>
                </a:solidFill>
                <a:latin typeface="+mn-lt"/>
              </a:rPr>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16114802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Visualizza Certificato 4/16</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200149" y="1366479"/>
            <a:ext cx="4994734" cy="393691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Per ogni certificato, indipendentemente dallo stato, sono disponibili due operazioni: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marL="342900" indent="-342900">
              <a:lnSpc>
                <a:spcPct val="150000"/>
              </a:lnSpc>
              <a:buAutoNum type="arabicPeriod"/>
            </a:pPr>
            <a:r>
              <a:rPr lang="it-IT" sz="1400" b="1" dirty="0">
                <a:ea typeface="Times New Roman" panose="02020603050405020304" pitchFamily="18" charset="0"/>
                <a:cs typeface="Calibri" panose="020F0502020204030204" pitchFamily="34" charset="0"/>
              </a:rPr>
              <a:t>Visualizza Certificato</a:t>
            </a:r>
            <a:r>
              <a:rPr lang="it-IT" sz="1400" dirty="0">
                <a:solidFill>
                  <a:srgbClr val="000000"/>
                </a:solidFill>
                <a:ea typeface="Times New Roman" panose="02020603050405020304" pitchFamily="18" charset="0"/>
                <a:cs typeface="Calibri" panose="020F0502020204030204" pitchFamily="34" charset="0"/>
              </a:rPr>
              <a:t>: il dettaglio del certificato è suddiviso in più blocchi:</a:t>
            </a:r>
          </a:p>
          <a:p>
            <a:pPr marL="742950" lvl="1"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Malattia (figura seguente)</a:t>
            </a:r>
          </a:p>
          <a:p>
            <a:pPr marL="742950" lvl="1"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Esenzione (figura seguente)</a:t>
            </a:r>
          </a:p>
          <a:p>
            <a:pPr marL="742950" lvl="1"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Dati esordio della malattia (figura successiva)</a:t>
            </a:r>
          </a:p>
          <a:p>
            <a:pPr marL="742950" lvl="1"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Dati medico certificatore (figura successiva)</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Per l’operazione descritta, è presente il pulsante </a:t>
            </a:r>
            <a:r>
              <a:rPr lang="it-IT" sz="1400" b="1" dirty="0">
                <a:solidFill>
                  <a:srgbClr val="012B51"/>
                </a:solidFill>
                <a:cs typeface="Calibri" panose="020F0502020204030204" pitchFamily="34" charset="0"/>
              </a:rPr>
              <a:t>'Indietro</a:t>
            </a:r>
            <a:r>
              <a:rPr lang="it-IT" sz="1400" b="1" kern="1200" dirty="0">
                <a:solidFill>
                  <a:srgbClr val="012B51"/>
                </a:solidFill>
                <a:effectLst/>
                <a:ea typeface="Times New Roman" panose="02020603050405020304" pitchFamily="18" charset="0"/>
                <a:cs typeface="Calibri" panose="020F0502020204030204" pitchFamily="34" charset="0"/>
              </a:rPr>
              <a:t>'</a:t>
            </a:r>
            <a:r>
              <a:rPr lang="it-IT" sz="1400" b="1" dirty="0">
                <a:solidFill>
                  <a:srgbClr val="012B51"/>
                </a:solidFill>
                <a:cs typeface="Calibri" panose="020F0502020204030204" pitchFamily="34" charset="0"/>
              </a:rPr>
              <a:t> </a:t>
            </a:r>
            <a:r>
              <a:rPr lang="it-IT" sz="1400" dirty="0">
                <a:solidFill>
                  <a:srgbClr val="000000"/>
                </a:solidFill>
                <a:ea typeface="Times New Roman" panose="02020603050405020304" pitchFamily="18" charset="0"/>
                <a:cs typeface="Calibri" panose="020F0502020204030204" pitchFamily="34" charset="0"/>
              </a:rPr>
              <a:t>per tornare alla precedente interfaccia.</a:t>
            </a:r>
          </a:p>
        </p:txBody>
      </p:sp>
      <p:pic>
        <p:nvPicPr>
          <p:cNvPr id="6" name="Immagine 5">
            <a:extLst>
              <a:ext uri="{FF2B5EF4-FFF2-40B4-BE49-F238E27FC236}">
                <a16:creationId xmlns:a16="http://schemas.microsoft.com/office/drawing/2014/main" id="{20A4C5F5-50F7-A833-2A11-541332C20D14}"/>
              </a:ext>
            </a:extLst>
          </p:cNvPr>
          <p:cNvPicPr>
            <a:picLocks noChangeAspect="1"/>
          </p:cNvPicPr>
          <p:nvPr/>
        </p:nvPicPr>
        <p:blipFill>
          <a:blip r:embed="rId2"/>
          <a:stretch>
            <a:fillRect/>
          </a:stretch>
        </p:blipFill>
        <p:spPr>
          <a:xfrm>
            <a:off x="5395032" y="1357870"/>
            <a:ext cx="6596819" cy="3240000"/>
          </a:xfrm>
          <a:prstGeom prst="rect">
            <a:avLst/>
          </a:prstGeom>
        </p:spPr>
      </p:pic>
      <p:sp>
        <p:nvSpPr>
          <p:cNvPr id="2" name="CasellaDiTesto 1">
            <a:extLst>
              <a:ext uri="{FF2B5EF4-FFF2-40B4-BE49-F238E27FC236}">
                <a16:creationId xmlns:a16="http://schemas.microsoft.com/office/drawing/2014/main" id="{3CA61C7E-05A9-725F-ECB3-1E11F45C1A73}"/>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HUB</a:t>
            </a:r>
          </a:p>
        </p:txBody>
      </p:sp>
    </p:spTree>
    <p:extLst>
      <p:ext uri="{BB962C8B-B14F-4D97-AF65-F5344CB8AC3E}">
        <p14:creationId xmlns:p14="http://schemas.microsoft.com/office/powerpoint/2010/main" val="41338842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Visualizza Certificato 5/16</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209437" y="1366479"/>
            <a:ext cx="4994734" cy="1028423"/>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All’interno della stessa funzionalità, è disponibile il pulsante di </a:t>
            </a:r>
            <a:r>
              <a:rPr lang="it-IT" sz="1400" b="1" kern="1200" dirty="0">
                <a:solidFill>
                  <a:srgbClr val="012B51"/>
                </a:solidFill>
                <a:effectLst/>
                <a:ea typeface="Times New Roman" panose="02020603050405020304" pitchFamily="18" charset="0"/>
                <a:cs typeface="Calibri" panose="020F0502020204030204" pitchFamily="34" charset="0"/>
              </a:rPr>
              <a:t>'</a:t>
            </a:r>
            <a:r>
              <a:rPr lang="it-IT" sz="1400" b="1" dirty="0">
                <a:solidFill>
                  <a:srgbClr val="012B51"/>
                </a:solidFill>
                <a:ea typeface="Times New Roman" panose="02020603050405020304" pitchFamily="18" charset="0"/>
                <a:cs typeface="Calibri" panose="020F0502020204030204" pitchFamily="34" charset="0"/>
              </a:rPr>
              <a:t>Stampa</a:t>
            </a:r>
            <a:r>
              <a:rPr lang="it-IT" sz="1400" b="1" kern="1200" dirty="0">
                <a:solidFill>
                  <a:srgbClr val="012B51"/>
                </a:solidFill>
                <a:effectLst/>
                <a:ea typeface="Times New Roman" panose="02020603050405020304" pitchFamily="18" charset="0"/>
                <a:cs typeface="Calibri" panose="020F0502020204030204" pitchFamily="34" charset="0"/>
              </a:rPr>
              <a:t>’</a:t>
            </a:r>
            <a:r>
              <a:rPr lang="it-IT" sz="1400" dirty="0">
                <a:solidFill>
                  <a:srgbClr val="000000"/>
                </a:solidFill>
                <a:ea typeface="Times New Roman" panose="02020603050405020304" pitchFamily="18" charset="0"/>
                <a:cs typeface="Calibri" panose="020F0502020204030204" pitchFamily="34" charset="0"/>
              </a:rPr>
              <a:t> presente al fondo della schermata, attraverso cui è possibile effettuare la stampa del certificato interessato.</a:t>
            </a:r>
          </a:p>
        </p:txBody>
      </p:sp>
      <p:pic>
        <p:nvPicPr>
          <p:cNvPr id="10" name="Immagine 9">
            <a:extLst>
              <a:ext uri="{FF2B5EF4-FFF2-40B4-BE49-F238E27FC236}">
                <a16:creationId xmlns:a16="http://schemas.microsoft.com/office/drawing/2014/main" id="{DA7D5DF8-C754-4EEF-1C96-6759282CC1EB}"/>
              </a:ext>
            </a:extLst>
          </p:cNvPr>
          <p:cNvPicPr>
            <a:picLocks noChangeAspect="1"/>
          </p:cNvPicPr>
          <p:nvPr/>
        </p:nvPicPr>
        <p:blipFill>
          <a:blip r:embed="rId2"/>
          <a:stretch>
            <a:fillRect/>
          </a:stretch>
        </p:blipFill>
        <p:spPr>
          <a:xfrm>
            <a:off x="5413608" y="1366479"/>
            <a:ext cx="6568955" cy="3240000"/>
          </a:xfrm>
          <a:prstGeom prst="rect">
            <a:avLst/>
          </a:prstGeom>
        </p:spPr>
      </p:pic>
      <p:sp>
        <p:nvSpPr>
          <p:cNvPr id="2" name="CasellaDiTesto 1">
            <a:extLst>
              <a:ext uri="{FF2B5EF4-FFF2-40B4-BE49-F238E27FC236}">
                <a16:creationId xmlns:a16="http://schemas.microsoft.com/office/drawing/2014/main" id="{E55A1C8F-929F-6EC4-59D9-50BB085D1F8C}"/>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HUB</a:t>
            </a:r>
          </a:p>
        </p:txBody>
      </p:sp>
    </p:spTree>
    <p:extLst>
      <p:ext uri="{BB962C8B-B14F-4D97-AF65-F5344CB8AC3E}">
        <p14:creationId xmlns:p14="http://schemas.microsoft.com/office/powerpoint/2010/main" val="41828936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Cronologia Certificato 6/16</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209437" y="1395054"/>
            <a:ext cx="4994734" cy="1997919"/>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Per ogni certificato, indipendentemente dallo stato, sono disponibili due operazioni: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cs typeface="Calibri" panose="020F0502020204030204" pitchFamily="34" charset="0"/>
              </a:rPr>
              <a:t>2. Cronologia Certificato</a:t>
            </a:r>
            <a:r>
              <a:rPr lang="it-IT" sz="1400" b="1" dirty="0">
                <a:ea typeface="Times New Roman" panose="02020603050405020304" pitchFamily="18" charset="0"/>
                <a:cs typeface="Calibri" panose="020F0502020204030204" pitchFamily="34" charset="0"/>
              </a:rPr>
              <a:t>: </a:t>
            </a:r>
            <a:r>
              <a:rPr lang="it-IT" sz="1400" dirty="0">
                <a:solidFill>
                  <a:srgbClr val="000000"/>
                </a:solidFill>
                <a:cs typeface="Calibri" panose="020F0502020204030204" pitchFamily="34" charset="0"/>
              </a:rPr>
              <a:t>attraverso cui si visualizza ciascuna riga per singolo cambiamento che ha assunto un certificato legato a quell’assistito.</a:t>
            </a:r>
            <a:endParaRPr lang="it-IT" sz="1400" dirty="0">
              <a:solidFill>
                <a:srgbClr val="000000"/>
              </a:solidFill>
              <a:ea typeface="Times New Roman" panose="02020603050405020304" pitchFamily="18" charset="0"/>
              <a:cs typeface="Calibri" panose="020F0502020204030204" pitchFamily="34" charset="0"/>
            </a:endParaRPr>
          </a:p>
        </p:txBody>
      </p:sp>
      <p:pic>
        <p:nvPicPr>
          <p:cNvPr id="2" name="Immagine 1">
            <a:extLst>
              <a:ext uri="{FF2B5EF4-FFF2-40B4-BE49-F238E27FC236}">
                <a16:creationId xmlns:a16="http://schemas.microsoft.com/office/drawing/2014/main" id="{4265BA36-57C5-AC31-33ED-B6B53A5817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13608" y="1395054"/>
            <a:ext cx="6568955" cy="3240000"/>
          </a:xfrm>
          <a:prstGeom prst="rect">
            <a:avLst/>
          </a:prstGeom>
        </p:spPr>
      </p:pic>
      <p:grpSp>
        <p:nvGrpSpPr>
          <p:cNvPr id="4" name="Gruppo 3">
            <a:extLst>
              <a:ext uri="{FF2B5EF4-FFF2-40B4-BE49-F238E27FC236}">
                <a16:creationId xmlns:a16="http://schemas.microsoft.com/office/drawing/2014/main" id="{9B49F623-0834-E3BC-0C23-FB3C2AFC4882}"/>
              </a:ext>
            </a:extLst>
          </p:cNvPr>
          <p:cNvGrpSpPr/>
          <p:nvPr/>
        </p:nvGrpSpPr>
        <p:grpSpPr>
          <a:xfrm>
            <a:off x="7202337" y="3105150"/>
            <a:ext cx="3932388" cy="2695575"/>
            <a:chOff x="7202337" y="3105150"/>
            <a:chExt cx="3932388" cy="2695575"/>
          </a:xfrm>
        </p:grpSpPr>
        <p:pic>
          <p:nvPicPr>
            <p:cNvPr id="5" name="Immagine 4">
              <a:extLst>
                <a:ext uri="{FF2B5EF4-FFF2-40B4-BE49-F238E27FC236}">
                  <a16:creationId xmlns:a16="http://schemas.microsoft.com/office/drawing/2014/main" id="{D52C3925-2832-A8D4-682D-1ADD055FB7BC}"/>
                </a:ext>
              </a:extLst>
            </p:cNvPr>
            <p:cNvPicPr>
              <a:picLocks noChangeAspect="1"/>
            </p:cNvPicPr>
            <p:nvPr/>
          </p:nvPicPr>
          <p:blipFill rotWithShape="1">
            <a:blip r:embed="rId3"/>
            <a:srcRect r="4114" b="5039"/>
            <a:stretch/>
          </p:blipFill>
          <p:spPr>
            <a:xfrm>
              <a:off x="7202337" y="3752850"/>
              <a:ext cx="3541863" cy="2047875"/>
            </a:xfrm>
            <a:prstGeom prst="rect">
              <a:avLst/>
            </a:prstGeom>
            <a:ln>
              <a:solidFill>
                <a:schemeClr val="tx1"/>
              </a:solidFill>
            </a:ln>
          </p:spPr>
        </p:pic>
        <p:cxnSp>
          <p:nvCxnSpPr>
            <p:cNvPr id="6" name="Connettore diritto 5">
              <a:extLst>
                <a:ext uri="{FF2B5EF4-FFF2-40B4-BE49-F238E27FC236}">
                  <a16:creationId xmlns:a16="http://schemas.microsoft.com/office/drawing/2014/main" id="{7C7D673C-01A6-7738-B4EA-970687002B2B}"/>
                </a:ext>
              </a:extLst>
            </p:cNvPr>
            <p:cNvCxnSpPr>
              <a:cxnSpLocks/>
            </p:cNvCxnSpPr>
            <p:nvPr/>
          </p:nvCxnSpPr>
          <p:spPr>
            <a:xfrm flipH="1">
              <a:off x="9696450" y="3105150"/>
              <a:ext cx="1438275" cy="6381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 name="Ovale 7">
            <a:extLst>
              <a:ext uri="{FF2B5EF4-FFF2-40B4-BE49-F238E27FC236}">
                <a16:creationId xmlns:a16="http://schemas.microsoft.com/office/drawing/2014/main" id="{B2C32CF3-113E-65DA-2309-20A94DFB5911}"/>
              </a:ext>
            </a:extLst>
          </p:cNvPr>
          <p:cNvSpPr/>
          <p:nvPr/>
        </p:nvSpPr>
        <p:spPr>
          <a:xfrm>
            <a:off x="10291762" y="4990076"/>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sp>
        <p:nvSpPr>
          <p:cNvPr id="10" name="Ovale 9">
            <a:extLst>
              <a:ext uri="{FF2B5EF4-FFF2-40B4-BE49-F238E27FC236}">
                <a16:creationId xmlns:a16="http://schemas.microsoft.com/office/drawing/2014/main" id="{EAFFD5E9-25F8-F4C9-7D2F-F16282EF1376}"/>
              </a:ext>
            </a:extLst>
          </p:cNvPr>
          <p:cNvSpPr/>
          <p:nvPr/>
        </p:nvSpPr>
        <p:spPr>
          <a:xfrm>
            <a:off x="1120792" y="2173725"/>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sp>
        <p:nvSpPr>
          <p:cNvPr id="11" name="CasellaDiTesto 10">
            <a:extLst>
              <a:ext uri="{FF2B5EF4-FFF2-40B4-BE49-F238E27FC236}">
                <a16:creationId xmlns:a16="http://schemas.microsoft.com/office/drawing/2014/main" id="{B46698A8-9AE1-4C22-9915-CCCEC3040AA9}"/>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HUB</a:t>
            </a:r>
          </a:p>
        </p:txBody>
      </p:sp>
    </p:spTree>
    <p:extLst>
      <p:ext uri="{BB962C8B-B14F-4D97-AF65-F5344CB8AC3E}">
        <p14:creationId xmlns:p14="http://schemas.microsoft.com/office/powerpoint/2010/main" val="11873553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Cronologia Certificato 7/16</a:t>
            </a:r>
            <a:endParaRPr lang="en-GB" sz="2400" b="1" dirty="0">
              <a:solidFill>
                <a:srgbClr val="003D6A"/>
              </a:solidFill>
            </a:endParaRPr>
          </a:p>
        </p:txBody>
      </p:sp>
      <p:pic>
        <p:nvPicPr>
          <p:cNvPr id="5" name="Immagine 4">
            <a:extLst>
              <a:ext uri="{FF2B5EF4-FFF2-40B4-BE49-F238E27FC236}">
                <a16:creationId xmlns:a16="http://schemas.microsoft.com/office/drawing/2014/main" id="{33E610B2-1435-B9DE-0FEB-F290A2BF7103}"/>
              </a:ext>
            </a:extLst>
          </p:cNvPr>
          <p:cNvPicPr>
            <a:picLocks noChangeAspect="1"/>
          </p:cNvPicPr>
          <p:nvPr/>
        </p:nvPicPr>
        <p:blipFill>
          <a:blip r:embed="rId2"/>
          <a:stretch>
            <a:fillRect/>
          </a:stretch>
        </p:blipFill>
        <p:spPr>
          <a:xfrm>
            <a:off x="5399690" y="1395054"/>
            <a:ext cx="6589831" cy="3240000"/>
          </a:xfrm>
          <a:prstGeom prst="rect">
            <a:avLst/>
          </a:prstGeom>
        </p:spPr>
      </p:pic>
      <p:sp>
        <p:nvSpPr>
          <p:cNvPr id="6" name="Rettangolo 5">
            <a:extLst>
              <a:ext uri="{FF2B5EF4-FFF2-40B4-BE49-F238E27FC236}">
                <a16:creationId xmlns:a16="http://schemas.microsoft.com/office/drawing/2014/main" id="{A51A662F-E0A6-4494-5657-2922FDFBA04A}"/>
              </a:ext>
            </a:extLst>
          </p:cNvPr>
          <p:cNvSpPr/>
          <p:nvPr/>
        </p:nvSpPr>
        <p:spPr>
          <a:xfrm>
            <a:off x="202478" y="1395054"/>
            <a:ext cx="4994734" cy="296741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Per ogni certificato, indipendentemente dallo stato, sono disponibili due operazioni: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cs typeface="Calibri" panose="020F0502020204030204" pitchFamily="34" charset="0"/>
              </a:rPr>
              <a:t>2. Cronologia Certificato</a:t>
            </a:r>
            <a:r>
              <a:rPr lang="it-IT" sz="1400" b="1" dirty="0">
                <a:ea typeface="Times New Roman" panose="02020603050405020304" pitchFamily="18" charset="0"/>
                <a:cs typeface="Calibri" panose="020F0502020204030204" pitchFamily="34" charset="0"/>
              </a:rPr>
              <a:t>: </a:t>
            </a:r>
            <a:r>
              <a:rPr lang="it-IT" sz="1400" dirty="0">
                <a:solidFill>
                  <a:srgbClr val="000000"/>
                </a:solidFill>
                <a:cs typeface="Calibri" panose="020F0502020204030204" pitchFamily="34" charset="0"/>
              </a:rPr>
              <a:t>si utilizza l’operazione </a:t>
            </a:r>
            <a:r>
              <a:rPr lang="it-IT" sz="1400" b="1" dirty="0">
                <a:solidFill>
                  <a:schemeClr val="accent1">
                    <a:lumMod val="75000"/>
                  </a:schemeClr>
                </a:solidFill>
                <a:cs typeface="Calibri" panose="020F0502020204030204" pitchFamily="34" charset="0"/>
              </a:rPr>
              <a:t>'Visualizza</a:t>
            </a:r>
            <a:r>
              <a:rPr lang="it-IT" sz="1400" dirty="0">
                <a:solidFill>
                  <a:srgbClr val="000000"/>
                </a:solidFill>
                <a:cs typeface="Calibri" panose="020F0502020204030204" pitchFamily="34" charset="0"/>
              </a:rPr>
              <a:t>' attraverso cui è possibile visualizzare l’intero dettaglio del certificato.</a:t>
            </a:r>
          </a:p>
          <a:p>
            <a:pPr>
              <a:lnSpc>
                <a:spcPct val="150000"/>
              </a:lnSpc>
            </a:pPr>
            <a:endParaRPr lang="it-IT" sz="1400" dirty="0">
              <a:solidFill>
                <a:srgbClr val="000000"/>
              </a:solidFill>
              <a:cs typeface="Calibri" panose="020F0502020204030204" pitchFamily="34" charset="0"/>
            </a:endParaRPr>
          </a:p>
          <a:p>
            <a:pPr>
              <a:lnSpc>
                <a:spcPct val="150000"/>
              </a:lnSpc>
            </a:pPr>
            <a:r>
              <a:rPr lang="it-IT" sz="1400" dirty="0">
                <a:solidFill>
                  <a:srgbClr val="000000"/>
                </a:solidFill>
                <a:cs typeface="Calibri" panose="020F0502020204030204" pitchFamily="34" charset="0"/>
              </a:rPr>
              <a:t>Per l’operazione descritta, è presente il pulsante </a:t>
            </a:r>
            <a:r>
              <a:rPr lang="it-IT" sz="1400" b="1" dirty="0">
                <a:solidFill>
                  <a:schemeClr val="accent1">
                    <a:lumMod val="75000"/>
                  </a:schemeClr>
                </a:solidFill>
                <a:cs typeface="Calibri" panose="020F0502020204030204" pitchFamily="34" charset="0"/>
              </a:rPr>
              <a:t>'Indietro</a:t>
            </a:r>
            <a:r>
              <a:rPr lang="it-IT" sz="1400" dirty="0">
                <a:solidFill>
                  <a:srgbClr val="000000"/>
                </a:solidFill>
                <a:cs typeface="Calibri" panose="020F0502020204030204" pitchFamily="34" charset="0"/>
              </a:rPr>
              <a:t>' per tornare alla precedente interfaccia.</a:t>
            </a:r>
          </a:p>
        </p:txBody>
      </p:sp>
      <p:sp>
        <p:nvSpPr>
          <p:cNvPr id="2" name="CasellaDiTesto 1">
            <a:extLst>
              <a:ext uri="{FF2B5EF4-FFF2-40B4-BE49-F238E27FC236}">
                <a16:creationId xmlns:a16="http://schemas.microsoft.com/office/drawing/2014/main" id="{5916F044-392A-72CC-E2DA-3539A70F1811}"/>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HUB</a:t>
            </a:r>
          </a:p>
        </p:txBody>
      </p:sp>
    </p:spTree>
    <p:extLst>
      <p:ext uri="{BB962C8B-B14F-4D97-AF65-F5344CB8AC3E}">
        <p14:creationId xmlns:p14="http://schemas.microsoft.com/office/powerpoint/2010/main" val="25550076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5289"/>
            <a:ext cx="11776536" cy="461665"/>
          </a:xfrm>
          <a:prstGeom prst="rect">
            <a:avLst/>
          </a:prstGeom>
        </p:spPr>
        <p:txBody>
          <a:bodyPr wrap="square">
            <a:spAutoFit/>
          </a:bodyPr>
          <a:lstStyle/>
          <a:p>
            <a:r>
              <a:rPr lang="it-IT" sz="2400" b="1" dirty="0">
                <a:solidFill>
                  <a:srgbClr val="003D6A"/>
                </a:solidFill>
              </a:rPr>
              <a:t>Ricerca</a:t>
            </a:r>
            <a:r>
              <a:rPr lang="it-IT" sz="2400" b="1" dirty="0">
                <a:solidFill>
                  <a:srgbClr val="FF0000"/>
                </a:solidFill>
              </a:rPr>
              <a:t> </a:t>
            </a:r>
            <a:r>
              <a:rPr lang="it-IT" sz="2400" b="1" dirty="0">
                <a:solidFill>
                  <a:srgbClr val="003D6A"/>
                </a:solidFill>
              </a:rPr>
              <a:t>Certificato – Modifica Certificato 8/16</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229757" y="1356954"/>
            <a:ext cx="4994734" cy="296741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Per i certificati il cui stato è </a:t>
            </a:r>
            <a:r>
              <a:rPr lang="it-IT" sz="1400" b="1" dirty="0">
                <a:solidFill>
                  <a:srgbClr val="000000"/>
                </a:solidFill>
                <a:ea typeface="Times New Roman" panose="02020603050405020304" pitchFamily="18" charset="0"/>
                <a:cs typeface="Calibri" panose="020F0502020204030204" pitchFamily="34" charset="0"/>
              </a:rPr>
              <a:t>VALIDO</a:t>
            </a:r>
            <a:r>
              <a:rPr lang="it-IT" sz="1400" dirty="0">
                <a:solidFill>
                  <a:srgbClr val="000000"/>
                </a:solidFill>
                <a:ea typeface="Times New Roman" panose="02020603050405020304" pitchFamily="18" charset="0"/>
                <a:cs typeface="Calibri" panose="020F0502020204030204" pitchFamily="34" charset="0"/>
              </a:rPr>
              <a:t> sono disponibili, oltre le operazioni appena elencate, altre due opzioni: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ea typeface="Times New Roman" panose="02020603050405020304" pitchFamily="18" charset="0"/>
                <a:cs typeface="Calibri" panose="020F0502020204030204" pitchFamily="34" charset="0"/>
              </a:rPr>
              <a:t>1. Modifica Certificato</a:t>
            </a:r>
            <a:r>
              <a:rPr lang="it-IT" sz="1400" dirty="0">
                <a:solidFill>
                  <a:srgbClr val="000000"/>
                </a:solidFill>
                <a:ea typeface="Times New Roman" panose="02020603050405020304" pitchFamily="18" charset="0"/>
                <a:cs typeface="Calibri" panose="020F0502020204030204" pitchFamily="34" charset="0"/>
              </a:rPr>
              <a:t>: consente dapprima di visualizzare, in sola lettura, il dettaglio del certificato.</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Dopo aver visualizzato i dettagli del certificato, l'utente ha la possibilità di effettuare diverse azioni.</a:t>
            </a:r>
          </a:p>
          <a:p>
            <a:pPr>
              <a:lnSpc>
                <a:spcPct val="150000"/>
              </a:lnSpc>
            </a:pP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(slide successiva)</a:t>
            </a:r>
          </a:p>
        </p:txBody>
      </p:sp>
      <p:pic>
        <p:nvPicPr>
          <p:cNvPr id="2" name="Immagine 1">
            <a:extLst>
              <a:ext uri="{FF2B5EF4-FFF2-40B4-BE49-F238E27FC236}">
                <a16:creationId xmlns:a16="http://schemas.microsoft.com/office/drawing/2014/main" id="{DBAC44FF-23F9-79B9-C8FD-1B92E90F12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13608" y="1356954"/>
            <a:ext cx="6568955" cy="3240000"/>
          </a:xfrm>
          <a:prstGeom prst="rect">
            <a:avLst/>
          </a:prstGeom>
        </p:spPr>
      </p:pic>
      <p:grpSp>
        <p:nvGrpSpPr>
          <p:cNvPr id="4" name="Gruppo 3">
            <a:extLst>
              <a:ext uri="{FF2B5EF4-FFF2-40B4-BE49-F238E27FC236}">
                <a16:creationId xmlns:a16="http://schemas.microsoft.com/office/drawing/2014/main" id="{C294E986-395B-1A6E-440A-58A6BF97D689}"/>
              </a:ext>
            </a:extLst>
          </p:cNvPr>
          <p:cNvGrpSpPr/>
          <p:nvPr/>
        </p:nvGrpSpPr>
        <p:grpSpPr>
          <a:xfrm>
            <a:off x="7202337" y="3255318"/>
            <a:ext cx="3951438" cy="2554932"/>
            <a:chOff x="7202337" y="3245793"/>
            <a:chExt cx="3951438" cy="2554932"/>
          </a:xfrm>
        </p:grpSpPr>
        <p:pic>
          <p:nvPicPr>
            <p:cNvPr id="6" name="Immagine 5">
              <a:extLst>
                <a:ext uri="{FF2B5EF4-FFF2-40B4-BE49-F238E27FC236}">
                  <a16:creationId xmlns:a16="http://schemas.microsoft.com/office/drawing/2014/main" id="{58368CE9-F47F-D3A5-E684-2F562F72D5E2}"/>
                </a:ext>
              </a:extLst>
            </p:cNvPr>
            <p:cNvPicPr>
              <a:picLocks noChangeAspect="1"/>
            </p:cNvPicPr>
            <p:nvPr/>
          </p:nvPicPr>
          <p:blipFill rotWithShape="1">
            <a:blip r:embed="rId3"/>
            <a:srcRect r="4114" b="5039"/>
            <a:stretch/>
          </p:blipFill>
          <p:spPr>
            <a:xfrm>
              <a:off x="7202337" y="3752850"/>
              <a:ext cx="3541863" cy="2047875"/>
            </a:xfrm>
            <a:prstGeom prst="rect">
              <a:avLst/>
            </a:prstGeom>
            <a:ln>
              <a:solidFill>
                <a:schemeClr val="tx1"/>
              </a:solidFill>
            </a:ln>
          </p:spPr>
        </p:pic>
        <p:cxnSp>
          <p:nvCxnSpPr>
            <p:cNvPr id="8" name="Connettore diritto 7">
              <a:extLst>
                <a:ext uri="{FF2B5EF4-FFF2-40B4-BE49-F238E27FC236}">
                  <a16:creationId xmlns:a16="http://schemas.microsoft.com/office/drawing/2014/main" id="{A52953CB-DB0D-F66A-E70E-D70BBCCD0492}"/>
                </a:ext>
              </a:extLst>
            </p:cNvPr>
            <p:cNvCxnSpPr>
              <a:cxnSpLocks/>
            </p:cNvCxnSpPr>
            <p:nvPr/>
          </p:nvCxnSpPr>
          <p:spPr>
            <a:xfrm flipH="1">
              <a:off x="9696450" y="3245793"/>
              <a:ext cx="1457325" cy="4975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 name="Ovale 10">
            <a:extLst>
              <a:ext uri="{FF2B5EF4-FFF2-40B4-BE49-F238E27FC236}">
                <a16:creationId xmlns:a16="http://schemas.microsoft.com/office/drawing/2014/main" id="{2A7D070A-E9AC-161F-F1A6-2BDC8CA58BC0}"/>
              </a:ext>
            </a:extLst>
          </p:cNvPr>
          <p:cNvSpPr/>
          <p:nvPr/>
        </p:nvSpPr>
        <p:spPr>
          <a:xfrm>
            <a:off x="10291762" y="4618601"/>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3</a:t>
            </a:r>
            <a:endParaRPr lang="it-IT" sz="1400" b="1" dirty="0">
              <a:solidFill>
                <a:schemeClr val="bg1"/>
              </a:solidFill>
            </a:endParaRPr>
          </a:p>
        </p:txBody>
      </p:sp>
      <p:sp>
        <p:nvSpPr>
          <p:cNvPr id="12" name="Ovale 11">
            <a:extLst>
              <a:ext uri="{FF2B5EF4-FFF2-40B4-BE49-F238E27FC236}">
                <a16:creationId xmlns:a16="http://schemas.microsoft.com/office/drawing/2014/main" id="{0F31F994-EA18-FDC0-6024-038ABF5B825B}"/>
              </a:ext>
            </a:extLst>
          </p:cNvPr>
          <p:cNvSpPr/>
          <p:nvPr/>
        </p:nvSpPr>
        <p:spPr>
          <a:xfrm>
            <a:off x="1072197" y="2122537"/>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3</a:t>
            </a:r>
            <a:endParaRPr lang="it-IT" sz="1400" b="1" dirty="0">
              <a:solidFill>
                <a:schemeClr val="bg1"/>
              </a:solidFill>
            </a:endParaRPr>
          </a:p>
        </p:txBody>
      </p:sp>
      <p:sp>
        <p:nvSpPr>
          <p:cNvPr id="5" name="CasellaDiTesto 4">
            <a:extLst>
              <a:ext uri="{FF2B5EF4-FFF2-40B4-BE49-F238E27FC236}">
                <a16:creationId xmlns:a16="http://schemas.microsoft.com/office/drawing/2014/main" id="{30A75A6E-2140-AE36-69D1-611F2F24F4BE}"/>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HUB</a:t>
            </a:r>
          </a:p>
        </p:txBody>
      </p:sp>
    </p:spTree>
    <p:extLst>
      <p:ext uri="{BB962C8B-B14F-4D97-AF65-F5344CB8AC3E}">
        <p14:creationId xmlns:p14="http://schemas.microsoft.com/office/powerpoint/2010/main" val="36169722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236879" y="1356954"/>
            <a:ext cx="4994734" cy="1674754"/>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Una prima azione è rappresentata dal pulsante</a:t>
            </a: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 ‘</a:t>
            </a:r>
            <a:r>
              <a:rPr lang="it-IT" sz="1400" i="1" dirty="0">
                <a:solidFill>
                  <a:srgbClr val="000000"/>
                </a:solidFill>
                <a:ea typeface="Times New Roman" panose="02020603050405020304" pitchFamily="18" charset="0"/>
                <a:cs typeface="Calibri" panose="020F0502020204030204" pitchFamily="34" charset="0"/>
              </a:rPr>
              <a:t>Interrompi certificato</a:t>
            </a:r>
            <a:r>
              <a:rPr lang="it-IT" sz="1400" dirty="0">
                <a:solidFill>
                  <a:srgbClr val="000000"/>
                </a:solidFill>
                <a:ea typeface="Times New Roman" panose="02020603050405020304" pitchFamily="18" charset="0"/>
                <a:cs typeface="Calibri" panose="020F0502020204030204" pitchFamily="34" charset="0"/>
              </a:rPr>
              <a:t>’.</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solidFill>
                  <a:srgbClr val="000000"/>
                </a:solidFill>
                <a:ea typeface="Times New Roman" panose="02020603050405020304" pitchFamily="18" charset="0"/>
                <a:cs typeface="Calibri" panose="020F0502020204030204" pitchFamily="34" charset="0"/>
              </a:rPr>
              <a:t>1.1 “Interrompi Certificato” </a:t>
            </a:r>
            <a:r>
              <a:rPr lang="it-IT" sz="1400" dirty="0">
                <a:solidFill>
                  <a:srgbClr val="000000"/>
                </a:solidFill>
                <a:ea typeface="Times New Roman" panose="02020603050405020304" pitchFamily="18" charset="0"/>
                <a:cs typeface="Calibri" panose="020F0502020204030204" pitchFamily="34" charset="0"/>
              </a:rPr>
              <a:t>permette all'operatore di interrompere il certificato selezionato e visualizzato.</a:t>
            </a:r>
          </a:p>
        </p:txBody>
      </p:sp>
      <p:sp>
        <p:nvSpPr>
          <p:cNvPr id="22" name="Ovale 21">
            <a:extLst>
              <a:ext uri="{FF2B5EF4-FFF2-40B4-BE49-F238E27FC236}">
                <a16:creationId xmlns:a16="http://schemas.microsoft.com/office/drawing/2014/main" id="{847174A1-628C-A959-96BD-16928D02CD85}"/>
              </a:ext>
            </a:extLst>
          </p:cNvPr>
          <p:cNvSpPr/>
          <p:nvPr/>
        </p:nvSpPr>
        <p:spPr>
          <a:xfrm>
            <a:off x="1022032" y="2075412"/>
            <a:ext cx="295275" cy="291418"/>
          </a:xfrm>
          <a:prstGeom prst="ellipse">
            <a:avLst/>
          </a:prstGeom>
          <a:solidFill>
            <a:schemeClr val="accent2">
              <a:lumMod val="60000"/>
              <a:lumOff val="40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1</a:t>
            </a:r>
          </a:p>
        </p:txBody>
      </p:sp>
      <p:pic>
        <p:nvPicPr>
          <p:cNvPr id="4" name="Immagine 3">
            <a:extLst>
              <a:ext uri="{FF2B5EF4-FFF2-40B4-BE49-F238E27FC236}">
                <a16:creationId xmlns:a16="http://schemas.microsoft.com/office/drawing/2014/main" id="{9DC08E5F-B6D7-B173-3066-FBF5864F1AF2}"/>
              </a:ext>
            </a:extLst>
          </p:cNvPr>
          <p:cNvPicPr>
            <a:picLocks noChangeAspect="1"/>
          </p:cNvPicPr>
          <p:nvPr/>
        </p:nvPicPr>
        <p:blipFill>
          <a:blip r:embed="rId2"/>
          <a:stretch>
            <a:fillRect/>
          </a:stretch>
        </p:blipFill>
        <p:spPr>
          <a:xfrm>
            <a:off x="5468492" y="1356954"/>
            <a:ext cx="6486628" cy="3140217"/>
          </a:xfrm>
          <a:prstGeom prst="rect">
            <a:avLst/>
          </a:prstGeom>
          <a:ln>
            <a:solidFill>
              <a:schemeClr val="tx1"/>
            </a:solidFill>
          </a:ln>
        </p:spPr>
      </p:pic>
      <p:pic>
        <p:nvPicPr>
          <p:cNvPr id="8" name="Immagine 7">
            <a:extLst>
              <a:ext uri="{FF2B5EF4-FFF2-40B4-BE49-F238E27FC236}">
                <a16:creationId xmlns:a16="http://schemas.microsoft.com/office/drawing/2014/main" id="{C2EEAE40-5E0A-AD95-B076-48367B16871B}"/>
              </a:ext>
            </a:extLst>
          </p:cNvPr>
          <p:cNvPicPr>
            <a:picLocks noChangeAspect="1"/>
          </p:cNvPicPr>
          <p:nvPr/>
        </p:nvPicPr>
        <p:blipFill>
          <a:blip r:embed="rId3"/>
          <a:stretch>
            <a:fillRect/>
          </a:stretch>
        </p:blipFill>
        <p:spPr>
          <a:xfrm>
            <a:off x="6063360" y="4625087"/>
            <a:ext cx="5891760" cy="1027004"/>
          </a:xfrm>
          <a:prstGeom prst="rect">
            <a:avLst/>
          </a:prstGeom>
          <a:ln>
            <a:solidFill>
              <a:schemeClr val="tx1"/>
            </a:solidFill>
          </a:ln>
        </p:spPr>
      </p:pic>
      <p:sp>
        <p:nvSpPr>
          <p:cNvPr id="23" name="Ovale 22">
            <a:extLst>
              <a:ext uri="{FF2B5EF4-FFF2-40B4-BE49-F238E27FC236}">
                <a16:creationId xmlns:a16="http://schemas.microsoft.com/office/drawing/2014/main" id="{0956539D-795B-395F-DE68-7FCD939311EC}"/>
              </a:ext>
            </a:extLst>
          </p:cNvPr>
          <p:cNvSpPr/>
          <p:nvPr/>
        </p:nvSpPr>
        <p:spPr>
          <a:xfrm>
            <a:off x="9434512" y="3668125"/>
            <a:ext cx="295275" cy="291418"/>
          </a:xfrm>
          <a:prstGeom prst="ellipse">
            <a:avLst/>
          </a:prstGeom>
          <a:solidFill>
            <a:schemeClr val="accent2">
              <a:lumMod val="60000"/>
              <a:lumOff val="40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1</a:t>
            </a:r>
          </a:p>
        </p:txBody>
      </p:sp>
      <p:sp>
        <p:nvSpPr>
          <p:cNvPr id="12" name="Ovale 11">
            <a:extLst>
              <a:ext uri="{FF2B5EF4-FFF2-40B4-BE49-F238E27FC236}">
                <a16:creationId xmlns:a16="http://schemas.microsoft.com/office/drawing/2014/main" id="{D31AD713-4C1F-D2E7-513F-03DBA2AD40C2}"/>
              </a:ext>
            </a:extLst>
          </p:cNvPr>
          <p:cNvSpPr/>
          <p:nvPr/>
        </p:nvSpPr>
        <p:spPr>
          <a:xfrm>
            <a:off x="7243762" y="4814907"/>
            <a:ext cx="295275" cy="291418"/>
          </a:xfrm>
          <a:prstGeom prst="ellipse">
            <a:avLst/>
          </a:prstGeom>
          <a:solidFill>
            <a:schemeClr val="accent2">
              <a:lumMod val="60000"/>
              <a:lumOff val="40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1</a:t>
            </a:r>
          </a:p>
        </p:txBody>
      </p:sp>
      <p:sp>
        <p:nvSpPr>
          <p:cNvPr id="14" name="Rettangolo 13">
            <a:extLst>
              <a:ext uri="{FF2B5EF4-FFF2-40B4-BE49-F238E27FC236}">
                <a16:creationId xmlns:a16="http://schemas.microsoft.com/office/drawing/2014/main" id="{06246274-580F-BD90-05C6-5A9B000A17B4}"/>
              </a:ext>
            </a:extLst>
          </p:cNvPr>
          <p:cNvSpPr/>
          <p:nvPr/>
        </p:nvSpPr>
        <p:spPr>
          <a:xfrm>
            <a:off x="280256" y="895289"/>
            <a:ext cx="11776536" cy="461665"/>
          </a:xfrm>
          <a:prstGeom prst="rect">
            <a:avLst/>
          </a:prstGeom>
        </p:spPr>
        <p:txBody>
          <a:bodyPr wrap="square">
            <a:spAutoFit/>
          </a:bodyPr>
          <a:lstStyle/>
          <a:p>
            <a:r>
              <a:rPr lang="it-IT" sz="2400" b="1" dirty="0">
                <a:solidFill>
                  <a:srgbClr val="003D6A"/>
                </a:solidFill>
              </a:rPr>
              <a:t>Ricerca</a:t>
            </a:r>
            <a:r>
              <a:rPr lang="it-IT" sz="2400" b="1" dirty="0">
                <a:solidFill>
                  <a:srgbClr val="FF0000"/>
                </a:solidFill>
              </a:rPr>
              <a:t> </a:t>
            </a:r>
            <a:r>
              <a:rPr lang="it-IT" sz="2400" b="1" dirty="0">
                <a:solidFill>
                  <a:srgbClr val="003D6A"/>
                </a:solidFill>
              </a:rPr>
              <a:t>Certificato – Modifica Certificato 9/16</a:t>
            </a:r>
            <a:endParaRPr lang="en-GB" sz="2400" b="1" dirty="0">
              <a:solidFill>
                <a:srgbClr val="003D6A"/>
              </a:solidFill>
            </a:endParaRPr>
          </a:p>
        </p:txBody>
      </p:sp>
      <p:sp>
        <p:nvSpPr>
          <p:cNvPr id="2" name="CasellaDiTesto 1">
            <a:extLst>
              <a:ext uri="{FF2B5EF4-FFF2-40B4-BE49-F238E27FC236}">
                <a16:creationId xmlns:a16="http://schemas.microsoft.com/office/drawing/2014/main" id="{F8EDC4F5-010D-48F7-1C40-77D9B60DC380}"/>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HUB</a:t>
            </a:r>
          </a:p>
        </p:txBody>
      </p:sp>
    </p:spTree>
    <p:extLst>
      <p:ext uri="{BB962C8B-B14F-4D97-AF65-F5344CB8AC3E}">
        <p14:creationId xmlns:p14="http://schemas.microsoft.com/office/powerpoint/2010/main" val="11467633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Modifica Certificato 10/16</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190782" y="1356954"/>
            <a:ext cx="4994734" cy="3613746"/>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Se si seleziona il pulsante di Interruzione, verrà visualizzata la maschera mostrata in figura. L’azione permette all'operatore di interrompere il certificato inserendo i seguenti dati: la </a:t>
            </a:r>
            <a:r>
              <a:rPr lang="it-IT" sz="1400" b="1" i="1" dirty="0">
                <a:solidFill>
                  <a:srgbClr val="000000"/>
                </a:solidFill>
                <a:ea typeface="Times New Roman" panose="02020603050405020304" pitchFamily="18" charset="0"/>
                <a:cs typeface="Calibri" panose="020F0502020204030204" pitchFamily="34" charset="0"/>
              </a:rPr>
              <a:t>Data di interruzione</a:t>
            </a:r>
            <a:r>
              <a:rPr lang="it-IT" sz="1400" dirty="0">
                <a:solidFill>
                  <a:srgbClr val="000000"/>
                </a:solidFill>
                <a:ea typeface="Times New Roman" panose="02020603050405020304" pitchFamily="18" charset="0"/>
                <a:cs typeface="Calibri" panose="020F0502020204030204" pitchFamily="34" charset="0"/>
              </a:rPr>
              <a:t>, data in cui si desidera interrompere il certificato,</a:t>
            </a: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la </a:t>
            </a:r>
            <a:r>
              <a:rPr lang="it-IT" sz="1400" b="1" i="1" dirty="0">
                <a:solidFill>
                  <a:srgbClr val="000000"/>
                </a:solidFill>
                <a:ea typeface="Times New Roman" panose="02020603050405020304" pitchFamily="18" charset="0"/>
                <a:cs typeface="Calibri" panose="020F0502020204030204" pitchFamily="34" charset="0"/>
              </a:rPr>
              <a:t>Motivazione, </a:t>
            </a:r>
            <a:r>
              <a:rPr lang="it-IT" sz="1400" dirty="0">
                <a:solidFill>
                  <a:srgbClr val="000000"/>
                </a:solidFill>
                <a:ea typeface="Times New Roman" panose="02020603050405020304" pitchFamily="18" charset="0"/>
                <a:cs typeface="Calibri" panose="020F0502020204030204" pitchFamily="34" charset="0"/>
              </a:rPr>
              <a:t>selezionabile da un menù a tendina, </a:t>
            </a:r>
            <a:r>
              <a:rPr lang="it-IT" sz="1400" b="1" i="1" dirty="0">
                <a:solidFill>
                  <a:srgbClr val="000000"/>
                </a:solidFill>
                <a:ea typeface="Times New Roman" panose="02020603050405020304" pitchFamily="18" charset="0"/>
                <a:cs typeface="Calibri" panose="020F0502020204030204" pitchFamily="34" charset="0"/>
              </a:rPr>
              <a:t>Note</a:t>
            </a:r>
            <a:r>
              <a:rPr lang="it-IT" sz="1400" dirty="0">
                <a:solidFill>
                  <a:srgbClr val="000000"/>
                </a:solidFill>
                <a:ea typeface="Times New Roman" panose="02020603050405020304" pitchFamily="18" charset="0"/>
                <a:cs typeface="Calibri" panose="020F0502020204030204" pitchFamily="34" charset="0"/>
              </a:rPr>
              <a:t> (opzionale), eventuali annotazioni aggiuntive possono essere inserite nel box di testo sottostante. L’operatore potrà confermare l'interruzione selezionando il pulsante "</a:t>
            </a:r>
            <a:r>
              <a:rPr lang="it-IT" sz="1400" b="1" dirty="0">
                <a:solidFill>
                  <a:srgbClr val="012B51"/>
                </a:solidFill>
                <a:ea typeface="Times New Roman" panose="02020603050405020304" pitchFamily="18" charset="0"/>
                <a:cs typeface="Calibri" panose="020F0502020204030204" pitchFamily="34" charset="0"/>
              </a:rPr>
              <a:t>Si</a:t>
            </a:r>
            <a:r>
              <a:rPr lang="it-IT" sz="1400" dirty="0">
                <a:solidFill>
                  <a:srgbClr val="000000"/>
                </a:solidFill>
                <a:ea typeface="Times New Roman" panose="02020603050405020304" pitchFamily="18" charset="0"/>
                <a:cs typeface="Calibri" panose="020F0502020204030204" pitchFamily="34" charset="0"/>
              </a:rPr>
              <a:t>", oppure annullare l’azione scegliendo il pulsante "</a:t>
            </a:r>
            <a:r>
              <a:rPr lang="it-IT" sz="1400" b="1" dirty="0">
                <a:solidFill>
                  <a:srgbClr val="C00000"/>
                </a:solidFill>
                <a:ea typeface="Times New Roman" panose="02020603050405020304" pitchFamily="18" charset="0"/>
                <a:cs typeface="Calibri" panose="020F0502020204030204" pitchFamily="34" charset="0"/>
              </a:rPr>
              <a:t>No</a:t>
            </a:r>
            <a:r>
              <a:rPr lang="it-IT" sz="1400" dirty="0">
                <a:solidFill>
                  <a:srgbClr val="000000"/>
                </a:solidFill>
                <a:ea typeface="Times New Roman" panose="02020603050405020304" pitchFamily="18" charset="0"/>
                <a:cs typeface="Calibri" panose="020F0502020204030204" pitchFamily="34" charset="0"/>
              </a:rPr>
              <a:t>".</a:t>
            </a: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Salvando l'interruzione, il certificato assumerà lo stato "CHIUSO" e non sarà più modificabile.</a:t>
            </a:r>
          </a:p>
        </p:txBody>
      </p:sp>
      <p:pic>
        <p:nvPicPr>
          <p:cNvPr id="4" name="Immagine 3">
            <a:extLst>
              <a:ext uri="{FF2B5EF4-FFF2-40B4-BE49-F238E27FC236}">
                <a16:creationId xmlns:a16="http://schemas.microsoft.com/office/drawing/2014/main" id="{6D54EB24-599A-BDC3-FD55-69A57132788D}"/>
              </a:ext>
            </a:extLst>
          </p:cNvPr>
          <p:cNvPicPr>
            <a:picLocks noChangeAspect="1"/>
          </p:cNvPicPr>
          <p:nvPr/>
        </p:nvPicPr>
        <p:blipFill>
          <a:blip r:embed="rId2"/>
          <a:stretch>
            <a:fillRect/>
          </a:stretch>
        </p:blipFill>
        <p:spPr>
          <a:xfrm>
            <a:off x="5376298" y="1356954"/>
            <a:ext cx="6624920" cy="3240000"/>
          </a:xfrm>
          <a:prstGeom prst="rect">
            <a:avLst/>
          </a:prstGeom>
        </p:spPr>
      </p:pic>
      <p:sp>
        <p:nvSpPr>
          <p:cNvPr id="2" name="CasellaDiTesto 1">
            <a:extLst>
              <a:ext uri="{FF2B5EF4-FFF2-40B4-BE49-F238E27FC236}">
                <a16:creationId xmlns:a16="http://schemas.microsoft.com/office/drawing/2014/main" id="{FF46F477-D320-6AA4-5CC4-CFF180F7609A}"/>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HUB</a:t>
            </a:r>
          </a:p>
        </p:txBody>
      </p:sp>
    </p:spTree>
    <p:extLst>
      <p:ext uri="{BB962C8B-B14F-4D97-AF65-F5344CB8AC3E}">
        <p14:creationId xmlns:p14="http://schemas.microsoft.com/office/powerpoint/2010/main" val="42575178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e 7">
            <a:extLst>
              <a:ext uri="{FF2B5EF4-FFF2-40B4-BE49-F238E27FC236}">
                <a16:creationId xmlns:a16="http://schemas.microsoft.com/office/drawing/2014/main" id="{1D0D0E0A-56C8-B904-50D9-83C84E4A436B}"/>
              </a:ext>
            </a:extLst>
          </p:cNvPr>
          <p:cNvSpPr/>
          <p:nvPr/>
        </p:nvSpPr>
        <p:spPr>
          <a:xfrm>
            <a:off x="1142682" y="2109191"/>
            <a:ext cx="295275" cy="291418"/>
          </a:xfrm>
          <a:prstGeom prst="ellipse">
            <a:avLst/>
          </a:prstGeom>
          <a:solidFill>
            <a:schemeClr val="accent2">
              <a:lumMod val="60000"/>
              <a:lumOff val="40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2</a:t>
            </a:r>
          </a:p>
        </p:txBody>
      </p:sp>
      <p:sp>
        <p:nvSpPr>
          <p:cNvPr id="2" name="Rettangolo 1">
            <a:extLst>
              <a:ext uri="{FF2B5EF4-FFF2-40B4-BE49-F238E27FC236}">
                <a16:creationId xmlns:a16="http://schemas.microsoft.com/office/drawing/2014/main" id="{20C0767F-ACDF-E4AD-E3B1-97046342E81E}"/>
              </a:ext>
            </a:extLst>
          </p:cNvPr>
          <p:cNvSpPr/>
          <p:nvPr/>
        </p:nvSpPr>
        <p:spPr>
          <a:xfrm>
            <a:off x="280256" y="895289"/>
            <a:ext cx="11776536" cy="461665"/>
          </a:xfrm>
          <a:prstGeom prst="rect">
            <a:avLst/>
          </a:prstGeom>
        </p:spPr>
        <p:txBody>
          <a:bodyPr wrap="square">
            <a:spAutoFit/>
          </a:bodyPr>
          <a:lstStyle/>
          <a:p>
            <a:r>
              <a:rPr lang="it-IT" sz="2400" b="1" dirty="0">
                <a:solidFill>
                  <a:srgbClr val="003D6A"/>
                </a:solidFill>
              </a:rPr>
              <a:t>Ricerca</a:t>
            </a:r>
            <a:r>
              <a:rPr lang="it-IT" sz="2400" b="1" dirty="0">
                <a:solidFill>
                  <a:srgbClr val="FF0000"/>
                </a:solidFill>
              </a:rPr>
              <a:t> </a:t>
            </a:r>
            <a:r>
              <a:rPr lang="it-IT" sz="2400" b="1" dirty="0">
                <a:solidFill>
                  <a:srgbClr val="003D6A"/>
                </a:solidFill>
              </a:rPr>
              <a:t>Certificato – Modifica Certificato 11/16</a:t>
            </a:r>
            <a:endParaRPr lang="en-GB" sz="2400" b="1" dirty="0">
              <a:solidFill>
                <a:srgbClr val="003D6A"/>
              </a:solidFill>
            </a:endParaRPr>
          </a:p>
        </p:txBody>
      </p:sp>
      <p:pic>
        <p:nvPicPr>
          <p:cNvPr id="4" name="Immagine 3">
            <a:extLst>
              <a:ext uri="{FF2B5EF4-FFF2-40B4-BE49-F238E27FC236}">
                <a16:creationId xmlns:a16="http://schemas.microsoft.com/office/drawing/2014/main" id="{EC12070D-C18A-7A03-4817-1103AE3B22B0}"/>
              </a:ext>
            </a:extLst>
          </p:cNvPr>
          <p:cNvPicPr>
            <a:picLocks noChangeAspect="1"/>
          </p:cNvPicPr>
          <p:nvPr/>
        </p:nvPicPr>
        <p:blipFill>
          <a:blip r:embed="rId2"/>
          <a:stretch>
            <a:fillRect/>
          </a:stretch>
        </p:blipFill>
        <p:spPr>
          <a:xfrm>
            <a:off x="5468492" y="1318854"/>
            <a:ext cx="6486628" cy="3140217"/>
          </a:xfrm>
          <a:prstGeom prst="rect">
            <a:avLst/>
          </a:prstGeom>
          <a:ln>
            <a:solidFill>
              <a:schemeClr val="tx1"/>
            </a:solidFill>
          </a:ln>
        </p:spPr>
      </p:pic>
      <p:sp>
        <p:nvSpPr>
          <p:cNvPr id="10" name="Ovale 9">
            <a:extLst>
              <a:ext uri="{FF2B5EF4-FFF2-40B4-BE49-F238E27FC236}">
                <a16:creationId xmlns:a16="http://schemas.microsoft.com/office/drawing/2014/main" id="{8581AA85-B13A-7176-C291-8CEB2D45BC1F}"/>
              </a:ext>
            </a:extLst>
          </p:cNvPr>
          <p:cNvSpPr/>
          <p:nvPr/>
        </p:nvSpPr>
        <p:spPr>
          <a:xfrm>
            <a:off x="9417843" y="3657101"/>
            <a:ext cx="295275" cy="291418"/>
          </a:xfrm>
          <a:prstGeom prst="ellipse">
            <a:avLst/>
          </a:prstGeom>
          <a:solidFill>
            <a:schemeClr val="accent2">
              <a:lumMod val="60000"/>
              <a:lumOff val="40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2</a:t>
            </a:r>
          </a:p>
        </p:txBody>
      </p:sp>
      <p:pic>
        <p:nvPicPr>
          <p:cNvPr id="14" name="Immagine 13">
            <a:extLst>
              <a:ext uri="{FF2B5EF4-FFF2-40B4-BE49-F238E27FC236}">
                <a16:creationId xmlns:a16="http://schemas.microsoft.com/office/drawing/2014/main" id="{A290E518-CFD3-F4DD-9445-820EAE31CF09}"/>
              </a:ext>
            </a:extLst>
          </p:cNvPr>
          <p:cNvPicPr>
            <a:picLocks noChangeAspect="1"/>
          </p:cNvPicPr>
          <p:nvPr/>
        </p:nvPicPr>
        <p:blipFill>
          <a:blip r:embed="rId3"/>
          <a:stretch>
            <a:fillRect/>
          </a:stretch>
        </p:blipFill>
        <p:spPr>
          <a:xfrm>
            <a:off x="6096000" y="4621452"/>
            <a:ext cx="5891760" cy="1027004"/>
          </a:xfrm>
          <a:prstGeom prst="rect">
            <a:avLst/>
          </a:prstGeom>
          <a:ln>
            <a:solidFill>
              <a:schemeClr val="tx1"/>
            </a:solidFill>
          </a:ln>
        </p:spPr>
      </p:pic>
      <p:sp>
        <p:nvSpPr>
          <p:cNvPr id="15" name="Ovale 14">
            <a:extLst>
              <a:ext uri="{FF2B5EF4-FFF2-40B4-BE49-F238E27FC236}">
                <a16:creationId xmlns:a16="http://schemas.microsoft.com/office/drawing/2014/main" id="{4C77BE27-4021-AA7A-FBBE-1221D9583BC5}"/>
              </a:ext>
            </a:extLst>
          </p:cNvPr>
          <p:cNvSpPr/>
          <p:nvPr/>
        </p:nvSpPr>
        <p:spPr>
          <a:xfrm>
            <a:off x="7295221" y="4786891"/>
            <a:ext cx="295275" cy="291418"/>
          </a:xfrm>
          <a:prstGeom prst="ellipse">
            <a:avLst/>
          </a:prstGeom>
          <a:solidFill>
            <a:schemeClr val="accent2">
              <a:lumMod val="60000"/>
              <a:lumOff val="40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2</a:t>
            </a:r>
          </a:p>
        </p:txBody>
      </p:sp>
      <p:sp>
        <p:nvSpPr>
          <p:cNvPr id="5" name="Rettangolo 4">
            <a:extLst>
              <a:ext uri="{FF2B5EF4-FFF2-40B4-BE49-F238E27FC236}">
                <a16:creationId xmlns:a16="http://schemas.microsoft.com/office/drawing/2014/main" id="{880F64FF-A683-E717-8705-43E312BEB44A}"/>
              </a:ext>
            </a:extLst>
          </p:cNvPr>
          <p:cNvSpPr/>
          <p:nvPr/>
        </p:nvSpPr>
        <p:spPr>
          <a:xfrm>
            <a:off x="236879" y="1356954"/>
            <a:ext cx="4994734" cy="1997919"/>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Una seconda azione è rappresentata dal pulsante</a:t>
            </a: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 ‘</a:t>
            </a:r>
            <a:r>
              <a:rPr lang="it-IT" sz="1400" i="1" dirty="0">
                <a:solidFill>
                  <a:srgbClr val="000000"/>
                </a:solidFill>
                <a:ea typeface="Times New Roman" panose="02020603050405020304" pitchFamily="18" charset="0"/>
                <a:cs typeface="Calibri" panose="020F0502020204030204" pitchFamily="34" charset="0"/>
              </a:rPr>
              <a:t>Annulla certificato</a:t>
            </a:r>
            <a:r>
              <a:rPr lang="it-IT" sz="1400" dirty="0">
                <a:solidFill>
                  <a:srgbClr val="000000"/>
                </a:solidFill>
                <a:ea typeface="Times New Roman" panose="02020603050405020304" pitchFamily="18" charset="0"/>
                <a:cs typeface="Calibri" panose="020F0502020204030204" pitchFamily="34" charset="0"/>
              </a:rPr>
              <a:t>’.</a:t>
            </a:r>
          </a:p>
          <a:p>
            <a:pPr>
              <a:lnSpc>
                <a:spcPct val="150000"/>
              </a:lnSpc>
            </a:pPr>
            <a:endParaRPr lang="it-IT" sz="1400" b="1"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solidFill>
                  <a:srgbClr val="000000"/>
                </a:solidFill>
                <a:ea typeface="Times New Roman" panose="02020603050405020304" pitchFamily="18" charset="0"/>
                <a:cs typeface="Calibri" panose="020F0502020204030204" pitchFamily="34" charset="0"/>
              </a:rPr>
              <a:t>1.2  “Annulla Certificato” </a:t>
            </a:r>
            <a:r>
              <a:rPr lang="it-IT" sz="1400" dirty="0">
                <a:solidFill>
                  <a:srgbClr val="000000"/>
                </a:solidFill>
                <a:cs typeface="Calibri" panose="020F0502020204030204" pitchFamily="34" charset="0"/>
              </a:rPr>
              <a:t>consente all'operatore di annullare il certificato, utilizzando il pulsante in oggetto si aprirà la maschera presente nella prossima slide.</a:t>
            </a:r>
          </a:p>
        </p:txBody>
      </p:sp>
      <p:sp>
        <p:nvSpPr>
          <p:cNvPr id="6" name="CasellaDiTesto 5">
            <a:extLst>
              <a:ext uri="{FF2B5EF4-FFF2-40B4-BE49-F238E27FC236}">
                <a16:creationId xmlns:a16="http://schemas.microsoft.com/office/drawing/2014/main" id="{B5682505-1BA7-6D23-7328-8FC917E1B01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HUB</a:t>
            </a:r>
          </a:p>
        </p:txBody>
      </p:sp>
    </p:spTree>
    <p:extLst>
      <p:ext uri="{BB962C8B-B14F-4D97-AF65-F5344CB8AC3E}">
        <p14:creationId xmlns:p14="http://schemas.microsoft.com/office/powerpoint/2010/main" val="36248768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ttangolo 9">
            <a:extLst>
              <a:ext uri="{FF2B5EF4-FFF2-40B4-BE49-F238E27FC236}">
                <a16:creationId xmlns:a16="http://schemas.microsoft.com/office/drawing/2014/main" id="{D6F4ECC4-47B8-25FE-0281-60D8888F9409}"/>
              </a:ext>
            </a:extLst>
          </p:cNvPr>
          <p:cNvSpPr/>
          <p:nvPr/>
        </p:nvSpPr>
        <p:spPr>
          <a:xfrm>
            <a:off x="280256" y="895289"/>
            <a:ext cx="11776536" cy="461665"/>
          </a:xfrm>
          <a:prstGeom prst="rect">
            <a:avLst/>
          </a:prstGeom>
        </p:spPr>
        <p:txBody>
          <a:bodyPr wrap="square">
            <a:spAutoFit/>
          </a:bodyPr>
          <a:lstStyle/>
          <a:p>
            <a:r>
              <a:rPr lang="it-IT" sz="2400" b="1" dirty="0">
                <a:solidFill>
                  <a:srgbClr val="003D6A"/>
                </a:solidFill>
              </a:rPr>
              <a:t>Ricerca</a:t>
            </a:r>
            <a:r>
              <a:rPr lang="it-IT" sz="2400" b="1" dirty="0">
                <a:solidFill>
                  <a:srgbClr val="FF0000"/>
                </a:solidFill>
              </a:rPr>
              <a:t> </a:t>
            </a:r>
            <a:r>
              <a:rPr lang="it-IT" sz="2400" b="1" dirty="0">
                <a:solidFill>
                  <a:srgbClr val="003D6A"/>
                </a:solidFill>
              </a:rPr>
              <a:t>Certificato – Modifica Certificato 12/16</a:t>
            </a:r>
            <a:endParaRPr lang="en-GB" sz="2400" b="1" dirty="0">
              <a:solidFill>
                <a:srgbClr val="003D6A"/>
              </a:solidFill>
            </a:endParaRPr>
          </a:p>
        </p:txBody>
      </p:sp>
      <p:pic>
        <p:nvPicPr>
          <p:cNvPr id="12" name="Immagine 11">
            <a:extLst>
              <a:ext uri="{FF2B5EF4-FFF2-40B4-BE49-F238E27FC236}">
                <a16:creationId xmlns:a16="http://schemas.microsoft.com/office/drawing/2014/main" id="{64A51957-378C-688C-563C-0B6AAF88FA77}"/>
              </a:ext>
            </a:extLst>
          </p:cNvPr>
          <p:cNvPicPr>
            <a:picLocks noChangeAspect="1"/>
          </p:cNvPicPr>
          <p:nvPr/>
        </p:nvPicPr>
        <p:blipFill>
          <a:blip r:embed="rId2"/>
          <a:stretch>
            <a:fillRect/>
          </a:stretch>
        </p:blipFill>
        <p:spPr>
          <a:xfrm>
            <a:off x="5343126" y="1337904"/>
            <a:ext cx="6674678" cy="3240000"/>
          </a:xfrm>
          <a:prstGeom prst="rect">
            <a:avLst/>
          </a:prstGeom>
        </p:spPr>
      </p:pic>
      <p:sp>
        <p:nvSpPr>
          <p:cNvPr id="2" name="Rettangolo 1">
            <a:extLst>
              <a:ext uri="{FF2B5EF4-FFF2-40B4-BE49-F238E27FC236}">
                <a16:creationId xmlns:a16="http://schemas.microsoft.com/office/drawing/2014/main" id="{AD38A5F3-4C01-62A5-4650-86BA56ECDBA9}"/>
              </a:ext>
            </a:extLst>
          </p:cNvPr>
          <p:cNvSpPr/>
          <p:nvPr/>
        </p:nvSpPr>
        <p:spPr>
          <a:xfrm>
            <a:off x="190782" y="1356954"/>
            <a:ext cx="4994734" cy="3613746"/>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Se si seleziona il pulsante di Annullamento, verrà visualizzata la maschera mostrata in figura. L’azione permette all'operatore di annullare il certificato inserendo i seguenti dati: la </a:t>
            </a:r>
            <a:r>
              <a:rPr lang="it-IT" sz="1400" b="1" i="1" dirty="0">
                <a:solidFill>
                  <a:srgbClr val="000000"/>
                </a:solidFill>
                <a:ea typeface="Times New Roman" panose="02020603050405020304" pitchFamily="18" charset="0"/>
                <a:cs typeface="Calibri" panose="020F0502020204030204" pitchFamily="34" charset="0"/>
              </a:rPr>
              <a:t>Data di annullamento</a:t>
            </a:r>
            <a:r>
              <a:rPr lang="it-IT" sz="1400" dirty="0">
                <a:solidFill>
                  <a:srgbClr val="000000"/>
                </a:solidFill>
                <a:ea typeface="Times New Roman" panose="02020603050405020304" pitchFamily="18" charset="0"/>
                <a:cs typeface="Calibri" panose="020F0502020204030204" pitchFamily="34" charset="0"/>
              </a:rPr>
              <a:t>, data in cui si desidera annullare il certificato,</a:t>
            </a: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la </a:t>
            </a:r>
            <a:r>
              <a:rPr lang="it-IT" sz="1400" b="1" i="1" dirty="0">
                <a:solidFill>
                  <a:srgbClr val="000000"/>
                </a:solidFill>
                <a:ea typeface="Times New Roman" panose="02020603050405020304" pitchFamily="18" charset="0"/>
                <a:cs typeface="Calibri" panose="020F0502020204030204" pitchFamily="34" charset="0"/>
              </a:rPr>
              <a:t>Motivazione, </a:t>
            </a:r>
            <a:r>
              <a:rPr lang="it-IT" sz="1400" dirty="0">
                <a:solidFill>
                  <a:srgbClr val="000000"/>
                </a:solidFill>
                <a:ea typeface="Times New Roman" panose="02020603050405020304" pitchFamily="18" charset="0"/>
                <a:cs typeface="Calibri" panose="020F0502020204030204" pitchFamily="34" charset="0"/>
              </a:rPr>
              <a:t>selezionabile da un menù a tendina, </a:t>
            </a:r>
            <a:r>
              <a:rPr lang="it-IT" sz="1400" b="1" i="1" dirty="0">
                <a:solidFill>
                  <a:srgbClr val="000000"/>
                </a:solidFill>
                <a:ea typeface="Times New Roman" panose="02020603050405020304" pitchFamily="18" charset="0"/>
                <a:cs typeface="Calibri" panose="020F0502020204030204" pitchFamily="34" charset="0"/>
              </a:rPr>
              <a:t>Note</a:t>
            </a:r>
            <a:r>
              <a:rPr lang="it-IT" sz="1400" dirty="0">
                <a:solidFill>
                  <a:srgbClr val="000000"/>
                </a:solidFill>
                <a:ea typeface="Times New Roman" panose="02020603050405020304" pitchFamily="18" charset="0"/>
                <a:cs typeface="Calibri" panose="020F0502020204030204" pitchFamily="34" charset="0"/>
              </a:rPr>
              <a:t> (opzionale), eventuali annotazioni aggiuntive possono essere inserite nel box di testo sottostante. L’operatore potrà confermare l’annullamento selezionando il pulsante "</a:t>
            </a:r>
            <a:r>
              <a:rPr lang="it-IT" sz="1400" b="1" dirty="0">
                <a:solidFill>
                  <a:srgbClr val="012B51"/>
                </a:solidFill>
                <a:ea typeface="Times New Roman" panose="02020603050405020304" pitchFamily="18" charset="0"/>
                <a:cs typeface="Calibri" panose="020F0502020204030204" pitchFamily="34" charset="0"/>
              </a:rPr>
              <a:t>Si</a:t>
            </a:r>
            <a:r>
              <a:rPr lang="it-IT" sz="1400" dirty="0">
                <a:solidFill>
                  <a:srgbClr val="000000"/>
                </a:solidFill>
                <a:ea typeface="Times New Roman" panose="02020603050405020304" pitchFamily="18" charset="0"/>
                <a:cs typeface="Calibri" panose="020F0502020204030204" pitchFamily="34" charset="0"/>
              </a:rPr>
              <a:t>", oppure annullare l’azione scegliendo il pulsante "</a:t>
            </a:r>
            <a:r>
              <a:rPr lang="it-IT" sz="1400" b="1" dirty="0">
                <a:solidFill>
                  <a:srgbClr val="C00000"/>
                </a:solidFill>
                <a:ea typeface="Times New Roman" panose="02020603050405020304" pitchFamily="18" charset="0"/>
                <a:cs typeface="Calibri" panose="020F0502020204030204" pitchFamily="34" charset="0"/>
              </a:rPr>
              <a:t>No</a:t>
            </a:r>
            <a:r>
              <a:rPr lang="it-IT" sz="1400" dirty="0">
                <a:solidFill>
                  <a:srgbClr val="000000"/>
                </a:solidFill>
                <a:ea typeface="Times New Roman" panose="02020603050405020304" pitchFamily="18" charset="0"/>
                <a:cs typeface="Calibri" panose="020F0502020204030204" pitchFamily="34" charset="0"/>
              </a:rPr>
              <a:t>".</a:t>
            </a: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Salvando l’annullamento, il certificato assumerà lo stato "ANNULLATO" e non sarà più modificabile.</a:t>
            </a:r>
          </a:p>
        </p:txBody>
      </p:sp>
      <p:sp>
        <p:nvSpPr>
          <p:cNvPr id="4" name="CasellaDiTesto 3">
            <a:extLst>
              <a:ext uri="{FF2B5EF4-FFF2-40B4-BE49-F238E27FC236}">
                <a16:creationId xmlns:a16="http://schemas.microsoft.com/office/drawing/2014/main" id="{9AA2A94A-891A-406A-1B45-F7B466459E0E}"/>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HUB</a:t>
            </a:r>
          </a:p>
        </p:txBody>
      </p:sp>
    </p:spTree>
    <p:extLst>
      <p:ext uri="{BB962C8B-B14F-4D97-AF65-F5344CB8AC3E}">
        <p14:creationId xmlns:p14="http://schemas.microsoft.com/office/powerpoint/2010/main" val="28401658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ttangolo 10">
            <a:extLst>
              <a:ext uri="{FF2B5EF4-FFF2-40B4-BE49-F238E27FC236}">
                <a16:creationId xmlns:a16="http://schemas.microsoft.com/office/drawing/2014/main" id="{F7279FB6-9D60-831C-C8CE-CC5C97AFB22A}"/>
              </a:ext>
            </a:extLst>
          </p:cNvPr>
          <p:cNvSpPr/>
          <p:nvPr/>
        </p:nvSpPr>
        <p:spPr>
          <a:xfrm>
            <a:off x="236879" y="1356954"/>
            <a:ext cx="4994734" cy="296741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L’ultima azione è rappresentata dal pulsante</a:t>
            </a: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 ‘</a:t>
            </a:r>
            <a:r>
              <a:rPr lang="it-IT" sz="1400" i="1" dirty="0">
                <a:solidFill>
                  <a:srgbClr val="000000"/>
                </a:solidFill>
                <a:ea typeface="Times New Roman" panose="02020603050405020304" pitchFamily="18" charset="0"/>
                <a:cs typeface="Calibri" panose="020F0502020204030204" pitchFamily="34" charset="0"/>
              </a:rPr>
              <a:t>Modifica diagnosi</a:t>
            </a:r>
            <a:r>
              <a:rPr lang="it-IT" sz="1400" dirty="0">
                <a:solidFill>
                  <a:srgbClr val="000000"/>
                </a:solidFill>
                <a:ea typeface="Times New Roman" panose="02020603050405020304" pitchFamily="18" charset="0"/>
                <a:cs typeface="Calibri" panose="020F0502020204030204" pitchFamily="34" charset="0"/>
              </a:rPr>
              <a:t>’.</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solidFill>
                  <a:srgbClr val="000000"/>
                </a:solidFill>
                <a:cs typeface="Calibri" panose="020F0502020204030204" pitchFamily="34" charset="0"/>
              </a:rPr>
              <a:t>1.3  “Modifica diagnosi” </a:t>
            </a:r>
            <a:r>
              <a:rPr lang="it-IT" sz="1400" dirty="0">
                <a:solidFill>
                  <a:srgbClr val="000000"/>
                </a:solidFill>
                <a:cs typeface="Calibri" panose="020F0502020204030204" pitchFamily="34" charset="0"/>
              </a:rPr>
              <a:t>consente all'operatore di modificare una diagnosi considerata non corretta. Questo processo comporta la chiusura del certificato modificato, la storicizzazione dello stesso con motivo di interruzione "Diagnosi Modificata" e l'apertura di un nuovo certificato con gli stessi identificativi ma con i dati relativi alla malattia aggiornati.</a:t>
            </a:r>
          </a:p>
        </p:txBody>
      </p:sp>
      <p:sp>
        <p:nvSpPr>
          <p:cNvPr id="15" name="Ovale 14">
            <a:extLst>
              <a:ext uri="{FF2B5EF4-FFF2-40B4-BE49-F238E27FC236}">
                <a16:creationId xmlns:a16="http://schemas.microsoft.com/office/drawing/2014/main" id="{53110EA6-5818-D733-1C96-C4E67D8F8694}"/>
              </a:ext>
            </a:extLst>
          </p:cNvPr>
          <p:cNvSpPr/>
          <p:nvPr/>
        </p:nvSpPr>
        <p:spPr>
          <a:xfrm>
            <a:off x="1215072" y="2115558"/>
            <a:ext cx="295275" cy="291418"/>
          </a:xfrm>
          <a:prstGeom prst="ellipse">
            <a:avLst/>
          </a:prstGeom>
          <a:solidFill>
            <a:schemeClr val="accent2">
              <a:lumMod val="60000"/>
              <a:lumOff val="40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3</a:t>
            </a:r>
          </a:p>
        </p:txBody>
      </p:sp>
      <p:sp>
        <p:nvSpPr>
          <p:cNvPr id="5" name="Rettangolo 4">
            <a:extLst>
              <a:ext uri="{FF2B5EF4-FFF2-40B4-BE49-F238E27FC236}">
                <a16:creationId xmlns:a16="http://schemas.microsoft.com/office/drawing/2014/main" id="{0507C118-9889-66D4-3BCB-063555AE2C6D}"/>
              </a:ext>
            </a:extLst>
          </p:cNvPr>
          <p:cNvSpPr/>
          <p:nvPr/>
        </p:nvSpPr>
        <p:spPr>
          <a:xfrm>
            <a:off x="280256" y="895289"/>
            <a:ext cx="11776536" cy="461665"/>
          </a:xfrm>
          <a:prstGeom prst="rect">
            <a:avLst/>
          </a:prstGeom>
        </p:spPr>
        <p:txBody>
          <a:bodyPr wrap="square">
            <a:spAutoFit/>
          </a:bodyPr>
          <a:lstStyle/>
          <a:p>
            <a:r>
              <a:rPr lang="it-IT" sz="2400" b="1" dirty="0">
                <a:solidFill>
                  <a:srgbClr val="003D6A"/>
                </a:solidFill>
              </a:rPr>
              <a:t>Ricerca</a:t>
            </a:r>
            <a:r>
              <a:rPr lang="it-IT" sz="2400" b="1" dirty="0">
                <a:solidFill>
                  <a:srgbClr val="FF0000"/>
                </a:solidFill>
              </a:rPr>
              <a:t> </a:t>
            </a:r>
            <a:r>
              <a:rPr lang="it-IT" sz="2400" b="1" dirty="0">
                <a:solidFill>
                  <a:srgbClr val="003D6A"/>
                </a:solidFill>
              </a:rPr>
              <a:t>Certificato – Modifica Certificato 13/16</a:t>
            </a:r>
            <a:endParaRPr lang="en-GB" sz="2400" b="1" dirty="0">
              <a:solidFill>
                <a:srgbClr val="003D6A"/>
              </a:solidFill>
            </a:endParaRPr>
          </a:p>
        </p:txBody>
      </p:sp>
      <p:pic>
        <p:nvPicPr>
          <p:cNvPr id="6" name="Immagine 5">
            <a:extLst>
              <a:ext uri="{FF2B5EF4-FFF2-40B4-BE49-F238E27FC236}">
                <a16:creationId xmlns:a16="http://schemas.microsoft.com/office/drawing/2014/main" id="{D39EEB09-C666-9FE8-1B5B-1BB9C4850A28}"/>
              </a:ext>
            </a:extLst>
          </p:cNvPr>
          <p:cNvPicPr>
            <a:picLocks noChangeAspect="1"/>
          </p:cNvPicPr>
          <p:nvPr/>
        </p:nvPicPr>
        <p:blipFill>
          <a:blip r:embed="rId3"/>
          <a:stretch>
            <a:fillRect/>
          </a:stretch>
        </p:blipFill>
        <p:spPr>
          <a:xfrm>
            <a:off x="5468492" y="1328379"/>
            <a:ext cx="6486628" cy="3140217"/>
          </a:xfrm>
          <a:prstGeom prst="rect">
            <a:avLst/>
          </a:prstGeom>
          <a:ln>
            <a:solidFill>
              <a:schemeClr val="tx1"/>
            </a:solidFill>
          </a:ln>
        </p:spPr>
      </p:pic>
      <p:sp>
        <p:nvSpPr>
          <p:cNvPr id="8" name="Ovale 7">
            <a:extLst>
              <a:ext uri="{FF2B5EF4-FFF2-40B4-BE49-F238E27FC236}">
                <a16:creationId xmlns:a16="http://schemas.microsoft.com/office/drawing/2014/main" id="{480FCC3C-AA6B-FA24-084C-A49439C6B893}"/>
              </a:ext>
            </a:extLst>
          </p:cNvPr>
          <p:cNvSpPr/>
          <p:nvPr/>
        </p:nvSpPr>
        <p:spPr>
          <a:xfrm>
            <a:off x="11210491" y="3654469"/>
            <a:ext cx="295275" cy="291418"/>
          </a:xfrm>
          <a:prstGeom prst="ellipse">
            <a:avLst/>
          </a:prstGeom>
          <a:solidFill>
            <a:schemeClr val="accent2">
              <a:lumMod val="60000"/>
              <a:lumOff val="40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3</a:t>
            </a:r>
          </a:p>
        </p:txBody>
      </p:sp>
      <p:pic>
        <p:nvPicPr>
          <p:cNvPr id="17" name="Immagine 16">
            <a:extLst>
              <a:ext uri="{FF2B5EF4-FFF2-40B4-BE49-F238E27FC236}">
                <a16:creationId xmlns:a16="http://schemas.microsoft.com/office/drawing/2014/main" id="{F3CD9DF9-8E42-A972-F164-D6A1BAC11E50}"/>
              </a:ext>
            </a:extLst>
          </p:cNvPr>
          <p:cNvPicPr>
            <a:picLocks noChangeAspect="1"/>
          </p:cNvPicPr>
          <p:nvPr/>
        </p:nvPicPr>
        <p:blipFill>
          <a:blip r:embed="rId4"/>
          <a:stretch>
            <a:fillRect/>
          </a:stretch>
        </p:blipFill>
        <p:spPr>
          <a:xfrm>
            <a:off x="6063360" y="4598989"/>
            <a:ext cx="5891760" cy="1027004"/>
          </a:xfrm>
          <a:prstGeom prst="rect">
            <a:avLst/>
          </a:prstGeom>
          <a:ln>
            <a:solidFill>
              <a:schemeClr val="tx1"/>
            </a:solidFill>
          </a:ln>
        </p:spPr>
      </p:pic>
      <p:sp>
        <p:nvSpPr>
          <p:cNvPr id="18" name="Ovale 17">
            <a:extLst>
              <a:ext uri="{FF2B5EF4-FFF2-40B4-BE49-F238E27FC236}">
                <a16:creationId xmlns:a16="http://schemas.microsoft.com/office/drawing/2014/main" id="{C3387563-5AC1-8ED8-190E-2B7A8568E254}"/>
              </a:ext>
            </a:extLst>
          </p:cNvPr>
          <p:cNvSpPr/>
          <p:nvPr/>
        </p:nvSpPr>
        <p:spPr>
          <a:xfrm>
            <a:off x="10915216" y="5542432"/>
            <a:ext cx="295275" cy="291418"/>
          </a:xfrm>
          <a:prstGeom prst="ellipse">
            <a:avLst/>
          </a:prstGeom>
          <a:solidFill>
            <a:schemeClr val="accent2">
              <a:lumMod val="60000"/>
              <a:lumOff val="40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400" b="1" dirty="0">
                <a:solidFill>
                  <a:schemeClr val="bg1"/>
                </a:solidFill>
              </a:rPr>
              <a:t>3</a:t>
            </a:r>
          </a:p>
        </p:txBody>
      </p:sp>
      <p:sp>
        <p:nvSpPr>
          <p:cNvPr id="2" name="CasellaDiTesto 1">
            <a:extLst>
              <a:ext uri="{FF2B5EF4-FFF2-40B4-BE49-F238E27FC236}">
                <a16:creationId xmlns:a16="http://schemas.microsoft.com/office/drawing/2014/main" id="{4283FC19-46EA-8798-4B3F-F1D68EC26799}"/>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HUB</a:t>
            </a:r>
          </a:p>
        </p:txBody>
      </p:sp>
    </p:spTree>
    <p:extLst>
      <p:ext uri="{BB962C8B-B14F-4D97-AF65-F5344CB8AC3E}">
        <p14:creationId xmlns:p14="http://schemas.microsoft.com/office/powerpoint/2010/main" val="13506390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 name="Immagine 105">
            <a:extLst>
              <a:ext uri="{FF2B5EF4-FFF2-40B4-BE49-F238E27FC236}">
                <a16:creationId xmlns:a16="http://schemas.microsoft.com/office/drawing/2014/main" id="{13D902A6-194F-409F-A01D-790CE69F425F}"/>
              </a:ext>
            </a:extLst>
          </p:cNvPr>
          <p:cNvPicPr>
            <a:picLocks noChangeAspect="1"/>
          </p:cNvPicPr>
          <p:nvPr/>
        </p:nvPicPr>
        <p:blipFill rotWithShape="1">
          <a:blip r:embed="rId2">
            <a:alphaModFix amt="35000"/>
            <a:extLst>
              <a:ext uri="{BEBA8EAE-BF5A-486C-A8C5-ECC9F3942E4B}">
                <a14:imgProps xmlns:a14="http://schemas.microsoft.com/office/drawing/2010/main">
                  <a14:imgLayer r:embed="rId3">
                    <a14:imgEffect>
                      <a14:artisticPhotocopy/>
                    </a14:imgEffect>
                    <a14:imgEffect>
                      <a14:saturation sat="66000"/>
                    </a14:imgEffect>
                  </a14:imgLayer>
                </a14:imgProps>
              </a:ext>
              <a:ext uri="{28A0092B-C50C-407E-A947-70E740481C1C}">
                <a14:useLocalDpi xmlns:a14="http://schemas.microsoft.com/office/drawing/2010/main" val="0"/>
              </a:ext>
            </a:extLst>
          </a:blip>
          <a:srcRect b="50324"/>
          <a:stretch/>
        </p:blipFill>
        <p:spPr>
          <a:xfrm>
            <a:off x="5263777" y="1214942"/>
            <a:ext cx="7067656" cy="3620908"/>
          </a:xfrm>
          <a:prstGeom prst="rect">
            <a:avLst/>
          </a:prstGeom>
        </p:spPr>
      </p:pic>
      <p:sp>
        <p:nvSpPr>
          <p:cNvPr id="3" name="Titolo 1">
            <a:extLst>
              <a:ext uri="{FF2B5EF4-FFF2-40B4-BE49-F238E27FC236}">
                <a16:creationId xmlns:a16="http://schemas.microsoft.com/office/drawing/2014/main" id="{2F921454-1ACE-4CE0-BF6B-8F1AA90EDE52}"/>
              </a:ext>
            </a:extLst>
          </p:cNvPr>
          <p:cNvSpPr txBox="1">
            <a:spLocks/>
          </p:cNvSpPr>
          <p:nvPr/>
        </p:nvSpPr>
        <p:spPr>
          <a:xfrm>
            <a:off x="579782" y="815009"/>
            <a:ext cx="10356576" cy="5483453"/>
          </a:xfrm>
          <a:prstGeom prst="rect">
            <a:avLst/>
          </a:prstGeom>
        </p:spPr>
        <p:txBody>
          <a:bodyPr vert="horz" lIns="91440" tIns="45720" rIns="91440" bIns="45720" rtlCol="0" anchor="b">
            <a:noAutofit/>
          </a:bodyPr>
          <a:lstStyle>
            <a:lvl1pPr>
              <a:lnSpc>
                <a:spcPct val="90000"/>
              </a:lnSpc>
              <a:spcBef>
                <a:spcPct val="0"/>
              </a:spcBef>
              <a:buNone/>
              <a:defRPr sz="2200" b="1" u="none">
                <a:solidFill>
                  <a:srgbClr val="003D6A"/>
                </a:solidFill>
                <a:latin typeface="Barlow Condensed" panose="00000506000000000000" pitchFamily="2" charset="0"/>
                <a:ea typeface="+mj-ea"/>
                <a:cs typeface="Calibri" panose="020F0502020204030204" pitchFamily="34" charset="0"/>
              </a:defRPr>
            </a:lvl1pPr>
          </a:lstStyle>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p:txBody>
      </p:sp>
      <p:sp>
        <p:nvSpPr>
          <p:cNvPr id="13" name="Rettangolo 12">
            <a:extLst>
              <a:ext uri="{FF2B5EF4-FFF2-40B4-BE49-F238E27FC236}">
                <a16:creationId xmlns:a16="http://schemas.microsoft.com/office/drawing/2014/main" id="{B64134ED-F857-4466-DCC4-4F7B900166B8}"/>
              </a:ext>
            </a:extLst>
          </p:cNvPr>
          <p:cNvSpPr/>
          <p:nvPr/>
        </p:nvSpPr>
        <p:spPr>
          <a:xfrm>
            <a:off x="348791" y="1410615"/>
            <a:ext cx="5012896" cy="458324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cs typeface="Calibri" panose="020F0502020204030204" pitchFamily="34" charset="0"/>
              </a:rPr>
              <a:t>Il presente manuale si pone l'obiettivo di fornire un'illustrazione dettagliata riguardante l'impiego del Sistema di Gestione delle Malattie Rare all'interno del Sistema Informativo Sanitario Regionale. In particolare, il dato viene letto attraverso le Integrazioni con Anagrafe delle Strutture e l’Anagrafe degli Assistiti.</a:t>
            </a:r>
            <a:br>
              <a:rPr lang="it-IT" sz="1400" dirty="0">
                <a:cs typeface="Calibri" panose="020F0502020204030204" pitchFamily="34" charset="0"/>
              </a:rPr>
            </a:br>
            <a:r>
              <a:rPr lang="it-IT" sz="1400" dirty="0">
                <a:cs typeface="Calibri" panose="020F0502020204030204" pitchFamily="34" charset="0"/>
              </a:rPr>
              <a:t>Il sistema è istituito con l'intento di facilitare i processi di gestione dei Certificati di Diagnosi relativi alle Malattie Rare, elencate nell'allegato 7 del DPCM del 12 gennaio 2017, che aggiorna il Decreto Ministeriale 279/2001.</a:t>
            </a:r>
            <a:br>
              <a:rPr lang="it-IT" sz="1400" dirty="0">
                <a:cs typeface="Calibri" panose="020F0502020204030204" pitchFamily="34" charset="0"/>
              </a:rPr>
            </a:br>
            <a:r>
              <a:rPr lang="it-IT" sz="1400" dirty="0">
                <a:cs typeface="Calibri" panose="020F0502020204030204" pitchFamily="34" charset="0"/>
              </a:rPr>
              <a:t>Inoltre, in seguito all'emanazione della Delibera della Giunta Regionale n°240/2023 (Allegato 1), è emersa la necessità di discriminare i profili in base ad una nuova riorganizzazione territoriale, suddivisa tra Reti Semplici e Reti Complesse.</a:t>
            </a:r>
          </a:p>
        </p:txBody>
      </p:sp>
      <p:pic>
        <p:nvPicPr>
          <p:cNvPr id="32" name="Immagine 106">
            <a:extLst>
              <a:ext uri="{FF2B5EF4-FFF2-40B4-BE49-F238E27FC236}">
                <a16:creationId xmlns:a16="http://schemas.microsoft.com/office/drawing/2014/main" id="{88F0A499-BE94-86FC-7432-39DE6BB56EB2}"/>
              </a:ext>
            </a:extLst>
          </p:cNvPr>
          <p:cNvPicPr>
            <a:picLocks noChangeAspect="1"/>
          </p:cNvPicPr>
          <p:nvPr/>
        </p:nvPicPr>
        <p:blipFill rotWithShape="1">
          <a:blip r:embed="rId4">
            <a:alphaModFix amt="35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t="50296"/>
          <a:stretch/>
        </p:blipFill>
        <p:spPr>
          <a:xfrm>
            <a:off x="7663280" y="4757867"/>
            <a:ext cx="1724904" cy="824698"/>
          </a:xfrm>
          <a:prstGeom prst="rect">
            <a:avLst/>
          </a:prstGeom>
        </p:spPr>
      </p:pic>
      <p:pic>
        <p:nvPicPr>
          <p:cNvPr id="33" name="Immagine 107">
            <a:extLst>
              <a:ext uri="{FF2B5EF4-FFF2-40B4-BE49-F238E27FC236}">
                <a16:creationId xmlns:a16="http://schemas.microsoft.com/office/drawing/2014/main" id="{9892700A-B171-22D6-5080-5DAD468575AF}"/>
              </a:ext>
            </a:extLst>
          </p:cNvPr>
          <p:cNvPicPr>
            <a:picLocks noChangeAspect="1"/>
          </p:cNvPicPr>
          <p:nvPr/>
        </p:nvPicPr>
        <p:blipFill>
          <a:blip r:embed="rId5"/>
          <a:stretch>
            <a:fillRect/>
          </a:stretch>
        </p:blipFill>
        <p:spPr>
          <a:xfrm>
            <a:off x="9356430" y="5390112"/>
            <a:ext cx="384459" cy="340342"/>
          </a:xfrm>
          <a:prstGeom prst="rect">
            <a:avLst/>
          </a:prstGeom>
        </p:spPr>
      </p:pic>
      <p:pic>
        <p:nvPicPr>
          <p:cNvPr id="34" name="Immagine 108">
            <a:extLst>
              <a:ext uri="{FF2B5EF4-FFF2-40B4-BE49-F238E27FC236}">
                <a16:creationId xmlns:a16="http://schemas.microsoft.com/office/drawing/2014/main" id="{56097EDA-990D-CB26-CFFD-055D386C3CED}"/>
              </a:ext>
            </a:extLst>
          </p:cNvPr>
          <p:cNvPicPr>
            <a:picLocks noChangeAspect="1"/>
          </p:cNvPicPr>
          <p:nvPr/>
        </p:nvPicPr>
        <p:blipFill>
          <a:blip r:embed="rId6"/>
          <a:stretch>
            <a:fillRect/>
          </a:stretch>
        </p:blipFill>
        <p:spPr>
          <a:xfrm>
            <a:off x="6984915" y="5389659"/>
            <a:ext cx="384459" cy="340342"/>
          </a:xfrm>
          <a:prstGeom prst="rect">
            <a:avLst/>
          </a:prstGeom>
        </p:spPr>
      </p:pic>
      <p:pic>
        <p:nvPicPr>
          <p:cNvPr id="35" name="Picture 4">
            <a:extLst>
              <a:ext uri="{FF2B5EF4-FFF2-40B4-BE49-F238E27FC236}">
                <a16:creationId xmlns:a16="http://schemas.microsoft.com/office/drawing/2014/main" id="{50CE483B-0A16-5AD1-3EF7-50549C06673C}"/>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99276" y="5149799"/>
            <a:ext cx="384459" cy="340342"/>
          </a:xfrm>
          <a:prstGeom prst="rect">
            <a:avLst/>
          </a:prstGeom>
          <a:noFill/>
          <a:extLst>
            <a:ext uri="{909E8E84-426E-40DD-AFC4-6F175D3DCCD1}">
              <a14:hiddenFill xmlns:a14="http://schemas.microsoft.com/office/drawing/2010/main">
                <a:solidFill>
                  <a:srgbClr val="FFFFFF"/>
                </a:solidFill>
              </a14:hiddenFill>
            </a:ext>
          </a:extLst>
        </p:spPr>
      </p:pic>
      <p:pic>
        <p:nvPicPr>
          <p:cNvPr id="36" name="Immagine 110" descr="Immagine che contiene clipart, grafica vettoriale&#10;&#10;Descrizione generata automaticamente">
            <a:extLst>
              <a:ext uri="{FF2B5EF4-FFF2-40B4-BE49-F238E27FC236}">
                <a16:creationId xmlns:a16="http://schemas.microsoft.com/office/drawing/2014/main" id="{3DC997D7-D620-8B9E-1CA7-DC0FA2F28487}"/>
              </a:ext>
            </a:extLst>
          </p:cNvPr>
          <p:cNvPicPr>
            <a:picLocks noChangeAspect="1"/>
          </p:cNvPicPr>
          <p:nvPr/>
        </p:nvPicPr>
        <p:blipFill rotWithShape="1">
          <a:blip r:embed="rId8"/>
          <a:srcRect l="8573" t="7605" r="8082" b="6960"/>
          <a:stretch/>
        </p:blipFill>
        <p:spPr>
          <a:xfrm>
            <a:off x="6930534" y="4985560"/>
            <a:ext cx="364551" cy="340342"/>
          </a:xfrm>
          <a:prstGeom prst="ellipse">
            <a:avLst/>
          </a:prstGeom>
        </p:spPr>
      </p:pic>
      <p:pic>
        <p:nvPicPr>
          <p:cNvPr id="37" name="Picture 10">
            <a:extLst>
              <a:ext uri="{FF2B5EF4-FFF2-40B4-BE49-F238E27FC236}">
                <a16:creationId xmlns:a16="http://schemas.microsoft.com/office/drawing/2014/main" id="{C5A81F8D-3C03-62D9-C5AC-B30518B12B33}"/>
              </a:ext>
            </a:extLst>
          </p:cNvPr>
          <p:cNvPicPr>
            <a:picLocks noChangeAspect="1" noChangeArrowheads="1"/>
          </p:cNvPicPr>
          <p:nvPr/>
        </p:nvPicPr>
        <p:blipFill>
          <a:blip r:embed="rId9"/>
          <a:srcRect/>
          <a:stretch/>
        </p:blipFill>
        <p:spPr bwMode="auto">
          <a:xfrm>
            <a:off x="7352188" y="5129001"/>
            <a:ext cx="349840" cy="340342"/>
          </a:xfrm>
          <a:prstGeom prst="rect">
            <a:avLst/>
          </a:prstGeom>
          <a:noFill/>
          <a:extLst>
            <a:ext uri="{909E8E84-426E-40DD-AFC4-6F175D3DCCD1}">
              <a14:hiddenFill xmlns:a14="http://schemas.microsoft.com/office/drawing/2010/main">
                <a:solidFill>
                  <a:srgbClr val="FFFFFF"/>
                </a:solidFill>
              </a14:hiddenFill>
            </a:ext>
          </a:extLst>
        </p:spPr>
      </p:pic>
      <p:pic>
        <p:nvPicPr>
          <p:cNvPr id="38" name="Immagine 112">
            <a:extLst>
              <a:ext uri="{FF2B5EF4-FFF2-40B4-BE49-F238E27FC236}">
                <a16:creationId xmlns:a16="http://schemas.microsoft.com/office/drawing/2014/main" id="{54E6516D-967E-1D2E-C523-9E838A89BBD8}"/>
              </a:ext>
            </a:extLst>
          </p:cNvPr>
          <p:cNvPicPr>
            <a:picLocks noChangeAspect="1"/>
          </p:cNvPicPr>
          <p:nvPr/>
        </p:nvPicPr>
        <p:blipFill>
          <a:blip r:embed="rId10"/>
          <a:srcRect/>
          <a:stretch/>
        </p:blipFill>
        <p:spPr>
          <a:xfrm>
            <a:off x="9325279" y="5012598"/>
            <a:ext cx="384460" cy="340342"/>
          </a:xfrm>
          <a:prstGeom prst="rect">
            <a:avLst/>
          </a:prstGeom>
        </p:spPr>
      </p:pic>
      <p:pic>
        <p:nvPicPr>
          <p:cNvPr id="45" name="Immagine 121">
            <a:extLst>
              <a:ext uri="{FF2B5EF4-FFF2-40B4-BE49-F238E27FC236}">
                <a16:creationId xmlns:a16="http://schemas.microsoft.com/office/drawing/2014/main" id="{A508BC2C-3724-DE8B-21F7-010FFC13D59D}"/>
              </a:ext>
            </a:extLst>
          </p:cNvPr>
          <p:cNvPicPr>
            <a:picLocks noChangeAspect="1"/>
          </p:cNvPicPr>
          <p:nvPr/>
        </p:nvPicPr>
        <p:blipFill>
          <a:blip r:embed="rId11"/>
          <a:stretch>
            <a:fillRect/>
          </a:stretch>
        </p:blipFill>
        <p:spPr>
          <a:xfrm>
            <a:off x="7867045" y="4137187"/>
            <a:ext cx="320926" cy="311981"/>
          </a:xfrm>
          <a:prstGeom prst="ellipse">
            <a:avLst/>
          </a:prstGeom>
        </p:spPr>
      </p:pic>
      <p:sp>
        <p:nvSpPr>
          <p:cNvPr id="46" name="TextBox 35">
            <a:extLst>
              <a:ext uri="{FF2B5EF4-FFF2-40B4-BE49-F238E27FC236}">
                <a16:creationId xmlns:a16="http://schemas.microsoft.com/office/drawing/2014/main" id="{E390BBEC-BF5D-8B04-B411-F7A092184F53}"/>
              </a:ext>
            </a:extLst>
          </p:cNvPr>
          <p:cNvSpPr txBox="1"/>
          <p:nvPr/>
        </p:nvSpPr>
        <p:spPr>
          <a:xfrm>
            <a:off x="8163394" y="4112594"/>
            <a:ext cx="1363935"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MMG e PLS</a:t>
            </a:r>
          </a:p>
        </p:txBody>
      </p:sp>
      <p:pic>
        <p:nvPicPr>
          <p:cNvPr id="47" name="Immagine 127">
            <a:extLst>
              <a:ext uri="{FF2B5EF4-FFF2-40B4-BE49-F238E27FC236}">
                <a16:creationId xmlns:a16="http://schemas.microsoft.com/office/drawing/2014/main" id="{45697547-2A97-6487-DF2D-210948F1F4EF}"/>
              </a:ext>
            </a:extLst>
          </p:cNvPr>
          <p:cNvPicPr>
            <a:picLocks noChangeAspect="1"/>
          </p:cNvPicPr>
          <p:nvPr/>
        </p:nvPicPr>
        <p:blipFill>
          <a:blip r:embed="rId12"/>
          <a:stretch>
            <a:fillRect/>
          </a:stretch>
        </p:blipFill>
        <p:spPr>
          <a:xfrm>
            <a:off x="6123039" y="3774615"/>
            <a:ext cx="320926" cy="311981"/>
          </a:xfrm>
          <a:prstGeom prst="ellipse">
            <a:avLst/>
          </a:prstGeom>
        </p:spPr>
      </p:pic>
      <p:sp>
        <p:nvSpPr>
          <p:cNvPr id="48" name="TextBox 35">
            <a:extLst>
              <a:ext uri="{FF2B5EF4-FFF2-40B4-BE49-F238E27FC236}">
                <a16:creationId xmlns:a16="http://schemas.microsoft.com/office/drawing/2014/main" id="{39ABBD8A-70F4-DA9A-077F-AFC6341D0FC0}"/>
              </a:ext>
            </a:extLst>
          </p:cNvPr>
          <p:cNvSpPr txBox="1"/>
          <p:nvPr/>
        </p:nvSpPr>
        <p:spPr>
          <a:xfrm>
            <a:off x="6424486" y="3844975"/>
            <a:ext cx="1754483"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CUP</a:t>
            </a:r>
          </a:p>
        </p:txBody>
      </p:sp>
      <p:pic>
        <p:nvPicPr>
          <p:cNvPr id="49" name="Picture 20">
            <a:extLst>
              <a:ext uri="{FF2B5EF4-FFF2-40B4-BE49-F238E27FC236}">
                <a16:creationId xmlns:a16="http://schemas.microsoft.com/office/drawing/2014/main" id="{CC0D3F42-6BE2-0CEF-347D-1AB4E02E6EEF}"/>
              </a:ext>
            </a:extLst>
          </p:cNvPr>
          <p:cNvPicPr>
            <a:picLocks noChangeAspect="1"/>
          </p:cNvPicPr>
          <p:nvPr/>
        </p:nvPicPr>
        <p:blipFill rotWithShape="1">
          <a:blip r:embed="rId13"/>
          <a:srcRect l="34948" t="30116" r="39660" b="24708"/>
          <a:stretch/>
        </p:blipFill>
        <p:spPr>
          <a:xfrm>
            <a:off x="6537277" y="3478155"/>
            <a:ext cx="320661" cy="311981"/>
          </a:xfrm>
          <a:prstGeom prst="ellipse">
            <a:avLst/>
          </a:prstGeom>
        </p:spPr>
      </p:pic>
      <p:sp>
        <p:nvSpPr>
          <p:cNvPr id="50" name="TextBox 35">
            <a:extLst>
              <a:ext uri="{FF2B5EF4-FFF2-40B4-BE49-F238E27FC236}">
                <a16:creationId xmlns:a16="http://schemas.microsoft.com/office/drawing/2014/main" id="{BB1F85D9-640D-C548-A384-2A36D43F35AF}"/>
              </a:ext>
            </a:extLst>
          </p:cNvPr>
          <p:cNvSpPr txBox="1"/>
          <p:nvPr/>
        </p:nvSpPr>
        <p:spPr>
          <a:xfrm>
            <a:off x="6819011" y="3657867"/>
            <a:ext cx="1301274"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Piani Terapeutici</a:t>
            </a:r>
          </a:p>
        </p:txBody>
      </p:sp>
      <p:pic>
        <p:nvPicPr>
          <p:cNvPr id="51" name="Immagine 131">
            <a:extLst>
              <a:ext uri="{FF2B5EF4-FFF2-40B4-BE49-F238E27FC236}">
                <a16:creationId xmlns:a16="http://schemas.microsoft.com/office/drawing/2014/main" id="{8C69431D-83B0-F421-8E9C-2F65D32AA53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109152" y="3348955"/>
            <a:ext cx="332381" cy="311981"/>
          </a:xfrm>
          <a:prstGeom prst="flowChartConnector">
            <a:avLst/>
          </a:prstGeom>
        </p:spPr>
      </p:pic>
      <p:sp>
        <p:nvSpPr>
          <p:cNvPr id="52" name="TextBox 31">
            <a:extLst>
              <a:ext uri="{FF2B5EF4-FFF2-40B4-BE49-F238E27FC236}">
                <a16:creationId xmlns:a16="http://schemas.microsoft.com/office/drawing/2014/main" id="{3A1369C3-FC0F-B621-93CE-3BE573DF5706}"/>
              </a:ext>
            </a:extLst>
          </p:cNvPr>
          <p:cNvSpPr txBox="1"/>
          <p:nvPr/>
        </p:nvSpPr>
        <p:spPr>
          <a:xfrm>
            <a:off x="8385126" y="3399684"/>
            <a:ext cx="816719"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Prescrizioni</a:t>
            </a:r>
          </a:p>
        </p:txBody>
      </p:sp>
      <p:pic>
        <p:nvPicPr>
          <p:cNvPr id="53" name="Immagine 122">
            <a:extLst>
              <a:ext uri="{FF2B5EF4-FFF2-40B4-BE49-F238E27FC236}">
                <a16:creationId xmlns:a16="http://schemas.microsoft.com/office/drawing/2014/main" id="{702A62F1-C884-F4DD-813E-E841B47DB537}"/>
              </a:ext>
            </a:extLst>
          </p:cNvPr>
          <p:cNvPicPr>
            <a:picLocks noChangeAspect="1"/>
          </p:cNvPicPr>
          <p:nvPr/>
        </p:nvPicPr>
        <p:blipFill>
          <a:blip r:embed="rId15"/>
          <a:stretch>
            <a:fillRect/>
          </a:stretch>
        </p:blipFill>
        <p:spPr>
          <a:xfrm>
            <a:off x="8120823" y="3720817"/>
            <a:ext cx="350101" cy="340342"/>
          </a:xfrm>
          <a:prstGeom prst="ellipse">
            <a:avLst/>
          </a:prstGeom>
        </p:spPr>
      </p:pic>
      <p:sp>
        <p:nvSpPr>
          <p:cNvPr id="54" name="TextBox 32">
            <a:extLst>
              <a:ext uri="{FF2B5EF4-FFF2-40B4-BE49-F238E27FC236}">
                <a16:creationId xmlns:a16="http://schemas.microsoft.com/office/drawing/2014/main" id="{FFCD3B97-872F-583C-E250-BC0D436B7415}"/>
              </a:ext>
            </a:extLst>
          </p:cNvPr>
          <p:cNvSpPr txBox="1"/>
          <p:nvPr/>
        </p:nvSpPr>
        <p:spPr>
          <a:xfrm>
            <a:off x="8455400" y="3774840"/>
            <a:ext cx="1486393"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Screening Oncologico</a:t>
            </a:r>
          </a:p>
        </p:txBody>
      </p:sp>
      <p:pic>
        <p:nvPicPr>
          <p:cNvPr id="55" name="Immagine 128">
            <a:extLst>
              <a:ext uri="{FF2B5EF4-FFF2-40B4-BE49-F238E27FC236}">
                <a16:creationId xmlns:a16="http://schemas.microsoft.com/office/drawing/2014/main" id="{454B23DF-236B-88DA-0DFF-4D7A2AAAEBFA}"/>
              </a:ext>
            </a:extLst>
          </p:cNvPr>
          <p:cNvPicPr>
            <a:picLocks noChangeAspect="1"/>
          </p:cNvPicPr>
          <p:nvPr/>
        </p:nvPicPr>
        <p:blipFill>
          <a:blip r:embed="rId16"/>
          <a:stretch>
            <a:fillRect/>
          </a:stretch>
        </p:blipFill>
        <p:spPr>
          <a:xfrm>
            <a:off x="8805490" y="2187036"/>
            <a:ext cx="320926" cy="311981"/>
          </a:xfrm>
          <a:prstGeom prst="ellipse">
            <a:avLst/>
          </a:prstGeom>
        </p:spPr>
      </p:pic>
      <p:sp>
        <p:nvSpPr>
          <p:cNvPr id="56" name="TextBox 35">
            <a:extLst>
              <a:ext uri="{FF2B5EF4-FFF2-40B4-BE49-F238E27FC236}">
                <a16:creationId xmlns:a16="http://schemas.microsoft.com/office/drawing/2014/main" id="{B40F9D21-8B32-86D7-7401-66771D605CDE}"/>
              </a:ext>
            </a:extLst>
          </p:cNvPr>
          <p:cNvSpPr txBox="1"/>
          <p:nvPr/>
        </p:nvSpPr>
        <p:spPr>
          <a:xfrm>
            <a:off x="9086875" y="2231795"/>
            <a:ext cx="1079794"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Gestione Covid</a:t>
            </a:r>
          </a:p>
        </p:txBody>
      </p:sp>
      <p:pic>
        <p:nvPicPr>
          <p:cNvPr id="57" name="Immagine 125">
            <a:extLst>
              <a:ext uri="{FF2B5EF4-FFF2-40B4-BE49-F238E27FC236}">
                <a16:creationId xmlns:a16="http://schemas.microsoft.com/office/drawing/2014/main" id="{9B18B1B0-A332-C6E1-796B-41C1DEA0DCCE}"/>
              </a:ext>
            </a:extLst>
          </p:cNvPr>
          <p:cNvPicPr>
            <a:picLocks noChangeAspect="1"/>
          </p:cNvPicPr>
          <p:nvPr/>
        </p:nvPicPr>
        <p:blipFill>
          <a:blip r:embed="rId17"/>
          <a:stretch>
            <a:fillRect/>
          </a:stretch>
        </p:blipFill>
        <p:spPr>
          <a:xfrm>
            <a:off x="9289484" y="3421005"/>
            <a:ext cx="320926" cy="311981"/>
          </a:xfrm>
          <a:prstGeom prst="ellipse">
            <a:avLst/>
          </a:prstGeom>
        </p:spPr>
      </p:pic>
      <p:sp>
        <p:nvSpPr>
          <p:cNvPr id="58" name="TextBox 35">
            <a:extLst>
              <a:ext uri="{FF2B5EF4-FFF2-40B4-BE49-F238E27FC236}">
                <a16:creationId xmlns:a16="http://schemas.microsoft.com/office/drawing/2014/main" id="{D7118F04-A484-0684-06DC-36A9329351B9}"/>
              </a:ext>
            </a:extLst>
          </p:cNvPr>
          <p:cNvSpPr txBox="1"/>
          <p:nvPr/>
        </p:nvSpPr>
        <p:spPr>
          <a:xfrm>
            <a:off x="9550135" y="3486417"/>
            <a:ext cx="1232266"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Gestione Vaccini</a:t>
            </a:r>
          </a:p>
        </p:txBody>
      </p:sp>
      <p:pic>
        <p:nvPicPr>
          <p:cNvPr id="59" name="Immagine 108">
            <a:extLst>
              <a:ext uri="{FF2B5EF4-FFF2-40B4-BE49-F238E27FC236}">
                <a16:creationId xmlns:a16="http://schemas.microsoft.com/office/drawing/2014/main" id="{E520FFF6-7CE2-675C-8A9A-27189EC996CB}"/>
              </a:ext>
            </a:extLst>
          </p:cNvPr>
          <p:cNvPicPr preferRelativeResize="0">
            <a:picLocks/>
          </p:cNvPicPr>
          <p:nvPr/>
        </p:nvPicPr>
        <p:blipFill>
          <a:blip r:embed="rId18"/>
          <a:srcRect t="420" b="420"/>
          <a:stretch/>
        </p:blipFill>
        <p:spPr>
          <a:xfrm>
            <a:off x="7035410" y="3091758"/>
            <a:ext cx="324332" cy="283618"/>
          </a:xfrm>
          <a:prstGeom prst="ellipse">
            <a:avLst/>
          </a:prstGeom>
        </p:spPr>
      </p:pic>
      <p:sp>
        <p:nvSpPr>
          <p:cNvPr id="60" name="TextBox 35">
            <a:extLst>
              <a:ext uri="{FF2B5EF4-FFF2-40B4-BE49-F238E27FC236}">
                <a16:creationId xmlns:a16="http://schemas.microsoft.com/office/drawing/2014/main" id="{56CCA79A-5AAE-7C9A-7D62-7A2875683EE8}"/>
              </a:ext>
            </a:extLst>
          </p:cNvPr>
          <p:cNvSpPr txBox="1"/>
          <p:nvPr/>
        </p:nvSpPr>
        <p:spPr>
          <a:xfrm>
            <a:off x="7309005" y="3122181"/>
            <a:ext cx="1394960"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Registri Patologie</a:t>
            </a:r>
          </a:p>
        </p:txBody>
      </p:sp>
      <p:pic>
        <p:nvPicPr>
          <p:cNvPr id="61" name="Immagine 22">
            <a:extLst>
              <a:ext uri="{FF2B5EF4-FFF2-40B4-BE49-F238E27FC236}">
                <a16:creationId xmlns:a16="http://schemas.microsoft.com/office/drawing/2014/main" id="{A6B713A8-D2F8-AB62-0CDE-3F35BB16B215}"/>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7992772" y="2580344"/>
            <a:ext cx="320926" cy="311981"/>
          </a:xfrm>
          <a:prstGeom prst="rect">
            <a:avLst/>
          </a:prstGeom>
        </p:spPr>
      </p:pic>
      <p:sp>
        <p:nvSpPr>
          <p:cNvPr id="62" name="TextBox 35">
            <a:extLst>
              <a:ext uri="{FF2B5EF4-FFF2-40B4-BE49-F238E27FC236}">
                <a16:creationId xmlns:a16="http://schemas.microsoft.com/office/drawing/2014/main" id="{BB0DA5DD-F5CC-CAB0-7E83-79A82F6E92F4}"/>
              </a:ext>
            </a:extLst>
          </p:cNvPr>
          <p:cNvSpPr txBox="1"/>
          <p:nvPr/>
        </p:nvSpPr>
        <p:spPr>
          <a:xfrm>
            <a:off x="8292973" y="2672444"/>
            <a:ext cx="1519060"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Istanze Accreditamento</a:t>
            </a:r>
          </a:p>
        </p:txBody>
      </p:sp>
      <p:pic>
        <p:nvPicPr>
          <p:cNvPr id="63" name="Immagine 130">
            <a:extLst>
              <a:ext uri="{FF2B5EF4-FFF2-40B4-BE49-F238E27FC236}">
                <a16:creationId xmlns:a16="http://schemas.microsoft.com/office/drawing/2014/main" id="{B8DB5D42-3BB9-ABA1-D273-FB22E65F154B}"/>
              </a:ext>
            </a:extLst>
          </p:cNvPr>
          <p:cNvPicPr>
            <a:picLocks noChangeAspect="1"/>
          </p:cNvPicPr>
          <p:nvPr/>
        </p:nvPicPr>
        <p:blipFill>
          <a:blip r:embed="rId20"/>
          <a:stretch>
            <a:fillRect/>
          </a:stretch>
        </p:blipFill>
        <p:spPr>
          <a:xfrm>
            <a:off x="9018432" y="4429438"/>
            <a:ext cx="320926" cy="311981"/>
          </a:xfrm>
          <a:prstGeom prst="ellipse">
            <a:avLst/>
          </a:prstGeom>
        </p:spPr>
      </p:pic>
      <p:sp>
        <p:nvSpPr>
          <p:cNvPr id="64" name="TextBox 35">
            <a:extLst>
              <a:ext uri="{FF2B5EF4-FFF2-40B4-BE49-F238E27FC236}">
                <a16:creationId xmlns:a16="http://schemas.microsoft.com/office/drawing/2014/main" id="{6186ECE5-86C2-15B4-9BBC-68C7C3DEC8A8}"/>
              </a:ext>
            </a:extLst>
          </p:cNvPr>
          <p:cNvSpPr txBox="1"/>
          <p:nvPr/>
        </p:nvSpPr>
        <p:spPr>
          <a:xfrm>
            <a:off x="9322714" y="4503352"/>
            <a:ext cx="1940500" cy="23570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Monitoraggio Liste di Attesa</a:t>
            </a:r>
          </a:p>
        </p:txBody>
      </p:sp>
      <p:pic>
        <p:nvPicPr>
          <p:cNvPr id="65" name="Immagine 120">
            <a:extLst>
              <a:ext uri="{FF2B5EF4-FFF2-40B4-BE49-F238E27FC236}">
                <a16:creationId xmlns:a16="http://schemas.microsoft.com/office/drawing/2014/main" id="{D34C51D2-3FCA-BCD9-3320-D631DE4A1E83}"/>
              </a:ext>
            </a:extLst>
          </p:cNvPr>
          <p:cNvPicPr>
            <a:picLocks noChangeAspect="1"/>
          </p:cNvPicPr>
          <p:nvPr/>
        </p:nvPicPr>
        <p:blipFill>
          <a:blip r:embed="rId21"/>
          <a:stretch>
            <a:fillRect/>
          </a:stretch>
        </p:blipFill>
        <p:spPr>
          <a:xfrm>
            <a:off x="8728315" y="2994213"/>
            <a:ext cx="320926" cy="311981"/>
          </a:xfrm>
          <a:prstGeom prst="ellipse">
            <a:avLst/>
          </a:prstGeom>
        </p:spPr>
      </p:pic>
      <p:sp>
        <p:nvSpPr>
          <p:cNvPr id="66" name="TextBox 35">
            <a:extLst>
              <a:ext uri="{FF2B5EF4-FFF2-40B4-BE49-F238E27FC236}">
                <a16:creationId xmlns:a16="http://schemas.microsoft.com/office/drawing/2014/main" id="{4E9DC721-A672-BCB8-EB58-8F4D23E90561}"/>
              </a:ext>
            </a:extLst>
          </p:cNvPr>
          <p:cNvSpPr txBox="1"/>
          <p:nvPr/>
        </p:nvSpPr>
        <p:spPr>
          <a:xfrm>
            <a:off x="9009086" y="3049255"/>
            <a:ext cx="1519059"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Monitoraggio Ricoveri</a:t>
            </a:r>
          </a:p>
        </p:txBody>
      </p:sp>
      <p:sp>
        <p:nvSpPr>
          <p:cNvPr id="68" name="TextBox 35">
            <a:extLst>
              <a:ext uri="{FF2B5EF4-FFF2-40B4-BE49-F238E27FC236}">
                <a16:creationId xmlns:a16="http://schemas.microsoft.com/office/drawing/2014/main" id="{2CD6F209-3139-6A34-52E1-3F4775D98F6C}"/>
              </a:ext>
            </a:extLst>
          </p:cNvPr>
          <p:cNvSpPr txBox="1"/>
          <p:nvPr/>
        </p:nvSpPr>
        <p:spPr>
          <a:xfrm>
            <a:off x="6562932" y="4503352"/>
            <a:ext cx="1720825"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Gestione Flussi Ministeriali</a:t>
            </a:r>
          </a:p>
        </p:txBody>
      </p:sp>
      <p:pic>
        <p:nvPicPr>
          <p:cNvPr id="69" name="Immagine 5">
            <a:extLst>
              <a:ext uri="{FF2B5EF4-FFF2-40B4-BE49-F238E27FC236}">
                <a16:creationId xmlns:a16="http://schemas.microsoft.com/office/drawing/2014/main" id="{734531AD-A6A3-F2C7-2ED1-CA0FB5092315}"/>
              </a:ext>
            </a:extLst>
          </p:cNvPr>
          <p:cNvPicPr>
            <a:picLocks noChangeAspect="1"/>
          </p:cNvPicPr>
          <p:nvPr/>
        </p:nvPicPr>
        <p:blipFill>
          <a:blip r:embed="rId22"/>
          <a:stretch>
            <a:fillRect/>
          </a:stretch>
        </p:blipFill>
        <p:spPr>
          <a:xfrm>
            <a:off x="6276376" y="4431801"/>
            <a:ext cx="319417" cy="307254"/>
          </a:xfrm>
          <a:prstGeom prst="flowChartConnector">
            <a:avLst/>
          </a:prstGeom>
        </p:spPr>
      </p:pic>
      <p:pic>
        <p:nvPicPr>
          <p:cNvPr id="70" name="Immagine 129">
            <a:extLst>
              <a:ext uri="{FF2B5EF4-FFF2-40B4-BE49-F238E27FC236}">
                <a16:creationId xmlns:a16="http://schemas.microsoft.com/office/drawing/2014/main" id="{BE47771C-0303-F396-46DE-BF8EFA4B78D9}"/>
              </a:ext>
            </a:extLst>
          </p:cNvPr>
          <p:cNvPicPr>
            <a:picLocks noChangeAspect="1"/>
          </p:cNvPicPr>
          <p:nvPr/>
        </p:nvPicPr>
        <p:blipFill>
          <a:blip r:embed="rId23"/>
          <a:stretch>
            <a:fillRect/>
          </a:stretch>
        </p:blipFill>
        <p:spPr>
          <a:xfrm>
            <a:off x="8222930" y="4404856"/>
            <a:ext cx="324332" cy="311981"/>
          </a:xfrm>
          <a:prstGeom prst="ellipse">
            <a:avLst/>
          </a:prstGeom>
        </p:spPr>
      </p:pic>
      <p:sp>
        <p:nvSpPr>
          <p:cNvPr id="71" name="CasellaDiTesto 119">
            <a:extLst>
              <a:ext uri="{FF2B5EF4-FFF2-40B4-BE49-F238E27FC236}">
                <a16:creationId xmlns:a16="http://schemas.microsoft.com/office/drawing/2014/main" id="{DE517412-F66C-A615-3839-399282D81F61}"/>
              </a:ext>
            </a:extLst>
          </p:cNvPr>
          <p:cNvSpPr txBox="1"/>
          <p:nvPr/>
        </p:nvSpPr>
        <p:spPr>
          <a:xfrm>
            <a:off x="8540261" y="4468120"/>
            <a:ext cx="468826" cy="229102"/>
          </a:xfrm>
          <a:prstGeom prst="rect">
            <a:avLst/>
          </a:prstGeom>
          <a:noFill/>
        </p:spPr>
        <p:txBody>
          <a:bodyPr wrap="square">
            <a:spAutoFit/>
          </a:bodyPr>
          <a:lstStyle>
            <a:defPPr>
              <a:defRPr lang="it-IT"/>
            </a:defPPr>
            <a:lvl1pPr algn="just">
              <a:lnSpc>
                <a:spcPct val="107000"/>
              </a:lnSpc>
              <a:spcAft>
                <a:spcPts val="800"/>
              </a:spcAft>
              <a:defRPr sz="900" i="1">
                <a:solidFill>
                  <a:schemeClr val="bg2">
                    <a:lumMod val="10000"/>
                  </a:schemeClr>
                </a:solidFill>
                <a:latin typeface="Century Gothic" panose="020B0502020202020204" pitchFamily="34" charset="0"/>
                <a:ea typeface="Calibri" panose="020F0502020204030204" pitchFamily="34" charset="0"/>
              </a:defRPr>
            </a:lvl1pPr>
          </a:lstStyle>
          <a:p>
            <a:r>
              <a:rPr lang="it-IT" dirty="0"/>
              <a:t>FSE</a:t>
            </a:r>
          </a:p>
        </p:txBody>
      </p:sp>
      <p:pic>
        <p:nvPicPr>
          <p:cNvPr id="72" name="Immagine 123">
            <a:extLst>
              <a:ext uri="{FF2B5EF4-FFF2-40B4-BE49-F238E27FC236}">
                <a16:creationId xmlns:a16="http://schemas.microsoft.com/office/drawing/2014/main" id="{DE63E11A-01FE-6FFC-28A8-AFF49C82DB7D}"/>
              </a:ext>
            </a:extLst>
          </p:cNvPr>
          <p:cNvPicPr>
            <a:picLocks noChangeAspect="1"/>
          </p:cNvPicPr>
          <p:nvPr/>
        </p:nvPicPr>
        <p:blipFill>
          <a:blip r:embed="rId24"/>
          <a:stretch>
            <a:fillRect/>
          </a:stretch>
        </p:blipFill>
        <p:spPr>
          <a:xfrm>
            <a:off x="5907870" y="4129703"/>
            <a:ext cx="324332" cy="311981"/>
          </a:xfrm>
          <a:prstGeom prst="ellipse">
            <a:avLst/>
          </a:prstGeom>
          <a:effectLst>
            <a:softEdge rad="0"/>
          </a:effectLst>
        </p:spPr>
      </p:pic>
      <p:sp>
        <p:nvSpPr>
          <p:cNvPr id="73" name="CasellaDiTesto 131">
            <a:extLst>
              <a:ext uri="{FF2B5EF4-FFF2-40B4-BE49-F238E27FC236}">
                <a16:creationId xmlns:a16="http://schemas.microsoft.com/office/drawing/2014/main" id="{BDC16A65-8538-8D04-E12F-76EA7C04D4AF}"/>
              </a:ext>
            </a:extLst>
          </p:cNvPr>
          <p:cNvSpPr txBox="1"/>
          <p:nvPr/>
        </p:nvSpPr>
        <p:spPr>
          <a:xfrm>
            <a:off x="6224708" y="4175439"/>
            <a:ext cx="1680628" cy="229102"/>
          </a:xfrm>
          <a:prstGeom prst="rect">
            <a:avLst/>
          </a:prstGeom>
          <a:noFill/>
        </p:spPr>
        <p:txBody>
          <a:bodyPr wrap="square">
            <a:spAutoFit/>
          </a:bodyPr>
          <a:lstStyle>
            <a:defPPr>
              <a:defRPr lang="it-IT"/>
            </a:defPPr>
            <a:lvl1pPr algn="just">
              <a:lnSpc>
                <a:spcPct val="107000"/>
              </a:lnSpc>
              <a:spcAft>
                <a:spcPts val="800"/>
              </a:spcAft>
              <a:defRPr sz="900" i="1">
                <a:solidFill>
                  <a:schemeClr val="bg2">
                    <a:lumMod val="10000"/>
                  </a:schemeClr>
                </a:solidFill>
                <a:latin typeface="Century Gothic" panose="020B0502020202020204" pitchFamily="34" charset="0"/>
                <a:ea typeface="Calibri" panose="020F0502020204030204" pitchFamily="34" charset="0"/>
              </a:defRPr>
            </a:lvl1pPr>
          </a:lstStyle>
          <a:p>
            <a:r>
              <a:rPr lang="it-IT" dirty="0"/>
              <a:t>Sistema riabilitazione</a:t>
            </a:r>
          </a:p>
        </p:txBody>
      </p:sp>
      <p:pic>
        <p:nvPicPr>
          <p:cNvPr id="74" name="Immagine 124">
            <a:extLst>
              <a:ext uri="{FF2B5EF4-FFF2-40B4-BE49-F238E27FC236}">
                <a16:creationId xmlns:a16="http://schemas.microsoft.com/office/drawing/2014/main" id="{C228C9C0-B5D0-77AB-2E63-1D422D5A5205}"/>
              </a:ext>
            </a:extLst>
          </p:cNvPr>
          <p:cNvPicPr>
            <a:picLocks noChangeAspect="1"/>
          </p:cNvPicPr>
          <p:nvPr/>
        </p:nvPicPr>
        <p:blipFill>
          <a:blip r:embed="rId25"/>
          <a:stretch>
            <a:fillRect/>
          </a:stretch>
        </p:blipFill>
        <p:spPr>
          <a:xfrm>
            <a:off x="9669998" y="4163946"/>
            <a:ext cx="324332" cy="311981"/>
          </a:xfrm>
          <a:prstGeom prst="ellipse">
            <a:avLst/>
          </a:prstGeom>
        </p:spPr>
      </p:pic>
      <p:sp>
        <p:nvSpPr>
          <p:cNvPr id="75" name="CasellaDiTesto 136">
            <a:extLst>
              <a:ext uri="{FF2B5EF4-FFF2-40B4-BE49-F238E27FC236}">
                <a16:creationId xmlns:a16="http://schemas.microsoft.com/office/drawing/2014/main" id="{9B8D1083-4DA5-DD81-FE3C-B7BB07AFF1E4}"/>
              </a:ext>
            </a:extLst>
          </p:cNvPr>
          <p:cNvSpPr txBox="1"/>
          <p:nvPr/>
        </p:nvSpPr>
        <p:spPr>
          <a:xfrm>
            <a:off x="9944662" y="4242958"/>
            <a:ext cx="1680628" cy="141809"/>
          </a:xfrm>
          <a:prstGeom prst="rect">
            <a:avLst/>
          </a:prstGeom>
          <a:noFill/>
        </p:spPr>
        <p:txBody>
          <a:bodyPr wrap="square">
            <a:spAutoFit/>
          </a:bodyPr>
          <a:lstStyle>
            <a:defPPr>
              <a:defRPr lang="it-IT"/>
            </a:defPPr>
            <a:lvl1pPr algn="just">
              <a:lnSpc>
                <a:spcPct val="107000"/>
              </a:lnSpc>
              <a:spcAft>
                <a:spcPts val="800"/>
              </a:spcAft>
              <a:defRPr sz="900" i="1">
                <a:solidFill>
                  <a:schemeClr val="bg2">
                    <a:lumMod val="10000"/>
                  </a:schemeClr>
                </a:solidFill>
                <a:latin typeface="Century Gothic" panose="020B0502020202020204" pitchFamily="34" charset="0"/>
                <a:ea typeface="Calibri" panose="020F0502020204030204" pitchFamily="34" charset="0"/>
              </a:defRPr>
            </a:lvl1pPr>
          </a:lstStyle>
          <a:p>
            <a:r>
              <a:rPr lang="it-IT" dirty="0"/>
              <a:t>Sistema teleconsulto</a:t>
            </a:r>
          </a:p>
        </p:txBody>
      </p:sp>
      <p:pic>
        <p:nvPicPr>
          <p:cNvPr id="76" name="Immagine 3">
            <a:extLst>
              <a:ext uri="{FF2B5EF4-FFF2-40B4-BE49-F238E27FC236}">
                <a16:creationId xmlns:a16="http://schemas.microsoft.com/office/drawing/2014/main" id="{C34EE962-9458-3C3A-FD92-59EEE8048DA9}"/>
              </a:ext>
            </a:extLst>
          </p:cNvPr>
          <p:cNvPicPr>
            <a:picLocks noChangeAspect="1"/>
          </p:cNvPicPr>
          <p:nvPr/>
        </p:nvPicPr>
        <p:blipFill>
          <a:blip r:embed="rId26"/>
          <a:stretch>
            <a:fillRect/>
          </a:stretch>
        </p:blipFill>
        <p:spPr>
          <a:xfrm>
            <a:off x="10111613" y="3802328"/>
            <a:ext cx="390622" cy="379734"/>
          </a:xfrm>
          <a:prstGeom prst="ellipse">
            <a:avLst/>
          </a:prstGeom>
        </p:spPr>
      </p:pic>
      <p:sp>
        <p:nvSpPr>
          <p:cNvPr id="77" name="TextBox 35">
            <a:extLst>
              <a:ext uri="{FF2B5EF4-FFF2-40B4-BE49-F238E27FC236}">
                <a16:creationId xmlns:a16="http://schemas.microsoft.com/office/drawing/2014/main" id="{65118450-3BD3-6C24-030B-A56E3FEF6ADB}"/>
              </a:ext>
            </a:extLst>
          </p:cNvPr>
          <p:cNvSpPr txBox="1"/>
          <p:nvPr/>
        </p:nvSpPr>
        <p:spPr>
          <a:xfrm>
            <a:off x="10432541" y="3864313"/>
            <a:ext cx="1363934"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Screening Neonatale</a:t>
            </a:r>
          </a:p>
        </p:txBody>
      </p:sp>
      <p:grpSp>
        <p:nvGrpSpPr>
          <p:cNvPr id="78" name="Gruppo 77">
            <a:extLst>
              <a:ext uri="{FF2B5EF4-FFF2-40B4-BE49-F238E27FC236}">
                <a16:creationId xmlns:a16="http://schemas.microsoft.com/office/drawing/2014/main" id="{968D6295-0311-27BC-D122-930376C73F30}"/>
              </a:ext>
            </a:extLst>
          </p:cNvPr>
          <p:cNvGrpSpPr/>
          <p:nvPr/>
        </p:nvGrpSpPr>
        <p:grpSpPr>
          <a:xfrm>
            <a:off x="10645901" y="3317350"/>
            <a:ext cx="324332" cy="283618"/>
            <a:chOff x="4167838" y="2658464"/>
            <a:chExt cx="396000" cy="360000"/>
          </a:xfrm>
        </p:grpSpPr>
        <p:sp>
          <p:nvSpPr>
            <p:cNvPr id="79" name="Ovale 78">
              <a:extLst>
                <a:ext uri="{FF2B5EF4-FFF2-40B4-BE49-F238E27FC236}">
                  <a16:creationId xmlns:a16="http://schemas.microsoft.com/office/drawing/2014/main" id="{BA9FC510-40CB-523E-8910-79A780B8EC3E}"/>
                </a:ext>
              </a:extLst>
            </p:cNvPr>
            <p:cNvSpPr/>
            <p:nvPr/>
          </p:nvSpPr>
          <p:spPr>
            <a:xfrm>
              <a:off x="4167838" y="2658464"/>
              <a:ext cx="396000" cy="360000"/>
            </a:xfrm>
            <a:prstGeom prst="ellipse">
              <a:avLst/>
            </a:prstGeom>
            <a:solidFill>
              <a:srgbClr val="0033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80" name="Immagine 79">
              <a:extLst>
                <a:ext uri="{FF2B5EF4-FFF2-40B4-BE49-F238E27FC236}">
                  <a16:creationId xmlns:a16="http://schemas.microsoft.com/office/drawing/2014/main" id="{82E9085F-40FB-3FFB-EC27-BC358AB9B74C}"/>
                </a:ext>
              </a:extLst>
            </p:cNvPr>
            <p:cNvPicPr>
              <a:picLocks noChangeAspect="1"/>
            </p:cNvPicPr>
            <p:nvPr/>
          </p:nvPicPr>
          <p:blipFill>
            <a:blip r:embed="rId27">
              <a:lum bright="70000" contrast="-70000"/>
            </a:blip>
            <a:srcRect/>
            <a:stretch/>
          </p:blipFill>
          <p:spPr>
            <a:xfrm>
              <a:off x="4243699" y="2715319"/>
              <a:ext cx="262531" cy="262531"/>
            </a:xfrm>
            <a:prstGeom prst="rect">
              <a:avLst/>
            </a:prstGeom>
            <a:ln>
              <a:noFill/>
            </a:ln>
            <a:effectLst>
              <a:outerShdw blurRad="50800" dist="38100" dir="10800000" algn="r" rotWithShape="0">
                <a:prstClr val="black">
                  <a:alpha val="40000"/>
                </a:prstClr>
              </a:outerShdw>
            </a:effectLst>
          </p:spPr>
        </p:pic>
      </p:grpSp>
      <p:sp>
        <p:nvSpPr>
          <p:cNvPr id="81" name="TextBox 35">
            <a:extLst>
              <a:ext uri="{FF2B5EF4-FFF2-40B4-BE49-F238E27FC236}">
                <a16:creationId xmlns:a16="http://schemas.microsoft.com/office/drawing/2014/main" id="{FD33B267-3D36-A02A-218E-027A1847B055}"/>
              </a:ext>
            </a:extLst>
          </p:cNvPr>
          <p:cNvSpPr txBox="1"/>
          <p:nvPr/>
        </p:nvSpPr>
        <p:spPr>
          <a:xfrm>
            <a:off x="10727556" y="3587949"/>
            <a:ext cx="1116080"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Anagrafe Assistiti</a:t>
            </a:r>
          </a:p>
        </p:txBody>
      </p:sp>
      <p:sp>
        <p:nvSpPr>
          <p:cNvPr id="83" name="TextBox 35">
            <a:extLst>
              <a:ext uri="{FF2B5EF4-FFF2-40B4-BE49-F238E27FC236}">
                <a16:creationId xmlns:a16="http://schemas.microsoft.com/office/drawing/2014/main" id="{58D7F43C-3E9B-FDAE-44CB-539D126D91DE}"/>
              </a:ext>
            </a:extLst>
          </p:cNvPr>
          <p:cNvSpPr txBox="1"/>
          <p:nvPr/>
        </p:nvSpPr>
        <p:spPr>
          <a:xfrm>
            <a:off x="9786470" y="2031174"/>
            <a:ext cx="1116080"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Malattie Rare</a:t>
            </a:r>
          </a:p>
        </p:txBody>
      </p:sp>
      <p:grpSp>
        <p:nvGrpSpPr>
          <p:cNvPr id="84" name="Gruppo 83">
            <a:extLst>
              <a:ext uri="{FF2B5EF4-FFF2-40B4-BE49-F238E27FC236}">
                <a16:creationId xmlns:a16="http://schemas.microsoft.com/office/drawing/2014/main" id="{B2C70981-FE52-341B-C959-B1B1DCFC15E8}"/>
              </a:ext>
            </a:extLst>
          </p:cNvPr>
          <p:cNvGrpSpPr/>
          <p:nvPr/>
        </p:nvGrpSpPr>
        <p:grpSpPr>
          <a:xfrm>
            <a:off x="10032868" y="2484078"/>
            <a:ext cx="324332" cy="290681"/>
            <a:chOff x="6731744" y="2340645"/>
            <a:chExt cx="396000" cy="368965"/>
          </a:xfrm>
        </p:grpSpPr>
        <p:sp>
          <p:nvSpPr>
            <p:cNvPr id="85" name="Ovale 84">
              <a:extLst>
                <a:ext uri="{FF2B5EF4-FFF2-40B4-BE49-F238E27FC236}">
                  <a16:creationId xmlns:a16="http://schemas.microsoft.com/office/drawing/2014/main" id="{06E9E23E-1046-79E6-3028-AB9521E66334}"/>
                </a:ext>
              </a:extLst>
            </p:cNvPr>
            <p:cNvSpPr/>
            <p:nvPr/>
          </p:nvSpPr>
          <p:spPr>
            <a:xfrm>
              <a:off x="6731744" y="2349610"/>
              <a:ext cx="396000" cy="360000"/>
            </a:xfrm>
            <a:prstGeom prst="ellipse">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6" name="Immagine 85">
              <a:extLst>
                <a:ext uri="{FF2B5EF4-FFF2-40B4-BE49-F238E27FC236}">
                  <a16:creationId xmlns:a16="http://schemas.microsoft.com/office/drawing/2014/main" id="{89302D97-88FC-D150-63EE-8D8C2155A967}"/>
                </a:ext>
              </a:extLst>
            </p:cNvPr>
            <p:cNvPicPr>
              <a:picLocks noChangeAspect="1"/>
            </p:cNvPicPr>
            <p:nvPr/>
          </p:nvPicPr>
          <p:blipFill>
            <a:blip r:embed="rId28">
              <a:lum bright="70000" contrast="-70000"/>
              <a:extLst>
                <a:ext uri="{BEBA8EAE-BF5A-486C-A8C5-ECC9F3942E4B}">
                  <a14:imgProps xmlns:a14="http://schemas.microsoft.com/office/drawing/2010/main">
                    <a14:imgLayer r:embed="rId29">
                      <a14:imgEffect>
                        <a14:artisticPhotocopy/>
                      </a14:imgEffect>
                    </a14:imgLayer>
                  </a14:imgProps>
                </a:ext>
              </a:extLst>
            </a:blip>
            <a:srcRect/>
            <a:stretch/>
          </p:blipFill>
          <p:spPr>
            <a:xfrm>
              <a:off x="6774065" y="2340645"/>
              <a:ext cx="308854" cy="308854"/>
            </a:xfrm>
            <a:prstGeom prst="rect">
              <a:avLst/>
            </a:prstGeom>
            <a:ln>
              <a:noFill/>
            </a:ln>
            <a:effectLst>
              <a:outerShdw blurRad="50800" dist="38100" dir="10800000" algn="r" rotWithShape="0">
                <a:prstClr val="black">
                  <a:alpha val="40000"/>
                </a:prstClr>
              </a:outerShdw>
            </a:effectLst>
          </p:spPr>
        </p:pic>
      </p:grpSp>
      <p:sp>
        <p:nvSpPr>
          <p:cNvPr id="87" name="TextBox 35">
            <a:extLst>
              <a:ext uri="{FF2B5EF4-FFF2-40B4-BE49-F238E27FC236}">
                <a16:creationId xmlns:a16="http://schemas.microsoft.com/office/drawing/2014/main" id="{82C7B516-A9E6-B6D4-DCF0-040F63E51F39}"/>
              </a:ext>
            </a:extLst>
          </p:cNvPr>
          <p:cNvSpPr txBox="1"/>
          <p:nvPr/>
        </p:nvSpPr>
        <p:spPr>
          <a:xfrm>
            <a:off x="10238081" y="2678811"/>
            <a:ext cx="1311469"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Anagrafe Strutture</a:t>
            </a:r>
          </a:p>
        </p:txBody>
      </p:sp>
      <p:pic>
        <p:nvPicPr>
          <p:cNvPr id="82" name="Elemento grafico 81">
            <a:extLst>
              <a:ext uri="{FF2B5EF4-FFF2-40B4-BE49-F238E27FC236}">
                <a16:creationId xmlns:a16="http://schemas.microsoft.com/office/drawing/2014/main" id="{58F458EF-248A-E71B-ABFE-BC62BE4536ED}"/>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9476337" y="1685648"/>
            <a:ext cx="463661" cy="446002"/>
          </a:xfrm>
          <a:prstGeom prst="rect">
            <a:avLst/>
          </a:prstGeom>
        </p:spPr>
      </p:pic>
      <p:sp>
        <p:nvSpPr>
          <p:cNvPr id="20" name="Rettangolo 19">
            <a:extLst>
              <a:ext uri="{FF2B5EF4-FFF2-40B4-BE49-F238E27FC236}">
                <a16:creationId xmlns:a16="http://schemas.microsoft.com/office/drawing/2014/main" id="{B9A6C1BD-9970-6713-2D83-75168608E412}"/>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Scopo ed ambito di applicazione del manuale</a:t>
            </a:r>
            <a:endParaRPr lang="en-GB" sz="2400" b="1" dirty="0">
              <a:solidFill>
                <a:srgbClr val="003D6A"/>
              </a:solidFill>
            </a:endParaRPr>
          </a:p>
          <a:p>
            <a:endParaRPr lang="en-GB" sz="2000" b="1" dirty="0">
              <a:solidFill>
                <a:srgbClr val="003D6A"/>
              </a:solidFill>
            </a:endParaRPr>
          </a:p>
        </p:txBody>
      </p:sp>
      <p:sp>
        <p:nvSpPr>
          <p:cNvPr id="22" name="CasellaDiTesto 21">
            <a:extLst>
              <a:ext uri="{FF2B5EF4-FFF2-40B4-BE49-F238E27FC236}">
                <a16:creationId xmlns:a16="http://schemas.microsoft.com/office/drawing/2014/main" id="{569FDCD1-E879-D72E-0C05-984AE1D37F51}"/>
              </a:ext>
            </a:extLst>
          </p:cNvPr>
          <p:cNvSpPr txBox="1"/>
          <p:nvPr/>
        </p:nvSpPr>
        <p:spPr>
          <a:xfrm>
            <a:off x="348791" y="160801"/>
            <a:ext cx="904894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01 - Introduzione</a:t>
            </a:r>
          </a:p>
        </p:txBody>
      </p:sp>
    </p:spTree>
    <p:extLst>
      <p:ext uri="{BB962C8B-B14F-4D97-AF65-F5344CB8AC3E}">
        <p14:creationId xmlns:p14="http://schemas.microsoft.com/office/powerpoint/2010/main" val="39243762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Modifica Certificato 14/16</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208419" y="1319770"/>
            <a:ext cx="4994734" cy="3613746"/>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cs typeface="Calibri" panose="020F0502020204030204" pitchFamily="34" charset="0"/>
              </a:rPr>
              <a:t>Dopo l’inserimento della nuova malattia, per confermare le modifiche, è necessario utilizzare il pulsante </a:t>
            </a:r>
            <a:r>
              <a:rPr lang="it-IT" sz="1400" b="1" kern="1200" dirty="0">
                <a:solidFill>
                  <a:srgbClr val="012B51"/>
                </a:solidFill>
                <a:effectLst/>
                <a:ea typeface="Times New Roman" panose="02020603050405020304" pitchFamily="18" charset="0"/>
                <a:cs typeface="Calibri" panose="020F0502020204030204" pitchFamily="34" charset="0"/>
              </a:rPr>
              <a:t>'</a:t>
            </a:r>
            <a:r>
              <a:rPr lang="it-IT" sz="1400" b="1" dirty="0">
                <a:solidFill>
                  <a:srgbClr val="012B51"/>
                </a:solidFill>
                <a:cs typeface="Calibri" panose="020F0502020204030204" pitchFamily="34" charset="0"/>
              </a:rPr>
              <a:t>Salva</a:t>
            </a:r>
            <a:r>
              <a:rPr lang="it-IT" sz="1400" b="1" kern="1200" dirty="0">
                <a:solidFill>
                  <a:srgbClr val="012B51"/>
                </a:solidFill>
                <a:effectLst/>
                <a:ea typeface="Times New Roman" panose="02020603050405020304" pitchFamily="18" charset="0"/>
                <a:cs typeface="Calibri" panose="020F0502020204030204" pitchFamily="34" charset="0"/>
              </a:rPr>
              <a:t>'</a:t>
            </a:r>
            <a:r>
              <a:rPr lang="it-IT" sz="1400" b="1" dirty="0">
                <a:solidFill>
                  <a:srgbClr val="012B51"/>
                </a:solidFill>
                <a:cs typeface="Calibri" panose="020F0502020204030204" pitchFamily="34" charset="0"/>
              </a:rPr>
              <a:t> </a:t>
            </a:r>
            <a:r>
              <a:rPr lang="it-IT" sz="1400" dirty="0">
                <a:solidFill>
                  <a:srgbClr val="000000"/>
                </a:solidFill>
                <a:cs typeface="Calibri" panose="020F0502020204030204" pitchFamily="34" charset="0"/>
              </a:rPr>
              <a:t>presente nell'interfaccia o tornare alla schermata precedente tramite il pulsante </a:t>
            </a:r>
            <a:r>
              <a:rPr lang="it-IT" sz="1400" b="1" dirty="0">
                <a:solidFill>
                  <a:srgbClr val="012B51"/>
                </a:solidFill>
                <a:cs typeface="Calibri" panose="020F0502020204030204" pitchFamily="34" charset="0"/>
              </a:rPr>
              <a:t>'Indietro</a:t>
            </a:r>
            <a:r>
              <a:rPr lang="it-IT" sz="1400" b="1" kern="1200" dirty="0">
                <a:solidFill>
                  <a:srgbClr val="012B51"/>
                </a:solidFill>
                <a:effectLst/>
                <a:ea typeface="Times New Roman" panose="02020603050405020304" pitchFamily="18" charset="0"/>
                <a:cs typeface="Calibri" panose="020F0502020204030204" pitchFamily="34" charset="0"/>
              </a:rPr>
              <a:t>’.</a:t>
            </a:r>
            <a:br>
              <a:rPr lang="it-IT" sz="1400" b="1" kern="1200" dirty="0">
                <a:solidFill>
                  <a:srgbClr val="012B51"/>
                </a:solidFill>
                <a:effectLst/>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Al momento del salvataggio di un certificato di cui è stata modificata la diagnosi, il sistema prevede l’invio al paziente del modulo dell’informativa sul trattamento dei dati personali se il contatto email risulta essere presente a sistema, altrimenti sarà resa disponibile la possibilità di effettuare il download del PDF dell'Informativa al Trattamento dei Dati Personali.</a:t>
            </a:r>
            <a:br>
              <a:rPr lang="it-IT" sz="1400" dirty="0">
                <a:solidFill>
                  <a:srgbClr val="000000"/>
                </a:solidFill>
                <a:ea typeface="Times New Roman" panose="02020603050405020304" pitchFamily="18" charset="0"/>
                <a:cs typeface="Calibri" panose="020F0502020204030204" pitchFamily="34" charset="0"/>
              </a:rPr>
            </a:br>
            <a:endParaRPr lang="it-IT" sz="1400" dirty="0">
              <a:solidFill>
                <a:srgbClr val="000000"/>
              </a:solidFill>
              <a:cs typeface="Calibri" panose="020F0502020204030204" pitchFamily="34" charset="0"/>
            </a:endParaRPr>
          </a:p>
        </p:txBody>
      </p:sp>
      <p:pic>
        <p:nvPicPr>
          <p:cNvPr id="6" name="Immagine 5">
            <a:extLst>
              <a:ext uri="{FF2B5EF4-FFF2-40B4-BE49-F238E27FC236}">
                <a16:creationId xmlns:a16="http://schemas.microsoft.com/office/drawing/2014/main" id="{01B573F6-0E8C-DE73-D395-D20EBE26F18A}"/>
              </a:ext>
            </a:extLst>
          </p:cNvPr>
          <p:cNvPicPr>
            <a:picLocks noChangeAspect="1"/>
          </p:cNvPicPr>
          <p:nvPr/>
        </p:nvPicPr>
        <p:blipFill>
          <a:blip r:embed="rId2"/>
          <a:stretch>
            <a:fillRect/>
          </a:stretch>
        </p:blipFill>
        <p:spPr>
          <a:xfrm>
            <a:off x="6174239" y="1319770"/>
            <a:ext cx="5882553" cy="2880000"/>
          </a:xfrm>
          <a:prstGeom prst="rect">
            <a:avLst/>
          </a:prstGeom>
          <a:ln>
            <a:solidFill>
              <a:schemeClr val="tx1"/>
            </a:solidFill>
          </a:ln>
        </p:spPr>
      </p:pic>
      <p:pic>
        <p:nvPicPr>
          <p:cNvPr id="12" name="Immagine 11">
            <a:extLst>
              <a:ext uri="{FF2B5EF4-FFF2-40B4-BE49-F238E27FC236}">
                <a16:creationId xmlns:a16="http://schemas.microsoft.com/office/drawing/2014/main" id="{3D578142-8CD7-6907-FB7B-9D21E326FA68}"/>
              </a:ext>
            </a:extLst>
          </p:cNvPr>
          <p:cNvPicPr>
            <a:picLocks noChangeAspect="1"/>
          </p:cNvPicPr>
          <p:nvPr/>
        </p:nvPicPr>
        <p:blipFill>
          <a:blip r:embed="rId3"/>
          <a:stretch>
            <a:fillRect/>
          </a:stretch>
        </p:blipFill>
        <p:spPr>
          <a:xfrm>
            <a:off x="5507798" y="3429000"/>
            <a:ext cx="5933047" cy="2880000"/>
          </a:xfrm>
          <a:prstGeom prst="rect">
            <a:avLst/>
          </a:prstGeom>
          <a:ln>
            <a:solidFill>
              <a:schemeClr val="tx1"/>
            </a:solidFill>
          </a:ln>
        </p:spPr>
      </p:pic>
      <p:sp>
        <p:nvSpPr>
          <p:cNvPr id="2" name="CasellaDiTesto 1">
            <a:extLst>
              <a:ext uri="{FF2B5EF4-FFF2-40B4-BE49-F238E27FC236}">
                <a16:creationId xmlns:a16="http://schemas.microsoft.com/office/drawing/2014/main" id="{DF783861-7CC6-8759-E510-74682968F508}"/>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HUB</a:t>
            </a:r>
          </a:p>
        </p:txBody>
      </p:sp>
    </p:spTree>
    <p:extLst>
      <p:ext uri="{BB962C8B-B14F-4D97-AF65-F5344CB8AC3E}">
        <p14:creationId xmlns:p14="http://schemas.microsoft.com/office/powerpoint/2010/main" val="4397152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90782" y="1337904"/>
            <a:ext cx="4994734" cy="3706079"/>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t>Solo per i certificati </a:t>
            </a:r>
            <a:r>
              <a:rPr lang="it-IT" sz="1400" b="1" dirty="0"/>
              <a:t>SCADUTI</a:t>
            </a:r>
            <a:r>
              <a:rPr lang="it-IT" sz="1400" dirty="0"/>
              <a:t>, attraverso l’azione di </a:t>
            </a:r>
            <a:r>
              <a:rPr lang="it-IT" sz="1400" b="1" dirty="0"/>
              <a:t>Modifica Certificato</a:t>
            </a:r>
            <a:r>
              <a:rPr lang="it-IT" sz="1400" dirty="0"/>
              <a:t>, il medico certificatore Hub che ha emesso quel certificato, potrà effettuare l’azione di rinnovo come mostrato in figura.</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 </a:t>
            </a:r>
            <a:r>
              <a:rPr lang="it-IT" sz="1800" b="1" kern="1200" dirty="0">
                <a:solidFill>
                  <a:srgbClr val="012B51"/>
                </a:solidFill>
                <a:effectLst/>
                <a:latin typeface="Calibri" panose="020F0502020204030204" pitchFamily="34" charset="0"/>
                <a:ea typeface="Times New Roman" panose="02020603050405020304" pitchFamily="18" charset="0"/>
                <a:cs typeface="Calibri" panose="020F0502020204030204" pitchFamily="34" charset="0"/>
              </a:rPr>
              <a:t>'</a:t>
            </a:r>
            <a:r>
              <a:rPr lang="it-IT" sz="1400" b="1" dirty="0">
                <a:solidFill>
                  <a:srgbClr val="012B51"/>
                </a:solidFill>
                <a:ea typeface="Times New Roman" panose="02020603050405020304" pitchFamily="18" charset="0"/>
                <a:cs typeface="Calibri" panose="020F0502020204030204" pitchFamily="34" charset="0"/>
              </a:rPr>
              <a:t>Rinnova Certificato</a:t>
            </a:r>
            <a:r>
              <a:rPr lang="it-IT" sz="1800" b="1" kern="1200" dirty="0">
                <a:solidFill>
                  <a:srgbClr val="012B51"/>
                </a:solidFill>
                <a:effectLst/>
                <a:latin typeface="Calibri" panose="020F0502020204030204" pitchFamily="34" charset="0"/>
                <a:ea typeface="Times New Roman" panose="02020603050405020304" pitchFamily="18" charset="0"/>
                <a:cs typeface="Calibri" panose="020F0502020204030204" pitchFamily="34" charset="0"/>
              </a:rPr>
              <a:t>'</a:t>
            </a:r>
            <a:r>
              <a:rPr lang="it-IT" sz="1400" dirty="0">
                <a:solidFill>
                  <a:srgbClr val="000000"/>
                </a:solidFill>
                <a:ea typeface="Times New Roman" panose="02020603050405020304" pitchFamily="18" charset="0"/>
                <a:cs typeface="Calibri" panose="020F0502020204030204" pitchFamily="34" charset="0"/>
              </a:rPr>
              <a:t> presente come pulsante nella stessa interfaccia ma nella parte inferiore. Confermare l’operazione selezionando "</a:t>
            </a:r>
            <a:r>
              <a:rPr lang="it-IT" sz="1400" b="1" dirty="0">
                <a:solidFill>
                  <a:srgbClr val="012B51"/>
                </a:solidFill>
                <a:ea typeface="Times New Roman" panose="02020603050405020304" pitchFamily="18" charset="0"/>
                <a:cs typeface="Calibri" panose="020F0502020204030204" pitchFamily="34" charset="0"/>
              </a:rPr>
              <a:t>Si</a:t>
            </a:r>
            <a:r>
              <a:rPr lang="it-IT" sz="1400" dirty="0">
                <a:solidFill>
                  <a:srgbClr val="000000"/>
                </a:solidFill>
                <a:ea typeface="Times New Roman" panose="02020603050405020304" pitchFamily="18" charset="0"/>
                <a:cs typeface="Calibri" panose="020F0502020204030204" pitchFamily="34" charset="0"/>
              </a:rPr>
              <a:t>", altrimenti selezionare "</a:t>
            </a:r>
            <a:r>
              <a:rPr lang="it-IT" sz="1400" b="1" dirty="0">
                <a:solidFill>
                  <a:srgbClr val="C00000"/>
                </a:solidFill>
                <a:ea typeface="Times New Roman" panose="02020603050405020304" pitchFamily="18" charset="0"/>
                <a:cs typeface="Calibri" panose="020F0502020204030204" pitchFamily="34" charset="0"/>
              </a:rPr>
              <a:t>No</a:t>
            </a:r>
            <a:r>
              <a:rPr lang="it-IT" sz="1400" dirty="0">
                <a:solidFill>
                  <a:srgbClr val="000000"/>
                </a:solidFill>
                <a:ea typeface="Times New Roman" panose="02020603050405020304" pitchFamily="18" charset="0"/>
                <a:cs typeface="Calibri" panose="020F0502020204030204" pitchFamily="34" charset="0"/>
              </a:rPr>
              <a:t>" per annullarla.</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Si precisa che tale azione è legata alle malattie che hanno come identificativo un numero di occorrenze di rinnovo e/o una durata in mesi.</a:t>
            </a:r>
          </a:p>
        </p:txBody>
      </p:sp>
      <p:pic>
        <p:nvPicPr>
          <p:cNvPr id="4" name="Immagine 3">
            <a:extLst>
              <a:ext uri="{FF2B5EF4-FFF2-40B4-BE49-F238E27FC236}">
                <a16:creationId xmlns:a16="http://schemas.microsoft.com/office/drawing/2014/main" id="{C17142A8-EF45-FED4-1694-EE0B57C32F4C}"/>
              </a:ext>
            </a:extLst>
          </p:cNvPr>
          <p:cNvPicPr>
            <a:picLocks noChangeAspect="1"/>
          </p:cNvPicPr>
          <p:nvPr/>
        </p:nvPicPr>
        <p:blipFill>
          <a:blip r:embed="rId2"/>
          <a:stretch>
            <a:fillRect/>
          </a:stretch>
        </p:blipFill>
        <p:spPr>
          <a:xfrm>
            <a:off x="5376298" y="1337904"/>
            <a:ext cx="6624920" cy="3240000"/>
          </a:xfrm>
          <a:prstGeom prst="rect">
            <a:avLst/>
          </a:prstGeom>
        </p:spPr>
      </p:pic>
      <p:sp>
        <p:nvSpPr>
          <p:cNvPr id="5" name="Rettangolo 4">
            <a:extLst>
              <a:ext uri="{FF2B5EF4-FFF2-40B4-BE49-F238E27FC236}">
                <a16:creationId xmlns:a16="http://schemas.microsoft.com/office/drawing/2014/main" id="{E9AFEC44-DF4A-3598-1306-BC594A49CEC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Rinnova Certificato 15/16</a:t>
            </a:r>
            <a:endParaRPr lang="en-GB" sz="2400" b="1" dirty="0">
              <a:solidFill>
                <a:srgbClr val="003D6A"/>
              </a:solidFill>
            </a:endParaRPr>
          </a:p>
        </p:txBody>
      </p:sp>
      <p:sp>
        <p:nvSpPr>
          <p:cNvPr id="7" name="Freccia destra con strisce 6">
            <a:extLst>
              <a:ext uri="{FF2B5EF4-FFF2-40B4-BE49-F238E27FC236}">
                <a16:creationId xmlns:a16="http://schemas.microsoft.com/office/drawing/2014/main" id="{C6E3D13D-2A48-49E5-DD29-E8924563CE3C}"/>
              </a:ext>
            </a:extLst>
          </p:cNvPr>
          <p:cNvSpPr/>
          <p:nvPr/>
        </p:nvSpPr>
        <p:spPr>
          <a:xfrm>
            <a:off x="914400" y="2841169"/>
            <a:ext cx="295274" cy="256124"/>
          </a:xfrm>
          <a:prstGeom prst="strip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Freccia destra con strisce 7">
            <a:extLst>
              <a:ext uri="{FF2B5EF4-FFF2-40B4-BE49-F238E27FC236}">
                <a16:creationId xmlns:a16="http://schemas.microsoft.com/office/drawing/2014/main" id="{D044D044-FF29-452C-2107-E4DE1EEAAB26}"/>
              </a:ext>
            </a:extLst>
          </p:cNvPr>
          <p:cNvSpPr/>
          <p:nvPr/>
        </p:nvSpPr>
        <p:spPr>
          <a:xfrm>
            <a:off x="10619158" y="4044451"/>
            <a:ext cx="295274" cy="256124"/>
          </a:xfrm>
          <a:prstGeom prst="strip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CasellaDiTesto 1">
            <a:extLst>
              <a:ext uri="{FF2B5EF4-FFF2-40B4-BE49-F238E27FC236}">
                <a16:creationId xmlns:a16="http://schemas.microsoft.com/office/drawing/2014/main" id="{A44C8804-CB0E-8D32-8D43-F7F9E5F48DA2}"/>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HUB</a:t>
            </a:r>
          </a:p>
        </p:txBody>
      </p:sp>
    </p:spTree>
    <p:extLst>
      <p:ext uri="{BB962C8B-B14F-4D97-AF65-F5344CB8AC3E}">
        <p14:creationId xmlns:p14="http://schemas.microsoft.com/office/powerpoint/2010/main" val="12974879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Stampa Certificato 16/16</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209437" y="1433154"/>
            <a:ext cx="4994734" cy="232108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Per i certificati il cui stato è </a:t>
            </a:r>
            <a:r>
              <a:rPr lang="it-IT" sz="1400" b="1" dirty="0">
                <a:solidFill>
                  <a:srgbClr val="000000"/>
                </a:solidFill>
                <a:ea typeface="Times New Roman" panose="02020603050405020304" pitchFamily="18" charset="0"/>
                <a:cs typeface="Calibri" panose="020F0502020204030204" pitchFamily="34" charset="0"/>
              </a:rPr>
              <a:t>VALIDO</a:t>
            </a:r>
            <a:r>
              <a:rPr lang="it-IT" sz="1400" dirty="0">
                <a:solidFill>
                  <a:srgbClr val="000000"/>
                </a:solidFill>
                <a:ea typeface="Times New Roman" panose="02020603050405020304" pitchFamily="18" charset="0"/>
                <a:cs typeface="Calibri" panose="020F0502020204030204" pitchFamily="34" charset="0"/>
              </a:rPr>
              <a:t> sono disponibili oltre le operazioni appena elencate altre due opzioni: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ea typeface="Times New Roman" panose="02020603050405020304" pitchFamily="18" charset="0"/>
                <a:cs typeface="Calibri" panose="020F0502020204030204" pitchFamily="34" charset="0"/>
              </a:rPr>
              <a:t>2. Stampa Certificato</a:t>
            </a:r>
            <a:r>
              <a:rPr lang="it-IT" sz="1400" dirty="0">
                <a:solidFill>
                  <a:srgbClr val="000000"/>
                </a:solidFill>
                <a:cs typeface="Calibri" panose="020F0502020204030204" pitchFamily="34" charset="0"/>
              </a:rPr>
              <a:t>:</a:t>
            </a:r>
            <a:r>
              <a:rPr lang="it-IT" sz="1400" b="1" dirty="0">
                <a:ea typeface="Times New Roman" panose="02020603050405020304" pitchFamily="18" charset="0"/>
                <a:cs typeface="Calibri" panose="020F0502020204030204" pitchFamily="34" charset="0"/>
              </a:rPr>
              <a:t> </a:t>
            </a:r>
            <a:r>
              <a:rPr lang="it-IT" sz="1400" dirty="0">
                <a:solidFill>
                  <a:srgbClr val="000000"/>
                </a:solidFill>
                <a:cs typeface="Calibri" panose="020F0502020204030204" pitchFamily="34" charset="0"/>
              </a:rPr>
              <a:t>permette di effettuare il download del certificato di diagnosi. Si precisa che se il certificato è stato già stampato, questo sarà considerato un duplicato e sarà riportata sulla stampa la dicitura “Duplicato”.</a:t>
            </a:r>
          </a:p>
        </p:txBody>
      </p:sp>
      <p:pic>
        <p:nvPicPr>
          <p:cNvPr id="2" name="Immagine 1">
            <a:extLst>
              <a:ext uri="{FF2B5EF4-FFF2-40B4-BE49-F238E27FC236}">
                <a16:creationId xmlns:a16="http://schemas.microsoft.com/office/drawing/2014/main" id="{C97FC819-1D54-A38C-FC84-8F3C37F36A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13608" y="1433154"/>
            <a:ext cx="6568955" cy="3240000"/>
          </a:xfrm>
          <a:prstGeom prst="rect">
            <a:avLst/>
          </a:prstGeom>
        </p:spPr>
      </p:pic>
      <p:grpSp>
        <p:nvGrpSpPr>
          <p:cNvPr id="6" name="Gruppo 5">
            <a:extLst>
              <a:ext uri="{FF2B5EF4-FFF2-40B4-BE49-F238E27FC236}">
                <a16:creationId xmlns:a16="http://schemas.microsoft.com/office/drawing/2014/main" id="{AD5435BC-6C3F-E369-DE69-3A9F4EBE5C89}"/>
              </a:ext>
            </a:extLst>
          </p:cNvPr>
          <p:cNvGrpSpPr/>
          <p:nvPr/>
        </p:nvGrpSpPr>
        <p:grpSpPr>
          <a:xfrm>
            <a:off x="7202337" y="3143642"/>
            <a:ext cx="3941913" cy="2666608"/>
            <a:chOff x="7202337" y="3134117"/>
            <a:chExt cx="3941913" cy="2666608"/>
          </a:xfrm>
        </p:grpSpPr>
        <p:pic>
          <p:nvPicPr>
            <p:cNvPr id="8" name="Immagine 7">
              <a:extLst>
                <a:ext uri="{FF2B5EF4-FFF2-40B4-BE49-F238E27FC236}">
                  <a16:creationId xmlns:a16="http://schemas.microsoft.com/office/drawing/2014/main" id="{959A4FA0-06BC-9AF5-1CF0-40E4E5CF4A69}"/>
                </a:ext>
              </a:extLst>
            </p:cNvPr>
            <p:cNvPicPr>
              <a:picLocks noChangeAspect="1"/>
            </p:cNvPicPr>
            <p:nvPr/>
          </p:nvPicPr>
          <p:blipFill rotWithShape="1">
            <a:blip r:embed="rId3"/>
            <a:srcRect r="4114" b="5039"/>
            <a:stretch/>
          </p:blipFill>
          <p:spPr>
            <a:xfrm>
              <a:off x="7202337" y="3752850"/>
              <a:ext cx="3541863" cy="2047875"/>
            </a:xfrm>
            <a:prstGeom prst="rect">
              <a:avLst/>
            </a:prstGeom>
            <a:ln>
              <a:solidFill>
                <a:schemeClr val="tx1"/>
              </a:solidFill>
            </a:ln>
          </p:spPr>
        </p:pic>
        <p:cxnSp>
          <p:nvCxnSpPr>
            <p:cNvPr id="10" name="Connettore diritto 9">
              <a:extLst>
                <a:ext uri="{FF2B5EF4-FFF2-40B4-BE49-F238E27FC236}">
                  <a16:creationId xmlns:a16="http://schemas.microsoft.com/office/drawing/2014/main" id="{36A665C8-4A68-2287-0152-CF945D6574AE}"/>
                </a:ext>
              </a:extLst>
            </p:cNvPr>
            <p:cNvCxnSpPr>
              <a:cxnSpLocks/>
            </p:cNvCxnSpPr>
            <p:nvPr/>
          </p:nvCxnSpPr>
          <p:spPr>
            <a:xfrm flipH="1">
              <a:off x="9696450" y="3134117"/>
              <a:ext cx="1447800" cy="6092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 name="Ovale 10">
            <a:extLst>
              <a:ext uri="{FF2B5EF4-FFF2-40B4-BE49-F238E27FC236}">
                <a16:creationId xmlns:a16="http://schemas.microsoft.com/office/drawing/2014/main" id="{91867D75-2AA9-57DD-EA60-26E21511AA10}"/>
              </a:ext>
            </a:extLst>
          </p:cNvPr>
          <p:cNvSpPr/>
          <p:nvPr/>
        </p:nvSpPr>
        <p:spPr>
          <a:xfrm>
            <a:off x="1032192" y="2201665"/>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4</a:t>
            </a:r>
            <a:endParaRPr lang="it-IT" sz="1400" b="1" dirty="0">
              <a:solidFill>
                <a:schemeClr val="bg1"/>
              </a:solidFill>
            </a:endParaRPr>
          </a:p>
        </p:txBody>
      </p:sp>
      <p:sp>
        <p:nvSpPr>
          <p:cNvPr id="12" name="Ovale 11">
            <a:extLst>
              <a:ext uri="{FF2B5EF4-FFF2-40B4-BE49-F238E27FC236}">
                <a16:creationId xmlns:a16="http://schemas.microsoft.com/office/drawing/2014/main" id="{9F7D09DD-2B85-023E-7758-A392F21FCFD0}"/>
              </a:ext>
            </a:extLst>
          </p:cNvPr>
          <p:cNvSpPr/>
          <p:nvPr/>
        </p:nvSpPr>
        <p:spPr>
          <a:xfrm>
            <a:off x="10201275" y="5377221"/>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4</a:t>
            </a:r>
            <a:endParaRPr lang="it-IT" sz="1400" b="1" dirty="0">
              <a:solidFill>
                <a:schemeClr val="bg1"/>
              </a:solidFill>
            </a:endParaRPr>
          </a:p>
        </p:txBody>
      </p:sp>
      <p:sp>
        <p:nvSpPr>
          <p:cNvPr id="4" name="CasellaDiTesto 3">
            <a:extLst>
              <a:ext uri="{FF2B5EF4-FFF2-40B4-BE49-F238E27FC236}">
                <a16:creationId xmlns:a16="http://schemas.microsoft.com/office/drawing/2014/main" id="{648A9803-84DB-A013-C4AC-DBF353EA8F5B}"/>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HUB</a:t>
            </a:r>
          </a:p>
        </p:txBody>
      </p:sp>
    </p:spTree>
    <p:extLst>
      <p:ext uri="{BB962C8B-B14F-4D97-AF65-F5344CB8AC3E}">
        <p14:creationId xmlns:p14="http://schemas.microsoft.com/office/powerpoint/2010/main" val="10094275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3C368912-BCE1-5DDD-6A4A-75FBF46C3B42}"/>
              </a:ext>
            </a:extLst>
          </p:cNvPr>
          <p:cNvSpPr txBox="1"/>
          <p:nvPr/>
        </p:nvSpPr>
        <p:spPr>
          <a:xfrm>
            <a:off x="348790" y="256051"/>
            <a:ext cx="9431079" cy="461665"/>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400" b="1" dirty="0">
                <a:solidFill>
                  <a:schemeClr val="bg1"/>
                </a:solidFill>
                <a:latin typeface="+mn-lt"/>
              </a:rPr>
              <a:t>Profilo </a:t>
            </a:r>
            <a:r>
              <a:rPr lang="it-IT" sz="2400" b="1" dirty="0" err="1">
                <a:solidFill>
                  <a:schemeClr val="bg1"/>
                </a:solidFill>
                <a:latin typeface="+mn-lt"/>
              </a:rPr>
              <a:t>applcativo</a:t>
            </a:r>
            <a:r>
              <a:rPr lang="it-IT" sz="2400" b="1" dirty="0">
                <a:solidFill>
                  <a:schemeClr val="bg1"/>
                </a:solidFill>
                <a:latin typeface="+mn-lt"/>
              </a:rPr>
              <a:t> – Medico Certificatore Unità Operativa HUB 12/</a:t>
            </a:r>
          </a:p>
        </p:txBody>
      </p:sp>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Emissione Certificato 1/17</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186068" y="1366479"/>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Questa funzionalità offre al medico un metodo per emettere un certificato di diagnosi per un assistito presente nell’Anagrafica Regionale affetto da malattia rara o per un assistito extraregione presente sul Sistema TS.</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Al fine di emettere un certificato, l’utente dovrà effettuare la ricerca dell’assistito mediante l’inserimento del parametro di input, quale</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Codice Fiscale/STP/ENI</a:t>
            </a:r>
            <a:r>
              <a:rPr lang="it-IT" sz="1400" dirty="0">
                <a:solidFill>
                  <a:srgbClr val="000000"/>
                </a:solidFill>
                <a:ea typeface="Times New Roman" panose="02020603050405020304" pitchFamily="18" charset="0"/>
                <a:cs typeface="Calibri" panose="020F0502020204030204" pitchFamily="34" charset="0"/>
              </a:rPr>
              <a:t>: inserire il codice fiscale o un suo analogo relativo all'assistito interessato</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Sarà possibile avviare la ricerca utilizzando il bottone </a:t>
            </a:r>
            <a:r>
              <a:rPr lang="it-IT" sz="1400" b="1" dirty="0">
                <a:solidFill>
                  <a:srgbClr val="012B51"/>
                </a:solidFill>
                <a:ea typeface="Times New Roman" panose="02020603050405020304" pitchFamily="18" charset="0"/>
                <a:cs typeface="Calibri" panose="020F0502020204030204" pitchFamily="34" charset="0"/>
              </a:rPr>
              <a:t>'Cerca</a:t>
            </a:r>
            <a:r>
              <a:rPr lang="it-IT" sz="1400" dirty="0">
                <a:solidFill>
                  <a:srgbClr val="000000"/>
                </a:solidFill>
                <a:ea typeface="Times New Roman" panose="02020603050405020304" pitchFamily="18" charset="0"/>
                <a:cs typeface="Calibri" panose="020F0502020204030204" pitchFamily="34" charset="0"/>
              </a:rPr>
              <a:t>'. In alternativa, è possibile annullare il processo di ricerca utilizzando il bottone </a:t>
            </a:r>
            <a:r>
              <a:rPr lang="it-IT" sz="1400" b="1" dirty="0">
                <a:solidFill>
                  <a:srgbClr val="C00000"/>
                </a:solidFill>
                <a:ea typeface="Times New Roman" panose="02020603050405020304" pitchFamily="18" charset="0"/>
                <a:cs typeface="Calibri" panose="020F0502020204030204" pitchFamily="34" charset="0"/>
              </a:rPr>
              <a:t>'Annulla</a:t>
            </a:r>
            <a:r>
              <a:rPr lang="it-IT" sz="1400" dirty="0">
                <a:solidFill>
                  <a:srgbClr val="C00000"/>
                </a:solidFill>
                <a:ea typeface="Times New Roman" panose="02020603050405020304" pitchFamily="18" charset="0"/>
                <a:cs typeface="Calibri" panose="020F0502020204030204" pitchFamily="34" charset="0"/>
              </a:rPr>
              <a:t>’</a:t>
            </a:r>
            <a:r>
              <a:rPr lang="it-IT" sz="1400" dirty="0">
                <a:solidFill>
                  <a:srgbClr val="000000"/>
                </a:solidFill>
                <a:ea typeface="Times New Roman" panose="02020603050405020304" pitchFamily="18" charset="0"/>
                <a:cs typeface="Calibri" panose="020F0502020204030204" pitchFamily="34" charset="0"/>
              </a:rPr>
              <a:t>. </a:t>
            </a: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Una volta effettuata la ricerca, comparirà l’assistito nel box sottostante sotto i campi Asl di Iscrizione, Distretto di Iscrizione, Cognome, Nome, con i valori corrispondenti all’assistito cercato.</a:t>
            </a:r>
          </a:p>
        </p:txBody>
      </p:sp>
      <p:pic>
        <p:nvPicPr>
          <p:cNvPr id="5" name="Immagine 4">
            <a:extLst>
              <a:ext uri="{FF2B5EF4-FFF2-40B4-BE49-F238E27FC236}">
                <a16:creationId xmlns:a16="http://schemas.microsoft.com/office/drawing/2014/main" id="{E6616C15-5A42-D355-7336-E8F13879D17C}"/>
              </a:ext>
            </a:extLst>
          </p:cNvPr>
          <p:cNvPicPr>
            <a:picLocks noChangeAspect="1"/>
          </p:cNvPicPr>
          <p:nvPr/>
        </p:nvPicPr>
        <p:blipFill>
          <a:blip r:embed="rId2"/>
          <a:stretch>
            <a:fillRect/>
          </a:stretch>
        </p:blipFill>
        <p:spPr>
          <a:xfrm>
            <a:off x="5366870" y="1366479"/>
            <a:ext cx="6639061" cy="3240000"/>
          </a:xfrm>
          <a:prstGeom prst="rect">
            <a:avLst/>
          </a:prstGeom>
        </p:spPr>
      </p:pic>
      <p:sp>
        <p:nvSpPr>
          <p:cNvPr id="4" name="CasellaDiTesto 3">
            <a:extLst>
              <a:ext uri="{FF2B5EF4-FFF2-40B4-BE49-F238E27FC236}">
                <a16:creationId xmlns:a16="http://schemas.microsoft.com/office/drawing/2014/main" id="{0BA36485-0D78-C9F8-BCC6-0D5FE3A7421C}"/>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HUB</a:t>
            </a:r>
          </a:p>
        </p:txBody>
      </p:sp>
    </p:spTree>
    <p:extLst>
      <p:ext uri="{BB962C8B-B14F-4D97-AF65-F5344CB8AC3E}">
        <p14:creationId xmlns:p14="http://schemas.microsoft.com/office/powerpoint/2010/main" val="40524830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Emissione Certificato – Dettagli Assistito 2/17 </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186011" y="1357870"/>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Individuato l’assistito d’interesse, attraverso i campi suddetti, si potranno effettuare una serie di operazioni disponibili attraverso l’icona al di sotto di </a:t>
            </a:r>
            <a:r>
              <a:rPr lang="it-IT" sz="1400" b="1" dirty="0">
                <a:solidFill>
                  <a:srgbClr val="012B51"/>
                </a:solidFill>
                <a:ea typeface="Times New Roman" panose="02020603050405020304" pitchFamily="18" charset="0"/>
                <a:cs typeface="Calibri" panose="020F0502020204030204" pitchFamily="34" charset="0"/>
              </a:rPr>
              <a:t>'Operazioni’</a:t>
            </a:r>
            <a:r>
              <a:rPr lang="it-IT" sz="1400" dirty="0">
                <a:solidFill>
                  <a:srgbClr val="000000"/>
                </a:solidFill>
                <a:ea typeface="Times New Roman" panose="02020603050405020304" pitchFamily="18" charset="0"/>
                <a:cs typeface="Calibri" panose="020F0502020204030204" pitchFamily="34" charset="0"/>
              </a:rPr>
              <a:t>.</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Per l’assistito ricercato, sono disponibili tre operazioni: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solidFill>
                  <a:srgbClr val="000000"/>
                </a:solidFill>
                <a:ea typeface="Times New Roman" panose="02020603050405020304" pitchFamily="18" charset="0"/>
                <a:cs typeface="Calibri" panose="020F0502020204030204" pitchFamily="34" charset="0"/>
              </a:rPr>
              <a:t>1. Dettagli Assistito</a:t>
            </a:r>
            <a:r>
              <a:rPr lang="it-IT" sz="1400" dirty="0">
                <a:solidFill>
                  <a:srgbClr val="000000"/>
                </a:solidFill>
                <a:ea typeface="Times New Roman" panose="02020603050405020304" pitchFamily="18" charset="0"/>
                <a:cs typeface="Calibri" panose="020F0502020204030204" pitchFamily="34" charset="0"/>
              </a:rPr>
              <a:t>: consente di visualizzare, in sola lettura, i dettagli dell’assistito recuperati attraverso i servizi esposti.</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In particolare, i dettagli dell’assistito sono suddivisi in quattro sezioni:</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Anagrafica</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Residenza</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Domicilio</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Asl di Iscrizione</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Il pulsante </a:t>
            </a:r>
            <a:r>
              <a:rPr lang="it-IT" sz="1400" b="1" dirty="0">
                <a:solidFill>
                  <a:srgbClr val="012B51"/>
                </a:solidFill>
                <a:cs typeface="Calibri" panose="020F0502020204030204" pitchFamily="34" charset="0"/>
              </a:rPr>
              <a:t>'Indietro'</a:t>
            </a:r>
            <a:r>
              <a:rPr lang="it-IT" sz="1400" dirty="0">
                <a:solidFill>
                  <a:srgbClr val="000000"/>
                </a:solidFill>
                <a:ea typeface="Times New Roman" panose="02020603050405020304" pitchFamily="18" charset="0"/>
                <a:cs typeface="Calibri" panose="020F0502020204030204" pitchFamily="34" charset="0"/>
              </a:rPr>
              <a:t> consente di tornare alla precedente interfaccia.</a:t>
            </a:r>
          </a:p>
        </p:txBody>
      </p:sp>
      <p:sp>
        <p:nvSpPr>
          <p:cNvPr id="13" name="Ovale 12">
            <a:extLst>
              <a:ext uri="{FF2B5EF4-FFF2-40B4-BE49-F238E27FC236}">
                <a16:creationId xmlns:a16="http://schemas.microsoft.com/office/drawing/2014/main" id="{396CE9F6-E243-F078-B754-B71E138E4258}"/>
              </a:ext>
            </a:extLst>
          </p:cNvPr>
          <p:cNvSpPr/>
          <p:nvPr/>
        </p:nvSpPr>
        <p:spPr>
          <a:xfrm>
            <a:off x="919162" y="2747723"/>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pic>
        <p:nvPicPr>
          <p:cNvPr id="6" name="Immagine 5">
            <a:extLst>
              <a:ext uri="{FF2B5EF4-FFF2-40B4-BE49-F238E27FC236}">
                <a16:creationId xmlns:a16="http://schemas.microsoft.com/office/drawing/2014/main" id="{1E1E9613-B671-755B-8700-103EA187B080}"/>
              </a:ext>
            </a:extLst>
          </p:cNvPr>
          <p:cNvPicPr>
            <a:picLocks noChangeAspect="1"/>
          </p:cNvPicPr>
          <p:nvPr/>
        </p:nvPicPr>
        <p:blipFill>
          <a:blip r:embed="rId2"/>
          <a:stretch>
            <a:fillRect/>
          </a:stretch>
        </p:blipFill>
        <p:spPr>
          <a:xfrm>
            <a:off x="5366756" y="1357870"/>
            <a:ext cx="6639232" cy="3240000"/>
          </a:xfrm>
          <a:prstGeom prst="rect">
            <a:avLst/>
          </a:prstGeom>
        </p:spPr>
      </p:pic>
      <p:pic>
        <p:nvPicPr>
          <p:cNvPr id="5" name="Immagine 4">
            <a:extLst>
              <a:ext uri="{FF2B5EF4-FFF2-40B4-BE49-F238E27FC236}">
                <a16:creationId xmlns:a16="http://schemas.microsoft.com/office/drawing/2014/main" id="{DE813599-29B6-76CB-5BFE-4E41A4204464}"/>
              </a:ext>
            </a:extLst>
          </p:cNvPr>
          <p:cNvPicPr>
            <a:picLocks noChangeAspect="1"/>
          </p:cNvPicPr>
          <p:nvPr/>
        </p:nvPicPr>
        <p:blipFill>
          <a:blip r:embed="rId3"/>
          <a:stretch>
            <a:fillRect/>
          </a:stretch>
        </p:blipFill>
        <p:spPr>
          <a:xfrm>
            <a:off x="7053265" y="5015835"/>
            <a:ext cx="3086052" cy="1359249"/>
          </a:xfrm>
          <a:prstGeom prst="rect">
            <a:avLst/>
          </a:prstGeom>
          <a:ln>
            <a:solidFill>
              <a:schemeClr val="tx1"/>
            </a:solidFill>
          </a:ln>
        </p:spPr>
      </p:pic>
      <p:cxnSp>
        <p:nvCxnSpPr>
          <p:cNvPr id="10" name="Connettore diritto 9">
            <a:extLst>
              <a:ext uri="{FF2B5EF4-FFF2-40B4-BE49-F238E27FC236}">
                <a16:creationId xmlns:a16="http://schemas.microsoft.com/office/drawing/2014/main" id="{D6648F50-D108-5B1C-F2A8-B68E36F5978D}"/>
              </a:ext>
            </a:extLst>
          </p:cNvPr>
          <p:cNvCxnSpPr>
            <a:cxnSpLocks/>
          </p:cNvCxnSpPr>
          <p:nvPr/>
        </p:nvCxnSpPr>
        <p:spPr>
          <a:xfrm flipH="1">
            <a:off x="9096329" y="3686175"/>
            <a:ext cx="895350" cy="132407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Ovale 13">
            <a:extLst>
              <a:ext uri="{FF2B5EF4-FFF2-40B4-BE49-F238E27FC236}">
                <a16:creationId xmlns:a16="http://schemas.microsoft.com/office/drawing/2014/main" id="{D262996B-9429-355B-3A44-86696F2CEAE7}"/>
              </a:ext>
            </a:extLst>
          </p:cNvPr>
          <p:cNvSpPr/>
          <p:nvPr/>
        </p:nvSpPr>
        <p:spPr>
          <a:xfrm>
            <a:off x="9991679" y="5208712"/>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sp>
        <p:nvSpPr>
          <p:cNvPr id="2" name="CasellaDiTesto 1">
            <a:extLst>
              <a:ext uri="{FF2B5EF4-FFF2-40B4-BE49-F238E27FC236}">
                <a16:creationId xmlns:a16="http://schemas.microsoft.com/office/drawing/2014/main" id="{6441E5B4-8689-41DD-9173-1FD3E7905B50}"/>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HUB</a:t>
            </a:r>
          </a:p>
        </p:txBody>
      </p:sp>
    </p:spTree>
    <p:extLst>
      <p:ext uri="{BB962C8B-B14F-4D97-AF65-F5344CB8AC3E}">
        <p14:creationId xmlns:p14="http://schemas.microsoft.com/office/powerpoint/2010/main" val="8102741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Emissione Certificato – Prendi in Carico/Inserisci Certificato 3/17</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186011" y="1337904"/>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br>
              <a:rPr lang="it-IT" sz="1400" b="1" dirty="0">
                <a:solidFill>
                  <a:srgbClr val="000000"/>
                </a:solidFill>
                <a:ea typeface="Times New Roman" panose="02020603050405020304" pitchFamily="18" charset="0"/>
                <a:cs typeface="Calibri" panose="020F0502020204030204" pitchFamily="34" charset="0"/>
              </a:rPr>
            </a:br>
            <a:r>
              <a:rPr lang="it-IT" sz="1400" b="1" dirty="0">
                <a:solidFill>
                  <a:srgbClr val="000000"/>
                </a:solidFill>
                <a:ea typeface="Times New Roman" panose="02020603050405020304" pitchFamily="18" charset="0"/>
                <a:cs typeface="Calibri" panose="020F0502020204030204" pitchFamily="34" charset="0"/>
              </a:rPr>
              <a:t>2. Prendi in Carico/Inserisci Certificato</a:t>
            </a:r>
            <a:r>
              <a:rPr lang="it-IT" sz="1400" dirty="0">
                <a:solidFill>
                  <a:srgbClr val="000000"/>
                </a:solidFill>
                <a:ea typeface="Times New Roman" panose="02020603050405020304" pitchFamily="18" charset="0"/>
                <a:cs typeface="Calibri" panose="020F0502020204030204" pitchFamily="34" charset="0"/>
              </a:rPr>
              <a:t>: consente di intraprendere il processo di inserimento di un nuovo certificato. Per poter procedere con l’emissione, l’utente dovrà necessariamente visualizzare, in sola lettura, le informazioni presenti nell’interfaccia di “Dettagli Assistito” relative all’anagrafica del paziente di interesse come precedentemente illustrato e un’ulteriore sezione “Contatti Assistito”.</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Nel caso in cui i contatti non dovessero essere presenti, non aggiornati o errati, il sistema permette l’inserimento dei nuovi mediante le box di inserimento. Tali contatti andranno ad aggiornare il Sistema di Gestione delle Malattie Rare ma non aggiorneranno l’Anagrafica centrale.</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Nella prossima slide è spiegata la maschera relativa all’Aggiornamento dei Contatti.</a:t>
            </a:r>
          </a:p>
        </p:txBody>
      </p:sp>
      <p:sp>
        <p:nvSpPr>
          <p:cNvPr id="12" name="Ovale 11">
            <a:extLst>
              <a:ext uri="{FF2B5EF4-FFF2-40B4-BE49-F238E27FC236}">
                <a16:creationId xmlns:a16="http://schemas.microsoft.com/office/drawing/2014/main" id="{C6FE3DBF-72FB-6120-4E2E-D1E94CFAAE07}"/>
              </a:ext>
            </a:extLst>
          </p:cNvPr>
          <p:cNvSpPr/>
          <p:nvPr/>
        </p:nvSpPr>
        <p:spPr>
          <a:xfrm>
            <a:off x="280256" y="1446796"/>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pic>
        <p:nvPicPr>
          <p:cNvPr id="2" name="Immagine 1">
            <a:extLst>
              <a:ext uri="{FF2B5EF4-FFF2-40B4-BE49-F238E27FC236}">
                <a16:creationId xmlns:a16="http://schemas.microsoft.com/office/drawing/2014/main" id="{AE53C809-AACB-9F8F-085E-BFDE86DCFC59}"/>
              </a:ext>
            </a:extLst>
          </p:cNvPr>
          <p:cNvPicPr>
            <a:picLocks noChangeAspect="1"/>
          </p:cNvPicPr>
          <p:nvPr/>
        </p:nvPicPr>
        <p:blipFill>
          <a:blip r:embed="rId2"/>
          <a:stretch>
            <a:fillRect/>
          </a:stretch>
        </p:blipFill>
        <p:spPr>
          <a:xfrm>
            <a:off x="5366756" y="1357870"/>
            <a:ext cx="6639232" cy="3240000"/>
          </a:xfrm>
          <a:prstGeom prst="rect">
            <a:avLst/>
          </a:prstGeom>
        </p:spPr>
      </p:pic>
      <p:pic>
        <p:nvPicPr>
          <p:cNvPr id="5" name="Immagine 4">
            <a:extLst>
              <a:ext uri="{FF2B5EF4-FFF2-40B4-BE49-F238E27FC236}">
                <a16:creationId xmlns:a16="http://schemas.microsoft.com/office/drawing/2014/main" id="{8D3DF5B8-2E9C-8E8B-FB4C-586825878C90}"/>
              </a:ext>
            </a:extLst>
          </p:cNvPr>
          <p:cNvPicPr>
            <a:picLocks noChangeAspect="1"/>
          </p:cNvPicPr>
          <p:nvPr/>
        </p:nvPicPr>
        <p:blipFill>
          <a:blip r:embed="rId3"/>
          <a:stretch>
            <a:fillRect/>
          </a:stretch>
        </p:blipFill>
        <p:spPr>
          <a:xfrm>
            <a:off x="7053265" y="5015835"/>
            <a:ext cx="3086052" cy="1359249"/>
          </a:xfrm>
          <a:prstGeom prst="rect">
            <a:avLst/>
          </a:prstGeom>
          <a:ln>
            <a:solidFill>
              <a:schemeClr val="tx1"/>
            </a:solidFill>
          </a:ln>
        </p:spPr>
      </p:pic>
      <p:cxnSp>
        <p:nvCxnSpPr>
          <p:cNvPr id="10" name="Connettore diritto 9">
            <a:extLst>
              <a:ext uri="{FF2B5EF4-FFF2-40B4-BE49-F238E27FC236}">
                <a16:creationId xmlns:a16="http://schemas.microsoft.com/office/drawing/2014/main" id="{ABDD806C-914B-736C-7012-77C3F6CCFDF9}"/>
              </a:ext>
            </a:extLst>
          </p:cNvPr>
          <p:cNvCxnSpPr>
            <a:cxnSpLocks/>
          </p:cNvCxnSpPr>
          <p:nvPr/>
        </p:nvCxnSpPr>
        <p:spPr>
          <a:xfrm flipH="1">
            <a:off x="9096329" y="3791108"/>
            <a:ext cx="895350" cy="121913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Ovale 12">
            <a:extLst>
              <a:ext uri="{FF2B5EF4-FFF2-40B4-BE49-F238E27FC236}">
                <a16:creationId xmlns:a16="http://schemas.microsoft.com/office/drawing/2014/main" id="{D096649E-CCD8-1BAC-A916-DEDDD2DA7436}"/>
              </a:ext>
            </a:extLst>
          </p:cNvPr>
          <p:cNvSpPr/>
          <p:nvPr/>
        </p:nvSpPr>
        <p:spPr>
          <a:xfrm>
            <a:off x="9991679" y="5549750"/>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sp>
        <p:nvSpPr>
          <p:cNvPr id="4" name="CasellaDiTesto 3">
            <a:extLst>
              <a:ext uri="{FF2B5EF4-FFF2-40B4-BE49-F238E27FC236}">
                <a16:creationId xmlns:a16="http://schemas.microsoft.com/office/drawing/2014/main" id="{5751945F-6F5A-936D-7FC4-72A237BA1939}"/>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HUB</a:t>
            </a:r>
          </a:p>
        </p:txBody>
      </p:sp>
    </p:spTree>
    <p:extLst>
      <p:ext uri="{BB962C8B-B14F-4D97-AF65-F5344CB8AC3E}">
        <p14:creationId xmlns:p14="http://schemas.microsoft.com/office/powerpoint/2010/main" val="26275658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Emissione Certificato – Prendi in Carico/Inserisci Certificato – Aggiornamento Contatti 4/17</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176581" y="1337904"/>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b="1" dirty="0">
                <a:solidFill>
                  <a:srgbClr val="000000"/>
                </a:solidFill>
                <a:ea typeface="Times New Roman" panose="02020603050405020304" pitchFamily="18" charset="0"/>
                <a:cs typeface="Calibri" panose="020F0502020204030204" pitchFamily="34" charset="0"/>
              </a:rPr>
              <a:t>2. Prendi in Carico/Inserisci Certificato</a:t>
            </a: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I contatti se presenti sono ricavati dall’Anagrafica degli Assistiti di Sinfonia o, se inseriti successivamente dal ruolo di Amministratore di sistema, sono ricavati dallo stesso sistema di Gestione delle Malattie Rare. Nel caso in cui i contatti non dovessero essere presenti, non aggiornati, errati, il sistema permette l’inserimento dei nuovi mediante le box di inserimento, quali:</a:t>
            </a:r>
          </a:p>
          <a:p>
            <a:pPr indent="-285750">
              <a:lnSpc>
                <a:spcPct val="150000"/>
              </a:lnSpc>
              <a:buFont typeface="Arial" panose="020B0604020202020204" pitchFamily="34" charset="0"/>
              <a:buChar char="•"/>
            </a:pPr>
            <a:r>
              <a:rPr lang="it-IT" sz="1400" b="1" dirty="0">
                <a:solidFill>
                  <a:srgbClr val="012B51"/>
                </a:solidFill>
                <a:ea typeface="Times New Roman" panose="02020603050405020304" pitchFamily="18" charset="0"/>
                <a:cs typeface="Calibri" panose="020F0502020204030204" pitchFamily="34" charset="0"/>
              </a:rPr>
              <a:t>Recapito Telefonico</a:t>
            </a:r>
            <a:r>
              <a:rPr lang="it-IT" sz="1400" dirty="0">
                <a:solidFill>
                  <a:srgbClr val="000000"/>
                </a:solidFill>
                <a:cs typeface="Calibri" panose="020F0502020204030204" pitchFamily="34" charset="0"/>
              </a:rPr>
              <a:t>: inserire il recapito telefonico dell’assistito</a:t>
            </a:r>
          </a:p>
          <a:p>
            <a:pPr marL="285750" indent="-285750">
              <a:lnSpc>
                <a:spcPct val="150000"/>
              </a:lnSpc>
              <a:buFont typeface="Arial" panose="020B0604020202020204" pitchFamily="34" charset="0"/>
              <a:buChar char="•"/>
            </a:pPr>
            <a:r>
              <a:rPr lang="it-IT" sz="1400" b="1" dirty="0">
                <a:solidFill>
                  <a:srgbClr val="012B51"/>
                </a:solidFill>
                <a:ea typeface="Times New Roman" panose="02020603050405020304" pitchFamily="18" charset="0"/>
                <a:cs typeface="Calibri" panose="020F0502020204030204" pitchFamily="34" charset="0"/>
              </a:rPr>
              <a:t>Recapito Caregiver</a:t>
            </a:r>
            <a:r>
              <a:rPr lang="it-IT" sz="1400" dirty="0">
                <a:ea typeface="Times New Roman" panose="02020603050405020304" pitchFamily="18" charset="0"/>
                <a:cs typeface="Calibri" panose="020F0502020204030204" pitchFamily="34" charset="0"/>
              </a:rPr>
              <a:t>: consente di inserire un secondo recapito telefonico, ad esempio quello di un caregiver.</a:t>
            </a:r>
          </a:p>
          <a:p>
            <a:pPr marL="285750" indent="-285750">
              <a:lnSpc>
                <a:spcPct val="150000"/>
              </a:lnSpc>
              <a:buFont typeface="Arial" panose="020B0604020202020204" pitchFamily="34" charset="0"/>
              <a:buChar char="•"/>
            </a:pPr>
            <a:r>
              <a:rPr lang="it-IT" sz="1400" b="1" dirty="0">
                <a:solidFill>
                  <a:srgbClr val="012B51"/>
                </a:solidFill>
                <a:ea typeface="Times New Roman" panose="02020603050405020304" pitchFamily="18" charset="0"/>
                <a:cs typeface="Calibri" panose="020F0502020204030204" pitchFamily="34" charset="0"/>
              </a:rPr>
              <a:t>Email</a:t>
            </a:r>
            <a:r>
              <a:rPr lang="it-IT" sz="1400" dirty="0">
                <a:ea typeface="Times New Roman" panose="02020603050405020304" pitchFamily="18" charset="0"/>
                <a:cs typeface="Calibri" panose="020F0502020204030204" pitchFamily="34" charset="0"/>
              </a:rPr>
              <a:t>: consente di inserire l'indirizzo email dell'assistito. L'email verrà utilizzata per inviare l'informativa relativa al trattamento dei dati personali.</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Per proseguire utilizzare la casella ‘Dichiaro di aver sottoposto al paziente l’Informativa sul Trattamento dei dati personali’.</a:t>
            </a:r>
          </a:p>
        </p:txBody>
      </p:sp>
      <p:pic>
        <p:nvPicPr>
          <p:cNvPr id="5" name="Immagine 4">
            <a:extLst>
              <a:ext uri="{FF2B5EF4-FFF2-40B4-BE49-F238E27FC236}">
                <a16:creationId xmlns:a16="http://schemas.microsoft.com/office/drawing/2014/main" id="{0C556AD2-6895-53CC-68D6-6693DE499982}"/>
              </a:ext>
            </a:extLst>
          </p:cNvPr>
          <p:cNvPicPr>
            <a:picLocks noChangeAspect="1"/>
          </p:cNvPicPr>
          <p:nvPr/>
        </p:nvPicPr>
        <p:blipFill>
          <a:blip r:embed="rId2"/>
          <a:stretch>
            <a:fillRect/>
          </a:stretch>
        </p:blipFill>
        <p:spPr>
          <a:xfrm>
            <a:off x="5347896" y="1337904"/>
            <a:ext cx="6667524" cy="3240000"/>
          </a:xfrm>
          <a:prstGeom prst="rect">
            <a:avLst/>
          </a:prstGeom>
        </p:spPr>
      </p:pic>
      <p:sp>
        <p:nvSpPr>
          <p:cNvPr id="2" name="CasellaDiTesto 1">
            <a:extLst>
              <a:ext uri="{FF2B5EF4-FFF2-40B4-BE49-F238E27FC236}">
                <a16:creationId xmlns:a16="http://schemas.microsoft.com/office/drawing/2014/main" id="{7131DAAA-A872-98B6-034F-2782C9FB5832}"/>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HUB</a:t>
            </a:r>
          </a:p>
        </p:txBody>
      </p:sp>
    </p:spTree>
    <p:extLst>
      <p:ext uri="{BB962C8B-B14F-4D97-AF65-F5344CB8AC3E}">
        <p14:creationId xmlns:p14="http://schemas.microsoft.com/office/powerpoint/2010/main" val="30897881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Emissione Certificato – Prendi in Carico/Inserisci Certificato – Aggiornamento Contatti 5/17</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169889" y="1337904"/>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b="1" dirty="0">
                <a:solidFill>
                  <a:srgbClr val="000000"/>
                </a:solidFill>
                <a:ea typeface="Times New Roman" panose="02020603050405020304" pitchFamily="18" charset="0"/>
                <a:cs typeface="Calibri" panose="020F0502020204030204" pitchFamily="34" charset="0"/>
              </a:rPr>
              <a:t>2. Prendi in Carico/Inserisci Certificato</a:t>
            </a: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Qualora i contatti non siano comunicati dal paziente, oppure il paziente si rifiuti di fornire tali informazioni, o ancora il medico non li compili, per procedere all’inserimento di un nuovo certificato sarà necessario:</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 In caso di assenza del contatto email, selezionare la casella di controllo accanto alla dicitura: "Il paziente non acconsente alla fornitura dei suoi contatti email per consentire l'invio di comunicazioni via email".</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 In caso di assenza del recapito telefonico, selezionare la casella di controllo accanto alla dicitura: "Il paziente non acconsente alla fornitura dei suoi contatti telefonici".</a:t>
            </a:r>
          </a:p>
          <a:p>
            <a:pPr>
              <a:lnSpc>
                <a:spcPct val="150000"/>
              </a:lnSpc>
            </a:pP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Per proseguire utilizzare la casella ‘Dichiaro di aver sottoposto al paziente l’Informativa sul Trattamento dei dati personali’.</a:t>
            </a:r>
          </a:p>
        </p:txBody>
      </p:sp>
      <p:pic>
        <p:nvPicPr>
          <p:cNvPr id="6" name="Immagine 5">
            <a:extLst>
              <a:ext uri="{FF2B5EF4-FFF2-40B4-BE49-F238E27FC236}">
                <a16:creationId xmlns:a16="http://schemas.microsoft.com/office/drawing/2014/main" id="{E289FF53-209D-6AA6-7DED-D56EFBAEF6D5}"/>
              </a:ext>
            </a:extLst>
          </p:cNvPr>
          <p:cNvPicPr>
            <a:picLocks noChangeAspect="1"/>
          </p:cNvPicPr>
          <p:nvPr/>
        </p:nvPicPr>
        <p:blipFill>
          <a:blip r:embed="rId3"/>
          <a:stretch>
            <a:fillRect/>
          </a:stretch>
        </p:blipFill>
        <p:spPr>
          <a:xfrm>
            <a:off x="5356224" y="4729716"/>
            <a:ext cx="6767487" cy="1597879"/>
          </a:xfrm>
          <a:prstGeom prst="rect">
            <a:avLst/>
          </a:prstGeom>
          <a:ln>
            <a:solidFill>
              <a:schemeClr val="tx1"/>
            </a:solidFill>
          </a:ln>
        </p:spPr>
      </p:pic>
      <p:pic>
        <p:nvPicPr>
          <p:cNvPr id="10" name="Immagine 9">
            <a:extLst>
              <a:ext uri="{FF2B5EF4-FFF2-40B4-BE49-F238E27FC236}">
                <a16:creationId xmlns:a16="http://schemas.microsoft.com/office/drawing/2014/main" id="{891D720D-9AA4-D172-5375-F12BE96BF192}"/>
              </a:ext>
            </a:extLst>
          </p:cNvPr>
          <p:cNvPicPr>
            <a:picLocks noChangeAspect="1"/>
          </p:cNvPicPr>
          <p:nvPr/>
        </p:nvPicPr>
        <p:blipFill>
          <a:blip r:embed="rId4"/>
          <a:stretch>
            <a:fillRect/>
          </a:stretch>
        </p:blipFill>
        <p:spPr>
          <a:xfrm>
            <a:off x="5293872" y="1337904"/>
            <a:ext cx="6840000" cy="3323813"/>
          </a:xfrm>
          <a:prstGeom prst="rect">
            <a:avLst/>
          </a:prstGeom>
          <a:ln>
            <a:solidFill>
              <a:schemeClr val="tx1"/>
            </a:solidFill>
          </a:ln>
        </p:spPr>
      </p:pic>
      <p:sp>
        <p:nvSpPr>
          <p:cNvPr id="16" name="Triangolo isoscele 15">
            <a:extLst>
              <a:ext uri="{FF2B5EF4-FFF2-40B4-BE49-F238E27FC236}">
                <a16:creationId xmlns:a16="http://schemas.microsoft.com/office/drawing/2014/main" id="{9DC94B75-B7B8-479B-3FE7-B038D216A5FB}"/>
              </a:ext>
            </a:extLst>
          </p:cNvPr>
          <p:cNvSpPr/>
          <p:nvPr/>
        </p:nvSpPr>
        <p:spPr>
          <a:xfrm>
            <a:off x="5594302" y="5010150"/>
            <a:ext cx="361951" cy="324665"/>
          </a:xfrm>
          <a:prstGeom prst="triangle">
            <a:avLst>
              <a:gd name="adj" fmla="val 50000"/>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tx1"/>
                </a:solidFill>
                <a:latin typeface="Alef" panose="00000500000000000000" pitchFamily="2" charset="-79"/>
                <a:cs typeface="Alef" panose="00000500000000000000" pitchFamily="2" charset="-79"/>
              </a:rPr>
              <a:t>!</a:t>
            </a:r>
          </a:p>
        </p:txBody>
      </p:sp>
      <p:sp>
        <p:nvSpPr>
          <p:cNvPr id="17" name="Triangolo isoscele 16">
            <a:extLst>
              <a:ext uri="{FF2B5EF4-FFF2-40B4-BE49-F238E27FC236}">
                <a16:creationId xmlns:a16="http://schemas.microsoft.com/office/drawing/2014/main" id="{3B293DFE-7C48-46B4-3934-31701998BE8D}"/>
              </a:ext>
            </a:extLst>
          </p:cNvPr>
          <p:cNvSpPr/>
          <p:nvPr/>
        </p:nvSpPr>
        <p:spPr>
          <a:xfrm>
            <a:off x="6777307" y="3403600"/>
            <a:ext cx="361951" cy="324665"/>
          </a:xfrm>
          <a:prstGeom prst="triangle">
            <a:avLst>
              <a:gd name="adj" fmla="val 50000"/>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tx1"/>
                </a:solidFill>
                <a:latin typeface="Alef" panose="00000500000000000000" pitchFamily="2" charset="-79"/>
                <a:cs typeface="Alef" panose="00000500000000000000" pitchFamily="2" charset="-79"/>
              </a:rPr>
              <a:t>!</a:t>
            </a:r>
          </a:p>
        </p:txBody>
      </p:sp>
      <p:sp>
        <p:nvSpPr>
          <p:cNvPr id="2" name="CasellaDiTesto 1">
            <a:extLst>
              <a:ext uri="{FF2B5EF4-FFF2-40B4-BE49-F238E27FC236}">
                <a16:creationId xmlns:a16="http://schemas.microsoft.com/office/drawing/2014/main" id="{5D067E62-0C4F-78AD-271C-418595040F93}"/>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HUB</a:t>
            </a:r>
          </a:p>
        </p:txBody>
      </p:sp>
    </p:spTree>
    <p:extLst>
      <p:ext uri="{BB962C8B-B14F-4D97-AF65-F5344CB8AC3E}">
        <p14:creationId xmlns:p14="http://schemas.microsoft.com/office/powerpoint/2010/main" val="11420324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Emissione Certificato – Prendi in Carico/Inserisci Certificato – Aggiornamento Contatti 6/17</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158291" y="1337904"/>
            <a:ext cx="4994734" cy="2644250"/>
          </a:xfrm>
          <a:prstGeom prst="rect">
            <a:avLst/>
          </a:prstGeom>
          <a:ln w="28575">
            <a:solidFill>
              <a:srgbClr val="003D6A"/>
            </a:solidFill>
          </a:ln>
        </p:spPr>
        <p:txBody>
          <a:bodyPr wrap="square" lIns="91440" tIns="45720" rIns="91440" bIns="45720" anchor="t">
            <a:spAutoFit/>
          </a:bodyPr>
          <a:lstStyle/>
          <a:p>
            <a:pPr>
              <a:lnSpc>
                <a:spcPct val="150000"/>
              </a:lnSpc>
            </a:pPr>
            <a:r>
              <a:rPr lang="it-IT" sz="1400" b="1" dirty="0">
                <a:solidFill>
                  <a:srgbClr val="000000"/>
                </a:solidFill>
                <a:ea typeface="Times New Roman" panose="02020603050405020304" pitchFamily="18" charset="0"/>
                <a:cs typeface="Calibri" panose="020F0502020204030204" pitchFamily="34" charset="0"/>
              </a:rPr>
              <a:t>2. Prendi in Carico/Inserisci Certificato</a:t>
            </a: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È importante sottolineare che l’email dell’assistito è necessaria per inviare l’Informativa sul Trattamento dei Dati all’assistito stesso e per informarlo dell’avvenuta emissione del certificato.</a:t>
            </a:r>
            <a:br>
              <a:rPr lang="it-IT" sz="1400" dirty="0">
                <a:solidFill>
                  <a:srgbClr val="000000"/>
                </a:solidFill>
                <a:ea typeface="Times New Roman" panose="02020603050405020304" pitchFamily="18" charset="0"/>
                <a:cs typeface="Calibri" panose="020F0502020204030204" pitchFamily="34" charset="0"/>
              </a:rPr>
            </a:br>
            <a:r>
              <a:rPr lang="it-IT" sz="1400" dirty="0">
                <a:solidFill>
                  <a:srgbClr val="000000"/>
                </a:solidFill>
                <a:ea typeface="Times New Roman" panose="02020603050405020304" pitchFamily="18" charset="0"/>
                <a:cs typeface="Calibri" panose="020F0502020204030204" pitchFamily="34" charset="0"/>
              </a:rPr>
              <a:t>Pertanto, se il campo email non viene compilato, sarà obbligatorio scaricare, attraverso opportuno pulsante, il PDF relativo all’Informativa sul Trattamento dei Dati Personali, che consentirà di consegnare in formato cartaceo l’Informativa all’assistito.</a:t>
            </a:r>
          </a:p>
        </p:txBody>
      </p:sp>
      <p:pic>
        <p:nvPicPr>
          <p:cNvPr id="4" name="Immagine 3">
            <a:extLst>
              <a:ext uri="{FF2B5EF4-FFF2-40B4-BE49-F238E27FC236}">
                <a16:creationId xmlns:a16="http://schemas.microsoft.com/office/drawing/2014/main" id="{20BB124B-CD93-C3DF-CE3A-A3D1F024B99A}"/>
              </a:ext>
            </a:extLst>
          </p:cNvPr>
          <p:cNvPicPr>
            <a:picLocks noChangeAspect="1"/>
          </p:cNvPicPr>
          <p:nvPr/>
        </p:nvPicPr>
        <p:blipFill>
          <a:blip r:embed="rId2"/>
          <a:stretch>
            <a:fillRect/>
          </a:stretch>
        </p:blipFill>
        <p:spPr>
          <a:xfrm>
            <a:off x="2742959" y="4423853"/>
            <a:ext cx="5563082" cy="1409822"/>
          </a:xfrm>
          <a:prstGeom prst="rect">
            <a:avLst/>
          </a:prstGeom>
          <a:ln>
            <a:solidFill>
              <a:schemeClr val="tx1"/>
            </a:solidFill>
          </a:ln>
        </p:spPr>
      </p:pic>
      <p:pic>
        <p:nvPicPr>
          <p:cNvPr id="6" name="Immagine 5">
            <a:extLst>
              <a:ext uri="{FF2B5EF4-FFF2-40B4-BE49-F238E27FC236}">
                <a16:creationId xmlns:a16="http://schemas.microsoft.com/office/drawing/2014/main" id="{B456C6B8-1AFA-6846-1B9F-A990D8DA5538}"/>
              </a:ext>
            </a:extLst>
          </p:cNvPr>
          <p:cNvPicPr>
            <a:picLocks noChangeAspect="1"/>
          </p:cNvPicPr>
          <p:nvPr/>
        </p:nvPicPr>
        <p:blipFill>
          <a:blip r:embed="rId3"/>
          <a:stretch>
            <a:fillRect/>
          </a:stretch>
        </p:blipFill>
        <p:spPr>
          <a:xfrm>
            <a:off x="8486775" y="1570054"/>
            <a:ext cx="3253480" cy="2371869"/>
          </a:xfrm>
          <a:prstGeom prst="rect">
            <a:avLst/>
          </a:prstGeom>
        </p:spPr>
      </p:pic>
      <p:cxnSp>
        <p:nvCxnSpPr>
          <p:cNvPr id="10" name="Connettore diritto 9">
            <a:extLst>
              <a:ext uri="{FF2B5EF4-FFF2-40B4-BE49-F238E27FC236}">
                <a16:creationId xmlns:a16="http://schemas.microsoft.com/office/drawing/2014/main" id="{F0F84349-9531-C51B-8E6A-BE362E8FE331}"/>
              </a:ext>
            </a:extLst>
          </p:cNvPr>
          <p:cNvCxnSpPr>
            <a:cxnSpLocks/>
          </p:cNvCxnSpPr>
          <p:nvPr/>
        </p:nvCxnSpPr>
        <p:spPr>
          <a:xfrm flipH="1">
            <a:off x="5972175" y="2736939"/>
            <a:ext cx="2514600" cy="16678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Immagine 12">
            <a:extLst>
              <a:ext uri="{FF2B5EF4-FFF2-40B4-BE49-F238E27FC236}">
                <a16:creationId xmlns:a16="http://schemas.microsoft.com/office/drawing/2014/main" id="{F68E7A4E-3A1A-D8BA-EFE5-F46978DF425C}"/>
              </a:ext>
            </a:extLst>
          </p:cNvPr>
          <p:cNvPicPr>
            <a:picLocks noChangeAspect="1"/>
          </p:cNvPicPr>
          <p:nvPr/>
        </p:nvPicPr>
        <p:blipFill>
          <a:blip r:embed="rId4"/>
          <a:stretch>
            <a:fillRect/>
          </a:stretch>
        </p:blipFill>
        <p:spPr>
          <a:xfrm>
            <a:off x="5518529" y="3048001"/>
            <a:ext cx="3820028" cy="381000"/>
          </a:xfrm>
          <a:prstGeom prst="rect">
            <a:avLst/>
          </a:prstGeom>
        </p:spPr>
      </p:pic>
      <p:sp>
        <p:nvSpPr>
          <p:cNvPr id="2" name="Triangolo isoscele 1">
            <a:extLst>
              <a:ext uri="{FF2B5EF4-FFF2-40B4-BE49-F238E27FC236}">
                <a16:creationId xmlns:a16="http://schemas.microsoft.com/office/drawing/2014/main" id="{5285981A-E88B-7008-AE31-3AFF559DB152}"/>
              </a:ext>
            </a:extLst>
          </p:cNvPr>
          <p:cNvSpPr/>
          <p:nvPr/>
        </p:nvSpPr>
        <p:spPr>
          <a:xfrm>
            <a:off x="5791199" y="2835817"/>
            <a:ext cx="361951" cy="324665"/>
          </a:xfrm>
          <a:prstGeom prst="triangle">
            <a:avLst>
              <a:gd name="adj" fmla="val 50000"/>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tx1"/>
                </a:solidFill>
                <a:latin typeface="Alef" panose="00000500000000000000" pitchFamily="2" charset="-79"/>
                <a:cs typeface="Alef" panose="00000500000000000000" pitchFamily="2" charset="-79"/>
              </a:rPr>
              <a:t>!</a:t>
            </a:r>
          </a:p>
        </p:txBody>
      </p:sp>
      <p:sp>
        <p:nvSpPr>
          <p:cNvPr id="5" name="CasellaDiTesto 4">
            <a:extLst>
              <a:ext uri="{FF2B5EF4-FFF2-40B4-BE49-F238E27FC236}">
                <a16:creationId xmlns:a16="http://schemas.microsoft.com/office/drawing/2014/main" id="{3B96AD57-223C-BAB2-C65A-DFEB7E1974AB}"/>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HUB</a:t>
            </a:r>
          </a:p>
        </p:txBody>
      </p:sp>
    </p:spTree>
    <p:extLst>
      <p:ext uri="{BB962C8B-B14F-4D97-AF65-F5344CB8AC3E}">
        <p14:creationId xmlns:p14="http://schemas.microsoft.com/office/powerpoint/2010/main" val="10600183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76581" y="1357870"/>
            <a:ext cx="4994734" cy="1997919"/>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ea typeface="Times New Roman" panose="02020603050405020304" pitchFamily="18" charset="0"/>
                <a:cs typeface="Calibri" panose="020F0502020204030204" pitchFamily="34" charset="0"/>
              </a:rPr>
              <a:t>Una volta visualizzato il Dettaglio dell'Assistito e aggiornati/inseriti i contatti, spuntate le caselle di controllo e, nel caso occorra, scaricato il PDF dell'Informativa sul Trattamento dei Dati Personali, si potrà procedere all'emissione mediante il bottone </a:t>
            </a:r>
            <a:r>
              <a:rPr lang="it-IT" sz="1400" b="1" dirty="0">
                <a:solidFill>
                  <a:srgbClr val="012B51"/>
                </a:solidFill>
                <a:ea typeface="Times New Roman" panose="02020603050405020304" pitchFamily="18" charset="0"/>
                <a:cs typeface="Calibri" panose="020F0502020204030204" pitchFamily="34" charset="0"/>
              </a:rPr>
              <a:t>'Procedi</a:t>
            </a:r>
            <a:r>
              <a:rPr lang="it-IT" sz="1400" dirty="0">
                <a:solidFill>
                  <a:sysClr val="windowText" lastClr="000000"/>
                </a:solidFill>
                <a:ea typeface="Times New Roman" panose="02020603050405020304" pitchFamily="18" charset="0"/>
                <a:cs typeface="Calibri" panose="020F0502020204030204" pitchFamily="34" charset="0"/>
              </a:rPr>
              <a:t>', annullare il processo utilizzando il bottone </a:t>
            </a:r>
            <a:r>
              <a:rPr lang="it-IT" sz="1400" b="1" dirty="0">
                <a:solidFill>
                  <a:srgbClr val="C00000"/>
                </a:solidFill>
                <a:ea typeface="Times New Roman" panose="02020603050405020304" pitchFamily="18" charset="0"/>
                <a:cs typeface="Calibri" panose="020F0502020204030204" pitchFamily="34" charset="0"/>
              </a:rPr>
              <a:t>'Annulla</a:t>
            </a:r>
            <a:r>
              <a:rPr lang="it-IT" sz="1400" dirty="0">
                <a:solidFill>
                  <a:sysClr val="windowText" lastClr="000000"/>
                </a:solidFill>
                <a:ea typeface="Times New Roman" panose="02020603050405020304" pitchFamily="18" charset="0"/>
                <a:cs typeface="Calibri" panose="020F0502020204030204" pitchFamily="34" charset="0"/>
              </a:rPr>
              <a:t>' oppure tornare alla schermata precedente mediante il bottone </a:t>
            </a:r>
            <a:r>
              <a:rPr lang="it-IT" sz="1400" b="1" dirty="0">
                <a:solidFill>
                  <a:srgbClr val="012B51"/>
                </a:solidFill>
                <a:ea typeface="Times New Roman" panose="02020603050405020304" pitchFamily="18" charset="0"/>
                <a:cs typeface="Calibri" panose="020F0502020204030204" pitchFamily="34" charset="0"/>
              </a:rPr>
              <a:t>'Indietro</a:t>
            </a:r>
            <a:r>
              <a:rPr lang="it-IT" sz="1400" dirty="0">
                <a:solidFill>
                  <a:sysClr val="windowText" lastClr="000000"/>
                </a:solidFill>
                <a:ea typeface="Times New Roman" panose="02020603050405020304" pitchFamily="18" charset="0"/>
                <a:cs typeface="Calibri" panose="020F0502020204030204" pitchFamily="34" charset="0"/>
              </a:rPr>
              <a:t>’.</a:t>
            </a:r>
          </a:p>
        </p:txBody>
      </p:sp>
      <p:sp>
        <p:nvSpPr>
          <p:cNvPr id="4" name="Rettangolo 3">
            <a:extLst>
              <a:ext uri="{FF2B5EF4-FFF2-40B4-BE49-F238E27FC236}">
                <a16:creationId xmlns:a16="http://schemas.microsoft.com/office/drawing/2014/main" id="{E4B75115-67A3-5D4D-686D-63A8284EB108}"/>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Emissione Certificato – Prendi in Carico/Inserisci Certificato 7/17</a:t>
            </a:r>
            <a:endParaRPr lang="en-GB" sz="2400" b="1" dirty="0">
              <a:solidFill>
                <a:srgbClr val="003D6A"/>
              </a:solidFill>
            </a:endParaRPr>
          </a:p>
        </p:txBody>
      </p:sp>
      <p:pic>
        <p:nvPicPr>
          <p:cNvPr id="5" name="Immagine 4">
            <a:extLst>
              <a:ext uri="{FF2B5EF4-FFF2-40B4-BE49-F238E27FC236}">
                <a16:creationId xmlns:a16="http://schemas.microsoft.com/office/drawing/2014/main" id="{527839EF-97F5-992E-5AC6-C40451FB13E7}"/>
              </a:ext>
            </a:extLst>
          </p:cNvPr>
          <p:cNvPicPr>
            <a:picLocks noChangeAspect="1"/>
          </p:cNvPicPr>
          <p:nvPr/>
        </p:nvPicPr>
        <p:blipFill>
          <a:blip r:embed="rId2"/>
          <a:stretch>
            <a:fillRect/>
          </a:stretch>
        </p:blipFill>
        <p:spPr>
          <a:xfrm>
            <a:off x="5347896" y="1357870"/>
            <a:ext cx="6667523" cy="3240000"/>
          </a:xfrm>
          <a:prstGeom prst="rect">
            <a:avLst/>
          </a:prstGeom>
          <a:ln>
            <a:solidFill>
              <a:schemeClr val="tx1"/>
            </a:solidFill>
          </a:ln>
        </p:spPr>
      </p:pic>
      <p:sp>
        <p:nvSpPr>
          <p:cNvPr id="2" name="CasellaDiTesto 1">
            <a:extLst>
              <a:ext uri="{FF2B5EF4-FFF2-40B4-BE49-F238E27FC236}">
                <a16:creationId xmlns:a16="http://schemas.microsoft.com/office/drawing/2014/main" id="{9B4CEC3B-3C27-4BEA-9DA9-85B8A4D2DDA8}"/>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HUB</a:t>
            </a:r>
          </a:p>
        </p:txBody>
      </p:sp>
    </p:spTree>
    <p:extLst>
      <p:ext uri="{BB962C8B-B14F-4D97-AF65-F5344CB8AC3E}">
        <p14:creationId xmlns:p14="http://schemas.microsoft.com/office/powerpoint/2010/main" val="10358028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2650492"/>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03 -</a:t>
            </a:r>
            <a:r>
              <a:rPr lang="it-IT" sz="2400" dirty="0">
                <a:solidFill>
                  <a:srgbClr val="012B51"/>
                </a:solidFill>
                <a:latin typeface="+mn-lt"/>
              </a:rPr>
              <a:t> </a:t>
            </a:r>
            <a:r>
              <a:rPr lang="it-IT" sz="2400" b="0" dirty="0">
                <a:solidFill>
                  <a:srgbClr val="012B51"/>
                </a:solidFill>
                <a:latin typeface="+mn-lt"/>
              </a:rPr>
              <a:t>Modello</a:t>
            </a:r>
            <a:r>
              <a:rPr lang="it-IT" sz="2400" dirty="0">
                <a:solidFill>
                  <a:srgbClr val="012B51"/>
                </a:solidFill>
                <a:latin typeface="+mn-lt"/>
              </a:rPr>
              <a:t> </a:t>
            </a:r>
            <a:r>
              <a:rPr lang="it-IT" sz="2400" b="0" dirty="0">
                <a:solidFill>
                  <a:srgbClr val="012B51"/>
                </a:solidFill>
                <a:latin typeface="+mn-lt"/>
              </a:rPr>
              <a:t>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05 - Profilo Applicativo: Medico Certificatore Unità Operativa HUB </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42674465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224966" y="1395054"/>
            <a:ext cx="4994734" cy="296741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Per completare l’inserimento del certificato per l’assistito indicato, l’utente deve registrare a sistema le seguenti informazioni:</a:t>
            </a:r>
          </a:p>
          <a:p>
            <a:pPr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Malattia</a:t>
            </a:r>
            <a:r>
              <a:rPr lang="it-IT" sz="1400" dirty="0">
                <a:solidFill>
                  <a:sysClr val="windowText" lastClr="000000"/>
                </a:solidFill>
                <a:cs typeface="Calibri" panose="020F0502020204030204" pitchFamily="34" charset="0"/>
              </a:rPr>
              <a:t>: il campo verrà valorizzato una volta utilizzata l’icona lente. Cliccando sull'icona, si aprirà una maschera che consente di ricercare la malattia inserendo almeno 5 caratteri. Dopo aver individuato la malattia desiderata, è possibile selezionarla, confermandola con il relativo pulsante.</a:t>
            </a:r>
          </a:p>
          <a:p>
            <a:pPr indent="-342900">
              <a:lnSpc>
                <a:spcPct val="150000"/>
              </a:lnSpc>
              <a:buFont typeface="Symbol" panose="05050102010706020507" pitchFamily="18" charset="2"/>
              <a:buChar char=""/>
            </a:pPr>
            <a:endParaRPr lang="it-IT" sz="1400" dirty="0">
              <a:solidFill>
                <a:sysClr val="windowText" lastClr="000000"/>
              </a:solidFill>
              <a:cs typeface="Calibri" panose="020F0502020204030204" pitchFamily="34" charset="0"/>
            </a:endParaRPr>
          </a:p>
          <a:p>
            <a:pPr>
              <a:lnSpc>
                <a:spcPct val="150000"/>
              </a:lnSpc>
            </a:pPr>
            <a:r>
              <a:rPr lang="it-IT" sz="1400" dirty="0">
                <a:solidFill>
                  <a:sysClr val="windowText" lastClr="000000"/>
                </a:solidFill>
                <a:cs typeface="Calibri" panose="020F0502020204030204" pitchFamily="34" charset="0"/>
              </a:rPr>
              <a:t>Nella slide successiva il dettaglio della maschera.</a:t>
            </a:r>
          </a:p>
        </p:txBody>
      </p:sp>
      <p:sp>
        <p:nvSpPr>
          <p:cNvPr id="4" name="Rettangolo 3">
            <a:extLst>
              <a:ext uri="{FF2B5EF4-FFF2-40B4-BE49-F238E27FC236}">
                <a16:creationId xmlns:a16="http://schemas.microsoft.com/office/drawing/2014/main" id="{CC227AA2-07B5-135C-A123-37FD825341B6}"/>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Emissione Certificato – Prendi in Carico/Inserisci Certificato 8/17</a:t>
            </a:r>
            <a:endParaRPr lang="en-GB" sz="2400" b="1" dirty="0">
              <a:solidFill>
                <a:srgbClr val="003D6A"/>
              </a:solidFill>
            </a:endParaRPr>
          </a:p>
        </p:txBody>
      </p:sp>
      <p:pic>
        <p:nvPicPr>
          <p:cNvPr id="6" name="Immagine 5">
            <a:extLst>
              <a:ext uri="{FF2B5EF4-FFF2-40B4-BE49-F238E27FC236}">
                <a16:creationId xmlns:a16="http://schemas.microsoft.com/office/drawing/2014/main" id="{AED8D0C6-B30B-EBCA-EED7-9B37DEA37BA9}"/>
              </a:ext>
            </a:extLst>
          </p:cNvPr>
          <p:cNvPicPr>
            <a:picLocks noChangeAspect="1"/>
          </p:cNvPicPr>
          <p:nvPr/>
        </p:nvPicPr>
        <p:blipFill>
          <a:blip r:embed="rId3"/>
          <a:stretch>
            <a:fillRect/>
          </a:stretch>
        </p:blipFill>
        <p:spPr>
          <a:xfrm>
            <a:off x="6168524" y="1414104"/>
            <a:ext cx="5857731" cy="2880000"/>
          </a:xfrm>
          <a:prstGeom prst="rect">
            <a:avLst/>
          </a:prstGeom>
        </p:spPr>
      </p:pic>
      <p:pic>
        <p:nvPicPr>
          <p:cNvPr id="10" name="Immagine 9">
            <a:extLst>
              <a:ext uri="{FF2B5EF4-FFF2-40B4-BE49-F238E27FC236}">
                <a16:creationId xmlns:a16="http://schemas.microsoft.com/office/drawing/2014/main" id="{9B71C2D4-76C5-3A08-D9FE-642CC63D561A}"/>
              </a:ext>
            </a:extLst>
          </p:cNvPr>
          <p:cNvPicPr>
            <a:picLocks noChangeAspect="1"/>
          </p:cNvPicPr>
          <p:nvPr/>
        </p:nvPicPr>
        <p:blipFill>
          <a:blip r:embed="rId4"/>
          <a:stretch>
            <a:fillRect/>
          </a:stretch>
        </p:blipFill>
        <p:spPr>
          <a:xfrm>
            <a:off x="5485724" y="3462372"/>
            <a:ext cx="5857731" cy="2880000"/>
          </a:xfrm>
          <a:prstGeom prst="rect">
            <a:avLst/>
          </a:prstGeom>
        </p:spPr>
      </p:pic>
      <p:sp>
        <p:nvSpPr>
          <p:cNvPr id="2" name="CasellaDiTesto 1">
            <a:extLst>
              <a:ext uri="{FF2B5EF4-FFF2-40B4-BE49-F238E27FC236}">
                <a16:creationId xmlns:a16="http://schemas.microsoft.com/office/drawing/2014/main" id="{AB81795A-7066-DD59-A799-58BA3E7949D7}"/>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HUB</a:t>
            </a:r>
          </a:p>
        </p:txBody>
      </p:sp>
    </p:spTree>
    <p:extLst>
      <p:ext uri="{BB962C8B-B14F-4D97-AF65-F5344CB8AC3E}">
        <p14:creationId xmlns:p14="http://schemas.microsoft.com/office/powerpoint/2010/main" val="13938537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18566" y="1414104"/>
            <a:ext cx="4994734" cy="232108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La maschera permetterà di visualizzare informazioni sulla malattia, come la </a:t>
            </a:r>
            <a:r>
              <a:rPr lang="it-IT" sz="1400" b="1" dirty="0">
                <a:solidFill>
                  <a:sysClr val="windowText" lastClr="000000"/>
                </a:solidFill>
                <a:cs typeface="Calibri" panose="020F0502020204030204" pitchFamily="34" charset="0"/>
              </a:rPr>
              <a:t>Descrizione</a:t>
            </a:r>
            <a:r>
              <a:rPr lang="it-IT" sz="1400" dirty="0">
                <a:solidFill>
                  <a:sysClr val="windowText" lastClr="000000"/>
                </a:solidFill>
                <a:cs typeface="Calibri" panose="020F0502020204030204" pitchFamily="34" charset="0"/>
              </a:rPr>
              <a:t>, il </a:t>
            </a:r>
            <a:r>
              <a:rPr lang="it-IT" sz="1400" b="1" dirty="0">
                <a:solidFill>
                  <a:sysClr val="windowText" lastClr="000000"/>
                </a:solidFill>
                <a:cs typeface="Calibri" panose="020F0502020204030204" pitchFamily="34" charset="0"/>
              </a:rPr>
              <a:t>Codice ICD9</a:t>
            </a:r>
            <a:r>
              <a:rPr lang="it-IT" sz="1400" dirty="0">
                <a:solidFill>
                  <a:sysClr val="windowText" lastClr="000000"/>
                </a:solidFill>
                <a:cs typeface="Calibri" panose="020F0502020204030204" pitchFamily="34" charset="0"/>
              </a:rPr>
              <a:t>, il </a:t>
            </a:r>
            <a:r>
              <a:rPr lang="it-IT" sz="1400" b="1" dirty="0">
                <a:solidFill>
                  <a:sysClr val="windowText" lastClr="000000"/>
                </a:solidFill>
                <a:cs typeface="Calibri" panose="020F0502020204030204" pitchFamily="34" charset="0"/>
              </a:rPr>
              <a:t>Codice ORPHA</a:t>
            </a:r>
            <a:r>
              <a:rPr lang="it-IT" sz="1400" dirty="0">
                <a:solidFill>
                  <a:sysClr val="windowText" lastClr="000000"/>
                </a:solidFill>
                <a:cs typeface="Calibri" panose="020F0502020204030204" pitchFamily="34" charset="0"/>
              </a:rPr>
              <a:t>, il </a:t>
            </a:r>
            <a:r>
              <a:rPr lang="it-IT" sz="1400" b="1" dirty="0">
                <a:solidFill>
                  <a:sysClr val="windowText" lastClr="000000"/>
                </a:solidFill>
                <a:cs typeface="Calibri" panose="020F0502020204030204" pitchFamily="34" charset="0"/>
              </a:rPr>
              <a:t>numero massimo di occorrenze di rinnovo</a:t>
            </a:r>
            <a:r>
              <a:rPr lang="it-IT" sz="1400" dirty="0">
                <a:solidFill>
                  <a:sysClr val="windowText" lastClr="000000"/>
                </a:solidFill>
                <a:cs typeface="Calibri" panose="020F0502020204030204" pitchFamily="34" charset="0"/>
              </a:rPr>
              <a:t>, la </a:t>
            </a:r>
            <a:r>
              <a:rPr lang="it-IT" sz="1400" b="1" dirty="0">
                <a:solidFill>
                  <a:sysClr val="windowText" lastClr="000000"/>
                </a:solidFill>
                <a:cs typeface="Calibri" panose="020F0502020204030204" pitchFamily="34" charset="0"/>
              </a:rPr>
              <a:t>durata del certificato in mesi </a:t>
            </a:r>
            <a:r>
              <a:rPr lang="it-IT" sz="1400" dirty="0">
                <a:solidFill>
                  <a:sysClr val="windowText" lastClr="000000"/>
                </a:solidFill>
                <a:cs typeface="Calibri" panose="020F0502020204030204" pitchFamily="34" charset="0"/>
              </a:rPr>
              <a:t>e la </a:t>
            </a:r>
            <a:r>
              <a:rPr lang="it-IT" sz="1400" b="1" dirty="0">
                <a:solidFill>
                  <a:sysClr val="windowText" lastClr="000000"/>
                </a:solidFill>
                <a:cs typeface="Calibri" panose="020F0502020204030204" pitchFamily="34" charset="0"/>
              </a:rPr>
              <a:t>rete di appartenenza</a:t>
            </a:r>
            <a:r>
              <a:rPr lang="it-IT" sz="1400" dirty="0">
                <a:solidFill>
                  <a:sysClr val="windowText" lastClr="000000"/>
                </a:solidFill>
                <a:cs typeface="Calibri" panose="020F0502020204030204" pitchFamily="34" charset="0"/>
              </a:rPr>
              <a:t>. </a:t>
            </a:r>
            <a:br>
              <a:rPr lang="it-IT" sz="1400" dirty="0">
                <a:solidFill>
                  <a:sysClr val="windowText" lastClr="000000"/>
                </a:solidFill>
                <a:cs typeface="Calibri" panose="020F0502020204030204" pitchFamily="34" charset="0"/>
              </a:rPr>
            </a:br>
            <a:r>
              <a:rPr lang="it-IT" sz="1400" dirty="0">
                <a:solidFill>
                  <a:sysClr val="windowText" lastClr="000000"/>
                </a:solidFill>
                <a:cs typeface="Calibri" panose="020F0502020204030204" pitchFamily="34" charset="0"/>
              </a:rPr>
              <a:t>Se la malattia è quella interessata, si utilizza il bottone </a:t>
            </a:r>
            <a:r>
              <a:rPr lang="it-IT" sz="1400" b="1" dirty="0">
                <a:solidFill>
                  <a:srgbClr val="012B51"/>
                </a:solidFill>
                <a:cs typeface="Calibri" panose="020F0502020204030204" pitchFamily="34" charset="0"/>
              </a:rPr>
              <a:t>'Conferma</a:t>
            </a:r>
            <a:r>
              <a:rPr lang="it-IT" sz="1400" dirty="0">
                <a:solidFill>
                  <a:sysClr val="windowText" lastClr="000000"/>
                </a:solidFill>
                <a:cs typeface="Calibri" panose="020F0502020204030204" pitchFamily="34" charset="0"/>
              </a:rPr>
              <a:t>’, in questo modo il campo 'Malattia' sarà valorizzato automaticamente.</a:t>
            </a:r>
          </a:p>
        </p:txBody>
      </p:sp>
      <p:sp>
        <p:nvSpPr>
          <p:cNvPr id="4" name="Rettangolo 3">
            <a:extLst>
              <a:ext uri="{FF2B5EF4-FFF2-40B4-BE49-F238E27FC236}">
                <a16:creationId xmlns:a16="http://schemas.microsoft.com/office/drawing/2014/main" id="{CC227AA2-07B5-135C-A123-37FD825341B6}"/>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Emissione Certificato – Prendi in Carico/Inserisci Certificato 9/17</a:t>
            </a:r>
            <a:endParaRPr lang="en-GB" sz="2400" b="1" dirty="0">
              <a:solidFill>
                <a:srgbClr val="003D6A"/>
              </a:solidFill>
            </a:endParaRPr>
          </a:p>
        </p:txBody>
      </p:sp>
      <p:pic>
        <p:nvPicPr>
          <p:cNvPr id="6" name="Immagine 5">
            <a:extLst>
              <a:ext uri="{FF2B5EF4-FFF2-40B4-BE49-F238E27FC236}">
                <a16:creationId xmlns:a16="http://schemas.microsoft.com/office/drawing/2014/main" id="{3DE71D17-B489-0F4A-6D1F-D3367D2BAEB6}"/>
              </a:ext>
            </a:extLst>
          </p:cNvPr>
          <p:cNvPicPr>
            <a:picLocks noChangeAspect="1"/>
          </p:cNvPicPr>
          <p:nvPr/>
        </p:nvPicPr>
        <p:blipFill rotWithShape="1">
          <a:blip r:embed="rId2"/>
          <a:srcRect r="31894" b="28699"/>
          <a:stretch/>
        </p:blipFill>
        <p:spPr>
          <a:xfrm>
            <a:off x="5631866" y="1414103"/>
            <a:ext cx="6241569" cy="3240000"/>
          </a:xfrm>
          <a:prstGeom prst="rect">
            <a:avLst/>
          </a:prstGeom>
          <a:ln>
            <a:solidFill>
              <a:schemeClr val="tx1"/>
            </a:solidFill>
          </a:ln>
        </p:spPr>
      </p:pic>
      <p:sp>
        <p:nvSpPr>
          <p:cNvPr id="2" name="CasellaDiTesto 1">
            <a:extLst>
              <a:ext uri="{FF2B5EF4-FFF2-40B4-BE49-F238E27FC236}">
                <a16:creationId xmlns:a16="http://schemas.microsoft.com/office/drawing/2014/main" id="{8E38AEFE-C0B8-2471-E31B-63765DF54BB8}"/>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HUB</a:t>
            </a:r>
          </a:p>
        </p:txBody>
      </p:sp>
    </p:spTree>
    <p:extLst>
      <p:ext uri="{BB962C8B-B14F-4D97-AF65-F5344CB8AC3E}">
        <p14:creationId xmlns:p14="http://schemas.microsoft.com/office/powerpoint/2010/main" val="25062336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88428" y="1356954"/>
            <a:ext cx="4994734" cy="5229573"/>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Per completare l’inserimento del certificato per l’assistito indicato, l’utente deve registrare a sistema le seguenti informazioni:</a:t>
            </a:r>
          </a:p>
          <a:p>
            <a:pPr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Usa dietetici:</a:t>
            </a:r>
            <a:r>
              <a:rPr lang="it-IT" sz="1400" b="1" dirty="0">
                <a:solidFill>
                  <a:srgbClr val="0070C0"/>
                </a:solidFill>
                <a:cs typeface="Calibri" panose="020F0502020204030204" pitchFamily="34" charset="0"/>
              </a:rPr>
              <a:t> </a:t>
            </a:r>
            <a:r>
              <a:rPr lang="it-IT" sz="1400" dirty="0">
                <a:solidFill>
                  <a:sysClr val="windowText" lastClr="000000"/>
                </a:solidFill>
                <a:cs typeface="Calibri" panose="020F0502020204030204" pitchFamily="34" charset="0"/>
              </a:rPr>
              <a:t>si utilizza il radio </a:t>
            </a:r>
            <a:r>
              <a:rPr lang="it-IT" sz="1400" dirty="0" err="1">
                <a:solidFill>
                  <a:sysClr val="windowText" lastClr="000000"/>
                </a:solidFill>
                <a:cs typeface="Calibri" panose="020F0502020204030204" pitchFamily="34" charset="0"/>
              </a:rPr>
              <a:t>button</a:t>
            </a:r>
            <a:r>
              <a:rPr lang="it-IT" sz="1400" dirty="0">
                <a:solidFill>
                  <a:sysClr val="windowText" lastClr="000000"/>
                </a:solidFill>
                <a:cs typeface="Calibri" panose="020F0502020204030204" pitchFamily="34" charset="0"/>
              </a:rPr>
              <a:t>, elemento di input per consentire all'utente di selezionare una sola opzione da un insieme di opzioni mutuamente esclusive.</a:t>
            </a:r>
          </a:p>
          <a:p>
            <a:pPr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Usa farmaco orfano: </a:t>
            </a:r>
            <a:r>
              <a:rPr lang="it-IT" sz="1400" dirty="0">
                <a:solidFill>
                  <a:sysClr val="windowText" lastClr="000000"/>
                </a:solidFill>
                <a:cs typeface="Calibri" panose="020F0502020204030204" pitchFamily="34" charset="0"/>
              </a:rPr>
              <a:t>analogamente al caso precedente, si utilizza il radio </a:t>
            </a:r>
            <a:r>
              <a:rPr lang="it-IT" sz="1400" dirty="0" err="1">
                <a:solidFill>
                  <a:sysClr val="windowText" lastClr="000000"/>
                </a:solidFill>
                <a:cs typeface="Calibri" panose="020F0502020204030204" pitchFamily="34" charset="0"/>
              </a:rPr>
              <a:t>button</a:t>
            </a:r>
            <a:r>
              <a:rPr lang="it-IT" sz="1400" dirty="0">
                <a:solidFill>
                  <a:sysClr val="windowText" lastClr="000000"/>
                </a:solidFill>
                <a:cs typeface="Calibri" panose="020F0502020204030204" pitchFamily="34" charset="0"/>
              </a:rPr>
              <a:t> per permettere all'utente di selezionare tra "SI" o "NO". Se l'utente seleziona "SI", una casella di testo viene abilitata per l'inserimento del nome del farmaco orfano.</a:t>
            </a:r>
          </a:p>
          <a:p>
            <a:pPr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Nome farmaco: </a:t>
            </a:r>
            <a:r>
              <a:rPr lang="it-IT" sz="1400" dirty="0">
                <a:solidFill>
                  <a:sysClr val="windowText" lastClr="000000"/>
                </a:solidFill>
                <a:cs typeface="Calibri" panose="020F0502020204030204" pitchFamily="34" charset="0"/>
              </a:rPr>
              <a:t>casella di testo abilitata per inserire il nome del farmaco specifico nel caso di usa farmaco orfano "SI".</a:t>
            </a:r>
          </a:p>
          <a:p>
            <a:pPr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Usa dispositivi medici: </a:t>
            </a:r>
            <a:r>
              <a:rPr lang="it-IT" sz="1400" dirty="0">
                <a:solidFill>
                  <a:sysClr val="windowText" lastClr="000000"/>
                </a:solidFill>
                <a:cs typeface="Calibri" panose="020F0502020204030204" pitchFamily="34" charset="0"/>
              </a:rPr>
              <a:t>si utilizza il radio </a:t>
            </a:r>
            <a:r>
              <a:rPr lang="it-IT" sz="1400" dirty="0" err="1">
                <a:solidFill>
                  <a:sysClr val="windowText" lastClr="000000"/>
                </a:solidFill>
                <a:cs typeface="Calibri" panose="020F0502020204030204" pitchFamily="34" charset="0"/>
              </a:rPr>
              <a:t>button</a:t>
            </a:r>
            <a:r>
              <a:rPr lang="it-IT" sz="1400" dirty="0">
                <a:solidFill>
                  <a:sysClr val="windowText" lastClr="000000"/>
                </a:solidFill>
                <a:cs typeface="Calibri" panose="020F0502020204030204" pitchFamily="34" charset="0"/>
              </a:rPr>
              <a:t>, per opzioni mutuamente esclusive.</a:t>
            </a:r>
          </a:p>
          <a:p>
            <a:pPr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Usa altri prodotti: </a:t>
            </a:r>
            <a:r>
              <a:rPr lang="it-IT" sz="1400" dirty="0">
                <a:solidFill>
                  <a:sysClr val="windowText" lastClr="000000"/>
                </a:solidFill>
                <a:ea typeface="Times New Roman" panose="02020603050405020304" pitchFamily="18" charset="0"/>
                <a:cs typeface="Calibri" panose="020F0502020204030204" pitchFamily="34" charset="0"/>
              </a:rPr>
              <a:t>si utilizza la casella di testo per consentire all'utente di inserire manualmente l'utilizzo di eventuali alte informazioni.</a:t>
            </a:r>
          </a:p>
        </p:txBody>
      </p:sp>
      <p:sp>
        <p:nvSpPr>
          <p:cNvPr id="4" name="Rettangolo 3">
            <a:extLst>
              <a:ext uri="{FF2B5EF4-FFF2-40B4-BE49-F238E27FC236}">
                <a16:creationId xmlns:a16="http://schemas.microsoft.com/office/drawing/2014/main" id="{C7E90EE9-B233-F82E-2FC2-35AACD6E8EC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Emissione Certificato – Prendi in Carico/Inserisci Certificato 10/17</a:t>
            </a:r>
            <a:endParaRPr lang="en-GB" sz="2400" b="1" dirty="0">
              <a:solidFill>
                <a:srgbClr val="003D6A"/>
              </a:solidFill>
            </a:endParaRPr>
          </a:p>
        </p:txBody>
      </p:sp>
      <p:pic>
        <p:nvPicPr>
          <p:cNvPr id="6" name="Immagine 5">
            <a:extLst>
              <a:ext uri="{FF2B5EF4-FFF2-40B4-BE49-F238E27FC236}">
                <a16:creationId xmlns:a16="http://schemas.microsoft.com/office/drawing/2014/main" id="{B7BF5B1F-F6FE-B1F1-2A0E-ADA5248780E8}"/>
              </a:ext>
            </a:extLst>
          </p:cNvPr>
          <p:cNvPicPr>
            <a:picLocks noChangeAspect="1"/>
          </p:cNvPicPr>
          <p:nvPr/>
        </p:nvPicPr>
        <p:blipFill>
          <a:blip r:embed="rId2"/>
          <a:stretch>
            <a:fillRect/>
          </a:stretch>
        </p:blipFill>
        <p:spPr>
          <a:xfrm>
            <a:off x="5371590" y="1356954"/>
            <a:ext cx="6631983" cy="3240000"/>
          </a:xfrm>
          <a:prstGeom prst="rect">
            <a:avLst/>
          </a:prstGeom>
        </p:spPr>
      </p:pic>
      <p:sp>
        <p:nvSpPr>
          <p:cNvPr id="2" name="CasellaDiTesto 1">
            <a:extLst>
              <a:ext uri="{FF2B5EF4-FFF2-40B4-BE49-F238E27FC236}">
                <a16:creationId xmlns:a16="http://schemas.microsoft.com/office/drawing/2014/main" id="{CC726C60-9615-F4EE-A79E-ED274B304F4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HUB</a:t>
            </a:r>
          </a:p>
        </p:txBody>
      </p:sp>
    </p:spTree>
    <p:extLst>
      <p:ext uri="{BB962C8B-B14F-4D97-AF65-F5344CB8AC3E}">
        <p14:creationId xmlns:p14="http://schemas.microsoft.com/office/powerpoint/2010/main" val="16990952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78960" y="1376004"/>
            <a:ext cx="4994734" cy="296741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Per completare l’inserimento del certificato per l’assistito indicato, l’utente deve registrare a sistema le seguenti informazioni:	</a:t>
            </a:r>
          </a:p>
          <a:p>
            <a:pPr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Codice Esenzione: </a:t>
            </a:r>
            <a:r>
              <a:rPr lang="it-IT" sz="1400" dirty="0">
                <a:solidFill>
                  <a:sysClr val="windowText" lastClr="000000"/>
                </a:solidFill>
                <a:cs typeface="Calibri" panose="020F0502020204030204" pitchFamily="34" charset="0"/>
              </a:rPr>
              <a:t>mediante la malattia precedentemente inserita dall’utente, il sistema compila automaticamente il codice esenzione relativo.</a:t>
            </a:r>
          </a:p>
          <a:p>
            <a:pPr>
              <a:lnSpc>
                <a:spcPct val="150000"/>
              </a:lnSpc>
            </a:pPr>
            <a:endParaRPr lang="it-IT" sz="1400" dirty="0">
              <a:solidFill>
                <a:sysClr val="windowText" lastClr="000000"/>
              </a:solidFill>
              <a:cs typeface="Calibri" panose="020F0502020204030204" pitchFamily="34" charset="0"/>
            </a:endParaRPr>
          </a:p>
          <a:p>
            <a:pPr marL="342900"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Malattia di Riferimento: </a:t>
            </a:r>
            <a:r>
              <a:rPr lang="it-IT" sz="1400" dirty="0">
                <a:solidFill>
                  <a:sysClr val="windowText" lastClr="000000"/>
                </a:solidFill>
                <a:cs typeface="Calibri" panose="020F0502020204030204" pitchFamily="34" charset="0"/>
              </a:rPr>
              <a:t>mediante la malattia precedentemente inserita dall’utente, il sistema compila automaticamente la malattia di riferimento relativa</a:t>
            </a:r>
          </a:p>
        </p:txBody>
      </p:sp>
      <p:sp>
        <p:nvSpPr>
          <p:cNvPr id="4" name="Rettangolo 3">
            <a:extLst>
              <a:ext uri="{FF2B5EF4-FFF2-40B4-BE49-F238E27FC236}">
                <a16:creationId xmlns:a16="http://schemas.microsoft.com/office/drawing/2014/main" id="{CCA8361F-E52D-DA1F-EB62-3CF7A131B668}"/>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Emissione Certificato – Prendi in Carico/Inserisci Certificato 11/17</a:t>
            </a:r>
            <a:endParaRPr lang="en-GB" sz="2400" b="1" dirty="0">
              <a:solidFill>
                <a:srgbClr val="003D6A"/>
              </a:solidFill>
            </a:endParaRPr>
          </a:p>
        </p:txBody>
      </p:sp>
      <p:pic>
        <p:nvPicPr>
          <p:cNvPr id="6" name="Immagine 5">
            <a:extLst>
              <a:ext uri="{FF2B5EF4-FFF2-40B4-BE49-F238E27FC236}">
                <a16:creationId xmlns:a16="http://schemas.microsoft.com/office/drawing/2014/main" id="{DDFC2A66-F260-138B-20C8-787658BA2649}"/>
              </a:ext>
            </a:extLst>
          </p:cNvPr>
          <p:cNvPicPr>
            <a:picLocks noChangeAspect="1"/>
          </p:cNvPicPr>
          <p:nvPr/>
        </p:nvPicPr>
        <p:blipFill>
          <a:blip r:embed="rId2"/>
          <a:stretch>
            <a:fillRect/>
          </a:stretch>
        </p:blipFill>
        <p:spPr>
          <a:xfrm>
            <a:off x="5352654" y="1376004"/>
            <a:ext cx="6660385" cy="3240000"/>
          </a:xfrm>
          <a:prstGeom prst="rect">
            <a:avLst/>
          </a:prstGeom>
        </p:spPr>
      </p:pic>
      <p:sp>
        <p:nvSpPr>
          <p:cNvPr id="2" name="CasellaDiTesto 1">
            <a:extLst>
              <a:ext uri="{FF2B5EF4-FFF2-40B4-BE49-F238E27FC236}">
                <a16:creationId xmlns:a16="http://schemas.microsoft.com/office/drawing/2014/main" id="{DFE3FEB5-1D10-325A-9398-3DAAC77AC74D}"/>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HUB</a:t>
            </a:r>
          </a:p>
        </p:txBody>
      </p:sp>
    </p:spTree>
    <p:extLst>
      <p:ext uri="{BB962C8B-B14F-4D97-AF65-F5344CB8AC3E}">
        <p14:creationId xmlns:p14="http://schemas.microsoft.com/office/powerpoint/2010/main" val="25435016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69411" y="1414104"/>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Per completare l’inserimento del certificato per l’assistito indicato, l’utente deve registrare a sistema le seguenti informazioni:</a:t>
            </a:r>
          </a:p>
          <a:p>
            <a:pPr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Primo Centro che ha effettuato la diagnosi: </a:t>
            </a:r>
            <a:r>
              <a:rPr lang="it-IT" sz="1400" dirty="0">
                <a:solidFill>
                  <a:sysClr val="windowText" lastClr="000000"/>
                </a:solidFill>
                <a:cs typeface="Calibri" panose="020F0502020204030204" pitchFamily="34" charset="0"/>
              </a:rPr>
              <a:t>si inserisce mediante una casella di testo per indicare il nome del primo centro medico che ha effettuato la diagnosi della malattia</a:t>
            </a:r>
          </a:p>
          <a:p>
            <a:pPr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Data esordio malattia</a:t>
            </a:r>
            <a:r>
              <a:rPr lang="it-IT" sz="1400" dirty="0">
                <a:solidFill>
                  <a:sysClr val="windowText" lastClr="000000"/>
                </a:solidFill>
                <a:cs typeface="Calibri" panose="020F0502020204030204" pitchFamily="34" charset="0"/>
              </a:rPr>
              <a:t>: utilizzando il selettore delle date, l'utente può inserire la data in termini di mese/anno dell'esordio della malattia</a:t>
            </a:r>
          </a:p>
          <a:p>
            <a:pPr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Data diagnosi: </a:t>
            </a:r>
            <a:r>
              <a:rPr lang="it-IT" sz="1400" dirty="0">
                <a:solidFill>
                  <a:sysClr val="windowText" lastClr="000000"/>
                </a:solidFill>
                <a:cs typeface="Calibri" panose="020F0502020204030204" pitchFamily="34" charset="0"/>
              </a:rPr>
              <a:t>mediante il selettore delle date, l'utente può inserire la data della diagnosi della malattia in termini di giorno/mese/anno</a:t>
            </a:r>
          </a:p>
          <a:p>
            <a:pPr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Fonte dati esordio: </a:t>
            </a:r>
            <a:r>
              <a:rPr lang="it-IT" sz="1400" dirty="0">
                <a:solidFill>
                  <a:sysClr val="windowText" lastClr="000000"/>
                </a:solidFill>
                <a:cs typeface="Calibri" panose="020F0502020204030204" pitchFamily="34" charset="0"/>
              </a:rPr>
              <a:t>si utilizza la casella di checkbox per specificare la fonte attraverso cui sono stati ricevuti i dati sull'esordio. L'utente può selezionare tra le opzioni "Riferiti dal paziente" o "Da documentazione " oppure selezionarle entrambe.</a:t>
            </a:r>
          </a:p>
        </p:txBody>
      </p:sp>
      <p:sp>
        <p:nvSpPr>
          <p:cNvPr id="4" name="Rettangolo 3">
            <a:extLst>
              <a:ext uri="{FF2B5EF4-FFF2-40B4-BE49-F238E27FC236}">
                <a16:creationId xmlns:a16="http://schemas.microsoft.com/office/drawing/2014/main" id="{17F97E35-DA0E-4652-E4F5-6D1CA4D4BD0D}"/>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Emissione Certificato – Prendi in Carico/Inserisci Certificato 12/17</a:t>
            </a:r>
            <a:endParaRPr lang="en-GB" sz="2400" b="1" dirty="0">
              <a:solidFill>
                <a:srgbClr val="003D6A"/>
              </a:solidFill>
            </a:endParaRPr>
          </a:p>
        </p:txBody>
      </p:sp>
      <p:pic>
        <p:nvPicPr>
          <p:cNvPr id="2" name="Immagine 1">
            <a:extLst>
              <a:ext uri="{FF2B5EF4-FFF2-40B4-BE49-F238E27FC236}">
                <a16:creationId xmlns:a16="http://schemas.microsoft.com/office/drawing/2014/main" id="{675EF4EC-9B49-77ED-AD2F-A41055E78624}"/>
              </a:ext>
            </a:extLst>
          </p:cNvPr>
          <p:cNvPicPr>
            <a:picLocks noChangeAspect="1"/>
          </p:cNvPicPr>
          <p:nvPr/>
        </p:nvPicPr>
        <p:blipFill>
          <a:blip r:embed="rId2"/>
          <a:stretch>
            <a:fillRect/>
          </a:stretch>
        </p:blipFill>
        <p:spPr>
          <a:xfrm>
            <a:off x="5333556" y="1385529"/>
            <a:ext cx="6689032" cy="3240000"/>
          </a:xfrm>
          <a:prstGeom prst="rect">
            <a:avLst/>
          </a:prstGeom>
        </p:spPr>
      </p:pic>
      <p:sp>
        <p:nvSpPr>
          <p:cNvPr id="5" name="CasellaDiTesto 4">
            <a:extLst>
              <a:ext uri="{FF2B5EF4-FFF2-40B4-BE49-F238E27FC236}">
                <a16:creationId xmlns:a16="http://schemas.microsoft.com/office/drawing/2014/main" id="{1EC27392-021C-BD1A-68EE-68664392E8F3}"/>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HUB</a:t>
            </a:r>
          </a:p>
        </p:txBody>
      </p:sp>
    </p:spTree>
    <p:extLst>
      <p:ext uri="{BB962C8B-B14F-4D97-AF65-F5344CB8AC3E}">
        <p14:creationId xmlns:p14="http://schemas.microsoft.com/office/powerpoint/2010/main" val="28114968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94232" y="1385529"/>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Per completare l’inserimento del certificato per l’assistito indicato, l’utente deve registrare a sistema le seguenti informazioni:</a:t>
            </a:r>
          </a:p>
          <a:p>
            <a:pPr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Dati medico certificatore</a:t>
            </a:r>
            <a:r>
              <a:rPr lang="it-IT" sz="1400" dirty="0">
                <a:solidFill>
                  <a:sysClr val="windowText" lastClr="000000"/>
                </a:solidFill>
                <a:cs typeface="Calibri" panose="020F0502020204030204" pitchFamily="34" charset="0"/>
              </a:rPr>
              <a:t>: campi presenti, in sola lettura e non modificabili. È resa possibile la lettura dei dati quali Nome e Cognome del Medico Certificatore, dell’Unità Operativa, dello Stabilimento e dell’Istituto di Ricovero in cui presta servizio. Il Medico Certificatore corrisponde al Medico loggato e che sta effettuando l’operazione di inserimento. Si ricorda che il Medico Certificatore corrisponderà con il medico della Presa in Carico.</a:t>
            </a:r>
          </a:p>
          <a:p>
            <a:pPr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Data certificato: </a:t>
            </a:r>
            <a:r>
              <a:rPr lang="it-IT" sz="1400" dirty="0">
                <a:solidFill>
                  <a:sysClr val="windowText" lastClr="000000"/>
                </a:solidFill>
                <a:cs typeface="Calibri" panose="020F0502020204030204" pitchFamily="34" charset="0"/>
              </a:rPr>
              <a:t>campo presente in sola lettura e non modificabile. La data presente è la data di sistema e non potrà essere modificata. La data certificato corrisponderà alla data di emissione e alla data della presa in carico del certificato.</a:t>
            </a:r>
          </a:p>
          <a:p>
            <a:pPr lvl="0" indent="-342900">
              <a:lnSpc>
                <a:spcPct val="150000"/>
              </a:lnSpc>
              <a:buFont typeface="Symbol" panose="05050102010706020507" pitchFamily="18" charset="2"/>
              <a:buChar char=""/>
            </a:pPr>
            <a:r>
              <a:rPr lang="it-IT" sz="1400" b="1" i="1" dirty="0">
                <a:solidFill>
                  <a:sysClr val="windowText" lastClr="000000"/>
                </a:solidFill>
                <a:cs typeface="Calibri" panose="020F0502020204030204" pitchFamily="34" charset="0"/>
              </a:rPr>
              <a:t>Data fine: </a:t>
            </a:r>
            <a:r>
              <a:rPr lang="it-IT" sz="1400" dirty="0">
                <a:solidFill>
                  <a:sysClr val="windowText" lastClr="000000"/>
                </a:solidFill>
                <a:cs typeface="Calibri" panose="020F0502020204030204" pitchFamily="34" charset="0"/>
              </a:rPr>
              <a:t>campo presente se la malattia lo prevede. È calcolato automaticamente dal sistema.</a:t>
            </a:r>
          </a:p>
        </p:txBody>
      </p:sp>
      <p:sp>
        <p:nvSpPr>
          <p:cNvPr id="4" name="Rettangolo 3">
            <a:extLst>
              <a:ext uri="{FF2B5EF4-FFF2-40B4-BE49-F238E27FC236}">
                <a16:creationId xmlns:a16="http://schemas.microsoft.com/office/drawing/2014/main" id="{EDC7B42F-A025-6382-C6CF-8667CD84D59A}"/>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Emissione Certificato – Prendi in Carico/Inserisci Certificato 13/17</a:t>
            </a:r>
            <a:endParaRPr lang="en-GB" sz="2400" b="1" dirty="0">
              <a:solidFill>
                <a:srgbClr val="003D6A"/>
              </a:solidFill>
            </a:endParaRPr>
          </a:p>
        </p:txBody>
      </p:sp>
      <p:pic>
        <p:nvPicPr>
          <p:cNvPr id="8" name="Immagine 7">
            <a:extLst>
              <a:ext uri="{FF2B5EF4-FFF2-40B4-BE49-F238E27FC236}">
                <a16:creationId xmlns:a16="http://schemas.microsoft.com/office/drawing/2014/main" id="{703497C4-3BF8-78F9-C943-804F8204D405}"/>
              </a:ext>
            </a:extLst>
          </p:cNvPr>
          <p:cNvPicPr>
            <a:picLocks noChangeAspect="1"/>
          </p:cNvPicPr>
          <p:nvPr/>
        </p:nvPicPr>
        <p:blipFill>
          <a:blip r:embed="rId2"/>
          <a:stretch>
            <a:fillRect/>
          </a:stretch>
        </p:blipFill>
        <p:spPr>
          <a:xfrm>
            <a:off x="5383198" y="1385529"/>
            <a:ext cx="6614569" cy="3240000"/>
          </a:xfrm>
          <a:prstGeom prst="rect">
            <a:avLst/>
          </a:prstGeom>
        </p:spPr>
      </p:pic>
      <p:sp>
        <p:nvSpPr>
          <p:cNvPr id="2" name="CasellaDiTesto 1">
            <a:extLst>
              <a:ext uri="{FF2B5EF4-FFF2-40B4-BE49-F238E27FC236}">
                <a16:creationId xmlns:a16="http://schemas.microsoft.com/office/drawing/2014/main" id="{E5CF7987-9E37-E674-BFAA-84B40C4112C2}"/>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HUB</a:t>
            </a:r>
          </a:p>
        </p:txBody>
      </p:sp>
    </p:spTree>
    <p:extLst>
      <p:ext uri="{BB962C8B-B14F-4D97-AF65-F5344CB8AC3E}">
        <p14:creationId xmlns:p14="http://schemas.microsoft.com/office/powerpoint/2010/main" val="4612733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94232" y="1385529"/>
            <a:ext cx="4994734" cy="393691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Una volta terminato il processo di compilazione, mediante il pulsante </a:t>
            </a:r>
            <a:r>
              <a:rPr lang="it-IT" sz="1400" b="1" kern="1200" dirty="0">
                <a:solidFill>
                  <a:srgbClr val="012B51"/>
                </a:solidFill>
                <a:effectLst/>
                <a:ea typeface="Times New Roman" panose="02020603050405020304" pitchFamily="18" charset="0"/>
                <a:cs typeface="Calibri" panose="020F0502020204030204" pitchFamily="34" charset="0"/>
              </a:rPr>
              <a:t>'</a:t>
            </a:r>
            <a:r>
              <a:rPr lang="it-IT" sz="1400" b="1" dirty="0">
                <a:solidFill>
                  <a:srgbClr val="012B51"/>
                </a:solidFill>
                <a:cs typeface="Calibri" panose="020F0502020204030204" pitchFamily="34" charset="0"/>
              </a:rPr>
              <a:t>Salva</a:t>
            </a:r>
            <a:r>
              <a:rPr lang="it-IT" sz="1400" b="1" kern="1200" dirty="0">
                <a:solidFill>
                  <a:srgbClr val="012B51"/>
                </a:solidFill>
                <a:effectLst/>
                <a:ea typeface="Times New Roman" panose="02020603050405020304" pitchFamily="18" charset="0"/>
                <a:cs typeface="Calibri" panose="020F0502020204030204" pitchFamily="34" charset="0"/>
              </a:rPr>
              <a:t>’</a:t>
            </a:r>
            <a:r>
              <a:rPr lang="it-IT" sz="1400" kern="1200" dirty="0">
                <a:effectLst/>
                <a:ea typeface="Times New Roman" panose="02020603050405020304" pitchFamily="18" charset="0"/>
                <a:cs typeface="Calibri" panose="020F0502020204030204" pitchFamily="34" charset="0"/>
              </a:rPr>
              <a:t>,</a:t>
            </a:r>
            <a:r>
              <a:rPr lang="it-IT" sz="1400" b="1" kern="1200" dirty="0">
                <a:solidFill>
                  <a:srgbClr val="012B51"/>
                </a:solidFill>
                <a:effectLst/>
                <a:ea typeface="Times New Roman" panose="02020603050405020304" pitchFamily="18" charset="0"/>
                <a:cs typeface="Calibri" panose="020F0502020204030204" pitchFamily="34" charset="0"/>
              </a:rPr>
              <a:t> </a:t>
            </a:r>
            <a:r>
              <a:rPr lang="it-IT" sz="1400" dirty="0">
                <a:solidFill>
                  <a:sysClr val="windowText" lastClr="000000"/>
                </a:solidFill>
                <a:cs typeface="Calibri" panose="020F0502020204030204" pitchFamily="34" charset="0"/>
              </a:rPr>
              <a:t>l’utente potrà salvare il certificato creato, il sistema attribuirà a questo lo stato </a:t>
            </a:r>
            <a:r>
              <a:rPr lang="it-IT" sz="1400" b="1" dirty="0">
                <a:solidFill>
                  <a:sysClr val="windowText" lastClr="000000"/>
                </a:solidFill>
                <a:cs typeface="Calibri" panose="020F0502020204030204" pitchFamily="34" charset="0"/>
              </a:rPr>
              <a:t>VALIDO</a:t>
            </a:r>
            <a:r>
              <a:rPr lang="it-IT" sz="1400" dirty="0">
                <a:solidFill>
                  <a:sysClr val="windowText" lastClr="000000"/>
                </a:solidFill>
                <a:cs typeface="Calibri" panose="020F0502020204030204" pitchFamily="34" charset="0"/>
              </a:rPr>
              <a:t> e la tipologia </a:t>
            </a:r>
            <a:r>
              <a:rPr lang="it-IT" sz="1400" b="1" dirty="0">
                <a:solidFill>
                  <a:sysClr val="windowText" lastClr="000000"/>
                </a:solidFill>
                <a:cs typeface="Calibri" panose="020F0502020204030204" pitchFamily="34" charset="0"/>
              </a:rPr>
              <a:t>DEFINITIVO. </a:t>
            </a:r>
            <a:r>
              <a:rPr lang="it-IT" sz="1400" dirty="0">
                <a:solidFill>
                  <a:sysClr val="windowText" lastClr="000000"/>
                </a:solidFill>
                <a:cs typeface="Calibri" panose="020F0502020204030204" pitchFamily="34" charset="0"/>
              </a:rPr>
              <a:t>Al momento del salvataggio, il sistema prevede l’invio al paziente del modulo dell’informativa sul trattamento dei dati personali mediante email, se presente.</a:t>
            </a:r>
          </a:p>
          <a:p>
            <a:pPr>
              <a:lnSpc>
                <a:spcPct val="150000"/>
              </a:lnSpc>
            </a:pPr>
            <a:r>
              <a:rPr lang="it-IT" sz="1400" dirty="0">
                <a:solidFill>
                  <a:sysClr val="windowText" lastClr="000000"/>
                </a:solidFill>
                <a:cs typeface="Calibri" panose="020F0502020204030204" pitchFamily="34" charset="0"/>
              </a:rPr>
              <a:t>Si precisa che i certificati salvati in questa modalità non possono essere corretti, ma si potrà intervenire per interruzione, annullamento, rinnovo e modifica diagnosi.</a:t>
            </a:r>
          </a:p>
          <a:p>
            <a:pPr>
              <a:lnSpc>
                <a:spcPct val="150000"/>
              </a:lnSpc>
            </a:pPr>
            <a:r>
              <a:rPr lang="it-IT" sz="1400" dirty="0">
                <a:solidFill>
                  <a:sysClr val="windowText" lastClr="000000"/>
                </a:solidFill>
                <a:cs typeface="Calibri" panose="020F0502020204030204" pitchFamily="34" charset="0"/>
              </a:rPr>
              <a:t>Altrimenti mediante il pulsante </a:t>
            </a:r>
            <a:r>
              <a:rPr lang="it-IT" sz="1400" b="1" kern="1200" dirty="0">
                <a:solidFill>
                  <a:srgbClr val="012B51"/>
                </a:solidFill>
                <a:effectLst/>
                <a:ea typeface="Times New Roman" panose="02020603050405020304" pitchFamily="18" charset="0"/>
                <a:cs typeface="Calibri" panose="020F0502020204030204" pitchFamily="34" charset="0"/>
              </a:rPr>
              <a:t>'</a:t>
            </a:r>
            <a:r>
              <a:rPr lang="it-IT" sz="1400" b="1" dirty="0">
                <a:solidFill>
                  <a:srgbClr val="012B51"/>
                </a:solidFill>
                <a:cs typeface="Calibri" panose="020F0502020204030204" pitchFamily="34" charset="0"/>
              </a:rPr>
              <a:t>Salva bozza</a:t>
            </a:r>
            <a:r>
              <a:rPr lang="it-IT" sz="1400" b="1" kern="1200" dirty="0">
                <a:solidFill>
                  <a:srgbClr val="012B51"/>
                </a:solidFill>
                <a:effectLst/>
                <a:ea typeface="Times New Roman" panose="02020603050405020304" pitchFamily="18" charset="0"/>
                <a:cs typeface="Calibri" panose="020F0502020204030204" pitchFamily="34" charset="0"/>
              </a:rPr>
              <a:t>’</a:t>
            </a:r>
            <a:r>
              <a:rPr lang="it-IT" sz="1400" kern="1200" dirty="0">
                <a:effectLst/>
                <a:ea typeface="Times New Roman" panose="02020603050405020304" pitchFamily="18" charset="0"/>
                <a:cs typeface="Calibri" panose="020F0502020204030204" pitchFamily="34" charset="0"/>
              </a:rPr>
              <a:t>,</a:t>
            </a:r>
            <a:r>
              <a:rPr lang="it-IT" sz="1400" b="1" kern="1200" dirty="0">
                <a:solidFill>
                  <a:srgbClr val="012B51"/>
                </a:solidFill>
                <a:effectLst/>
                <a:ea typeface="Times New Roman" panose="02020603050405020304" pitchFamily="18" charset="0"/>
                <a:cs typeface="Calibri" panose="020F0502020204030204" pitchFamily="34" charset="0"/>
              </a:rPr>
              <a:t> ’</a:t>
            </a:r>
            <a:r>
              <a:rPr lang="it-IT" sz="1400" kern="1200" dirty="0">
                <a:effectLst/>
                <a:ea typeface="Times New Roman" panose="02020603050405020304" pitchFamily="18" charset="0"/>
                <a:cs typeface="Calibri" panose="020F0502020204030204" pitchFamily="34" charset="0"/>
              </a:rPr>
              <a:t>,</a:t>
            </a:r>
            <a:r>
              <a:rPr lang="it-IT" sz="1400" b="1" kern="1200" dirty="0">
                <a:solidFill>
                  <a:srgbClr val="012B51"/>
                </a:solidFill>
                <a:effectLst/>
                <a:ea typeface="Times New Roman" panose="02020603050405020304" pitchFamily="18" charset="0"/>
                <a:cs typeface="Calibri" panose="020F0502020204030204" pitchFamily="34" charset="0"/>
              </a:rPr>
              <a:t> </a:t>
            </a:r>
            <a:r>
              <a:rPr lang="it-IT" sz="1400" dirty="0">
                <a:solidFill>
                  <a:sysClr val="windowText" lastClr="000000"/>
                </a:solidFill>
                <a:cs typeface="Calibri" panose="020F0502020204030204" pitchFamily="34" charset="0"/>
              </a:rPr>
              <a:t>l’utente potrà salvare il certificato creato,</a:t>
            </a:r>
            <a:r>
              <a:rPr lang="it-IT" sz="1400" b="1" kern="1200" dirty="0">
                <a:solidFill>
                  <a:srgbClr val="012B51"/>
                </a:solidFill>
                <a:effectLst/>
                <a:ea typeface="Times New Roman" panose="02020603050405020304" pitchFamily="18" charset="0"/>
                <a:cs typeface="Calibri" panose="020F0502020204030204" pitchFamily="34" charset="0"/>
              </a:rPr>
              <a:t> </a:t>
            </a:r>
            <a:r>
              <a:rPr lang="it-IT" sz="1400" dirty="0">
                <a:solidFill>
                  <a:sysClr val="windowText" lastClr="000000"/>
                </a:solidFill>
                <a:cs typeface="Calibri" panose="020F0502020204030204" pitchFamily="34" charset="0"/>
              </a:rPr>
              <a:t>il sistema attribuirà a questo lo stato </a:t>
            </a:r>
            <a:r>
              <a:rPr lang="it-IT" sz="1400" b="1" dirty="0">
                <a:solidFill>
                  <a:sysClr val="windowText" lastClr="000000"/>
                </a:solidFill>
                <a:cs typeface="Calibri" panose="020F0502020204030204" pitchFamily="34" charset="0"/>
              </a:rPr>
              <a:t>BOZZA</a:t>
            </a:r>
            <a:r>
              <a:rPr lang="it-IT" sz="1400" dirty="0">
                <a:solidFill>
                  <a:sysClr val="windowText" lastClr="000000"/>
                </a:solidFill>
                <a:cs typeface="Calibri" panose="020F0502020204030204" pitchFamily="34" charset="0"/>
              </a:rPr>
              <a:t> e la tipologia </a:t>
            </a:r>
            <a:r>
              <a:rPr lang="it-IT" sz="1400" b="1" dirty="0">
                <a:solidFill>
                  <a:sysClr val="windowText" lastClr="000000"/>
                </a:solidFill>
                <a:cs typeface="Calibri" panose="020F0502020204030204" pitchFamily="34" charset="0"/>
              </a:rPr>
              <a:t>DEFINITIVO. </a:t>
            </a:r>
            <a:endParaRPr lang="it-IT" sz="1400" dirty="0">
              <a:solidFill>
                <a:sysClr val="windowText" lastClr="000000"/>
              </a:solidFill>
              <a:cs typeface="Calibri" panose="020F0502020204030204" pitchFamily="34" charset="0"/>
            </a:endParaRPr>
          </a:p>
        </p:txBody>
      </p:sp>
      <p:sp>
        <p:nvSpPr>
          <p:cNvPr id="4" name="Rettangolo 3">
            <a:extLst>
              <a:ext uri="{FF2B5EF4-FFF2-40B4-BE49-F238E27FC236}">
                <a16:creationId xmlns:a16="http://schemas.microsoft.com/office/drawing/2014/main" id="{1AA39873-C7F2-1098-F67F-7194F8A781F2}"/>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Emissione Certificato – Prendi in Carico/Inserisci Certificato 14/17</a:t>
            </a:r>
            <a:endParaRPr lang="en-GB" sz="2400" b="1" dirty="0">
              <a:solidFill>
                <a:srgbClr val="003D6A"/>
              </a:solidFill>
            </a:endParaRPr>
          </a:p>
        </p:txBody>
      </p:sp>
      <p:pic>
        <p:nvPicPr>
          <p:cNvPr id="5" name="Immagine 4">
            <a:extLst>
              <a:ext uri="{FF2B5EF4-FFF2-40B4-BE49-F238E27FC236}">
                <a16:creationId xmlns:a16="http://schemas.microsoft.com/office/drawing/2014/main" id="{3506B4E2-BC88-F602-AC4F-67FEC313C2E2}"/>
              </a:ext>
            </a:extLst>
          </p:cNvPr>
          <p:cNvPicPr>
            <a:picLocks noChangeAspect="1"/>
          </p:cNvPicPr>
          <p:nvPr/>
        </p:nvPicPr>
        <p:blipFill>
          <a:blip r:embed="rId2"/>
          <a:stretch>
            <a:fillRect/>
          </a:stretch>
        </p:blipFill>
        <p:spPr>
          <a:xfrm>
            <a:off x="5383198" y="1385529"/>
            <a:ext cx="6614569" cy="3240000"/>
          </a:xfrm>
          <a:prstGeom prst="rect">
            <a:avLst/>
          </a:prstGeom>
        </p:spPr>
      </p:pic>
      <p:sp>
        <p:nvSpPr>
          <p:cNvPr id="2" name="CasellaDiTesto 1">
            <a:extLst>
              <a:ext uri="{FF2B5EF4-FFF2-40B4-BE49-F238E27FC236}">
                <a16:creationId xmlns:a16="http://schemas.microsoft.com/office/drawing/2014/main" id="{ABFD6436-9783-564D-42F6-E7A1FC1B0B17}"/>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HUB</a:t>
            </a:r>
          </a:p>
        </p:txBody>
      </p:sp>
    </p:spTree>
    <p:extLst>
      <p:ext uri="{BB962C8B-B14F-4D97-AF65-F5344CB8AC3E}">
        <p14:creationId xmlns:p14="http://schemas.microsoft.com/office/powerpoint/2010/main" val="31165564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88428" y="1414104"/>
            <a:ext cx="4994734" cy="296741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Completato il processo Prendi in Carico/Inserisci Certificato e salvato il certificato, l’utente potrà effettuare il download del Certificato appena creato mediante il pulsante </a:t>
            </a:r>
            <a:r>
              <a:rPr lang="it-IT" sz="1400" b="1" kern="1200" dirty="0">
                <a:solidFill>
                  <a:srgbClr val="012B51"/>
                </a:solidFill>
                <a:effectLst/>
                <a:ea typeface="Times New Roman" panose="02020603050405020304" pitchFamily="18" charset="0"/>
                <a:cs typeface="Calibri" panose="020F0502020204030204" pitchFamily="34" charset="0"/>
              </a:rPr>
              <a:t>’</a:t>
            </a:r>
            <a:r>
              <a:rPr lang="it-IT" sz="1400" b="1" dirty="0">
                <a:solidFill>
                  <a:srgbClr val="012B51"/>
                </a:solidFill>
                <a:cs typeface="Calibri" panose="020F0502020204030204" pitchFamily="34" charset="0"/>
              </a:rPr>
              <a:t>Stampa</a:t>
            </a:r>
            <a:r>
              <a:rPr lang="it-IT" sz="1400" b="1" kern="1200" dirty="0">
                <a:solidFill>
                  <a:srgbClr val="012B51"/>
                </a:solidFill>
                <a:effectLst/>
                <a:ea typeface="Times New Roman" panose="02020603050405020304" pitchFamily="18" charset="0"/>
                <a:cs typeface="Calibri" panose="020F0502020204030204" pitchFamily="34" charset="0"/>
              </a:rPr>
              <a:t>’</a:t>
            </a:r>
            <a:r>
              <a:rPr lang="it-IT" sz="1400" dirty="0">
                <a:solidFill>
                  <a:sysClr val="windowText" lastClr="000000"/>
                </a:solidFill>
                <a:cs typeface="Calibri" panose="020F0502020204030204" pitchFamily="34" charset="0"/>
              </a:rPr>
              <a:t>.</a:t>
            </a:r>
          </a:p>
          <a:p>
            <a:pPr>
              <a:lnSpc>
                <a:spcPct val="150000"/>
              </a:lnSpc>
            </a:pPr>
            <a:r>
              <a:rPr lang="it-IT" sz="1400" dirty="0">
                <a:solidFill>
                  <a:sysClr val="windowText" lastClr="000000"/>
                </a:solidFill>
                <a:cs typeface="Calibri" panose="020F0502020204030204" pitchFamily="34" charset="0"/>
              </a:rPr>
              <a:t>L’utente potrà stampare il certificato anche in un secondo momento attraverso la funzionalità di “Ricerca Certificato” descritta nelle slide precedenti.</a:t>
            </a:r>
          </a:p>
          <a:p>
            <a:pPr>
              <a:lnSpc>
                <a:spcPct val="150000"/>
              </a:lnSpc>
            </a:pPr>
            <a:endParaRPr lang="it-IT" sz="1400" dirty="0">
              <a:solidFill>
                <a:sysClr val="windowText" lastClr="000000"/>
              </a:solidFill>
              <a:cs typeface="Calibri" panose="020F0502020204030204" pitchFamily="34" charset="0"/>
            </a:endParaRPr>
          </a:p>
          <a:p>
            <a:pPr>
              <a:lnSpc>
                <a:spcPct val="150000"/>
              </a:lnSpc>
            </a:pPr>
            <a:r>
              <a:rPr lang="it-IT" sz="1400" dirty="0">
                <a:solidFill>
                  <a:sysClr val="windowText" lastClr="000000"/>
                </a:solidFill>
                <a:cs typeface="Calibri" panose="020F0502020204030204" pitchFamily="34" charset="0"/>
              </a:rPr>
              <a:t>Per tornare alla schermata precedente utilizzare il bottone </a:t>
            </a:r>
            <a:r>
              <a:rPr lang="it-IT" sz="1400" b="1" dirty="0">
                <a:solidFill>
                  <a:srgbClr val="012B51"/>
                </a:solidFill>
                <a:cs typeface="Calibri" panose="020F0502020204030204" pitchFamily="34" charset="0"/>
              </a:rPr>
              <a:t>'Indietro</a:t>
            </a:r>
            <a:r>
              <a:rPr lang="it-IT" sz="1400" dirty="0">
                <a:solidFill>
                  <a:sysClr val="windowText" lastClr="000000"/>
                </a:solidFill>
                <a:cs typeface="Calibri" panose="020F0502020204030204" pitchFamily="34" charset="0"/>
              </a:rPr>
              <a:t>'.</a:t>
            </a:r>
          </a:p>
        </p:txBody>
      </p:sp>
      <p:sp>
        <p:nvSpPr>
          <p:cNvPr id="4" name="Rettangolo 3">
            <a:extLst>
              <a:ext uri="{FF2B5EF4-FFF2-40B4-BE49-F238E27FC236}">
                <a16:creationId xmlns:a16="http://schemas.microsoft.com/office/drawing/2014/main" id="{BF2A0F09-D164-64CA-04CB-CFD03CF57A3D}"/>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Emissione Certificato – Prendi in Carico/Inserisci Certificato 15/17</a:t>
            </a:r>
            <a:endParaRPr lang="en-GB" sz="2400" b="1" dirty="0">
              <a:solidFill>
                <a:srgbClr val="003D6A"/>
              </a:solidFill>
            </a:endParaRPr>
          </a:p>
        </p:txBody>
      </p:sp>
      <p:pic>
        <p:nvPicPr>
          <p:cNvPr id="6" name="Immagine 5">
            <a:extLst>
              <a:ext uri="{FF2B5EF4-FFF2-40B4-BE49-F238E27FC236}">
                <a16:creationId xmlns:a16="http://schemas.microsoft.com/office/drawing/2014/main" id="{D219A6CA-3FE5-DE74-C90C-785E21BB3DAF}"/>
              </a:ext>
            </a:extLst>
          </p:cNvPr>
          <p:cNvPicPr>
            <a:picLocks noChangeAspect="1"/>
          </p:cNvPicPr>
          <p:nvPr/>
        </p:nvPicPr>
        <p:blipFill>
          <a:blip r:embed="rId2"/>
          <a:stretch>
            <a:fillRect/>
          </a:stretch>
        </p:blipFill>
        <p:spPr>
          <a:xfrm>
            <a:off x="5371590" y="1414104"/>
            <a:ext cx="6631983" cy="3240000"/>
          </a:xfrm>
          <a:prstGeom prst="rect">
            <a:avLst/>
          </a:prstGeom>
        </p:spPr>
      </p:pic>
      <p:sp>
        <p:nvSpPr>
          <p:cNvPr id="2" name="CasellaDiTesto 1">
            <a:extLst>
              <a:ext uri="{FF2B5EF4-FFF2-40B4-BE49-F238E27FC236}">
                <a16:creationId xmlns:a16="http://schemas.microsoft.com/office/drawing/2014/main" id="{FF3D62F9-2CE8-9F95-7145-219E407595F7}"/>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HUB</a:t>
            </a:r>
          </a:p>
        </p:txBody>
      </p:sp>
    </p:spTree>
    <p:extLst>
      <p:ext uri="{BB962C8B-B14F-4D97-AF65-F5344CB8AC3E}">
        <p14:creationId xmlns:p14="http://schemas.microsoft.com/office/powerpoint/2010/main" val="395444885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Emissione Certificato – Storico Certificati 16/17 </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186011" y="1376004"/>
            <a:ext cx="4994734" cy="2644250"/>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Individuato l’assistito d’interesse, attraverso i campi suddetti, si potranno effettuare una serie di operazioni disponibili attraverso l’icona al di sotto di </a:t>
            </a:r>
            <a:r>
              <a:rPr lang="it-IT" sz="1400" b="1" dirty="0">
                <a:solidFill>
                  <a:srgbClr val="012B51"/>
                </a:solidFill>
                <a:ea typeface="Times New Roman" panose="02020603050405020304" pitchFamily="18" charset="0"/>
                <a:cs typeface="Calibri" panose="020F0502020204030204" pitchFamily="34" charset="0"/>
              </a:rPr>
              <a:t>'Operazioni’</a:t>
            </a:r>
            <a:r>
              <a:rPr lang="it-IT" sz="1400" dirty="0">
                <a:solidFill>
                  <a:srgbClr val="000000"/>
                </a:solidFill>
                <a:ea typeface="Times New Roman" panose="02020603050405020304" pitchFamily="18" charset="0"/>
                <a:cs typeface="Calibri" panose="020F0502020204030204" pitchFamily="34" charset="0"/>
              </a:rPr>
              <a:t>.</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Per l’assistito ricercato, sono disponibili tre operazioni: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solidFill>
                  <a:srgbClr val="000000"/>
                </a:solidFill>
                <a:ea typeface="Times New Roman" panose="02020603050405020304" pitchFamily="18" charset="0"/>
                <a:cs typeface="Calibri" panose="020F0502020204030204" pitchFamily="34" charset="0"/>
              </a:rPr>
              <a:t>3. Storico Certificati</a:t>
            </a:r>
            <a:r>
              <a:rPr lang="it-IT" sz="1400" dirty="0">
                <a:solidFill>
                  <a:srgbClr val="000000"/>
                </a:solidFill>
                <a:ea typeface="Times New Roman" panose="02020603050405020304" pitchFamily="18" charset="0"/>
                <a:cs typeface="Calibri" panose="020F0502020204030204" pitchFamily="34" charset="0"/>
              </a:rPr>
              <a:t>: permette all'utente autorizzato di consultare l'elenco completo dei certificati associati a quel determinato codice assistito.</a:t>
            </a:r>
          </a:p>
        </p:txBody>
      </p:sp>
      <p:sp>
        <p:nvSpPr>
          <p:cNvPr id="2" name="Ovale 1">
            <a:extLst>
              <a:ext uri="{FF2B5EF4-FFF2-40B4-BE49-F238E27FC236}">
                <a16:creationId xmlns:a16="http://schemas.microsoft.com/office/drawing/2014/main" id="{AFF49F98-C0C9-4179-83F3-E8B454CF328B}"/>
              </a:ext>
            </a:extLst>
          </p:cNvPr>
          <p:cNvSpPr/>
          <p:nvPr/>
        </p:nvSpPr>
        <p:spPr>
          <a:xfrm>
            <a:off x="857247" y="2811368"/>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3</a:t>
            </a:r>
            <a:endParaRPr lang="it-IT" sz="1400" b="1" dirty="0">
              <a:solidFill>
                <a:schemeClr val="bg1"/>
              </a:solidFill>
            </a:endParaRPr>
          </a:p>
        </p:txBody>
      </p:sp>
      <p:pic>
        <p:nvPicPr>
          <p:cNvPr id="6" name="Immagine 5">
            <a:extLst>
              <a:ext uri="{FF2B5EF4-FFF2-40B4-BE49-F238E27FC236}">
                <a16:creationId xmlns:a16="http://schemas.microsoft.com/office/drawing/2014/main" id="{D9466B30-EA3D-7E3F-603F-8C0440D2C6C2}"/>
              </a:ext>
            </a:extLst>
          </p:cNvPr>
          <p:cNvPicPr>
            <a:picLocks noChangeAspect="1"/>
          </p:cNvPicPr>
          <p:nvPr/>
        </p:nvPicPr>
        <p:blipFill>
          <a:blip r:embed="rId2"/>
          <a:stretch>
            <a:fillRect/>
          </a:stretch>
        </p:blipFill>
        <p:spPr>
          <a:xfrm>
            <a:off x="5366756" y="1357870"/>
            <a:ext cx="6639232" cy="3240000"/>
          </a:xfrm>
          <a:prstGeom prst="rect">
            <a:avLst/>
          </a:prstGeom>
        </p:spPr>
      </p:pic>
      <p:pic>
        <p:nvPicPr>
          <p:cNvPr id="8" name="Immagine 7">
            <a:extLst>
              <a:ext uri="{FF2B5EF4-FFF2-40B4-BE49-F238E27FC236}">
                <a16:creationId xmlns:a16="http://schemas.microsoft.com/office/drawing/2014/main" id="{BB63449C-F6DF-3E09-ED40-FB96D6DBDFBB}"/>
              </a:ext>
            </a:extLst>
          </p:cNvPr>
          <p:cNvPicPr>
            <a:picLocks noChangeAspect="1"/>
          </p:cNvPicPr>
          <p:nvPr/>
        </p:nvPicPr>
        <p:blipFill>
          <a:blip r:embed="rId3"/>
          <a:stretch>
            <a:fillRect/>
          </a:stretch>
        </p:blipFill>
        <p:spPr>
          <a:xfrm>
            <a:off x="7053265" y="5015835"/>
            <a:ext cx="3086052" cy="1359249"/>
          </a:xfrm>
          <a:prstGeom prst="rect">
            <a:avLst/>
          </a:prstGeom>
          <a:ln>
            <a:solidFill>
              <a:schemeClr val="tx1"/>
            </a:solidFill>
          </a:ln>
        </p:spPr>
      </p:pic>
      <p:cxnSp>
        <p:nvCxnSpPr>
          <p:cNvPr id="11" name="Connettore diritto 10">
            <a:extLst>
              <a:ext uri="{FF2B5EF4-FFF2-40B4-BE49-F238E27FC236}">
                <a16:creationId xmlns:a16="http://schemas.microsoft.com/office/drawing/2014/main" id="{8609CFC0-0169-ADE5-3345-415BE4A83674}"/>
              </a:ext>
            </a:extLst>
          </p:cNvPr>
          <p:cNvCxnSpPr>
            <a:cxnSpLocks/>
          </p:cNvCxnSpPr>
          <p:nvPr/>
        </p:nvCxnSpPr>
        <p:spPr>
          <a:xfrm flipH="1">
            <a:off x="9096329" y="4063264"/>
            <a:ext cx="895350" cy="94698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Ovale 13">
            <a:extLst>
              <a:ext uri="{FF2B5EF4-FFF2-40B4-BE49-F238E27FC236}">
                <a16:creationId xmlns:a16="http://schemas.microsoft.com/office/drawing/2014/main" id="{D262996B-9429-355B-3A44-86696F2CEAE7}"/>
              </a:ext>
            </a:extLst>
          </p:cNvPr>
          <p:cNvSpPr/>
          <p:nvPr/>
        </p:nvSpPr>
        <p:spPr>
          <a:xfrm>
            <a:off x="9991679" y="5885959"/>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3</a:t>
            </a:r>
            <a:endParaRPr lang="it-IT" sz="1400" b="1" dirty="0">
              <a:solidFill>
                <a:schemeClr val="bg1"/>
              </a:solidFill>
            </a:endParaRPr>
          </a:p>
        </p:txBody>
      </p:sp>
      <p:sp>
        <p:nvSpPr>
          <p:cNvPr id="4" name="CasellaDiTesto 3">
            <a:extLst>
              <a:ext uri="{FF2B5EF4-FFF2-40B4-BE49-F238E27FC236}">
                <a16:creationId xmlns:a16="http://schemas.microsoft.com/office/drawing/2014/main" id="{029AF886-8E89-AA03-12D1-DD3CB7ED6C0F}"/>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HUB</a:t>
            </a:r>
          </a:p>
        </p:txBody>
      </p:sp>
    </p:spTree>
    <p:extLst>
      <p:ext uri="{BB962C8B-B14F-4D97-AF65-F5344CB8AC3E}">
        <p14:creationId xmlns:p14="http://schemas.microsoft.com/office/powerpoint/2010/main" val="25190234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Emissione Certificato – Storico Certificati 17/17 </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184800" y="1376004"/>
            <a:ext cx="4994734" cy="3613746"/>
          </a:xfrm>
          <a:prstGeom prst="rect">
            <a:avLst/>
          </a:prstGeom>
          <a:ln w="28575">
            <a:solidFill>
              <a:srgbClr val="003D6A"/>
            </a:solidFill>
          </a:ln>
        </p:spPr>
        <p:txBody>
          <a:bodyPr wrap="square" lIns="91440" tIns="45720" rIns="91440" bIns="45720" anchor="t">
            <a:spAutoFit/>
          </a:bodyPr>
          <a:lstStyle/>
          <a:p>
            <a:pPr>
              <a:lnSpc>
                <a:spcPct val="150000"/>
              </a:lnSpc>
            </a:pPr>
            <a:r>
              <a:rPr lang="it-IT" sz="1400" b="1" dirty="0">
                <a:solidFill>
                  <a:srgbClr val="000000"/>
                </a:solidFill>
                <a:ea typeface="Times New Roman" panose="02020603050405020304" pitchFamily="18" charset="0"/>
                <a:cs typeface="Calibri" panose="020F0502020204030204" pitchFamily="34" charset="0"/>
              </a:rPr>
              <a:t>3. Storico Certificati</a:t>
            </a:r>
            <a:r>
              <a:rPr lang="it-IT" sz="1400" dirty="0">
                <a:solidFill>
                  <a:srgbClr val="000000"/>
                </a:solidFill>
                <a:ea typeface="Times New Roman" panose="02020603050405020304" pitchFamily="18" charset="0"/>
                <a:cs typeface="Calibri" panose="020F0502020204030204" pitchFamily="34" charset="0"/>
              </a:rPr>
              <a:t>: se selezionato il pulsante in oggetto comparirà una lista di certificati associati al singolo assistito; in particolare i seguenti dati:</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Codice Fiscale/STP/ENI</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Malattia</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Codice esenzione</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Stato Certificato</a:t>
            </a:r>
          </a:p>
          <a:p>
            <a:pPr marL="285750"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Periodo di validità</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Il pulsante </a:t>
            </a:r>
            <a:r>
              <a:rPr lang="it-IT" sz="1400" b="1" dirty="0">
                <a:solidFill>
                  <a:srgbClr val="012B51"/>
                </a:solidFill>
                <a:cs typeface="Calibri" panose="020F0502020204030204" pitchFamily="34" charset="0"/>
              </a:rPr>
              <a:t>'Indietro'</a:t>
            </a:r>
            <a:r>
              <a:rPr lang="it-IT" sz="1400" dirty="0">
                <a:solidFill>
                  <a:srgbClr val="000000"/>
                </a:solidFill>
                <a:ea typeface="Times New Roman" panose="02020603050405020304" pitchFamily="18" charset="0"/>
                <a:cs typeface="Calibri" panose="020F0502020204030204" pitchFamily="34" charset="0"/>
              </a:rPr>
              <a:t> consente di tornare alla precedente interfaccia.</a:t>
            </a:r>
          </a:p>
        </p:txBody>
      </p:sp>
      <p:pic>
        <p:nvPicPr>
          <p:cNvPr id="8" name="Immagine 7">
            <a:extLst>
              <a:ext uri="{FF2B5EF4-FFF2-40B4-BE49-F238E27FC236}">
                <a16:creationId xmlns:a16="http://schemas.microsoft.com/office/drawing/2014/main" id="{7DB6AF66-8612-C372-2529-9975405C8A46}"/>
              </a:ext>
            </a:extLst>
          </p:cNvPr>
          <p:cNvPicPr>
            <a:picLocks noChangeAspect="1"/>
          </p:cNvPicPr>
          <p:nvPr/>
        </p:nvPicPr>
        <p:blipFill>
          <a:blip r:embed="rId2"/>
          <a:stretch>
            <a:fillRect/>
          </a:stretch>
        </p:blipFill>
        <p:spPr>
          <a:xfrm>
            <a:off x="5364334" y="1376004"/>
            <a:ext cx="6642867" cy="3240000"/>
          </a:xfrm>
          <a:prstGeom prst="rect">
            <a:avLst/>
          </a:prstGeom>
          <a:ln>
            <a:solidFill>
              <a:schemeClr val="tx1"/>
            </a:solidFill>
          </a:ln>
        </p:spPr>
      </p:pic>
      <p:sp>
        <p:nvSpPr>
          <p:cNvPr id="2" name="CasellaDiTesto 1">
            <a:extLst>
              <a:ext uri="{FF2B5EF4-FFF2-40B4-BE49-F238E27FC236}">
                <a16:creationId xmlns:a16="http://schemas.microsoft.com/office/drawing/2014/main" id="{AC60DA69-701B-FFCA-BA1A-51DCBF9C0185}"/>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HUB</a:t>
            </a:r>
          </a:p>
        </p:txBody>
      </p:sp>
    </p:spTree>
    <p:extLst>
      <p:ext uri="{BB962C8B-B14F-4D97-AF65-F5344CB8AC3E}">
        <p14:creationId xmlns:p14="http://schemas.microsoft.com/office/powerpoint/2010/main" val="9243902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851F12A8-1833-E463-7A2C-89E812F506D9}"/>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02 - Diagramma di Flusso e Profili Coinvolti 1/3 </a:t>
            </a:r>
          </a:p>
        </p:txBody>
      </p:sp>
      <p:sp>
        <p:nvSpPr>
          <p:cNvPr id="5" name="Rettangolo 4">
            <a:extLst>
              <a:ext uri="{FF2B5EF4-FFF2-40B4-BE49-F238E27FC236}">
                <a16:creationId xmlns:a16="http://schemas.microsoft.com/office/drawing/2014/main" id="{C8D09CA5-B4BE-467A-85C9-5615E348E56B}"/>
              </a:ext>
            </a:extLst>
          </p:cNvPr>
          <p:cNvSpPr/>
          <p:nvPr/>
        </p:nvSpPr>
        <p:spPr>
          <a:xfrm>
            <a:off x="351819" y="1419224"/>
            <a:ext cx="4105881" cy="4906407"/>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Le Figure hanno l'obiettivo di descrivere il flusso del processo di Emissione di un Certificato. Nella prima figura è stato rappresentato il flusso di lavoro per un Assistito che ha ricevuto Assistenza territoriale nella Regione Campania, necessario per l'ottenimento del Certificato di Esenzione; nella seconda figura è stato rappresentato il flusso di lavoro per un Assistito il cui Certificato di Diagnosi è stato emesso fuori dalla Regione Campania, necessario per l'ottenimento del Certificato di Esenzione. </a:t>
            </a:r>
            <a:br>
              <a:rPr lang="it-IT" sz="1400" dirty="0">
                <a:ea typeface="Times New Roman" panose="02020603050405020304" pitchFamily="18" charset="0"/>
                <a:cs typeface="Calibri" panose="020F0502020204030204" pitchFamily="34" charset="0"/>
              </a:rPr>
            </a:br>
            <a:br>
              <a:rPr lang="it-IT" sz="1400" dirty="0">
                <a:ea typeface="Times New Roman" panose="02020603050405020304" pitchFamily="18" charset="0"/>
                <a:cs typeface="Calibri" panose="020F0502020204030204" pitchFamily="34" charset="0"/>
              </a:rPr>
            </a:br>
            <a:r>
              <a:rPr lang="it-IT" sz="1400" dirty="0">
                <a:ea typeface="Times New Roman" panose="02020603050405020304" pitchFamily="18" charset="0"/>
                <a:cs typeface="Calibri" panose="020F0502020204030204" pitchFamily="34" charset="0"/>
              </a:rPr>
              <a:t>Si distinguono tre blocchi e si pone l'attenzione sul blocco centrale, in quanto rappresenta il flusso di lavoro all'interno della piattaforma del Sistema di Gestione delle Malattie Rare.</a:t>
            </a:r>
          </a:p>
        </p:txBody>
      </p:sp>
      <p:pic>
        <p:nvPicPr>
          <p:cNvPr id="6" name="Immagine 5">
            <a:extLst>
              <a:ext uri="{FF2B5EF4-FFF2-40B4-BE49-F238E27FC236}">
                <a16:creationId xmlns:a16="http://schemas.microsoft.com/office/drawing/2014/main" id="{31F3B043-F019-CF7A-B9D5-610223A8B171}"/>
              </a:ext>
            </a:extLst>
          </p:cNvPr>
          <p:cNvPicPr>
            <a:picLocks noChangeAspect="1"/>
          </p:cNvPicPr>
          <p:nvPr/>
        </p:nvPicPr>
        <p:blipFill>
          <a:blip r:embed="rId2"/>
          <a:stretch>
            <a:fillRect/>
          </a:stretch>
        </p:blipFill>
        <p:spPr>
          <a:xfrm>
            <a:off x="4848227" y="1718124"/>
            <a:ext cx="7220244" cy="4250797"/>
          </a:xfrm>
          <a:prstGeom prst="rect">
            <a:avLst/>
          </a:prstGeom>
          <a:ln>
            <a:solidFill>
              <a:schemeClr val="accent1">
                <a:lumMod val="60000"/>
                <a:lumOff val="40000"/>
              </a:schemeClr>
            </a:solidFill>
          </a:ln>
        </p:spPr>
      </p:pic>
      <p:cxnSp>
        <p:nvCxnSpPr>
          <p:cNvPr id="7" name="Connettore diritto 6">
            <a:extLst>
              <a:ext uri="{FF2B5EF4-FFF2-40B4-BE49-F238E27FC236}">
                <a16:creationId xmlns:a16="http://schemas.microsoft.com/office/drawing/2014/main" id="{6116A5BA-3295-2123-51C0-523DA3B15C79}"/>
              </a:ext>
            </a:extLst>
          </p:cNvPr>
          <p:cNvCxnSpPr>
            <a:cxnSpLocks/>
          </p:cNvCxnSpPr>
          <p:nvPr/>
        </p:nvCxnSpPr>
        <p:spPr>
          <a:xfrm>
            <a:off x="4638675" y="1419224"/>
            <a:ext cx="0" cy="4906407"/>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9" name="Rettangolo 8">
            <a:extLst>
              <a:ext uri="{FF2B5EF4-FFF2-40B4-BE49-F238E27FC236}">
                <a16:creationId xmlns:a16="http://schemas.microsoft.com/office/drawing/2014/main" id="{DA9D5EB9-E1AB-C565-C3B1-C13288FE70FF}"/>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Workflow Emissione</a:t>
            </a:r>
            <a:endParaRPr lang="en-GB" sz="2400" b="1" dirty="0">
              <a:solidFill>
                <a:srgbClr val="003D6A"/>
              </a:solidFill>
            </a:endParaRPr>
          </a:p>
          <a:p>
            <a:endParaRPr lang="en-GB" sz="2000" b="1" dirty="0">
              <a:solidFill>
                <a:srgbClr val="003D6A"/>
              </a:solidFill>
            </a:endParaRPr>
          </a:p>
        </p:txBody>
      </p:sp>
    </p:spTree>
    <p:extLst>
      <p:ext uri="{BB962C8B-B14F-4D97-AF65-F5344CB8AC3E}">
        <p14:creationId xmlns:p14="http://schemas.microsoft.com/office/powerpoint/2010/main" val="90637643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81335" y="1376004"/>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L’azione di Presa in Carico risulta possibile se l’Unità Operativa del medico loggato è abilitata all’emissione di un certificato per quella data malattia.</a:t>
            </a:r>
          </a:p>
          <a:p>
            <a:pPr>
              <a:lnSpc>
                <a:spcPct val="150000"/>
              </a:lnSpc>
            </a:pPr>
            <a:endParaRPr lang="it-IT" sz="1400" dirty="0">
              <a:solidFill>
                <a:sysClr val="windowText" lastClr="000000"/>
              </a:solidFill>
              <a:cs typeface="Calibri" panose="020F0502020204030204" pitchFamily="34" charset="0"/>
            </a:endParaRPr>
          </a:p>
          <a:p>
            <a:pPr>
              <a:lnSpc>
                <a:spcPct val="150000"/>
              </a:lnSpc>
            </a:pPr>
            <a:r>
              <a:rPr lang="it-IT" sz="1400" dirty="0">
                <a:solidFill>
                  <a:sysClr val="windowText" lastClr="000000"/>
                </a:solidFill>
                <a:cs typeface="Calibri" panose="020F0502020204030204" pitchFamily="34" charset="0"/>
              </a:rPr>
              <a:t>L’azione di Presa in Carico è consentita alla valorizzazione del campo, quale:</a:t>
            </a:r>
          </a:p>
          <a:p>
            <a:pPr marL="285750" indent="-285750">
              <a:lnSpc>
                <a:spcPct val="150000"/>
              </a:lnSpc>
              <a:buFont typeface="Courier New" panose="02070309020205020404" pitchFamily="49" charset="0"/>
              <a:buChar char="o"/>
            </a:pPr>
            <a:r>
              <a:rPr lang="it-IT" sz="1400" b="1" dirty="0">
                <a:solidFill>
                  <a:srgbClr val="012B51"/>
                </a:solidFill>
                <a:cs typeface="Calibri" panose="020F0502020204030204" pitchFamily="34" charset="0"/>
              </a:rPr>
              <a:t>Codice Fiscale Assistito, STP, ENI: </a:t>
            </a:r>
            <a:r>
              <a:rPr lang="it-IT" sz="1400" dirty="0">
                <a:solidFill>
                  <a:srgbClr val="000000"/>
                </a:solidFill>
                <a:ea typeface="Times New Roman" panose="02020603050405020304" pitchFamily="18" charset="0"/>
                <a:cs typeface="Calibri" panose="020F0502020204030204" pitchFamily="34" charset="0"/>
              </a:rPr>
              <a:t>inserire il codice fiscale o un suo analogo relativo all'assistito interessato.</a:t>
            </a:r>
            <a:endParaRPr lang="it-IT" sz="1400" b="1" dirty="0">
              <a:solidFill>
                <a:srgbClr val="012B51"/>
              </a:solidFill>
              <a:cs typeface="Calibri" panose="020F0502020204030204" pitchFamily="34" charset="0"/>
            </a:endParaRPr>
          </a:p>
          <a:p>
            <a:pPr>
              <a:lnSpc>
                <a:spcPct val="150000"/>
              </a:lnSpc>
            </a:pPr>
            <a:r>
              <a:rPr lang="it-IT" sz="1400" dirty="0">
                <a:solidFill>
                  <a:sysClr val="windowText" lastClr="000000"/>
                </a:solidFill>
                <a:cs typeface="Calibri" panose="020F0502020204030204" pitchFamily="34" charset="0"/>
              </a:rPr>
              <a:t>Sarà così possibile avviare la ricerca utilizzando il bottone </a:t>
            </a:r>
            <a:r>
              <a:rPr lang="it-IT" sz="1400" b="1" dirty="0">
                <a:solidFill>
                  <a:srgbClr val="012B51"/>
                </a:solidFill>
                <a:cs typeface="Calibri" panose="020F0502020204030204" pitchFamily="34" charset="0"/>
              </a:rPr>
              <a:t>'Cerca</a:t>
            </a:r>
            <a:r>
              <a:rPr lang="it-IT" sz="1400" dirty="0">
                <a:solidFill>
                  <a:sysClr val="windowText" lastClr="000000"/>
                </a:solidFill>
                <a:cs typeface="Calibri" panose="020F0502020204030204" pitchFamily="34" charset="0"/>
              </a:rPr>
              <a:t>'. In alternativa, è possibile annullare il processo di ricerca utilizzando il bottone </a:t>
            </a:r>
            <a:r>
              <a:rPr lang="it-IT" sz="1400" b="1" dirty="0">
                <a:solidFill>
                  <a:srgbClr val="C00000"/>
                </a:solidFill>
                <a:cs typeface="Calibri" panose="020F0502020204030204" pitchFamily="34" charset="0"/>
              </a:rPr>
              <a:t>'Annulla</a:t>
            </a:r>
            <a:r>
              <a:rPr lang="it-IT" sz="1400" dirty="0">
                <a:solidFill>
                  <a:sysClr val="windowText" lastClr="000000"/>
                </a:solidFill>
                <a:cs typeface="Calibri" panose="020F0502020204030204" pitchFamily="34" charset="0"/>
              </a:rPr>
              <a:t>'.</a:t>
            </a:r>
          </a:p>
          <a:p>
            <a:pPr>
              <a:lnSpc>
                <a:spcPct val="150000"/>
              </a:lnSpc>
            </a:pPr>
            <a:r>
              <a:rPr lang="it-IT" sz="1400" dirty="0">
                <a:solidFill>
                  <a:sysClr val="windowText" lastClr="000000"/>
                </a:solidFill>
                <a:cs typeface="Calibri" panose="020F0502020204030204" pitchFamily="34" charset="0"/>
              </a:rPr>
              <a:t>Una volta effettuata la ricerca, comparirà l’assistito nel box sottostante sotto i campi, quali Codice Fiscale Assistito, STP, ENI, Malattia, Esenzione, Periodi di riferimento (Da-a) con i valori corrispondenti all’assistito ricercato.</a:t>
            </a:r>
          </a:p>
        </p:txBody>
      </p:sp>
      <p:sp>
        <p:nvSpPr>
          <p:cNvPr id="4" name="Rettangolo 3">
            <a:extLst>
              <a:ext uri="{FF2B5EF4-FFF2-40B4-BE49-F238E27FC236}">
                <a16:creationId xmlns:a16="http://schemas.microsoft.com/office/drawing/2014/main" id="{3C47BE7B-8F01-C890-5ED4-BD897AC55CE2}"/>
              </a:ext>
            </a:extLst>
          </p:cNvPr>
          <p:cNvSpPr/>
          <p:nvPr/>
        </p:nvSpPr>
        <p:spPr>
          <a:xfrm>
            <a:off x="280256" y="896205"/>
            <a:ext cx="11776536" cy="461665"/>
          </a:xfrm>
          <a:prstGeom prst="rect">
            <a:avLst/>
          </a:prstGeom>
        </p:spPr>
        <p:txBody>
          <a:bodyPr wrap="square" lIns="91440" tIns="45720" rIns="91440" bIns="45720" anchor="t">
            <a:spAutoFit/>
          </a:bodyPr>
          <a:lstStyle/>
          <a:p>
            <a:r>
              <a:rPr lang="it-IT" sz="2400" b="1" dirty="0">
                <a:solidFill>
                  <a:srgbClr val="003D6A"/>
                </a:solidFill>
              </a:rPr>
              <a:t>Presa in Carico per un Certificato emesso IN Regione Campania 1/5</a:t>
            </a:r>
            <a:endParaRPr lang="en-GB" sz="2400" b="1" dirty="0">
              <a:solidFill>
                <a:srgbClr val="003D6A"/>
              </a:solidFill>
            </a:endParaRPr>
          </a:p>
        </p:txBody>
      </p:sp>
      <p:pic>
        <p:nvPicPr>
          <p:cNvPr id="5" name="Immagine 4">
            <a:extLst>
              <a:ext uri="{FF2B5EF4-FFF2-40B4-BE49-F238E27FC236}">
                <a16:creationId xmlns:a16="http://schemas.microsoft.com/office/drawing/2014/main" id="{5C4D0425-9E77-B8DF-C69F-E449C24128F9}"/>
              </a:ext>
            </a:extLst>
          </p:cNvPr>
          <p:cNvPicPr>
            <a:picLocks noChangeAspect="1"/>
          </p:cNvPicPr>
          <p:nvPr/>
        </p:nvPicPr>
        <p:blipFill>
          <a:blip r:embed="rId2"/>
          <a:stretch>
            <a:fillRect/>
          </a:stretch>
        </p:blipFill>
        <p:spPr>
          <a:xfrm>
            <a:off x="5357404" y="1376004"/>
            <a:ext cx="6653262" cy="3240000"/>
          </a:xfrm>
          <a:prstGeom prst="rect">
            <a:avLst/>
          </a:prstGeom>
        </p:spPr>
      </p:pic>
      <p:sp>
        <p:nvSpPr>
          <p:cNvPr id="2" name="CasellaDiTesto 1">
            <a:extLst>
              <a:ext uri="{FF2B5EF4-FFF2-40B4-BE49-F238E27FC236}">
                <a16:creationId xmlns:a16="http://schemas.microsoft.com/office/drawing/2014/main" id="{07796674-1770-5758-0699-5F0110687CE1}"/>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HUB</a:t>
            </a:r>
          </a:p>
        </p:txBody>
      </p:sp>
    </p:spTree>
    <p:extLst>
      <p:ext uri="{BB962C8B-B14F-4D97-AF65-F5344CB8AC3E}">
        <p14:creationId xmlns:p14="http://schemas.microsoft.com/office/powerpoint/2010/main" val="26497315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239089" y="1355184"/>
            <a:ext cx="4994734" cy="458324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Recuperato l’assistito di interesse, l’operatore potrà effettuare l’operazione di Presa in Carico del certificato/assistito attraverso il pulsante </a:t>
            </a:r>
            <a:r>
              <a:rPr lang="it-IT" sz="1400" b="1" dirty="0">
                <a:solidFill>
                  <a:srgbClr val="012B51"/>
                </a:solidFill>
                <a:cs typeface="Calibri" panose="020F0502020204030204" pitchFamily="34" charset="0"/>
              </a:rPr>
              <a:t>’Presa</a:t>
            </a:r>
            <a:r>
              <a:rPr lang="it-IT" sz="1400" dirty="0">
                <a:solidFill>
                  <a:sysClr val="windowText" lastClr="000000"/>
                </a:solidFill>
                <a:cs typeface="Calibri" panose="020F0502020204030204" pitchFamily="34" charset="0"/>
              </a:rPr>
              <a:t> </a:t>
            </a:r>
            <a:r>
              <a:rPr lang="it-IT" sz="1400" b="1" dirty="0">
                <a:solidFill>
                  <a:srgbClr val="012B51"/>
                </a:solidFill>
                <a:cs typeface="Calibri" panose="020F0502020204030204" pitchFamily="34" charset="0"/>
              </a:rPr>
              <a:t>in</a:t>
            </a:r>
            <a:r>
              <a:rPr lang="it-IT" sz="1400" dirty="0">
                <a:solidFill>
                  <a:sysClr val="windowText" lastClr="000000"/>
                </a:solidFill>
                <a:cs typeface="Calibri" panose="020F0502020204030204" pitchFamily="34" charset="0"/>
              </a:rPr>
              <a:t> </a:t>
            </a:r>
            <a:r>
              <a:rPr lang="it-IT" sz="1400" b="1" dirty="0" err="1">
                <a:solidFill>
                  <a:srgbClr val="012B51"/>
                </a:solidFill>
                <a:cs typeface="Calibri" panose="020F0502020204030204" pitchFamily="34" charset="0"/>
              </a:rPr>
              <a:t>carico</a:t>
            </a:r>
            <a:r>
              <a:rPr lang="it-IT" sz="1400" dirty="0" err="1">
                <a:solidFill>
                  <a:sysClr val="windowText" lastClr="000000"/>
                </a:solidFill>
                <a:cs typeface="Calibri" panose="020F0502020204030204" pitchFamily="34" charset="0"/>
              </a:rPr>
              <a:t>’</a:t>
            </a:r>
            <a:r>
              <a:rPr lang="it-IT" sz="1400" dirty="0">
                <a:solidFill>
                  <a:sysClr val="windowText" lastClr="000000"/>
                </a:solidFill>
                <a:cs typeface="Calibri" panose="020F0502020204030204" pitchFamily="34" charset="0"/>
              </a:rPr>
              <a:t>. Dovrà confermare l’azione mediante il pulsante “</a:t>
            </a:r>
            <a:r>
              <a:rPr lang="it-IT" sz="1400" b="1" dirty="0">
                <a:solidFill>
                  <a:sysClr val="windowText" lastClr="000000"/>
                </a:solidFill>
                <a:cs typeface="Calibri" panose="020F0502020204030204" pitchFamily="34" charset="0"/>
              </a:rPr>
              <a:t>Si</a:t>
            </a:r>
            <a:r>
              <a:rPr lang="it-IT" sz="1400" dirty="0">
                <a:solidFill>
                  <a:sysClr val="windowText" lastClr="000000"/>
                </a:solidFill>
                <a:cs typeface="Calibri" panose="020F0502020204030204" pitchFamily="34" charset="0"/>
              </a:rPr>
              <a:t>” oppure annullarla mediante il pulsante “</a:t>
            </a:r>
            <a:r>
              <a:rPr lang="it-IT" sz="1400" b="1" dirty="0">
                <a:solidFill>
                  <a:sysClr val="windowText" lastClr="000000"/>
                </a:solidFill>
                <a:cs typeface="Calibri" panose="020F0502020204030204" pitchFamily="34" charset="0"/>
              </a:rPr>
              <a:t>No</a:t>
            </a:r>
            <a:r>
              <a:rPr lang="it-IT" sz="1400" dirty="0">
                <a:solidFill>
                  <a:sysClr val="windowText" lastClr="000000"/>
                </a:solidFill>
                <a:cs typeface="Calibri" panose="020F0502020204030204" pitchFamily="34" charset="0"/>
              </a:rPr>
              <a:t>”. L’azione di conferma corrisponderà all’invio dell’email al paziente relativa al trattamento dei dati, quale “Informativa sul Trattamento dei Dati Personali” se il contatto email risulta essere presente, altrimenti sarà disponibile la possibilità di effettuare il download del PDF dell'Informativa sul Trattamento dei Dati Personali, in modo da poter consegnare l’Informativa in formato cartaceo.</a:t>
            </a:r>
          </a:p>
          <a:p>
            <a:pPr>
              <a:lnSpc>
                <a:spcPct val="150000"/>
              </a:lnSpc>
            </a:pPr>
            <a:r>
              <a:rPr lang="it-IT" sz="1400" dirty="0">
                <a:solidFill>
                  <a:sysClr val="windowText" lastClr="000000"/>
                </a:solidFill>
                <a:cs typeface="Calibri" panose="020F0502020204030204" pitchFamily="34" charset="0"/>
              </a:rPr>
              <a:t>Il sistema salverà l’ultimo medico della presa in carico, unico a detenere la visibilità del dettaglio del certificato e le azioni abilitate al certificato stesso.</a:t>
            </a:r>
          </a:p>
        </p:txBody>
      </p:sp>
      <p:pic>
        <p:nvPicPr>
          <p:cNvPr id="2" name="Immagine 1">
            <a:extLst>
              <a:ext uri="{FF2B5EF4-FFF2-40B4-BE49-F238E27FC236}">
                <a16:creationId xmlns:a16="http://schemas.microsoft.com/office/drawing/2014/main" id="{67E7E2E0-9871-6C5F-72B6-29D2C5A7F6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72912" y="1376004"/>
            <a:ext cx="6480000" cy="3131888"/>
          </a:xfrm>
          <a:prstGeom prst="rect">
            <a:avLst/>
          </a:prstGeom>
          <a:ln>
            <a:solidFill>
              <a:schemeClr val="tx1"/>
            </a:solidFill>
          </a:ln>
        </p:spPr>
      </p:pic>
      <p:pic>
        <p:nvPicPr>
          <p:cNvPr id="6" name="Immagine 5">
            <a:extLst>
              <a:ext uri="{FF2B5EF4-FFF2-40B4-BE49-F238E27FC236}">
                <a16:creationId xmlns:a16="http://schemas.microsoft.com/office/drawing/2014/main" id="{36D29570-4F6E-8F8F-068B-5F3B34DE84A2}"/>
              </a:ext>
            </a:extLst>
          </p:cNvPr>
          <p:cNvPicPr>
            <a:picLocks noChangeAspect="1"/>
          </p:cNvPicPr>
          <p:nvPr/>
        </p:nvPicPr>
        <p:blipFill>
          <a:blip r:embed="rId3"/>
          <a:stretch>
            <a:fillRect/>
          </a:stretch>
        </p:blipFill>
        <p:spPr>
          <a:xfrm>
            <a:off x="5819775" y="3947821"/>
            <a:ext cx="4756372" cy="2205428"/>
          </a:xfrm>
          <a:prstGeom prst="rect">
            <a:avLst/>
          </a:prstGeom>
          <a:ln>
            <a:solidFill>
              <a:schemeClr val="tx1"/>
            </a:solidFill>
          </a:ln>
        </p:spPr>
      </p:pic>
      <p:cxnSp>
        <p:nvCxnSpPr>
          <p:cNvPr id="7" name="Connettore diritto 6">
            <a:extLst>
              <a:ext uri="{FF2B5EF4-FFF2-40B4-BE49-F238E27FC236}">
                <a16:creationId xmlns:a16="http://schemas.microsoft.com/office/drawing/2014/main" id="{F13A8544-67C4-6BDE-2A88-8DFFDC70A9EE}"/>
              </a:ext>
            </a:extLst>
          </p:cNvPr>
          <p:cNvCxnSpPr>
            <a:cxnSpLocks/>
          </p:cNvCxnSpPr>
          <p:nvPr/>
        </p:nvCxnSpPr>
        <p:spPr>
          <a:xfrm flipH="1">
            <a:off x="9913620" y="2838450"/>
            <a:ext cx="1116330" cy="10997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Rettangolo 4">
            <a:extLst>
              <a:ext uri="{FF2B5EF4-FFF2-40B4-BE49-F238E27FC236}">
                <a16:creationId xmlns:a16="http://schemas.microsoft.com/office/drawing/2014/main" id="{3FC60340-BB40-6171-4FCE-74549640A439}"/>
              </a:ext>
            </a:extLst>
          </p:cNvPr>
          <p:cNvSpPr/>
          <p:nvPr/>
        </p:nvSpPr>
        <p:spPr>
          <a:xfrm>
            <a:off x="280256" y="896205"/>
            <a:ext cx="11776536" cy="461665"/>
          </a:xfrm>
          <a:prstGeom prst="rect">
            <a:avLst/>
          </a:prstGeom>
        </p:spPr>
        <p:txBody>
          <a:bodyPr wrap="square" lIns="91440" tIns="45720" rIns="91440" bIns="45720" anchor="t">
            <a:spAutoFit/>
          </a:bodyPr>
          <a:lstStyle/>
          <a:p>
            <a:r>
              <a:rPr lang="it-IT" sz="2400" b="1" dirty="0">
                <a:solidFill>
                  <a:srgbClr val="003D6A"/>
                </a:solidFill>
              </a:rPr>
              <a:t>Presa in Carico per un Certificato emesso IN Regione Campania 2/5</a:t>
            </a:r>
            <a:endParaRPr lang="en-GB" sz="2400" b="1" dirty="0">
              <a:solidFill>
                <a:srgbClr val="003D6A"/>
              </a:solidFill>
            </a:endParaRPr>
          </a:p>
        </p:txBody>
      </p:sp>
      <p:sp>
        <p:nvSpPr>
          <p:cNvPr id="4" name="CasellaDiTesto 3">
            <a:extLst>
              <a:ext uri="{FF2B5EF4-FFF2-40B4-BE49-F238E27FC236}">
                <a16:creationId xmlns:a16="http://schemas.microsoft.com/office/drawing/2014/main" id="{16A32DC8-8FFF-0F74-0F8E-7F180947FB73}"/>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HUB</a:t>
            </a:r>
          </a:p>
        </p:txBody>
      </p:sp>
    </p:spTree>
    <p:extLst>
      <p:ext uri="{BB962C8B-B14F-4D97-AF65-F5344CB8AC3E}">
        <p14:creationId xmlns:p14="http://schemas.microsoft.com/office/powerpoint/2010/main" val="21710656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181335" y="1376004"/>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L’azione di Presa in Carico risulta possibile se l’Unità Operativa del medico loggato è abilitata alla presa in carico di un certificato per quella data malattia.</a:t>
            </a:r>
          </a:p>
          <a:p>
            <a:pPr>
              <a:lnSpc>
                <a:spcPct val="150000"/>
              </a:lnSpc>
            </a:pPr>
            <a:endParaRPr lang="it-IT" sz="1400" dirty="0">
              <a:solidFill>
                <a:sysClr val="windowText" lastClr="000000"/>
              </a:solidFill>
              <a:cs typeface="Calibri" panose="020F0502020204030204" pitchFamily="34" charset="0"/>
            </a:endParaRPr>
          </a:p>
          <a:p>
            <a:pPr>
              <a:lnSpc>
                <a:spcPct val="150000"/>
              </a:lnSpc>
            </a:pPr>
            <a:r>
              <a:rPr lang="it-IT" sz="1400" dirty="0">
                <a:solidFill>
                  <a:sysClr val="windowText" lastClr="000000"/>
                </a:solidFill>
                <a:cs typeface="Calibri" panose="020F0502020204030204" pitchFamily="34" charset="0"/>
              </a:rPr>
              <a:t>L’azione di Presa in Carico è consentita alla valorizzazione del campo, quale</a:t>
            </a:r>
          </a:p>
          <a:p>
            <a:pPr marL="285750" indent="-285750">
              <a:lnSpc>
                <a:spcPct val="150000"/>
              </a:lnSpc>
              <a:buFont typeface="Courier New" panose="02070309020205020404" pitchFamily="49" charset="0"/>
              <a:buChar char="o"/>
            </a:pPr>
            <a:r>
              <a:rPr lang="it-IT" sz="1400" b="1" dirty="0">
                <a:solidFill>
                  <a:srgbClr val="012B51"/>
                </a:solidFill>
                <a:cs typeface="Calibri" panose="020F0502020204030204" pitchFamily="34" charset="0"/>
              </a:rPr>
              <a:t>Codice Fiscale Assistito, STP, ENI: </a:t>
            </a:r>
            <a:r>
              <a:rPr lang="it-IT" sz="1400" dirty="0">
                <a:solidFill>
                  <a:srgbClr val="000000"/>
                </a:solidFill>
                <a:ea typeface="Times New Roman" panose="02020603050405020304" pitchFamily="18" charset="0"/>
                <a:cs typeface="Calibri" panose="020F0502020204030204" pitchFamily="34" charset="0"/>
              </a:rPr>
              <a:t>inserire il codice fiscale o un suo analogo relativo all'assistito interessato</a:t>
            </a:r>
            <a:endParaRPr lang="it-IT" sz="1400" b="1" dirty="0">
              <a:solidFill>
                <a:srgbClr val="012B51"/>
              </a:solidFill>
              <a:cs typeface="Calibri" panose="020F0502020204030204" pitchFamily="34" charset="0"/>
            </a:endParaRPr>
          </a:p>
          <a:p>
            <a:pPr>
              <a:lnSpc>
                <a:spcPct val="150000"/>
              </a:lnSpc>
            </a:pPr>
            <a:r>
              <a:rPr lang="it-IT" sz="1400" dirty="0">
                <a:solidFill>
                  <a:sysClr val="windowText" lastClr="000000"/>
                </a:solidFill>
                <a:cs typeface="Calibri" panose="020F0502020204030204" pitchFamily="34" charset="0"/>
              </a:rPr>
              <a:t>Sarà così possibile avviare la ricerca utilizzando il bottone </a:t>
            </a:r>
            <a:r>
              <a:rPr lang="it-IT" sz="1400" b="1" dirty="0">
                <a:solidFill>
                  <a:srgbClr val="012B51"/>
                </a:solidFill>
                <a:cs typeface="Calibri" panose="020F0502020204030204" pitchFamily="34" charset="0"/>
              </a:rPr>
              <a:t>'Cerca</a:t>
            </a:r>
            <a:r>
              <a:rPr lang="it-IT" sz="1400" dirty="0">
                <a:solidFill>
                  <a:sysClr val="windowText" lastClr="000000"/>
                </a:solidFill>
                <a:cs typeface="Calibri" panose="020F0502020204030204" pitchFamily="34" charset="0"/>
              </a:rPr>
              <a:t>'. In alternativa, è possibile annullare il processo di ricerca utilizzando il bottone </a:t>
            </a:r>
            <a:r>
              <a:rPr lang="it-IT" sz="1400" b="1" dirty="0">
                <a:solidFill>
                  <a:srgbClr val="C00000"/>
                </a:solidFill>
                <a:cs typeface="Calibri" panose="020F0502020204030204" pitchFamily="34" charset="0"/>
              </a:rPr>
              <a:t>'Annulla</a:t>
            </a:r>
            <a:r>
              <a:rPr lang="it-IT" sz="1400" dirty="0">
                <a:solidFill>
                  <a:sysClr val="windowText" lastClr="000000"/>
                </a:solidFill>
                <a:cs typeface="Calibri" panose="020F0502020204030204" pitchFamily="34" charset="0"/>
              </a:rPr>
              <a:t>'.</a:t>
            </a:r>
          </a:p>
          <a:p>
            <a:pPr>
              <a:lnSpc>
                <a:spcPct val="150000"/>
              </a:lnSpc>
            </a:pPr>
            <a:r>
              <a:rPr lang="it-IT" sz="1400" dirty="0">
                <a:solidFill>
                  <a:sysClr val="windowText" lastClr="000000"/>
                </a:solidFill>
                <a:cs typeface="Calibri" panose="020F0502020204030204" pitchFamily="34" charset="0"/>
              </a:rPr>
              <a:t>Una volta effettuata la ricerca, comparirà l’assistito nel box sottostante sotto i campi, quali Codice Fiscale Assistito, STP, ENI, Malattia, Esenzione, Periodi di riferimento (Da-a) con i valori corrispondenti all’assistito ricercato.</a:t>
            </a:r>
          </a:p>
        </p:txBody>
      </p:sp>
      <p:sp>
        <p:nvSpPr>
          <p:cNvPr id="4" name="Rettangolo 3">
            <a:extLst>
              <a:ext uri="{FF2B5EF4-FFF2-40B4-BE49-F238E27FC236}">
                <a16:creationId xmlns:a16="http://schemas.microsoft.com/office/drawing/2014/main" id="{3C47BE7B-8F01-C890-5ED4-BD897AC55CE2}"/>
              </a:ext>
            </a:extLst>
          </p:cNvPr>
          <p:cNvSpPr/>
          <p:nvPr/>
        </p:nvSpPr>
        <p:spPr>
          <a:xfrm>
            <a:off x="280256" y="896205"/>
            <a:ext cx="11776536" cy="461665"/>
          </a:xfrm>
          <a:prstGeom prst="rect">
            <a:avLst/>
          </a:prstGeom>
        </p:spPr>
        <p:txBody>
          <a:bodyPr wrap="square" lIns="91440" tIns="45720" rIns="91440" bIns="45720" anchor="t">
            <a:spAutoFit/>
          </a:bodyPr>
          <a:lstStyle/>
          <a:p>
            <a:r>
              <a:rPr lang="it-IT" sz="2400" b="1" dirty="0">
                <a:solidFill>
                  <a:srgbClr val="003D6A"/>
                </a:solidFill>
              </a:rPr>
              <a:t>Presa in Carico per Certificato emesso FUORI Regione Campania 3/5</a:t>
            </a:r>
            <a:endParaRPr lang="en-GB" sz="2400" b="1" dirty="0">
              <a:solidFill>
                <a:srgbClr val="003D6A"/>
              </a:solidFill>
            </a:endParaRPr>
          </a:p>
        </p:txBody>
      </p:sp>
      <p:pic>
        <p:nvPicPr>
          <p:cNvPr id="5" name="Immagine 4">
            <a:extLst>
              <a:ext uri="{FF2B5EF4-FFF2-40B4-BE49-F238E27FC236}">
                <a16:creationId xmlns:a16="http://schemas.microsoft.com/office/drawing/2014/main" id="{5C4D0425-9E77-B8DF-C69F-E449C24128F9}"/>
              </a:ext>
            </a:extLst>
          </p:cNvPr>
          <p:cNvPicPr>
            <a:picLocks noChangeAspect="1"/>
          </p:cNvPicPr>
          <p:nvPr/>
        </p:nvPicPr>
        <p:blipFill>
          <a:blip r:embed="rId2"/>
          <a:stretch>
            <a:fillRect/>
          </a:stretch>
        </p:blipFill>
        <p:spPr>
          <a:xfrm>
            <a:off x="5357404" y="1376004"/>
            <a:ext cx="6653262" cy="3240000"/>
          </a:xfrm>
          <a:prstGeom prst="rect">
            <a:avLst/>
          </a:prstGeom>
        </p:spPr>
      </p:pic>
      <p:sp>
        <p:nvSpPr>
          <p:cNvPr id="2" name="CasellaDiTesto 1">
            <a:extLst>
              <a:ext uri="{FF2B5EF4-FFF2-40B4-BE49-F238E27FC236}">
                <a16:creationId xmlns:a16="http://schemas.microsoft.com/office/drawing/2014/main" id="{73EAC84C-4EBC-FECF-1D9C-CE7579CF6B05}"/>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HUB</a:t>
            </a:r>
          </a:p>
        </p:txBody>
      </p:sp>
    </p:spTree>
    <p:extLst>
      <p:ext uri="{BB962C8B-B14F-4D97-AF65-F5344CB8AC3E}">
        <p14:creationId xmlns:p14="http://schemas.microsoft.com/office/powerpoint/2010/main" val="123605416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239089" y="1355184"/>
            <a:ext cx="4994734" cy="458324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Recuperato l’assistito di interesse, l’operatore potrà effettuare l’operazione di Presa in Carico del certificato/assistito attraverso il pulsante </a:t>
            </a:r>
            <a:r>
              <a:rPr lang="it-IT" sz="1400" b="1" dirty="0">
                <a:solidFill>
                  <a:srgbClr val="012B51"/>
                </a:solidFill>
                <a:cs typeface="Calibri" panose="020F0502020204030204" pitchFamily="34" charset="0"/>
              </a:rPr>
              <a:t>’Presa</a:t>
            </a:r>
            <a:r>
              <a:rPr lang="it-IT" sz="1400" dirty="0">
                <a:solidFill>
                  <a:sysClr val="windowText" lastClr="000000"/>
                </a:solidFill>
                <a:cs typeface="Calibri" panose="020F0502020204030204" pitchFamily="34" charset="0"/>
              </a:rPr>
              <a:t> </a:t>
            </a:r>
            <a:r>
              <a:rPr lang="it-IT" sz="1400" b="1" dirty="0">
                <a:solidFill>
                  <a:srgbClr val="012B51"/>
                </a:solidFill>
                <a:cs typeface="Calibri" panose="020F0502020204030204" pitchFamily="34" charset="0"/>
              </a:rPr>
              <a:t>in</a:t>
            </a:r>
            <a:r>
              <a:rPr lang="it-IT" sz="1400" dirty="0">
                <a:solidFill>
                  <a:sysClr val="windowText" lastClr="000000"/>
                </a:solidFill>
                <a:cs typeface="Calibri" panose="020F0502020204030204" pitchFamily="34" charset="0"/>
              </a:rPr>
              <a:t> </a:t>
            </a:r>
            <a:r>
              <a:rPr lang="it-IT" sz="1400" b="1" dirty="0" err="1">
                <a:solidFill>
                  <a:srgbClr val="012B51"/>
                </a:solidFill>
                <a:cs typeface="Calibri" panose="020F0502020204030204" pitchFamily="34" charset="0"/>
              </a:rPr>
              <a:t>carico</a:t>
            </a:r>
            <a:r>
              <a:rPr lang="it-IT" sz="1400" dirty="0" err="1">
                <a:solidFill>
                  <a:sysClr val="windowText" lastClr="000000"/>
                </a:solidFill>
                <a:cs typeface="Calibri" panose="020F0502020204030204" pitchFamily="34" charset="0"/>
              </a:rPr>
              <a:t>’</a:t>
            </a:r>
            <a:r>
              <a:rPr lang="it-IT" sz="1400" dirty="0">
                <a:solidFill>
                  <a:sysClr val="windowText" lastClr="000000"/>
                </a:solidFill>
                <a:cs typeface="Calibri" panose="020F0502020204030204" pitchFamily="34" charset="0"/>
              </a:rPr>
              <a:t>. Dovrà confermare l’azione mediante il pulsante “</a:t>
            </a:r>
            <a:r>
              <a:rPr lang="it-IT" sz="1400" b="1" dirty="0">
                <a:solidFill>
                  <a:sysClr val="windowText" lastClr="000000"/>
                </a:solidFill>
                <a:cs typeface="Calibri" panose="020F0502020204030204" pitchFamily="34" charset="0"/>
              </a:rPr>
              <a:t>Si</a:t>
            </a:r>
            <a:r>
              <a:rPr lang="it-IT" sz="1400" dirty="0">
                <a:solidFill>
                  <a:sysClr val="windowText" lastClr="000000"/>
                </a:solidFill>
                <a:cs typeface="Calibri" panose="020F0502020204030204" pitchFamily="34" charset="0"/>
              </a:rPr>
              <a:t>” oppure annullarla mediante il pulsante “</a:t>
            </a:r>
            <a:r>
              <a:rPr lang="it-IT" sz="1400" b="1" dirty="0">
                <a:solidFill>
                  <a:sysClr val="windowText" lastClr="000000"/>
                </a:solidFill>
                <a:cs typeface="Calibri" panose="020F0502020204030204" pitchFamily="34" charset="0"/>
              </a:rPr>
              <a:t>No</a:t>
            </a:r>
            <a:r>
              <a:rPr lang="it-IT" sz="1400" dirty="0">
                <a:solidFill>
                  <a:sysClr val="windowText" lastClr="000000"/>
                </a:solidFill>
                <a:cs typeface="Calibri" panose="020F0502020204030204" pitchFamily="34" charset="0"/>
              </a:rPr>
              <a:t>”. L’azione di conferma corrisponderà all’invio dell’email al paziente relativa al trattamento dei dati, quale “Informativa sul Trattamento dei Dati Personali” se il contatto email risulta essere presente, altrimenti sarà disponibile la possibilità di effettuare il download del PDF dell'Informativa sul Trattamento dei Dati Personali, in modo da poter consegnare l’Informativa in formato cartaceo.</a:t>
            </a:r>
          </a:p>
          <a:p>
            <a:pPr>
              <a:lnSpc>
                <a:spcPct val="150000"/>
              </a:lnSpc>
            </a:pPr>
            <a:r>
              <a:rPr lang="it-IT" sz="1400" dirty="0">
                <a:solidFill>
                  <a:sysClr val="windowText" lastClr="000000"/>
                </a:solidFill>
                <a:cs typeface="Calibri" panose="020F0502020204030204" pitchFamily="34" charset="0"/>
              </a:rPr>
              <a:t>Il sistema salverà l’ultimo medico della presa in carico, unico a detenere la visibilità del dettaglio del certificato e le azioni abilitate al certificato stesso.</a:t>
            </a:r>
          </a:p>
        </p:txBody>
      </p:sp>
      <p:pic>
        <p:nvPicPr>
          <p:cNvPr id="2" name="Immagine 1">
            <a:extLst>
              <a:ext uri="{FF2B5EF4-FFF2-40B4-BE49-F238E27FC236}">
                <a16:creationId xmlns:a16="http://schemas.microsoft.com/office/drawing/2014/main" id="{67E7E2E0-9871-6C5F-72B6-29D2C5A7F6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72912" y="1376004"/>
            <a:ext cx="6480000" cy="3131888"/>
          </a:xfrm>
          <a:prstGeom prst="rect">
            <a:avLst/>
          </a:prstGeom>
          <a:ln>
            <a:solidFill>
              <a:schemeClr val="tx1"/>
            </a:solidFill>
          </a:ln>
        </p:spPr>
      </p:pic>
      <p:pic>
        <p:nvPicPr>
          <p:cNvPr id="6" name="Immagine 5">
            <a:extLst>
              <a:ext uri="{FF2B5EF4-FFF2-40B4-BE49-F238E27FC236}">
                <a16:creationId xmlns:a16="http://schemas.microsoft.com/office/drawing/2014/main" id="{36D29570-4F6E-8F8F-068B-5F3B34DE84A2}"/>
              </a:ext>
            </a:extLst>
          </p:cNvPr>
          <p:cNvPicPr>
            <a:picLocks noChangeAspect="1"/>
          </p:cNvPicPr>
          <p:nvPr/>
        </p:nvPicPr>
        <p:blipFill>
          <a:blip r:embed="rId3"/>
          <a:stretch>
            <a:fillRect/>
          </a:stretch>
        </p:blipFill>
        <p:spPr>
          <a:xfrm>
            <a:off x="5819775" y="3947821"/>
            <a:ext cx="4756372" cy="2205428"/>
          </a:xfrm>
          <a:prstGeom prst="rect">
            <a:avLst/>
          </a:prstGeom>
          <a:ln>
            <a:solidFill>
              <a:schemeClr val="tx1"/>
            </a:solidFill>
          </a:ln>
        </p:spPr>
      </p:pic>
      <p:cxnSp>
        <p:nvCxnSpPr>
          <p:cNvPr id="7" name="Connettore diritto 6">
            <a:extLst>
              <a:ext uri="{FF2B5EF4-FFF2-40B4-BE49-F238E27FC236}">
                <a16:creationId xmlns:a16="http://schemas.microsoft.com/office/drawing/2014/main" id="{F13A8544-67C4-6BDE-2A88-8DFFDC70A9EE}"/>
              </a:ext>
            </a:extLst>
          </p:cNvPr>
          <p:cNvCxnSpPr>
            <a:cxnSpLocks/>
          </p:cNvCxnSpPr>
          <p:nvPr/>
        </p:nvCxnSpPr>
        <p:spPr>
          <a:xfrm flipH="1">
            <a:off x="9913620" y="2870200"/>
            <a:ext cx="1069340" cy="106797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Rettangolo 4">
            <a:extLst>
              <a:ext uri="{FF2B5EF4-FFF2-40B4-BE49-F238E27FC236}">
                <a16:creationId xmlns:a16="http://schemas.microsoft.com/office/drawing/2014/main" id="{3FC60340-BB40-6171-4FCE-74549640A439}"/>
              </a:ext>
            </a:extLst>
          </p:cNvPr>
          <p:cNvSpPr/>
          <p:nvPr/>
        </p:nvSpPr>
        <p:spPr>
          <a:xfrm>
            <a:off x="280256" y="896205"/>
            <a:ext cx="11776536" cy="461665"/>
          </a:xfrm>
          <a:prstGeom prst="rect">
            <a:avLst/>
          </a:prstGeom>
        </p:spPr>
        <p:txBody>
          <a:bodyPr wrap="square" lIns="91440" tIns="45720" rIns="91440" bIns="45720" anchor="t">
            <a:spAutoFit/>
          </a:bodyPr>
          <a:lstStyle/>
          <a:p>
            <a:r>
              <a:rPr lang="it-IT" sz="2400" b="1" dirty="0">
                <a:solidFill>
                  <a:srgbClr val="003D6A"/>
                </a:solidFill>
              </a:rPr>
              <a:t>Presa in Carico per un Certificato emesso fuori dalla Regione Campania 4/5</a:t>
            </a:r>
            <a:endParaRPr lang="en-GB" sz="2400" b="1" dirty="0">
              <a:solidFill>
                <a:srgbClr val="003D6A"/>
              </a:solidFill>
            </a:endParaRPr>
          </a:p>
        </p:txBody>
      </p:sp>
      <p:sp>
        <p:nvSpPr>
          <p:cNvPr id="4" name="CasellaDiTesto 3">
            <a:extLst>
              <a:ext uri="{FF2B5EF4-FFF2-40B4-BE49-F238E27FC236}">
                <a16:creationId xmlns:a16="http://schemas.microsoft.com/office/drawing/2014/main" id="{4A8D70C0-CD61-EE3F-F08D-BBB1851C0298}"/>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HUB</a:t>
            </a:r>
          </a:p>
        </p:txBody>
      </p:sp>
    </p:spTree>
    <p:extLst>
      <p:ext uri="{BB962C8B-B14F-4D97-AF65-F5344CB8AC3E}">
        <p14:creationId xmlns:p14="http://schemas.microsoft.com/office/powerpoint/2010/main" val="230089431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239089" y="1355184"/>
            <a:ext cx="4994734" cy="4260077"/>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Una volta effettuata la Presa in Carico di un certificato emesso al di fuori della Regione Campania e successivamente caricato nel sistema dai Referenti di Distretto o Referenti di Asl, il medico potrà visualizzarlo nella sua totalità.</a:t>
            </a:r>
          </a:p>
          <a:p>
            <a:pPr>
              <a:lnSpc>
                <a:spcPct val="150000"/>
              </a:lnSpc>
            </a:pPr>
            <a:endParaRPr lang="it-IT" sz="1400" dirty="0">
              <a:solidFill>
                <a:sysClr val="windowText" lastClr="000000"/>
              </a:solidFill>
              <a:cs typeface="Calibri" panose="020F0502020204030204" pitchFamily="34" charset="0"/>
            </a:endParaRPr>
          </a:p>
          <a:p>
            <a:pPr>
              <a:lnSpc>
                <a:spcPct val="150000"/>
              </a:lnSpc>
            </a:pPr>
            <a:r>
              <a:rPr lang="it-IT" sz="1400" dirty="0">
                <a:solidFill>
                  <a:sysClr val="windowText" lastClr="000000"/>
                </a:solidFill>
                <a:cs typeface="Calibri" panose="020F0502020204030204" pitchFamily="34" charset="0"/>
              </a:rPr>
              <a:t>Mediante la funzionalità di Ricerca Certificato, utilizzando i filtri presenti nella schermata mostrata nella figura seguente e, in particolare, il filtro ‘Emesso fuori regione’, l’utente potrà:</a:t>
            </a:r>
          </a:p>
          <a:p>
            <a:pPr marL="285750" indent="-285750">
              <a:lnSpc>
                <a:spcPct val="150000"/>
              </a:lnSpc>
              <a:buFont typeface="Arial" panose="020B0604020202020204" pitchFamily="34" charset="0"/>
              <a:buChar char="•"/>
            </a:pPr>
            <a:r>
              <a:rPr lang="it-IT" sz="1400" dirty="0">
                <a:solidFill>
                  <a:sysClr val="windowText" lastClr="000000"/>
                </a:solidFill>
                <a:cs typeface="Calibri" panose="020F0502020204030204" pitchFamily="34" charset="0"/>
              </a:rPr>
              <a:t>Visualizzare il certificato con campi recuperati dal processo del caricamento mediante il pulsante opportuno.</a:t>
            </a:r>
          </a:p>
          <a:p>
            <a:pPr marL="285750" indent="-285750">
              <a:lnSpc>
                <a:spcPct val="150000"/>
              </a:lnSpc>
              <a:buFont typeface="Arial" panose="020B0604020202020204" pitchFamily="34" charset="0"/>
              <a:buChar char="•"/>
            </a:pPr>
            <a:r>
              <a:rPr lang="it-IT" sz="1400" dirty="0">
                <a:solidFill>
                  <a:sysClr val="windowText" lastClr="000000"/>
                </a:solidFill>
                <a:cs typeface="Calibri" panose="020F0502020204030204" pitchFamily="34" charset="0"/>
              </a:rPr>
              <a:t>Visualizzare la cronologia del certificato.</a:t>
            </a:r>
          </a:p>
          <a:p>
            <a:pPr marL="285750" indent="-285750">
              <a:lnSpc>
                <a:spcPct val="150000"/>
              </a:lnSpc>
              <a:buFont typeface="Arial" panose="020B0604020202020204" pitchFamily="34" charset="0"/>
              <a:buChar char="•"/>
            </a:pPr>
            <a:r>
              <a:rPr lang="it-IT" sz="1400" dirty="0">
                <a:solidFill>
                  <a:sysClr val="windowText" lastClr="000000"/>
                </a:solidFill>
                <a:cs typeface="Calibri" panose="020F0502020204030204" pitchFamily="34" charset="0"/>
              </a:rPr>
              <a:t>Stampare l’attestato di Presa in Carico mediante il pulsante opportuno.</a:t>
            </a:r>
          </a:p>
        </p:txBody>
      </p:sp>
      <p:sp>
        <p:nvSpPr>
          <p:cNvPr id="5" name="Rettangolo 4">
            <a:extLst>
              <a:ext uri="{FF2B5EF4-FFF2-40B4-BE49-F238E27FC236}">
                <a16:creationId xmlns:a16="http://schemas.microsoft.com/office/drawing/2014/main" id="{3FC60340-BB40-6171-4FCE-74549640A439}"/>
              </a:ext>
            </a:extLst>
          </p:cNvPr>
          <p:cNvSpPr/>
          <p:nvPr/>
        </p:nvSpPr>
        <p:spPr>
          <a:xfrm>
            <a:off x="280256" y="896205"/>
            <a:ext cx="11776536" cy="461665"/>
          </a:xfrm>
          <a:prstGeom prst="rect">
            <a:avLst/>
          </a:prstGeom>
        </p:spPr>
        <p:txBody>
          <a:bodyPr wrap="square" lIns="91440" tIns="45720" rIns="91440" bIns="45720" anchor="t">
            <a:spAutoFit/>
          </a:bodyPr>
          <a:lstStyle/>
          <a:p>
            <a:r>
              <a:rPr lang="it-IT" sz="2400" b="1" dirty="0">
                <a:solidFill>
                  <a:srgbClr val="003D6A"/>
                </a:solidFill>
              </a:rPr>
              <a:t>Presa in Carico per un Certificato emesso fuori dalla Regione Campania 5/5</a:t>
            </a:r>
            <a:endParaRPr lang="en-GB" sz="2400" b="1" dirty="0">
              <a:solidFill>
                <a:srgbClr val="003D6A"/>
              </a:solidFill>
            </a:endParaRPr>
          </a:p>
        </p:txBody>
      </p:sp>
      <p:pic>
        <p:nvPicPr>
          <p:cNvPr id="8" name="Immagine 7">
            <a:extLst>
              <a:ext uri="{FF2B5EF4-FFF2-40B4-BE49-F238E27FC236}">
                <a16:creationId xmlns:a16="http://schemas.microsoft.com/office/drawing/2014/main" id="{2762A281-A336-1E6A-2A20-46180DE56F06}"/>
              </a:ext>
            </a:extLst>
          </p:cNvPr>
          <p:cNvPicPr>
            <a:picLocks noChangeAspect="1"/>
          </p:cNvPicPr>
          <p:nvPr/>
        </p:nvPicPr>
        <p:blipFill>
          <a:blip r:embed="rId2"/>
          <a:stretch>
            <a:fillRect/>
          </a:stretch>
        </p:blipFill>
        <p:spPr>
          <a:xfrm>
            <a:off x="5371009" y="1368436"/>
            <a:ext cx="6693204" cy="3240000"/>
          </a:xfrm>
          <a:prstGeom prst="rect">
            <a:avLst/>
          </a:prstGeom>
          <a:ln>
            <a:solidFill>
              <a:schemeClr val="tx1"/>
            </a:solidFill>
          </a:ln>
        </p:spPr>
      </p:pic>
      <p:cxnSp>
        <p:nvCxnSpPr>
          <p:cNvPr id="10" name="Connettore diritto 9">
            <a:extLst>
              <a:ext uri="{FF2B5EF4-FFF2-40B4-BE49-F238E27FC236}">
                <a16:creationId xmlns:a16="http://schemas.microsoft.com/office/drawing/2014/main" id="{95B0D513-B972-5FAD-10FF-2600B5BDF9E3}"/>
              </a:ext>
            </a:extLst>
          </p:cNvPr>
          <p:cNvCxnSpPr>
            <a:cxnSpLocks/>
          </p:cNvCxnSpPr>
          <p:nvPr/>
        </p:nvCxnSpPr>
        <p:spPr>
          <a:xfrm flipH="1">
            <a:off x="9806609" y="3326296"/>
            <a:ext cx="1921565" cy="185530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4" name="Immagine 13">
            <a:extLst>
              <a:ext uri="{FF2B5EF4-FFF2-40B4-BE49-F238E27FC236}">
                <a16:creationId xmlns:a16="http://schemas.microsoft.com/office/drawing/2014/main" id="{3E0C843A-FE86-3515-DDDD-E7AB994EC4EF}"/>
              </a:ext>
            </a:extLst>
          </p:cNvPr>
          <p:cNvPicPr>
            <a:picLocks noChangeAspect="1"/>
          </p:cNvPicPr>
          <p:nvPr/>
        </p:nvPicPr>
        <p:blipFill>
          <a:blip r:embed="rId3"/>
          <a:stretch>
            <a:fillRect/>
          </a:stretch>
        </p:blipFill>
        <p:spPr>
          <a:xfrm>
            <a:off x="6962395" y="4963577"/>
            <a:ext cx="2844214" cy="1663700"/>
          </a:xfrm>
          <a:prstGeom prst="rect">
            <a:avLst/>
          </a:prstGeom>
          <a:ln>
            <a:solidFill>
              <a:schemeClr val="tx1"/>
            </a:solidFill>
          </a:ln>
        </p:spPr>
      </p:pic>
      <p:sp>
        <p:nvSpPr>
          <p:cNvPr id="20" name="CasellaDiTesto 19">
            <a:extLst>
              <a:ext uri="{FF2B5EF4-FFF2-40B4-BE49-F238E27FC236}">
                <a16:creationId xmlns:a16="http://schemas.microsoft.com/office/drawing/2014/main" id="{59E09BA0-DA7B-2C05-C093-C80E9134BA17}"/>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HUB</a:t>
            </a:r>
          </a:p>
        </p:txBody>
      </p:sp>
    </p:spTree>
    <p:extLst>
      <p:ext uri="{BB962C8B-B14F-4D97-AF65-F5344CB8AC3E}">
        <p14:creationId xmlns:p14="http://schemas.microsoft.com/office/powerpoint/2010/main" val="125710195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48791" y="1442679"/>
            <a:ext cx="4994734" cy="458324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Questa funzionalità offre al medico certificatore la possibilità di consultare sia i certificati </a:t>
            </a:r>
            <a:r>
              <a:rPr lang="it-IT" sz="1400" b="1" dirty="0">
                <a:solidFill>
                  <a:sysClr val="windowText" lastClr="000000"/>
                </a:solidFill>
                <a:cs typeface="Calibri" panose="020F0502020204030204" pitchFamily="34" charset="0"/>
              </a:rPr>
              <a:t>IN</a:t>
            </a:r>
            <a:r>
              <a:rPr lang="it-IT" sz="1400" dirty="0">
                <a:solidFill>
                  <a:sysClr val="windowText" lastClr="000000"/>
                </a:solidFill>
                <a:cs typeface="Calibri" panose="020F0502020204030204" pitchFamily="34" charset="0"/>
              </a:rPr>
              <a:t> </a:t>
            </a:r>
            <a:r>
              <a:rPr lang="it-IT" sz="1400" b="1" dirty="0">
                <a:solidFill>
                  <a:sysClr val="windowText" lastClr="000000"/>
                </a:solidFill>
                <a:cs typeface="Calibri" panose="020F0502020204030204" pitchFamily="34" charset="0"/>
              </a:rPr>
              <a:t>SCADENZA</a:t>
            </a:r>
            <a:r>
              <a:rPr lang="it-IT" sz="1400" dirty="0">
                <a:solidFill>
                  <a:sysClr val="windowText" lastClr="000000"/>
                </a:solidFill>
                <a:cs typeface="Calibri" panose="020F0502020204030204" pitchFamily="34" charset="0"/>
              </a:rPr>
              <a:t> sia </a:t>
            </a:r>
            <a:r>
              <a:rPr lang="it-IT" sz="1400" b="1" dirty="0">
                <a:solidFill>
                  <a:sysClr val="windowText" lastClr="000000"/>
                </a:solidFill>
                <a:cs typeface="Calibri" panose="020F0502020204030204" pitchFamily="34" charset="0"/>
              </a:rPr>
              <a:t>SCADUTI</a:t>
            </a:r>
            <a:r>
              <a:rPr lang="it-IT" sz="1400" dirty="0">
                <a:solidFill>
                  <a:sysClr val="windowText" lastClr="000000"/>
                </a:solidFill>
                <a:cs typeface="Calibri" panose="020F0502020204030204" pitchFamily="34" charset="0"/>
              </a:rPr>
              <a:t>.</a:t>
            </a:r>
          </a:p>
          <a:p>
            <a:pPr>
              <a:lnSpc>
                <a:spcPct val="150000"/>
              </a:lnSpc>
            </a:pPr>
            <a:r>
              <a:rPr lang="it-IT" sz="1400" dirty="0">
                <a:solidFill>
                  <a:sysClr val="windowText" lastClr="000000"/>
                </a:solidFill>
                <a:cs typeface="Calibri" panose="020F0502020204030204" pitchFamily="34" charset="0"/>
              </a:rPr>
              <a:t>Per facilitare la ricerca, utilizzare almeno uno o più dei filtri presenti nell’interfaccia in oggetto:</a:t>
            </a:r>
          </a:p>
          <a:p>
            <a:pPr marL="285750" indent="-285750">
              <a:lnSpc>
                <a:spcPct val="150000"/>
              </a:lnSpc>
              <a:buFont typeface="Courier New" panose="02070309020205020404" pitchFamily="49" charset="0"/>
              <a:buChar char="o"/>
            </a:pPr>
            <a:r>
              <a:rPr lang="it-IT" sz="1400" b="1" dirty="0">
                <a:solidFill>
                  <a:srgbClr val="012B51"/>
                </a:solidFill>
                <a:cs typeface="Calibri" panose="020F0502020204030204" pitchFamily="34" charset="0"/>
              </a:rPr>
              <a:t>Codice Fiscale/STP/ENI</a:t>
            </a:r>
            <a:r>
              <a:rPr lang="it-IT" sz="1400" dirty="0">
                <a:solidFill>
                  <a:sysClr val="windowText" lastClr="000000"/>
                </a:solidFill>
                <a:cs typeface="Calibri" panose="020F0502020204030204" pitchFamily="34" charset="0"/>
              </a:rPr>
              <a:t>: inserire il codice fiscale o un suo analogo relativo all'assistito interessato</a:t>
            </a:r>
          </a:p>
          <a:p>
            <a:pPr marL="285750" indent="-285750">
              <a:lnSpc>
                <a:spcPct val="150000"/>
              </a:lnSpc>
              <a:buFont typeface="Courier New" panose="02070309020205020404" pitchFamily="49" charset="0"/>
              <a:buChar char="o"/>
            </a:pPr>
            <a:r>
              <a:rPr lang="it-IT" sz="1400" b="1" dirty="0">
                <a:solidFill>
                  <a:srgbClr val="012B51"/>
                </a:solidFill>
                <a:cs typeface="Calibri" panose="020F0502020204030204" pitchFamily="34" charset="0"/>
              </a:rPr>
              <a:t>Malattia</a:t>
            </a:r>
            <a:r>
              <a:rPr lang="it-IT" sz="1400" dirty="0">
                <a:solidFill>
                  <a:sysClr val="windowText" lastClr="000000"/>
                </a:solidFill>
                <a:cs typeface="Calibri" panose="020F0502020204030204" pitchFamily="34" charset="0"/>
              </a:rPr>
              <a:t>: inserire almeno 5 caratteri della malattia interessata</a:t>
            </a:r>
          </a:p>
          <a:p>
            <a:pPr marL="285750" indent="-285750">
              <a:lnSpc>
                <a:spcPct val="150000"/>
              </a:lnSpc>
              <a:buFont typeface="Courier New" panose="02070309020205020404" pitchFamily="49" charset="0"/>
              <a:buChar char="o"/>
            </a:pPr>
            <a:r>
              <a:rPr lang="it-IT" sz="1400" b="1" dirty="0">
                <a:solidFill>
                  <a:srgbClr val="012B51"/>
                </a:solidFill>
                <a:cs typeface="Calibri" panose="020F0502020204030204" pitchFamily="34" charset="0"/>
              </a:rPr>
              <a:t>Scadenza</a:t>
            </a:r>
            <a:r>
              <a:rPr lang="it-IT" sz="1400" dirty="0">
                <a:solidFill>
                  <a:sysClr val="windowText" lastClr="000000"/>
                </a:solidFill>
                <a:cs typeface="Calibri" panose="020F0502020204030204" pitchFamily="34" charset="0"/>
              </a:rPr>
              <a:t>: consente di scegliere se effettuare la ricerca per i certificati in scadenza o quelli già scaduti</a:t>
            </a:r>
          </a:p>
          <a:p>
            <a:pPr marL="285750" indent="-285750">
              <a:lnSpc>
                <a:spcPct val="150000"/>
              </a:lnSpc>
              <a:buFont typeface="Courier New" panose="02070309020205020404" pitchFamily="49" charset="0"/>
              <a:buChar char="o"/>
            </a:pPr>
            <a:r>
              <a:rPr lang="it-IT" sz="1400" b="1" dirty="0">
                <a:solidFill>
                  <a:srgbClr val="012B51"/>
                </a:solidFill>
                <a:cs typeface="Calibri" panose="020F0502020204030204" pitchFamily="34" charset="0"/>
              </a:rPr>
              <a:t>Giorni alla scadenza</a:t>
            </a:r>
            <a:r>
              <a:rPr lang="it-IT" sz="1400" dirty="0">
                <a:solidFill>
                  <a:sysClr val="windowText" lastClr="000000"/>
                </a:solidFill>
                <a:cs typeface="Calibri" panose="020F0502020204030204" pitchFamily="34" charset="0"/>
              </a:rPr>
              <a:t>: inserire i giorni rimanenti alla scadenza del certificato</a:t>
            </a:r>
          </a:p>
          <a:p>
            <a:pPr>
              <a:lnSpc>
                <a:spcPct val="150000"/>
              </a:lnSpc>
            </a:pPr>
            <a:r>
              <a:rPr lang="it-IT" sz="1400" dirty="0">
                <a:solidFill>
                  <a:sysClr val="windowText" lastClr="000000"/>
                </a:solidFill>
                <a:cs typeface="Calibri" panose="020F0502020204030204" pitchFamily="34" charset="0"/>
              </a:rPr>
              <a:t>Sarà così possibile avviare la ricerca utilizzando il bottone </a:t>
            </a:r>
            <a:r>
              <a:rPr lang="it-IT" sz="1400" b="1" dirty="0">
                <a:solidFill>
                  <a:srgbClr val="012B51"/>
                </a:solidFill>
                <a:cs typeface="Calibri" panose="020F0502020204030204" pitchFamily="34" charset="0"/>
              </a:rPr>
              <a:t>'Cerca</a:t>
            </a:r>
            <a:r>
              <a:rPr lang="it-IT" sz="1400" dirty="0">
                <a:solidFill>
                  <a:sysClr val="windowText" lastClr="000000"/>
                </a:solidFill>
                <a:cs typeface="Calibri" panose="020F0502020204030204" pitchFamily="34" charset="0"/>
              </a:rPr>
              <a:t>'. In alternativa, è possibile annullare il processo di ricerca utilizzando il bottone </a:t>
            </a:r>
            <a:r>
              <a:rPr lang="it-IT" sz="1400" b="1" dirty="0">
                <a:solidFill>
                  <a:srgbClr val="C00000"/>
                </a:solidFill>
                <a:cs typeface="Calibri" panose="020F0502020204030204" pitchFamily="34" charset="0"/>
              </a:rPr>
              <a:t>'Annulla</a:t>
            </a:r>
            <a:r>
              <a:rPr lang="it-IT" sz="1400" dirty="0">
                <a:solidFill>
                  <a:sysClr val="windowText" lastClr="000000"/>
                </a:solidFill>
                <a:cs typeface="Calibri" panose="020F0502020204030204" pitchFamily="34" charset="0"/>
              </a:rPr>
              <a:t>'.</a:t>
            </a:r>
          </a:p>
        </p:txBody>
      </p:sp>
      <p:sp>
        <p:nvSpPr>
          <p:cNvPr id="4" name="Rettangolo 3">
            <a:extLst>
              <a:ext uri="{FF2B5EF4-FFF2-40B4-BE49-F238E27FC236}">
                <a16:creationId xmlns:a16="http://schemas.microsoft.com/office/drawing/2014/main" id="{98074EF5-7C10-30EA-6766-D79A9C61BC96}"/>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Scadenzario Certificato 1/4</a:t>
            </a:r>
            <a:endParaRPr lang="en-GB" sz="2400" b="1" dirty="0">
              <a:solidFill>
                <a:srgbClr val="003D6A"/>
              </a:solidFill>
            </a:endParaRPr>
          </a:p>
        </p:txBody>
      </p:sp>
      <p:pic>
        <p:nvPicPr>
          <p:cNvPr id="2" name="Immagine 1">
            <a:extLst>
              <a:ext uri="{FF2B5EF4-FFF2-40B4-BE49-F238E27FC236}">
                <a16:creationId xmlns:a16="http://schemas.microsoft.com/office/drawing/2014/main" id="{EBAFDFC0-655C-2071-B663-CFF88365332B}"/>
              </a:ext>
            </a:extLst>
          </p:cNvPr>
          <p:cNvPicPr>
            <a:picLocks noChangeAspect="1"/>
          </p:cNvPicPr>
          <p:nvPr/>
        </p:nvPicPr>
        <p:blipFill>
          <a:blip r:embed="rId2"/>
          <a:stretch>
            <a:fillRect/>
          </a:stretch>
        </p:blipFill>
        <p:spPr>
          <a:xfrm>
            <a:off x="5487837" y="1442679"/>
            <a:ext cx="6568955" cy="3240000"/>
          </a:xfrm>
          <a:prstGeom prst="rect">
            <a:avLst/>
          </a:prstGeom>
        </p:spPr>
      </p:pic>
      <p:sp>
        <p:nvSpPr>
          <p:cNvPr id="5" name="CasellaDiTesto 4">
            <a:extLst>
              <a:ext uri="{FF2B5EF4-FFF2-40B4-BE49-F238E27FC236}">
                <a16:creationId xmlns:a16="http://schemas.microsoft.com/office/drawing/2014/main" id="{2D17E6FD-96AF-F4A9-8295-6D3933DA08A3}"/>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HUB</a:t>
            </a:r>
          </a:p>
        </p:txBody>
      </p:sp>
    </p:spTree>
    <p:extLst>
      <p:ext uri="{BB962C8B-B14F-4D97-AF65-F5344CB8AC3E}">
        <p14:creationId xmlns:p14="http://schemas.microsoft.com/office/powerpoint/2010/main" val="54143894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Scadenzario Certificato – Rinnovo Certificato 2/4</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433154"/>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Attraverso l'interfaccia precedentemente illustrata e dopo aver selezionato il certificato pertinente per l'assistito in questione, nel caso in cui il certificato sia </a:t>
            </a:r>
            <a:r>
              <a:rPr lang="it-IT" sz="1400" b="1" dirty="0">
                <a:solidFill>
                  <a:sysClr val="windowText" lastClr="000000"/>
                </a:solidFill>
                <a:cs typeface="Calibri" panose="020F0502020204030204" pitchFamily="34" charset="0"/>
              </a:rPr>
              <a:t>SCADUTO</a:t>
            </a:r>
            <a:r>
              <a:rPr lang="it-IT" sz="1400" dirty="0">
                <a:solidFill>
                  <a:sysClr val="windowText" lastClr="000000"/>
                </a:solidFill>
                <a:cs typeface="Calibri" panose="020F0502020204030204" pitchFamily="34" charset="0"/>
              </a:rPr>
              <a:t>, sarà possibile procedere con l'attività di </a:t>
            </a:r>
            <a:r>
              <a:rPr lang="it-IT" sz="1400" b="1" dirty="0">
                <a:solidFill>
                  <a:sysClr val="windowText" lastClr="000000"/>
                </a:solidFill>
                <a:cs typeface="Calibri" panose="020F0502020204030204" pitchFamily="34" charset="0"/>
              </a:rPr>
              <a:t>Rinnovo</a:t>
            </a:r>
            <a:r>
              <a:rPr lang="it-IT" sz="1400" dirty="0">
                <a:solidFill>
                  <a:sysClr val="windowText" lastClr="000000"/>
                </a:solidFill>
                <a:cs typeface="Calibri" panose="020F0502020204030204" pitchFamily="34" charset="0"/>
              </a:rPr>
              <a:t> tramite l'apposito pulsante </a:t>
            </a:r>
            <a:br>
              <a:rPr lang="it-IT" sz="1400" dirty="0">
                <a:solidFill>
                  <a:sysClr val="windowText" lastClr="000000"/>
                </a:solidFill>
                <a:cs typeface="Calibri" panose="020F0502020204030204" pitchFamily="34" charset="0"/>
              </a:rPr>
            </a:br>
            <a:r>
              <a:rPr lang="it-IT" sz="1400" dirty="0">
                <a:solidFill>
                  <a:sysClr val="windowText" lastClr="000000"/>
                </a:solidFill>
                <a:cs typeface="Calibri" panose="020F0502020204030204" pitchFamily="34" charset="0"/>
              </a:rPr>
              <a:t>‘</a:t>
            </a:r>
            <a:r>
              <a:rPr lang="it-IT" sz="1400" b="1" dirty="0">
                <a:solidFill>
                  <a:srgbClr val="012B51"/>
                </a:solidFill>
                <a:cs typeface="Calibri" panose="020F0502020204030204" pitchFamily="34" charset="0"/>
              </a:rPr>
              <a:t>Rinnova</a:t>
            </a:r>
            <a:r>
              <a:rPr lang="it-IT" sz="1400" dirty="0">
                <a:solidFill>
                  <a:sysClr val="windowText" lastClr="000000"/>
                </a:solidFill>
                <a:cs typeface="Calibri" panose="020F0502020204030204" pitchFamily="34" charset="0"/>
              </a:rPr>
              <a:t> </a:t>
            </a:r>
            <a:r>
              <a:rPr lang="it-IT" sz="1400" b="1" dirty="0">
                <a:solidFill>
                  <a:srgbClr val="012B51"/>
                </a:solidFill>
                <a:cs typeface="Calibri" panose="020F0502020204030204" pitchFamily="34" charset="0"/>
              </a:rPr>
              <a:t>certificato</a:t>
            </a:r>
            <a:r>
              <a:rPr lang="it-IT" sz="1400" dirty="0">
                <a:solidFill>
                  <a:sysClr val="windowText" lastClr="000000"/>
                </a:solidFill>
                <a:cs typeface="Calibri" panose="020F0502020204030204" pitchFamily="34" charset="0"/>
              </a:rPr>
              <a:t>’. Tuttavia, nel caso di un certificato prossimo alla scadenza, non sarà consentito effettuare alcun tipo di rinnovo.</a:t>
            </a:r>
          </a:p>
          <a:p>
            <a:pPr>
              <a:lnSpc>
                <a:spcPct val="150000"/>
              </a:lnSpc>
            </a:pPr>
            <a:r>
              <a:rPr lang="it-IT" sz="1400" dirty="0">
                <a:solidFill>
                  <a:sysClr val="windowText" lastClr="000000"/>
                </a:solidFill>
                <a:cs typeface="Calibri" panose="020F0502020204030204" pitchFamily="34" charset="0"/>
              </a:rPr>
              <a:t>L’utente dovrà confermare l’azione mediante il pulsante “</a:t>
            </a:r>
            <a:r>
              <a:rPr lang="it-IT" sz="1400" b="1" dirty="0">
                <a:solidFill>
                  <a:sysClr val="windowText" lastClr="000000"/>
                </a:solidFill>
                <a:cs typeface="Calibri" panose="020F0502020204030204" pitchFamily="34" charset="0"/>
              </a:rPr>
              <a:t>Si</a:t>
            </a:r>
            <a:r>
              <a:rPr lang="it-IT" sz="1400" dirty="0">
                <a:solidFill>
                  <a:sysClr val="windowText" lastClr="000000"/>
                </a:solidFill>
                <a:cs typeface="Calibri" panose="020F0502020204030204" pitchFamily="34" charset="0"/>
              </a:rPr>
              <a:t>” oppure annullarla mediante il pulsante “</a:t>
            </a:r>
            <a:r>
              <a:rPr lang="it-IT" sz="1400" b="1" dirty="0">
                <a:solidFill>
                  <a:sysClr val="windowText" lastClr="000000"/>
                </a:solidFill>
                <a:cs typeface="Calibri" panose="020F0502020204030204" pitchFamily="34" charset="0"/>
              </a:rPr>
              <a:t>No</a:t>
            </a:r>
            <a:r>
              <a:rPr lang="it-IT" sz="1400" dirty="0">
                <a:solidFill>
                  <a:sysClr val="windowText" lastClr="000000"/>
                </a:solidFill>
                <a:cs typeface="Calibri" panose="020F0502020204030204" pitchFamily="34" charset="0"/>
              </a:rPr>
              <a:t>”. L’azione di conferma corrisponderà al salvataggio del certificato rinnovato.</a:t>
            </a:r>
          </a:p>
          <a:p>
            <a:pPr>
              <a:lnSpc>
                <a:spcPct val="150000"/>
              </a:lnSpc>
            </a:pPr>
            <a:r>
              <a:rPr lang="it-IT" sz="1400" dirty="0">
                <a:solidFill>
                  <a:sysClr val="windowText" lastClr="000000"/>
                </a:solidFill>
                <a:cs typeface="Calibri" panose="020F0502020204030204" pitchFamily="34" charset="0"/>
              </a:rPr>
              <a:t>Ad ogni rinnovo del certificato di malattia rara, il sistema prevede l’invio al paziente del modulo dell’informativa sul trattamento dei dati personali se il contatto email risulta a sistema, altrimenti sarà resa disponibile la possibilità di effettuare il download del PDF dell'Informativa al Trattamento dei Dati Personali mediante opportuno pulsante.</a:t>
            </a:r>
          </a:p>
        </p:txBody>
      </p:sp>
      <p:pic>
        <p:nvPicPr>
          <p:cNvPr id="4" name="Immagine 3">
            <a:extLst>
              <a:ext uri="{FF2B5EF4-FFF2-40B4-BE49-F238E27FC236}">
                <a16:creationId xmlns:a16="http://schemas.microsoft.com/office/drawing/2014/main" id="{81919011-AD7D-65B7-E900-28F6FE23E2A9}"/>
              </a:ext>
            </a:extLst>
          </p:cNvPr>
          <p:cNvPicPr>
            <a:picLocks noChangeAspect="1"/>
          </p:cNvPicPr>
          <p:nvPr/>
        </p:nvPicPr>
        <p:blipFill>
          <a:blip r:embed="rId2"/>
          <a:stretch>
            <a:fillRect/>
          </a:stretch>
        </p:blipFill>
        <p:spPr>
          <a:xfrm>
            <a:off x="6153150" y="1433154"/>
            <a:ext cx="5920342" cy="2880000"/>
          </a:xfrm>
          <a:prstGeom prst="rect">
            <a:avLst/>
          </a:prstGeom>
        </p:spPr>
      </p:pic>
      <p:pic>
        <p:nvPicPr>
          <p:cNvPr id="6" name="Immagine 5">
            <a:extLst>
              <a:ext uri="{FF2B5EF4-FFF2-40B4-BE49-F238E27FC236}">
                <a16:creationId xmlns:a16="http://schemas.microsoft.com/office/drawing/2014/main" id="{401E7211-2B3A-AA96-1D6E-4F817A008B59}"/>
              </a:ext>
            </a:extLst>
          </p:cNvPr>
          <p:cNvPicPr>
            <a:picLocks noChangeAspect="1"/>
          </p:cNvPicPr>
          <p:nvPr/>
        </p:nvPicPr>
        <p:blipFill>
          <a:blip r:embed="rId3"/>
          <a:stretch>
            <a:fillRect/>
          </a:stretch>
        </p:blipFill>
        <p:spPr>
          <a:xfrm>
            <a:off x="5505451" y="3654425"/>
            <a:ext cx="5882553" cy="2880000"/>
          </a:xfrm>
          <a:prstGeom prst="rect">
            <a:avLst/>
          </a:prstGeom>
        </p:spPr>
      </p:pic>
      <p:sp>
        <p:nvSpPr>
          <p:cNvPr id="2" name="CasellaDiTesto 1">
            <a:extLst>
              <a:ext uri="{FF2B5EF4-FFF2-40B4-BE49-F238E27FC236}">
                <a16:creationId xmlns:a16="http://schemas.microsoft.com/office/drawing/2014/main" id="{61BD07DC-CD6C-F5EA-59EA-697D6F2C4825}"/>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HUB</a:t>
            </a:r>
          </a:p>
        </p:txBody>
      </p:sp>
    </p:spTree>
    <p:extLst>
      <p:ext uri="{BB962C8B-B14F-4D97-AF65-F5344CB8AC3E}">
        <p14:creationId xmlns:p14="http://schemas.microsoft.com/office/powerpoint/2010/main" val="53258381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Scadenzario Certificato – Conferma Certificato 3/4</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414104"/>
            <a:ext cx="4994734" cy="4260077"/>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Attraverso l'interfaccia precedentemente illustrata e dopo aver selezionato il certificato pertinente per l'assistito in questione, nel caso in cui il certificato sia di tipologia </a:t>
            </a:r>
            <a:r>
              <a:rPr lang="it-IT" sz="1400" b="1" dirty="0">
                <a:solidFill>
                  <a:sysClr val="windowText" lastClr="000000"/>
                </a:solidFill>
                <a:cs typeface="Calibri" panose="020F0502020204030204" pitchFamily="34" charset="0"/>
              </a:rPr>
              <a:t>PROVVISORIA</a:t>
            </a:r>
            <a:r>
              <a:rPr lang="it-IT" sz="1400" dirty="0">
                <a:solidFill>
                  <a:sysClr val="windowText" lastClr="000000"/>
                </a:solidFill>
                <a:cs typeface="Calibri" panose="020F0502020204030204" pitchFamily="34" charset="0"/>
              </a:rPr>
              <a:t> e </a:t>
            </a:r>
            <a:r>
              <a:rPr lang="it-IT" sz="1400" b="1" dirty="0">
                <a:solidFill>
                  <a:sysClr val="windowText" lastClr="000000"/>
                </a:solidFill>
                <a:cs typeface="Calibri" panose="020F0502020204030204" pitchFamily="34" charset="0"/>
              </a:rPr>
              <a:t>IN</a:t>
            </a:r>
            <a:r>
              <a:rPr lang="it-IT" sz="1400" dirty="0">
                <a:solidFill>
                  <a:sysClr val="windowText" lastClr="000000"/>
                </a:solidFill>
                <a:cs typeface="Calibri" panose="020F0502020204030204" pitchFamily="34" charset="0"/>
              </a:rPr>
              <a:t> </a:t>
            </a:r>
            <a:r>
              <a:rPr lang="it-IT" sz="1400" b="1" dirty="0">
                <a:solidFill>
                  <a:sysClr val="windowText" lastClr="000000"/>
                </a:solidFill>
                <a:cs typeface="Calibri" panose="020F0502020204030204" pitchFamily="34" charset="0"/>
              </a:rPr>
              <a:t>SCADENZA</a:t>
            </a:r>
            <a:r>
              <a:rPr lang="it-IT" sz="1400" dirty="0">
                <a:solidFill>
                  <a:sysClr val="windowText" lastClr="000000"/>
                </a:solidFill>
                <a:cs typeface="Calibri" panose="020F0502020204030204" pitchFamily="34" charset="0"/>
              </a:rPr>
              <a:t>, sarà possibile procedere con l'attività di </a:t>
            </a:r>
            <a:r>
              <a:rPr lang="it-IT" sz="1400" b="1" dirty="0">
                <a:solidFill>
                  <a:sysClr val="windowText" lastClr="000000"/>
                </a:solidFill>
                <a:cs typeface="Calibri" panose="020F0502020204030204" pitchFamily="34" charset="0"/>
              </a:rPr>
              <a:t>Conferma</a:t>
            </a:r>
            <a:r>
              <a:rPr lang="it-IT" sz="1400" dirty="0">
                <a:solidFill>
                  <a:sysClr val="windowText" lastClr="000000"/>
                </a:solidFill>
                <a:cs typeface="Calibri" panose="020F0502020204030204" pitchFamily="34" charset="0"/>
              </a:rPr>
              <a:t> tramite l'apposito pulsante ‘</a:t>
            </a:r>
            <a:r>
              <a:rPr lang="it-IT" sz="1400" b="1" dirty="0">
                <a:solidFill>
                  <a:srgbClr val="012B51"/>
                </a:solidFill>
                <a:cs typeface="Calibri" panose="020F0502020204030204" pitchFamily="34" charset="0"/>
              </a:rPr>
              <a:t>Conferma</a:t>
            </a:r>
            <a:r>
              <a:rPr lang="it-IT" sz="1400" dirty="0">
                <a:solidFill>
                  <a:sysClr val="windowText" lastClr="000000"/>
                </a:solidFill>
                <a:cs typeface="Calibri" panose="020F0502020204030204" pitchFamily="34" charset="0"/>
              </a:rPr>
              <a:t> </a:t>
            </a:r>
            <a:r>
              <a:rPr lang="it-IT" sz="1400" b="1" dirty="0">
                <a:solidFill>
                  <a:srgbClr val="012B51"/>
                </a:solidFill>
                <a:cs typeface="Calibri" panose="020F0502020204030204" pitchFamily="34" charset="0"/>
              </a:rPr>
              <a:t>certificato</a:t>
            </a:r>
            <a:r>
              <a:rPr lang="it-IT" sz="1400" dirty="0">
                <a:solidFill>
                  <a:sysClr val="windowText" lastClr="000000"/>
                </a:solidFill>
                <a:cs typeface="Calibri" panose="020F0502020204030204" pitchFamily="34" charset="0"/>
              </a:rPr>
              <a:t>’. Tuttavia, nel caso in cui il certificato sia già scaduto o di tipo definitivo, non sarà possibile procedere con alcuna forma di conferma.</a:t>
            </a:r>
            <a:br>
              <a:rPr lang="it-IT" sz="1400" dirty="0">
                <a:solidFill>
                  <a:sysClr val="windowText" lastClr="000000"/>
                </a:solidFill>
                <a:cs typeface="Calibri" panose="020F0502020204030204" pitchFamily="34" charset="0"/>
              </a:rPr>
            </a:br>
            <a:r>
              <a:rPr lang="it-IT" sz="1400" dirty="0">
                <a:solidFill>
                  <a:sysClr val="windowText" lastClr="000000"/>
                </a:solidFill>
                <a:cs typeface="Calibri" panose="020F0502020204030204" pitchFamily="34" charset="0"/>
              </a:rPr>
              <a:t>Si precisa che l’utente Medico Certificatore dell’unità operativa Hub sarà abilitato all’azione in oggetto solo se il certificato da confermare è stato emesso da un Medico Certificatore di un’unità operativa Spoke a cui esso è legato e se la malattia indicata nel certificato provvisorio sia correlata all'Unità Operativa del medico Hub che lo sta confermando.</a:t>
            </a:r>
          </a:p>
        </p:txBody>
      </p:sp>
      <p:pic>
        <p:nvPicPr>
          <p:cNvPr id="5" name="Immagine 4">
            <a:extLst>
              <a:ext uri="{FF2B5EF4-FFF2-40B4-BE49-F238E27FC236}">
                <a16:creationId xmlns:a16="http://schemas.microsoft.com/office/drawing/2014/main" id="{DDC83F6D-5387-7508-9F58-775B891713E3}"/>
              </a:ext>
            </a:extLst>
          </p:cNvPr>
          <p:cNvPicPr>
            <a:picLocks noChangeAspect="1"/>
          </p:cNvPicPr>
          <p:nvPr/>
        </p:nvPicPr>
        <p:blipFill>
          <a:blip r:embed="rId2"/>
          <a:stretch>
            <a:fillRect/>
          </a:stretch>
        </p:blipFill>
        <p:spPr>
          <a:xfrm>
            <a:off x="5442367" y="1414104"/>
            <a:ext cx="6614425" cy="3240000"/>
          </a:xfrm>
          <a:prstGeom prst="rect">
            <a:avLst/>
          </a:prstGeom>
        </p:spPr>
      </p:pic>
      <p:sp>
        <p:nvSpPr>
          <p:cNvPr id="2" name="CasellaDiTesto 1">
            <a:extLst>
              <a:ext uri="{FF2B5EF4-FFF2-40B4-BE49-F238E27FC236}">
                <a16:creationId xmlns:a16="http://schemas.microsoft.com/office/drawing/2014/main" id="{71FEFF73-8696-3FD8-ED79-C3D30670B81C}"/>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HUB</a:t>
            </a:r>
          </a:p>
        </p:txBody>
      </p:sp>
    </p:spTree>
    <p:extLst>
      <p:ext uri="{BB962C8B-B14F-4D97-AF65-F5344CB8AC3E}">
        <p14:creationId xmlns:p14="http://schemas.microsoft.com/office/powerpoint/2010/main" val="318392956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Scadenzario Certificato – Conferma Certificato 4/4</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404579"/>
            <a:ext cx="4994734" cy="4260077"/>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L’utente dovrà confermare l’azione mediante il pulsante “</a:t>
            </a:r>
            <a:r>
              <a:rPr lang="it-IT" sz="1400" b="1" dirty="0">
                <a:solidFill>
                  <a:sysClr val="windowText" lastClr="000000"/>
                </a:solidFill>
                <a:cs typeface="Calibri" panose="020F0502020204030204" pitchFamily="34" charset="0"/>
              </a:rPr>
              <a:t>Si</a:t>
            </a:r>
            <a:r>
              <a:rPr lang="it-IT" sz="1400" dirty="0">
                <a:solidFill>
                  <a:sysClr val="windowText" lastClr="000000"/>
                </a:solidFill>
                <a:cs typeface="Calibri" panose="020F0502020204030204" pitchFamily="34" charset="0"/>
              </a:rPr>
              <a:t>” oppure annullarla mediante il pulsante “</a:t>
            </a:r>
            <a:r>
              <a:rPr lang="it-IT" sz="1400" b="1" dirty="0">
                <a:solidFill>
                  <a:sysClr val="windowText" lastClr="000000"/>
                </a:solidFill>
                <a:cs typeface="Calibri" panose="020F0502020204030204" pitchFamily="34" charset="0"/>
              </a:rPr>
              <a:t>No</a:t>
            </a:r>
            <a:r>
              <a:rPr lang="it-IT" sz="1400" dirty="0">
                <a:solidFill>
                  <a:sysClr val="windowText" lastClr="000000"/>
                </a:solidFill>
                <a:cs typeface="Calibri" panose="020F0502020204030204" pitchFamily="34" charset="0"/>
              </a:rPr>
              <a:t>”. L’azione di conferma corrisponderà alla trasformazione del certificato da provvisorio a </a:t>
            </a:r>
            <a:r>
              <a:rPr lang="it-IT" sz="1400" b="1" dirty="0">
                <a:solidFill>
                  <a:sysClr val="windowText" lastClr="000000"/>
                </a:solidFill>
                <a:cs typeface="Calibri" panose="020F0502020204030204" pitchFamily="34" charset="0"/>
              </a:rPr>
              <a:t>DEFINITIVO</a:t>
            </a:r>
            <a:r>
              <a:rPr lang="it-IT" sz="1400" dirty="0">
                <a:solidFill>
                  <a:sysClr val="windowText" lastClr="000000"/>
                </a:solidFill>
                <a:cs typeface="Calibri" panose="020F0502020204030204" pitchFamily="34" charset="0"/>
              </a:rPr>
              <a:t> ed attiverà automaticamente una presa in carico di tipo "H", senza però invalidare la presa in carico di tipo "S" precedentemente effettuata dal Medico Certificatore Unità Operativa Spoke che ha emesso il certificato provvisorio.</a:t>
            </a:r>
          </a:p>
          <a:p>
            <a:pPr>
              <a:lnSpc>
                <a:spcPct val="150000"/>
              </a:lnSpc>
            </a:pPr>
            <a:r>
              <a:rPr lang="it-IT" sz="1400" dirty="0">
                <a:solidFill>
                  <a:sysClr val="windowText" lastClr="000000"/>
                </a:solidFill>
                <a:cs typeface="Calibri" panose="020F0502020204030204" pitchFamily="34" charset="0"/>
              </a:rPr>
              <a:t>Effettuata l’azione di "Conferma Certificato", sarà trasmessa via email al paziente l’Informativa sul Trattamento dei dati Personali se il contatto email risulta essere presente, altrimenti sarà resa disponibile la possibilità di effettuare il download del PDF dell'Informativa al Trattamento dei Dati Personali mediante opportuno pulsante.</a:t>
            </a:r>
          </a:p>
        </p:txBody>
      </p:sp>
      <p:pic>
        <p:nvPicPr>
          <p:cNvPr id="5" name="Immagine 4">
            <a:extLst>
              <a:ext uri="{FF2B5EF4-FFF2-40B4-BE49-F238E27FC236}">
                <a16:creationId xmlns:a16="http://schemas.microsoft.com/office/drawing/2014/main" id="{7E6532DD-5224-A460-65EC-C37B7CB9AF22}"/>
              </a:ext>
            </a:extLst>
          </p:cNvPr>
          <p:cNvPicPr>
            <a:picLocks noChangeAspect="1"/>
          </p:cNvPicPr>
          <p:nvPr/>
        </p:nvPicPr>
        <p:blipFill>
          <a:blip r:embed="rId2"/>
          <a:stretch>
            <a:fillRect/>
          </a:stretch>
        </p:blipFill>
        <p:spPr>
          <a:xfrm>
            <a:off x="5464767" y="1404579"/>
            <a:ext cx="6631983" cy="3240000"/>
          </a:xfrm>
          <a:prstGeom prst="rect">
            <a:avLst/>
          </a:prstGeom>
        </p:spPr>
      </p:pic>
      <p:sp>
        <p:nvSpPr>
          <p:cNvPr id="2" name="CasellaDiTesto 1">
            <a:extLst>
              <a:ext uri="{FF2B5EF4-FFF2-40B4-BE49-F238E27FC236}">
                <a16:creationId xmlns:a16="http://schemas.microsoft.com/office/drawing/2014/main" id="{7CC3AC6A-AA8D-4686-2C3D-3B2BB5458D67}"/>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Medico Certificatore Unità Operativa HUB</a:t>
            </a:r>
          </a:p>
        </p:txBody>
      </p:sp>
    </p:spTree>
    <p:extLst>
      <p:ext uri="{BB962C8B-B14F-4D97-AF65-F5344CB8AC3E}">
        <p14:creationId xmlns:p14="http://schemas.microsoft.com/office/powerpoint/2010/main" val="281326198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611855"/>
            <a:chOff x="346931" y="1967796"/>
            <a:chExt cx="488380" cy="2669843"/>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4529638"/>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39"/>
            <a:ext cx="110745" cy="2570703"/>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03 - Modello 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05 - Profilo Applicativo: Medico Certificatore Unità Operativa HUB </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23715393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851F12A8-1833-E463-7A2C-89E812F506D9}"/>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02 - Diagramma di Flusso e Profili Coinvolti 2/3</a:t>
            </a:r>
          </a:p>
        </p:txBody>
      </p:sp>
      <p:sp>
        <p:nvSpPr>
          <p:cNvPr id="5" name="Rettangolo 4">
            <a:extLst>
              <a:ext uri="{FF2B5EF4-FFF2-40B4-BE49-F238E27FC236}">
                <a16:creationId xmlns:a16="http://schemas.microsoft.com/office/drawing/2014/main" id="{C8D09CA5-B4BE-467A-85C9-5615E348E56B}"/>
              </a:ext>
            </a:extLst>
          </p:cNvPr>
          <p:cNvSpPr/>
          <p:nvPr/>
        </p:nvSpPr>
        <p:spPr>
          <a:xfrm>
            <a:off x="351819" y="1419224"/>
            <a:ext cx="4105881" cy="4906407"/>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Le Figure hanno l'obiettivo di descrivere il flusso del processo di Emissione di un Certificato. Nella prima figura è stato rappresentato il flusso di lavoro per un Assistito che ha ricevuto Assistenza territoriale nella Regione Campania, necessario per l'ottenimento del Certificato di Esenzione; nella seconda figura è stato rappresentato il flusso di lavoro per un Assistito il cui Certificato di Diagnosi è stato emesso fuori dalla Regione Campania, necessario per l'ottenimento del Certificato di Esenzione. </a:t>
            </a:r>
            <a:br>
              <a:rPr lang="it-IT" sz="1400" dirty="0">
                <a:ea typeface="Times New Roman" panose="02020603050405020304" pitchFamily="18" charset="0"/>
                <a:cs typeface="Calibri" panose="020F0502020204030204" pitchFamily="34" charset="0"/>
              </a:rPr>
            </a:br>
            <a:br>
              <a:rPr lang="it-IT" sz="1400" dirty="0">
                <a:ea typeface="Times New Roman" panose="02020603050405020304" pitchFamily="18" charset="0"/>
                <a:cs typeface="Calibri" panose="020F0502020204030204" pitchFamily="34" charset="0"/>
              </a:rPr>
            </a:br>
            <a:r>
              <a:rPr lang="it-IT" sz="1400" dirty="0">
                <a:ea typeface="Times New Roman" panose="02020603050405020304" pitchFamily="18" charset="0"/>
                <a:cs typeface="Calibri" panose="020F0502020204030204" pitchFamily="34" charset="0"/>
              </a:rPr>
              <a:t>Si distinguono tre blocchi e si pone l'attenzione sul blocco centrale, in quanto rappresenta il flusso di lavoro all'interno della piattaforma del Sistema di Gestione delle Malattie Rare.</a:t>
            </a:r>
          </a:p>
        </p:txBody>
      </p:sp>
      <p:cxnSp>
        <p:nvCxnSpPr>
          <p:cNvPr id="7" name="Connettore diritto 6">
            <a:extLst>
              <a:ext uri="{FF2B5EF4-FFF2-40B4-BE49-F238E27FC236}">
                <a16:creationId xmlns:a16="http://schemas.microsoft.com/office/drawing/2014/main" id="{6116A5BA-3295-2123-51C0-523DA3B15C79}"/>
              </a:ext>
            </a:extLst>
          </p:cNvPr>
          <p:cNvCxnSpPr>
            <a:cxnSpLocks/>
          </p:cNvCxnSpPr>
          <p:nvPr/>
        </p:nvCxnSpPr>
        <p:spPr>
          <a:xfrm>
            <a:off x="4638675" y="1419224"/>
            <a:ext cx="0" cy="4906407"/>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9" name="Rettangolo 8">
            <a:extLst>
              <a:ext uri="{FF2B5EF4-FFF2-40B4-BE49-F238E27FC236}">
                <a16:creationId xmlns:a16="http://schemas.microsoft.com/office/drawing/2014/main" id="{DA9D5EB9-E1AB-C565-C3B1-C13288FE70FF}"/>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Workflow Caricamento</a:t>
            </a:r>
            <a:endParaRPr lang="en-GB" sz="2400" b="1" dirty="0">
              <a:solidFill>
                <a:srgbClr val="003D6A"/>
              </a:solidFill>
            </a:endParaRPr>
          </a:p>
          <a:p>
            <a:endParaRPr lang="en-GB" sz="2000" b="1" dirty="0">
              <a:solidFill>
                <a:srgbClr val="003D6A"/>
              </a:solidFill>
            </a:endParaRPr>
          </a:p>
        </p:txBody>
      </p:sp>
      <p:grpSp>
        <p:nvGrpSpPr>
          <p:cNvPr id="10" name="Gruppo 9">
            <a:extLst>
              <a:ext uri="{FF2B5EF4-FFF2-40B4-BE49-F238E27FC236}">
                <a16:creationId xmlns:a16="http://schemas.microsoft.com/office/drawing/2014/main" id="{F426BD7E-A449-E3CE-C761-B849FC61AB90}"/>
              </a:ext>
            </a:extLst>
          </p:cNvPr>
          <p:cNvGrpSpPr/>
          <p:nvPr/>
        </p:nvGrpSpPr>
        <p:grpSpPr>
          <a:xfrm>
            <a:off x="4819651" y="1679317"/>
            <a:ext cx="7230624" cy="4265169"/>
            <a:chOff x="1152526" y="1462902"/>
            <a:chExt cx="9717270" cy="4627832"/>
          </a:xfrm>
        </p:grpSpPr>
        <p:pic>
          <p:nvPicPr>
            <p:cNvPr id="11" name="Immagine 10">
              <a:extLst>
                <a:ext uri="{FF2B5EF4-FFF2-40B4-BE49-F238E27FC236}">
                  <a16:creationId xmlns:a16="http://schemas.microsoft.com/office/drawing/2014/main" id="{1B0B1A75-1516-0258-5A1B-FDF5A3D93CB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62" t="52542" r="679" b="4190"/>
            <a:stretch/>
          </p:blipFill>
          <p:spPr bwMode="auto">
            <a:xfrm>
              <a:off x="1152526" y="1703390"/>
              <a:ext cx="9717270" cy="4387344"/>
            </a:xfrm>
            <a:prstGeom prst="rect">
              <a:avLst/>
            </a:prstGeom>
            <a:noFill/>
            <a:ln>
              <a:solidFill>
                <a:srgbClr val="012B51"/>
              </a:solidFill>
            </a:ln>
          </p:spPr>
        </p:pic>
        <p:pic>
          <p:nvPicPr>
            <p:cNvPr id="12" name="Immagine 11">
              <a:extLst>
                <a:ext uri="{FF2B5EF4-FFF2-40B4-BE49-F238E27FC236}">
                  <a16:creationId xmlns:a16="http://schemas.microsoft.com/office/drawing/2014/main" id="{EB8783AC-F3EB-BD38-7B56-C4FAB168B0A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285" t="4363" r="1453" b="93311"/>
            <a:stretch/>
          </p:blipFill>
          <p:spPr bwMode="auto">
            <a:xfrm>
              <a:off x="1152526" y="1462902"/>
              <a:ext cx="9717269" cy="239508"/>
            </a:xfrm>
            <a:prstGeom prst="rect">
              <a:avLst/>
            </a:prstGeom>
            <a:noFill/>
            <a:ln>
              <a:solidFill>
                <a:srgbClr val="012B51"/>
              </a:solidFill>
            </a:ln>
          </p:spPr>
        </p:pic>
      </p:grpSp>
    </p:spTree>
    <p:extLst>
      <p:ext uri="{BB962C8B-B14F-4D97-AF65-F5344CB8AC3E}">
        <p14:creationId xmlns:p14="http://schemas.microsoft.com/office/powerpoint/2010/main" val="393525736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48791" y="1357870"/>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Per contattare il supporto tecnico dell'applicativo, seguire i seguenti passaggi:</a:t>
            </a:r>
          </a:p>
          <a:p>
            <a:pPr>
              <a:lnSpc>
                <a:spcPct val="150000"/>
              </a:lnSpc>
            </a:pPr>
            <a:r>
              <a:rPr lang="it-IT" sz="1400" dirty="0">
                <a:solidFill>
                  <a:sysClr val="windowText" lastClr="000000"/>
                </a:solidFill>
                <a:cs typeface="Calibri" panose="020F0502020204030204" pitchFamily="34" charset="0"/>
              </a:rPr>
              <a:t>In qualsiasi interfaccia dell'applicativo, cercare il pulsante </a:t>
            </a:r>
            <a:r>
              <a:rPr lang="it-IT" sz="1400" b="1" dirty="0">
                <a:solidFill>
                  <a:srgbClr val="003D6A"/>
                </a:solidFill>
                <a:cs typeface="Calibri" panose="020F0502020204030204" pitchFamily="34" charset="0"/>
              </a:rPr>
              <a:t>‘Supporto</a:t>
            </a:r>
            <a:r>
              <a:rPr lang="it-IT" sz="1400" dirty="0">
                <a:solidFill>
                  <a:sysClr val="windowText" lastClr="000000"/>
                </a:solidFill>
                <a:cs typeface="Calibri" panose="020F0502020204030204" pitchFamily="34" charset="0"/>
              </a:rPr>
              <a:t> </a:t>
            </a:r>
            <a:r>
              <a:rPr lang="it-IT" sz="1400" b="1" dirty="0">
                <a:solidFill>
                  <a:srgbClr val="003D6A"/>
                </a:solidFill>
                <a:cs typeface="Calibri" panose="020F0502020204030204" pitchFamily="34" charset="0"/>
              </a:rPr>
              <a:t>Tecnico’</a:t>
            </a:r>
            <a:r>
              <a:rPr lang="it-IT" sz="1400" dirty="0">
                <a:solidFill>
                  <a:sysClr val="windowText" lastClr="000000"/>
                </a:solidFill>
                <a:cs typeface="Calibri" panose="020F0502020204030204" pitchFamily="34" charset="0"/>
              </a:rPr>
              <a:t>. </a:t>
            </a:r>
            <a:r>
              <a:rPr lang="it-IT" sz="1400" b="1" dirty="0">
                <a:solidFill>
                  <a:srgbClr val="FFC000"/>
                </a:solidFill>
                <a:cs typeface="Calibri" panose="020F0502020204030204" pitchFamily="34" charset="0"/>
              </a:rPr>
              <a:t>(1)</a:t>
            </a:r>
            <a:br>
              <a:rPr lang="it-IT" sz="1400" dirty="0">
                <a:solidFill>
                  <a:sysClr val="windowText" lastClr="000000"/>
                </a:solidFill>
                <a:cs typeface="Calibri" panose="020F0502020204030204" pitchFamily="34" charset="0"/>
              </a:rPr>
            </a:br>
            <a:r>
              <a:rPr lang="it-IT" sz="1400" dirty="0">
                <a:solidFill>
                  <a:sysClr val="windowText" lastClr="000000"/>
                </a:solidFill>
                <a:cs typeface="Calibri" panose="020F0502020204030204" pitchFamily="34" charset="0"/>
              </a:rPr>
              <a:t>Questo pulsante è situato in basso a destra dell'interfaccia e può essere attivato con il cursore del mouse.</a:t>
            </a:r>
          </a:p>
          <a:p>
            <a:pPr>
              <a:lnSpc>
                <a:spcPct val="150000"/>
              </a:lnSpc>
            </a:pPr>
            <a:r>
              <a:rPr lang="it-IT" sz="1400" dirty="0">
                <a:solidFill>
                  <a:sysClr val="windowText" lastClr="000000"/>
                </a:solidFill>
                <a:cs typeface="Calibri" panose="020F0502020204030204" pitchFamily="34" charset="0"/>
              </a:rPr>
              <a:t>Fare clic sul pulsante </a:t>
            </a:r>
            <a:r>
              <a:rPr lang="it-IT" sz="1400" b="1" dirty="0">
                <a:solidFill>
                  <a:srgbClr val="003D6A"/>
                </a:solidFill>
                <a:cs typeface="Calibri" panose="020F0502020204030204" pitchFamily="34" charset="0"/>
              </a:rPr>
              <a:t>‘Supporto</a:t>
            </a:r>
            <a:r>
              <a:rPr lang="it-IT" sz="1400" dirty="0">
                <a:solidFill>
                  <a:sysClr val="windowText" lastClr="000000"/>
                </a:solidFill>
                <a:cs typeface="Calibri" panose="020F0502020204030204" pitchFamily="34" charset="0"/>
              </a:rPr>
              <a:t> </a:t>
            </a:r>
            <a:r>
              <a:rPr lang="it-IT" sz="1400" b="1" dirty="0">
                <a:solidFill>
                  <a:srgbClr val="003D6A"/>
                </a:solidFill>
                <a:cs typeface="Calibri" panose="020F0502020204030204" pitchFamily="34" charset="0"/>
              </a:rPr>
              <a:t>Tecnico’</a:t>
            </a:r>
            <a:r>
              <a:rPr lang="it-IT" sz="1400" dirty="0">
                <a:solidFill>
                  <a:sysClr val="windowText" lastClr="000000"/>
                </a:solidFill>
                <a:cs typeface="Calibri" panose="020F0502020204030204" pitchFamily="34" charset="0"/>
              </a:rPr>
              <a:t>. Si aprirà una nuova pagina.</a:t>
            </a:r>
          </a:p>
          <a:p>
            <a:pPr>
              <a:lnSpc>
                <a:spcPct val="150000"/>
              </a:lnSpc>
            </a:pPr>
            <a:r>
              <a:rPr lang="it-IT" sz="1400" dirty="0">
                <a:solidFill>
                  <a:sysClr val="windowText" lastClr="000000"/>
                </a:solidFill>
                <a:cs typeface="Calibri" panose="020F0502020204030204" pitchFamily="34" charset="0"/>
              </a:rPr>
              <a:t>Nella pagina che si aprirà, saranno disponibili i dettagli di contatto per il supporto tecnico. Utilizzare l'email indicata nei punti elencati con il nome "</a:t>
            </a:r>
            <a:r>
              <a:rPr lang="it-IT" sz="1400" b="1" dirty="0">
                <a:solidFill>
                  <a:sysClr val="windowText" lastClr="000000"/>
                </a:solidFill>
                <a:cs typeface="Calibri" panose="020F0502020204030204" pitchFamily="34" charset="0"/>
              </a:rPr>
              <a:t>Malattie Rare</a:t>
            </a:r>
            <a:r>
              <a:rPr lang="it-IT" sz="1400" dirty="0">
                <a:solidFill>
                  <a:sysClr val="windowText" lastClr="000000"/>
                </a:solidFill>
                <a:cs typeface="Calibri" panose="020F0502020204030204" pitchFamily="34" charset="0"/>
              </a:rPr>
              <a:t>" per inviare la propria richiesta di Assistenza.</a:t>
            </a:r>
          </a:p>
          <a:p>
            <a:pPr>
              <a:lnSpc>
                <a:spcPct val="150000"/>
              </a:lnSpc>
            </a:pPr>
            <a:r>
              <a:rPr lang="it-IT" sz="1400" dirty="0">
                <a:solidFill>
                  <a:sysClr val="windowText" lastClr="000000"/>
                </a:solidFill>
                <a:cs typeface="Calibri" panose="020F0502020204030204" pitchFamily="34" charset="0"/>
              </a:rPr>
              <a:t>Comporre un'email dettagliata descrivendo il problema riscontrato o la richiesta di supporto necessaria e inviarla utilizzando l'indirizzo email fornito.</a:t>
            </a:r>
          </a:p>
        </p:txBody>
      </p:sp>
      <p:sp>
        <p:nvSpPr>
          <p:cNvPr id="4" name="CasellaDiTesto 3">
            <a:extLst>
              <a:ext uri="{FF2B5EF4-FFF2-40B4-BE49-F238E27FC236}">
                <a16:creationId xmlns:a16="http://schemas.microsoft.com/office/drawing/2014/main" id="{8C3027A3-2CA6-F2E6-587D-CE34B6A4D725}"/>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a:solidFill>
                  <a:schemeClr val="bg1"/>
                </a:solidFill>
                <a:latin typeface="+mn-lt"/>
              </a:rPr>
              <a:t>06 – </a:t>
            </a:r>
            <a:r>
              <a:rPr lang="it-IT" sz="2800" b="1" dirty="0">
                <a:solidFill>
                  <a:schemeClr val="bg1"/>
                </a:solidFill>
                <a:latin typeface="+mn-lt"/>
              </a:rPr>
              <a:t>Canale di Assistenza</a:t>
            </a:r>
          </a:p>
        </p:txBody>
      </p:sp>
      <p:sp>
        <p:nvSpPr>
          <p:cNvPr id="8" name="Rettangolo 7">
            <a:extLst>
              <a:ext uri="{FF2B5EF4-FFF2-40B4-BE49-F238E27FC236}">
                <a16:creationId xmlns:a16="http://schemas.microsoft.com/office/drawing/2014/main" id="{DA25F2D0-C07E-6558-68E9-8617650B3C7B}"/>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Supporto tecnico</a:t>
            </a:r>
            <a:endParaRPr lang="en-GB" sz="2400" b="1" dirty="0">
              <a:solidFill>
                <a:srgbClr val="003D6A"/>
              </a:solidFill>
            </a:endParaRPr>
          </a:p>
        </p:txBody>
      </p:sp>
      <p:pic>
        <p:nvPicPr>
          <p:cNvPr id="3" name="Immagine 2">
            <a:extLst>
              <a:ext uri="{FF2B5EF4-FFF2-40B4-BE49-F238E27FC236}">
                <a16:creationId xmlns:a16="http://schemas.microsoft.com/office/drawing/2014/main" id="{4EFDEC3F-4398-EB41-8333-FCAFE08FA751}"/>
              </a:ext>
            </a:extLst>
          </p:cNvPr>
          <p:cNvPicPr>
            <a:picLocks noChangeAspect="1"/>
          </p:cNvPicPr>
          <p:nvPr/>
        </p:nvPicPr>
        <p:blipFill>
          <a:blip r:embed="rId2"/>
          <a:stretch>
            <a:fillRect/>
          </a:stretch>
        </p:blipFill>
        <p:spPr>
          <a:xfrm>
            <a:off x="5476739" y="1357870"/>
            <a:ext cx="6639061" cy="3240000"/>
          </a:xfrm>
          <a:prstGeom prst="rect">
            <a:avLst/>
          </a:prstGeom>
        </p:spPr>
      </p:pic>
      <p:sp>
        <p:nvSpPr>
          <p:cNvPr id="6" name="Ovale 5">
            <a:extLst>
              <a:ext uri="{FF2B5EF4-FFF2-40B4-BE49-F238E27FC236}">
                <a16:creationId xmlns:a16="http://schemas.microsoft.com/office/drawing/2014/main" id="{418C6DF5-C1B6-68E4-BDED-E22E1A15685E}"/>
              </a:ext>
            </a:extLst>
          </p:cNvPr>
          <p:cNvSpPr/>
          <p:nvPr/>
        </p:nvSpPr>
        <p:spPr>
          <a:xfrm>
            <a:off x="11547934" y="4547540"/>
            <a:ext cx="295275" cy="291418"/>
          </a:xfrm>
          <a:prstGeom prst="ellipse">
            <a:avLst/>
          </a:prstGeom>
          <a:solidFill>
            <a:srgbClr val="FFC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spTree>
    <p:extLst>
      <p:ext uri="{BB962C8B-B14F-4D97-AF65-F5344CB8AC3E}">
        <p14:creationId xmlns:p14="http://schemas.microsoft.com/office/powerpoint/2010/main" val="40323147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851F12A8-1833-E463-7A2C-89E812F506D9}"/>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02 - Diagramma di Flusso e Profili Coinvolti 3/3 </a:t>
            </a:r>
          </a:p>
        </p:txBody>
      </p:sp>
      <p:sp>
        <p:nvSpPr>
          <p:cNvPr id="9" name="Rettangolo 8">
            <a:extLst>
              <a:ext uri="{FF2B5EF4-FFF2-40B4-BE49-F238E27FC236}">
                <a16:creationId xmlns:a16="http://schemas.microsoft.com/office/drawing/2014/main" id="{DA9D5EB9-E1AB-C565-C3B1-C13288FE70FF}"/>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Profili Coinvolti</a:t>
            </a:r>
            <a:endParaRPr lang="en-GB" sz="2400" b="1" dirty="0">
              <a:solidFill>
                <a:srgbClr val="003D6A"/>
              </a:solidFill>
            </a:endParaRPr>
          </a:p>
          <a:p>
            <a:endParaRPr lang="en-GB" sz="2000" b="1" dirty="0">
              <a:solidFill>
                <a:srgbClr val="003D6A"/>
              </a:solidFill>
            </a:endParaRPr>
          </a:p>
        </p:txBody>
      </p:sp>
      <p:cxnSp>
        <p:nvCxnSpPr>
          <p:cNvPr id="7" name="Connettore diritto 6">
            <a:extLst>
              <a:ext uri="{FF2B5EF4-FFF2-40B4-BE49-F238E27FC236}">
                <a16:creationId xmlns:a16="http://schemas.microsoft.com/office/drawing/2014/main" id="{6116A5BA-3295-2123-51C0-523DA3B15C79}"/>
              </a:ext>
            </a:extLst>
          </p:cNvPr>
          <p:cNvCxnSpPr>
            <a:cxnSpLocks/>
          </p:cNvCxnSpPr>
          <p:nvPr/>
        </p:nvCxnSpPr>
        <p:spPr>
          <a:xfrm>
            <a:off x="8213908" y="1476374"/>
            <a:ext cx="0" cy="3948113"/>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Rectangle 202">
            <a:extLst>
              <a:ext uri="{FF2B5EF4-FFF2-40B4-BE49-F238E27FC236}">
                <a16:creationId xmlns:a16="http://schemas.microsoft.com/office/drawing/2014/main" id="{79A85FAC-DE65-31EA-3829-D90760020575}"/>
              </a:ext>
            </a:extLst>
          </p:cNvPr>
          <p:cNvSpPr/>
          <p:nvPr/>
        </p:nvSpPr>
        <p:spPr bwMode="gray">
          <a:xfrm>
            <a:off x="4604470" y="1620142"/>
            <a:ext cx="3253673" cy="234260"/>
          </a:xfrm>
          <a:prstGeom prst="rect">
            <a:avLst/>
          </a:prstGeom>
          <a:solidFill>
            <a:srgbClr val="073B70"/>
          </a:solidFill>
          <a:ln w="19050" algn="ctr">
            <a:solidFill>
              <a:srgbClr val="08335F"/>
            </a:solidFill>
            <a:miter lim="800000"/>
            <a:headEnd/>
            <a:tailEnd/>
          </a:ln>
        </p:spPr>
        <p:txBody>
          <a:bodyPr wrap="square" lIns="287896" tIns="88867" rIns="88867" bIns="88867"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Emissione</a:t>
            </a:r>
            <a:endParaRPr lang="en-US" sz="1600" b="1" dirty="0">
              <a:solidFill>
                <a:schemeClr val="bg1"/>
              </a:solidFill>
              <a:latin typeface="Century Gothic" panose="020B0502020202020204" pitchFamily="34" charset="0"/>
              <a:cs typeface="Calibri" panose="020F0502020204030204" pitchFamily="34" charset="0"/>
            </a:endParaRPr>
          </a:p>
        </p:txBody>
      </p:sp>
      <p:sp>
        <p:nvSpPr>
          <p:cNvPr id="3" name="Rectangle 202">
            <a:extLst>
              <a:ext uri="{FF2B5EF4-FFF2-40B4-BE49-F238E27FC236}">
                <a16:creationId xmlns:a16="http://schemas.microsoft.com/office/drawing/2014/main" id="{078E902F-972E-244D-BC55-ACBBC01CF942}"/>
              </a:ext>
            </a:extLst>
          </p:cNvPr>
          <p:cNvSpPr/>
          <p:nvPr/>
        </p:nvSpPr>
        <p:spPr bwMode="gray">
          <a:xfrm>
            <a:off x="4604470" y="2031182"/>
            <a:ext cx="3253673" cy="213680"/>
          </a:xfrm>
          <a:prstGeom prst="rect">
            <a:avLst/>
          </a:prstGeom>
          <a:solidFill>
            <a:srgbClr val="073B70"/>
          </a:solidFill>
          <a:ln w="19050" algn="ctr">
            <a:solidFill>
              <a:srgbClr val="08335F"/>
            </a:solidFill>
            <a:miter lim="800000"/>
            <a:headEnd/>
            <a:tailEnd/>
          </a:ln>
        </p:spPr>
        <p:txBody>
          <a:bodyPr wrap="square" lIns="0" tIns="0" rIns="0" bIns="0" rtlCol="0" anchor="ctr"/>
          <a:lstStyle/>
          <a:p>
            <a:pPr algn="ctr">
              <a:lnSpc>
                <a:spcPct val="106000"/>
              </a:lnSpc>
            </a:pPr>
            <a:endParaRPr lang="it-IT" sz="1400" b="1" dirty="0">
              <a:solidFill>
                <a:schemeClr val="bg1"/>
              </a:solidFill>
              <a:latin typeface="Century Gothic" panose="020B0502020202020204" pitchFamily="34" charset="0"/>
              <a:cs typeface="Calibri" panose="020F0502020204030204" pitchFamily="34" charset="0"/>
            </a:endParaRPr>
          </a:p>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Processi di Gestione del Paziente </a:t>
            </a:r>
            <a:endParaRPr lang="en-US" sz="1400" b="1" dirty="0">
              <a:solidFill>
                <a:schemeClr val="bg1"/>
              </a:solidFill>
              <a:latin typeface="Century Gothic" panose="020B0502020202020204" pitchFamily="34" charset="0"/>
              <a:cs typeface="Calibri" panose="020F0502020204030204" pitchFamily="34" charset="0"/>
            </a:endParaRPr>
          </a:p>
          <a:p>
            <a:pPr algn="ctr">
              <a:lnSpc>
                <a:spcPct val="106000"/>
              </a:lnSpc>
            </a:pPr>
            <a:endParaRPr lang="en-US" sz="1400" b="1" dirty="0">
              <a:solidFill>
                <a:schemeClr val="bg1"/>
              </a:solidFill>
              <a:latin typeface="Century Gothic" panose="020B0502020202020204" pitchFamily="34" charset="0"/>
              <a:cs typeface="Calibri" panose="020F0502020204030204" pitchFamily="34" charset="0"/>
            </a:endParaRPr>
          </a:p>
        </p:txBody>
      </p:sp>
      <p:sp>
        <p:nvSpPr>
          <p:cNvPr id="8" name="CasellaDiTesto 7">
            <a:extLst>
              <a:ext uri="{FF2B5EF4-FFF2-40B4-BE49-F238E27FC236}">
                <a16:creationId xmlns:a16="http://schemas.microsoft.com/office/drawing/2014/main" id="{17555B35-2330-D020-D7B7-0B8D2C3952B2}"/>
              </a:ext>
            </a:extLst>
          </p:cNvPr>
          <p:cNvSpPr txBox="1"/>
          <p:nvPr/>
        </p:nvSpPr>
        <p:spPr>
          <a:xfrm>
            <a:off x="5463088" y="2661063"/>
            <a:ext cx="653290" cy="276942"/>
          </a:xfrm>
          <a:prstGeom prst="rect">
            <a:avLst/>
          </a:prstGeom>
          <a:noFill/>
        </p:spPr>
        <p:txBody>
          <a:bodyPr wrap="square" lIns="91419" tIns="45709" rIns="91419" bIns="45709" anchor="t">
            <a:spAutoFit/>
          </a:bodyPr>
          <a:lstStyle/>
          <a:p>
            <a:pPr algn="ctr">
              <a:lnSpc>
                <a:spcPct val="107000"/>
              </a:lnSpc>
            </a:pPr>
            <a:r>
              <a:rPr lang="it-IT" sz="1200" b="1" dirty="0">
                <a:latin typeface="Century Gothic" panose="020B0502020202020204" pitchFamily="34" charset="0"/>
                <a:ea typeface="Calibri" panose="020F0502020204030204" pitchFamily="34" charset="0"/>
                <a:cs typeface="Calibri" panose="020F0502020204030204" pitchFamily="34" charset="0"/>
              </a:rPr>
              <a:t>Clinici</a:t>
            </a:r>
          </a:p>
        </p:txBody>
      </p:sp>
      <p:sp>
        <p:nvSpPr>
          <p:cNvPr id="13" name="CasellaDiTesto 19">
            <a:extLst>
              <a:ext uri="{FF2B5EF4-FFF2-40B4-BE49-F238E27FC236}">
                <a16:creationId xmlns:a16="http://schemas.microsoft.com/office/drawing/2014/main" id="{EDAF70AE-92BC-15CC-8858-2F1BA8BFF3C9}"/>
              </a:ext>
            </a:extLst>
          </p:cNvPr>
          <p:cNvSpPr txBox="1"/>
          <p:nvPr/>
        </p:nvSpPr>
        <p:spPr>
          <a:xfrm>
            <a:off x="6428956" y="2688953"/>
            <a:ext cx="1662928" cy="961875"/>
          </a:xfrm>
          <a:prstGeom prst="rect">
            <a:avLst/>
          </a:prstGeom>
          <a:noFill/>
        </p:spPr>
        <p:txBody>
          <a:bodyPr wrap="square" lIns="0" tIns="0" rIns="0" bIns="0" anchor="t">
            <a:spAutoFit/>
          </a:bodyPr>
          <a:lstStyle>
            <a:defPPr>
              <a:defRPr lang="it-IT"/>
            </a:defPPr>
            <a:lvl1pPr>
              <a:lnSpc>
                <a:spcPct val="107000"/>
              </a:lnSpc>
              <a:defRPr sz="1200" b="1">
                <a:solidFill>
                  <a:schemeClr val="accent5">
                    <a:lumMod val="25000"/>
                  </a:schemeClr>
                </a:solidFill>
                <a:latin typeface="Calibri" panose="020F0502020204030204" pitchFamily="34" charset="0"/>
                <a:cs typeface="Calibri" panose="020F0502020204030204" pitchFamily="34" charset="0"/>
              </a:defRPr>
            </a:lvl1pPr>
          </a:lstStyle>
          <a:p>
            <a:pPr marL="171450" indent="-171450">
              <a:buFont typeface="Arial" panose="020B0604020202020204" pitchFamily="34" charset="0"/>
              <a:buChar char="•"/>
            </a:pPr>
            <a:r>
              <a:rPr lang="it-IT" dirty="0">
                <a:solidFill>
                  <a:srgbClr val="003D69"/>
                </a:solidFill>
                <a:latin typeface="Century Gothic" panose="020B0502020202020204" pitchFamily="34" charset="0"/>
              </a:rPr>
              <a:t>Medico Certificatore </a:t>
            </a:r>
          </a:p>
          <a:p>
            <a:pPr marL="171450" indent="-171450">
              <a:buFont typeface="Arial" panose="020B0604020202020204" pitchFamily="34" charset="0"/>
              <a:buChar char="•"/>
            </a:pPr>
            <a:r>
              <a:rPr lang="it-IT" dirty="0">
                <a:solidFill>
                  <a:srgbClr val="003D69"/>
                </a:solidFill>
                <a:latin typeface="Century Gothic" panose="020B0502020202020204" pitchFamily="34" charset="0"/>
              </a:rPr>
              <a:t>Responsabile UO</a:t>
            </a:r>
          </a:p>
          <a:p>
            <a:pPr marL="171450" indent="-171450">
              <a:buFont typeface="Arial" panose="020B0604020202020204" pitchFamily="34" charset="0"/>
              <a:buChar char="•"/>
            </a:pPr>
            <a:r>
              <a:rPr lang="it-IT" dirty="0">
                <a:solidFill>
                  <a:srgbClr val="003D69"/>
                </a:solidFill>
                <a:latin typeface="Century Gothic" panose="020B0502020202020204" pitchFamily="34" charset="0"/>
              </a:rPr>
              <a:t>Referente Aziendale</a:t>
            </a:r>
          </a:p>
          <a:p>
            <a:pPr marL="171450" indent="-171450">
              <a:buFont typeface="Arial" panose="020B0604020202020204" pitchFamily="34" charset="0"/>
              <a:buChar char="•"/>
            </a:pPr>
            <a:r>
              <a:rPr lang="it-IT" dirty="0">
                <a:solidFill>
                  <a:srgbClr val="003D69"/>
                </a:solidFill>
                <a:latin typeface="Century Gothic" panose="020B0502020202020204" pitchFamily="34" charset="0"/>
              </a:rPr>
              <a:t>Direttore Sanitario</a:t>
            </a:r>
          </a:p>
          <a:p>
            <a:pPr algn="ctr"/>
            <a:endParaRPr lang="it-IT" dirty="0">
              <a:solidFill>
                <a:srgbClr val="003D69"/>
              </a:solidFill>
              <a:latin typeface="Century Gothic" panose="020B0502020202020204" pitchFamily="34" charset="0"/>
            </a:endParaRPr>
          </a:p>
        </p:txBody>
      </p:sp>
      <p:grpSp>
        <p:nvGrpSpPr>
          <p:cNvPr id="14" name="Gruppo 13">
            <a:extLst>
              <a:ext uri="{FF2B5EF4-FFF2-40B4-BE49-F238E27FC236}">
                <a16:creationId xmlns:a16="http://schemas.microsoft.com/office/drawing/2014/main" id="{876DA210-BAC5-0D3A-E973-67553B1B3D65}"/>
              </a:ext>
            </a:extLst>
          </p:cNvPr>
          <p:cNvGrpSpPr/>
          <p:nvPr/>
        </p:nvGrpSpPr>
        <p:grpSpPr>
          <a:xfrm>
            <a:off x="4636954" y="2530174"/>
            <a:ext cx="608516" cy="678220"/>
            <a:chOff x="3068947" y="2599820"/>
            <a:chExt cx="573028" cy="536318"/>
          </a:xfrm>
        </p:grpSpPr>
        <p:sp>
          <p:nvSpPr>
            <p:cNvPr id="17" name="Rounded Rectangle 2">
              <a:extLst>
                <a:ext uri="{FF2B5EF4-FFF2-40B4-BE49-F238E27FC236}">
                  <a16:creationId xmlns:a16="http://schemas.microsoft.com/office/drawing/2014/main" id="{9915A177-54C4-DA2F-F771-72103290420E}"/>
                </a:ext>
              </a:extLst>
            </p:cNvPr>
            <p:cNvSpPr/>
            <p:nvPr/>
          </p:nvSpPr>
          <p:spPr>
            <a:xfrm>
              <a:off x="3068947" y="2599820"/>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latin typeface="Century Gothic" panose="020B0502020202020204" pitchFamily="34" charset="0"/>
              </a:endParaRPr>
            </a:p>
          </p:txBody>
        </p:sp>
        <p:pic>
          <p:nvPicPr>
            <p:cNvPr id="18" name="Picture 60">
              <a:extLst>
                <a:ext uri="{FF2B5EF4-FFF2-40B4-BE49-F238E27FC236}">
                  <a16:creationId xmlns:a16="http://schemas.microsoft.com/office/drawing/2014/main" id="{D03BE0B7-93C3-16F5-10CA-5AA72C843AD8}"/>
                </a:ext>
              </a:extLst>
            </p:cNvPr>
            <p:cNvPicPr>
              <a:picLocks noChangeAspect="1"/>
            </p:cNvPicPr>
            <p:nvPr/>
          </p:nvPicPr>
          <p:blipFill>
            <a:blip r:embed="rId2"/>
            <a:stretch>
              <a:fillRect/>
            </a:stretch>
          </p:blipFill>
          <p:spPr>
            <a:xfrm>
              <a:off x="3111114" y="2617112"/>
              <a:ext cx="529846" cy="507793"/>
            </a:xfrm>
            <a:prstGeom prst="rect">
              <a:avLst/>
            </a:prstGeom>
          </p:spPr>
        </p:pic>
      </p:grpSp>
      <p:sp>
        <p:nvSpPr>
          <p:cNvPr id="15" name="Rectangle 202">
            <a:extLst>
              <a:ext uri="{FF2B5EF4-FFF2-40B4-BE49-F238E27FC236}">
                <a16:creationId xmlns:a16="http://schemas.microsoft.com/office/drawing/2014/main" id="{5BC41A9A-3316-779C-51B1-9B124B2FBF7C}"/>
              </a:ext>
            </a:extLst>
          </p:cNvPr>
          <p:cNvSpPr/>
          <p:nvPr/>
        </p:nvSpPr>
        <p:spPr bwMode="gray">
          <a:xfrm>
            <a:off x="6510076" y="2430587"/>
            <a:ext cx="1306857" cy="184044"/>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Profili</a:t>
            </a:r>
          </a:p>
        </p:txBody>
      </p:sp>
      <p:sp>
        <p:nvSpPr>
          <p:cNvPr id="16" name="Rectangle 202">
            <a:extLst>
              <a:ext uri="{FF2B5EF4-FFF2-40B4-BE49-F238E27FC236}">
                <a16:creationId xmlns:a16="http://schemas.microsoft.com/office/drawing/2014/main" id="{03C0EFC1-6859-D8D6-8683-50F35549E1D9}"/>
              </a:ext>
            </a:extLst>
          </p:cNvPr>
          <p:cNvSpPr/>
          <p:nvPr/>
        </p:nvSpPr>
        <p:spPr bwMode="gray">
          <a:xfrm>
            <a:off x="5310546" y="2430174"/>
            <a:ext cx="1083732" cy="184870"/>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Organo/Ente</a:t>
            </a:r>
          </a:p>
        </p:txBody>
      </p:sp>
      <p:sp>
        <p:nvSpPr>
          <p:cNvPr id="19" name="Rectangle 202">
            <a:extLst>
              <a:ext uri="{FF2B5EF4-FFF2-40B4-BE49-F238E27FC236}">
                <a16:creationId xmlns:a16="http://schemas.microsoft.com/office/drawing/2014/main" id="{B05154B7-F450-112B-922C-AC207C733FBE}"/>
              </a:ext>
            </a:extLst>
          </p:cNvPr>
          <p:cNvSpPr/>
          <p:nvPr/>
        </p:nvSpPr>
        <p:spPr bwMode="gray">
          <a:xfrm>
            <a:off x="4600575" y="3853088"/>
            <a:ext cx="3253673" cy="213680"/>
          </a:xfrm>
          <a:prstGeom prst="rect">
            <a:avLst/>
          </a:prstGeom>
          <a:solidFill>
            <a:srgbClr val="073B70"/>
          </a:solidFill>
          <a:ln w="19050" algn="ctr">
            <a:solidFill>
              <a:srgbClr val="08335F"/>
            </a:solidFill>
            <a:miter lim="800000"/>
            <a:headEnd/>
            <a:tailEnd/>
          </a:ln>
        </p:spPr>
        <p:txBody>
          <a:bodyPr wrap="square" lIns="0" tIns="0" rIns="0" bIns="0"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Processi di Gestione e Configurazione</a:t>
            </a:r>
            <a:endParaRPr lang="en-US" sz="1400" b="1" dirty="0">
              <a:solidFill>
                <a:schemeClr val="bg1"/>
              </a:solidFill>
              <a:latin typeface="Century Gothic" panose="020B0502020202020204" pitchFamily="34" charset="0"/>
              <a:cs typeface="Calibri" panose="020F0502020204030204" pitchFamily="34" charset="0"/>
            </a:endParaRPr>
          </a:p>
        </p:txBody>
      </p:sp>
      <p:grpSp>
        <p:nvGrpSpPr>
          <p:cNvPr id="20" name="Gruppo 19">
            <a:extLst>
              <a:ext uri="{FF2B5EF4-FFF2-40B4-BE49-F238E27FC236}">
                <a16:creationId xmlns:a16="http://schemas.microsoft.com/office/drawing/2014/main" id="{0F88C935-77D7-BFBE-EB28-56185ACAF528}"/>
              </a:ext>
            </a:extLst>
          </p:cNvPr>
          <p:cNvGrpSpPr/>
          <p:nvPr/>
        </p:nvGrpSpPr>
        <p:grpSpPr>
          <a:xfrm>
            <a:off x="4600575" y="4419764"/>
            <a:ext cx="3357025" cy="690203"/>
            <a:chOff x="572122" y="2346716"/>
            <a:chExt cx="3528636" cy="697696"/>
          </a:xfrm>
        </p:grpSpPr>
        <p:grpSp>
          <p:nvGrpSpPr>
            <p:cNvPr id="21" name="Gruppo 20">
              <a:extLst>
                <a:ext uri="{FF2B5EF4-FFF2-40B4-BE49-F238E27FC236}">
                  <a16:creationId xmlns:a16="http://schemas.microsoft.com/office/drawing/2014/main" id="{8F3FFD7F-DE49-8CD3-CCD5-4A566881C0F6}"/>
                </a:ext>
              </a:extLst>
            </p:cNvPr>
            <p:cNvGrpSpPr/>
            <p:nvPr/>
          </p:nvGrpSpPr>
          <p:grpSpPr>
            <a:xfrm>
              <a:off x="572122" y="2346716"/>
              <a:ext cx="727387" cy="697696"/>
              <a:chOff x="3094022" y="5365595"/>
              <a:chExt cx="573028" cy="536318"/>
            </a:xfrm>
          </p:grpSpPr>
          <p:sp>
            <p:nvSpPr>
              <p:cNvPr id="24" name="Oval 61">
                <a:extLst>
                  <a:ext uri="{FF2B5EF4-FFF2-40B4-BE49-F238E27FC236}">
                    <a16:creationId xmlns:a16="http://schemas.microsoft.com/office/drawing/2014/main" id="{34D58048-1675-F72F-E339-BDD52781200F}"/>
                  </a:ext>
                </a:extLst>
              </p:cNvPr>
              <p:cNvSpPr/>
              <p:nvPr/>
            </p:nvSpPr>
            <p:spPr>
              <a:xfrm>
                <a:off x="3188787" y="5469006"/>
                <a:ext cx="383409" cy="383243"/>
              </a:xfrm>
              <a:prstGeom prst="ellipse">
                <a:avLst/>
              </a:prstGeom>
              <a:solidFill>
                <a:srgbClr val="00AAEA"/>
              </a:solidFill>
              <a:ln>
                <a:solidFill>
                  <a:srgbClr val="00AA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Century Gothic" panose="020B0502020202020204" pitchFamily="34" charset="0"/>
                </a:endParaRPr>
              </a:p>
            </p:txBody>
          </p:sp>
          <p:pic>
            <p:nvPicPr>
              <p:cNvPr id="25" name="Graphic 63" descr="Programmatrice con riempimento a tinta unita">
                <a:extLst>
                  <a:ext uri="{FF2B5EF4-FFF2-40B4-BE49-F238E27FC236}">
                    <a16:creationId xmlns:a16="http://schemas.microsoft.com/office/drawing/2014/main" id="{F4765666-26C8-DE88-A071-BBEB26AE9D5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19411" y="5464624"/>
                <a:ext cx="313635" cy="338259"/>
              </a:xfrm>
              <a:prstGeom prst="rect">
                <a:avLst/>
              </a:prstGeom>
            </p:spPr>
          </p:pic>
          <p:sp>
            <p:nvSpPr>
              <p:cNvPr id="26" name="Rounded Rectangle 2">
                <a:extLst>
                  <a:ext uri="{FF2B5EF4-FFF2-40B4-BE49-F238E27FC236}">
                    <a16:creationId xmlns:a16="http://schemas.microsoft.com/office/drawing/2014/main" id="{6006619E-FDCC-5BF8-2426-9BBDC558D8B6}"/>
                  </a:ext>
                </a:extLst>
              </p:cNvPr>
              <p:cNvSpPr/>
              <p:nvPr/>
            </p:nvSpPr>
            <p:spPr>
              <a:xfrm>
                <a:off x="3094022" y="5365595"/>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latin typeface="Century Gothic" panose="020B0502020202020204" pitchFamily="34" charset="0"/>
                </a:endParaRPr>
              </a:p>
            </p:txBody>
          </p:sp>
        </p:grpSp>
        <p:sp>
          <p:nvSpPr>
            <p:cNvPr id="22" name="CasellaDiTesto 19">
              <a:extLst>
                <a:ext uri="{FF2B5EF4-FFF2-40B4-BE49-F238E27FC236}">
                  <a16:creationId xmlns:a16="http://schemas.microsoft.com/office/drawing/2014/main" id="{BDF4900C-F7EF-3143-1522-46C18884D1CC}"/>
                </a:ext>
              </a:extLst>
            </p:cNvPr>
            <p:cNvSpPr txBox="1"/>
            <p:nvPr/>
          </p:nvSpPr>
          <p:spPr>
            <a:xfrm>
              <a:off x="2352822" y="2447745"/>
              <a:ext cx="1747936" cy="379463"/>
            </a:xfrm>
            <a:prstGeom prst="rect">
              <a:avLst/>
            </a:prstGeom>
            <a:noFill/>
          </p:spPr>
          <p:txBody>
            <a:bodyPr wrap="square" lIns="0" tIns="0" rIns="0" bIns="0" anchor="t">
              <a:spAutoFit/>
            </a:bodyPr>
            <a:lstStyle>
              <a:defPPr>
                <a:defRPr lang="en-US"/>
              </a:defPPr>
              <a:lvl1pPr marL="171450" indent="-171450">
                <a:lnSpc>
                  <a:spcPct val="107000"/>
                </a:lnSpc>
                <a:buFont typeface="Arial" panose="020B0604020202020204" pitchFamily="34" charset="0"/>
                <a:buChar char="•"/>
                <a:defRPr sz="1200" b="1">
                  <a:solidFill>
                    <a:srgbClr val="003D69"/>
                  </a:solidFill>
                  <a:latin typeface="Century Gothic" panose="020B0502020202020204" pitchFamily="34" charset="0"/>
                  <a:cs typeface="Calibri" panose="020F0502020204030204" pitchFamily="34" charset="0"/>
                </a:defRPr>
              </a:lvl1pPr>
            </a:lstStyle>
            <a:p>
              <a:r>
                <a:rPr lang="it-IT" dirty="0"/>
                <a:t>Amministratore</a:t>
              </a:r>
              <a:br>
                <a:rPr lang="it-IT" dirty="0"/>
              </a:br>
              <a:r>
                <a:rPr lang="it-IT" dirty="0"/>
                <a:t>di sistema</a:t>
              </a:r>
            </a:p>
          </p:txBody>
        </p:sp>
        <p:sp>
          <p:nvSpPr>
            <p:cNvPr id="23" name="CasellaDiTesto 22">
              <a:extLst>
                <a:ext uri="{FF2B5EF4-FFF2-40B4-BE49-F238E27FC236}">
                  <a16:creationId xmlns:a16="http://schemas.microsoft.com/office/drawing/2014/main" id="{6C2AA893-750E-14E4-1B41-EBD466B404AB}"/>
                </a:ext>
              </a:extLst>
            </p:cNvPr>
            <p:cNvSpPr txBox="1"/>
            <p:nvPr/>
          </p:nvSpPr>
          <p:spPr>
            <a:xfrm>
              <a:off x="1338382" y="2407052"/>
              <a:ext cx="865162" cy="275631"/>
            </a:xfrm>
            <a:prstGeom prst="rect">
              <a:avLst/>
            </a:prstGeom>
            <a:noFill/>
          </p:spPr>
          <p:txBody>
            <a:bodyPr wrap="square" lIns="91419" tIns="45709" rIns="91419" bIns="45709" anchor="t">
              <a:spAutoFit/>
            </a:bodyPr>
            <a:lstStyle/>
            <a:p>
              <a:pPr algn="ctr">
                <a:lnSpc>
                  <a:spcPct val="107000"/>
                </a:lnSpc>
              </a:pPr>
              <a:r>
                <a:rPr lang="it-IT" sz="1200" b="1" dirty="0">
                  <a:latin typeface="Century Gothic" panose="020B0502020202020204" pitchFamily="34" charset="0"/>
                  <a:ea typeface="Calibri" panose="020F0502020204030204" pitchFamily="34" charset="0"/>
                  <a:cs typeface="Calibri" panose="020F0502020204030204" pitchFamily="34" charset="0"/>
                </a:rPr>
                <a:t>Regione</a:t>
              </a:r>
            </a:p>
          </p:txBody>
        </p:sp>
      </p:grpSp>
      <p:sp>
        <p:nvSpPr>
          <p:cNvPr id="29" name="Rettangolo 28">
            <a:extLst>
              <a:ext uri="{FF2B5EF4-FFF2-40B4-BE49-F238E27FC236}">
                <a16:creationId xmlns:a16="http://schemas.microsoft.com/office/drawing/2014/main" id="{0A0D1C49-8D61-1915-8254-28475436298D}"/>
              </a:ext>
            </a:extLst>
          </p:cNvPr>
          <p:cNvSpPr/>
          <p:nvPr/>
        </p:nvSpPr>
        <p:spPr>
          <a:xfrm>
            <a:off x="9089594" y="4604529"/>
            <a:ext cx="466353" cy="2051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0" name="Rectangle 202">
            <a:extLst>
              <a:ext uri="{FF2B5EF4-FFF2-40B4-BE49-F238E27FC236}">
                <a16:creationId xmlns:a16="http://schemas.microsoft.com/office/drawing/2014/main" id="{69270D33-EDC2-3B46-8654-A0B22A42FCAA}"/>
              </a:ext>
            </a:extLst>
          </p:cNvPr>
          <p:cNvSpPr/>
          <p:nvPr/>
        </p:nvSpPr>
        <p:spPr bwMode="gray">
          <a:xfrm>
            <a:off x="8518938" y="1620142"/>
            <a:ext cx="3253673" cy="234260"/>
          </a:xfrm>
          <a:prstGeom prst="rect">
            <a:avLst/>
          </a:prstGeom>
          <a:solidFill>
            <a:srgbClr val="073B70"/>
          </a:solidFill>
          <a:ln w="19050" algn="ctr">
            <a:solidFill>
              <a:srgbClr val="08335F"/>
            </a:solidFill>
            <a:miter lim="800000"/>
            <a:headEnd/>
            <a:tailEnd/>
          </a:ln>
        </p:spPr>
        <p:txBody>
          <a:bodyPr wrap="square" lIns="287896" tIns="88867" rIns="88867" bIns="88867"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Caricamento</a:t>
            </a:r>
            <a:endParaRPr lang="en-US" sz="1600" b="1" dirty="0">
              <a:solidFill>
                <a:schemeClr val="bg1"/>
              </a:solidFill>
              <a:latin typeface="Century Gothic" panose="020B0502020202020204" pitchFamily="34" charset="0"/>
              <a:cs typeface="Calibri" panose="020F0502020204030204" pitchFamily="34" charset="0"/>
            </a:endParaRPr>
          </a:p>
        </p:txBody>
      </p:sp>
      <p:sp>
        <p:nvSpPr>
          <p:cNvPr id="31" name="Rectangle 202">
            <a:extLst>
              <a:ext uri="{FF2B5EF4-FFF2-40B4-BE49-F238E27FC236}">
                <a16:creationId xmlns:a16="http://schemas.microsoft.com/office/drawing/2014/main" id="{B2339B2C-0FD1-9556-9B53-E9AA8FF7F21A}"/>
              </a:ext>
            </a:extLst>
          </p:cNvPr>
          <p:cNvSpPr/>
          <p:nvPr/>
        </p:nvSpPr>
        <p:spPr bwMode="gray">
          <a:xfrm>
            <a:off x="8515043" y="3853088"/>
            <a:ext cx="3253673" cy="213680"/>
          </a:xfrm>
          <a:prstGeom prst="rect">
            <a:avLst/>
          </a:prstGeom>
          <a:solidFill>
            <a:srgbClr val="073B70"/>
          </a:solidFill>
          <a:ln w="19050" algn="ctr">
            <a:solidFill>
              <a:srgbClr val="08335F"/>
            </a:solidFill>
            <a:miter lim="800000"/>
            <a:headEnd/>
            <a:tailEnd/>
          </a:ln>
        </p:spPr>
        <p:txBody>
          <a:bodyPr wrap="square" lIns="0" tIns="0" rIns="0" bIns="0"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Processi di Gestione e Configurazione</a:t>
            </a:r>
            <a:endParaRPr lang="en-US" sz="1400" b="1" dirty="0">
              <a:solidFill>
                <a:schemeClr val="bg1"/>
              </a:solidFill>
              <a:latin typeface="Century Gothic" panose="020B0502020202020204" pitchFamily="34" charset="0"/>
              <a:cs typeface="Calibri" panose="020F0502020204030204" pitchFamily="34" charset="0"/>
            </a:endParaRPr>
          </a:p>
        </p:txBody>
      </p:sp>
      <p:grpSp>
        <p:nvGrpSpPr>
          <p:cNvPr id="32" name="Gruppo 31">
            <a:extLst>
              <a:ext uri="{FF2B5EF4-FFF2-40B4-BE49-F238E27FC236}">
                <a16:creationId xmlns:a16="http://schemas.microsoft.com/office/drawing/2014/main" id="{9A1B9771-7211-FEDF-B96C-0C34AC0A1B1D}"/>
              </a:ext>
            </a:extLst>
          </p:cNvPr>
          <p:cNvGrpSpPr/>
          <p:nvPr/>
        </p:nvGrpSpPr>
        <p:grpSpPr>
          <a:xfrm>
            <a:off x="8515043" y="4419762"/>
            <a:ext cx="3605879" cy="690203"/>
            <a:chOff x="572122" y="2346715"/>
            <a:chExt cx="3790211" cy="697696"/>
          </a:xfrm>
        </p:grpSpPr>
        <p:grpSp>
          <p:nvGrpSpPr>
            <p:cNvPr id="33" name="Gruppo 32">
              <a:extLst>
                <a:ext uri="{FF2B5EF4-FFF2-40B4-BE49-F238E27FC236}">
                  <a16:creationId xmlns:a16="http://schemas.microsoft.com/office/drawing/2014/main" id="{DE209C9C-997F-A371-5026-7AA9714B8781}"/>
                </a:ext>
              </a:extLst>
            </p:cNvPr>
            <p:cNvGrpSpPr/>
            <p:nvPr/>
          </p:nvGrpSpPr>
          <p:grpSpPr>
            <a:xfrm>
              <a:off x="572122" y="2346715"/>
              <a:ext cx="727387" cy="697696"/>
              <a:chOff x="3094022" y="5365595"/>
              <a:chExt cx="573028" cy="536318"/>
            </a:xfrm>
          </p:grpSpPr>
          <p:sp>
            <p:nvSpPr>
              <p:cNvPr id="36" name="Oval 61">
                <a:extLst>
                  <a:ext uri="{FF2B5EF4-FFF2-40B4-BE49-F238E27FC236}">
                    <a16:creationId xmlns:a16="http://schemas.microsoft.com/office/drawing/2014/main" id="{1BDC2360-F04E-F482-B0A7-E60F431BB197}"/>
                  </a:ext>
                </a:extLst>
              </p:cNvPr>
              <p:cNvSpPr/>
              <p:nvPr/>
            </p:nvSpPr>
            <p:spPr>
              <a:xfrm>
                <a:off x="3189281" y="5412028"/>
                <a:ext cx="383409" cy="383243"/>
              </a:xfrm>
              <a:prstGeom prst="ellipse">
                <a:avLst/>
              </a:prstGeom>
              <a:solidFill>
                <a:srgbClr val="00AAEA"/>
              </a:solidFill>
              <a:ln>
                <a:solidFill>
                  <a:srgbClr val="00AA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Century Gothic" panose="020B0502020202020204" pitchFamily="34" charset="0"/>
                </a:endParaRPr>
              </a:p>
            </p:txBody>
          </p:sp>
          <p:pic>
            <p:nvPicPr>
              <p:cNvPr id="37" name="Graphic 63" descr="Programmatrice con riempimento a tinta unita">
                <a:extLst>
                  <a:ext uri="{FF2B5EF4-FFF2-40B4-BE49-F238E27FC236}">
                    <a16:creationId xmlns:a16="http://schemas.microsoft.com/office/drawing/2014/main" id="{FF016788-306C-CDDC-84F4-2ED4847FDE8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19411" y="5396690"/>
                <a:ext cx="313635" cy="338259"/>
              </a:xfrm>
              <a:prstGeom prst="rect">
                <a:avLst/>
              </a:prstGeom>
            </p:spPr>
          </p:pic>
          <p:sp>
            <p:nvSpPr>
              <p:cNvPr id="38" name="Rounded Rectangle 2">
                <a:extLst>
                  <a:ext uri="{FF2B5EF4-FFF2-40B4-BE49-F238E27FC236}">
                    <a16:creationId xmlns:a16="http://schemas.microsoft.com/office/drawing/2014/main" id="{39597CCF-739B-A63D-115C-EB1AEED84784}"/>
                  </a:ext>
                </a:extLst>
              </p:cNvPr>
              <p:cNvSpPr/>
              <p:nvPr/>
            </p:nvSpPr>
            <p:spPr>
              <a:xfrm>
                <a:off x="3094022" y="5365595"/>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latin typeface="Century Gothic" panose="020B0502020202020204" pitchFamily="34" charset="0"/>
                </a:endParaRPr>
              </a:p>
            </p:txBody>
          </p:sp>
        </p:grpSp>
        <p:sp>
          <p:nvSpPr>
            <p:cNvPr id="34" name="CasellaDiTesto 19">
              <a:extLst>
                <a:ext uri="{FF2B5EF4-FFF2-40B4-BE49-F238E27FC236}">
                  <a16:creationId xmlns:a16="http://schemas.microsoft.com/office/drawing/2014/main" id="{84440F5C-5E3B-CCFF-A637-16AF925D46D5}"/>
                </a:ext>
              </a:extLst>
            </p:cNvPr>
            <p:cNvSpPr txBox="1"/>
            <p:nvPr/>
          </p:nvSpPr>
          <p:spPr>
            <a:xfrm>
              <a:off x="2614397" y="2423065"/>
              <a:ext cx="1747936" cy="379463"/>
            </a:xfrm>
            <a:prstGeom prst="rect">
              <a:avLst/>
            </a:prstGeom>
            <a:noFill/>
          </p:spPr>
          <p:txBody>
            <a:bodyPr wrap="square" lIns="0" tIns="0" rIns="0" bIns="0" anchor="t">
              <a:spAutoFit/>
            </a:bodyPr>
            <a:lstStyle>
              <a:defPPr>
                <a:defRPr lang="en-US"/>
              </a:defPPr>
              <a:lvl1pPr marL="171450" indent="-171450">
                <a:lnSpc>
                  <a:spcPct val="107000"/>
                </a:lnSpc>
                <a:buFont typeface="Arial" panose="020B0604020202020204" pitchFamily="34" charset="0"/>
                <a:buChar char="•"/>
                <a:defRPr sz="1200" b="1">
                  <a:solidFill>
                    <a:srgbClr val="003D69"/>
                  </a:solidFill>
                  <a:latin typeface="Century Gothic" panose="020B0502020202020204" pitchFamily="34" charset="0"/>
                  <a:cs typeface="Calibri" panose="020F0502020204030204" pitchFamily="34" charset="0"/>
                </a:defRPr>
              </a:lvl1pPr>
            </a:lstStyle>
            <a:p>
              <a:r>
                <a:rPr lang="it-IT" dirty="0"/>
                <a:t>Amministratore</a:t>
              </a:r>
              <a:br>
                <a:rPr lang="it-IT" dirty="0"/>
              </a:br>
              <a:r>
                <a:rPr lang="it-IT" dirty="0"/>
                <a:t>di sistema</a:t>
              </a:r>
            </a:p>
          </p:txBody>
        </p:sp>
        <p:sp>
          <p:nvSpPr>
            <p:cNvPr id="35" name="CasellaDiTesto 34">
              <a:extLst>
                <a:ext uri="{FF2B5EF4-FFF2-40B4-BE49-F238E27FC236}">
                  <a16:creationId xmlns:a16="http://schemas.microsoft.com/office/drawing/2014/main" id="{6401B493-1FA6-E5BE-F61D-F35E28EBBAC4}"/>
                </a:ext>
              </a:extLst>
            </p:cNvPr>
            <p:cNvSpPr txBox="1"/>
            <p:nvPr/>
          </p:nvSpPr>
          <p:spPr>
            <a:xfrm>
              <a:off x="1440104" y="2423065"/>
              <a:ext cx="865162" cy="275631"/>
            </a:xfrm>
            <a:prstGeom prst="rect">
              <a:avLst/>
            </a:prstGeom>
            <a:noFill/>
          </p:spPr>
          <p:txBody>
            <a:bodyPr wrap="square" lIns="91419" tIns="45709" rIns="91419" bIns="45709" anchor="t">
              <a:spAutoFit/>
            </a:bodyPr>
            <a:lstStyle/>
            <a:p>
              <a:pPr algn="ctr">
                <a:lnSpc>
                  <a:spcPct val="107000"/>
                </a:lnSpc>
              </a:pPr>
              <a:r>
                <a:rPr lang="it-IT" sz="1200" b="1" dirty="0">
                  <a:latin typeface="Century Gothic" panose="020B0502020202020204" pitchFamily="34" charset="0"/>
                  <a:ea typeface="Calibri" panose="020F0502020204030204" pitchFamily="34" charset="0"/>
                  <a:cs typeface="Calibri" panose="020F0502020204030204" pitchFamily="34" charset="0"/>
                </a:rPr>
                <a:t>Regione</a:t>
              </a:r>
            </a:p>
          </p:txBody>
        </p:sp>
      </p:grpSp>
      <p:grpSp>
        <p:nvGrpSpPr>
          <p:cNvPr id="41" name="Gruppo 40">
            <a:extLst>
              <a:ext uri="{FF2B5EF4-FFF2-40B4-BE49-F238E27FC236}">
                <a16:creationId xmlns:a16="http://schemas.microsoft.com/office/drawing/2014/main" id="{5CA39140-C7DF-4617-330B-56FFAE682D92}"/>
              </a:ext>
            </a:extLst>
          </p:cNvPr>
          <p:cNvGrpSpPr/>
          <p:nvPr/>
        </p:nvGrpSpPr>
        <p:grpSpPr>
          <a:xfrm>
            <a:off x="8529372" y="2020962"/>
            <a:ext cx="3385139" cy="1153928"/>
            <a:chOff x="4351512" y="1908428"/>
            <a:chExt cx="3558187" cy="1166453"/>
          </a:xfrm>
        </p:grpSpPr>
        <p:grpSp>
          <p:nvGrpSpPr>
            <p:cNvPr id="42" name="Gruppo 41">
              <a:extLst>
                <a:ext uri="{FF2B5EF4-FFF2-40B4-BE49-F238E27FC236}">
                  <a16:creationId xmlns:a16="http://schemas.microsoft.com/office/drawing/2014/main" id="{6FBCA6DB-6676-E8BE-A4CF-9A68BD7AF0B9}"/>
                </a:ext>
              </a:extLst>
            </p:cNvPr>
            <p:cNvGrpSpPr/>
            <p:nvPr/>
          </p:nvGrpSpPr>
          <p:grpSpPr>
            <a:xfrm>
              <a:off x="4449971" y="2611087"/>
              <a:ext cx="488617" cy="463794"/>
              <a:chOff x="3143467" y="4872058"/>
              <a:chExt cx="350874" cy="350876"/>
            </a:xfrm>
          </p:grpSpPr>
          <p:sp>
            <p:nvSpPr>
              <p:cNvPr id="46" name="Oval 61">
                <a:extLst>
                  <a:ext uri="{FF2B5EF4-FFF2-40B4-BE49-F238E27FC236}">
                    <a16:creationId xmlns:a16="http://schemas.microsoft.com/office/drawing/2014/main" id="{1F27B6C1-63B9-7C52-B5E5-169E9051FB39}"/>
                  </a:ext>
                </a:extLst>
              </p:cNvPr>
              <p:cNvSpPr/>
              <p:nvPr/>
            </p:nvSpPr>
            <p:spPr>
              <a:xfrm>
                <a:off x="3148779" y="4872058"/>
                <a:ext cx="336044" cy="335898"/>
              </a:xfrm>
              <a:prstGeom prst="ellipse">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atin typeface="Century Gothic" panose="020B0502020202020204" pitchFamily="34" charset="0"/>
                </a:endParaRPr>
              </a:p>
            </p:txBody>
          </p:sp>
          <p:pic>
            <p:nvPicPr>
              <p:cNvPr id="47" name="Picture 2">
                <a:extLst>
                  <a:ext uri="{FF2B5EF4-FFF2-40B4-BE49-F238E27FC236}">
                    <a16:creationId xmlns:a16="http://schemas.microsoft.com/office/drawing/2014/main" id="{38EEFF2C-F560-3361-A747-E7EE977367B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43467" y="4872060"/>
                <a:ext cx="350874" cy="350874"/>
              </a:xfrm>
              <a:prstGeom prst="rect">
                <a:avLst/>
              </a:prstGeom>
              <a:noFill/>
              <a:extLst>
                <a:ext uri="{909E8E84-426E-40DD-AFC4-6F175D3DCCD1}">
                  <a14:hiddenFill xmlns:a14="http://schemas.microsoft.com/office/drawing/2010/main">
                    <a:solidFill>
                      <a:srgbClr val="FFFFFF"/>
                    </a:solidFill>
                  </a14:hiddenFill>
                </a:ext>
              </a:extLst>
            </p:spPr>
          </p:pic>
        </p:grpSp>
        <p:sp>
          <p:nvSpPr>
            <p:cNvPr id="43" name="Rectangle 202">
              <a:extLst>
                <a:ext uri="{FF2B5EF4-FFF2-40B4-BE49-F238E27FC236}">
                  <a16:creationId xmlns:a16="http://schemas.microsoft.com/office/drawing/2014/main" id="{B4C9DF1F-A05D-FF6E-EB96-E9E1FD99F84F}"/>
                </a:ext>
              </a:extLst>
            </p:cNvPr>
            <p:cNvSpPr/>
            <p:nvPr/>
          </p:nvSpPr>
          <p:spPr bwMode="gray">
            <a:xfrm>
              <a:off x="4351512" y="1908428"/>
              <a:ext cx="3420000" cy="216000"/>
            </a:xfrm>
            <a:prstGeom prst="rect">
              <a:avLst/>
            </a:prstGeom>
            <a:solidFill>
              <a:srgbClr val="073B70"/>
            </a:solidFill>
            <a:ln w="19050" algn="ctr">
              <a:solidFill>
                <a:srgbClr val="08335F"/>
              </a:solidFill>
              <a:miter lim="800000"/>
              <a:headEnd/>
              <a:tailEnd/>
            </a:ln>
          </p:spPr>
          <p:txBody>
            <a:bodyPr wrap="square" lIns="0" tIns="0" rIns="0" bIns="0"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Processi di Monitoraggio e Controllo</a:t>
              </a:r>
              <a:endParaRPr lang="en-US" sz="1400" b="1" dirty="0">
                <a:solidFill>
                  <a:schemeClr val="bg1"/>
                </a:solidFill>
                <a:latin typeface="Century Gothic" panose="020B0502020202020204" pitchFamily="34" charset="0"/>
                <a:cs typeface="Calibri" panose="020F0502020204030204" pitchFamily="34" charset="0"/>
              </a:endParaRPr>
            </a:p>
          </p:txBody>
        </p:sp>
        <p:sp>
          <p:nvSpPr>
            <p:cNvPr id="44" name="CasellaDiTesto 19">
              <a:extLst>
                <a:ext uri="{FF2B5EF4-FFF2-40B4-BE49-F238E27FC236}">
                  <a16:creationId xmlns:a16="http://schemas.microsoft.com/office/drawing/2014/main" id="{4B0E221A-E539-7FC2-8993-888F3B5910A3}"/>
                </a:ext>
              </a:extLst>
            </p:cNvPr>
            <p:cNvSpPr txBox="1"/>
            <p:nvPr/>
          </p:nvSpPr>
          <p:spPr>
            <a:xfrm>
              <a:off x="6078276" y="2467620"/>
              <a:ext cx="1831423" cy="181845"/>
            </a:xfrm>
            <a:prstGeom prst="rect">
              <a:avLst/>
            </a:prstGeom>
            <a:noFill/>
          </p:spPr>
          <p:txBody>
            <a:bodyPr wrap="square" lIns="0" tIns="0" rIns="0" bIns="0" anchor="t">
              <a:spAutoFit/>
            </a:bodyPr>
            <a:lstStyle/>
            <a:p>
              <a:pPr marL="171450" indent="-171450" algn="ctr">
                <a:lnSpc>
                  <a:spcPct val="107000"/>
                </a:lnSpc>
                <a:buFont typeface="Arial" panose="020B0604020202020204" pitchFamily="34" charset="0"/>
                <a:buChar char="•"/>
              </a:pPr>
              <a:endParaRPr lang="it-IT" sz="1200" b="1" dirty="0">
                <a:solidFill>
                  <a:srgbClr val="003D69"/>
                </a:solidFill>
                <a:latin typeface="Century Gothic" panose="020B0502020202020204" pitchFamily="34" charset="0"/>
                <a:cs typeface="Calibri" panose="020F0502020204030204" pitchFamily="34" charset="0"/>
              </a:endParaRPr>
            </a:p>
          </p:txBody>
        </p:sp>
        <p:sp>
          <p:nvSpPr>
            <p:cNvPr id="45" name="CasellaDiTesto 44">
              <a:extLst>
                <a:ext uri="{FF2B5EF4-FFF2-40B4-BE49-F238E27FC236}">
                  <a16:creationId xmlns:a16="http://schemas.microsoft.com/office/drawing/2014/main" id="{CE6CE670-2A47-EC7F-0A79-E3987577198F}"/>
                </a:ext>
              </a:extLst>
            </p:cNvPr>
            <p:cNvSpPr txBox="1"/>
            <p:nvPr/>
          </p:nvSpPr>
          <p:spPr>
            <a:xfrm>
              <a:off x="5204433" y="2458445"/>
              <a:ext cx="490015" cy="275631"/>
            </a:xfrm>
            <a:prstGeom prst="rect">
              <a:avLst/>
            </a:prstGeom>
            <a:noFill/>
          </p:spPr>
          <p:txBody>
            <a:bodyPr wrap="square" lIns="91419" tIns="45709" rIns="91419" bIns="45709" anchor="t">
              <a:spAutoFit/>
            </a:bodyPr>
            <a:lstStyle/>
            <a:p>
              <a:pPr algn="ctr">
                <a:lnSpc>
                  <a:spcPct val="107000"/>
                </a:lnSpc>
              </a:pPr>
              <a:endParaRPr lang="it-IT" sz="1200" b="1" dirty="0">
                <a:latin typeface="Century Gothic" panose="020B0502020202020204" pitchFamily="34" charset="0"/>
                <a:ea typeface="Calibri" panose="020F0502020204030204" pitchFamily="34" charset="0"/>
                <a:cs typeface="Calibri" panose="020F0502020204030204" pitchFamily="34" charset="0"/>
              </a:endParaRPr>
            </a:p>
          </p:txBody>
        </p:sp>
      </p:grpSp>
      <p:grpSp>
        <p:nvGrpSpPr>
          <p:cNvPr id="48" name="Gruppo 47">
            <a:extLst>
              <a:ext uri="{FF2B5EF4-FFF2-40B4-BE49-F238E27FC236}">
                <a16:creationId xmlns:a16="http://schemas.microsoft.com/office/drawing/2014/main" id="{A20F4373-AEE7-1662-AEA1-4795B74AFD6C}"/>
              </a:ext>
            </a:extLst>
          </p:cNvPr>
          <p:cNvGrpSpPr/>
          <p:nvPr/>
        </p:nvGrpSpPr>
        <p:grpSpPr>
          <a:xfrm>
            <a:off x="8541896" y="2587322"/>
            <a:ext cx="3517038" cy="1203437"/>
            <a:chOff x="8066079" y="2378345"/>
            <a:chExt cx="4307547" cy="1197737"/>
          </a:xfrm>
        </p:grpSpPr>
        <p:sp>
          <p:nvSpPr>
            <p:cNvPr id="49" name="CasellaDiTesto 48">
              <a:extLst>
                <a:ext uri="{FF2B5EF4-FFF2-40B4-BE49-F238E27FC236}">
                  <a16:creationId xmlns:a16="http://schemas.microsoft.com/office/drawing/2014/main" id="{455F5609-A08A-95C0-F2CF-D85FE57361B6}"/>
                </a:ext>
              </a:extLst>
            </p:cNvPr>
            <p:cNvSpPr txBox="1"/>
            <p:nvPr/>
          </p:nvSpPr>
          <p:spPr>
            <a:xfrm>
              <a:off x="9089566" y="2451738"/>
              <a:ext cx="800127" cy="275631"/>
            </a:xfrm>
            <a:prstGeom prst="rect">
              <a:avLst/>
            </a:prstGeom>
            <a:noFill/>
          </p:spPr>
          <p:txBody>
            <a:bodyPr wrap="square" lIns="91419" tIns="45709" rIns="91419" bIns="45709" anchor="t">
              <a:spAutoFit/>
            </a:bodyPr>
            <a:lstStyle/>
            <a:p>
              <a:pPr algn="ctr">
                <a:lnSpc>
                  <a:spcPct val="107000"/>
                </a:lnSpc>
              </a:pPr>
              <a:r>
                <a:rPr lang="it-IT" sz="1200" b="1" dirty="0">
                  <a:latin typeface="Century Gothic" panose="020B0502020202020204" pitchFamily="34" charset="0"/>
                  <a:ea typeface="Calibri" panose="020F0502020204030204" pitchFamily="34" charset="0"/>
                  <a:cs typeface="Calibri" panose="020F0502020204030204" pitchFamily="34" charset="0"/>
                </a:rPr>
                <a:t>ASL</a:t>
              </a:r>
            </a:p>
          </p:txBody>
        </p:sp>
        <p:sp>
          <p:nvSpPr>
            <p:cNvPr id="50" name="CasellaDiTesto 19">
              <a:extLst>
                <a:ext uri="{FF2B5EF4-FFF2-40B4-BE49-F238E27FC236}">
                  <a16:creationId xmlns:a16="http://schemas.microsoft.com/office/drawing/2014/main" id="{B0F1BBA3-4B38-20E2-868D-C451F35C39D3}"/>
                </a:ext>
              </a:extLst>
            </p:cNvPr>
            <p:cNvSpPr txBox="1"/>
            <p:nvPr/>
          </p:nvSpPr>
          <p:spPr>
            <a:xfrm>
              <a:off x="10336930" y="2411687"/>
              <a:ext cx="2036696" cy="1164395"/>
            </a:xfrm>
            <a:prstGeom prst="rect">
              <a:avLst/>
            </a:prstGeom>
            <a:noFill/>
          </p:spPr>
          <p:txBody>
            <a:bodyPr wrap="square" lIns="0" tIns="0" rIns="0" bIns="0" anchor="t">
              <a:spAutoFit/>
            </a:bodyPr>
            <a:lstStyle>
              <a:defPPr>
                <a:defRPr lang="en-US"/>
              </a:defPPr>
              <a:lvl1pPr marL="171450" indent="-171450">
                <a:lnSpc>
                  <a:spcPct val="107000"/>
                </a:lnSpc>
                <a:buFont typeface="Arial" panose="020B0604020202020204" pitchFamily="34" charset="0"/>
                <a:buChar char="•"/>
                <a:defRPr sz="1200" b="1">
                  <a:solidFill>
                    <a:srgbClr val="003D69"/>
                  </a:solidFill>
                  <a:latin typeface="Century Gothic" panose="020B0502020202020204" pitchFamily="34" charset="0"/>
                  <a:cs typeface="Calibri" panose="020F0502020204030204" pitchFamily="34" charset="0"/>
                </a:defRPr>
              </a:lvl1pPr>
            </a:lstStyle>
            <a:p>
              <a:r>
                <a:rPr lang="it-IT" dirty="0"/>
                <a:t>Referente </a:t>
              </a:r>
              <a:br>
                <a:rPr lang="it-IT" dirty="0"/>
              </a:br>
              <a:r>
                <a:rPr lang="it-IT" dirty="0"/>
                <a:t>DISTRETTO</a:t>
              </a:r>
            </a:p>
            <a:p>
              <a:r>
                <a:rPr lang="it-IT" dirty="0"/>
                <a:t>Amministrativo</a:t>
              </a:r>
              <a:br>
                <a:rPr lang="it-IT" dirty="0"/>
              </a:br>
              <a:r>
                <a:rPr lang="it-IT" dirty="0"/>
                <a:t>DISTRETTO</a:t>
              </a:r>
            </a:p>
            <a:p>
              <a:r>
                <a:rPr lang="it-IT" dirty="0"/>
                <a:t>Referente ASL</a:t>
              </a:r>
            </a:p>
            <a:p>
              <a:r>
                <a:rPr lang="it-IT" dirty="0"/>
                <a:t>Direttore Sanitario</a:t>
              </a:r>
            </a:p>
          </p:txBody>
        </p:sp>
        <p:sp>
          <p:nvSpPr>
            <p:cNvPr id="51" name="Rounded Rectangle 2">
              <a:extLst>
                <a:ext uri="{FF2B5EF4-FFF2-40B4-BE49-F238E27FC236}">
                  <a16:creationId xmlns:a16="http://schemas.microsoft.com/office/drawing/2014/main" id="{2888DFF2-3B81-8B98-B57A-97630FF7C474}"/>
                </a:ext>
              </a:extLst>
            </p:cNvPr>
            <p:cNvSpPr/>
            <p:nvPr/>
          </p:nvSpPr>
          <p:spPr>
            <a:xfrm>
              <a:off x="8066079" y="2378345"/>
              <a:ext cx="745289" cy="675009"/>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latin typeface="Century Gothic" panose="020B0502020202020204" pitchFamily="34" charset="0"/>
              </a:endParaRPr>
            </a:p>
          </p:txBody>
        </p:sp>
      </p:grpSp>
      <p:sp>
        <p:nvSpPr>
          <p:cNvPr id="60" name="Rectangle 202">
            <a:extLst>
              <a:ext uri="{FF2B5EF4-FFF2-40B4-BE49-F238E27FC236}">
                <a16:creationId xmlns:a16="http://schemas.microsoft.com/office/drawing/2014/main" id="{737A898E-292B-A12B-4884-ADCAEB069316}"/>
              </a:ext>
            </a:extLst>
          </p:cNvPr>
          <p:cNvSpPr/>
          <p:nvPr/>
        </p:nvSpPr>
        <p:spPr bwMode="gray">
          <a:xfrm>
            <a:off x="6586080" y="4189540"/>
            <a:ext cx="1268168" cy="196766"/>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Profili</a:t>
            </a:r>
          </a:p>
        </p:txBody>
      </p:sp>
      <p:sp>
        <p:nvSpPr>
          <p:cNvPr id="61" name="Rectangle 202">
            <a:extLst>
              <a:ext uri="{FF2B5EF4-FFF2-40B4-BE49-F238E27FC236}">
                <a16:creationId xmlns:a16="http://schemas.microsoft.com/office/drawing/2014/main" id="{804C9989-BADF-F6F4-0C9E-7B5674BF5586}"/>
              </a:ext>
            </a:extLst>
          </p:cNvPr>
          <p:cNvSpPr/>
          <p:nvPr/>
        </p:nvSpPr>
        <p:spPr bwMode="gray">
          <a:xfrm>
            <a:off x="5325229" y="4189123"/>
            <a:ext cx="1139132" cy="186877"/>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Organo/Ente</a:t>
            </a:r>
          </a:p>
        </p:txBody>
      </p:sp>
      <p:sp>
        <p:nvSpPr>
          <p:cNvPr id="62" name="Rectangle 202">
            <a:extLst>
              <a:ext uri="{FF2B5EF4-FFF2-40B4-BE49-F238E27FC236}">
                <a16:creationId xmlns:a16="http://schemas.microsoft.com/office/drawing/2014/main" id="{6975C5EC-8DD1-009D-2096-CC61DEB647B7}"/>
              </a:ext>
            </a:extLst>
          </p:cNvPr>
          <p:cNvSpPr/>
          <p:nvPr/>
        </p:nvSpPr>
        <p:spPr bwMode="gray">
          <a:xfrm>
            <a:off x="10401314" y="2368610"/>
            <a:ext cx="1373663" cy="186043"/>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Profili</a:t>
            </a:r>
          </a:p>
        </p:txBody>
      </p:sp>
      <p:sp>
        <p:nvSpPr>
          <p:cNvPr id="63" name="Rectangle 202">
            <a:extLst>
              <a:ext uri="{FF2B5EF4-FFF2-40B4-BE49-F238E27FC236}">
                <a16:creationId xmlns:a16="http://schemas.microsoft.com/office/drawing/2014/main" id="{78A08181-6F4D-BC5F-4443-8BF265F05424}"/>
              </a:ext>
            </a:extLst>
          </p:cNvPr>
          <p:cNvSpPr/>
          <p:nvPr/>
        </p:nvSpPr>
        <p:spPr bwMode="gray">
          <a:xfrm>
            <a:off x="9140464" y="2368193"/>
            <a:ext cx="1139132" cy="186877"/>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Organo/Ente</a:t>
            </a:r>
          </a:p>
        </p:txBody>
      </p:sp>
      <p:sp>
        <p:nvSpPr>
          <p:cNvPr id="64" name="Rectangle 202">
            <a:extLst>
              <a:ext uri="{FF2B5EF4-FFF2-40B4-BE49-F238E27FC236}">
                <a16:creationId xmlns:a16="http://schemas.microsoft.com/office/drawing/2014/main" id="{A8F0EC1A-860C-6E50-7CD0-042882A94B7D}"/>
              </a:ext>
            </a:extLst>
          </p:cNvPr>
          <p:cNvSpPr/>
          <p:nvPr/>
        </p:nvSpPr>
        <p:spPr bwMode="gray">
          <a:xfrm>
            <a:off x="10457994" y="4200263"/>
            <a:ext cx="1373663" cy="186043"/>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Profili</a:t>
            </a:r>
          </a:p>
        </p:txBody>
      </p:sp>
      <p:sp>
        <p:nvSpPr>
          <p:cNvPr id="65" name="Rectangle 202">
            <a:extLst>
              <a:ext uri="{FF2B5EF4-FFF2-40B4-BE49-F238E27FC236}">
                <a16:creationId xmlns:a16="http://schemas.microsoft.com/office/drawing/2014/main" id="{C8C14D5C-ECA2-B3A7-A770-A07721A44876}"/>
              </a:ext>
            </a:extLst>
          </p:cNvPr>
          <p:cNvSpPr/>
          <p:nvPr/>
        </p:nvSpPr>
        <p:spPr bwMode="gray">
          <a:xfrm>
            <a:off x="9197144" y="4199846"/>
            <a:ext cx="1139132" cy="186877"/>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Organo/Ente</a:t>
            </a:r>
          </a:p>
        </p:txBody>
      </p:sp>
      <p:sp>
        <p:nvSpPr>
          <p:cNvPr id="10" name="Rettangolo 9">
            <a:extLst>
              <a:ext uri="{FF2B5EF4-FFF2-40B4-BE49-F238E27FC236}">
                <a16:creationId xmlns:a16="http://schemas.microsoft.com/office/drawing/2014/main" id="{34206D01-D483-B23F-8954-639616C9932B}"/>
              </a:ext>
            </a:extLst>
          </p:cNvPr>
          <p:cNvSpPr/>
          <p:nvPr/>
        </p:nvSpPr>
        <p:spPr>
          <a:xfrm>
            <a:off x="351819" y="1419224"/>
            <a:ext cx="4105881" cy="458324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cs typeface="Calibri" panose="020F0502020204030204" pitchFamily="34" charset="0"/>
              </a:rPr>
              <a:t>In Figura i ruoli presenti nel Sistema di Gestione delle Malattie Rare, suddivisi in base all’Organo/Ente di appartenenza e per processo; in elenco il singoli ruoli:</a:t>
            </a:r>
          </a:p>
          <a:p>
            <a:pPr indent="-285750">
              <a:lnSpc>
                <a:spcPct val="150000"/>
              </a:lnSpc>
              <a:buFont typeface="Arial" panose="020B0604020202020204" pitchFamily="34" charset="0"/>
              <a:buChar char="•"/>
            </a:pPr>
            <a:r>
              <a:rPr lang="it-IT" sz="1400" dirty="0">
                <a:cs typeface="Calibri" panose="020F0502020204030204" pitchFamily="34" charset="0"/>
              </a:rPr>
              <a:t>Medico Certificatore Unità Operativa - HUB</a:t>
            </a:r>
          </a:p>
          <a:p>
            <a:pPr indent="-285750">
              <a:lnSpc>
                <a:spcPct val="150000"/>
              </a:lnSpc>
              <a:buFont typeface="Arial" panose="020B0604020202020204" pitchFamily="34" charset="0"/>
              <a:buChar char="•"/>
            </a:pPr>
            <a:r>
              <a:rPr lang="it-IT" sz="1400" dirty="0">
                <a:cs typeface="Calibri" panose="020F0502020204030204" pitchFamily="34" charset="0"/>
              </a:rPr>
              <a:t>Responsabile Unità Operativa - HUB</a:t>
            </a:r>
          </a:p>
          <a:p>
            <a:pPr indent="-285750">
              <a:lnSpc>
                <a:spcPct val="150000"/>
              </a:lnSpc>
              <a:buFont typeface="Arial" panose="020B0604020202020204" pitchFamily="34" charset="0"/>
              <a:buChar char="•"/>
            </a:pPr>
            <a:r>
              <a:rPr lang="it-IT" sz="1400" dirty="0">
                <a:cs typeface="Calibri" panose="020F0502020204030204" pitchFamily="34" charset="0"/>
              </a:rPr>
              <a:t>Medico Certificatore Unità Operativa - SPOKE</a:t>
            </a:r>
          </a:p>
          <a:p>
            <a:pPr indent="-285750">
              <a:lnSpc>
                <a:spcPct val="150000"/>
              </a:lnSpc>
              <a:buFont typeface="Arial" panose="020B0604020202020204" pitchFamily="34" charset="0"/>
              <a:buChar char="•"/>
            </a:pPr>
            <a:r>
              <a:rPr lang="it-IT" sz="1400" dirty="0">
                <a:cs typeface="Calibri" panose="020F0502020204030204" pitchFamily="34" charset="0"/>
              </a:rPr>
              <a:t>Responsabile Unità Operativa - SPOKE</a:t>
            </a:r>
          </a:p>
          <a:p>
            <a:pPr indent="-285750">
              <a:lnSpc>
                <a:spcPct val="150000"/>
              </a:lnSpc>
              <a:buFont typeface="Arial" panose="020B0604020202020204" pitchFamily="34" charset="0"/>
              <a:buChar char="•"/>
            </a:pPr>
            <a:r>
              <a:rPr lang="it-IT" sz="1400" dirty="0">
                <a:cs typeface="Calibri" panose="020F0502020204030204" pitchFamily="34" charset="0"/>
              </a:rPr>
              <a:t>Direttore Sanitario</a:t>
            </a:r>
          </a:p>
          <a:p>
            <a:pPr indent="-285750">
              <a:lnSpc>
                <a:spcPct val="150000"/>
              </a:lnSpc>
              <a:buFont typeface="Arial" panose="020B0604020202020204" pitchFamily="34" charset="0"/>
              <a:buChar char="•"/>
            </a:pPr>
            <a:r>
              <a:rPr lang="it-IT" sz="1400" dirty="0">
                <a:cs typeface="Calibri" panose="020F0502020204030204" pitchFamily="34" charset="0"/>
              </a:rPr>
              <a:t>Referente Aziendale Ospedaliero</a:t>
            </a:r>
          </a:p>
          <a:p>
            <a:pPr indent="-285750">
              <a:lnSpc>
                <a:spcPct val="150000"/>
              </a:lnSpc>
              <a:buFont typeface="Arial" panose="020B0604020202020204" pitchFamily="34" charset="0"/>
              <a:buChar char="•"/>
            </a:pPr>
            <a:r>
              <a:rPr lang="it-IT" sz="1400" dirty="0">
                <a:cs typeface="Calibri" panose="020F0502020204030204" pitchFamily="34" charset="0"/>
              </a:rPr>
              <a:t>Referente Regionale</a:t>
            </a:r>
          </a:p>
          <a:p>
            <a:pPr indent="-285750">
              <a:lnSpc>
                <a:spcPct val="150000"/>
              </a:lnSpc>
              <a:buFont typeface="Arial" panose="020B0604020202020204" pitchFamily="34" charset="0"/>
              <a:buChar char="•"/>
            </a:pPr>
            <a:r>
              <a:rPr lang="it-IT" sz="1400" dirty="0">
                <a:cs typeface="Calibri" panose="020F0502020204030204" pitchFamily="34" charset="0"/>
              </a:rPr>
              <a:t>Referente Aziendale Distretto - ASL</a:t>
            </a:r>
          </a:p>
          <a:p>
            <a:pPr indent="-285750">
              <a:lnSpc>
                <a:spcPct val="150000"/>
              </a:lnSpc>
              <a:buFont typeface="Arial" panose="020B0604020202020204" pitchFamily="34" charset="0"/>
              <a:buChar char="•"/>
            </a:pPr>
            <a:r>
              <a:rPr lang="it-IT" sz="1400" dirty="0"/>
              <a:t>Amministrativo Distretto - </a:t>
            </a:r>
            <a:r>
              <a:rPr lang="it-IT" sz="1400" dirty="0">
                <a:cs typeface="Calibri" panose="020F0502020204030204" pitchFamily="34" charset="0"/>
              </a:rPr>
              <a:t>ASL</a:t>
            </a:r>
          </a:p>
          <a:p>
            <a:pPr indent="-285750">
              <a:lnSpc>
                <a:spcPct val="150000"/>
              </a:lnSpc>
              <a:buFont typeface="Arial" panose="020B0604020202020204" pitchFamily="34" charset="0"/>
              <a:buChar char="•"/>
            </a:pPr>
            <a:r>
              <a:rPr lang="it-IT" sz="1400" dirty="0">
                <a:cs typeface="Calibri" panose="020F0502020204030204" pitchFamily="34" charset="0"/>
              </a:rPr>
              <a:t>Referente Aziendale - ASL</a:t>
            </a:r>
          </a:p>
          <a:p>
            <a:pPr indent="-285750">
              <a:lnSpc>
                <a:spcPct val="150000"/>
              </a:lnSpc>
              <a:buFont typeface="Arial" panose="020B0604020202020204" pitchFamily="34" charset="0"/>
              <a:buChar char="•"/>
            </a:pPr>
            <a:r>
              <a:rPr lang="it-IT" sz="1400" dirty="0">
                <a:cs typeface="Calibri" panose="020F0502020204030204" pitchFamily="34" charset="0"/>
              </a:rPr>
              <a:t>Direttore Sanitario - ASL</a:t>
            </a:r>
          </a:p>
        </p:txBody>
      </p:sp>
    </p:spTree>
    <p:extLst>
      <p:ext uri="{BB962C8B-B14F-4D97-AF65-F5344CB8AC3E}">
        <p14:creationId xmlns:p14="http://schemas.microsoft.com/office/powerpoint/2010/main" val="8893717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3127579"/>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03 - Modello 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05 - Profilo Applicativo: Medico Certificatore Unità Operativa HUB </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4237531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77A88410-2550-3795-13E7-79D0EB04CFD8}"/>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Rete Semplice</a:t>
            </a:r>
            <a:endParaRPr lang="en-GB" b="1" dirty="0">
              <a:solidFill>
                <a:srgbClr val="003D6A"/>
              </a:solidFill>
            </a:endParaRPr>
          </a:p>
        </p:txBody>
      </p:sp>
      <p:sp>
        <p:nvSpPr>
          <p:cNvPr id="5" name="Rettangolo 4">
            <a:extLst>
              <a:ext uri="{FF2B5EF4-FFF2-40B4-BE49-F238E27FC236}">
                <a16:creationId xmlns:a16="http://schemas.microsoft.com/office/drawing/2014/main" id="{C224B5A7-4729-1975-4A2B-76A92DD7777E}"/>
              </a:ext>
            </a:extLst>
          </p:cNvPr>
          <p:cNvSpPr/>
          <p:nvPr/>
        </p:nvSpPr>
        <p:spPr>
          <a:xfrm>
            <a:off x="351819" y="1613594"/>
            <a:ext cx="4994734" cy="3613746"/>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L’organizzazione territoriale all’interno del Sistema di Gestione delle Malattie Rare coinvolge utenti operanti in Reti Semplici. In particolare, la Rete Normale o Rete Semplice è composta da due tipologie di strutture:</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ea typeface="Times New Roman" panose="02020603050405020304" pitchFamily="18" charset="0"/>
                <a:cs typeface="Calibri" panose="020F0502020204030204" pitchFamily="34" charset="0"/>
              </a:rPr>
              <a:t>HUB</a:t>
            </a:r>
            <a:r>
              <a:rPr lang="it-IT" sz="1400" dirty="0">
                <a:ea typeface="Times New Roman" panose="02020603050405020304" pitchFamily="18" charset="0"/>
                <a:cs typeface="Calibri" panose="020F0502020204030204" pitchFamily="34" charset="0"/>
              </a:rPr>
              <a:t>” sono quelli più completi e specializzati, con una maggiore expertise e sono abilitati sia alla certificazione della malattia rara che alla prescrizione del farmaco/piano terapeutico</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ea typeface="Times New Roman" panose="02020603050405020304" pitchFamily="18" charset="0"/>
                <a:cs typeface="Calibri" panose="020F0502020204030204" pitchFamily="34" charset="0"/>
              </a:rPr>
              <a:t>SATELLITE</a:t>
            </a:r>
            <a:r>
              <a:rPr lang="it-IT" sz="1400" dirty="0">
                <a:ea typeface="Times New Roman" panose="02020603050405020304" pitchFamily="18" charset="0"/>
                <a:cs typeface="Calibri" panose="020F0502020204030204" pitchFamily="34" charset="0"/>
              </a:rPr>
              <a:t>” sono abilitati, invece, alla sola prescrizione del farmaco/piano terapeutico e </a:t>
            </a:r>
            <a:r>
              <a:rPr lang="it-IT" sz="1400" b="0" i="0" dirty="0">
                <a:solidFill>
                  <a:srgbClr val="0D0D0D"/>
                </a:solidFill>
                <a:effectLst/>
                <a:highlight>
                  <a:srgbClr val="FFFFFF"/>
                </a:highlight>
                <a:latin typeface="Söhne"/>
              </a:rPr>
              <a:t>quindi non fanno parte del sistema di gestione delle malattie rare</a:t>
            </a:r>
            <a:endParaRPr lang="it-IT" sz="1400" dirty="0">
              <a:ea typeface="Times New Roman" panose="02020603050405020304" pitchFamily="18" charset="0"/>
              <a:cs typeface="Calibri" panose="020F0502020204030204" pitchFamily="34" charset="0"/>
            </a:endParaRPr>
          </a:p>
        </p:txBody>
      </p:sp>
      <p:sp>
        <p:nvSpPr>
          <p:cNvPr id="48" name="CasellaDiTesto 47">
            <a:extLst>
              <a:ext uri="{FF2B5EF4-FFF2-40B4-BE49-F238E27FC236}">
                <a16:creationId xmlns:a16="http://schemas.microsoft.com/office/drawing/2014/main" id="{B02F3027-3427-1AFE-4190-E07F05F80D4E}"/>
              </a:ext>
            </a:extLst>
          </p:cNvPr>
          <p:cNvSpPr txBox="1"/>
          <p:nvPr/>
        </p:nvSpPr>
        <p:spPr>
          <a:xfrm>
            <a:off x="6442107" y="5073326"/>
            <a:ext cx="1015289" cy="275631"/>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SATELLITE</a:t>
            </a:r>
            <a:endParaRPr lang="it-IT" sz="1200" b="1" dirty="0">
              <a:solidFill>
                <a:schemeClr val="accent5">
                  <a:lumMod val="25000"/>
                </a:schemeClr>
              </a:solidFill>
              <a:latin typeface="Century Gothic" panose="020B0502020202020204" pitchFamily="34" charset="0"/>
              <a:cs typeface="Calibri"/>
            </a:endParaRPr>
          </a:p>
        </p:txBody>
      </p:sp>
      <p:cxnSp>
        <p:nvCxnSpPr>
          <p:cNvPr id="52" name="Connettore diritto 51">
            <a:extLst>
              <a:ext uri="{FF2B5EF4-FFF2-40B4-BE49-F238E27FC236}">
                <a16:creationId xmlns:a16="http://schemas.microsoft.com/office/drawing/2014/main" id="{48B12119-A211-6CAA-8AF1-FF70DAC9C8F1}"/>
              </a:ext>
            </a:extLst>
          </p:cNvPr>
          <p:cNvCxnSpPr>
            <a:cxnSpLocks/>
          </p:cNvCxnSpPr>
          <p:nvPr/>
        </p:nvCxnSpPr>
        <p:spPr>
          <a:xfrm>
            <a:off x="6096000" y="1364452"/>
            <a:ext cx="0" cy="4724617"/>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53" name="Rectangle 202">
            <a:extLst>
              <a:ext uri="{FF2B5EF4-FFF2-40B4-BE49-F238E27FC236}">
                <a16:creationId xmlns:a16="http://schemas.microsoft.com/office/drawing/2014/main" id="{CCEBCB51-E2A9-E483-B4D8-4F14C6B5FACE}"/>
              </a:ext>
            </a:extLst>
          </p:cNvPr>
          <p:cNvSpPr/>
          <p:nvPr/>
        </p:nvSpPr>
        <p:spPr bwMode="gray">
          <a:xfrm>
            <a:off x="6448427" y="1387128"/>
            <a:ext cx="5333991" cy="257184"/>
          </a:xfrm>
          <a:prstGeom prst="rect">
            <a:avLst/>
          </a:prstGeom>
          <a:solidFill>
            <a:srgbClr val="073B70"/>
          </a:solidFill>
          <a:ln w="19050" algn="ctr">
            <a:solidFill>
              <a:srgbClr val="08335F"/>
            </a:solidFill>
            <a:miter lim="800000"/>
            <a:headEnd/>
            <a:tailEnd/>
          </a:ln>
        </p:spPr>
        <p:txBody>
          <a:bodyPr wrap="square" lIns="287896" tIns="88867" rIns="88867" bIns="88867"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Rete Semplice</a:t>
            </a:r>
            <a:endParaRPr lang="en-US" sz="1400" b="1" dirty="0">
              <a:solidFill>
                <a:schemeClr val="bg1"/>
              </a:solidFill>
              <a:latin typeface="Century Gothic" panose="020B0502020202020204" pitchFamily="34" charset="0"/>
              <a:cs typeface="Calibri" panose="020F0502020204030204" pitchFamily="34" charset="0"/>
            </a:endParaRPr>
          </a:p>
        </p:txBody>
      </p:sp>
      <p:grpSp>
        <p:nvGrpSpPr>
          <p:cNvPr id="55" name="Gruppo 54">
            <a:extLst>
              <a:ext uri="{FF2B5EF4-FFF2-40B4-BE49-F238E27FC236}">
                <a16:creationId xmlns:a16="http://schemas.microsoft.com/office/drawing/2014/main" id="{E2F1A84A-F76F-1838-C8C9-765BFD10D1B3}"/>
              </a:ext>
            </a:extLst>
          </p:cNvPr>
          <p:cNvGrpSpPr/>
          <p:nvPr/>
        </p:nvGrpSpPr>
        <p:grpSpPr>
          <a:xfrm>
            <a:off x="6776007" y="2030012"/>
            <a:ext cx="5006415" cy="4134855"/>
            <a:chOff x="6776007" y="1715687"/>
            <a:chExt cx="5006415" cy="4134855"/>
          </a:xfrm>
        </p:grpSpPr>
        <p:pic>
          <p:nvPicPr>
            <p:cNvPr id="6" name="Immagine 5">
              <a:extLst>
                <a:ext uri="{FF2B5EF4-FFF2-40B4-BE49-F238E27FC236}">
                  <a16:creationId xmlns:a16="http://schemas.microsoft.com/office/drawing/2014/main" id="{7900DDF8-5AB5-A249-78CB-ED04F425B5D4}"/>
                </a:ext>
              </a:extLst>
            </p:cNvPr>
            <p:cNvPicPr>
              <a:picLocks noChangeAspect="1"/>
            </p:cNvPicPr>
            <p:nvPr/>
          </p:nvPicPr>
          <p:blipFill>
            <a:blip r:embed="rId2"/>
            <a:stretch>
              <a:fillRect/>
            </a:stretch>
          </p:blipFill>
          <p:spPr>
            <a:xfrm>
              <a:off x="7698729" y="1833991"/>
              <a:ext cx="364710" cy="362401"/>
            </a:xfrm>
            <a:prstGeom prst="rect">
              <a:avLst/>
            </a:prstGeom>
          </p:spPr>
        </p:pic>
        <p:pic>
          <p:nvPicPr>
            <p:cNvPr id="9" name="Immagine 49">
              <a:extLst>
                <a:ext uri="{FF2B5EF4-FFF2-40B4-BE49-F238E27FC236}">
                  <a16:creationId xmlns:a16="http://schemas.microsoft.com/office/drawing/2014/main" id="{54F70310-210C-521B-050B-CCC6C0C6A23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7482" y="2519943"/>
              <a:ext cx="351513" cy="363226"/>
            </a:xfrm>
            <a:prstGeom prst="rect">
              <a:avLst/>
            </a:prstGeom>
          </p:spPr>
        </p:pic>
        <p:sp>
          <p:nvSpPr>
            <p:cNvPr id="30" name="Rounded Rectangle 2">
              <a:extLst>
                <a:ext uri="{FF2B5EF4-FFF2-40B4-BE49-F238E27FC236}">
                  <a16:creationId xmlns:a16="http://schemas.microsoft.com/office/drawing/2014/main" id="{26DC561A-EBC4-5D2C-1F4F-DBD8AA5307C5}"/>
                </a:ext>
              </a:extLst>
            </p:cNvPr>
            <p:cNvSpPr/>
            <p:nvPr/>
          </p:nvSpPr>
          <p:spPr>
            <a:xfrm>
              <a:off x="7590630" y="2437895"/>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32" name="Rounded Rectangle 2">
              <a:extLst>
                <a:ext uri="{FF2B5EF4-FFF2-40B4-BE49-F238E27FC236}">
                  <a16:creationId xmlns:a16="http://schemas.microsoft.com/office/drawing/2014/main" id="{EB26BDFC-972E-4BAC-9622-6809E77F4E39}"/>
                </a:ext>
              </a:extLst>
            </p:cNvPr>
            <p:cNvSpPr/>
            <p:nvPr/>
          </p:nvSpPr>
          <p:spPr>
            <a:xfrm>
              <a:off x="7602309" y="1759772"/>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pic>
          <p:nvPicPr>
            <p:cNvPr id="34" name="Picture 60">
              <a:extLst>
                <a:ext uri="{FF2B5EF4-FFF2-40B4-BE49-F238E27FC236}">
                  <a16:creationId xmlns:a16="http://schemas.microsoft.com/office/drawing/2014/main" id="{5D430640-51BD-5612-54E5-E7B42A27D7C1}"/>
                </a:ext>
              </a:extLst>
            </p:cNvPr>
            <p:cNvPicPr>
              <a:picLocks noChangeAspect="1"/>
            </p:cNvPicPr>
            <p:nvPr/>
          </p:nvPicPr>
          <p:blipFill>
            <a:blip r:embed="rId4"/>
            <a:stretch>
              <a:fillRect/>
            </a:stretch>
          </p:blipFill>
          <p:spPr>
            <a:xfrm>
              <a:off x="7629252" y="3150778"/>
              <a:ext cx="493802" cy="473249"/>
            </a:xfrm>
            <a:prstGeom prst="rect">
              <a:avLst/>
            </a:prstGeom>
          </p:spPr>
        </p:pic>
        <p:sp>
          <p:nvSpPr>
            <p:cNvPr id="36" name="Rounded Rectangle 2">
              <a:extLst>
                <a:ext uri="{FF2B5EF4-FFF2-40B4-BE49-F238E27FC236}">
                  <a16:creationId xmlns:a16="http://schemas.microsoft.com/office/drawing/2014/main" id="{86140EA4-C08C-D04E-9A53-C673522180DE}"/>
                </a:ext>
              </a:extLst>
            </p:cNvPr>
            <p:cNvSpPr/>
            <p:nvPr/>
          </p:nvSpPr>
          <p:spPr>
            <a:xfrm>
              <a:off x="7590630" y="3123461"/>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37" name="Parentesi graffa aperta 36">
              <a:extLst>
                <a:ext uri="{FF2B5EF4-FFF2-40B4-BE49-F238E27FC236}">
                  <a16:creationId xmlns:a16="http://schemas.microsoft.com/office/drawing/2014/main" id="{8E75C467-457F-7719-936F-3D122E4048BC}"/>
                </a:ext>
              </a:extLst>
            </p:cNvPr>
            <p:cNvSpPr/>
            <p:nvPr/>
          </p:nvSpPr>
          <p:spPr>
            <a:xfrm>
              <a:off x="7292865" y="1759772"/>
              <a:ext cx="163462" cy="1896486"/>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latin typeface="Century Gothic" panose="020B0502020202020204" pitchFamily="34" charset="0"/>
              </a:endParaRPr>
            </a:p>
          </p:txBody>
        </p:sp>
        <p:sp>
          <p:nvSpPr>
            <p:cNvPr id="38" name="CasellaDiTesto 37">
              <a:extLst>
                <a:ext uri="{FF2B5EF4-FFF2-40B4-BE49-F238E27FC236}">
                  <a16:creationId xmlns:a16="http://schemas.microsoft.com/office/drawing/2014/main" id="{0159F16B-FF4C-E51F-18AA-F2C8DD682A12}"/>
                </a:ext>
              </a:extLst>
            </p:cNvPr>
            <p:cNvSpPr txBox="1"/>
            <p:nvPr/>
          </p:nvSpPr>
          <p:spPr>
            <a:xfrm>
              <a:off x="8252909" y="3824816"/>
              <a:ext cx="2767511"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Satellite (UO): Prescrittore</a:t>
              </a:r>
              <a:endParaRPr lang="it-IT" sz="1200" b="1" dirty="0">
                <a:solidFill>
                  <a:schemeClr val="accent5">
                    <a:lumMod val="25000"/>
                  </a:schemeClr>
                </a:solidFill>
                <a:latin typeface="Century Gothic" panose="020B0502020202020204" pitchFamily="34" charset="0"/>
                <a:cs typeface="Calibri"/>
              </a:endParaRPr>
            </a:p>
          </p:txBody>
        </p:sp>
        <p:sp>
          <p:nvSpPr>
            <p:cNvPr id="39" name="CasellaDiTesto 38">
              <a:extLst>
                <a:ext uri="{FF2B5EF4-FFF2-40B4-BE49-F238E27FC236}">
                  <a16:creationId xmlns:a16="http://schemas.microsoft.com/office/drawing/2014/main" id="{A4734584-B6DE-CB28-93E9-03351E65C217}"/>
                </a:ext>
              </a:extLst>
            </p:cNvPr>
            <p:cNvSpPr txBox="1"/>
            <p:nvPr/>
          </p:nvSpPr>
          <p:spPr>
            <a:xfrm>
              <a:off x="8252909" y="4527559"/>
              <a:ext cx="2481761" cy="27460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Satellite (UO)</a:t>
              </a:r>
              <a:endParaRPr lang="it-IT" sz="1100" dirty="0">
                <a:latin typeface="Century Gothic" panose="020B0502020202020204" pitchFamily="34" charset="0"/>
                <a:cs typeface="Arial" panose="020B0604020202020204" pitchFamily="34" charset="0"/>
              </a:endParaRPr>
            </a:p>
          </p:txBody>
        </p:sp>
        <p:pic>
          <p:nvPicPr>
            <p:cNvPr id="40" name="Immagine 39">
              <a:extLst>
                <a:ext uri="{FF2B5EF4-FFF2-40B4-BE49-F238E27FC236}">
                  <a16:creationId xmlns:a16="http://schemas.microsoft.com/office/drawing/2014/main" id="{C7DB8494-C6C2-4684-65F1-4F8A56030F12}"/>
                </a:ext>
              </a:extLst>
            </p:cNvPr>
            <p:cNvPicPr>
              <a:picLocks noChangeAspect="1"/>
            </p:cNvPicPr>
            <p:nvPr/>
          </p:nvPicPr>
          <p:blipFill>
            <a:blip r:embed="rId2"/>
            <a:stretch>
              <a:fillRect/>
            </a:stretch>
          </p:blipFill>
          <p:spPr>
            <a:xfrm>
              <a:off x="7698733" y="4024754"/>
              <a:ext cx="364710" cy="362401"/>
            </a:xfrm>
            <a:prstGeom prst="rect">
              <a:avLst/>
            </a:prstGeom>
          </p:spPr>
        </p:pic>
        <p:pic>
          <p:nvPicPr>
            <p:cNvPr id="41" name="Immagine 49">
              <a:extLst>
                <a:ext uri="{FF2B5EF4-FFF2-40B4-BE49-F238E27FC236}">
                  <a16:creationId xmlns:a16="http://schemas.microsoft.com/office/drawing/2014/main" id="{1499CACF-759D-0BED-4119-54326AD36C3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7486" y="4710706"/>
              <a:ext cx="351513" cy="363226"/>
            </a:xfrm>
            <a:prstGeom prst="rect">
              <a:avLst/>
            </a:prstGeom>
          </p:spPr>
        </p:pic>
        <p:sp>
          <p:nvSpPr>
            <p:cNvPr id="42" name="Rounded Rectangle 2">
              <a:extLst>
                <a:ext uri="{FF2B5EF4-FFF2-40B4-BE49-F238E27FC236}">
                  <a16:creationId xmlns:a16="http://schemas.microsoft.com/office/drawing/2014/main" id="{3B9FAC37-E452-1E52-A0B7-9FA8F85C9F08}"/>
                </a:ext>
              </a:extLst>
            </p:cNvPr>
            <p:cNvSpPr/>
            <p:nvPr/>
          </p:nvSpPr>
          <p:spPr>
            <a:xfrm>
              <a:off x="7590634" y="4628658"/>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43" name="Rounded Rectangle 2">
              <a:extLst>
                <a:ext uri="{FF2B5EF4-FFF2-40B4-BE49-F238E27FC236}">
                  <a16:creationId xmlns:a16="http://schemas.microsoft.com/office/drawing/2014/main" id="{35A641B7-5A29-95C6-9D31-6C19F9F004DB}"/>
                </a:ext>
              </a:extLst>
            </p:cNvPr>
            <p:cNvSpPr/>
            <p:nvPr/>
          </p:nvSpPr>
          <p:spPr>
            <a:xfrm>
              <a:off x="7602313" y="3950535"/>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pic>
          <p:nvPicPr>
            <p:cNvPr id="44" name="Picture 60">
              <a:extLst>
                <a:ext uri="{FF2B5EF4-FFF2-40B4-BE49-F238E27FC236}">
                  <a16:creationId xmlns:a16="http://schemas.microsoft.com/office/drawing/2014/main" id="{2D2B7731-4C03-B030-2E94-2CB4A14E851B}"/>
                </a:ext>
              </a:extLst>
            </p:cNvPr>
            <p:cNvPicPr>
              <a:picLocks noChangeAspect="1"/>
            </p:cNvPicPr>
            <p:nvPr/>
          </p:nvPicPr>
          <p:blipFill>
            <a:blip r:embed="rId4"/>
            <a:stretch>
              <a:fillRect/>
            </a:stretch>
          </p:blipFill>
          <p:spPr>
            <a:xfrm>
              <a:off x="7629256" y="5341541"/>
              <a:ext cx="493802" cy="473249"/>
            </a:xfrm>
            <a:prstGeom prst="rect">
              <a:avLst/>
            </a:prstGeom>
          </p:spPr>
        </p:pic>
        <p:sp>
          <p:nvSpPr>
            <p:cNvPr id="45" name="Rounded Rectangle 2">
              <a:extLst>
                <a:ext uri="{FF2B5EF4-FFF2-40B4-BE49-F238E27FC236}">
                  <a16:creationId xmlns:a16="http://schemas.microsoft.com/office/drawing/2014/main" id="{A1EA5BE9-F2F1-5C46-5880-D9454D349572}"/>
                </a:ext>
              </a:extLst>
            </p:cNvPr>
            <p:cNvSpPr/>
            <p:nvPr/>
          </p:nvSpPr>
          <p:spPr>
            <a:xfrm>
              <a:off x="7590634" y="5314224"/>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46" name="Parentesi graffa aperta 45">
              <a:extLst>
                <a:ext uri="{FF2B5EF4-FFF2-40B4-BE49-F238E27FC236}">
                  <a16:creationId xmlns:a16="http://schemas.microsoft.com/office/drawing/2014/main" id="{DB805E6E-F601-47D4-5826-34916EA3EE9E}"/>
                </a:ext>
              </a:extLst>
            </p:cNvPr>
            <p:cNvSpPr/>
            <p:nvPr/>
          </p:nvSpPr>
          <p:spPr>
            <a:xfrm>
              <a:off x="7292869" y="3950535"/>
              <a:ext cx="163462" cy="1896486"/>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latin typeface="Century Gothic" panose="020B0502020202020204" pitchFamily="34" charset="0"/>
              </a:endParaRPr>
            </a:p>
          </p:txBody>
        </p:sp>
        <p:sp>
          <p:nvSpPr>
            <p:cNvPr id="47" name="CasellaDiTesto 46">
              <a:extLst>
                <a:ext uri="{FF2B5EF4-FFF2-40B4-BE49-F238E27FC236}">
                  <a16:creationId xmlns:a16="http://schemas.microsoft.com/office/drawing/2014/main" id="{25197BEB-0C5F-F90C-17BB-59CB0AF647B7}"/>
                </a:ext>
              </a:extLst>
            </p:cNvPr>
            <p:cNvSpPr txBox="1"/>
            <p:nvPr/>
          </p:nvSpPr>
          <p:spPr>
            <a:xfrm>
              <a:off x="6776007" y="2563740"/>
              <a:ext cx="551363" cy="275631"/>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HUB</a:t>
              </a:r>
              <a:endParaRPr lang="it-IT" sz="1200" b="1" dirty="0">
                <a:solidFill>
                  <a:schemeClr val="accent5">
                    <a:lumMod val="25000"/>
                  </a:schemeClr>
                </a:solidFill>
                <a:latin typeface="Century Gothic" panose="020B0502020202020204" pitchFamily="34" charset="0"/>
                <a:cs typeface="Calibri"/>
              </a:endParaRPr>
            </a:p>
          </p:txBody>
        </p:sp>
        <p:sp>
          <p:nvSpPr>
            <p:cNvPr id="49" name="CasellaDiTesto 48">
              <a:extLst>
                <a:ext uri="{FF2B5EF4-FFF2-40B4-BE49-F238E27FC236}">
                  <a16:creationId xmlns:a16="http://schemas.microsoft.com/office/drawing/2014/main" id="{D6B21161-4603-459A-0C52-F3510A1A84E6}"/>
                </a:ext>
              </a:extLst>
            </p:cNvPr>
            <p:cNvSpPr txBox="1"/>
            <p:nvPr/>
          </p:nvSpPr>
          <p:spPr>
            <a:xfrm>
              <a:off x="8252909" y="5230754"/>
              <a:ext cx="3243765" cy="27460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Referente aziendale / Direttore sanitario</a:t>
              </a:r>
              <a:endParaRPr lang="it-IT" sz="1100" dirty="0">
                <a:latin typeface="Century Gothic" panose="020B0502020202020204" pitchFamily="34" charset="0"/>
                <a:cs typeface="Arial" panose="020B0604020202020204" pitchFamily="34" charset="0"/>
              </a:endParaRPr>
            </a:p>
          </p:txBody>
        </p:sp>
        <p:sp>
          <p:nvSpPr>
            <p:cNvPr id="50" name="CasellaDiTesto 49">
              <a:extLst>
                <a:ext uri="{FF2B5EF4-FFF2-40B4-BE49-F238E27FC236}">
                  <a16:creationId xmlns:a16="http://schemas.microsoft.com/office/drawing/2014/main" id="{6E9AA198-D4C1-FB00-CF59-FAEFC0132545}"/>
                </a:ext>
              </a:extLst>
            </p:cNvPr>
            <p:cNvSpPr txBox="1"/>
            <p:nvPr/>
          </p:nvSpPr>
          <p:spPr>
            <a:xfrm>
              <a:off x="8252909" y="2418430"/>
              <a:ext cx="2274161" cy="27460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HUB (UO)</a:t>
              </a:r>
              <a:endParaRPr lang="it-IT" sz="1100" dirty="0">
                <a:latin typeface="Century Gothic" panose="020B0502020202020204" pitchFamily="34" charset="0"/>
                <a:cs typeface="Arial" panose="020B0604020202020204" pitchFamily="34" charset="0"/>
              </a:endParaRPr>
            </a:p>
          </p:txBody>
        </p:sp>
        <p:sp>
          <p:nvSpPr>
            <p:cNvPr id="51" name="CasellaDiTesto 50">
              <a:extLst>
                <a:ext uri="{FF2B5EF4-FFF2-40B4-BE49-F238E27FC236}">
                  <a16:creationId xmlns:a16="http://schemas.microsoft.com/office/drawing/2014/main" id="{EDE30630-2EDA-75E3-9CC5-CEC4F589F189}"/>
                </a:ext>
              </a:extLst>
            </p:cNvPr>
            <p:cNvSpPr txBox="1"/>
            <p:nvPr/>
          </p:nvSpPr>
          <p:spPr>
            <a:xfrm>
              <a:off x="8252909" y="3121623"/>
              <a:ext cx="3129460" cy="27460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Referente aziendale / Direttore sanitario</a:t>
              </a:r>
              <a:endParaRPr lang="it-IT" sz="1100" dirty="0">
                <a:latin typeface="Century Gothic" panose="020B0502020202020204" pitchFamily="34" charset="0"/>
                <a:cs typeface="Arial" panose="020B0604020202020204" pitchFamily="34" charset="0"/>
              </a:endParaRPr>
            </a:p>
          </p:txBody>
        </p:sp>
        <p:sp>
          <p:nvSpPr>
            <p:cNvPr id="54" name="CasellaDiTesto 53">
              <a:extLst>
                <a:ext uri="{FF2B5EF4-FFF2-40B4-BE49-F238E27FC236}">
                  <a16:creationId xmlns:a16="http://schemas.microsoft.com/office/drawing/2014/main" id="{BD72275F-2366-C32B-C361-6E94FB81D256}"/>
                </a:ext>
              </a:extLst>
            </p:cNvPr>
            <p:cNvSpPr txBox="1"/>
            <p:nvPr/>
          </p:nvSpPr>
          <p:spPr>
            <a:xfrm>
              <a:off x="8252909" y="1715687"/>
              <a:ext cx="3529513"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HUB (UO): Certificatore e Prescrittore</a:t>
              </a:r>
              <a:endParaRPr lang="it-IT" sz="1200" b="1" dirty="0">
                <a:solidFill>
                  <a:schemeClr val="accent5">
                    <a:lumMod val="25000"/>
                  </a:schemeClr>
                </a:solidFill>
                <a:latin typeface="Century Gothic" panose="020B0502020202020204" pitchFamily="34" charset="0"/>
                <a:cs typeface="Calibri"/>
              </a:endParaRPr>
            </a:p>
          </p:txBody>
        </p:sp>
      </p:grpSp>
      <p:sp>
        <p:nvSpPr>
          <p:cNvPr id="56" name="CasellaDiTesto 55">
            <a:extLst>
              <a:ext uri="{FF2B5EF4-FFF2-40B4-BE49-F238E27FC236}">
                <a16:creationId xmlns:a16="http://schemas.microsoft.com/office/drawing/2014/main" id="{FEA18FC9-18DA-1A96-2422-871265B3AC64}"/>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03 - Modello Organizzativo 1/2</a:t>
            </a:r>
          </a:p>
        </p:txBody>
      </p:sp>
    </p:spTree>
    <p:extLst>
      <p:ext uri="{BB962C8B-B14F-4D97-AF65-F5344CB8AC3E}">
        <p14:creationId xmlns:p14="http://schemas.microsoft.com/office/powerpoint/2010/main" val="64575861"/>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hyperlink" Target="https://pianiterapeutici.cdp-sanita.soresa.it/login" TargetMode="External"/></Relationships>
</file>

<file path=ppt/theme/theme1.xml><?xml version="1.0" encoding="utf-8"?>
<a:theme xmlns:a="http://schemas.openxmlformats.org/drawingml/2006/main" name="Personalizza struttur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ln w="3175">
          <a:noFill/>
        </a:ln>
        <a:effectLst/>
      </a:spPr>
      <a:bodyPr rtlCol="0" anchor="ctr"/>
      <a:lstStyle>
        <a:defPPr algn="l">
          <a:defRPr dirty="0">
            <a:solidFill>
              <a:schemeClr val="tx1"/>
            </a:solidFill>
            <a:hlinkClick xmlns:r="http://schemas.openxmlformats.org/officeDocument/2006/relationships" r:id="rId1"/>
          </a:defRPr>
        </a:defPPr>
      </a:lstStyle>
      <a:style>
        <a:lnRef idx="1">
          <a:schemeClr val="accent1"/>
        </a:lnRef>
        <a:fillRef idx="3">
          <a:schemeClr val="accent1"/>
        </a:fillRef>
        <a:effectRef idx="2">
          <a:schemeClr val="accent1"/>
        </a:effectRef>
        <a:fontRef idx="minor">
          <a:schemeClr val="lt1"/>
        </a:fontRef>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8771635-796e-4ef4-bc95-e556b6328995">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34BCBD3D6A87E34982116B3CC6EE095C" ma:contentTypeVersion="13" ma:contentTypeDescription="Creare un nuovo documento." ma:contentTypeScope="" ma:versionID="64c092ffc2afc1e086c070ae374bff08">
  <xsd:schema xmlns:xsd="http://www.w3.org/2001/XMLSchema" xmlns:xs="http://www.w3.org/2001/XMLSchema" xmlns:p="http://schemas.microsoft.com/office/2006/metadata/properties" xmlns:ns2="6e987860-f9f1-4bba-b10f-97fc7f8c6eef" xmlns:ns3="78771635-796e-4ef4-bc95-e556b6328995" targetNamespace="http://schemas.microsoft.com/office/2006/metadata/properties" ma:root="true" ma:fieldsID="8b04a7ff6d450a4a7483cc9812f25946" ns2:_="" ns3:_="">
    <xsd:import namespace="6e987860-f9f1-4bba-b10f-97fc7f8c6eef"/>
    <xsd:import namespace="78771635-796e-4ef4-bc95-e556b632899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lcf76f155ced4ddcb4097134ff3c332f"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987860-f9f1-4bba-b10f-97fc7f8c6eef" elementFormDefault="qualified">
    <xsd:import namespace="http://schemas.microsoft.com/office/2006/documentManagement/types"/>
    <xsd:import namespace="http://schemas.microsoft.com/office/infopath/2007/PartnerControls"/>
    <xsd:element name="SharedWithUsers" ma:index="8"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Condiviso con dettagli"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8771635-796e-4ef4-bc95-e556b632899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Tag immagine" ma:readOnly="false" ma:fieldId="{5cf76f15-5ced-4ddc-b409-7134ff3c332f}" ma:taxonomyMulti="true" ma:sspId="923fc7ac-daac-4698-9467-cacdccb6619c"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BDA2A94-6087-4A68-B461-9500B2FE4C12}">
  <ds:schemaRefs>
    <ds:schemaRef ds:uri="http://schemas.microsoft.com/sharepoint/v3/contenttype/forms"/>
  </ds:schemaRefs>
</ds:datastoreItem>
</file>

<file path=customXml/itemProps2.xml><?xml version="1.0" encoding="utf-8"?>
<ds:datastoreItem xmlns:ds="http://schemas.openxmlformats.org/officeDocument/2006/customXml" ds:itemID="{B9AE141B-3C56-411C-AC7A-C1508C58DBB7}">
  <ds:schemaRefs>
    <ds:schemaRef ds:uri="http://purl.org/dc/terms/"/>
    <ds:schemaRef ds:uri="981372d2-a0db-4ad6-a66d-1a8e31b2ef3b"/>
    <ds:schemaRef ds:uri="http://purl.org/dc/dcmitype/"/>
    <ds:schemaRef ds:uri="http://schemas.microsoft.com/office/2006/documentManagement/types"/>
    <ds:schemaRef ds:uri="http://schemas.openxmlformats.org/package/2006/metadata/core-properties"/>
    <ds:schemaRef ds:uri="http://purl.org/dc/elements/1.1/"/>
    <ds:schemaRef ds:uri="http://www.w3.org/XML/1998/namespace"/>
    <ds:schemaRef ds:uri="e22f58e7-acae-453f-bea9-aac162adf314"/>
    <ds:schemaRef ds:uri="http://schemas.microsoft.com/office/infopath/2007/PartnerControls"/>
    <ds:schemaRef ds:uri="http://schemas.microsoft.com/office/2006/metadata/properties"/>
    <ds:schemaRef ds:uri="78771635-796e-4ef4-bc95-e556b6328995"/>
  </ds:schemaRefs>
</ds:datastoreItem>
</file>

<file path=customXml/itemProps3.xml><?xml version="1.0" encoding="utf-8"?>
<ds:datastoreItem xmlns:ds="http://schemas.openxmlformats.org/officeDocument/2006/customXml" ds:itemID="{7435BE6D-415E-4360-80EB-DB118AB5C90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e987860-f9f1-4bba-b10f-97fc7f8c6eef"/>
    <ds:schemaRef ds:uri="78771635-796e-4ef4-bc95-e556b632899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TM16401371[[fn=Atlante]]</Template>
  <TotalTime>7267</TotalTime>
  <Words>6318</Words>
  <Application>Microsoft Office PowerPoint</Application>
  <PresentationFormat>Widescreen</PresentationFormat>
  <Paragraphs>475</Paragraphs>
  <Slides>60</Slides>
  <Notes>4</Notes>
  <HiddenSlides>0</HiddenSlides>
  <MMClips>0</MMClips>
  <ScaleCrop>false</ScaleCrop>
  <HeadingPairs>
    <vt:vector size="4" baseType="variant">
      <vt:variant>
        <vt:lpstr>Tema</vt:lpstr>
      </vt:variant>
      <vt:variant>
        <vt:i4>2</vt:i4>
      </vt:variant>
      <vt:variant>
        <vt:lpstr>Titoli diapositive</vt:lpstr>
      </vt:variant>
      <vt:variant>
        <vt:i4>60</vt:i4>
      </vt:variant>
    </vt:vector>
  </HeadingPairs>
  <TitlesOfParts>
    <vt:vector size="62" baseType="lpstr">
      <vt:lpstr>Personalizza struttura</vt:lpstr>
      <vt:lpstr>1_Tema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AA</dc:creator>
  <cp:lastModifiedBy>Federica Borgia</cp:lastModifiedBy>
  <cp:revision>469</cp:revision>
  <dcterms:created xsi:type="dcterms:W3CDTF">2022-10-31T09:31:33Z</dcterms:created>
  <dcterms:modified xsi:type="dcterms:W3CDTF">2024-11-28T17:29:37Z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0x01010034BCBD3D6A87E34982116B3CC6EE095C</vt:lpwstr>
  </property>
  <property fmtid="{D5CDD505-2E9C-101B-9397-08002B2CF9AE}" pid="3" name="MediaServiceImageTags">
    <vt:lpwstr/>
  </property>
</Properties>
</file>