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1" r:id="rId5"/>
  </p:sldMasterIdLst>
  <p:notesMasterIdLst>
    <p:notesMasterId r:id="rId64"/>
  </p:notesMasterIdLst>
  <p:sldIdLst>
    <p:sldId id="2147308367" r:id="rId6"/>
    <p:sldId id="2147308587" r:id="rId7"/>
    <p:sldId id="2147308379" r:id="rId8"/>
    <p:sldId id="2147308609" r:id="rId9"/>
    <p:sldId id="2147308505" r:id="rId10"/>
    <p:sldId id="2147308595" r:id="rId11"/>
    <p:sldId id="2147308657" r:id="rId12"/>
    <p:sldId id="2147308610" r:id="rId13"/>
    <p:sldId id="2147308592" r:id="rId14"/>
    <p:sldId id="2147308593" r:id="rId15"/>
    <p:sldId id="2147308611" r:id="rId16"/>
    <p:sldId id="2147308516" r:id="rId17"/>
    <p:sldId id="2147308601" r:id="rId18"/>
    <p:sldId id="2147308603" r:id="rId19"/>
    <p:sldId id="2147308612" r:id="rId20"/>
    <p:sldId id="2147308420" r:id="rId21"/>
    <p:sldId id="2147308606" r:id="rId22"/>
    <p:sldId id="2147308555" r:id="rId23"/>
    <p:sldId id="2147308617" r:id="rId24"/>
    <p:sldId id="2147308618" r:id="rId25"/>
    <p:sldId id="2147308624" r:id="rId26"/>
    <p:sldId id="2147308625" r:id="rId27"/>
    <p:sldId id="2147308619" r:id="rId28"/>
    <p:sldId id="2147308626" r:id="rId29"/>
    <p:sldId id="2147308644" r:id="rId30"/>
    <p:sldId id="2147308620" r:id="rId31"/>
    <p:sldId id="2147308560" r:id="rId32"/>
    <p:sldId id="2147308621" r:id="rId33"/>
    <p:sldId id="2147308645" r:id="rId34"/>
    <p:sldId id="2147308646" r:id="rId35"/>
    <p:sldId id="2147308614" r:id="rId36"/>
    <p:sldId id="2147308629" r:id="rId37"/>
    <p:sldId id="2147308565" r:id="rId38"/>
    <p:sldId id="2147308615" r:id="rId39"/>
    <p:sldId id="2147308630" r:id="rId40"/>
    <p:sldId id="2147308631" r:id="rId41"/>
    <p:sldId id="2147308632" r:id="rId42"/>
    <p:sldId id="2147308634" r:id="rId43"/>
    <p:sldId id="2147308647" r:id="rId44"/>
    <p:sldId id="2147308635" r:id="rId45"/>
    <p:sldId id="2147308571" r:id="rId46"/>
    <p:sldId id="2147308637" r:id="rId47"/>
    <p:sldId id="2147308638" r:id="rId48"/>
    <p:sldId id="2147308573" r:id="rId49"/>
    <p:sldId id="2147308575" r:id="rId50"/>
    <p:sldId id="2147308648" r:id="rId51"/>
    <p:sldId id="2147308640" r:id="rId52"/>
    <p:sldId id="2147308641" r:id="rId53"/>
    <p:sldId id="2147308643" r:id="rId54"/>
    <p:sldId id="2147308636" r:id="rId55"/>
    <p:sldId id="2147308616" r:id="rId56"/>
    <p:sldId id="2147308649" r:id="rId57"/>
    <p:sldId id="2147308650" r:id="rId58"/>
    <p:sldId id="2147308654" r:id="rId59"/>
    <p:sldId id="2147308656" r:id="rId60"/>
    <p:sldId id="2147308582" r:id="rId61"/>
    <p:sldId id="2147308613" r:id="rId62"/>
    <p:sldId id="214730860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C560771-D246-4B0D-BD28-FF3771B54322}">
          <p14:sldIdLst>
            <p14:sldId id="2147308367"/>
            <p14:sldId id="2147308587"/>
            <p14:sldId id="2147308379"/>
            <p14:sldId id="2147308609"/>
            <p14:sldId id="2147308505"/>
            <p14:sldId id="2147308595"/>
            <p14:sldId id="2147308657"/>
            <p14:sldId id="2147308610"/>
            <p14:sldId id="2147308592"/>
            <p14:sldId id="2147308593"/>
            <p14:sldId id="2147308611"/>
            <p14:sldId id="2147308516"/>
            <p14:sldId id="2147308601"/>
            <p14:sldId id="2147308603"/>
            <p14:sldId id="2147308612"/>
            <p14:sldId id="2147308420"/>
            <p14:sldId id="2147308606"/>
            <p14:sldId id="2147308555"/>
            <p14:sldId id="2147308617"/>
            <p14:sldId id="2147308618"/>
            <p14:sldId id="2147308624"/>
            <p14:sldId id="2147308625"/>
            <p14:sldId id="2147308619"/>
            <p14:sldId id="2147308626"/>
            <p14:sldId id="2147308644"/>
            <p14:sldId id="2147308620"/>
            <p14:sldId id="2147308560"/>
            <p14:sldId id="2147308621"/>
            <p14:sldId id="2147308645"/>
            <p14:sldId id="2147308646"/>
            <p14:sldId id="2147308614"/>
            <p14:sldId id="2147308629"/>
            <p14:sldId id="2147308565"/>
            <p14:sldId id="2147308615"/>
            <p14:sldId id="2147308630"/>
            <p14:sldId id="2147308631"/>
            <p14:sldId id="2147308632"/>
            <p14:sldId id="2147308634"/>
            <p14:sldId id="2147308647"/>
            <p14:sldId id="2147308635"/>
            <p14:sldId id="2147308571"/>
            <p14:sldId id="2147308637"/>
            <p14:sldId id="2147308638"/>
            <p14:sldId id="2147308573"/>
            <p14:sldId id="2147308575"/>
            <p14:sldId id="2147308648"/>
            <p14:sldId id="2147308640"/>
            <p14:sldId id="2147308641"/>
            <p14:sldId id="2147308643"/>
            <p14:sldId id="2147308636"/>
            <p14:sldId id="2147308616"/>
            <p14:sldId id="2147308649"/>
            <p14:sldId id="2147308650"/>
            <p14:sldId id="2147308654"/>
            <p14:sldId id="2147308656"/>
            <p14:sldId id="2147308582"/>
            <p14:sldId id="2147308613"/>
            <p14:sldId id="2147308608"/>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a Borgia" initials="FB" lastIdx="2" clrIdx="0">
    <p:extLst>
      <p:ext uri="{19B8F6BF-5375-455C-9EA6-DF929625EA0E}">
        <p15:presenceInfo xmlns:p15="http://schemas.microsoft.com/office/powerpoint/2012/main" userId="S::federica.borgia@exprivia.com::015d5596-a833-4dda-9dc2-e3e055a1d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A"/>
    <a:srgbClr val="012B51"/>
    <a:srgbClr val="002540"/>
    <a:srgbClr val="B4C1CC"/>
    <a:srgbClr val="F8FAFD"/>
    <a:srgbClr val="FFFFFF"/>
    <a:srgbClr val="999999"/>
    <a:srgbClr val="086BCD"/>
    <a:srgbClr val="9B9A9A"/>
    <a:srgbClr val="FFF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437" autoAdjust="0"/>
  </p:normalViewPr>
  <p:slideViewPr>
    <p:cSldViewPr snapToGrid="0">
      <p:cViewPr varScale="1">
        <p:scale>
          <a:sx n="49" d="100"/>
          <a:sy n="49" d="100"/>
        </p:scale>
        <p:origin x="62" y="552"/>
      </p:cViewPr>
      <p:guideLst>
        <p:guide pos="3840"/>
        <p:guide orient="horz" pos="2160"/>
      </p:guideLst>
    </p:cSldViewPr>
  </p:slideViewPr>
  <p:outlineViewPr>
    <p:cViewPr>
      <p:scale>
        <a:sx n="33" d="100"/>
        <a:sy n="33" d="100"/>
      </p:scale>
      <p:origin x="0" y="-20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Borgia" userId="015d5596-a833-4dda-9dc2-e3e055a1dc4d" providerId="ADAL" clId="{4BBE10B0-7F66-4663-8A19-5CCCB711EEF0}"/>
    <pc:docChg chg="undo custSel addSld delSld modSld sldOrd modSection">
      <pc:chgData name="Federica Borgia" userId="015d5596-a833-4dda-9dc2-e3e055a1dc4d" providerId="ADAL" clId="{4BBE10B0-7F66-4663-8A19-5CCCB711EEF0}" dt="2023-06-07T09:01:49.386" v="4674" actId="113"/>
      <pc:docMkLst>
        <pc:docMk/>
      </pc:docMkLst>
      <pc:sldChg chg="del">
        <pc:chgData name="Federica Borgia" userId="015d5596-a833-4dda-9dc2-e3e055a1dc4d" providerId="ADAL" clId="{4BBE10B0-7F66-4663-8A19-5CCCB711EEF0}" dt="2023-05-25T14:58:22.966" v="3" actId="47"/>
        <pc:sldMkLst>
          <pc:docMk/>
          <pc:sldMk cId="833488677" sldId="2147308380"/>
        </pc:sldMkLst>
      </pc:sldChg>
      <pc:sldChg chg="modSp mod">
        <pc:chgData name="Federica Borgia" userId="015d5596-a833-4dda-9dc2-e3e055a1dc4d" providerId="ADAL" clId="{4BBE10B0-7F66-4663-8A19-5CCCB711EEF0}" dt="2023-06-06T13:39:09.268" v="3816" actId="20577"/>
        <pc:sldMkLst>
          <pc:docMk/>
          <pc:sldMk cId="1894726784" sldId="2147308418"/>
        </pc:sldMkLst>
        <pc:spChg chg="mod">
          <ac:chgData name="Federica Borgia" userId="015d5596-a833-4dda-9dc2-e3e055a1dc4d" providerId="ADAL" clId="{4BBE10B0-7F66-4663-8A19-5CCCB711EEF0}" dt="2023-06-06T13:39:09.268" v="3816" actId="20577"/>
          <ac:spMkLst>
            <pc:docMk/>
            <pc:sldMk cId="1894726784" sldId="2147308418"/>
            <ac:spMk id="9" creationId="{6464CF7A-F7D3-7214-75DC-88FF953E6147}"/>
          </ac:spMkLst>
        </pc:spChg>
      </pc:sldChg>
      <pc:sldChg chg="modSp mod">
        <pc:chgData name="Federica Borgia" userId="015d5596-a833-4dda-9dc2-e3e055a1dc4d" providerId="ADAL" clId="{4BBE10B0-7F66-4663-8A19-5CCCB711EEF0}" dt="2023-06-06T10:16:05.239" v="3654" actId="20577"/>
        <pc:sldMkLst>
          <pc:docMk/>
          <pc:sldMk cId="3226978741" sldId="2147308420"/>
        </pc:sldMkLst>
        <pc:spChg chg="mod">
          <ac:chgData name="Federica Borgia" userId="015d5596-a833-4dda-9dc2-e3e055a1dc4d" providerId="ADAL" clId="{4BBE10B0-7F66-4663-8A19-5CCCB711EEF0}" dt="2023-06-06T10:16:05.239" v="3654" actId="20577"/>
          <ac:spMkLst>
            <pc:docMk/>
            <pc:sldMk cId="3226978741" sldId="2147308420"/>
            <ac:spMk id="2" creationId="{3C368912-BCE1-5DDD-6A4A-75FBF46C3B42}"/>
          </ac:spMkLst>
        </pc:spChg>
      </pc:sldChg>
      <pc:sldChg chg="modSp mod">
        <pc:chgData name="Federica Borgia" userId="015d5596-a833-4dda-9dc2-e3e055a1dc4d" providerId="ADAL" clId="{4BBE10B0-7F66-4663-8A19-5CCCB711EEF0}" dt="2023-06-06T10:16:08.664" v="3655" actId="20577"/>
        <pc:sldMkLst>
          <pc:docMk/>
          <pc:sldMk cId="3946228077" sldId="2147308421"/>
        </pc:sldMkLst>
        <pc:spChg chg="mod">
          <ac:chgData name="Federica Borgia" userId="015d5596-a833-4dda-9dc2-e3e055a1dc4d" providerId="ADAL" clId="{4BBE10B0-7F66-4663-8A19-5CCCB711EEF0}" dt="2023-06-06T10:16:08.664" v="3655" actId="20577"/>
          <ac:spMkLst>
            <pc:docMk/>
            <pc:sldMk cId="3946228077" sldId="2147308421"/>
            <ac:spMk id="2" creationId="{3C368912-BCE1-5DDD-6A4A-75FBF46C3B42}"/>
          </ac:spMkLst>
        </pc:spChg>
      </pc:sldChg>
      <pc:sldChg chg="modSp mod">
        <pc:chgData name="Federica Borgia" userId="015d5596-a833-4dda-9dc2-e3e055a1dc4d" providerId="ADAL" clId="{4BBE10B0-7F66-4663-8A19-5CCCB711EEF0}" dt="2023-06-06T10:16:12.929" v="3656" actId="20577"/>
        <pc:sldMkLst>
          <pc:docMk/>
          <pc:sldMk cId="234523060" sldId="2147308422"/>
        </pc:sldMkLst>
        <pc:spChg chg="mod">
          <ac:chgData name="Federica Borgia" userId="015d5596-a833-4dda-9dc2-e3e055a1dc4d" providerId="ADAL" clId="{4BBE10B0-7F66-4663-8A19-5CCCB711EEF0}" dt="2023-06-06T10:16:12.929" v="3656" actId="20577"/>
          <ac:spMkLst>
            <pc:docMk/>
            <pc:sldMk cId="234523060" sldId="2147308422"/>
            <ac:spMk id="2" creationId="{3C368912-BCE1-5DDD-6A4A-75FBF46C3B42}"/>
          </ac:spMkLst>
        </pc:spChg>
      </pc:sldChg>
      <pc:sldChg chg="modSp mod">
        <pc:chgData name="Federica Borgia" userId="015d5596-a833-4dda-9dc2-e3e055a1dc4d" providerId="ADAL" clId="{4BBE10B0-7F66-4663-8A19-5CCCB711EEF0}" dt="2023-06-06T10:16:17.352" v="3657" actId="20577"/>
        <pc:sldMkLst>
          <pc:docMk/>
          <pc:sldMk cId="1838043310" sldId="2147308423"/>
        </pc:sldMkLst>
        <pc:spChg chg="mod">
          <ac:chgData name="Federica Borgia" userId="015d5596-a833-4dda-9dc2-e3e055a1dc4d" providerId="ADAL" clId="{4BBE10B0-7F66-4663-8A19-5CCCB711EEF0}" dt="2023-06-06T10:16:17.352" v="3657" actId="20577"/>
          <ac:spMkLst>
            <pc:docMk/>
            <pc:sldMk cId="1838043310" sldId="2147308423"/>
            <ac:spMk id="2" creationId="{3C368912-BCE1-5DDD-6A4A-75FBF46C3B42}"/>
          </ac:spMkLst>
        </pc:spChg>
      </pc:sldChg>
      <pc:sldChg chg="modSp mod">
        <pc:chgData name="Federica Borgia" userId="015d5596-a833-4dda-9dc2-e3e055a1dc4d" providerId="ADAL" clId="{4BBE10B0-7F66-4663-8A19-5CCCB711EEF0}" dt="2023-06-06T10:16:24.375" v="3658" actId="20577"/>
        <pc:sldMkLst>
          <pc:docMk/>
          <pc:sldMk cId="4029391598" sldId="2147308425"/>
        </pc:sldMkLst>
        <pc:spChg chg="mod">
          <ac:chgData name="Federica Borgia" userId="015d5596-a833-4dda-9dc2-e3e055a1dc4d" providerId="ADAL" clId="{4BBE10B0-7F66-4663-8A19-5CCCB711EEF0}" dt="2023-06-06T10:16:24.375" v="3658" actId="20577"/>
          <ac:spMkLst>
            <pc:docMk/>
            <pc:sldMk cId="4029391598" sldId="2147308425"/>
            <ac:spMk id="2" creationId="{3C368912-BCE1-5DDD-6A4A-75FBF46C3B42}"/>
          </ac:spMkLst>
        </pc:spChg>
      </pc:sldChg>
      <pc:sldChg chg="modSp mod">
        <pc:chgData name="Federica Borgia" userId="015d5596-a833-4dda-9dc2-e3e055a1dc4d" providerId="ADAL" clId="{4BBE10B0-7F66-4663-8A19-5CCCB711EEF0}" dt="2023-06-06T10:16:28.225" v="3659" actId="20577"/>
        <pc:sldMkLst>
          <pc:docMk/>
          <pc:sldMk cId="2735163419" sldId="2147308426"/>
        </pc:sldMkLst>
        <pc:spChg chg="mod">
          <ac:chgData name="Federica Borgia" userId="015d5596-a833-4dda-9dc2-e3e055a1dc4d" providerId="ADAL" clId="{4BBE10B0-7F66-4663-8A19-5CCCB711EEF0}" dt="2023-06-06T10:16:28.225" v="3659" actId="20577"/>
          <ac:spMkLst>
            <pc:docMk/>
            <pc:sldMk cId="2735163419" sldId="2147308426"/>
            <ac:spMk id="2" creationId="{3C368912-BCE1-5DDD-6A4A-75FBF46C3B42}"/>
          </ac:spMkLst>
        </pc:spChg>
        <pc:spChg chg="mod">
          <ac:chgData name="Federica Borgia" userId="015d5596-a833-4dda-9dc2-e3e055a1dc4d" providerId="ADAL" clId="{4BBE10B0-7F66-4663-8A19-5CCCB711EEF0}" dt="2023-06-05T15:54:44.317" v="176" actId="20577"/>
          <ac:spMkLst>
            <pc:docMk/>
            <pc:sldMk cId="2735163419" sldId="2147308426"/>
            <ac:spMk id="7" creationId="{31D44708-DBCE-55D4-7D8D-F224D2C79E9F}"/>
          </ac:spMkLst>
        </pc:spChg>
      </pc:sldChg>
      <pc:sldChg chg="modSp mod">
        <pc:chgData name="Federica Borgia" userId="015d5596-a833-4dda-9dc2-e3e055a1dc4d" providerId="ADAL" clId="{4BBE10B0-7F66-4663-8A19-5CCCB711EEF0}" dt="2023-06-06T10:16:32.242" v="3660" actId="20577"/>
        <pc:sldMkLst>
          <pc:docMk/>
          <pc:sldMk cId="2492076744" sldId="2147308427"/>
        </pc:sldMkLst>
        <pc:spChg chg="mod">
          <ac:chgData name="Federica Borgia" userId="015d5596-a833-4dda-9dc2-e3e055a1dc4d" providerId="ADAL" clId="{4BBE10B0-7F66-4663-8A19-5CCCB711EEF0}" dt="2023-06-06T10:16:32.242" v="3660" actId="20577"/>
          <ac:spMkLst>
            <pc:docMk/>
            <pc:sldMk cId="2492076744" sldId="2147308427"/>
            <ac:spMk id="2" creationId="{3C368912-BCE1-5DDD-6A4A-75FBF46C3B42}"/>
          </ac:spMkLst>
        </pc:spChg>
      </pc:sldChg>
      <pc:sldChg chg="modSp mod">
        <pc:chgData name="Federica Borgia" userId="015d5596-a833-4dda-9dc2-e3e055a1dc4d" providerId="ADAL" clId="{4BBE10B0-7F66-4663-8A19-5CCCB711EEF0}" dt="2023-06-06T10:16:41.720" v="3661" actId="20577"/>
        <pc:sldMkLst>
          <pc:docMk/>
          <pc:sldMk cId="281443127" sldId="2147308430"/>
        </pc:sldMkLst>
        <pc:spChg chg="mod">
          <ac:chgData name="Federica Borgia" userId="015d5596-a833-4dda-9dc2-e3e055a1dc4d" providerId="ADAL" clId="{4BBE10B0-7F66-4663-8A19-5CCCB711EEF0}" dt="2023-06-06T10:16:41.720" v="3661" actId="20577"/>
          <ac:spMkLst>
            <pc:docMk/>
            <pc:sldMk cId="281443127" sldId="2147308430"/>
            <ac:spMk id="2" creationId="{3C368912-BCE1-5DDD-6A4A-75FBF46C3B42}"/>
          </ac:spMkLst>
        </pc:spChg>
        <pc:spChg chg="mod">
          <ac:chgData name="Federica Borgia" userId="015d5596-a833-4dda-9dc2-e3e055a1dc4d" providerId="ADAL" clId="{4BBE10B0-7F66-4663-8A19-5CCCB711EEF0}" dt="2023-06-05T16:09:37.604" v="1275" actId="20577"/>
          <ac:spMkLst>
            <pc:docMk/>
            <pc:sldMk cId="281443127" sldId="2147308430"/>
            <ac:spMk id="9" creationId="{6464CF7A-F7D3-7214-75DC-88FF953E6147}"/>
          </ac:spMkLst>
        </pc:spChg>
      </pc:sldChg>
      <pc:sldChg chg="modSp mod">
        <pc:chgData name="Federica Borgia" userId="015d5596-a833-4dda-9dc2-e3e055a1dc4d" providerId="ADAL" clId="{4BBE10B0-7F66-4663-8A19-5CCCB711EEF0}" dt="2023-06-06T10:16:45.425" v="3662" actId="20577"/>
        <pc:sldMkLst>
          <pc:docMk/>
          <pc:sldMk cId="766119051" sldId="2147308431"/>
        </pc:sldMkLst>
        <pc:spChg chg="mod">
          <ac:chgData name="Federica Borgia" userId="015d5596-a833-4dda-9dc2-e3e055a1dc4d" providerId="ADAL" clId="{4BBE10B0-7F66-4663-8A19-5CCCB711EEF0}" dt="2023-06-06T10:16:45.425" v="3662" actId="20577"/>
          <ac:spMkLst>
            <pc:docMk/>
            <pc:sldMk cId="766119051" sldId="2147308431"/>
            <ac:spMk id="2" creationId="{3C368912-BCE1-5DDD-6A4A-75FBF46C3B42}"/>
          </ac:spMkLst>
        </pc:spChg>
      </pc:sldChg>
      <pc:sldChg chg="addSp delSp modSp mod">
        <pc:chgData name="Federica Borgia" userId="015d5596-a833-4dda-9dc2-e3e055a1dc4d" providerId="ADAL" clId="{4BBE10B0-7F66-4663-8A19-5CCCB711EEF0}" dt="2023-06-06T13:44:58.825" v="3886" actId="478"/>
        <pc:sldMkLst>
          <pc:docMk/>
          <pc:sldMk cId="1439931543" sldId="2147308433"/>
        </pc:sldMkLst>
        <pc:spChg chg="mod">
          <ac:chgData name="Federica Borgia" userId="015d5596-a833-4dda-9dc2-e3e055a1dc4d" providerId="ADAL" clId="{4BBE10B0-7F66-4663-8A19-5CCCB711EEF0}" dt="2023-06-06T10:16:51.887" v="3663" actId="20577"/>
          <ac:spMkLst>
            <pc:docMk/>
            <pc:sldMk cId="1439931543" sldId="2147308433"/>
            <ac:spMk id="2" creationId="{3C368912-BCE1-5DDD-6A4A-75FBF46C3B42}"/>
          </ac:spMkLst>
        </pc:spChg>
        <pc:spChg chg="mod">
          <ac:chgData name="Federica Borgia" userId="015d5596-a833-4dda-9dc2-e3e055a1dc4d" providerId="ADAL" clId="{4BBE10B0-7F66-4663-8A19-5CCCB711EEF0}" dt="2023-06-06T13:36:05.846" v="3686" actId="20577"/>
          <ac:spMkLst>
            <pc:docMk/>
            <pc:sldMk cId="1439931543" sldId="2147308433"/>
            <ac:spMk id="9" creationId="{6464CF7A-F7D3-7214-75DC-88FF953E6147}"/>
          </ac:spMkLst>
        </pc:spChg>
        <pc:picChg chg="del">
          <ac:chgData name="Federica Borgia" userId="015d5596-a833-4dda-9dc2-e3e055a1dc4d" providerId="ADAL" clId="{4BBE10B0-7F66-4663-8A19-5CCCB711EEF0}" dt="2023-06-06T13:42:42.373" v="3817" actId="478"/>
          <ac:picMkLst>
            <pc:docMk/>
            <pc:sldMk cId="1439931543" sldId="2147308433"/>
            <ac:picMk id="5" creationId="{067FBF40-4C19-8BDA-63F8-E2066CEC162A}"/>
          </ac:picMkLst>
        </pc:picChg>
        <pc:picChg chg="add del mod">
          <ac:chgData name="Federica Borgia" userId="015d5596-a833-4dda-9dc2-e3e055a1dc4d" providerId="ADAL" clId="{4BBE10B0-7F66-4663-8A19-5CCCB711EEF0}" dt="2023-06-06T13:44:31.464" v="3873" actId="478"/>
          <ac:picMkLst>
            <pc:docMk/>
            <pc:sldMk cId="1439931543" sldId="2147308433"/>
            <ac:picMk id="6" creationId="{54507991-25EC-F040-F8D9-9D6CE9AF4560}"/>
          </ac:picMkLst>
        </pc:picChg>
        <pc:picChg chg="add del mod">
          <ac:chgData name="Federica Borgia" userId="015d5596-a833-4dda-9dc2-e3e055a1dc4d" providerId="ADAL" clId="{4BBE10B0-7F66-4663-8A19-5CCCB711EEF0}" dt="2023-06-06T13:43:01.933" v="3843" actId="478"/>
          <ac:picMkLst>
            <pc:docMk/>
            <pc:sldMk cId="1439931543" sldId="2147308433"/>
            <ac:picMk id="8" creationId="{3CB7DFDF-54BC-6C27-9922-17A9D0381156}"/>
          </ac:picMkLst>
        </pc:picChg>
        <pc:picChg chg="add mod">
          <ac:chgData name="Federica Borgia" userId="015d5596-a833-4dda-9dc2-e3e055a1dc4d" providerId="ADAL" clId="{4BBE10B0-7F66-4663-8A19-5CCCB711EEF0}" dt="2023-06-06T13:44:57.976" v="3885" actId="1037"/>
          <ac:picMkLst>
            <pc:docMk/>
            <pc:sldMk cId="1439931543" sldId="2147308433"/>
            <ac:picMk id="11" creationId="{FDE836CA-2BC0-CCFE-5160-101264D574A7}"/>
          </ac:picMkLst>
        </pc:picChg>
        <pc:picChg chg="add del mod">
          <ac:chgData name="Federica Borgia" userId="015d5596-a833-4dda-9dc2-e3e055a1dc4d" providerId="ADAL" clId="{4BBE10B0-7F66-4663-8A19-5CCCB711EEF0}" dt="2023-06-06T13:44:58.825" v="3886" actId="478"/>
          <ac:picMkLst>
            <pc:docMk/>
            <pc:sldMk cId="1439931543" sldId="2147308433"/>
            <ac:picMk id="12" creationId="{4BA18BF4-13E6-1F56-C499-CCA27225F86B}"/>
          </ac:picMkLst>
        </pc:picChg>
      </pc:sldChg>
      <pc:sldChg chg="addSp delSp modSp mod">
        <pc:chgData name="Federica Borgia" userId="015d5596-a833-4dda-9dc2-e3e055a1dc4d" providerId="ADAL" clId="{4BBE10B0-7F66-4663-8A19-5CCCB711EEF0}" dt="2023-06-06T13:45:27.002" v="3890"/>
        <pc:sldMkLst>
          <pc:docMk/>
          <pc:sldMk cId="1348116017" sldId="2147308434"/>
        </pc:sldMkLst>
        <pc:spChg chg="mod">
          <ac:chgData name="Federica Borgia" userId="015d5596-a833-4dda-9dc2-e3e055a1dc4d" providerId="ADAL" clId="{4BBE10B0-7F66-4663-8A19-5CCCB711EEF0}" dt="2023-06-06T10:16:56.545" v="3664" actId="20577"/>
          <ac:spMkLst>
            <pc:docMk/>
            <pc:sldMk cId="1348116017" sldId="2147308434"/>
            <ac:spMk id="2" creationId="{3C368912-BCE1-5DDD-6A4A-75FBF46C3B42}"/>
          </ac:spMkLst>
        </pc:spChg>
        <pc:picChg chg="add del mod">
          <ac:chgData name="Federica Borgia" userId="015d5596-a833-4dda-9dc2-e3e055a1dc4d" providerId="ADAL" clId="{4BBE10B0-7F66-4663-8A19-5CCCB711EEF0}" dt="2023-06-06T13:45:23.595" v="3889"/>
          <ac:picMkLst>
            <pc:docMk/>
            <pc:sldMk cId="1348116017" sldId="2147308434"/>
            <ac:picMk id="3" creationId="{8440D1FA-7A82-0283-D0CC-BFBE1A555154}"/>
          </ac:picMkLst>
        </pc:picChg>
        <pc:picChg chg="add mod">
          <ac:chgData name="Federica Borgia" userId="015d5596-a833-4dda-9dc2-e3e055a1dc4d" providerId="ADAL" clId="{4BBE10B0-7F66-4663-8A19-5CCCB711EEF0}" dt="2023-06-06T13:45:27.002" v="3890"/>
          <ac:picMkLst>
            <pc:docMk/>
            <pc:sldMk cId="1348116017" sldId="2147308434"/>
            <ac:picMk id="6" creationId="{1B71EDF3-E327-716D-E9D8-493B95F84702}"/>
          </ac:picMkLst>
        </pc:picChg>
        <pc:picChg chg="del">
          <ac:chgData name="Federica Borgia" userId="015d5596-a833-4dda-9dc2-e3e055a1dc4d" providerId="ADAL" clId="{4BBE10B0-7F66-4663-8A19-5CCCB711EEF0}" dt="2023-06-06T13:45:19.863" v="3887" actId="478"/>
          <ac:picMkLst>
            <pc:docMk/>
            <pc:sldMk cId="1348116017" sldId="2147308434"/>
            <ac:picMk id="8" creationId="{3C4189D2-AA40-CCF8-E73E-EC3470B2EF19}"/>
          </ac:picMkLst>
        </pc:picChg>
      </pc:sldChg>
      <pc:sldChg chg="modSp mod">
        <pc:chgData name="Federica Borgia" userId="015d5596-a833-4dda-9dc2-e3e055a1dc4d" providerId="ADAL" clId="{4BBE10B0-7F66-4663-8A19-5CCCB711EEF0}" dt="2023-06-06T10:17:00.227" v="3665" actId="20577"/>
        <pc:sldMkLst>
          <pc:docMk/>
          <pc:sldMk cId="2957927923" sldId="2147308435"/>
        </pc:sldMkLst>
        <pc:spChg chg="mod">
          <ac:chgData name="Federica Borgia" userId="015d5596-a833-4dda-9dc2-e3e055a1dc4d" providerId="ADAL" clId="{4BBE10B0-7F66-4663-8A19-5CCCB711EEF0}" dt="2023-06-06T10:17:00.227" v="3665" actId="20577"/>
          <ac:spMkLst>
            <pc:docMk/>
            <pc:sldMk cId="2957927923" sldId="2147308435"/>
            <ac:spMk id="2" creationId="{3C368912-BCE1-5DDD-6A4A-75FBF46C3B42}"/>
          </ac:spMkLst>
        </pc:spChg>
      </pc:sldChg>
      <pc:sldChg chg="modSp mod">
        <pc:chgData name="Federica Borgia" userId="015d5596-a833-4dda-9dc2-e3e055a1dc4d" providerId="ADAL" clId="{4BBE10B0-7F66-4663-8A19-5CCCB711EEF0}" dt="2023-06-06T10:17:04.218" v="3666" actId="20577"/>
        <pc:sldMkLst>
          <pc:docMk/>
          <pc:sldMk cId="1897452789" sldId="2147308436"/>
        </pc:sldMkLst>
        <pc:spChg chg="mod">
          <ac:chgData name="Federica Borgia" userId="015d5596-a833-4dda-9dc2-e3e055a1dc4d" providerId="ADAL" clId="{4BBE10B0-7F66-4663-8A19-5CCCB711EEF0}" dt="2023-06-06T10:17:04.218" v="3666" actId="20577"/>
          <ac:spMkLst>
            <pc:docMk/>
            <pc:sldMk cId="1897452789" sldId="2147308436"/>
            <ac:spMk id="2" creationId="{3C368912-BCE1-5DDD-6A4A-75FBF46C3B42}"/>
          </ac:spMkLst>
        </pc:spChg>
      </pc:sldChg>
      <pc:sldChg chg="modSp mod">
        <pc:chgData name="Federica Borgia" userId="015d5596-a833-4dda-9dc2-e3e055a1dc4d" providerId="ADAL" clId="{4BBE10B0-7F66-4663-8A19-5CCCB711EEF0}" dt="2023-05-25T15:27:58.003" v="143" actId="20577"/>
        <pc:sldMkLst>
          <pc:docMk/>
          <pc:sldMk cId="1589076103" sldId="2147308474"/>
        </pc:sldMkLst>
        <pc:spChg chg="mod">
          <ac:chgData name="Federica Borgia" userId="015d5596-a833-4dda-9dc2-e3e055a1dc4d" providerId="ADAL" clId="{4BBE10B0-7F66-4663-8A19-5CCCB711EEF0}" dt="2023-05-25T15:27:58.003" v="143" actId="20577"/>
          <ac:spMkLst>
            <pc:docMk/>
            <pc:sldMk cId="1589076103" sldId="2147308474"/>
            <ac:spMk id="3" creationId="{8B817AE6-15D2-01C4-CBC9-A27FB0B0B120}"/>
          </ac:spMkLst>
        </pc:spChg>
      </pc:sldChg>
      <pc:sldChg chg="modSp mod">
        <pc:chgData name="Federica Borgia" userId="015d5596-a833-4dda-9dc2-e3e055a1dc4d" providerId="ADAL" clId="{4BBE10B0-7F66-4663-8A19-5CCCB711EEF0}" dt="2023-06-06T10:17:26.623" v="3671" actId="20577"/>
        <pc:sldMkLst>
          <pc:docMk/>
          <pc:sldMk cId="3355999762" sldId="2147308485"/>
        </pc:sldMkLst>
        <pc:spChg chg="mod">
          <ac:chgData name="Federica Borgia" userId="015d5596-a833-4dda-9dc2-e3e055a1dc4d" providerId="ADAL" clId="{4BBE10B0-7F66-4663-8A19-5CCCB711EEF0}" dt="2023-06-06T10:17:26.623" v="3671" actId="20577"/>
          <ac:spMkLst>
            <pc:docMk/>
            <pc:sldMk cId="3355999762" sldId="2147308485"/>
            <ac:spMk id="2" creationId="{3C368912-BCE1-5DDD-6A4A-75FBF46C3B42}"/>
          </ac:spMkLst>
        </pc:spChg>
      </pc:sldChg>
      <pc:sldChg chg="modSp mod">
        <pc:chgData name="Federica Borgia" userId="015d5596-a833-4dda-9dc2-e3e055a1dc4d" providerId="ADAL" clId="{4BBE10B0-7F66-4663-8A19-5CCCB711EEF0}" dt="2023-06-06T10:17:32.090" v="3672" actId="20577"/>
        <pc:sldMkLst>
          <pc:docMk/>
          <pc:sldMk cId="3536073448" sldId="2147308486"/>
        </pc:sldMkLst>
        <pc:spChg chg="mod">
          <ac:chgData name="Federica Borgia" userId="015d5596-a833-4dda-9dc2-e3e055a1dc4d" providerId="ADAL" clId="{4BBE10B0-7F66-4663-8A19-5CCCB711EEF0}" dt="2023-06-06T10:17:32.090" v="3672" actId="20577"/>
          <ac:spMkLst>
            <pc:docMk/>
            <pc:sldMk cId="3536073448" sldId="2147308486"/>
            <ac:spMk id="2" creationId="{3C368912-BCE1-5DDD-6A4A-75FBF46C3B42}"/>
          </ac:spMkLst>
        </pc:spChg>
      </pc:sldChg>
      <pc:sldChg chg="addSp delSp modSp mod">
        <pc:chgData name="Federica Borgia" userId="015d5596-a833-4dda-9dc2-e3e055a1dc4d" providerId="ADAL" clId="{4BBE10B0-7F66-4663-8A19-5CCCB711EEF0}" dt="2023-06-06T13:47:13.065" v="3912" actId="1037"/>
        <pc:sldMkLst>
          <pc:docMk/>
          <pc:sldMk cId="3356236056" sldId="2147308487"/>
        </pc:sldMkLst>
        <pc:spChg chg="mod">
          <ac:chgData name="Federica Borgia" userId="015d5596-a833-4dda-9dc2-e3e055a1dc4d" providerId="ADAL" clId="{4BBE10B0-7F66-4663-8A19-5CCCB711EEF0}" dt="2023-06-06T10:17:38.939" v="3673" actId="20577"/>
          <ac:spMkLst>
            <pc:docMk/>
            <pc:sldMk cId="3356236056" sldId="2147308487"/>
            <ac:spMk id="2" creationId="{3C368912-BCE1-5DDD-6A4A-75FBF46C3B42}"/>
          </ac:spMkLst>
        </pc:spChg>
        <pc:picChg chg="add mod">
          <ac:chgData name="Federica Borgia" userId="015d5596-a833-4dda-9dc2-e3e055a1dc4d" providerId="ADAL" clId="{4BBE10B0-7F66-4663-8A19-5CCCB711EEF0}" dt="2023-06-06T13:47:13.065" v="3912" actId="1037"/>
          <ac:picMkLst>
            <pc:docMk/>
            <pc:sldMk cId="3356236056" sldId="2147308487"/>
            <ac:picMk id="4" creationId="{71C6ACCF-ABE3-8148-0A87-F74EE0DAFF30}"/>
          </ac:picMkLst>
        </pc:picChg>
        <pc:picChg chg="del">
          <ac:chgData name="Federica Borgia" userId="015d5596-a833-4dda-9dc2-e3e055a1dc4d" providerId="ADAL" clId="{4BBE10B0-7F66-4663-8A19-5CCCB711EEF0}" dt="2023-06-06T13:47:01.079" v="3905" actId="478"/>
          <ac:picMkLst>
            <pc:docMk/>
            <pc:sldMk cId="3356236056" sldId="2147308487"/>
            <ac:picMk id="8" creationId="{500911CF-12DD-860A-2AC5-DA2A85F21CC2}"/>
          </ac:picMkLst>
        </pc:picChg>
      </pc:sldChg>
      <pc:sldChg chg="modSp mod">
        <pc:chgData name="Federica Borgia" userId="015d5596-a833-4dda-9dc2-e3e055a1dc4d" providerId="ADAL" clId="{4BBE10B0-7F66-4663-8A19-5CCCB711EEF0}" dt="2023-06-06T10:17:48.290" v="3675" actId="20577"/>
        <pc:sldMkLst>
          <pc:docMk/>
          <pc:sldMk cId="1112578615" sldId="2147308488"/>
        </pc:sldMkLst>
        <pc:spChg chg="mod">
          <ac:chgData name="Federica Borgia" userId="015d5596-a833-4dda-9dc2-e3e055a1dc4d" providerId="ADAL" clId="{4BBE10B0-7F66-4663-8A19-5CCCB711EEF0}" dt="2023-06-06T10:17:48.290" v="3675" actId="20577"/>
          <ac:spMkLst>
            <pc:docMk/>
            <pc:sldMk cId="1112578615" sldId="2147308488"/>
            <ac:spMk id="2" creationId="{3C368912-BCE1-5DDD-6A4A-75FBF46C3B42}"/>
          </ac:spMkLst>
        </pc:spChg>
      </pc:sldChg>
      <pc:sldChg chg="addSp delSp modSp mod">
        <pc:chgData name="Federica Borgia" userId="015d5596-a833-4dda-9dc2-e3e055a1dc4d" providerId="ADAL" clId="{4BBE10B0-7F66-4663-8A19-5CCCB711EEF0}" dt="2023-06-06T13:47:28.627" v="3914"/>
        <pc:sldMkLst>
          <pc:docMk/>
          <pc:sldMk cId="647506344" sldId="2147308489"/>
        </pc:sldMkLst>
        <pc:spChg chg="mod">
          <ac:chgData name="Federica Borgia" userId="015d5596-a833-4dda-9dc2-e3e055a1dc4d" providerId="ADAL" clId="{4BBE10B0-7F66-4663-8A19-5CCCB711EEF0}" dt="2023-06-06T10:17:42.444" v="3674" actId="20577"/>
          <ac:spMkLst>
            <pc:docMk/>
            <pc:sldMk cId="647506344" sldId="2147308489"/>
            <ac:spMk id="2" creationId="{3C368912-BCE1-5DDD-6A4A-75FBF46C3B42}"/>
          </ac:spMkLst>
        </pc:spChg>
        <pc:picChg chg="add mod">
          <ac:chgData name="Federica Borgia" userId="015d5596-a833-4dda-9dc2-e3e055a1dc4d" providerId="ADAL" clId="{4BBE10B0-7F66-4663-8A19-5CCCB711EEF0}" dt="2023-06-06T13:47:28.627" v="3914"/>
          <ac:picMkLst>
            <pc:docMk/>
            <pc:sldMk cId="647506344" sldId="2147308489"/>
            <ac:picMk id="3" creationId="{98916CDB-AC11-FB30-0648-379F4DA654FD}"/>
          </ac:picMkLst>
        </pc:picChg>
        <pc:picChg chg="del">
          <ac:chgData name="Federica Borgia" userId="015d5596-a833-4dda-9dc2-e3e055a1dc4d" providerId="ADAL" clId="{4BBE10B0-7F66-4663-8A19-5CCCB711EEF0}" dt="2023-06-06T13:47:25.483" v="3913" actId="478"/>
          <ac:picMkLst>
            <pc:docMk/>
            <pc:sldMk cId="647506344" sldId="2147308489"/>
            <ac:picMk id="8" creationId="{500911CF-12DD-860A-2AC5-DA2A85F21CC2}"/>
          </ac:picMkLst>
        </pc:picChg>
      </pc:sldChg>
      <pc:sldChg chg="modSp mod">
        <pc:chgData name="Federica Borgia" userId="015d5596-a833-4dda-9dc2-e3e055a1dc4d" providerId="ADAL" clId="{4BBE10B0-7F66-4663-8A19-5CCCB711EEF0}" dt="2023-06-06T10:17:51.846" v="3676" actId="20577"/>
        <pc:sldMkLst>
          <pc:docMk/>
          <pc:sldMk cId="388970548" sldId="2147308490"/>
        </pc:sldMkLst>
        <pc:spChg chg="mod">
          <ac:chgData name="Federica Borgia" userId="015d5596-a833-4dda-9dc2-e3e055a1dc4d" providerId="ADAL" clId="{4BBE10B0-7F66-4663-8A19-5CCCB711EEF0}" dt="2023-06-06T10:17:51.846" v="3676" actId="20577"/>
          <ac:spMkLst>
            <pc:docMk/>
            <pc:sldMk cId="388970548" sldId="2147308490"/>
            <ac:spMk id="2" creationId="{3C368912-BCE1-5DDD-6A4A-75FBF46C3B42}"/>
          </ac:spMkLst>
        </pc:spChg>
      </pc:sldChg>
      <pc:sldChg chg="addSp delSp modSp mod">
        <pc:chgData name="Federica Borgia" userId="015d5596-a833-4dda-9dc2-e3e055a1dc4d" providerId="ADAL" clId="{4BBE10B0-7F66-4663-8A19-5CCCB711EEF0}" dt="2023-06-06T13:54:02.422" v="4664" actId="1076"/>
        <pc:sldMkLst>
          <pc:docMk/>
          <pc:sldMk cId="3499250189" sldId="2147308491"/>
        </pc:sldMkLst>
        <pc:spChg chg="del mod">
          <ac:chgData name="Federica Borgia" userId="015d5596-a833-4dda-9dc2-e3e055a1dc4d" providerId="ADAL" clId="{4BBE10B0-7F66-4663-8A19-5CCCB711EEF0}" dt="2023-06-06T08:26:21.461" v="1974" actId="478"/>
          <ac:spMkLst>
            <pc:docMk/>
            <pc:sldMk cId="3499250189" sldId="2147308491"/>
            <ac:spMk id="2" creationId="{3C368912-BCE1-5DDD-6A4A-75FBF46C3B42}"/>
          </ac:spMkLst>
        </pc:spChg>
        <pc:spChg chg="add mod">
          <ac:chgData name="Federica Borgia" userId="015d5596-a833-4dda-9dc2-e3e055a1dc4d" providerId="ADAL" clId="{4BBE10B0-7F66-4663-8A19-5CCCB711EEF0}" dt="2023-06-06T10:17:55.679" v="3677" actId="20577"/>
          <ac:spMkLst>
            <pc:docMk/>
            <pc:sldMk cId="3499250189" sldId="2147308491"/>
            <ac:spMk id="3" creationId="{C9DCE41E-686A-DA21-8025-02F88732317C}"/>
          </ac:spMkLst>
        </pc:spChg>
        <pc:spChg chg="mod">
          <ac:chgData name="Federica Borgia" userId="015d5596-a833-4dda-9dc2-e3e055a1dc4d" providerId="ADAL" clId="{4BBE10B0-7F66-4663-8A19-5CCCB711EEF0}" dt="2023-06-06T13:53:49.638" v="4629" actId="20577"/>
          <ac:spMkLst>
            <pc:docMk/>
            <pc:sldMk cId="3499250189" sldId="2147308491"/>
            <ac:spMk id="9" creationId="{6464CF7A-F7D3-7214-75DC-88FF953E6147}"/>
          </ac:spMkLst>
        </pc:spChg>
        <pc:picChg chg="add mod">
          <ac:chgData name="Federica Borgia" userId="015d5596-a833-4dda-9dc2-e3e055a1dc4d" providerId="ADAL" clId="{4BBE10B0-7F66-4663-8A19-5CCCB711EEF0}" dt="2023-06-06T13:54:02.422" v="4664" actId="1076"/>
          <ac:picMkLst>
            <pc:docMk/>
            <pc:sldMk cId="3499250189" sldId="2147308491"/>
            <ac:picMk id="4" creationId="{B839D2C7-B00B-70D7-8D2D-620301A3F0EE}"/>
          </ac:picMkLst>
        </pc:picChg>
        <pc:picChg chg="del">
          <ac:chgData name="Federica Borgia" userId="015d5596-a833-4dda-9dc2-e3e055a1dc4d" providerId="ADAL" clId="{4BBE10B0-7F66-4663-8A19-5CCCB711EEF0}" dt="2023-06-06T13:49:05.085" v="4051" actId="478"/>
          <ac:picMkLst>
            <pc:docMk/>
            <pc:sldMk cId="3499250189" sldId="2147308491"/>
            <ac:picMk id="6" creationId="{1D96C021-66DF-A234-B1ED-2B6D32A71D13}"/>
          </ac:picMkLst>
        </pc:picChg>
        <pc:picChg chg="mod">
          <ac:chgData name="Federica Borgia" userId="015d5596-a833-4dda-9dc2-e3e055a1dc4d" providerId="ADAL" clId="{4BBE10B0-7F66-4663-8A19-5CCCB711EEF0}" dt="2023-06-06T13:52:41.401" v="4440" actId="1076"/>
          <ac:picMkLst>
            <pc:docMk/>
            <pc:sldMk cId="3499250189" sldId="2147308491"/>
            <ac:picMk id="8" creationId="{EEC37220-2439-CE2F-69F8-3C818DE2C78C}"/>
          </ac:picMkLst>
        </pc:picChg>
      </pc:sldChg>
      <pc:sldChg chg="modSp mod">
        <pc:chgData name="Federica Borgia" userId="015d5596-a833-4dda-9dc2-e3e055a1dc4d" providerId="ADAL" clId="{4BBE10B0-7F66-4663-8A19-5CCCB711EEF0}" dt="2023-06-06T10:18:02.652" v="3678" actId="20577"/>
        <pc:sldMkLst>
          <pc:docMk/>
          <pc:sldMk cId="1025980461" sldId="2147308492"/>
        </pc:sldMkLst>
        <pc:spChg chg="mod">
          <ac:chgData name="Federica Borgia" userId="015d5596-a833-4dda-9dc2-e3e055a1dc4d" providerId="ADAL" clId="{4BBE10B0-7F66-4663-8A19-5CCCB711EEF0}" dt="2023-06-06T10:18:02.652" v="3678" actId="20577"/>
          <ac:spMkLst>
            <pc:docMk/>
            <pc:sldMk cId="1025980461" sldId="2147308492"/>
            <ac:spMk id="2" creationId="{3C368912-BCE1-5DDD-6A4A-75FBF46C3B42}"/>
          </ac:spMkLst>
        </pc:spChg>
      </pc:sldChg>
      <pc:sldChg chg="modSp mod">
        <pc:chgData name="Federica Borgia" userId="015d5596-a833-4dda-9dc2-e3e055a1dc4d" providerId="ADAL" clId="{4BBE10B0-7F66-4663-8A19-5CCCB711EEF0}" dt="2023-06-06T10:18:06.484" v="3679" actId="20577"/>
        <pc:sldMkLst>
          <pc:docMk/>
          <pc:sldMk cId="1348663535" sldId="2147308493"/>
        </pc:sldMkLst>
        <pc:spChg chg="mod">
          <ac:chgData name="Federica Borgia" userId="015d5596-a833-4dda-9dc2-e3e055a1dc4d" providerId="ADAL" clId="{4BBE10B0-7F66-4663-8A19-5CCCB711EEF0}" dt="2023-06-06T10:18:06.484" v="3679" actId="20577"/>
          <ac:spMkLst>
            <pc:docMk/>
            <pc:sldMk cId="1348663535" sldId="2147308493"/>
            <ac:spMk id="2" creationId="{3C368912-BCE1-5DDD-6A4A-75FBF46C3B42}"/>
          </ac:spMkLst>
        </pc:spChg>
      </pc:sldChg>
      <pc:sldChg chg="modSp mod">
        <pc:chgData name="Federica Borgia" userId="015d5596-a833-4dda-9dc2-e3e055a1dc4d" providerId="ADAL" clId="{4BBE10B0-7F66-4663-8A19-5CCCB711EEF0}" dt="2023-06-06T10:15:49.412" v="3653" actId="20577"/>
        <pc:sldMkLst>
          <pc:docMk/>
          <pc:sldMk cId="4180346758" sldId="2147308494"/>
        </pc:sldMkLst>
        <pc:spChg chg="mod">
          <ac:chgData name="Federica Borgia" userId="015d5596-a833-4dda-9dc2-e3e055a1dc4d" providerId="ADAL" clId="{4BBE10B0-7F66-4663-8A19-5CCCB711EEF0}" dt="2023-06-06T10:15:49.412" v="3653" actId="20577"/>
          <ac:spMkLst>
            <pc:docMk/>
            <pc:sldMk cId="4180346758" sldId="2147308494"/>
            <ac:spMk id="2" creationId="{3C368912-BCE1-5DDD-6A4A-75FBF46C3B42}"/>
          </ac:spMkLst>
        </pc:spChg>
      </pc:sldChg>
      <pc:sldChg chg="del">
        <pc:chgData name="Federica Borgia" userId="015d5596-a833-4dda-9dc2-e3e055a1dc4d" providerId="ADAL" clId="{4BBE10B0-7F66-4663-8A19-5CCCB711EEF0}" dt="2023-05-25T15:04:33.713" v="44" actId="47"/>
        <pc:sldMkLst>
          <pc:docMk/>
          <pc:sldMk cId="2021384367" sldId="2147308495"/>
        </pc:sldMkLst>
      </pc:sldChg>
      <pc:sldChg chg="del">
        <pc:chgData name="Federica Borgia" userId="015d5596-a833-4dda-9dc2-e3e055a1dc4d" providerId="ADAL" clId="{4BBE10B0-7F66-4663-8A19-5CCCB711EEF0}" dt="2023-05-25T15:12:30.547" v="61" actId="47"/>
        <pc:sldMkLst>
          <pc:docMk/>
          <pc:sldMk cId="3425790072" sldId="2147308496"/>
        </pc:sldMkLst>
      </pc:sldChg>
      <pc:sldChg chg="del">
        <pc:chgData name="Federica Borgia" userId="015d5596-a833-4dda-9dc2-e3e055a1dc4d" providerId="ADAL" clId="{4BBE10B0-7F66-4663-8A19-5CCCB711EEF0}" dt="2023-05-25T15:14:31.060" v="67" actId="47"/>
        <pc:sldMkLst>
          <pc:docMk/>
          <pc:sldMk cId="2304483510" sldId="2147308497"/>
        </pc:sldMkLst>
      </pc:sldChg>
      <pc:sldChg chg="del">
        <pc:chgData name="Federica Borgia" userId="015d5596-a833-4dda-9dc2-e3e055a1dc4d" providerId="ADAL" clId="{4BBE10B0-7F66-4663-8A19-5CCCB711EEF0}" dt="2023-05-25T15:15:21.856" v="101" actId="47"/>
        <pc:sldMkLst>
          <pc:docMk/>
          <pc:sldMk cId="867148467" sldId="2147308498"/>
        </pc:sldMkLst>
      </pc:sldChg>
      <pc:sldChg chg="modSp add mod">
        <pc:chgData name="Federica Borgia" userId="015d5596-a833-4dda-9dc2-e3e055a1dc4d" providerId="ADAL" clId="{4BBE10B0-7F66-4663-8A19-5CCCB711EEF0}" dt="2023-05-31T08:26:28.454" v="144"/>
        <pc:sldMkLst>
          <pc:docMk/>
          <pc:sldMk cId="2801359232" sldId="2147308499"/>
        </pc:sldMkLst>
        <pc:spChg chg="mod">
          <ac:chgData name="Federica Borgia" userId="015d5596-a833-4dda-9dc2-e3e055a1dc4d" providerId="ADAL" clId="{4BBE10B0-7F66-4663-8A19-5CCCB711EEF0}" dt="2023-05-31T08:26:28.454" v="144"/>
          <ac:spMkLst>
            <pc:docMk/>
            <pc:sldMk cId="2801359232" sldId="2147308499"/>
            <ac:spMk id="2" creationId="{612E8B59-4455-950B-B0B7-D24CCD09C666}"/>
          </ac:spMkLst>
        </pc:spChg>
        <pc:spChg chg="mod">
          <ac:chgData name="Federica Borgia" userId="015d5596-a833-4dda-9dc2-e3e055a1dc4d" providerId="ADAL" clId="{4BBE10B0-7F66-4663-8A19-5CCCB711EEF0}" dt="2023-05-25T14:58:46.888" v="22" actId="20577"/>
          <ac:spMkLst>
            <pc:docMk/>
            <pc:sldMk cId="2801359232" sldId="2147308499"/>
            <ac:spMk id="13" creationId="{7D007E76-AC74-40AB-972F-30BA53CD3799}"/>
          </ac:spMkLst>
        </pc:spChg>
      </pc:sldChg>
      <pc:sldChg chg="add del">
        <pc:chgData name="Federica Borgia" userId="015d5596-a833-4dda-9dc2-e3e055a1dc4d" providerId="ADAL" clId="{4BBE10B0-7F66-4663-8A19-5CCCB711EEF0}" dt="2023-05-25T14:58:12.791" v="1"/>
        <pc:sldMkLst>
          <pc:docMk/>
          <pc:sldMk cId="3325474940" sldId="2147308499"/>
        </pc:sldMkLst>
      </pc:sldChg>
      <pc:sldChg chg="modSp add del mod">
        <pc:chgData name="Federica Borgia" userId="015d5596-a833-4dda-9dc2-e3e055a1dc4d" providerId="ADAL" clId="{4BBE10B0-7F66-4663-8A19-5CCCB711EEF0}" dt="2023-05-31T08:26:58.868" v="149"/>
        <pc:sldMkLst>
          <pc:docMk/>
          <pc:sldMk cId="1947029436" sldId="2147308500"/>
        </pc:sldMkLst>
        <pc:spChg chg="mod">
          <ac:chgData name="Federica Borgia" userId="015d5596-a833-4dda-9dc2-e3e055a1dc4d" providerId="ADAL" clId="{4BBE10B0-7F66-4663-8A19-5CCCB711EEF0}" dt="2023-05-31T08:26:58.868" v="149"/>
          <ac:spMkLst>
            <pc:docMk/>
            <pc:sldMk cId="1947029436" sldId="2147308500"/>
            <ac:spMk id="2" creationId="{612E8B59-4455-950B-B0B7-D24CCD09C666}"/>
          </ac:spMkLst>
        </pc:spChg>
        <pc:spChg chg="mod">
          <ac:chgData name="Federica Borgia" userId="015d5596-a833-4dda-9dc2-e3e055a1dc4d" providerId="ADAL" clId="{4BBE10B0-7F66-4663-8A19-5CCCB711EEF0}" dt="2023-05-25T14:59:32.484" v="42" actId="20577"/>
          <ac:spMkLst>
            <pc:docMk/>
            <pc:sldMk cId="1947029436" sldId="2147308500"/>
            <ac:spMk id="13" creationId="{7D007E76-AC74-40AB-972F-30BA53CD3799}"/>
          </ac:spMkLst>
        </pc:spChg>
      </pc:sldChg>
      <pc:sldChg chg="modSp add mod ord">
        <pc:chgData name="Federica Borgia" userId="015d5596-a833-4dda-9dc2-e3e055a1dc4d" providerId="ADAL" clId="{4BBE10B0-7F66-4663-8A19-5CCCB711EEF0}" dt="2023-06-05T15:23:27.579" v="154"/>
        <pc:sldMkLst>
          <pc:docMk/>
          <pc:sldMk cId="528905840" sldId="2147308501"/>
        </pc:sldMkLst>
        <pc:spChg chg="mod">
          <ac:chgData name="Federica Borgia" userId="015d5596-a833-4dda-9dc2-e3e055a1dc4d" providerId="ADAL" clId="{4BBE10B0-7F66-4663-8A19-5CCCB711EEF0}" dt="2023-05-31T08:26:42.323" v="147" actId="207"/>
          <ac:spMkLst>
            <pc:docMk/>
            <pc:sldMk cId="528905840" sldId="2147308501"/>
            <ac:spMk id="3" creationId="{06140FE2-97F8-37EB-41B5-0739E5503171}"/>
          </ac:spMkLst>
        </pc:spChg>
      </pc:sldChg>
      <pc:sldChg chg="modSp add mod">
        <pc:chgData name="Federica Borgia" userId="015d5596-a833-4dda-9dc2-e3e055a1dc4d" providerId="ADAL" clId="{4BBE10B0-7F66-4663-8A19-5CCCB711EEF0}" dt="2023-05-31T08:27:17.962" v="151"/>
        <pc:sldMkLst>
          <pc:docMk/>
          <pc:sldMk cId="344966416" sldId="2147308502"/>
        </pc:sldMkLst>
        <pc:spChg chg="mod">
          <ac:chgData name="Federica Borgia" userId="015d5596-a833-4dda-9dc2-e3e055a1dc4d" providerId="ADAL" clId="{4BBE10B0-7F66-4663-8A19-5CCCB711EEF0}" dt="2023-05-31T08:27:17.962" v="151"/>
          <ac:spMkLst>
            <pc:docMk/>
            <pc:sldMk cId="344966416" sldId="2147308502"/>
            <ac:spMk id="2" creationId="{612E8B59-4455-950B-B0B7-D24CCD09C666}"/>
          </ac:spMkLst>
        </pc:spChg>
        <pc:spChg chg="mod">
          <ac:chgData name="Federica Borgia" userId="015d5596-a833-4dda-9dc2-e3e055a1dc4d" providerId="ADAL" clId="{4BBE10B0-7F66-4663-8A19-5CCCB711EEF0}" dt="2023-05-25T15:15:31.315" v="141" actId="20577"/>
          <ac:spMkLst>
            <pc:docMk/>
            <pc:sldMk cId="344966416" sldId="2147308502"/>
            <ac:spMk id="13" creationId="{7D007E76-AC74-40AB-972F-30BA53CD3799}"/>
          </ac:spMkLst>
        </pc:spChg>
      </pc:sldChg>
      <pc:sldChg chg="modSp add mod">
        <pc:chgData name="Federica Borgia" userId="015d5596-a833-4dda-9dc2-e3e055a1dc4d" providerId="ADAL" clId="{4BBE10B0-7F66-4663-8A19-5CCCB711EEF0}" dt="2023-05-31T08:26:48.586" v="148"/>
        <pc:sldMkLst>
          <pc:docMk/>
          <pc:sldMk cId="739159512" sldId="2147308503"/>
        </pc:sldMkLst>
        <pc:spChg chg="mod">
          <ac:chgData name="Federica Borgia" userId="015d5596-a833-4dda-9dc2-e3e055a1dc4d" providerId="ADAL" clId="{4BBE10B0-7F66-4663-8A19-5CCCB711EEF0}" dt="2023-05-31T08:26:48.586" v="148"/>
          <ac:spMkLst>
            <pc:docMk/>
            <pc:sldMk cId="739159512" sldId="2147308503"/>
            <ac:spMk id="2" creationId="{612E8B59-4455-950B-B0B7-D24CCD09C666}"/>
          </ac:spMkLst>
        </pc:spChg>
        <pc:spChg chg="mod">
          <ac:chgData name="Federica Borgia" userId="015d5596-a833-4dda-9dc2-e3e055a1dc4d" providerId="ADAL" clId="{4BBE10B0-7F66-4663-8A19-5CCCB711EEF0}" dt="2023-05-25T15:05:08.081" v="60" actId="1035"/>
          <ac:spMkLst>
            <pc:docMk/>
            <pc:sldMk cId="739159512" sldId="2147308503"/>
            <ac:spMk id="8" creationId="{35D3CBEE-73A9-4F8A-8202-4B23EB15B6B7}"/>
          </ac:spMkLst>
        </pc:spChg>
      </pc:sldChg>
      <pc:sldChg chg="modSp add del mod">
        <pc:chgData name="Federica Borgia" userId="015d5596-a833-4dda-9dc2-e3e055a1dc4d" providerId="ADAL" clId="{4BBE10B0-7F66-4663-8A19-5CCCB711EEF0}" dt="2023-05-31T08:27:09.411" v="150"/>
        <pc:sldMkLst>
          <pc:docMk/>
          <pc:sldMk cId="3326982586" sldId="2147308504"/>
        </pc:sldMkLst>
        <pc:spChg chg="mod">
          <ac:chgData name="Federica Borgia" userId="015d5596-a833-4dda-9dc2-e3e055a1dc4d" providerId="ADAL" clId="{4BBE10B0-7F66-4663-8A19-5CCCB711EEF0}" dt="2023-05-31T08:27:09.411" v="150"/>
          <ac:spMkLst>
            <pc:docMk/>
            <pc:sldMk cId="3326982586" sldId="2147308504"/>
            <ac:spMk id="2" creationId="{612E8B59-4455-950B-B0B7-D24CCD09C666}"/>
          </ac:spMkLst>
        </pc:spChg>
        <pc:spChg chg="mod">
          <ac:chgData name="Federica Borgia" userId="015d5596-a833-4dda-9dc2-e3e055a1dc4d" providerId="ADAL" clId="{4BBE10B0-7F66-4663-8A19-5CCCB711EEF0}" dt="2023-05-25T15:14:43.538" v="99" actId="20577"/>
          <ac:spMkLst>
            <pc:docMk/>
            <pc:sldMk cId="3326982586" sldId="2147308504"/>
            <ac:spMk id="3" creationId="{93AF2974-7275-7484-4A97-8D2F8BC38E04}"/>
          </ac:spMkLst>
        </pc:spChg>
      </pc:sldChg>
      <pc:sldChg chg="add">
        <pc:chgData name="Federica Borgia" userId="015d5596-a833-4dda-9dc2-e3e055a1dc4d" providerId="ADAL" clId="{4BBE10B0-7F66-4663-8A19-5CCCB711EEF0}" dt="2023-06-05T15:23:01.196" v="152"/>
        <pc:sldMkLst>
          <pc:docMk/>
          <pc:sldMk cId="906376432" sldId="2147308505"/>
        </pc:sldMkLst>
      </pc:sldChg>
      <pc:sldChg chg="add">
        <pc:chgData name="Federica Borgia" userId="015d5596-a833-4dda-9dc2-e3e055a1dc4d" providerId="ADAL" clId="{4BBE10B0-7F66-4663-8A19-5CCCB711EEF0}" dt="2023-06-05T15:23:01.196" v="152"/>
        <pc:sldMkLst>
          <pc:docMk/>
          <pc:sldMk cId="1344454272" sldId="2147308506"/>
        </pc:sldMkLst>
      </pc:sldChg>
      <pc:sldChg chg="addSp delSp modSp add mod">
        <pc:chgData name="Federica Borgia" userId="015d5596-a833-4dda-9dc2-e3e055a1dc4d" providerId="ADAL" clId="{4BBE10B0-7F66-4663-8A19-5CCCB711EEF0}" dt="2023-06-06T10:17:17.534" v="3669" actId="20577"/>
        <pc:sldMkLst>
          <pc:docMk/>
          <pc:sldMk cId="1322507598" sldId="2147308507"/>
        </pc:sldMkLst>
        <pc:spChg chg="mod">
          <ac:chgData name="Federica Borgia" userId="015d5596-a833-4dda-9dc2-e3e055a1dc4d" providerId="ADAL" clId="{4BBE10B0-7F66-4663-8A19-5CCCB711EEF0}" dt="2023-06-06T10:17:17.534" v="3669" actId="20577"/>
          <ac:spMkLst>
            <pc:docMk/>
            <pc:sldMk cId="1322507598" sldId="2147308507"/>
            <ac:spMk id="2" creationId="{3C368912-BCE1-5DDD-6A4A-75FBF46C3B42}"/>
          </ac:spMkLst>
        </pc:spChg>
        <pc:spChg chg="del mod">
          <ac:chgData name="Federica Borgia" userId="015d5596-a833-4dda-9dc2-e3e055a1dc4d" providerId="ADAL" clId="{4BBE10B0-7F66-4663-8A19-5CCCB711EEF0}" dt="2023-06-06T08:16:40.209" v="1895" actId="478"/>
          <ac:spMkLst>
            <pc:docMk/>
            <pc:sldMk cId="1322507598" sldId="2147308507"/>
            <ac:spMk id="3" creationId="{2F921454-1ACE-4CE0-BF6B-8F1AA90EDE52}"/>
          </ac:spMkLst>
        </pc:spChg>
        <pc:spChg chg="add del mod">
          <ac:chgData name="Federica Borgia" userId="015d5596-a833-4dda-9dc2-e3e055a1dc4d" providerId="ADAL" clId="{4BBE10B0-7F66-4663-8A19-5CCCB711EEF0}" dt="2023-06-05T16:00:20.118" v="296" actId="22"/>
          <ac:spMkLst>
            <pc:docMk/>
            <pc:sldMk cId="1322507598" sldId="2147308507"/>
            <ac:spMk id="5" creationId="{ECE54F44-59FA-F35F-070E-7975C49E4DCE}"/>
          </ac:spMkLst>
        </pc:spChg>
        <pc:spChg chg="add mod">
          <ac:chgData name="Federica Borgia" userId="015d5596-a833-4dda-9dc2-e3e055a1dc4d" providerId="ADAL" clId="{4BBE10B0-7F66-4663-8A19-5CCCB711EEF0}" dt="2023-06-06T08:16:23.217" v="1889" actId="1076"/>
          <ac:spMkLst>
            <pc:docMk/>
            <pc:sldMk cId="1322507598" sldId="2147308507"/>
            <ac:spMk id="6" creationId="{52FDE5D5-06C9-C0C9-54B7-D8E8047B3B2A}"/>
          </ac:spMkLst>
        </pc:spChg>
        <pc:spChg chg="mod">
          <ac:chgData name="Federica Borgia" userId="015d5596-a833-4dda-9dc2-e3e055a1dc4d" providerId="ADAL" clId="{4BBE10B0-7F66-4663-8A19-5CCCB711EEF0}" dt="2023-06-06T08:16:32.663" v="1892" actId="108"/>
          <ac:spMkLst>
            <pc:docMk/>
            <pc:sldMk cId="1322507598" sldId="2147308507"/>
            <ac:spMk id="7" creationId="{31D44708-DBCE-55D4-7D8D-F224D2C79E9F}"/>
          </ac:spMkLst>
        </pc:spChg>
        <pc:spChg chg="del mod">
          <ac:chgData name="Federica Borgia" userId="015d5596-a833-4dda-9dc2-e3e055a1dc4d" providerId="ADAL" clId="{4BBE10B0-7F66-4663-8A19-5CCCB711EEF0}" dt="2023-06-05T15:54:13.478" v="159"/>
          <ac:spMkLst>
            <pc:docMk/>
            <pc:sldMk cId="1322507598" sldId="2147308507"/>
            <ac:spMk id="9" creationId="{6464CF7A-F7D3-7214-75DC-88FF953E6147}"/>
          </ac:spMkLst>
        </pc:spChg>
        <pc:picChg chg="add mod">
          <ac:chgData name="Federica Borgia" userId="015d5596-a833-4dda-9dc2-e3e055a1dc4d" providerId="ADAL" clId="{4BBE10B0-7F66-4663-8A19-5CCCB711EEF0}" dt="2023-06-05T16:05:36.893" v="779" actId="1038"/>
          <ac:picMkLst>
            <pc:docMk/>
            <pc:sldMk cId="1322507598" sldId="2147308507"/>
            <ac:picMk id="10" creationId="{781DF560-4927-6CCD-21E7-7354DD214429}"/>
          </ac:picMkLst>
        </pc:picChg>
        <pc:picChg chg="add del mod">
          <ac:chgData name="Federica Borgia" userId="015d5596-a833-4dda-9dc2-e3e055a1dc4d" providerId="ADAL" clId="{4BBE10B0-7F66-4663-8A19-5CCCB711EEF0}" dt="2023-06-05T16:05:28.915" v="755" actId="478"/>
          <ac:picMkLst>
            <pc:docMk/>
            <pc:sldMk cId="1322507598" sldId="2147308507"/>
            <ac:picMk id="11" creationId="{0C68D7EF-F051-7EC3-DD10-1E0B2525AA82}"/>
          </ac:picMkLst>
        </pc:picChg>
        <pc:picChg chg="del">
          <ac:chgData name="Federica Borgia" userId="015d5596-a833-4dda-9dc2-e3e055a1dc4d" providerId="ADAL" clId="{4BBE10B0-7F66-4663-8A19-5CCCB711EEF0}" dt="2023-06-05T15:54:13.478" v="157" actId="478"/>
          <ac:picMkLst>
            <pc:docMk/>
            <pc:sldMk cId="1322507598" sldId="2147308507"/>
            <ac:picMk id="12" creationId="{994B304F-2429-E863-D4E8-3839503114FE}"/>
          </ac:picMkLst>
        </pc:picChg>
        <pc:picChg chg="del">
          <ac:chgData name="Federica Borgia" userId="015d5596-a833-4dda-9dc2-e3e055a1dc4d" providerId="ADAL" clId="{4BBE10B0-7F66-4663-8A19-5CCCB711EEF0}" dt="2023-06-05T15:54:15.939" v="160" actId="478"/>
          <ac:picMkLst>
            <pc:docMk/>
            <pc:sldMk cId="1322507598" sldId="2147308507"/>
            <ac:picMk id="13" creationId="{9FBEDDB5-3DC4-D2C7-5D81-6C3343D91AEE}"/>
          </ac:picMkLst>
        </pc:picChg>
        <pc:picChg chg="del">
          <ac:chgData name="Federica Borgia" userId="015d5596-a833-4dda-9dc2-e3e055a1dc4d" providerId="ADAL" clId="{4BBE10B0-7F66-4663-8A19-5CCCB711EEF0}" dt="2023-06-05T15:54:15.939" v="160" actId="478"/>
          <ac:picMkLst>
            <pc:docMk/>
            <pc:sldMk cId="1322507598" sldId="2147308507"/>
            <ac:picMk id="14" creationId="{7545A862-55E9-0436-4E0C-7BEA2E836C9F}"/>
          </ac:picMkLst>
        </pc:picChg>
        <pc:picChg chg="del">
          <ac:chgData name="Federica Borgia" userId="015d5596-a833-4dda-9dc2-e3e055a1dc4d" providerId="ADAL" clId="{4BBE10B0-7F66-4663-8A19-5CCCB711EEF0}" dt="2023-06-05T15:54:15.939" v="160" actId="478"/>
          <ac:picMkLst>
            <pc:docMk/>
            <pc:sldMk cId="1322507598" sldId="2147308507"/>
            <ac:picMk id="15" creationId="{48C56859-F772-BF4C-9EAA-D13BE3101160}"/>
          </ac:picMkLst>
        </pc:picChg>
        <pc:picChg chg="del">
          <ac:chgData name="Federica Borgia" userId="015d5596-a833-4dda-9dc2-e3e055a1dc4d" providerId="ADAL" clId="{4BBE10B0-7F66-4663-8A19-5CCCB711EEF0}" dt="2023-06-05T15:54:15.939" v="160" actId="478"/>
          <ac:picMkLst>
            <pc:docMk/>
            <pc:sldMk cId="1322507598" sldId="2147308507"/>
            <ac:picMk id="18" creationId="{863FB1D0-837C-C21C-0F34-63748FED60D5}"/>
          </ac:picMkLst>
        </pc:picChg>
      </pc:sldChg>
      <pc:sldChg chg="addSp delSp modSp add mod">
        <pc:chgData name="Federica Borgia" userId="015d5596-a833-4dda-9dc2-e3e055a1dc4d" providerId="ADAL" clId="{4BBE10B0-7F66-4663-8A19-5CCCB711EEF0}" dt="2023-06-06T10:17:23.647" v="3670" actId="20577"/>
        <pc:sldMkLst>
          <pc:docMk/>
          <pc:sldMk cId="3311110731" sldId="2147308508"/>
        </pc:sldMkLst>
        <pc:spChg chg="mod">
          <ac:chgData name="Federica Borgia" userId="015d5596-a833-4dda-9dc2-e3e055a1dc4d" providerId="ADAL" clId="{4BBE10B0-7F66-4663-8A19-5CCCB711EEF0}" dt="2023-06-06T10:17:23.647" v="3670" actId="20577"/>
          <ac:spMkLst>
            <pc:docMk/>
            <pc:sldMk cId="3311110731" sldId="2147308508"/>
            <ac:spMk id="2" creationId="{3C368912-BCE1-5DDD-6A4A-75FBF46C3B42}"/>
          </ac:spMkLst>
        </pc:spChg>
        <pc:spChg chg="add mod">
          <ac:chgData name="Federica Borgia" userId="015d5596-a833-4dda-9dc2-e3e055a1dc4d" providerId="ADAL" clId="{4BBE10B0-7F66-4663-8A19-5CCCB711EEF0}" dt="2023-06-06T08:17:48.312" v="1906"/>
          <ac:spMkLst>
            <pc:docMk/>
            <pc:sldMk cId="3311110731" sldId="2147308508"/>
            <ac:spMk id="4" creationId="{F7CC09A4-D2C5-48E9-4566-D637EB4F5D79}"/>
          </ac:spMkLst>
        </pc:spChg>
        <pc:spChg chg="mod">
          <ac:chgData name="Federica Borgia" userId="015d5596-a833-4dda-9dc2-e3e055a1dc4d" providerId="ADAL" clId="{4BBE10B0-7F66-4663-8A19-5CCCB711EEF0}" dt="2023-06-06T08:16:58.001" v="1899" actId="108"/>
          <ac:spMkLst>
            <pc:docMk/>
            <pc:sldMk cId="3311110731" sldId="2147308508"/>
            <ac:spMk id="6" creationId="{52FDE5D5-06C9-C0C9-54B7-D8E8047B3B2A}"/>
          </ac:spMkLst>
        </pc:spChg>
        <pc:spChg chg="del mod">
          <ac:chgData name="Federica Borgia" userId="015d5596-a833-4dda-9dc2-e3e055a1dc4d" providerId="ADAL" clId="{4BBE10B0-7F66-4663-8A19-5CCCB711EEF0}" dt="2023-06-06T08:17:47.826" v="1905" actId="478"/>
          <ac:spMkLst>
            <pc:docMk/>
            <pc:sldMk cId="3311110731" sldId="2147308508"/>
            <ac:spMk id="7" creationId="{31D44708-DBCE-55D4-7D8D-F224D2C79E9F}"/>
          </ac:spMkLst>
        </pc:spChg>
      </pc:sldChg>
      <pc:sldChg chg="addSp delSp modSp add mod">
        <pc:chgData name="Federica Borgia" userId="015d5596-a833-4dda-9dc2-e3e055a1dc4d" providerId="ADAL" clId="{4BBE10B0-7F66-4663-8A19-5CCCB711EEF0}" dt="2023-06-07T09:01:49.386" v="4674" actId="113"/>
        <pc:sldMkLst>
          <pc:docMk/>
          <pc:sldMk cId="2717530351" sldId="2147308509"/>
        </pc:sldMkLst>
        <pc:spChg chg="mod">
          <ac:chgData name="Federica Borgia" userId="015d5596-a833-4dda-9dc2-e3e055a1dc4d" providerId="ADAL" clId="{4BBE10B0-7F66-4663-8A19-5CCCB711EEF0}" dt="2023-06-06T10:17:10.364" v="3667" actId="20577"/>
          <ac:spMkLst>
            <pc:docMk/>
            <pc:sldMk cId="2717530351" sldId="2147308509"/>
            <ac:spMk id="2" creationId="{3C368912-BCE1-5DDD-6A4A-75FBF46C3B42}"/>
          </ac:spMkLst>
        </pc:spChg>
        <pc:spChg chg="mod">
          <ac:chgData name="Federica Borgia" userId="015d5596-a833-4dda-9dc2-e3e055a1dc4d" providerId="ADAL" clId="{4BBE10B0-7F66-4663-8A19-5CCCB711EEF0}" dt="2023-06-07T08:34:08.416" v="4665" actId="1076"/>
          <ac:spMkLst>
            <pc:docMk/>
            <pc:sldMk cId="2717530351" sldId="2147308509"/>
            <ac:spMk id="3" creationId="{2F921454-1ACE-4CE0-BF6B-8F1AA90EDE52}"/>
          </ac:spMkLst>
        </pc:spChg>
        <pc:spChg chg="mod">
          <ac:chgData name="Federica Borgia" userId="015d5596-a833-4dda-9dc2-e3e055a1dc4d" providerId="ADAL" clId="{4BBE10B0-7F66-4663-8A19-5CCCB711EEF0}" dt="2023-06-06T08:47:20.864" v="2240" actId="20577"/>
          <ac:spMkLst>
            <pc:docMk/>
            <pc:sldMk cId="2717530351" sldId="2147308509"/>
            <ac:spMk id="7" creationId="{31D44708-DBCE-55D4-7D8D-F224D2C79E9F}"/>
          </ac:spMkLst>
        </pc:spChg>
        <pc:spChg chg="mod">
          <ac:chgData name="Federica Borgia" userId="015d5596-a833-4dda-9dc2-e3e055a1dc4d" providerId="ADAL" clId="{4BBE10B0-7F66-4663-8A19-5CCCB711EEF0}" dt="2023-06-07T09:01:49.386" v="4674" actId="113"/>
          <ac:spMkLst>
            <pc:docMk/>
            <pc:sldMk cId="2717530351" sldId="2147308509"/>
            <ac:spMk id="9" creationId="{6464CF7A-F7D3-7214-75DC-88FF953E6147}"/>
          </ac:spMkLst>
        </pc:spChg>
        <pc:picChg chg="add mod">
          <ac:chgData name="Federica Borgia" userId="015d5596-a833-4dda-9dc2-e3e055a1dc4d" providerId="ADAL" clId="{4BBE10B0-7F66-4663-8A19-5CCCB711EEF0}" dt="2023-06-06T08:48:14.260" v="2244" actId="208"/>
          <ac:picMkLst>
            <pc:docMk/>
            <pc:sldMk cId="2717530351" sldId="2147308509"/>
            <ac:picMk id="5" creationId="{F68E466C-074F-7FEB-7E51-E11105F66B4F}"/>
          </ac:picMkLst>
        </pc:picChg>
        <pc:picChg chg="del">
          <ac:chgData name="Federica Borgia" userId="015d5596-a833-4dda-9dc2-e3e055a1dc4d" providerId="ADAL" clId="{4BBE10B0-7F66-4663-8A19-5CCCB711EEF0}" dt="2023-06-06T08:36:45.502" v="2089" actId="478"/>
          <ac:picMkLst>
            <pc:docMk/>
            <pc:sldMk cId="2717530351" sldId="2147308509"/>
            <ac:picMk id="12" creationId="{994B304F-2429-E863-D4E8-3839503114FE}"/>
          </ac:picMkLst>
        </pc:picChg>
        <pc:picChg chg="del">
          <ac:chgData name="Federica Borgia" userId="015d5596-a833-4dda-9dc2-e3e055a1dc4d" providerId="ADAL" clId="{4BBE10B0-7F66-4663-8A19-5CCCB711EEF0}" dt="2023-06-06T08:32:39.495" v="2002" actId="478"/>
          <ac:picMkLst>
            <pc:docMk/>
            <pc:sldMk cId="2717530351" sldId="2147308509"/>
            <ac:picMk id="13" creationId="{9FBEDDB5-3DC4-D2C7-5D81-6C3343D91AEE}"/>
          </ac:picMkLst>
        </pc:picChg>
        <pc:picChg chg="del">
          <ac:chgData name="Federica Borgia" userId="015d5596-a833-4dda-9dc2-e3e055a1dc4d" providerId="ADAL" clId="{4BBE10B0-7F66-4663-8A19-5CCCB711EEF0}" dt="2023-06-06T08:32:39.495" v="2002" actId="478"/>
          <ac:picMkLst>
            <pc:docMk/>
            <pc:sldMk cId="2717530351" sldId="2147308509"/>
            <ac:picMk id="14" creationId="{7545A862-55E9-0436-4E0C-7BEA2E836C9F}"/>
          </ac:picMkLst>
        </pc:picChg>
        <pc:picChg chg="del">
          <ac:chgData name="Federica Borgia" userId="015d5596-a833-4dda-9dc2-e3e055a1dc4d" providerId="ADAL" clId="{4BBE10B0-7F66-4663-8A19-5CCCB711EEF0}" dt="2023-06-06T08:32:39.495" v="2002" actId="478"/>
          <ac:picMkLst>
            <pc:docMk/>
            <pc:sldMk cId="2717530351" sldId="2147308509"/>
            <ac:picMk id="15" creationId="{48C56859-F772-BF4C-9EAA-D13BE3101160}"/>
          </ac:picMkLst>
        </pc:picChg>
        <pc:picChg chg="del">
          <ac:chgData name="Federica Borgia" userId="015d5596-a833-4dda-9dc2-e3e055a1dc4d" providerId="ADAL" clId="{4BBE10B0-7F66-4663-8A19-5CCCB711EEF0}" dt="2023-06-06T08:32:39.495" v="2002" actId="478"/>
          <ac:picMkLst>
            <pc:docMk/>
            <pc:sldMk cId="2717530351" sldId="2147308509"/>
            <ac:picMk id="18" creationId="{863FB1D0-837C-C21C-0F34-63748FED60D5}"/>
          </ac:picMkLst>
        </pc:picChg>
      </pc:sldChg>
      <pc:sldChg chg="addSp delSp modSp add mod">
        <pc:chgData name="Federica Borgia" userId="015d5596-a833-4dda-9dc2-e3e055a1dc4d" providerId="ADAL" clId="{4BBE10B0-7F66-4663-8A19-5CCCB711EEF0}" dt="2023-06-06T10:17:13.760" v="3668" actId="20577"/>
        <pc:sldMkLst>
          <pc:docMk/>
          <pc:sldMk cId="162607555" sldId="2147308510"/>
        </pc:sldMkLst>
        <pc:spChg chg="mod">
          <ac:chgData name="Federica Borgia" userId="015d5596-a833-4dda-9dc2-e3e055a1dc4d" providerId="ADAL" clId="{4BBE10B0-7F66-4663-8A19-5CCCB711EEF0}" dt="2023-06-06T10:17:13.760" v="3668" actId="20577"/>
          <ac:spMkLst>
            <pc:docMk/>
            <pc:sldMk cId="162607555" sldId="2147308510"/>
            <ac:spMk id="2" creationId="{3C368912-BCE1-5DDD-6A4A-75FBF46C3B42}"/>
          </ac:spMkLst>
        </pc:spChg>
        <pc:spChg chg="mod">
          <ac:chgData name="Federica Borgia" userId="015d5596-a833-4dda-9dc2-e3e055a1dc4d" providerId="ADAL" clId="{4BBE10B0-7F66-4663-8A19-5CCCB711EEF0}" dt="2023-06-06T10:14:52.627" v="3622" actId="20577"/>
          <ac:spMkLst>
            <pc:docMk/>
            <pc:sldMk cId="162607555" sldId="2147308510"/>
            <ac:spMk id="9" creationId="{6464CF7A-F7D3-7214-75DC-88FF953E6147}"/>
          </ac:spMkLst>
        </pc:spChg>
        <pc:picChg chg="del">
          <ac:chgData name="Federica Borgia" userId="015d5596-a833-4dda-9dc2-e3e055a1dc4d" providerId="ADAL" clId="{4BBE10B0-7F66-4663-8A19-5CCCB711EEF0}" dt="2023-06-06T09:26:14.660" v="2867" actId="478"/>
          <ac:picMkLst>
            <pc:docMk/>
            <pc:sldMk cId="162607555" sldId="2147308510"/>
            <ac:picMk id="5" creationId="{F68E466C-074F-7FEB-7E51-E11105F66B4F}"/>
          </ac:picMkLst>
        </pc:picChg>
        <pc:picChg chg="add del mod">
          <ac:chgData name="Federica Borgia" userId="015d5596-a833-4dda-9dc2-e3e055a1dc4d" providerId="ADAL" clId="{4BBE10B0-7F66-4663-8A19-5CCCB711EEF0}" dt="2023-06-06T09:22:51.093" v="2838"/>
          <ac:picMkLst>
            <pc:docMk/>
            <pc:sldMk cId="162607555" sldId="2147308510"/>
            <ac:picMk id="6" creationId="{CDDE69F5-B9BE-455F-96B1-F3F090B44C97}"/>
          </ac:picMkLst>
        </pc:picChg>
        <pc:picChg chg="add del mod">
          <ac:chgData name="Federica Borgia" userId="015d5596-a833-4dda-9dc2-e3e055a1dc4d" providerId="ADAL" clId="{4BBE10B0-7F66-4663-8A19-5CCCB711EEF0}" dt="2023-06-06T09:24:23.284" v="2842" actId="478"/>
          <ac:picMkLst>
            <pc:docMk/>
            <pc:sldMk cId="162607555" sldId="2147308510"/>
            <ac:picMk id="10" creationId="{8534DC7F-C32A-72C8-8F62-DC24B67E4CE6}"/>
          </ac:picMkLst>
        </pc:picChg>
        <pc:picChg chg="add mod">
          <ac:chgData name="Federica Borgia" userId="015d5596-a833-4dda-9dc2-e3e055a1dc4d" providerId="ADAL" clId="{4BBE10B0-7F66-4663-8A19-5CCCB711EEF0}" dt="2023-06-06T09:26:49.958" v="2935" actId="208"/>
          <ac:picMkLst>
            <pc:docMk/>
            <pc:sldMk cId="162607555" sldId="2147308510"/>
            <ac:picMk id="12" creationId="{5D6D48AF-F49B-4780-5A48-D874690B7725}"/>
          </ac:picMkLst>
        </pc:picChg>
        <pc:picChg chg="add del mod">
          <ac:chgData name="Federica Borgia" userId="015d5596-a833-4dda-9dc2-e3e055a1dc4d" providerId="ADAL" clId="{4BBE10B0-7F66-4663-8A19-5CCCB711EEF0}" dt="2023-06-06T09:26:42.156" v="2934" actId="478"/>
          <ac:picMkLst>
            <pc:docMk/>
            <pc:sldMk cId="162607555" sldId="2147308510"/>
            <ac:picMk id="13" creationId="{B7D70686-D231-4ACC-0936-C67CAEA4C413}"/>
          </ac:picMkLst>
        </pc:picChg>
      </pc:sldChg>
      <pc:sldChg chg="addSp delSp modSp add mod">
        <pc:chgData name="Federica Borgia" userId="015d5596-a833-4dda-9dc2-e3e055a1dc4d" providerId="ADAL" clId="{4BBE10B0-7F66-4663-8A19-5CCCB711EEF0}" dt="2023-06-06T10:15:46.040" v="3652" actId="20577"/>
        <pc:sldMkLst>
          <pc:docMk/>
          <pc:sldMk cId="248898044" sldId="2147308511"/>
        </pc:sldMkLst>
        <pc:spChg chg="mod">
          <ac:chgData name="Federica Borgia" userId="015d5596-a833-4dda-9dc2-e3e055a1dc4d" providerId="ADAL" clId="{4BBE10B0-7F66-4663-8A19-5CCCB711EEF0}" dt="2023-06-06T10:15:46.040" v="3652" actId="20577"/>
          <ac:spMkLst>
            <pc:docMk/>
            <pc:sldMk cId="248898044" sldId="2147308511"/>
            <ac:spMk id="2" creationId="{3C368912-BCE1-5DDD-6A4A-75FBF46C3B42}"/>
          </ac:spMkLst>
        </pc:spChg>
        <pc:spChg chg="add mod">
          <ac:chgData name="Federica Borgia" userId="015d5596-a833-4dda-9dc2-e3e055a1dc4d" providerId="ADAL" clId="{4BBE10B0-7F66-4663-8A19-5CCCB711EEF0}" dt="2023-06-06T10:15:39.764" v="3651" actId="20577"/>
          <ac:spMkLst>
            <pc:docMk/>
            <pc:sldMk cId="248898044" sldId="2147308511"/>
            <ac:spMk id="3" creationId="{087FD5A9-571F-34EB-D4EA-2A7E977117DB}"/>
          </ac:spMkLst>
        </pc:spChg>
        <pc:spChg chg="mod">
          <ac:chgData name="Federica Borgia" userId="015d5596-a833-4dda-9dc2-e3e055a1dc4d" providerId="ADAL" clId="{4BBE10B0-7F66-4663-8A19-5CCCB711EEF0}" dt="2023-06-06T10:04:37.789" v="3447" actId="20577"/>
          <ac:spMkLst>
            <pc:docMk/>
            <pc:sldMk cId="248898044" sldId="2147308511"/>
            <ac:spMk id="7" creationId="{31D44708-DBCE-55D4-7D8D-F224D2C79E9F}"/>
          </ac:spMkLst>
        </pc:spChg>
        <pc:spChg chg="del">
          <ac:chgData name="Federica Borgia" userId="015d5596-a833-4dda-9dc2-e3e055a1dc4d" providerId="ADAL" clId="{4BBE10B0-7F66-4663-8A19-5CCCB711EEF0}" dt="2023-06-06T10:04:45.657" v="3448" actId="478"/>
          <ac:spMkLst>
            <pc:docMk/>
            <pc:sldMk cId="248898044" sldId="2147308511"/>
            <ac:spMk id="9" creationId="{6464CF7A-F7D3-7214-75DC-88FF953E6147}"/>
          </ac:spMkLst>
        </pc:spChg>
        <pc:picChg chg="add del mod">
          <ac:chgData name="Federica Borgia" userId="015d5596-a833-4dda-9dc2-e3e055a1dc4d" providerId="ADAL" clId="{4BBE10B0-7F66-4663-8A19-5CCCB711EEF0}" dt="2023-06-06T10:12:02.635" v="3499" actId="478"/>
          <ac:picMkLst>
            <pc:docMk/>
            <pc:sldMk cId="248898044" sldId="2147308511"/>
            <ac:picMk id="4" creationId="{76E9F679-0EA0-069D-86F9-58EA4F89FA60}"/>
          </ac:picMkLst>
        </pc:picChg>
        <pc:picChg chg="del">
          <ac:chgData name="Federica Borgia" userId="015d5596-a833-4dda-9dc2-e3e055a1dc4d" providerId="ADAL" clId="{4BBE10B0-7F66-4663-8A19-5CCCB711EEF0}" dt="2023-06-06T10:04:51.729" v="3449" actId="478"/>
          <ac:picMkLst>
            <pc:docMk/>
            <pc:sldMk cId="248898044" sldId="2147308511"/>
            <ac:picMk id="5" creationId="{4AA6DED9-9A5A-6234-BB0E-6A762012B564}"/>
          </ac:picMkLst>
        </pc:picChg>
        <pc:picChg chg="add mod">
          <ac:chgData name="Federica Borgia" userId="015d5596-a833-4dda-9dc2-e3e055a1dc4d" providerId="ADAL" clId="{4BBE10B0-7F66-4663-8A19-5CCCB711EEF0}" dt="2023-06-06T10:12:12.662" v="3504" actId="208"/>
          <ac:picMkLst>
            <pc:docMk/>
            <pc:sldMk cId="248898044" sldId="2147308511"/>
            <ac:picMk id="8" creationId="{B98BB7A6-5177-F1E8-D4F1-D9E2994FE8D8}"/>
          </ac:picMkLst>
        </pc:picChg>
        <pc:picChg chg="del">
          <ac:chgData name="Federica Borgia" userId="015d5596-a833-4dda-9dc2-e3e055a1dc4d" providerId="ADAL" clId="{4BBE10B0-7F66-4663-8A19-5CCCB711EEF0}" dt="2023-06-06T10:04:51.729" v="3449" actId="478"/>
          <ac:picMkLst>
            <pc:docMk/>
            <pc:sldMk cId="248898044" sldId="2147308511"/>
            <ac:picMk id="11" creationId="{AEFE1E65-4B10-6094-C22E-6269D958303D}"/>
          </ac:picMkLst>
        </pc:picChg>
        <pc:picChg chg="del">
          <ac:chgData name="Federica Borgia" userId="015d5596-a833-4dda-9dc2-e3e055a1dc4d" providerId="ADAL" clId="{4BBE10B0-7F66-4663-8A19-5CCCB711EEF0}" dt="2023-06-06T10:04:51.729" v="3449" actId="478"/>
          <ac:picMkLst>
            <pc:docMk/>
            <pc:sldMk cId="248898044" sldId="2147308511"/>
            <ac:picMk id="12" creationId="{6B379777-A332-C319-A386-7FE544FCD4CE}"/>
          </ac:picMkLst>
        </pc:picChg>
        <pc:picChg chg="del">
          <ac:chgData name="Federica Borgia" userId="015d5596-a833-4dda-9dc2-e3e055a1dc4d" providerId="ADAL" clId="{4BBE10B0-7F66-4663-8A19-5CCCB711EEF0}" dt="2023-06-06T10:04:51.729" v="3449" actId="478"/>
          <ac:picMkLst>
            <pc:docMk/>
            <pc:sldMk cId="248898044" sldId="2147308511"/>
            <ac:picMk id="13" creationId="{67D1FBD8-7547-4D60-25E1-D8E336AEF9C5}"/>
          </ac:picMkLst>
        </pc:picChg>
      </pc:sldChg>
      <pc:sldChg chg="new del">
        <pc:chgData name="Federica Borgia" userId="015d5596-a833-4dda-9dc2-e3e055a1dc4d" providerId="ADAL" clId="{4BBE10B0-7F66-4663-8A19-5CCCB711EEF0}" dt="2023-06-06T10:03:50.202" v="3414" actId="680"/>
        <pc:sldMkLst>
          <pc:docMk/>
          <pc:sldMk cId="2260397492" sldId="21473085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4351C-E008-45F5-8F0A-708A3EAF1C64}" type="datetimeFigureOut">
              <a:rPr lang="en-US" smtClean="0"/>
              <a:t>8/7/2024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0B0BE-BB49-4517-8432-6D29F708DAE3}" type="slidenum">
              <a:rPr lang="en-US" smtClean="0"/>
              <a:t>‹N›</a:t>
            </a:fld>
            <a:endParaRPr lang="en-US"/>
          </a:p>
        </p:txBody>
      </p:sp>
    </p:spTree>
    <p:extLst>
      <p:ext uri="{BB962C8B-B14F-4D97-AF65-F5344CB8AC3E}">
        <p14:creationId xmlns:p14="http://schemas.microsoft.com/office/powerpoint/2010/main" val="67117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10B0BE-BB49-4517-8432-6D29F708DAE3}" type="slidenum">
              <a:rPr lang="en-US" smtClean="0"/>
              <a:t>38</a:t>
            </a:fld>
            <a:endParaRPr lang="en-US"/>
          </a:p>
        </p:txBody>
      </p:sp>
    </p:spTree>
    <p:extLst>
      <p:ext uri="{BB962C8B-B14F-4D97-AF65-F5344CB8AC3E}">
        <p14:creationId xmlns:p14="http://schemas.microsoft.com/office/powerpoint/2010/main" val="3205933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9AC12-7191-43EB-A142-A452586807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3BB6889-20A1-4D41-B54E-0346F2D568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E050895-3420-47B4-AC94-EE7C17D90D21}"/>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E11BECE9-DB5F-4550-940C-F4006A3D33C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1903C5B-3B25-4914-A38F-EEE6B480D5EF}"/>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79806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84496-9122-4C86-9DE6-4BE3A99A80FD}"/>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E90ABC-C67A-4437-B1B5-85B96EFA46F7}"/>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A374C8-452F-4AE2-962A-2865D1CB1F9C}"/>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825020A6-1B27-4F01-82B0-C6EEC40ADEC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C4FCA60-A6B0-40C7-AD7B-2D6EB97C622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44837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1CA1EDC-BD3A-4B55-B5A4-7FF42559A552}"/>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1C6CB5-F67A-45E5-AB76-6B1154BADD4B}"/>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C583B6-3DF3-4A3D-B05C-6C20AF9BB1E2}"/>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CCFFDB58-4AAF-4797-82CC-AE9384C0698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1CA9152-3F4B-493D-ABBC-90C2ED272D6D}"/>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87417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BC08E1-368F-4C70-B5A6-3D66F9849D4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8781650" y="684267"/>
            <a:ext cx="1418864" cy="394894"/>
          </a:xfrm>
          <a:prstGeom prst="rect">
            <a:avLst/>
          </a:prstGeom>
        </p:spPr>
      </p:pic>
      <p:pic>
        <p:nvPicPr>
          <p:cNvPr id="5" name="Immagine 4" descr="Immagine che contiene segnale, via, traffico&#10;&#10;Descrizione generata automaticamente">
            <a:extLst>
              <a:ext uri="{FF2B5EF4-FFF2-40B4-BE49-F238E27FC236}">
                <a16:creationId xmlns:a16="http://schemas.microsoft.com/office/drawing/2014/main" id="{371B00FE-CFA1-4193-900B-569892D4C23A}"/>
              </a:ext>
            </a:extLst>
          </p:cNvPr>
          <p:cNvPicPr>
            <a:picLocks noChangeAspect="1"/>
          </p:cNvPicPr>
          <p:nvPr userDrawn="1"/>
        </p:nvPicPr>
        <p:blipFill>
          <a:blip r:embed="rId4"/>
          <a:stretch>
            <a:fillRect/>
          </a:stretch>
        </p:blipFill>
        <p:spPr>
          <a:xfrm>
            <a:off x="7557611" y="423685"/>
            <a:ext cx="891064" cy="850967"/>
          </a:xfrm>
          <a:prstGeom prst="rect">
            <a:avLst/>
          </a:prstGeom>
        </p:spPr>
      </p:pic>
      <p:pic>
        <p:nvPicPr>
          <p:cNvPr id="3" name="Picture 2">
            <a:extLst>
              <a:ext uri="{FF2B5EF4-FFF2-40B4-BE49-F238E27FC236}">
                <a16:creationId xmlns:a16="http://schemas.microsoft.com/office/drawing/2014/main" id="{4B5F73D1-37A7-464E-93EE-BB752D925202}"/>
              </a:ext>
            </a:extLst>
          </p:cNvPr>
          <p:cNvPicPr>
            <a:picLocks noChangeAspect="1"/>
          </p:cNvPicPr>
          <p:nvPr userDrawn="1"/>
        </p:nvPicPr>
        <p:blipFill>
          <a:blip r:embed="rId5"/>
          <a:stretch>
            <a:fillRect/>
          </a:stretch>
        </p:blipFill>
        <p:spPr>
          <a:xfrm>
            <a:off x="10533490" y="684267"/>
            <a:ext cx="1191785" cy="591190"/>
          </a:xfrm>
          <a:prstGeom prst="rect">
            <a:avLst/>
          </a:prstGeom>
        </p:spPr>
      </p:pic>
    </p:spTree>
    <p:extLst>
      <p:ext uri="{BB962C8B-B14F-4D97-AF65-F5344CB8AC3E}">
        <p14:creationId xmlns:p14="http://schemas.microsoft.com/office/powerpoint/2010/main" val="31413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04A18C27-99E7-4D08-A9F1-7FCBA0445735}"/>
              </a:ext>
            </a:extLst>
          </p:cNvPr>
          <p:cNvSpPr>
            <a:spLocks noGrp="1"/>
          </p:cNvSpPr>
          <p:nvPr>
            <p:ph type="title"/>
          </p:nvPr>
        </p:nvSpPr>
        <p:spPr>
          <a:xfrm>
            <a:off x="809025" y="1372827"/>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18746994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9038AB78-83B9-4460-A0F8-974CC1A7D893}"/>
              </a:ext>
            </a:extLst>
          </p:cNvPr>
          <p:cNvSpPr>
            <a:spLocks noGrp="1"/>
          </p:cNvSpPr>
          <p:nvPr>
            <p:ph type="title"/>
          </p:nvPr>
        </p:nvSpPr>
        <p:spPr>
          <a:xfrm>
            <a:off x="809025" y="1290531"/>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331012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29A91-F74C-4387-AB64-1B0A1316F01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F9B3F5-1B44-4D56-BCAB-86CFA9BF22F7}"/>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E0CEDE-280A-4EC6-8A57-ADE699684649}"/>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D0C7E367-D31D-4721-8AD2-3F67830D5A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9452118-AEB8-4212-965D-FB27C93A906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1548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76937-47CD-432C-A4BC-F5349628BA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3F32DA9-E369-4492-B1FA-C6DA6BD468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2CBEE2-3781-4500-B86B-CFB942054741}"/>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1A2DE0EB-7B0E-409C-AD0E-F48E149D3FD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6BD9566-4A8E-4E30-94D2-A372434F86E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331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CD538-489C-4DE9-BE03-B47C481F370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C057FF-527F-4F36-A8F6-44F9A28B3D43}"/>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FE68897-9D22-4CD7-ABE0-9AA2EE23C11B}"/>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DBC8093-16D9-4084-AAE5-66FEDF062D66}"/>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179712E2-8932-4C08-BF93-0F0B111F066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5F0F5042-9F0E-4795-B195-E28EE67879C5}"/>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59994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E9466-3090-4802-A8B7-D4454BFC0C8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326A20-2D3B-4C3B-BA4D-1B0AC3B073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D9FD3E3-B94A-46A4-8442-A2B87F172592}"/>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D4B0F4F-AC66-4677-9960-DCBC1DDE6F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18BCE6-A7CF-4EE7-AAEE-B39B849875D2}"/>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EF0775D-9651-4A54-8777-5F58EA3C4E8C}"/>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8" name="Segnaposto piè di pagina 7">
            <a:extLst>
              <a:ext uri="{FF2B5EF4-FFF2-40B4-BE49-F238E27FC236}">
                <a16:creationId xmlns:a16="http://schemas.microsoft.com/office/drawing/2014/main" id="{247563B6-BB9E-4125-AA01-E5FE87538FD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949AD7A7-23B0-4DDB-AFF8-7463E00E4EF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9034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AF10F0-A762-4BB4-8EDA-D9DADE2599C7}"/>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0B71675-9FED-464B-B136-F817BDAC1A72}"/>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4" name="Segnaposto piè di pagina 3">
            <a:extLst>
              <a:ext uri="{FF2B5EF4-FFF2-40B4-BE49-F238E27FC236}">
                <a16:creationId xmlns:a16="http://schemas.microsoft.com/office/drawing/2014/main" id="{2CC474EB-0EBE-4014-B2E4-CA8D8E7B6C6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28D73B9E-31A4-4491-9E47-E34E3F5816B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16841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622358F-92D9-4E9B-8FA8-08EDDE6E8DE6}"/>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3" name="Segnaposto piè di pagina 2">
            <a:extLst>
              <a:ext uri="{FF2B5EF4-FFF2-40B4-BE49-F238E27FC236}">
                <a16:creationId xmlns:a16="http://schemas.microsoft.com/office/drawing/2014/main" id="{B72350CC-CBA0-457A-A131-223B0F22418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81604B52-F0D1-49BD-B2E1-25F253D6946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15148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36EC8-48FE-44EF-AEBF-AECF114D53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21EFA5-BCE7-46D7-818E-DB99A408A1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A6698F-D6CF-41D5-A5B9-FA2E448CF6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B02623A-9859-4A7F-B4D0-9DB24572A79D}"/>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30026665-8051-4998-B363-BADBF216F68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63A2F15A-5CE3-4E13-B716-258470E2966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14200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4330C-C250-4773-9DDF-ED0101A856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30AB0E0-6759-4412-B27D-2A62146A2F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3FFFB4F-5997-4166-85C4-429BF68864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7BA529-7B2A-4E32-B98B-D08FB428FA99}"/>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2F6944AD-DC96-4F89-A4E0-AB45041A13E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2EC56F82-78FD-44AF-9750-8DF20399D57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2358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9.sv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53B09BD-6C84-40A4-9AB5-553FAD73F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159B7-57DB-42FF-B15C-616F0976B7B5}" type="datetimeFigureOut">
              <a:rPr lang="it-IT" smtClean="0"/>
              <a:t>07/08/2024</a:t>
            </a:fld>
            <a:endParaRPr lang="it-IT"/>
          </a:p>
        </p:txBody>
      </p:sp>
      <p:sp>
        <p:nvSpPr>
          <p:cNvPr id="7" name="Input manuale 6">
            <a:extLst>
              <a:ext uri="{FF2B5EF4-FFF2-40B4-BE49-F238E27FC236}">
                <a16:creationId xmlns:a16="http://schemas.microsoft.com/office/drawing/2014/main" id="{7CF9A174-4EBF-4D91-B505-E6F9C893B2AE}"/>
              </a:ext>
            </a:extLst>
          </p:cNvPr>
          <p:cNvSpPr/>
          <p:nvPr userDrawn="1"/>
        </p:nvSpPr>
        <p:spPr>
          <a:xfrm rot="16200000" flipV="1">
            <a:off x="-1778508" y="1778508"/>
            <a:ext cx="6858002" cy="3300986"/>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9" descr="Graphical user interface, application&#10;&#10;Description automatically generated">
            <a:extLst>
              <a:ext uri="{FF2B5EF4-FFF2-40B4-BE49-F238E27FC236}">
                <a16:creationId xmlns:a16="http://schemas.microsoft.com/office/drawing/2014/main" id="{AAF36FF1-7BF0-41B5-AA90-B9CBBB090B32}"/>
              </a:ext>
            </a:extLst>
          </p:cNvPr>
          <p:cNvPicPr>
            <a:picLocks noChangeAspect="1"/>
          </p:cNvPicPr>
          <p:nvPr userDrawn="1"/>
        </p:nvPicPr>
        <p:blipFill>
          <a:blip r:embed="rId14">
            <a:alphaModFix/>
          </a:blip>
          <a:stretch>
            <a:fillRect/>
          </a:stretch>
        </p:blipFill>
        <p:spPr>
          <a:xfrm>
            <a:off x="2088001" y="2514720"/>
            <a:ext cx="2706384" cy="2706384"/>
          </a:xfrm>
          <a:prstGeom prst="rect">
            <a:avLst/>
          </a:prstGeom>
        </p:spPr>
      </p:pic>
    </p:spTree>
    <p:extLst>
      <p:ext uri="{BB962C8B-B14F-4D97-AF65-F5344CB8AC3E}">
        <p14:creationId xmlns:p14="http://schemas.microsoft.com/office/powerpoint/2010/main" val="371346582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898EA7A-5542-4941-8F14-2E4B748C2442}"/>
              </a:ext>
            </a:extLst>
          </p:cNvPr>
          <p:cNvSpPr>
            <a:spLocks noGrp="1"/>
          </p:cNvSpPr>
          <p:nvPr>
            <p:ph type="title"/>
          </p:nvPr>
        </p:nvSpPr>
        <p:spPr>
          <a:xfrm>
            <a:off x="809025" y="1317963"/>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6" name="Segnaposto numero diapositiva 5">
            <a:extLst>
              <a:ext uri="{FF2B5EF4-FFF2-40B4-BE49-F238E27FC236}">
                <a16:creationId xmlns:a16="http://schemas.microsoft.com/office/drawing/2014/main" id="{0120E04D-45E3-4A94-902A-A0685FE79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E73D9-BCB8-47C6-9E92-A83298B2BDB2}" type="slidenum">
              <a:rPr lang="en-US" smtClean="0"/>
              <a:t>‹N›</a:t>
            </a:fld>
            <a:endParaRPr lang="en-US"/>
          </a:p>
        </p:txBody>
      </p:sp>
      <p:sp>
        <p:nvSpPr>
          <p:cNvPr id="7" name="Input manuale 6">
            <a:extLst>
              <a:ext uri="{FF2B5EF4-FFF2-40B4-BE49-F238E27FC236}">
                <a16:creationId xmlns:a16="http://schemas.microsoft.com/office/drawing/2014/main" id="{5D2F54F9-8EBF-45C9-ABE1-D56E2E14BC25}"/>
              </a:ext>
            </a:extLst>
          </p:cNvPr>
          <p:cNvSpPr/>
          <p:nvPr userDrawn="1"/>
        </p:nvSpPr>
        <p:spPr>
          <a:xfrm flipV="1">
            <a:off x="0" y="-38100"/>
            <a:ext cx="12192000" cy="941227"/>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o 12">
            <a:extLst>
              <a:ext uri="{FF2B5EF4-FFF2-40B4-BE49-F238E27FC236}">
                <a16:creationId xmlns:a16="http://schemas.microsoft.com/office/drawing/2014/main" id="{83CC8B3E-EA7B-4640-89CF-357FC0ED1A56}"/>
              </a:ext>
            </a:extLst>
          </p:cNvPr>
          <p:cNvGrpSpPr/>
          <p:nvPr userDrawn="1"/>
        </p:nvGrpSpPr>
        <p:grpSpPr>
          <a:xfrm>
            <a:off x="11428690" y="239305"/>
            <a:ext cx="733425" cy="731820"/>
            <a:chOff x="3928628" y="136525"/>
            <a:chExt cx="795291" cy="795291"/>
          </a:xfrm>
        </p:grpSpPr>
        <p:pic>
          <p:nvPicPr>
            <p:cNvPr id="10" name="Elemento grafico 13">
              <a:extLst>
                <a:ext uri="{FF2B5EF4-FFF2-40B4-BE49-F238E27FC236}">
                  <a16:creationId xmlns:a16="http://schemas.microsoft.com/office/drawing/2014/main" id="{B0DB605A-99DA-4841-8698-7DE52CBC4096}"/>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a:stretch/>
          </p:blipFill>
          <p:spPr>
            <a:xfrm>
              <a:off x="3928628" y="136525"/>
              <a:ext cx="795291" cy="795291"/>
            </a:xfrm>
            <a:prstGeom prst="rect">
              <a:avLst/>
            </a:prstGeom>
          </p:spPr>
        </p:pic>
        <p:sp>
          <p:nvSpPr>
            <p:cNvPr id="11" name="Rettangolo 10">
              <a:extLst>
                <a:ext uri="{FF2B5EF4-FFF2-40B4-BE49-F238E27FC236}">
                  <a16:creationId xmlns:a16="http://schemas.microsoft.com/office/drawing/2014/main" id="{F8229A51-A91F-4F1B-A66A-669D68453984}"/>
                </a:ext>
              </a:extLst>
            </p:cNvPr>
            <p:cNvSpPr/>
            <p:nvPr userDrawn="1"/>
          </p:nvSpPr>
          <p:spPr>
            <a:xfrm>
              <a:off x="4166235" y="270852"/>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F0212D2A-959E-463B-BAF3-49B735B77BE9}"/>
                </a:ext>
              </a:extLst>
            </p:cNvPr>
            <p:cNvSpPr/>
            <p:nvPr userDrawn="1"/>
          </p:nvSpPr>
          <p:spPr>
            <a:xfrm>
              <a:off x="4272914" y="481001"/>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0CE162E0-22B9-4AD7-A07D-53026842D85B}"/>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289352" y="6332047"/>
            <a:ext cx="1243018" cy="345953"/>
          </a:xfrm>
          <a:prstGeom prst="rect">
            <a:avLst/>
          </a:prstGeom>
        </p:spPr>
      </p:pic>
      <p:pic>
        <p:nvPicPr>
          <p:cNvPr id="16" name="Elemento grafico 15">
            <a:extLst>
              <a:ext uri="{FF2B5EF4-FFF2-40B4-BE49-F238E27FC236}">
                <a16:creationId xmlns:a16="http://schemas.microsoft.com/office/drawing/2014/main" id="{7636B717-346C-43DF-9220-5E05CDC7536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6318000"/>
            <a:ext cx="893186" cy="540000"/>
          </a:xfrm>
          <a:prstGeom prst="rect">
            <a:avLst/>
          </a:prstGeom>
        </p:spPr>
      </p:pic>
      <p:pic>
        <p:nvPicPr>
          <p:cNvPr id="17" name="Elemento grafico 16">
            <a:extLst>
              <a:ext uri="{FF2B5EF4-FFF2-40B4-BE49-F238E27FC236}">
                <a16:creationId xmlns:a16="http://schemas.microsoft.com/office/drawing/2014/main" id="{5F4831E5-563F-4036-A4E6-1CF3F815C3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51484" y="6678000"/>
            <a:ext cx="1040516" cy="180000"/>
          </a:xfrm>
          <a:prstGeom prst="rect">
            <a:avLst/>
          </a:prstGeom>
        </p:spPr>
      </p:pic>
    </p:spTree>
    <p:extLst>
      <p:ext uri="{BB962C8B-B14F-4D97-AF65-F5344CB8AC3E}">
        <p14:creationId xmlns:p14="http://schemas.microsoft.com/office/powerpoint/2010/main" val="4439916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2200" b="1" u="none" kern="1200">
          <a:solidFill>
            <a:srgbClr val="003D6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pianiterapeutici.cdp-sanita.soresa.it/login" TargetMode="External"/><Relationship Id="rId2" Type="http://schemas.openxmlformats.org/officeDocument/2006/relationships/image" Target="../media/image53.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microsoft.com/office/2007/relationships/hdphoto" Target="../media/hdphoto3.wdp"/><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10.png"/><Relationship Id="rId16" Type="http://schemas.openxmlformats.org/officeDocument/2006/relationships/image" Target="../media/image23.jpeg"/><Relationship Id="rId20" Type="http://schemas.openxmlformats.org/officeDocument/2006/relationships/image" Target="../media/image27.jpeg"/><Relationship Id="rId29" Type="http://schemas.microsoft.com/office/2007/relationships/hdphoto" Target="../media/hdphoto4.wdp"/><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6.pn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4.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AD9383C-CC10-41BF-B773-E89510A3E2BC}"/>
              </a:ext>
            </a:extLst>
          </p:cNvPr>
          <p:cNvSpPr txBox="1"/>
          <p:nvPr/>
        </p:nvSpPr>
        <p:spPr>
          <a:xfrm>
            <a:off x="4876800" y="3040761"/>
            <a:ext cx="7025134" cy="3108543"/>
          </a:xfrm>
          <a:prstGeom prst="rect">
            <a:avLst/>
          </a:prstGeom>
          <a:noFill/>
        </p:spPr>
        <p:txBody>
          <a:bodyPr wrap="square" rtlCol="0">
            <a:spAutoFit/>
          </a:bodyPr>
          <a:lstStyle/>
          <a:p>
            <a:pPr algn="r"/>
            <a:r>
              <a:rPr lang="it-IT" sz="2800" dirty="0">
                <a:solidFill>
                  <a:srgbClr val="012B51"/>
                </a:solidFill>
                <a:ea typeface="Dotum" panose="020B0503020000020004" pitchFamily="34" charset="-127"/>
              </a:rPr>
              <a:t>Sistema di Gestione delle </a:t>
            </a:r>
            <a:r>
              <a:rPr lang="it-IT" sz="2800" b="1" dirty="0">
                <a:solidFill>
                  <a:srgbClr val="012B51"/>
                </a:solidFill>
                <a:ea typeface="Dotum" panose="020B0503020000020004" pitchFamily="34" charset="-127"/>
              </a:rPr>
              <a:t>Malattie</a:t>
            </a:r>
            <a:r>
              <a:rPr lang="it-IT" sz="2800" dirty="0">
                <a:solidFill>
                  <a:srgbClr val="012B51"/>
                </a:solidFill>
                <a:ea typeface="Dotum" panose="020B0503020000020004" pitchFamily="34" charset="-127"/>
              </a:rPr>
              <a:t> </a:t>
            </a:r>
            <a:r>
              <a:rPr lang="it-IT" sz="2800" b="1" dirty="0">
                <a:solidFill>
                  <a:srgbClr val="012B51"/>
                </a:solidFill>
                <a:ea typeface="Dotum" panose="020B0503020000020004" pitchFamily="34" charset="-127"/>
              </a:rPr>
              <a:t>Rare</a:t>
            </a:r>
            <a:br>
              <a:rPr lang="it-IT" sz="2800" dirty="0">
                <a:solidFill>
                  <a:srgbClr val="012B51"/>
                </a:solidFill>
                <a:ea typeface="Dotum" panose="020B0503020000020004" pitchFamily="34" charset="-127"/>
              </a:rPr>
            </a:br>
            <a:r>
              <a:rPr lang="it-IT" sz="2800" dirty="0">
                <a:solidFill>
                  <a:srgbClr val="012B51"/>
                </a:solidFill>
                <a:ea typeface="Dotum" panose="020B0503020000020004" pitchFamily="34" charset="-127"/>
              </a:rPr>
              <a:t>nel Sistema di Sinfonia </a:t>
            </a:r>
            <a:br>
              <a:rPr lang="it-IT" sz="2800" dirty="0">
                <a:solidFill>
                  <a:srgbClr val="012B51"/>
                </a:solidFill>
                <a:ea typeface="Dotum" panose="020B0503020000020004" pitchFamily="34" charset="-127"/>
              </a:rPr>
            </a:br>
            <a:r>
              <a:rPr lang="it-IT" sz="2800" b="1" dirty="0">
                <a:solidFill>
                  <a:srgbClr val="012B51"/>
                </a:solidFill>
                <a:ea typeface="Dotum" panose="020B0503020000020004" pitchFamily="34" charset="-127"/>
              </a:rPr>
              <a:t>Medico Certificatore Unità Operativa – SPOKE</a:t>
            </a:r>
            <a:endParaRPr lang="it-IT" sz="2800" b="1" dirty="0">
              <a:solidFill>
                <a:srgbClr val="FF0000"/>
              </a:solidFill>
              <a:ea typeface="Dotum" panose="020B0503020000020004" pitchFamily="34" charset="-127"/>
            </a:endParaRPr>
          </a:p>
          <a:p>
            <a:pPr algn="r"/>
            <a:endParaRPr lang="it-IT" sz="2800" dirty="0">
              <a:solidFill>
                <a:srgbClr val="012B51"/>
              </a:solidFill>
              <a:ea typeface="Dotum" panose="020B0503020000020004" pitchFamily="34" charset="-127"/>
            </a:endParaRPr>
          </a:p>
          <a:p>
            <a:pPr algn="r"/>
            <a:r>
              <a:rPr lang="it-IT" sz="2800" dirty="0">
                <a:solidFill>
                  <a:srgbClr val="012B51"/>
                </a:solidFill>
                <a:ea typeface="Dotum" panose="020B0503020000020004" pitchFamily="34" charset="-127"/>
              </a:rPr>
              <a:t>Guida Utente</a:t>
            </a:r>
          </a:p>
          <a:p>
            <a:pPr algn="r"/>
            <a:endParaRPr lang="it-IT" sz="2800" dirty="0"/>
          </a:p>
          <a:p>
            <a:pPr algn="r"/>
            <a:endParaRPr lang="it-IT" sz="2800" b="1" dirty="0"/>
          </a:p>
        </p:txBody>
      </p:sp>
    </p:spTree>
    <p:extLst>
      <p:ext uri="{BB962C8B-B14F-4D97-AF65-F5344CB8AC3E}">
        <p14:creationId xmlns:p14="http://schemas.microsoft.com/office/powerpoint/2010/main" val="380435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Complesse. Questa è organizzata in tre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cs typeface="Calibri" panose="020F0502020204030204" pitchFamily="34" charset="0"/>
              </a:rPr>
              <a:t>SPOKE</a:t>
            </a:r>
            <a:r>
              <a:rPr lang="it-IT" sz="1400" dirty="0">
                <a:ea typeface="Times New Roman" panose="02020603050405020304" pitchFamily="18" charset="0"/>
                <a:cs typeface="Calibri" panose="020F0502020204030204" pitchFamily="34" charset="0"/>
              </a:rPr>
              <a:t>", esclusivamente operanti nella Rete MEC, sono autorizzati alla prescrizione e alla certificazione provvisoria di malattie trattate dalle unità operative incluse nella Rete MEC</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Complessa</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62" name="Gruppo 61">
            <a:extLst>
              <a:ext uri="{FF2B5EF4-FFF2-40B4-BE49-F238E27FC236}">
                <a16:creationId xmlns:a16="http://schemas.microsoft.com/office/drawing/2014/main" id="{F388CCB7-6EB0-F9A3-F437-9E9B7225CF7F}"/>
              </a:ext>
            </a:extLst>
          </p:cNvPr>
          <p:cNvGrpSpPr/>
          <p:nvPr/>
        </p:nvGrpSpPr>
        <p:grpSpPr>
          <a:xfrm>
            <a:off x="6561816" y="1871890"/>
            <a:ext cx="4506234" cy="4324946"/>
            <a:chOff x="46716" y="1483212"/>
            <a:chExt cx="4506234" cy="4324946"/>
          </a:xfrm>
        </p:grpSpPr>
        <p:sp>
          <p:nvSpPr>
            <p:cNvPr id="63" name="CasellaDiTesto 62">
              <a:extLst>
                <a:ext uri="{FF2B5EF4-FFF2-40B4-BE49-F238E27FC236}">
                  <a16:creationId xmlns:a16="http://schemas.microsoft.com/office/drawing/2014/main" id="{B01E7DBC-F81B-43E9-1D67-57BC710483EC}"/>
                </a:ext>
              </a:extLst>
            </p:cNvPr>
            <p:cNvSpPr txBox="1"/>
            <p:nvPr/>
          </p:nvSpPr>
          <p:spPr>
            <a:xfrm>
              <a:off x="1647305" y="4319125"/>
              <a:ext cx="2278333"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64" name="CasellaDiTesto 63">
              <a:extLst>
                <a:ext uri="{FF2B5EF4-FFF2-40B4-BE49-F238E27FC236}">
                  <a16:creationId xmlns:a16="http://schemas.microsoft.com/office/drawing/2014/main" id="{CA5ADC5C-9C8B-7314-B0DA-C9AC0642DE9E}"/>
                </a:ext>
              </a:extLst>
            </p:cNvPr>
            <p:cNvSpPr txBox="1"/>
            <p:nvPr/>
          </p:nvSpPr>
          <p:spPr>
            <a:xfrm>
              <a:off x="1647305" y="4754815"/>
              <a:ext cx="2043091"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65" name="Immagine 64">
              <a:extLst>
                <a:ext uri="{FF2B5EF4-FFF2-40B4-BE49-F238E27FC236}">
                  <a16:creationId xmlns:a16="http://schemas.microsoft.com/office/drawing/2014/main" id="{D9545677-3298-276F-E378-7B51EE8BEA24}"/>
                </a:ext>
              </a:extLst>
            </p:cNvPr>
            <p:cNvPicPr>
              <a:picLocks noChangeAspect="1"/>
            </p:cNvPicPr>
            <p:nvPr/>
          </p:nvPicPr>
          <p:blipFill>
            <a:blip r:embed="rId2"/>
            <a:stretch>
              <a:fillRect/>
            </a:stretch>
          </p:blipFill>
          <p:spPr>
            <a:xfrm>
              <a:off x="1191083" y="4354488"/>
              <a:ext cx="300245" cy="288539"/>
            </a:xfrm>
            <a:prstGeom prst="rect">
              <a:avLst/>
            </a:prstGeom>
          </p:spPr>
        </p:pic>
        <p:pic>
          <p:nvPicPr>
            <p:cNvPr id="66" name="Immagine 49">
              <a:extLst>
                <a:ext uri="{FF2B5EF4-FFF2-40B4-BE49-F238E27FC236}">
                  <a16:creationId xmlns:a16="http://schemas.microsoft.com/office/drawing/2014/main" id="{AD574DF2-CBDC-4881-AB9E-705B7D3E6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9" y="4900635"/>
              <a:ext cx="289380" cy="289196"/>
            </a:xfrm>
            <a:prstGeom prst="rect">
              <a:avLst/>
            </a:prstGeom>
          </p:spPr>
        </p:pic>
        <p:sp>
          <p:nvSpPr>
            <p:cNvPr id="67" name="Rounded Rectangle 2">
              <a:extLst>
                <a:ext uri="{FF2B5EF4-FFF2-40B4-BE49-F238E27FC236}">
                  <a16:creationId xmlns:a16="http://schemas.microsoft.com/office/drawing/2014/main" id="{3FF2BF70-C93D-EF78-8FB6-5E4EE0E4346D}"/>
                </a:ext>
              </a:extLst>
            </p:cNvPr>
            <p:cNvSpPr/>
            <p:nvPr/>
          </p:nvSpPr>
          <p:spPr>
            <a:xfrm>
              <a:off x="1102092" y="4835309"/>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68" name="Rounded Rectangle 2">
              <a:extLst>
                <a:ext uri="{FF2B5EF4-FFF2-40B4-BE49-F238E27FC236}">
                  <a16:creationId xmlns:a16="http://schemas.microsoft.com/office/drawing/2014/main" id="{39B63E80-0C38-7C4A-CDFD-4FD0756F4E45}"/>
                </a:ext>
              </a:extLst>
            </p:cNvPr>
            <p:cNvSpPr/>
            <p:nvPr/>
          </p:nvSpPr>
          <p:spPr>
            <a:xfrm>
              <a:off x="1111706" y="4295396"/>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69" name="Picture 60">
              <a:extLst>
                <a:ext uri="{FF2B5EF4-FFF2-40B4-BE49-F238E27FC236}">
                  <a16:creationId xmlns:a16="http://schemas.microsoft.com/office/drawing/2014/main" id="{8DD6422D-7249-D79E-D88C-E4CBF131BBD5}"/>
                </a:ext>
              </a:extLst>
            </p:cNvPr>
            <p:cNvPicPr>
              <a:picLocks noChangeAspect="1"/>
            </p:cNvPicPr>
            <p:nvPr/>
          </p:nvPicPr>
          <p:blipFill>
            <a:blip r:embed="rId4"/>
            <a:stretch>
              <a:fillRect/>
            </a:stretch>
          </p:blipFill>
          <p:spPr>
            <a:xfrm>
              <a:off x="1133887" y="5402898"/>
              <a:ext cx="406519" cy="376795"/>
            </a:xfrm>
            <a:prstGeom prst="rect">
              <a:avLst/>
            </a:prstGeom>
          </p:spPr>
        </p:pic>
        <p:sp>
          <p:nvSpPr>
            <p:cNvPr id="70" name="Rounded Rectangle 2">
              <a:extLst>
                <a:ext uri="{FF2B5EF4-FFF2-40B4-BE49-F238E27FC236}">
                  <a16:creationId xmlns:a16="http://schemas.microsoft.com/office/drawing/2014/main" id="{BB0DF41B-66D4-FECB-EDCC-06A8CEF432A7}"/>
                </a:ext>
              </a:extLst>
            </p:cNvPr>
            <p:cNvSpPr/>
            <p:nvPr/>
          </p:nvSpPr>
          <p:spPr>
            <a:xfrm>
              <a:off x="1102092" y="5381148"/>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1" name="Parentesi graffa aperta 70">
              <a:extLst>
                <a:ext uri="{FF2B5EF4-FFF2-40B4-BE49-F238E27FC236}">
                  <a16:creationId xmlns:a16="http://schemas.microsoft.com/office/drawing/2014/main" id="{74C101FA-BC31-4D3B-BEE4-5F46F169C0C9}"/>
                </a:ext>
              </a:extLst>
            </p:cNvPr>
            <p:cNvSpPr/>
            <p:nvPr/>
          </p:nvSpPr>
          <p:spPr>
            <a:xfrm>
              <a:off x="856959" y="4295396"/>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72" name="CasellaDiTesto 71">
              <a:extLst>
                <a:ext uri="{FF2B5EF4-FFF2-40B4-BE49-F238E27FC236}">
                  <a16:creationId xmlns:a16="http://schemas.microsoft.com/office/drawing/2014/main" id="{8480AC07-685C-3B8C-D9F9-7D2859C5A318}"/>
                </a:ext>
              </a:extLst>
            </p:cNvPr>
            <p:cNvSpPr txBox="1"/>
            <p:nvPr/>
          </p:nvSpPr>
          <p:spPr>
            <a:xfrm>
              <a:off x="46716" y="4935504"/>
              <a:ext cx="944808"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sp>
          <p:nvSpPr>
            <p:cNvPr id="73" name="CasellaDiTesto 72">
              <a:extLst>
                <a:ext uri="{FF2B5EF4-FFF2-40B4-BE49-F238E27FC236}">
                  <a16:creationId xmlns:a16="http://schemas.microsoft.com/office/drawing/2014/main" id="{02F910A3-D0FF-F7D4-3D97-A28D3A6D9B8B}"/>
                </a:ext>
              </a:extLst>
            </p:cNvPr>
            <p:cNvSpPr txBox="1"/>
            <p:nvPr/>
          </p:nvSpPr>
          <p:spPr>
            <a:xfrm>
              <a:off x="1647305" y="5314690"/>
              <a:ext cx="26704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grpSp>
          <p:nvGrpSpPr>
            <p:cNvPr id="74" name="Gruppo 73">
              <a:extLst>
                <a:ext uri="{FF2B5EF4-FFF2-40B4-BE49-F238E27FC236}">
                  <a16:creationId xmlns:a16="http://schemas.microsoft.com/office/drawing/2014/main" id="{2D6B9E04-A97B-40EC-2B23-AC693F50B893}"/>
                </a:ext>
              </a:extLst>
            </p:cNvPr>
            <p:cNvGrpSpPr/>
            <p:nvPr/>
          </p:nvGrpSpPr>
          <p:grpSpPr>
            <a:xfrm>
              <a:off x="232631" y="2639862"/>
              <a:ext cx="4320319" cy="1547862"/>
              <a:chOff x="232631" y="2639862"/>
              <a:chExt cx="4320319" cy="1547862"/>
            </a:xfrm>
          </p:grpSpPr>
          <p:pic>
            <p:nvPicPr>
              <p:cNvPr id="84" name="Immagine 83">
                <a:extLst>
                  <a:ext uri="{FF2B5EF4-FFF2-40B4-BE49-F238E27FC236}">
                    <a16:creationId xmlns:a16="http://schemas.microsoft.com/office/drawing/2014/main" id="{892E132F-D8D0-FA6C-D266-D2C89DE99D6F}"/>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85" name="Immagine 49">
                <a:extLst>
                  <a:ext uri="{FF2B5EF4-FFF2-40B4-BE49-F238E27FC236}">
                    <a16:creationId xmlns:a16="http://schemas.microsoft.com/office/drawing/2014/main" id="{D1090E34-DF56-FB7C-E2A9-2DC424F36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86" name="Rounded Rectangle 2">
                <a:extLst>
                  <a:ext uri="{FF2B5EF4-FFF2-40B4-BE49-F238E27FC236}">
                    <a16:creationId xmlns:a16="http://schemas.microsoft.com/office/drawing/2014/main" id="{B19AC3F9-C258-09BD-FD89-BBC855FB6DE7}"/>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7" name="Rounded Rectangle 2">
                <a:extLst>
                  <a:ext uri="{FF2B5EF4-FFF2-40B4-BE49-F238E27FC236}">
                    <a16:creationId xmlns:a16="http://schemas.microsoft.com/office/drawing/2014/main" id="{7DF658D8-3756-4F4B-BA2C-DF814230667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88" name="Picture 60">
                <a:extLst>
                  <a:ext uri="{FF2B5EF4-FFF2-40B4-BE49-F238E27FC236}">
                    <a16:creationId xmlns:a16="http://schemas.microsoft.com/office/drawing/2014/main" id="{D8E95266-9E93-1F31-F9CA-6771573116A9}"/>
                  </a:ext>
                </a:extLst>
              </p:cNvPr>
              <p:cNvPicPr>
                <a:picLocks noChangeAspect="1"/>
              </p:cNvPicPr>
              <p:nvPr/>
            </p:nvPicPr>
            <p:blipFill>
              <a:blip r:embed="rId4"/>
              <a:stretch>
                <a:fillRect/>
              </a:stretch>
            </p:blipFill>
            <p:spPr>
              <a:xfrm>
                <a:off x="1133884" y="3782464"/>
                <a:ext cx="406519" cy="376795"/>
              </a:xfrm>
              <a:prstGeom prst="rect">
                <a:avLst/>
              </a:prstGeom>
            </p:spPr>
          </p:pic>
          <p:sp>
            <p:nvSpPr>
              <p:cNvPr id="89" name="Rounded Rectangle 2">
                <a:extLst>
                  <a:ext uri="{FF2B5EF4-FFF2-40B4-BE49-F238E27FC236}">
                    <a16:creationId xmlns:a16="http://schemas.microsoft.com/office/drawing/2014/main" id="{8B67BFD4-6C71-9456-0B79-FB3BEAAC8B8E}"/>
                  </a:ext>
                </a:extLst>
              </p:cNvPr>
              <p:cNvSpPr/>
              <p:nvPr/>
            </p:nvSpPr>
            <p:spPr>
              <a:xfrm>
                <a:off x="1102088" y="3760714"/>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90" name="Parentesi graffa aperta 89">
                <a:extLst>
                  <a:ext uri="{FF2B5EF4-FFF2-40B4-BE49-F238E27FC236}">
                    <a16:creationId xmlns:a16="http://schemas.microsoft.com/office/drawing/2014/main" id="{C5EE6CCB-A536-182D-97A0-FD403FAE4BDA}"/>
                  </a:ext>
                </a:extLst>
              </p:cNvPr>
              <p:cNvSpPr/>
              <p:nvPr/>
            </p:nvSpPr>
            <p:spPr>
              <a:xfrm>
                <a:off x="856955" y="2674962"/>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91" name="CasellaDiTesto 90">
                <a:extLst>
                  <a:ext uri="{FF2B5EF4-FFF2-40B4-BE49-F238E27FC236}">
                    <a16:creationId xmlns:a16="http://schemas.microsoft.com/office/drawing/2014/main" id="{A3B1F874-E99A-5456-D1CE-3F45C1F00862}"/>
                  </a:ext>
                </a:extLst>
              </p:cNvPr>
              <p:cNvSpPr txBox="1"/>
              <p:nvPr/>
            </p:nvSpPr>
            <p:spPr>
              <a:xfrm>
                <a:off x="232631" y="3315071"/>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92" name="CasellaDiTesto 91">
                <a:extLst>
                  <a:ext uri="{FF2B5EF4-FFF2-40B4-BE49-F238E27FC236}">
                    <a16:creationId xmlns:a16="http://schemas.microsoft.com/office/drawing/2014/main" id="{54444793-A57E-B951-336F-2D70BEA3E0B7}"/>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93" name="CasellaDiTesto 92">
                <a:extLst>
                  <a:ext uri="{FF2B5EF4-FFF2-40B4-BE49-F238E27FC236}">
                    <a16:creationId xmlns:a16="http://schemas.microsoft.com/office/drawing/2014/main" id="{BF073A03-EC0C-787C-3AF4-7F649390A84F}"/>
                  </a:ext>
                </a:extLst>
              </p:cNvPr>
              <p:cNvSpPr txBox="1"/>
              <p:nvPr/>
            </p:nvSpPr>
            <p:spPr>
              <a:xfrm>
                <a:off x="1647305" y="3759251"/>
                <a:ext cx="25763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94" name="CasellaDiTesto 93">
                <a:extLst>
                  <a:ext uri="{FF2B5EF4-FFF2-40B4-BE49-F238E27FC236}">
                    <a16:creationId xmlns:a16="http://schemas.microsoft.com/office/drawing/2014/main" id="{6036A267-D9FB-055A-EDFA-CA3DABC64868}"/>
                  </a:ext>
                </a:extLst>
              </p:cNvPr>
              <p:cNvSpPr txBox="1"/>
              <p:nvPr/>
            </p:nvSpPr>
            <p:spPr>
              <a:xfrm>
                <a:off x="1647305" y="2639862"/>
                <a:ext cx="2905645"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grpSp>
          <p:nvGrpSpPr>
            <p:cNvPr id="75" name="Gruppo 74">
              <a:extLst>
                <a:ext uri="{FF2B5EF4-FFF2-40B4-BE49-F238E27FC236}">
                  <a16:creationId xmlns:a16="http://schemas.microsoft.com/office/drawing/2014/main" id="{28FBA13D-E1C9-C865-A69F-391D5DFAA003}"/>
                </a:ext>
              </a:extLst>
            </p:cNvPr>
            <p:cNvGrpSpPr/>
            <p:nvPr/>
          </p:nvGrpSpPr>
          <p:grpSpPr>
            <a:xfrm>
              <a:off x="182452" y="1483212"/>
              <a:ext cx="4370498" cy="1045959"/>
              <a:chOff x="182452" y="2639862"/>
              <a:chExt cx="4370498" cy="1045959"/>
            </a:xfrm>
          </p:grpSpPr>
          <p:pic>
            <p:nvPicPr>
              <p:cNvPr id="76" name="Immagine 75">
                <a:extLst>
                  <a:ext uri="{FF2B5EF4-FFF2-40B4-BE49-F238E27FC236}">
                    <a16:creationId xmlns:a16="http://schemas.microsoft.com/office/drawing/2014/main" id="{EA9D8353-AF0D-37EF-99D6-D4FB76C0908C}"/>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77" name="Immagine 49">
                <a:extLst>
                  <a:ext uri="{FF2B5EF4-FFF2-40B4-BE49-F238E27FC236}">
                    <a16:creationId xmlns:a16="http://schemas.microsoft.com/office/drawing/2014/main" id="{99759452-22E5-EEDB-7265-A61F7811E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78" name="Rounded Rectangle 2">
                <a:extLst>
                  <a:ext uri="{FF2B5EF4-FFF2-40B4-BE49-F238E27FC236}">
                    <a16:creationId xmlns:a16="http://schemas.microsoft.com/office/drawing/2014/main" id="{C4B61C5F-4616-0E02-4D81-2A842F7B1DB2}"/>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9" name="Rounded Rectangle 2">
                <a:extLst>
                  <a:ext uri="{FF2B5EF4-FFF2-40B4-BE49-F238E27FC236}">
                    <a16:creationId xmlns:a16="http://schemas.microsoft.com/office/drawing/2014/main" id="{07AB91B2-5A62-00CE-F529-784BFBFB181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0" name="Parentesi graffa aperta 79">
                <a:extLst>
                  <a:ext uri="{FF2B5EF4-FFF2-40B4-BE49-F238E27FC236}">
                    <a16:creationId xmlns:a16="http://schemas.microsoft.com/office/drawing/2014/main" id="{DAB7DFAC-6A8E-8EDA-1F62-CCC05935DF3E}"/>
                  </a:ext>
                </a:extLst>
              </p:cNvPr>
              <p:cNvSpPr/>
              <p:nvPr/>
            </p:nvSpPr>
            <p:spPr>
              <a:xfrm>
                <a:off x="856955" y="2674962"/>
                <a:ext cx="124605" cy="10108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81" name="CasellaDiTesto 80">
                <a:extLst>
                  <a:ext uri="{FF2B5EF4-FFF2-40B4-BE49-F238E27FC236}">
                    <a16:creationId xmlns:a16="http://schemas.microsoft.com/office/drawing/2014/main" id="{CEF4257F-381F-21EA-EBC3-2FB0C2B702F9}"/>
                  </a:ext>
                </a:extLst>
              </p:cNvPr>
              <p:cNvSpPr txBox="1"/>
              <p:nvPr/>
            </p:nvSpPr>
            <p:spPr>
              <a:xfrm>
                <a:off x="182452" y="3030319"/>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SPOKE</a:t>
                </a:r>
                <a:endParaRPr lang="it-IT" sz="1200" b="1" dirty="0">
                  <a:solidFill>
                    <a:schemeClr val="accent5">
                      <a:lumMod val="25000"/>
                    </a:schemeClr>
                  </a:solidFill>
                  <a:latin typeface="Century Gothic" panose="020B0502020202020204" pitchFamily="34" charset="0"/>
                  <a:cs typeface="Calibri"/>
                </a:endParaRPr>
              </a:p>
            </p:txBody>
          </p:sp>
          <p:sp>
            <p:nvSpPr>
              <p:cNvPr id="82" name="CasellaDiTesto 81">
                <a:extLst>
                  <a:ext uri="{FF2B5EF4-FFF2-40B4-BE49-F238E27FC236}">
                    <a16:creationId xmlns:a16="http://schemas.microsoft.com/office/drawing/2014/main" id="{D96A4ADA-6F24-D0F4-8B41-7E22C5B2DE69}"/>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83" name="CasellaDiTesto 82">
                <a:extLst>
                  <a:ext uri="{FF2B5EF4-FFF2-40B4-BE49-F238E27FC236}">
                    <a16:creationId xmlns:a16="http://schemas.microsoft.com/office/drawing/2014/main" id="{F17849AB-5DFA-A65A-03B9-22BA393872EF}"/>
                  </a:ext>
                </a:extLst>
              </p:cNvPr>
              <p:cNvSpPr txBox="1"/>
              <p:nvPr/>
            </p:nvSpPr>
            <p:spPr>
              <a:xfrm>
                <a:off x="1647305" y="2639862"/>
                <a:ext cx="2905645" cy="471774"/>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SPOKE (UO): Certificazione provvisoria e Prescrizione</a:t>
                </a:r>
                <a:endParaRPr lang="it-IT" sz="1200" b="1" dirty="0">
                  <a:solidFill>
                    <a:schemeClr val="accent5">
                      <a:lumMod val="25000"/>
                    </a:schemeClr>
                  </a:solidFill>
                  <a:latin typeface="Century Gothic" panose="020B0502020202020204" pitchFamily="34" charset="0"/>
                  <a:cs typeface="Calibri"/>
                </a:endParaRPr>
              </a:p>
            </p:txBody>
          </p:sp>
        </p:grpSp>
      </p:grpSp>
      <p:sp>
        <p:nvSpPr>
          <p:cNvPr id="95" name="Rettangolo 94">
            <a:extLst>
              <a:ext uri="{FF2B5EF4-FFF2-40B4-BE49-F238E27FC236}">
                <a16:creationId xmlns:a16="http://schemas.microsoft.com/office/drawing/2014/main" id="{613266A6-2F91-3B6D-8E9D-53E5E2CD39E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Complessa</a:t>
            </a:r>
            <a:endParaRPr lang="en-GB" b="1" dirty="0">
              <a:solidFill>
                <a:srgbClr val="003D6A"/>
              </a:solidFill>
            </a:endParaRPr>
          </a:p>
        </p:txBody>
      </p:sp>
      <p:sp>
        <p:nvSpPr>
          <p:cNvPr id="96" name="CasellaDiTesto 95">
            <a:extLst>
              <a:ext uri="{FF2B5EF4-FFF2-40B4-BE49-F238E27FC236}">
                <a16:creationId xmlns:a16="http://schemas.microsoft.com/office/drawing/2014/main" id="{B67FC87F-D44D-6B8C-0CDF-CFCD288E3F5C}"/>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Modello Organizzativo 2/2</a:t>
            </a:r>
          </a:p>
        </p:txBody>
      </p:sp>
    </p:spTree>
    <p:extLst>
      <p:ext uri="{BB962C8B-B14F-4D97-AF65-F5344CB8AC3E}">
        <p14:creationId xmlns:p14="http://schemas.microsoft.com/office/powerpoint/2010/main" val="32052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60466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Medico Certificatore Unità Operativa SPOKE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65335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Login 1/3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Accesso e Autenticazione</a:t>
            </a:r>
            <a:endParaRPr lang="en-GB" b="1" dirty="0">
              <a:solidFill>
                <a:srgbClr val="003D6A"/>
              </a:solidFill>
            </a:endParaRPr>
          </a:p>
        </p:txBody>
      </p:sp>
      <p:pic>
        <p:nvPicPr>
          <p:cNvPr id="11" name="Immagine 10">
            <a:extLst>
              <a:ext uri="{FF2B5EF4-FFF2-40B4-BE49-F238E27FC236}">
                <a16:creationId xmlns:a16="http://schemas.microsoft.com/office/drawing/2014/main" id="{153A1B90-6DC1-C3C5-05E6-A65BBC113BF1}"/>
              </a:ext>
            </a:extLst>
          </p:cNvPr>
          <p:cNvPicPr>
            <a:picLocks noChangeAspect="1"/>
          </p:cNvPicPr>
          <p:nvPr/>
        </p:nvPicPr>
        <p:blipFill rotWithShape="1">
          <a:blip r:embed="rId2"/>
          <a:srcRect t="8159" b="5278"/>
          <a:stretch/>
        </p:blipFill>
        <p:spPr>
          <a:xfrm>
            <a:off x="7208158" y="963460"/>
            <a:ext cx="4798836" cy="2336643"/>
          </a:xfrm>
          <a:prstGeom prst="rect">
            <a:avLst/>
          </a:prstGeom>
          <a:ln>
            <a:solidFill>
              <a:srgbClr val="012B51"/>
            </a:solidFill>
          </a:ln>
        </p:spPr>
      </p:pic>
      <p:pic>
        <p:nvPicPr>
          <p:cNvPr id="13" name="Immagine 12">
            <a:extLst>
              <a:ext uri="{FF2B5EF4-FFF2-40B4-BE49-F238E27FC236}">
                <a16:creationId xmlns:a16="http://schemas.microsoft.com/office/drawing/2014/main" id="{22828C38-8F1D-82D5-1EC5-CCF5258DF97A}"/>
              </a:ext>
            </a:extLst>
          </p:cNvPr>
          <p:cNvPicPr>
            <a:picLocks noChangeAspect="1"/>
          </p:cNvPicPr>
          <p:nvPr/>
        </p:nvPicPr>
        <p:blipFill rotWithShape="1">
          <a:blip r:embed="rId3"/>
          <a:srcRect t="8160" b="5555"/>
          <a:stretch/>
        </p:blipFill>
        <p:spPr>
          <a:xfrm>
            <a:off x="5467538" y="2657152"/>
            <a:ext cx="4849091" cy="2353536"/>
          </a:xfrm>
          <a:prstGeom prst="rect">
            <a:avLst/>
          </a:prstGeom>
          <a:ln>
            <a:solidFill>
              <a:srgbClr val="012B51"/>
            </a:solidFill>
          </a:ln>
        </p:spPr>
      </p:pic>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4583242"/>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Di seguito i passaggi per accedere all'applicativo di Malattie Rare.</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1. Accesso all’applicativo</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utilizza il seguente link: [Inserire l'indirizzo web qui].</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2. Autenticazione</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Login tramite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(1)</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seleziona l’opzione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(2)</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scegli il fornitore di identità digitale cliccando sul fornitore desiderato</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inserisci le credenziali SPID (nome utente e password) </a:t>
            </a:r>
            <a:r>
              <a:rPr lang="it-IT" sz="1400" b="1" dirty="0">
                <a:solidFill>
                  <a:srgbClr val="FF0000"/>
                </a:solidFill>
                <a:cs typeface="Calibri" panose="020F0502020204030204" pitchFamily="34" charset="0"/>
              </a:rPr>
              <a:t>(3)</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(4)</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conferma i dati inseriti cliccando sul pulsante </a:t>
            </a:r>
            <a:r>
              <a:rPr lang="it-IT" sz="1400" b="1" dirty="0">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Conferma’</a:t>
            </a:r>
            <a:r>
              <a:rPr lang="it-IT" sz="1400" dirty="0">
                <a:ea typeface="Times New Roman" panose="02020603050405020304" pitchFamily="18" charset="0"/>
                <a:cs typeface="Calibri" panose="020F0502020204030204" pitchFamily="34" charset="0"/>
              </a:rPr>
              <a:t> nella schermata di riepilogo</a:t>
            </a:r>
          </a:p>
        </p:txBody>
      </p:sp>
      <p:pic>
        <p:nvPicPr>
          <p:cNvPr id="15" name="Immagine 14">
            <a:extLst>
              <a:ext uri="{FF2B5EF4-FFF2-40B4-BE49-F238E27FC236}">
                <a16:creationId xmlns:a16="http://schemas.microsoft.com/office/drawing/2014/main" id="{47F2CA1C-3803-06D8-15C6-27A0E7469E68}"/>
              </a:ext>
            </a:extLst>
          </p:cNvPr>
          <p:cNvPicPr>
            <a:picLocks noChangeAspect="1"/>
          </p:cNvPicPr>
          <p:nvPr/>
        </p:nvPicPr>
        <p:blipFill>
          <a:blip r:embed="rId4"/>
          <a:stretch>
            <a:fillRect/>
          </a:stretch>
        </p:blipFill>
        <p:spPr>
          <a:xfrm>
            <a:off x="4272662" y="4329257"/>
            <a:ext cx="4777844" cy="2344133"/>
          </a:xfrm>
          <a:prstGeom prst="rect">
            <a:avLst/>
          </a:prstGeom>
          <a:ln>
            <a:solidFill>
              <a:srgbClr val="012B51"/>
            </a:solidFill>
          </a:ln>
        </p:spPr>
      </p:pic>
      <p:sp>
        <p:nvSpPr>
          <p:cNvPr id="2" name="Ovale 1">
            <a:extLst>
              <a:ext uri="{FF2B5EF4-FFF2-40B4-BE49-F238E27FC236}">
                <a16:creationId xmlns:a16="http://schemas.microsoft.com/office/drawing/2014/main" id="{B877A836-6BBA-8B11-6AB7-A6E22900098E}"/>
              </a:ext>
            </a:extLst>
          </p:cNvPr>
          <p:cNvSpPr/>
          <p:nvPr/>
        </p:nvSpPr>
        <p:spPr>
          <a:xfrm>
            <a:off x="10021354" y="2093681"/>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6" name="Ovale 5">
            <a:extLst>
              <a:ext uri="{FF2B5EF4-FFF2-40B4-BE49-F238E27FC236}">
                <a16:creationId xmlns:a16="http://schemas.microsoft.com/office/drawing/2014/main" id="{6EE9F1EB-9180-0562-9606-F93C6167BDA8}"/>
              </a:ext>
            </a:extLst>
          </p:cNvPr>
          <p:cNvSpPr/>
          <p:nvPr/>
        </p:nvSpPr>
        <p:spPr>
          <a:xfrm>
            <a:off x="8202079" y="3849194"/>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7" name="Ovale 6">
            <a:extLst>
              <a:ext uri="{FF2B5EF4-FFF2-40B4-BE49-F238E27FC236}">
                <a16:creationId xmlns:a16="http://schemas.microsoft.com/office/drawing/2014/main" id="{3DB9E6BB-E977-89AA-9217-549E355B9B64}"/>
              </a:ext>
            </a:extLst>
          </p:cNvPr>
          <p:cNvSpPr/>
          <p:nvPr/>
        </p:nvSpPr>
        <p:spPr>
          <a:xfrm>
            <a:off x="7151008" y="5650869"/>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9" name="Ovale 8">
            <a:extLst>
              <a:ext uri="{FF2B5EF4-FFF2-40B4-BE49-F238E27FC236}">
                <a16:creationId xmlns:a16="http://schemas.microsoft.com/office/drawing/2014/main" id="{E8D90792-7F20-3400-6622-467F1C3145A4}"/>
              </a:ext>
            </a:extLst>
          </p:cNvPr>
          <p:cNvSpPr/>
          <p:nvPr/>
        </p:nvSpPr>
        <p:spPr>
          <a:xfrm>
            <a:off x="5788933" y="4836586"/>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Tree>
    <p:extLst>
      <p:ext uri="{BB962C8B-B14F-4D97-AF65-F5344CB8AC3E}">
        <p14:creationId xmlns:p14="http://schemas.microsoft.com/office/powerpoint/2010/main" val="27259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Login 2/3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Scelta del Ruolo e Home Page</a:t>
            </a:r>
            <a:endParaRPr lang="en-GB" b="1" dirty="0">
              <a:solidFill>
                <a:srgbClr val="003D6A"/>
              </a:solidFill>
            </a:endParaRPr>
          </a:p>
        </p:txBody>
      </p:sp>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1997919"/>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dirty="0">
                <a:ea typeface="Times New Roman" panose="02020603050405020304" pitchFamily="18" charset="0"/>
                <a:cs typeface="Calibri" panose="020F0502020204030204" pitchFamily="34" charset="0"/>
              </a:rPr>
              <a:t>Passaggio 3. Selezione del Ruolo </a:t>
            </a:r>
            <a:r>
              <a:rPr lang="it-IT" sz="1400" b="1" dirty="0">
                <a:solidFill>
                  <a:srgbClr val="00B050"/>
                </a:solidFill>
                <a:cs typeface="Calibri" panose="020F0502020204030204" pitchFamily="34" charset="0"/>
              </a:rPr>
              <a:t>(1)</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Dopo l’autenticazione si sceglie il ruolo utile associato alla struttura corrispondente.</a:t>
            </a:r>
          </a:p>
          <a:p>
            <a:pPr>
              <a:lnSpc>
                <a:spcPct val="150000"/>
              </a:lnSpc>
            </a:pPr>
            <a:r>
              <a:rPr lang="it-IT" sz="1400" b="1" dirty="0" err="1">
                <a:cs typeface="Calibri" panose="020F0502020204030204" pitchFamily="34" charset="0"/>
              </a:rPr>
              <a:t>Sidebar</a:t>
            </a:r>
            <a:r>
              <a:rPr lang="it-IT" sz="1400" b="1" dirty="0">
                <a:cs typeface="Calibri" panose="020F0502020204030204" pitchFamily="34" charset="0"/>
              </a:rPr>
              <a:t> e Funzionalità </a:t>
            </a:r>
            <a:r>
              <a:rPr lang="it-IT" sz="1400" b="1" dirty="0">
                <a:solidFill>
                  <a:srgbClr val="00B050"/>
                </a:solidFill>
                <a:cs typeface="Calibri" panose="020F0502020204030204" pitchFamily="34" charset="0"/>
              </a:rPr>
              <a:t>(2)</a:t>
            </a:r>
            <a:endParaRPr lang="it-IT" sz="1400" b="1" dirty="0">
              <a:cs typeface="Calibri" panose="020F0502020204030204" pitchFamily="34" charset="0"/>
            </a:endParaRPr>
          </a:p>
          <a:p>
            <a:pPr>
              <a:lnSpc>
                <a:spcPct val="150000"/>
              </a:lnSpc>
            </a:pPr>
            <a:r>
              <a:rPr lang="it-IT" sz="1400" dirty="0">
                <a:cs typeface="Calibri" panose="020F0502020204030204" pitchFamily="34" charset="0"/>
              </a:rPr>
              <a:t>Scegli tra le varie funzionalità che ritrovi sulla </a:t>
            </a:r>
            <a:r>
              <a:rPr lang="it-IT" sz="1400" dirty="0" err="1">
                <a:cs typeface="Calibri" panose="020F0502020204030204" pitchFamily="34" charset="0"/>
              </a:rPr>
              <a:t>sidebar</a:t>
            </a:r>
            <a:r>
              <a:rPr lang="it-IT" sz="1400" dirty="0">
                <a:cs typeface="Calibri" panose="020F0502020204030204" pitchFamily="34" charset="0"/>
              </a:rPr>
              <a:t> laterale</a:t>
            </a: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pic>
        <p:nvPicPr>
          <p:cNvPr id="11" name="Immagine 10">
            <a:extLst>
              <a:ext uri="{FF2B5EF4-FFF2-40B4-BE49-F238E27FC236}">
                <a16:creationId xmlns:a16="http://schemas.microsoft.com/office/drawing/2014/main" id="{E30CEDD4-F78D-ACB4-CDF0-A395FD69A573}"/>
              </a:ext>
            </a:extLst>
          </p:cNvPr>
          <p:cNvPicPr>
            <a:picLocks noChangeAspect="1"/>
          </p:cNvPicPr>
          <p:nvPr/>
        </p:nvPicPr>
        <p:blipFill rotWithShape="1">
          <a:blip r:embed="rId3">
            <a:extLst>
              <a:ext uri="{28A0092B-C50C-407E-A947-70E740481C1C}">
                <a14:useLocalDpi xmlns:a14="http://schemas.microsoft.com/office/drawing/2010/main" val="0"/>
              </a:ext>
            </a:extLst>
          </a:blip>
          <a:srcRect l="781" t="7663" b="5695"/>
          <a:stretch/>
        </p:blipFill>
        <p:spPr>
          <a:xfrm>
            <a:off x="4601880" y="3419176"/>
            <a:ext cx="6524022" cy="3204610"/>
          </a:xfrm>
          <a:prstGeom prst="rect">
            <a:avLst/>
          </a:prstGeom>
          <a:ln>
            <a:solidFill>
              <a:srgbClr val="012B51"/>
            </a:solidFill>
          </a:ln>
        </p:spPr>
      </p:pic>
      <p:sp>
        <p:nvSpPr>
          <p:cNvPr id="25" name="Ovale 24">
            <a:extLst>
              <a:ext uri="{FF2B5EF4-FFF2-40B4-BE49-F238E27FC236}">
                <a16:creationId xmlns:a16="http://schemas.microsoft.com/office/drawing/2014/main" id="{FE27634B-CCF3-93C1-F456-36DF01DF1DEB}"/>
              </a:ext>
            </a:extLst>
          </p:cNvPr>
          <p:cNvSpPr/>
          <p:nvPr/>
        </p:nvSpPr>
        <p:spPr>
          <a:xfrm>
            <a:off x="4995795" y="4804843"/>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26" name="Ovale 25">
            <a:extLst>
              <a:ext uri="{FF2B5EF4-FFF2-40B4-BE49-F238E27FC236}">
                <a16:creationId xmlns:a16="http://schemas.microsoft.com/office/drawing/2014/main" id="{F3FC02AD-9C2B-27D3-8C78-B3094CCC7DE9}"/>
              </a:ext>
            </a:extLst>
          </p:cNvPr>
          <p:cNvSpPr/>
          <p:nvPr/>
        </p:nvSpPr>
        <p:spPr>
          <a:xfrm>
            <a:off x="9416060" y="1229470"/>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Tree>
    <p:extLst>
      <p:ext uri="{BB962C8B-B14F-4D97-AF65-F5344CB8AC3E}">
        <p14:creationId xmlns:p14="http://schemas.microsoft.com/office/powerpoint/2010/main" val="341416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Login 3/3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Home Page</a:t>
            </a:r>
            <a:endParaRPr lang="en-GB" b="1" dirty="0">
              <a:solidFill>
                <a:srgbClr val="003D6A"/>
              </a:solidFill>
            </a:endParaRP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sp>
        <p:nvSpPr>
          <p:cNvPr id="2" name="Rettangolo 1">
            <a:extLst>
              <a:ext uri="{FF2B5EF4-FFF2-40B4-BE49-F238E27FC236}">
                <a16:creationId xmlns:a16="http://schemas.microsoft.com/office/drawing/2014/main" id="{4FB25989-3917-E864-FC89-56088972BC16}"/>
              </a:ext>
            </a:extLst>
          </p:cNvPr>
          <p:cNvSpPr/>
          <p:nvPr/>
        </p:nvSpPr>
        <p:spPr>
          <a:xfrm>
            <a:off x="419099" y="1426059"/>
            <a:ext cx="4079663" cy="4906408"/>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i="0" dirty="0">
                <a:solidFill>
                  <a:srgbClr val="0D0D0D"/>
                </a:solidFill>
                <a:effectLst/>
                <a:highlight>
                  <a:srgbClr val="FFFFFF"/>
                </a:highlight>
                <a:latin typeface="Söhne"/>
              </a:rPr>
              <a:t>Header </a:t>
            </a:r>
            <a:r>
              <a:rPr lang="it-IT" sz="1400" b="1" dirty="0">
                <a:solidFill>
                  <a:srgbClr val="00B050"/>
                </a:solidFill>
                <a:cs typeface="Calibri" panose="020F0502020204030204" pitchFamily="34" charset="0"/>
              </a:rPr>
              <a:t>(3)</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t>
            </a:r>
            <a:r>
              <a:rPr lang="it-IT" sz="1400" dirty="0" err="1">
                <a:cs typeface="Calibri" panose="020F0502020204030204" pitchFamily="34" charset="0"/>
              </a:rPr>
              <a:t>header</a:t>
            </a:r>
            <a:r>
              <a:rPr lang="it-IT" sz="1400" dirty="0">
                <a:cs typeface="Calibri" panose="020F0502020204030204" pitchFamily="34" charset="0"/>
              </a:rPr>
              <a:t> si trova il blocco di autenticazione e altre opzioni utili, tra cui:</a:t>
            </a:r>
          </a:p>
          <a:p>
            <a:pPr>
              <a:lnSpc>
                <a:spcPct val="150000"/>
              </a:lnSpc>
            </a:pPr>
            <a:r>
              <a:rPr lang="it-IT" sz="1400" b="1" dirty="0">
                <a:solidFill>
                  <a:srgbClr val="012B51"/>
                </a:solidFill>
                <a:cs typeface="Calibri" panose="020F0502020204030204" pitchFamily="34" charset="0"/>
              </a:rPr>
              <a:t>Cambia Ruolo</a:t>
            </a:r>
            <a:r>
              <a:rPr lang="it-IT" sz="1400" dirty="0">
                <a:cs typeface="Calibri" panose="020F0502020204030204" pitchFamily="34" charset="0"/>
              </a:rPr>
              <a:t>: utile per selezionare un altro ruolo disponibile senza effettuare nuovamente il login.</a:t>
            </a:r>
          </a:p>
          <a:p>
            <a:pPr>
              <a:lnSpc>
                <a:spcPct val="150000"/>
              </a:lnSpc>
            </a:pPr>
            <a:r>
              <a:rPr lang="it-IT" sz="1400" b="1" dirty="0">
                <a:solidFill>
                  <a:srgbClr val="012B51"/>
                </a:solidFill>
                <a:cs typeface="Calibri" panose="020F0502020204030204" pitchFamily="34" charset="0"/>
              </a:rPr>
              <a:t>Impostazione Applicativo</a:t>
            </a:r>
            <a:r>
              <a:rPr lang="it-IT" sz="1400" dirty="0">
                <a:cs typeface="Calibri" panose="020F0502020204030204" pitchFamily="34" charset="0"/>
              </a:rPr>
              <a:t>: utile per cambiare la modalità di visualizzazione oppure per settare il tempo di visualizzazione dei toast (</a:t>
            </a:r>
            <a:r>
              <a:rPr lang="it-IT" sz="1400" dirty="0"/>
              <a:t>notifiche temporanea che appaiono sullo schermo).</a:t>
            </a:r>
            <a:br>
              <a:rPr lang="it-IT" sz="1400" dirty="0">
                <a:cs typeface="Calibri" panose="020F0502020204030204" pitchFamily="34" charset="0"/>
              </a:rPr>
            </a:br>
            <a:r>
              <a:rPr lang="it-IT" sz="1400" b="1" dirty="0">
                <a:solidFill>
                  <a:srgbClr val="012B51"/>
                </a:solidFill>
                <a:cs typeface="Calibri" panose="020F0502020204030204" pitchFamily="34" charset="0"/>
              </a:rPr>
              <a:t>Logout</a:t>
            </a:r>
            <a:r>
              <a:rPr lang="it-IT" sz="1400" dirty="0">
                <a:cs typeface="Calibri" panose="020F0502020204030204" pitchFamily="34" charset="0"/>
              </a:rPr>
              <a:t>: utile per disconnettersi dall'applicativo di Malattie Rare.</a:t>
            </a:r>
          </a:p>
          <a:p>
            <a:pPr>
              <a:lnSpc>
                <a:spcPct val="150000"/>
              </a:lnSpc>
            </a:pPr>
            <a:r>
              <a:rPr lang="it-IT" sz="1400" b="1" dirty="0" err="1">
                <a:ea typeface="Times New Roman" panose="02020603050405020304" pitchFamily="18" charset="0"/>
                <a:cs typeface="Calibri" panose="020F0502020204030204" pitchFamily="34" charset="0"/>
              </a:rPr>
              <a:t>Footer</a:t>
            </a:r>
            <a:r>
              <a:rPr lang="it-IT" sz="1400" b="1" dirty="0">
                <a:ea typeface="Times New Roman" panose="02020603050405020304" pitchFamily="18" charset="0"/>
                <a:cs typeface="Calibri" panose="020F0502020204030204" pitchFamily="34" charset="0"/>
              </a:rPr>
              <a:t> </a:t>
            </a:r>
            <a:r>
              <a:rPr lang="it-IT" sz="1400" b="1" dirty="0">
                <a:solidFill>
                  <a:srgbClr val="00B050"/>
                </a:solidFill>
                <a:cs typeface="Calibri" panose="020F0502020204030204" pitchFamily="34" charset="0"/>
              </a:rPr>
              <a:t>(4)</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 sezione inferiore della pagina, i collegamenti alla Privacy Policy e al Supporto Tecnico</a:t>
            </a:r>
            <a:br>
              <a:rPr lang="it-IT" sz="1400" dirty="0">
                <a:cs typeface="Calibri" panose="020F0502020204030204" pitchFamily="34" charset="0"/>
              </a:rPr>
            </a:br>
            <a:endParaRPr lang="it-IT" sz="1400" dirty="0">
              <a:cs typeface="Calibri" panose="020F0502020204030204" pitchFamily="34" charset="0"/>
            </a:endParaRPr>
          </a:p>
        </p:txBody>
      </p:sp>
      <p:pic>
        <p:nvPicPr>
          <p:cNvPr id="13" name="Immagine 12">
            <a:extLst>
              <a:ext uri="{FF2B5EF4-FFF2-40B4-BE49-F238E27FC236}">
                <a16:creationId xmlns:a16="http://schemas.microsoft.com/office/drawing/2014/main" id="{93DF3D6A-94C7-346A-EF1F-27F887791B0B}"/>
              </a:ext>
            </a:extLst>
          </p:cNvPr>
          <p:cNvPicPr>
            <a:picLocks noChangeAspect="1"/>
          </p:cNvPicPr>
          <p:nvPr/>
        </p:nvPicPr>
        <p:blipFill>
          <a:blip r:embed="rId3"/>
          <a:stretch>
            <a:fillRect/>
          </a:stretch>
        </p:blipFill>
        <p:spPr>
          <a:xfrm>
            <a:off x="4682690" y="3436135"/>
            <a:ext cx="6742348" cy="3284733"/>
          </a:xfrm>
          <a:prstGeom prst="rect">
            <a:avLst/>
          </a:prstGeom>
        </p:spPr>
      </p:pic>
      <p:sp>
        <p:nvSpPr>
          <p:cNvPr id="7" name="Ovale 6">
            <a:extLst>
              <a:ext uri="{FF2B5EF4-FFF2-40B4-BE49-F238E27FC236}">
                <a16:creationId xmlns:a16="http://schemas.microsoft.com/office/drawing/2014/main" id="{14C29EC0-E421-43ED-9F0E-6DD4B31929A7}"/>
              </a:ext>
            </a:extLst>
          </p:cNvPr>
          <p:cNvSpPr/>
          <p:nvPr/>
        </p:nvSpPr>
        <p:spPr>
          <a:xfrm>
            <a:off x="10797481" y="4112002"/>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9" name="Ovale 8">
            <a:extLst>
              <a:ext uri="{FF2B5EF4-FFF2-40B4-BE49-F238E27FC236}">
                <a16:creationId xmlns:a16="http://schemas.microsoft.com/office/drawing/2014/main" id="{E6F9AC8F-65AF-0B2E-256E-0C083502A01A}"/>
              </a:ext>
            </a:extLst>
          </p:cNvPr>
          <p:cNvSpPr/>
          <p:nvPr/>
        </p:nvSpPr>
        <p:spPr>
          <a:xfrm>
            <a:off x="10339985" y="6218247"/>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Tree>
    <p:extLst>
      <p:ext uri="{BB962C8B-B14F-4D97-AF65-F5344CB8AC3E}">
        <p14:creationId xmlns:p14="http://schemas.microsoft.com/office/powerpoint/2010/main" val="257916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10122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05 - Profilo Applicativo: Medico Certificatore Unità Operativa SPOKE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71005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89" y="1420140"/>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Il Medico Certificatore Spoke, una volta autenticato, avrà accesso completo alle funzionalità descritte di seguito.</a:t>
            </a:r>
          </a:p>
          <a:p>
            <a:pPr marL="285750" indent="-285750">
              <a:lnSpc>
                <a:spcPct val="150000"/>
              </a:lnSpc>
              <a:buFont typeface="Wingdings" panose="05000000000000000000" pitchFamily="2" charset="2"/>
              <a:buChar char="v"/>
            </a:pPr>
            <a:r>
              <a:rPr lang="it-IT" sz="1400" b="1" dirty="0">
                <a:solidFill>
                  <a:srgbClr val="012B51"/>
                </a:solidFill>
                <a:ea typeface="Times New Roman" panose="02020603050405020304" pitchFamily="18" charset="0"/>
                <a:cs typeface="Calibri" panose="020F0502020204030204" pitchFamily="34" charset="0"/>
              </a:rPr>
              <a:t>Ricerca Certificato</a:t>
            </a:r>
            <a:r>
              <a:rPr lang="it-IT" sz="1400" dirty="0">
                <a:solidFill>
                  <a:srgbClr val="000000"/>
                </a:solidFill>
                <a:ea typeface="Times New Roman" panose="02020603050405020304" pitchFamily="18" charset="0"/>
                <a:cs typeface="Calibri" panose="020F0502020204030204" pitchFamily="34" charset="0"/>
              </a:rPr>
              <a:t>: il modulo permette la consultazione dell'elenco dei Certificati (certificati emessi dal medico, o presi in carico dal medico o entrambi) registrati nel Sistema di Gestione delle Malattie Rare</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Emissione Certificato</a:t>
            </a:r>
            <a:r>
              <a:rPr lang="it-IT" sz="1400" dirty="0">
                <a:solidFill>
                  <a:srgbClr val="000000"/>
                </a:solidFill>
                <a:ea typeface="Times New Roman" panose="02020603050405020304" pitchFamily="18" charset="0"/>
                <a:cs typeface="Calibri" panose="020F0502020204030204" pitchFamily="34" charset="0"/>
              </a:rPr>
              <a:t>: il modulo consente l’inserimento di un nuovo Certificato di Diagnosi di Malattia Rara con tipologia ‘’PROVVISORIA’’</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Presa in </a:t>
            </a:r>
            <a:r>
              <a:rPr lang="it-IT" sz="1400" b="1" dirty="0" err="1">
                <a:solidFill>
                  <a:srgbClr val="012B51"/>
                </a:solidFill>
                <a:cs typeface="Calibri" panose="020F0502020204030204" pitchFamily="34" charset="0"/>
              </a:rPr>
              <a:t>Carico</a:t>
            </a:r>
            <a:r>
              <a:rPr lang="it-IT" sz="1400" dirty="0" err="1">
                <a:solidFill>
                  <a:srgbClr val="000000"/>
                </a:solidFill>
                <a:ea typeface="Times New Roman" panose="02020603050405020304" pitchFamily="18" charset="0"/>
                <a:cs typeface="Calibri" panose="020F0502020204030204" pitchFamily="34" charset="0"/>
              </a:rPr>
              <a:t>:il</a:t>
            </a:r>
            <a:r>
              <a:rPr lang="it-IT" sz="1400" dirty="0">
                <a:solidFill>
                  <a:srgbClr val="000000"/>
                </a:solidFill>
                <a:ea typeface="Times New Roman" panose="02020603050405020304" pitchFamily="18" charset="0"/>
                <a:cs typeface="Calibri" panose="020F0502020204030204" pitchFamily="34" charset="0"/>
              </a:rPr>
              <a:t> modulo permette al medico di assumere la presa in carico di un Certificato di Diagnosi di Malattia Rara, accedendo in questo modo alla gestione dello stesso</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Scadenzario</a:t>
            </a:r>
            <a:r>
              <a:rPr lang="it-IT" sz="1400" dirty="0">
                <a:solidFill>
                  <a:srgbClr val="000000"/>
                </a:solidFill>
                <a:ea typeface="Times New Roman" panose="02020603050405020304" pitchFamily="18" charset="0"/>
                <a:cs typeface="Calibri" panose="020F0502020204030204" pitchFamily="34" charset="0"/>
              </a:rPr>
              <a:t>: il modulo offre una panoramica dei certificati prossimi alla scadenza o già scaduti. Il medico può qui effettuare operazioni di rinnovo o conferma</a:t>
            </a:r>
          </a:p>
        </p:txBody>
      </p:sp>
      <p:sp>
        <p:nvSpPr>
          <p:cNvPr id="3" name="CasellaDiTesto 2">
            <a:extLst>
              <a:ext uri="{FF2B5EF4-FFF2-40B4-BE49-F238E27FC236}">
                <a16:creationId xmlns:a16="http://schemas.microsoft.com/office/drawing/2014/main" id="{839EC1AD-70CB-EEAC-AB08-5AF9910F1224}"/>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
        <p:nvSpPr>
          <p:cNvPr id="6" name="Rettangolo 5">
            <a:extLst>
              <a:ext uri="{FF2B5EF4-FFF2-40B4-BE49-F238E27FC236}">
                <a16:creationId xmlns:a16="http://schemas.microsoft.com/office/drawing/2014/main" id="{AC0F354D-367F-BE60-36DA-9E2DC3CF13A9}"/>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Home Page 1/1</a:t>
            </a:r>
            <a:endParaRPr lang="en-GB" sz="2400" b="1" dirty="0">
              <a:solidFill>
                <a:srgbClr val="003D6A"/>
              </a:solidFill>
            </a:endParaRPr>
          </a:p>
          <a:p>
            <a:endParaRPr lang="en-GB" sz="2000" b="1" dirty="0">
              <a:solidFill>
                <a:srgbClr val="003D6A"/>
              </a:solidFill>
            </a:endParaRPr>
          </a:p>
        </p:txBody>
      </p:sp>
      <p:pic>
        <p:nvPicPr>
          <p:cNvPr id="2" name="Immagine 1">
            <a:extLst>
              <a:ext uri="{FF2B5EF4-FFF2-40B4-BE49-F238E27FC236}">
                <a16:creationId xmlns:a16="http://schemas.microsoft.com/office/drawing/2014/main" id="{4FDF9DE0-8B39-35CC-7B3D-69F0CDC948A8}"/>
              </a:ext>
            </a:extLst>
          </p:cNvPr>
          <p:cNvPicPr>
            <a:picLocks noChangeAspect="1"/>
          </p:cNvPicPr>
          <p:nvPr/>
        </p:nvPicPr>
        <p:blipFill>
          <a:blip r:embed="rId2"/>
          <a:stretch>
            <a:fillRect/>
          </a:stretch>
        </p:blipFill>
        <p:spPr>
          <a:xfrm>
            <a:off x="5471830" y="1420140"/>
            <a:ext cx="6624920" cy="3240000"/>
          </a:xfrm>
          <a:prstGeom prst="rect">
            <a:avLst/>
          </a:prstGeom>
        </p:spPr>
      </p:pic>
    </p:spTree>
    <p:extLst>
      <p:ext uri="{BB962C8B-B14F-4D97-AF65-F5344CB8AC3E}">
        <p14:creationId xmlns:p14="http://schemas.microsoft.com/office/powerpoint/2010/main" val="322697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4" y="1420140"/>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medico certificatore un metodo per accedere rapidamente ai certificati emessi/presi in carico, semplificando il processo di gestione e consultazione degli stessi.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Malattia</a:t>
            </a:r>
            <a:r>
              <a:rPr lang="it-IT" sz="1400" dirty="0">
                <a:solidFill>
                  <a:srgbClr val="000000"/>
                </a:solidFill>
                <a:ea typeface="Times New Roman" panose="02020603050405020304" pitchFamily="18" charset="0"/>
                <a:cs typeface="Calibri" panose="020F0502020204030204" pitchFamily="34" charset="0"/>
              </a:rPr>
              <a:t>: inserire almeno 5 caratteri della malattia interessata appartenente alla Rete MEC</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Tipologia</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selezionare una delle due tipologie di certificato disponibili (DEFINITIVO o PROVVISORIO)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Stato</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utile per ricercare i certificati in uno specifico stato (Chiuso, Bozza, Valido, Annullato, Scaduto)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Periodo</a:t>
            </a:r>
            <a:r>
              <a:rPr lang="it-IT" sz="1400" dirty="0">
                <a:solidFill>
                  <a:srgbClr val="000000"/>
                </a:solidFill>
                <a:ea typeface="Times New Roman" panose="02020603050405020304" pitchFamily="18" charset="0"/>
                <a:cs typeface="Calibri" panose="020F0502020204030204" pitchFamily="34" charset="0"/>
              </a:rPr>
              <a:t>: definire il periodo di emissione utilizzando il selettore date (da-a) attraverso l’icona del calendario.</a:t>
            </a: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1/16</a:t>
            </a:r>
            <a:endParaRPr lang="en-GB" sz="2400" b="1" dirty="0">
              <a:solidFill>
                <a:srgbClr val="003D6A"/>
              </a:solidFill>
            </a:endParaRPr>
          </a:p>
          <a:p>
            <a:endParaRPr lang="en-GB" sz="2000" b="1" dirty="0">
              <a:solidFill>
                <a:srgbClr val="003D6A"/>
              </a:solidFill>
            </a:endParaRPr>
          </a:p>
        </p:txBody>
      </p:sp>
      <p:pic>
        <p:nvPicPr>
          <p:cNvPr id="2" name="Immagine 1">
            <a:extLst>
              <a:ext uri="{FF2B5EF4-FFF2-40B4-BE49-F238E27FC236}">
                <a16:creationId xmlns:a16="http://schemas.microsoft.com/office/drawing/2014/main" id="{E258F841-B140-2140-CFEF-5FB4A8791E90}"/>
              </a:ext>
            </a:extLst>
          </p:cNvPr>
          <p:cNvPicPr>
            <a:picLocks noChangeAspect="1"/>
          </p:cNvPicPr>
          <p:nvPr/>
        </p:nvPicPr>
        <p:blipFill>
          <a:blip r:embed="rId2"/>
          <a:stretch>
            <a:fillRect/>
          </a:stretch>
        </p:blipFill>
        <p:spPr>
          <a:xfrm>
            <a:off x="5450156" y="1420140"/>
            <a:ext cx="6589831" cy="3240000"/>
          </a:xfrm>
          <a:prstGeom prst="rect">
            <a:avLst/>
          </a:prstGeom>
        </p:spPr>
      </p:pic>
      <p:sp>
        <p:nvSpPr>
          <p:cNvPr id="4" name="CasellaDiTesto 3">
            <a:extLst>
              <a:ext uri="{FF2B5EF4-FFF2-40B4-BE49-F238E27FC236}">
                <a16:creationId xmlns:a16="http://schemas.microsoft.com/office/drawing/2014/main" id="{06106B03-2236-0A10-4CF8-300980AAD5FF}"/>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395188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6" y="1433154"/>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Dopo aver inserito almeno uno dei filtri elencati, 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effettuata la ricerca, compariranno i certificati nel box sottostante sotto i campi Codice Fiscale/STP/ENI, Malattia, Tipologia, Stato Certificato e Periodo di validità, con i valori corrispondenti ai certificati cercati.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il certificato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p:txBody>
      </p:sp>
      <p:sp>
        <p:nvSpPr>
          <p:cNvPr id="4" name="Rettangolo 3">
            <a:extLst>
              <a:ext uri="{FF2B5EF4-FFF2-40B4-BE49-F238E27FC236}">
                <a16:creationId xmlns:a16="http://schemas.microsoft.com/office/drawing/2014/main" id="{0DCB59B9-FB95-2BCD-98CF-B375FE0C7ECB}"/>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2/16</a:t>
            </a:r>
            <a:endParaRPr lang="en-GB" sz="2400" b="1" dirty="0">
              <a:solidFill>
                <a:srgbClr val="003D6A"/>
              </a:solidFill>
            </a:endParaRPr>
          </a:p>
          <a:p>
            <a:endParaRPr lang="en-GB" sz="2000" b="1" dirty="0">
              <a:solidFill>
                <a:srgbClr val="003D6A"/>
              </a:solidFill>
            </a:endParaRPr>
          </a:p>
        </p:txBody>
      </p:sp>
      <p:pic>
        <p:nvPicPr>
          <p:cNvPr id="2" name="Immagine 1">
            <a:extLst>
              <a:ext uri="{FF2B5EF4-FFF2-40B4-BE49-F238E27FC236}">
                <a16:creationId xmlns:a16="http://schemas.microsoft.com/office/drawing/2014/main" id="{4AE43472-796F-B333-A5DF-06B4C2943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160" y="1395054"/>
            <a:ext cx="6624920" cy="3240000"/>
          </a:xfrm>
          <a:prstGeom prst="rect">
            <a:avLst/>
          </a:prstGeom>
          <a:ln>
            <a:solidFill>
              <a:schemeClr val="tx1"/>
            </a:solidFill>
          </a:ln>
        </p:spPr>
      </p:pic>
      <p:sp>
        <p:nvSpPr>
          <p:cNvPr id="5" name="CasellaDiTesto 4">
            <a:extLst>
              <a:ext uri="{FF2B5EF4-FFF2-40B4-BE49-F238E27FC236}">
                <a16:creationId xmlns:a16="http://schemas.microsoft.com/office/drawing/2014/main" id="{FD449C86-2592-E4D6-ECAD-AE397CC46585}"/>
              </a:ext>
            </a:extLst>
          </p:cNvPr>
          <p:cNvSpPr txBox="1"/>
          <p:nvPr/>
        </p:nvSpPr>
        <p:spPr>
          <a:xfrm>
            <a:off x="8762620" y="6334215"/>
            <a:ext cx="3415444" cy="307777"/>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r"/>
            <a:r>
              <a:rPr lang="it-IT" sz="1400" i="1" dirty="0">
                <a:solidFill>
                  <a:srgbClr val="000000"/>
                </a:solidFill>
                <a:cs typeface="Calibri" panose="020F0502020204030204" pitchFamily="34" charset="0"/>
                <a:hlinkClick r:id="rId3">
                  <a:extLst>
                    <a:ext uri="{A12FA001-AC4F-418D-AE19-62706E023703}">
                      <ahyp:hlinkClr xmlns:ahyp="http://schemas.microsoft.com/office/drawing/2018/hyperlinkcolor" val="tx"/>
                    </a:ext>
                  </a:extLst>
                </a:hlinkClick>
              </a:rPr>
              <a:t>* La </a:t>
            </a:r>
            <a:r>
              <a:rPr lang="it-IT" sz="1400" i="1" u="sng" dirty="0">
                <a:solidFill>
                  <a:srgbClr val="000000"/>
                </a:solidFill>
                <a:cs typeface="Calibri" panose="020F0502020204030204" pitchFamily="34" charset="0"/>
                <a:hlinkClick r:id="rId3">
                  <a:extLst>
                    <a:ext uri="{A12FA001-AC4F-418D-AE19-62706E023703}">
                      <ahyp:hlinkClr xmlns:ahyp="http://schemas.microsoft.com/office/drawing/2018/hyperlinkcolor" val="tx"/>
                    </a:ext>
                  </a:extLst>
                </a:hlinkClick>
              </a:rPr>
              <a:t>figura</a:t>
            </a:r>
            <a:r>
              <a:rPr lang="it-IT" sz="1400" i="1" dirty="0">
                <a:solidFill>
                  <a:srgbClr val="000000"/>
                </a:solidFill>
                <a:cs typeface="Calibri" panose="020F0502020204030204" pitchFamily="34" charset="0"/>
                <a:hlinkClick r:id="rId3">
                  <a:extLst>
                    <a:ext uri="{A12FA001-AC4F-418D-AE19-62706E023703}">
                      <ahyp:hlinkClr xmlns:ahyp="http://schemas.microsoft.com/office/drawing/2018/hyperlinkcolor" val="tx"/>
                    </a:ext>
                  </a:extLst>
                </a:hlinkClick>
              </a:rPr>
              <a:t> ha scopo puramente illustrativo</a:t>
            </a:r>
          </a:p>
        </p:txBody>
      </p:sp>
      <p:sp>
        <p:nvSpPr>
          <p:cNvPr id="6" name="CasellaDiTesto 5">
            <a:extLst>
              <a:ext uri="{FF2B5EF4-FFF2-40B4-BE49-F238E27FC236}">
                <a16:creationId xmlns:a16="http://schemas.microsoft.com/office/drawing/2014/main" id="{59612815-9261-1CDC-ED52-8FC4165B1DDB}"/>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368358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3/16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39266" y="1385529"/>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se selezionato consente di visualizzare, in sola lettura, il dettaglio del certificato.</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Nella prossima slide, il dettaglio.</a:t>
            </a:r>
          </a:p>
        </p:txBody>
      </p:sp>
      <p:pic>
        <p:nvPicPr>
          <p:cNvPr id="6" name="Immagine 5">
            <a:extLst>
              <a:ext uri="{FF2B5EF4-FFF2-40B4-BE49-F238E27FC236}">
                <a16:creationId xmlns:a16="http://schemas.microsoft.com/office/drawing/2014/main" id="{0C2DC0E5-D2DC-933A-517B-97EDC7255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7837" y="1366479"/>
            <a:ext cx="6568955" cy="3240000"/>
          </a:xfrm>
          <a:prstGeom prst="rect">
            <a:avLst/>
          </a:prstGeom>
        </p:spPr>
      </p:pic>
      <p:grpSp>
        <p:nvGrpSpPr>
          <p:cNvPr id="2" name="Gruppo 1">
            <a:extLst>
              <a:ext uri="{FF2B5EF4-FFF2-40B4-BE49-F238E27FC236}">
                <a16:creationId xmlns:a16="http://schemas.microsoft.com/office/drawing/2014/main" id="{00C2B643-C07D-6E96-979B-83B7D23D5D02}"/>
              </a:ext>
            </a:extLst>
          </p:cNvPr>
          <p:cNvGrpSpPr/>
          <p:nvPr/>
        </p:nvGrpSpPr>
        <p:grpSpPr>
          <a:xfrm>
            <a:off x="7202337" y="3190875"/>
            <a:ext cx="4018113" cy="2600325"/>
            <a:chOff x="7202337" y="3190875"/>
            <a:chExt cx="4018113" cy="2600325"/>
          </a:xfrm>
        </p:grpSpPr>
        <p:pic>
          <p:nvPicPr>
            <p:cNvPr id="10" name="Immagine 9">
              <a:extLst>
                <a:ext uri="{FF2B5EF4-FFF2-40B4-BE49-F238E27FC236}">
                  <a16:creationId xmlns:a16="http://schemas.microsoft.com/office/drawing/2014/main" id="{F27A84F3-BAD8-0BC3-412C-DE06CB943F44}"/>
                </a:ext>
              </a:extLst>
            </p:cNvPr>
            <p:cNvPicPr>
              <a:picLocks noChangeAspect="1"/>
            </p:cNvPicPr>
            <p:nvPr/>
          </p:nvPicPr>
          <p:blipFill rotWithShape="1">
            <a:blip r:embed="rId3"/>
            <a:srcRect r="4114" b="5039"/>
            <a:stretch/>
          </p:blipFill>
          <p:spPr>
            <a:xfrm>
              <a:off x="7202337" y="3743325"/>
              <a:ext cx="3541863" cy="2047875"/>
            </a:xfrm>
            <a:prstGeom prst="rect">
              <a:avLst/>
            </a:prstGeom>
            <a:ln>
              <a:solidFill>
                <a:schemeClr val="tx1"/>
              </a:solidFill>
            </a:ln>
          </p:spPr>
        </p:pic>
        <p:cxnSp>
          <p:nvCxnSpPr>
            <p:cNvPr id="12" name="Connettore diritto 11">
              <a:extLst>
                <a:ext uri="{FF2B5EF4-FFF2-40B4-BE49-F238E27FC236}">
                  <a16:creationId xmlns:a16="http://schemas.microsoft.com/office/drawing/2014/main" id="{4AD3B408-75E0-F272-1F8F-8C3EACC21D0A}"/>
                </a:ext>
              </a:extLst>
            </p:cNvPr>
            <p:cNvCxnSpPr/>
            <p:nvPr/>
          </p:nvCxnSpPr>
          <p:spPr>
            <a:xfrm flipH="1">
              <a:off x="9696450" y="3190875"/>
              <a:ext cx="1524000" cy="552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Ovale 3">
            <a:extLst>
              <a:ext uri="{FF2B5EF4-FFF2-40B4-BE49-F238E27FC236}">
                <a16:creationId xmlns:a16="http://schemas.microsoft.com/office/drawing/2014/main" id="{A33D4417-238E-4AC3-A007-B1B2E5F293E9}"/>
              </a:ext>
            </a:extLst>
          </p:cNvPr>
          <p:cNvSpPr/>
          <p:nvPr/>
        </p:nvSpPr>
        <p:spPr>
          <a:xfrm>
            <a:off x="10291762" y="4189976"/>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5" name="Ovale 4">
            <a:extLst>
              <a:ext uri="{FF2B5EF4-FFF2-40B4-BE49-F238E27FC236}">
                <a16:creationId xmlns:a16="http://schemas.microsoft.com/office/drawing/2014/main" id="{29E1894F-3580-30C1-4802-07184582CBB5}"/>
              </a:ext>
            </a:extLst>
          </p:cNvPr>
          <p:cNvSpPr/>
          <p:nvPr/>
        </p:nvSpPr>
        <p:spPr>
          <a:xfrm>
            <a:off x="1189064" y="217708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8" name="CasellaDiTesto 7">
            <a:extLst>
              <a:ext uri="{FF2B5EF4-FFF2-40B4-BE49-F238E27FC236}">
                <a16:creationId xmlns:a16="http://schemas.microsoft.com/office/drawing/2014/main" id="{C270D333-534B-8FC3-88D1-DB39D4C28E02}"/>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426716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153933"/>
              <a:ext cx="413832" cy="1080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02 - Diagramma di Flusso</a:t>
            </a:r>
            <a:endParaRPr lang="it-IT" sz="2800" b="0" dirty="0">
              <a:solidFill>
                <a:srgbClr val="012B51"/>
              </a:solidFill>
              <a:latin typeface="+mn-lt"/>
            </a:endParaRP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Medico Certificatore Unità Operativa SPOKE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solidFill>
            <a:srgbClr val="012B51"/>
          </a:solid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dirty="0">
                <a:solidFill>
                  <a:schemeClr val="bg1"/>
                </a:solidFill>
                <a:latin typeface="+mn-lt"/>
              </a:rPr>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161148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4/16</a:t>
            </a:r>
            <a:endParaRPr lang="en-GB" sz="2400" b="1" dirty="0">
              <a:solidFill>
                <a:srgbClr val="003D6A"/>
              </a:solidFill>
            </a:endParaRPr>
          </a:p>
        </p:txBody>
      </p:sp>
      <p:pic>
        <p:nvPicPr>
          <p:cNvPr id="6" name="Immagine 5">
            <a:extLst>
              <a:ext uri="{FF2B5EF4-FFF2-40B4-BE49-F238E27FC236}">
                <a16:creationId xmlns:a16="http://schemas.microsoft.com/office/drawing/2014/main" id="{20A4C5F5-50F7-A833-2A11-541332C20D14}"/>
              </a:ext>
            </a:extLst>
          </p:cNvPr>
          <p:cNvPicPr>
            <a:picLocks noChangeAspect="1"/>
          </p:cNvPicPr>
          <p:nvPr/>
        </p:nvPicPr>
        <p:blipFill>
          <a:blip r:embed="rId2"/>
          <a:stretch>
            <a:fillRect/>
          </a:stretch>
        </p:blipFill>
        <p:spPr>
          <a:xfrm>
            <a:off x="5459973" y="1357870"/>
            <a:ext cx="6596819" cy="3240000"/>
          </a:xfrm>
          <a:prstGeom prst="rect">
            <a:avLst/>
          </a:prstGeom>
        </p:spPr>
      </p:pic>
      <p:sp>
        <p:nvSpPr>
          <p:cNvPr id="2" name="Rettangolo 1">
            <a:extLst>
              <a:ext uri="{FF2B5EF4-FFF2-40B4-BE49-F238E27FC236}">
                <a16:creationId xmlns:a16="http://schemas.microsoft.com/office/drawing/2014/main" id="{E333E79D-DE8C-ACF1-97B2-4B49D46C5AFF}"/>
              </a:ext>
            </a:extLst>
          </p:cNvPr>
          <p:cNvSpPr/>
          <p:nvPr/>
        </p:nvSpPr>
        <p:spPr>
          <a:xfrm>
            <a:off x="200149" y="1366479"/>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marL="342900" indent="-342900">
              <a:lnSpc>
                <a:spcPct val="150000"/>
              </a:lnSpc>
              <a:buAutoNum type="arabicPeriod"/>
            </a:pP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il dettaglio del certificato è suddiviso in più blocchi:</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 (figura successiva)</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 (figura successiva)</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sp>
        <p:nvSpPr>
          <p:cNvPr id="8" name="CasellaDiTesto 7">
            <a:extLst>
              <a:ext uri="{FF2B5EF4-FFF2-40B4-BE49-F238E27FC236}">
                <a16:creationId xmlns:a16="http://schemas.microsoft.com/office/drawing/2014/main" id="{E674FD00-6170-5D60-4CDA-708EC21CB342}"/>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413388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5/16</a:t>
            </a:r>
            <a:endParaRPr lang="en-GB" sz="2400" b="1" dirty="0">
              <a:solidFill>
                <a:srgbClr val="003D6A"/>
              </a:solidFill>
            </a:endParaRPr>
          </a:p>
        </p:txBody>
      </p:sp>
      <p:pic>
        <p:nvPicPr>
          <p:cNvPr id="10" name="Immagine 9">
            <a:extLst>
              <a:ext uri="{FF2B5EF4-FFF2-40B4-BE49-F238E27FC236}">
                <a16:creationId xmlns:a16="http://schemas.microsoft.com/office/drawing/2014/main" id="{DA7D5DF8-C754-4EEF-1C96-6759282CC1EB}"/>
              </a:ext>
            </a:extLst>
          </p:cNvPr>
          <p:cNvPicPr>
            <a:picLocks noChangeAspect="1"/>
          </p:cNvPicPr>
          <p:nvPr/>
        </p:nvPicPr>
        <p:blipFill>
          <a:blip r:embed="rId2"/>
          <a:stretch>
            <a:fillRect/>
          </a:stretch>
        </p:blipFill>
        <p:spPr>
          <a:xfrm>
            <a:off x="5470645" y="1366479"/>
            <a:ext cx="6568955" cy="3240000"/>
          </a:xfrm>
          <a:prstGeom prst="rect">
            <a:avLst/>
          </a:prstGeom>
        </p:spPr>
      </p:pic>
      <p:sp>
        <p:nvSpPr>
          <p:cNvPr id="2" name="Rettangolo 1">
            <a:extLst>
              <a:ext uri="{FF2B5EF4-FFF2-40B4-BE49-F238E27FC236}">
                <a16:creationId xmlns:a16="http://schemas.microsoft.com/office/drawing/2014/main" id="{3E8F3A8F-F44A-9B60-9DD9-3C12CEE07FBE}"/>
              </a:ext>
            </a:extLst>
          </p:cNvPr>
          <p:cNvSpPr/>
          <p:nvPr/>
        </p:nvSpPr>
        <p:spPr>
          <a:xfrm>
            <a:off x="209437" y="1366479"/>
            <a:ext cx="4994734" cy="102842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All’interno della stessa funzionalità, è disponibile il pulsante di </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Stampa</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 presente al fondo della schermata, attraverso cui è possibile effettuare la stampa del certificato interessato.</a:t>
            </a:r>
          </a:p>
        </p:txBody>
      </p:sp>
      <p:sp>
        <p:nvSpPr>
          <p:cNvPr id="4" name="CasellaDiTesto 3">
            <a:extLst>
              <a:ext uri="{FF2B5EF4-FFF2-40B4-BE49-F238E27FC236}">
                <a16:creationId xmlns:a16="http://schemas.microsoft.com/office/drawing/2014/main" id="{55CF6631-4F1B-7AF4-2412-A59F87C062CA}"/>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418289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6/16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attraverso cui si visualizza ciascuna riga per singolo cambiamento che ha assunto un certificato legato a quell’assistito.</a:t>
            </a:r>
            <a:endParaRPr lang="it-IT" sz="1400" dirty="0">
              <a:solidFill>
                <a:srgbClr val="000000"/>
              </a:solidFill>
              <a:ea typeface="Times New Roman" panose="02020603050405020304" pitchFamily="18" charset="0"/>
              <a:cs typeface="Calibri" panose="020F0502020204030204" pitchFamily="34" charset="0"/>
            </a:endParaRPr>
          </a:p>
        </p:txBody>
      </p:sp>
      <p:pic>
        <p:nvPicPr>
          <p:cNvPr id="2" name="Immagine 1">
            <a:extLst>
              <a:ext uri="{FF2B5EF4-FFF2-40B4-BE49-F238E27FC236}">
                <a16:creationId xmlns:a16="http://schemas.microsoft.com/office/drawing/2014/main" id="{4265BA36-57C5-AC31-33ED-B6B53A581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7837" y="1395054"/>
            <a:ext cx="6568955" cy="3240000"/>
          </a:xfrm>
          <a:prstGeom prst="rect">
            <a:avLst/>
          </a:prstGeom>
        </p:spPr>
      </p:pic>
      <p:grpSp>
        <p:nvGrpSpPr>
          <p:cNvPr id="4" name="Gruppo 3">
            <a:extLst>
              <a:ext uri="{FF2B5EF4-FFF2-40B4-BE49-F238E27FC236}">
                <a16:creationId xmlns:a16="http://schemas.microsoft.com/office/drawing/2014/main" id="{9B49F623-0834-E3BC-0C23-FB3C2AFC4882}"/>
              </a:ext>
            </a:extLst>
          </p:cNvPr>
          <p:cNvGrpSpPr/>
          <p:nvPr/>
        </p:nvGrpSpPr>
        <p:grpSpPr>
          <a:xfrm>
            <a:off x="7202337" y="3190875"/>
            <a:ext cx="4018113" cy="2609850"/>
            <a:chOff x="7202337" y="3190875"/>
            <a:chExt cx="4018113" cy="2609850"/>
          </a:xfrm>
        </p:grpSpPr>
        <p:pic>
          <p:nvPicPr>
            <p:cNvPr id="5" name="Immagine 4">
              <a:extLst>
                <a:ext uri="{FF2B5EF4-FFF2-40B4-BE49-F238E27FC236}">
                  <a16:creationId xmlns:a16="http://schemas.microsoft.com/office/drawing/2014/main" id="{D52C3925-2832-A8D4-682D-1ADD055FB7BC}"/>
                </a:ext>
              </a:extLst>
            </p:cNvPr>
            <p:cNvPicPr>
              <a:picLocks noChangeAspect="1"/>
            </p:cNvPicPr>
            <p:nvPr/>
          </p:nvPicPr>
          <p:blipFill rotWithShape="1">
            <a:blip r:embed="rId3"/>
            <a:srcRect r="4114" b="5039"/>
            <a:stretch/>
          </p:blipFill>
          <p:spPr>
            <a:xfrm>
              <a:off x="7202337" y="3752850"/>
              <a:ext cx="3541863" cy="2047875"/>
            </a:xfrm>
            <a:prstGeom prst="rect">
              <a:avLst/>
            </a:prstGeom>
            <a:ln>
              <a:solidFill>
                <a:schemeClr val="tx1"/>
              </a:solidFill>
            </a:ln>
          </p:spPr>
        </p:pic>
        <p:cxnSp>
          <p:nvCxnSpPr>
            <p:cNvPr id="6" name="Connettore diritto 5">
              <a:extLst>
                <a:ext uri="{FF2B5EF4-FFF2-40B4-BE49-F238E27FC236}">
                  <a16:creationId xmlns:a16="http://schemas.microsoft.com/office/drawing/2014/main" id="{7C7D673C-01A6-7738-B4EA-970687002B2B}"/>
                </a:ext>
              </a:extLst>
            </p:cNvPr>
            <p:cNvCxnSpPr/>
            <p:nvPr/>
          </p:nvCxnSpPr>
          <p:spPr>
            <a:xfrm flipH="1">
              <a:off x="9696450" y="3190875"/>
              <a:ext cx="1524000" cy="552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Ovale 7">
            <a:extLst>
              <a:ext uri="{FF2B5EF4-FFF2-40B4-BE49-F238E27FC236}">
                <a16:creationId xmlns:a16="http://schemas.microsoft.com/office/drawing/2014/main" id="{B2C32CF3-113E-65DA-2309-20A94DFB5911}"/>
              </a:ext>
            </a:extLst>
          </p:cNvPr>
          <p:cNvSpPr/>
          <p:nvPr/>
        </p:nvSpPr>
        <p:spPr>
          <a:xfrm>
            <a:off x="10291762" y="4990076"/>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10" name="Ovale 9">
            <a:extLst>
              <a:ext uri="{FF2B5EF4-FFF2-40B4-BE49-F238E27FC236}">
                <a16:creationId xmlns:a16="http://schemas.microsoft.com/office/drawing/2014/main" id="{EAFFD5E9-25F8-F4C9-7D2F-F16282EF1376}"/>
              </a:ext>
            </a:extLst>
          </p:cNvPr>
          <p:cNvSpPr/>
          <p:nvPr/>
        </p:nvSpPr>
        <p:spPr>
          <a:xfrm>
            <a:off x="1271018" y="2207360"/>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12" name="CasellaDiTesto 11">
            <a:extLst>
              <a:ext uri="{FF2B5EF4-FFF2-40B4-BE49-F238E27FC236}">
                <a16:creationId xmlns:a16="http://schemas.microsoft.com/office/drawing/2014/main" id="{878D096B-9EC8-7A6A-E787-8F547AC8129C}"/>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2847542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7/16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si utilizza l’operazione </a:t>
            </a:r>
            <a:r>
              <a:rPr lang="it-IT" sz="1400" b="1" dirty="0">
                <a:solidFill>
                  <a:schemeClr val="accent1">
                    <a:lumMod val="75000"/>
                  </a:schemeClr>
                </a:solidFill>
                <a:cs typeface="Calibri" panose="020F0502020204030204" pitchFamily="34" charset="0"/>
              </a:rPr>
              <a:t>'Visualizza</a:t>
            </a:r>
            <a:r>
              <a:rPr lang="it-IT" sz="1400" dirty="0">
                <a:solidFill>
                  <a:srgbClr val="000000"/>
                </a:solidFill>
                <a:cs typeface="Calibri" panose="020F0502020204030204" pitchFamily="34" charset="0"/>
              </a:rPr>
              <a:t>' attraverso cui è possibile visualizzare l’intero dettaglio del certificato.</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pic>
        <p:nvPicPr>
          <p:cNvPr id="5" name="Immagine 4">
            <a:extLst>
              <a:ext uri="{FF2B5EF4-FFF2-40B4-BE49-F238E27FC236}">
                <a16:creationId xmlns:a16="http://schemas.microsoft.com/office/drawing/2014/main" id="{33E610B2-1435-B9DE-0FEB-F290A2BF7103}"/>
              </a:ext>
            </a:extLst>
          </p:cNvPr>
          <p:cNvPicPr>
            <a:picLocks noChangeAspect="1"/>
          </p:cNvPicPr>
          <p:nvPr/>
        </p:nvPicPr>
        <p:blipFill>
          <a:blip r:embed="rId2"/>
          <a:stretch>
            <a:fillRect/>
          </a:stretch>
        </p:blipFill>
        <p:spPr>
          <a:xfrm>
            <a:off x="5466961" y="1395054"/>
            <a:ext cx="6589831" cy="3240000"/>
          </a:xfrm>
          <a:prstGeom prst="rect">
            <a:avLst/>
          </a:prstGeom>
        </p:spPr>
      </p:pic>
      <p:sp>
        <p:nvSpPr>
          <p:cNvPr id="2" name="CasellaDiTesto 1">
            <a:extLst>
              <a:ext uri="{FF2B5EF4-FFF2-40B4-BE49-F238E27FC236}">
                <a16:creationId xmlns:a16="http://schemas.microsoft.com/office/drawing/2014/main" id="{B1622023-D0FA-EA6D-9D61-36423EEC3265}"/>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2555007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569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i certificati il cui stato è </a:t>
            </a:r>
            <a:r>
              <a:rPr lang="it-IT" sz="1400" b="1" dirty="0">
                <a:solidFill>
                  <a:srgbClr val="000000"/>
                </a:solidFill>
                <a:ea typeface="Times New Roman" panose="02020603050405020304" pitchFamily="18" charset="0"/>
                <a:cs typeface="Calibri" panose="020F0502020204030204" pitchFamily="34" charset="0"/>
              </a:rPr>
              <a:t>VALIDO</a:t>
            </a:r>
            <a:r>
              <a:rPr lang="it-IT" sz="1400" dirty="0">
                <a:solidFill>
                  <a:srgbClr val="000000"/>
                </a:solidFill>
                <a:ea typeface="Times New Roman" panose="02020603050405020304" pitchFamily="18" charset="0"/>
                <a:cs typeface="Calibri" panose="020F0502020204030204" pitchFamily="34" charset="0"/>
              </a:rPr>
              <a:t> sono disponibili oltre le operazioni appena elencate altre due opzioni: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1. Modifica Certificato</a:t>
            </a:r>
            <a:r>
              <a:rPr lang="it-IT" sz="1400" dirty="0">
                <a:solidFill>
                  <a:srgbClr val="000000"/>
                </a:solidFill>
                <a:ea typeface="Times New Roman" panose="02020603050405020304" pitchFamily="18" charset="0"/>
                <a:cs typeface="Calibri" panose="020F0502020204030204" pitchFamily="34" charset="0"/>
              </a:rPr>
              <a:t>: consente dapprima di visualizzare, in sola lettura, il dettaglio del certificato.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Dopo aver visualizzato i dettagli del certificato, l'utente ha la possibilità di effettuare diverse 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(slide successiva)</a:t>
            </a:r>
          </a:p>
        </p:txBody>
      </p:sp>
      <p:pic>
        <p:nvPicPr>
          <p:cNvPr id="2" name="Immagine 1">
            <a:extLst>
              <a:ext uri="{FF2B5EF4-FFF2-40B4-BE49-F238E27FC236}">
                <a16:creationId xmlns:a16="http://schemas.microsoft.com/office/drawing/2014/main" id="{DBAC44FF-23F9-79B9-C8FD-1B92E90F1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7837" y="1356954"/>
            <a:ext cx="6568955" cy="3240000"/>
          </a:xfrm>
          <a:prstGeom prst="rect">
            <a:avLst/>
          </a:prstGeom>
        </p:spPr>
      </p:pic>
      <p:grpSp>
        <p:nvGrpSpPr>
          <p:cNvPr id="4" name="Gruppo 3">
            <a:extLst>
              <a:ext uri="{FF2B5EF4-FFF2-40B4-BE49-F238E27FC236}">
                <a16:creationId xmlns:a16="http://schemas.microsoft.com/office/drawing/2014/main" id="{C294E986-395B-1A6E-440A-58A6BF97D689}"/>
              </a:ext>
            </a:extLst>
          </p:cNvPr>
          <p:cNvGrpSpPr/>
          <p:nvPr/>
        </p:nvGrpSpPr>
        <p:grpSpPr>
          <a:xfrm>
            <a:off x="7202337" y="3200400"/>
            <a:ext cx="4018113" cy="2609850"/>
            <a:chOff x="7202337" y="3190875"/>
            <a:chExt cx="4018113" cy="2609850"/>
          </a:xfrm>
        </p:grpSpPr>
        <p:pic>
          <p:nvPicPr>
            <p:cNvPr id="6" name="Immagine 5">
              <a:extLst>
                <a:ext uri="{FF2B5EF4-FFF2-40B4-BE49-F238E27FC236}">
                  <a16:creationId xmlns:a16="http://schemas.microsoft.com/office/drawing/2014/main" id="{58368CE9-F47F-D3A5-E684-2F562F72D5E2}"/>
                </a:ext>
              </a:extLst>
            </p:cNvPr>
            <p:cNvPicPr>
              <a:picLocks noChangeAspect="1"/>
            </p:cNvPicPr>
            <p:nvPr/>
          </p:nvPicPr>
          <p:blipFill rotWithShape="1">
            <a:blip r:embed="rId3"/>
            <a:srcRect r="4114" b="5039"/>
            <a:stretch/>
          </p:blipFill>
          <p:spPr>
            <a:xfrm>
              <a:off x="7202337" y="3752850"/>
              <a:ext cx="3541863" cy="2047875"/>
            </a:xfrm>
            <a:prstGeom prst="rect">
              <a:avLst/>
            </a:prstGeom>
            <a:ln>
              <a:solidFill>
                <a:schemeClr val="tx1"/>
              </a:solidFill>
            </a:ln>
          </p:spPr>
        </p:pic>
        <p:cxnSp>
          <p:nvCxnSpPr>
            <p:cNvPr id="8" name="Connettore diritto 7">
              <a:extLst>
                <a:ext uri="{FF2B5EF4-FFF2-40B4-BE49-F238E27FC236}">
                  <a16:creationId xmlns:a16="http://schemas.microsoft.com/office/drawing/2014/main" id="{A52953CB-DB0D-F66A-E70E-D70BBCCD0492}"/>
                </a:ext>
              </a:extLst>
            </p:cNvPr>
            <p:cNvCxnSpPr/>
            <p:nvPr/>
          </p:nvCxnSpPr>
          <p:spPr>
            <a:xfrm flipH="1">
              <a:off x="9696450" y="3190875"/>
              <a:ext cx="1524000" cy="552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e 10">
            <a:extLst>
              <a:ext uri="{FF2B5EF4-FFF2-40B4-BE49-F238E27FC236}">
                <a16:creationId xmlns:a16="http://schemas.microsoft.com/office/drawing/2014/main" id="{2A7D070A-E9AC-161F-F1A6-2BDC8CA58BC0}"/>
              </a:ext>
            </a:extLst>
          </p:cNvPr>
          <p:cNvSpPr/>
          <p:nvPr/>
        </p:nvSpPr>
        <p:spPr>
          <a:xfrm>
            <a:off x="10291762" y="461860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12" name="Ovale 11">
            <a:extLst>
              <a:ext uri="{FF2B5EF4-FFF2-40B4-BE49-F238E27FC236}">
                <a16:creationId xmlns:a16="http://schemas.microsoft.com/office/drawing/2014/main" id="{0F31F994-EA18-FDC0-6024-038ABF5B825B}"/>
              </a:ext>
            </a:extLst>
          </p:cNvPr>
          <p:cNvSpPr/>
          <p:nvPr/>
        </p:nvSpPr>
        <p:spPr>
          <a:xfrm>
            <a:off x="1197235" y="212253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5" name="Rettangolo 4">
            <a:extLst>
              <a:ext uri="{FF2B5EF4-FFF2-40B4-BE49-F238E27FC236}">
                <a16:creationId xmlns:a16="http://schemas.microsoft.com/office/drawing/2014/main" id="{39842BC7-5DF4-8C67-D105-9BE40E411A1A}"/>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8/16</a:t>
            </a:r>
            <a:endParaRPr lang="en-GB" sz="2400" b="1" dirty="0">
              <a:solidFill>
                <a:srgbClr val="003D6A"/>
              </a:solidFill>
            </a:endParaRPr>
          </a:p>
        </p:txBody>
      </p:sp>
      <p:sp>
        <p:nvSpPr>
          <p:cNvPr id="7" name="CasellaDiTesto 6">
            <a:extLst>
              <a:ext uri="{FF2B5EF4-FFF2-40B4-BE49-F238E27FC236}">
                <a16:creationId xmlns:a16="http://schemas.microsoft.com/office/drawing/2014/main" id="{CF549C3D-976B-1A31-8445-0A2E62A4545B}"/>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3899181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847174A1-628C-A959-96BD-16928D02CD85}"/>
              </a:ext>
            </a:extLst>
          </p:cNvPr>
          <p:cNvSpPr/>
          <p:nvPr/>
        </p:nvSpPr>
        <p:spPr>
          <a:xfrm>
            <a:off x="1275425" y="2117067"/>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pic>
        <p:nvPicPr>
          <p:cNvPr id="4" name="Immagine 3">
            <a:extLst>
              <a:ext uri="{FF2B5EF4-FFF2-40B4-BE49-F238E27FC236}">
                <a16:creationId xmlns:a16="http://schemas.microsoft.com/office/drawing/2014/main" id="{9DC08E5F-B6D7-B173-3066-FBF5864F1AF2}"/>
              </a:ext>
            </a:extLst>
          </p:cNvPr>
          <p:cNvPicPr>
            <a:picLocks noChangeAspect="1"/>
          </p:cNvPicPr>
          <p:nvPr/>
        </p:nvPicPr>
        <p:blipFill>
          <a:blip r:embed="rId2"/>
          <a:stretch>
            <a:fillRect/>
          </a:stretch>
        </p:blipFill>
        <p:spPr>
          <a:xfrm>
            <a:off x="5456844" y="1356954"/>
            <a:ext cx="6486628" cy="3140217"/>
          </a:xfrm>
          <a:prstGeom prst="rect">
            <a:avLst/>
          </a:prstGeom>
          <a:ln>
            <a:solidFill>
              <a:schemeClr val="tx1"/>
            </a:solidFill>
          </a:ln>
        </p:spPr>
      </p:pic>
      <p:pic>
        <p:nvPicPr>
          <p:cNvPr id="8" name="Immagine 7">
            <a:extLst>
              <a:ext uri="{FF2B5EF4-FFF2-40B4-BE49-F238E27FC236}">
                <a16:creationId xmlns:a16="http://schemas.microsoft.com/office/drawing/2014/main" id="{C2EEAE40-5E0A-AD95-B076-48367B16871B}"/>
              </a:ext>
            </a:extLst>
          </p:cNvPr>
          <p:cNvPicPr>
            <a:picLocks noChangeAspect="1"/>
          </p:cNvPicPr>
          <p:nvPr/>
        </p:nvPicPr>
        <p:blipFill>
          <a:blip r:embed="rId3"/>
          <a:stretch>
            <a:fillRect/>
          </a:stretch>
        </p:blipFill>
        <p:spPr>
          <a:xfrm>
            <a:off x="5456844" y="4796037"/>
            <a:ext cx="5891760" cy="1027004"/>
          </a:xfrm>
          <a:prstGeom prst="rect">
            <a:avLst/>
          </a:prstGeom>
          <a:ln>
            <a:solidFill>
              <a:schemeClr val="tx1"/>
            </a:solidFill>
          </a:ln>
        </p:spPr>
      </p:pic>
      <p:sp>
        <p:nvSpPr>
          <p:cNvPr id="23" name="Ovale 22">
            <a:extLst>
              <a:ext uri="{FF2B5EF4-FFF2-40B4-BE49-F238E27FC236}">
                <a16:creationId xmlns:a16="http://schemas.microsoft.com/office/drawing/2014/main" id="{0956539D-795B-395F-DE68-7FCD939311EC}"/>
              </a:ext>
            </a:extLst>
          </p:cNvPr>
          <p:cNvSpPr/>
          <p:nvPr/>
        </p:nvSpPr>
        <p:spPr>
          <a:xfrm>
            <a:off x="9434512" y="3648575"/>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sp>
        <p:nvSpPr>
          <p:cNvPr id="12" name="Ovale 11">
            <a:extLst>
              <a:ext uri="{FF2B5EF4-FFF2-40B4-BE49-F238E27FC236}">
                <a16:creationId xmlns:a16="http://schemas.microsoft.com/office/drawing/2014/main" id="{D31AD713-4C1F-D2E7-513F-03DBA2AD40C2}"/>
              </a:ext>
            </a:extLst>
          </p:cNvPr>
          <p:cNvSpPr/>
          <p:nvPr/>
        </p:nvSpPr>
        <p:spPr>
          <a:xfrm>
            <a:off x="6757987" y="4992880"/>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sp>
        <p:nvSpPr>
          <p:cNvPr id="14" name="Rettangolo 13">
            <a:extLst>
              <a:ext uri="{FF2B5EF4-FFF2-40B4-BE49-F238E27FC236}">
                <a16:creationId xmlns:a16="http://schemas.microsoft.com/office/drawing/2014/main" id="{06246274-580F-BD90-05C6-5A9B000A17B4}"/>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9/16</a:t>
            </a:r>
            <a:endParaRPr lang="en-GB" sz="2400" b="1" dirty="0">
              <a:solidFill>
                <a:srgbClr val="003D6A"/>
              </a:solidFill>
            </a:endParaRPr>
          </a:p>
        </p:txBody>
      </p:sp>
      <p:sp>
        <p:nvSpPr>
          <p:cNvPr id="2" name="CasellaDiTesto 1">
            <a:extLst>
              <a:ext uri="{FF2B5EF4-FFF2-40B4-BE49-F238E27FC236}">
                <a16:creationId xmlns:a16="http://schemas.microsoft.com/office/drawing/2014/main" id="{4D688604-2976-F1C0-148E-06E585B48FC7}"/>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
        <p:nvSpPr>
          <p:cNvPr id="5" name="Rettangolo 4">
            <a:extLst>
              <a:ext uri="{FF2B5EF4-FFF2-40B4-BE49-F238E27FC236}">
                <a16:creationId xmlns:a16="http://schemas.microsoft.com/office/drawing/2014/main" id="{D85143EF-153C-EB09-3D1B-320120E4D6D7}"/>
              </a:ext>
            </a:extLst>
          </p:cNvPr>
          <p:cNvSpPr/>
          <p:nvPr/>
        </p:nvSpPr>
        <p:spPr>
          <a:xfrm>
            <a:off x="236879" y="1356954"/>
            <a:ext cx="4994734" cy="1674754"/>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Una prima azione è rappresentata dal pulsante</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 ‘</a:t>
            </a:r>
            <a:r>
              <a:rPr lang="it-IT" sz="1400" i="1" dirty="0">
                <a:solidFill>
                  <a:srgbClr val="000000"/>
                </a:solidFill>
                <a:ea typeface="Times New Roman" panose="02020603050405020304" pitchFamily="18" charset="0"/>
                <a:cs typeface="Calibri" panose="020F0502020204030204" pitchFamily="34" charset="0"/>
              </a:rPr>
              <a:t>Interrompi certificato</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1.1 “Interrompi Certificato” </a:t>
            </a:r>
            <a:r>
              <a:rPr lang="it-IT" sz="1400" dirty="0">
                <a:solidFill>
                  <a:srgbClr val="000000"/>
                </a:solidFill>
                <a:ea typeface="Times New Roman" panose="02020603050405020304" pitchFamily="18" charset="0"/>
                <a:cs typeface="Calibri" panose="020F0502020204030204" pitchFamily="34" charset="0"/>
              </a:rPr>
              <a:t>permette all'operatore di interrompere il certificato selezionato e visualizzato.</a:t>
            </a:r>
          </a:p>
        </p:txBody>
      </p:sp>
    </p:spTree>
    <p:extLst>
      <p:ext uri="{BB962C8B-B14F-4D97-AF65-F5344CB8AC3E}">
        <p14:creationId xmlns:p14="http://schemas.microsoft.com/office/powerpoint/2010/main" val="1146763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10/16</a:t>
            </a:r>
            <a:endParaRPr lang="en-GB" sz="2400" b="1" dirty="0">
              <a:solidFill>
                <a:srgbClr val="003D6A"/>
              </a:solidFill>
            </a:endParaRPr>
          </a:p>
        </p:txBody>
      </p:sp>
      <p:pic>
        <p:nvPicPr>
          <p:cNvPr id="2" name="Immagine 1">
            <a:extLst>
              <a:ext uri="{FF2B5EF4-FFF2-40B4-BE49-F238E27FC236}">
                <a16:creationId xmlns:a16="http://schemas.microsoft.com/office/drawing/2014/main" id="{C731330F-DD64-782A-6B3B-F4127635E20F}"/>
              </a:ext>
            </a:extLst>
          </p:cNvPr>
          <p:cNvPicPr>
            <a:picLocks noChangeAspect="1"/>
          </p:cNvPicPr>
          <p:nvPr/>
        </p:nvPicPr>
        <p:blipFill>
          <a:blip r:embed="rId2"/>
          <a:stretch>
            <a:fillRect/>
          </a:stretch>
        </p:blipFill>
        <p:spPr>
          <a:xfrm>
            <a:off x="5490880" y="1356954"/>
            <a:ext cx="6624920" cy="3240000"/>
          </a:xfrm>
          <a:prstGeom prst="rect">
            <a:avLst/>
          </a:prstGeom>
        </p:spPr>
      </p:pic>
      <p:sp>
        <p:nvSpPr>
          <p:cNvPr id="4" name="CasellaDiTesto 3">
            <a:extLst>
              <a:ext uri="{FF2B5EF4-FFF2-40B4-BE49-F238E27FC236}">
                <a16:creationId xmlns:a16="http://schemas.microsoft.com/office/drawing/2014/main" id="{8B2AF921-D1BC-8C0D-165E-A2EAE3EA6155}"/>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
        <p:nvSpPr>
          <p:cNvPr id="5" name="Rettangolo 4">
            <a:extLst>
              <a:ext uri="{FF2B5EF4-FFF2-40B4-BE49-F238E27FC236}">
                <a16:creationId xmlns:a16="http://schemas.microsoft.com/office/drawing/2014/main" id="{30EBA3D6-DED9-E514-CC6C-6E920A08D05E}"/>
              </a:ext>
            </a:extLst>
          </p:cNvPr>
          <p:cNvSpPr/>
          <p:nvPr/>
        </p:nvSpPr>
        <p:spPr>
          <a:xfrm>
            <a:off x="190782" y="135695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si seleziona il pulsante di Interruzione, verrà visualizzata la maschera mostrata in figura. L’azione permette all'operatore di interrompere il certificato inserendo i seguenti dati: la </a:t>
            </a:r>
            <a:r>
              <a:rPr lang="it-IT" sz="1400" b="1" i="1" dirty="0">
                <a:solidFill>
                  <a:srgbClr val="000000"/>
                </a:solidFill>
                <a:ea typeface="Times New Roman" panose="02020603050405020304" pitchFamily="18" charset="0"/>
                <a:cs typeface="Calibri" panose="020F0502020204030204" pitchFamily="34" charset="0"/>
              </a:rPr>
              <a:t>Data di interruzione</a:t>
            </a:r>
            <a:r>
              <a:rPr lang="it-IT" sz="1400" dirty="0">
                <a:solidFill>
                  <a:srgbClr val="000000"/>
                </a:solidFill>
                <a:ea typeface="Times New Roman" panose="02020603050405020304" pitchFamily="18" charset="0"/>
                <a:cs typeface="Calibri" panose="020F0502020204030204" pitchFamily="34" charset="0"/>
              </a:rPr>
              <a:t>, data in cui si desidera interrompere il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la </a:t>
            </a:r>
            <a:r>
              <a:rPr lang="it-IT" sz="1400" b="1" i="1" dirty="0">
                <a:solidFill>
                  <a:srgbClr val="000000"/>
                </a:solidFill>
                <a:ea typeface="Times New Roman" panose="02020603050405020304" pitchFamily="18" charset="0"/>
                <a:cs typeface="Calibri" panose="020F0502020204030204" pitchFamily="34" charset="0"/>
              </a:rPr>
              <a:t>Motivazione, </a:t>
            </a:r>
            <a:r>
              <a:rPr lang="it-IT" sz="1400" dirty="0">
                <a:solidFill>
                  <a:srgbClr val="000000"/>
                </a:solidFill>
                <a:ea typeface="Times New Roman" panose="02020603050405020304" pitchFamily="18" charset="0"/>
                <a:cs typeface="Calibri" panose="020F0502020204030204" pitchFamily="34" charset="0"/>
              </a:rPr>
              <a:t>selezionabile da un menù a tendina, </a:t>
            </a:r>
            <a:r>
              <a:rPr lang="it-IT" sz="1400" b="1" i="1" dirty="0">
                <a:solidFill>
                  <a:srgbClr val="000000"/>
                </a:solidFill>
                <a:ea typeface="Times New Roman" panose="02020603050405020304" pitchFamily="18" charset="0"/>
                <a:cs typeface="Calibri" panose="020F0502020204030204" pitchFamily="34" charset="0"/>
              </a:rPr>
              <a:t>Note</a:t>
            </a:r>
            <a:r>
              <a:rPr lang="it-IT" sz="1400" dirty="0">
                <a:solidFill>
                  <a:srgbClr val="000000"/>
                </a:solidFill>
                <a:ea typeface="Times New Roman" panose="02020603050405020304" pitchFamily="18" charset="0"/>
                <a:cs typeface="Calibri" panose="020F0502020204030204" pitchFamily="34" charset="0"/>
              </a:rPr>
              <a:t> (opzionale), eventuali annotazioni aggiuntive possono essere inserite nel box di testo sottostante. L’operatore potrà confermare l'interruzione selezionando il pulsante "</a:t>
            </a:r>
            <a:r>
              <a:rPr lang="it-IT" sz="1400" b="1" dirty="0">
                <a:solidFill>
                  <a:srgbClr val="012B51"/>
                </a:solidFill>
                <a:ea typeface="Times New Roman" panose="02020603050405020304" pitchFamily="18" charset="0"/>
                <a:cs typeface="Calibri" panose="020F0502020204030204" pitchFamily="34" charset="0"/>
              </a:rPr>
              <a:t>Si</a:t>
            </a:r>
            <a:r>
              <a:rPr lang="it-IT" sz="1400" dirty="0">
                <a:solidFill>
                  <a:srgbClr val="000000"/>
                </a:solidFill>
                <a:ea typeface="Times New Roman" panose="02020603050405020304" pitchFamily="18" charset="0"/>
                <a:cs typeface="Calibri" panose="020F0502020204030204" pitchFamily="34" charset="0"/>
              </a:rPr>
              <a:t>", oppure annullare l’azione scegliendo il pulsante "</a:t>
            </a:r>
            <a:r>
              <a:rPr lang="it-IT" sz="1400" b="1" dirty="0">
                <a:solidFill>
                  <a:srgbClr val="C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Salvando l'interruzione, il certificato assumerà lo stato "CHIUSO" e non sarà più modificabile.</a:t>
            </a:r>
          </a:p>
        </p:txBody>
      </p:sp>
    </p:spTree>
    <p:extLst>
      <p:ext uri="{BB962C8B-B14F-4D97-AF65-F5344CB8AC3E}">
        <p14:creationId xmlns:p14="http://schemas.microsoft.com/office/powerpoint/2010/main" val="4257517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a:extLst>
              <a:ext uri="{FF2B5EF4-FFF2-40B4-BE49-F238E27FC236}">
                <a16:creationId xmlns:a16="http://schemas.microsoft.com/office/drawing/2014/main" id="{1D0D0E0A-56C8-B904-50D9-83C84E4A436B}"/>
              </a:ext>
            </a:extLst>
          </p:cNvPr>
          <p:cNvSpPr/>
          <p:nvPr/>
        </p:nvSpPr>
        <p:spPr>
          <a:xfrm>
            <a:off x="1234482" y="2112145"/>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sp>
        <p:nvSpPr>
          <p:cNvPr id="2" name="Rettangolo 1">
            <a:extLst>
              <a:ext uri="{FF2B5EF4-FFF2-40B4-BE49-F238E27FC236}">
                <a16:creationId xmlns:a16="http://schemas.microsoft.com/office/drawing/2014/main" id="{20C0767F-ACDF-E4AD-E3B1-97046342E81E}"/>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11/16</a:t>
            </a:r>
            <a:endParaRPr lang="en-GB" sz="2400" b="1" dirty="0">
              <a:solidFill>
                <a:srgbClr val="003D6A"/>
              </a:solidFill>
            </a:endParaRPr>
          </a:p>
        </p:txBody>
      </p:sp>
      <p:pic>
        <p:nvPicPr>
          <p:cNvPr id="4" name="Immagine 3">
            <a:extLst>
              <a:ext uri="{FF2B5EF4-FFF2-40B4-BE49-F238E27FC236}">
                <a16:creationId xmlns:a16="http://schemas.microsoft.com/office/drawing/2014/main" id="{EC12070D-C18A-7A03-4817-1103AE3B22B0}"/>
              </a:ext>
            </a:extLst>
          </p:cNvPr>
          <p:cNvPicPr>
            <a:picLocks noChangeAspect="1"/>
          </p:cNvPicPr>
          <p:nvPr/>
        </p:nvPicPr>
        <p:blipFill>
          <a:blip r:embed="rId2"/>
          <a:stretch>
            <a:fillRect/>
          </a:stretch>
        </p:blipFill>
        <p:spPr>
          <a:xfrm>
            <a:off x="5456844" y="1318854"/>
            <a:ext cx="6486628" cy="3140217"/>
          </a:xfrm>
          <a:prstGeom prst="rect">
            <a:avLst/>
          </a:prstGeom>
          <a:ln>
            <a:solidFill>
              <a:schemeClr val="tx1"/>
            </a:solidFill>
          </a:ln>
        </p:spPr>
      </p:pic>
      <p:sp>
        <p:nvSpPr>
          <p:cNvPr id="10" name="Ovale 9">
            <a:extLst>
              <a:ext uri="{FF2B5EF4-FFF2-40B4-BE49-F238E27FC236}">
                <a16:creationId xmlns:a16="http://schemas.microsoft.com/office/drawing/2014/main" id="{8581AA85-B13A-7176-C291-8CEB2D45BC1F}"/>
              </a:ext>
            </a:extLst>
          </p:cNvPr>
          <p:cNvSpPr/>
          <p:nvPr/>
        </p:nvSpPr>
        <p:spPr>
          <a:xfrm>
            <a:off x="10313193" y="3558860"/>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pic>
        <p:nvPicPr>
          <p:cNvPr id="14" name="Immagine 13">
            <a:extLst>
              <a:ext uri="{FF2B5EF4-FFF2-40B4-BE49-F238E27FC236}">
                <a16:creationId xmlns:a16="http://schemas.microsoft.com/office/drawing/2014/main" id="{A290E518-CFD3-F4DD-9445-820EAE31CF09}"/>
              </a:ext>
            </a:extLst>
          </p:cNvPr>
          <p:cNvPicPr>
            <a:picLocks noChangeAspect="1"/>
          </p:cNvPicPr>
          <p:nvPr/>
        </p:nvPicPr>
        <p:blipFill>
          <a:blip r:embed="rId3"/>
          <a:stretch>
            <a:fillRect/>
          </a:stretch>
        </p:blipFill>
        <p:spPr>
          <a:xfrm>
            <a:off x="5456844" y="4796037"/>
            <a:ext cx="5891760" cy="1027004"/>
          </a:xfrm>
          <a:prstGeom prst="rect">
            <a:avLst/>
          </a:prstGeom>
          <a:ln>
            <a:solidFill>
              <a:schemeClr val="tx1"/>
            </a:solidFill>
          </a:ln>
        </p:spPr>
      </p:pic>
      <p:sp>
        <p:nvSpPr>
          <p:cNvPr id="15" name="Ovale 14">
            <a:extLst>
              <a:ext uri="{FF2B5EF4-FFF2-40B4-BE49-F238E27FC236}">
                <a16:creationId xmlns:a16="http://schemas.microsoft.com/office/drawing/2014/main" id="{4C77BE27-4021-AA7A-FBBE-1221D9583BC5}"/>
              </a:ext>
            </a:extLst>
          </p:cNvPr>
          <p:cNvSpPr/>
          <p:nvPr/>
        </p:nvSpPr>
        <p:spPr>
          <a:xfrm>
            <a:off x="8552521" y="5756387"/>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sp>
        <p:nvSpPr>
          <p:cNvPr id="5" name="Rettangolo 4">
            <a:extLst>
              <a:ext uri="{FF2B5EF4-FFF2-40B4-BE49-F238E27FC236}">
                <a16:creationId xmlns:a16="http://schemas.microsoft.com/office/drawing/2014/main" id="{4EBF91A8-2E1C-FA2E-0210-9237BE9CCD08}"/>
              </a:ext>
            </a:extLst>
          </p:cNvPr>
          <p:cNvSpPr/>
          <p:nvPr/>
        </p:nvSpPr>
        <p:spPr>
          <a:xfrm>
            <a:off x="236879" y="1356954"/>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Una seconda azione è rappresentata dal pulsante</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 ‘</a:t>
            </a:r>
            <a:r>
              <a:rPr lang="it-IT" sz="1400" i="1" dirty="0">
                <a:solidFill>
                  <a:srgbClr val="000000"/>
                </a:solidFill>
                <a:ea typeface="Times New Roman" panose="02020603050405020304" pitchFamily="18" charset="0"/>
                <a:cs typeface="Calibri" panose="020F0502020204030204" pitchFamily="34" charset="0"/>
              </a:rPr>
              <a:t>Annulla certificato</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endParaRPr lang="it-IT" sz="1400" b="1"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1.2  “Annulla Certificato” </a:t>
            </a:r>
            <a:r>
              <a:rPr lang="it-IT" sz="1400" dirty="0">
                <a:solidFill>
                  <a:srgbClr val="000000"/>
                </a:solidFill>
                <a:cs typeface="Calibri" panose="020F0502020204030204" pitchFamily="34" charset="0"/>
              </a:rPr>
              <a:t>consente all'operatore di annullare il certificato, utilizzando il pulsante in oggetto si aprirà la maschera presente nella prossima slide.</a:t>
            </a:r>
          </a:p>
        </p:txBody>
      </p:sp>
      <p:sp>
        <p:nvSpPr>
          <p:cNvPr id="6" name="CasellaDiTesto 5">
            <a:extLst>
              <a:ext uri="{FF2B5EF4-FFF2-40B4-BE49-F238E27FC236}">
                <a16:creationId xmlns:a16="http://schemas.microsoft.com/office/drawing/2014/main" id="{BA5F5D85-F9B3-6687-A371-1BF944854752}"/>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3624876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AFEF8E7-9FC8-8C9C-0064-449B95E185C6}"/>
              </a:ext>
            </a:extLst>
          </p:cNvPr>
          <p:cNvPicPr>
            <a:picLocks noChangeAspect="1"/>
          </p:cNvPicPr>
          <p:nvPr/>
        </p:nvPicPr>
        <p:blipFill>
          <a:blip r:embed="rId2"/>
          <a:stretch>
            <a:fillRect/>
          </a:stretch>
        </p:blipFill>
        <p:spPr>
          <a:xfrm>
            <a:off x="5441122" y="1337904"/>
            <a:ext cx="6674678" cy="3240000"/>
          </a:xfrm>
          <a:prstGeom prst="rect">
            <a:avLst/>
          </a:prstGeom>
        </p:spPr>
      </p:pic>
      <p:sp>
        <p:nvSpPr>
          <p:cNvPr id="4" name="Rettangolo 3">
            <a:extLst>
              <a:ext uri="{FF2B5EF4-FFF2-40B4-BE49-F238E27FC236}">
                <a16:creationId xmlns:a16="http://schemas.microsoft.com/office/drawing/2014/main" id="{8347C40A-4C7C-EEE5-DE37-CA58866D9544}"/>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12/</a:t>
            </a:r>
            <a:endParaRPr lang="en-GB" sz="2400" b="1" dirty="0">
              <a:solidFill>
                <a:srgbClr val="003D6A"/>
              </a:solidFill>
            </a:endParaRPr>
          </a:p>
        </p:txBody>
      </p:sp>
      <p:sp>
        <p:nvSpPr>
          <p:cNvPr id="5" name="Rettangolo 4">
            <a:extLst>
              <a:ext uri="{FF2B5EF4-FFF2-40B4-BE49-F238E27FC236}">
                <a16:creationId xmlns:a16="http://schemas.microsoft.com/office/drawing/2014/main" id="{DDECA7BB-F461-38F4-E77D-892D97A6B988}"/>
              </a:ext>
            </a:extLst>
          </p:cNvPr>
          <p:cNvSpPr/>
          <p:nvPr/>
        </p:nvSpPr>
        <p:spPr>
          <a:xfrm>
            <a:off x="190782" y="135695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si seleziona il pulsante di Annullamento, verrà visualizzata la maschera mostrata in figura. L’azione permette all'operatore di annullare il certificato inserendo i seguenti dati: la </a:t>
            </a:r>
            <a:r>
              <a:rPr lang="it-IT" sz="1400" b="1" i="1" dirty="0">
                <a:solidFill>
                  <a:srgbClr val="000000"/>
                </a:solidFill>
                <a:ea typeface="Times New Roman" panose="02020603050405020304" pitchFamily="18" charset="0"/>
                <a:cs typeface="Calibri" panose="020F0502020204030204" pitchFamily="34" charset="0"/>
              </a:rPr>
              <a:t>Data di annullamento</a:t>
            </a:r>
            <a:r>
              <a:rPr lang="it-IT" sz="1400" dirty="0">
                <a:solidFill>
                  <a:srgbClr val="000000"/>
                </a:solidFill>
                <a:ea typeface="Times New Roman" panose="02020603050405020304" pitchFamily="18" charset="0"/>
                <a:cs typeface="Calibri" panose="020F0502020204030204" pitchFamily="34" charset="0"/>
              </a:rPr>
              <a:t>, data in cui si desidera annullare il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la </a:t>
            </a:r>
            <a:r>
              <a:rPr lang="it-IT" sz="1400" b="1" i="1" dirty="0">
                <a:solidFill>
                  <a:srgbClr val="000000"/>
                </a:solidFill>
                <a:ea typeface="Times New Roman" panose="02020603050405020304" pitchFamily="18" charset="0"/>
                <a:cs typeface="Calibri" panose="020F0502020204030204" pitchFamily="34" charset="0"/>
              </a:rPr>
              <a:t>Motivazione, </a:t>
            </a:r>
            <a:r>
              <a:rPr lang="it-IT" sz="1400" dirty="0">
                <a:solidFill>
                  <a:srgbClr val="000000"/>
                </a:solidFill>
                <a:ea typeface="Times New Roman" panose="02020603050405020304" pitchFamily="18" charset="0"/>
                <a:cs typeface="Calibri" panose="020F0502020204030204" pitchFamily="34" charset="0"/>
              </a:rPr>
              <a:t>selezionabile da un menù a tendina, </a:t>
            </a:r>
            <a:r>
              <a:rPr lang="it-IT" sz="1400" b="1" i="1" dirty="0">
                <a:solidFill>
                  <a:srgbClr val="000000"/>
                </a:solidFill>
                <a:ea typeface="Times New Roman" panose="02020603050405020304" pitchFamily="18" charset="0"/>
                <a:cs typeface="Calibri" panose="020F0502020204030204" pitchFamily="34" charset="0"/>
              </a:rPr>
              <a:t>Note</a:t>
            </a:r>
            <a:r>
              <a:rPr lang="it-IT" sz="1400" dirty="0">
                <a:solidFill>
                  <a:srgbClr val="000000"/>
                </a:solidFill>
                <a:ea typeface="Times New Roman" panose="02020603050405020304" pitchFamily="18" charset="0"/>
                <a:cs typeface="Calibri" panose="020F0502020204030204" pitchFamily="34" charset="0"/>
              </a:rPr>
              <a:t> (opzionale), eventuali annotazioni aggiuntive possono essere inserite nel box di testo sottostante. L’operatore potrà confermare l’annullamento selezionando il pulsante "</a:t>
            </a:r>
            <a:r>
              <a:rPr lang="it-IT" sz="1400" b="1" dirty="0">
                <a:solidFill>
                  <a:srgbClr val="012B51"/>
                </a:solidFill>
                <a:ea typeface="Times New Roman" panose="02020603050405020304" pitchFamily="18" charset="0"/>
                <a:cs typeface="Calibri" panose="020F0502020204030204" pitchFamily="34" charset="0"/>
              </a:rPr>
              <a:t>Si</a:t>
            </a:r>
            <a:r>
              <a:rPr lang="it-IT" sz="1400" dirty="0">
                <a:solidFill>
                  <a:srgbClr val="000000"/>
                </a:solidFill>
                <a:ea typeface="Times New Roman" panose="02020603050405020304" pitchFamily="18" charset="0"/>
                <a:cs typeface="Calibri" panose="020F0502020204030204" pitchFamily="34" charset="0"/>
              </a:rPr>
              <a:t>", oppure annullare l’azione scegliendo il pulsante "</a:t>
            </a:r>
            <a:r>
              <a:rPr lang="it-IT" sz="1400" b="1" dirty="0">
                <a:solidFill>
                  <a:srgbClr val="C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Salvando l’annullamento, il certificato assumerà lo stato "ANNULLATO" e non sarà più modificabile.</a:t>
            </a:r>
          </a:p>
        </p:txBody>
      </p:sp>
      <p:sp>
        <p:nvSpPr>
          <p:cNvPr id="6" name="CasellaDiTesto 5">
            <a:extLst>
              <a:ext uri="{FF2B5EF4-FFF2-40B4-BE49-F238E27FC236}">
                <a16:creationId xmlns:a16="http://schemas.microsoft.com/office/drawing/2014/main" id="{CA6D8BED-21C9-9801-64A7-B895CC80F236}"/>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2840165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e 14">
            <a:extLst>
              <a:ext uri="{FF2B5EF4-FFF2-40B4-BE49-F238E27FC236}">
                <a16:creationId xmlns:a16="http://schemas.microsoft.com/office/drawing/2014/main" id="{53110EA6-5818-D733-1C96-C4E67D8F8694}"/>
              </a:ext>
            </a:extLst>
          </p:cNvPr>
          <p:cNvSpPr/>
          <p:nvPr/>
        </p:nvSpPr>
        <p:spPr>
          <a:xfrm>
            <a:off x="1193539" y="2122452"/>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3</a:t>
            </a:r>
          </a:p>
        </p:txBody>
      </p:sp>
      <p:sp>
        <p:nvSpPr>
          <p:cNvPr id="5" name="Rettangolo 4">
            <a:extLst>
              <a:ext uri="{FF2B5EF4-FFF2-40B4-BE49-F238E27FC236}">
                <a16:creationId xmlns:a16="http://schemas.microsoft.com/office/drawing/2014/main" id="{0507C118-9889-66D4-3BCB-063555AE2C6D}"/>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13/16</a:t>
            </a:r>
            <a:endParaRPr lang="en-GB" sz="2400" b="1" dirty="0">
              <a:solidFill>
                <a:srgbClr val="003D6A"/>
              </a:solidFill>
            </a:endParaRPr>
          </a:p>
        </p:txBody>
      </p:sp>
      <p:pic>
        <p:nvPicPr>
          <p:cNvPr id="6" name="Immagine 5">
            <a:extLst>
              <a:ext uri="{FF2B5EF4-FFF2-40B4-BE49-F238E27FC236}">
                <a16:creationId xmlns:a16="http://schemas.microsoft.com/office/drawing/2014/main" id="{D39EEB09-C666-9FE8-1B5B-1BB9C4850A28}"/>
              </a:ext>
            </a:extLst>
          </p:cNvPr>
          <p:cNvPicPr>
            <a:picLocks noChangeAspect="1"/>
          </p:cNvPicPr>
          <p:nvPr/>
        </p:nvPicPr>
        <p:blipFill>
          <a:blip r:embed="rId2"/>
          <a:stretch>
            <a:fillRect/>
          </a:stretch>
        </p:blipFill>
        <p:spPr>
          <a:xfrm>
            <a:off x="5456844" y="1328379"/>
            <a:ext cx="6486628" cy="3140217"/>
          </a:xfrm>
          <a:prstGeom prst="rect">
            <a:avLst/>
          </a:prstGeom>
          <a:ln>
            <a:solidFill>
              <a:schemeClr val="tx1"/>
            </a:solidFill>
          </a:ln>
        </p:spPr>
      </p:pic>
      <p:sp>
        <p:nvSpPr>
          <p:cNvPr id="8" name="Ovale 7">
            <a:extLst>
              <a:ext uri="{FF2B5EF4-FFF2-40B4-BE49-F238E27FC236}">
                <a16:creationId xmlns:a16="http://schemas.microsoft.com/office/drawing/2014/main" id="{480FCC3C-AA6B-FA24-084C-A49439C6B893}"/>
              </a:ext>
            </a:extLst>
          </p:cNvPr>
          <p:cNvSpPr/>
          <p:nvPr/>
        </p:nvSpPr>
        <p:spPr>
          <a:xfrm>
            <a:off x="11210491" y="3539810"/>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3</a:t>
            </a:r>
          </a:p>
        </p:txBody>
      </p:sp>
      <p:pic>
        <p:nvPicPr>
          <p:cNvPr id="17" name="Immagine 16">
            <a:extLst>
              <a:ext uri="{FF2B5EF4-FFF2-40B4-BE49-F238E27FC236}">
                <a16:creationId xmlns:a16="http://schemas.microsoft.com/office/drawing/2014/main" id="{F3CD9DF9-8E42-A972-F164-D6A1BAC11E50}"/>
              </a:ext>
            </a:extLst>
          </p:cNvPr>
          <p:cNvPicPr>
            <a:picLocks noChangeAspect="1"/>
          </p:cNvPicPr>
          <p:nvPr/>
        </p:nvPicPr>
        <p:blipFill>
          <a:blip r:embed="rId3"/>
          <a:stretch>
            <a:fillRect/>
          </a:stretch>
        </p:blipFill>
        <p:spPr>
          <a:xfrm>
            <a:off x="5456844" y="4796037"/>
            <a:ext cx="5891760" cy="1027004"/>
          </a:xfrm>
          <a:prstGeom prst="rect">
            <a:avLst/>
          </a:prstGeom>
          <a:ln>
            <a:solidFill>
              <a:schemeClr val="tx1"/>
            </a:solidFill>
          </a:ln>
        </p:spPr>
      </p:pic>
      <p:sp>
        <p:nvSpPr>
          <p:cNvPr id="18" name="Ovale 17">
            <a:extLst>
              <a:ext uri="{FF2B5EF4-FFF2-40B4-BE49-F238E27FC236}">
                <a16:creationId xmlns:a16="http://schemas.microsoft.com/office/drawing/2014/main" id="{C3387563-5AC1-8ED8-190E-2B7A8568E254}"/>
              </a:ext>
            </a:extLst>
          </p:cNvPr>
          <p:cNvSpPr/>
          <p:nvPr/>
        </p:nvSpPr>
        <p:spPr>
          <a:xfrm>
            <a:off x="10324171" y="5756387"/>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3</a:t>
            </a:r>
          </a:p>
        </p:txBody>
      </p:sp>
      <p:sp>
        <p:nvSpPr>
          <p:cNvPr id="4" name="Rettangolo 3">
            <a:extLst>
              <a:ext uri="{FF2B5EF4-FFF2-40B4-BE49-F238E27FC236}">
                <a16:creationId xmlns:a16="http://schemas.microsoft.com/office/drawing/2014/main" id="{B795EC79-F939-A679-DA87-01849CD851D1}"/>
              </a:ext>
            </a:extLst>
          </p:cNvPr>
          <p:cNvSpPr/>
          <p:nvPr/>
        </p:nvSpPr>
        <p:spPr>
          <a:xfrm>
            <a:off x="236879" y="13569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L’ultima azione è rappresentata dal pulsante</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 ‘</a:t>
            </a:r>
            <a:r>
              <a:rPr lang="it-IT" sz="1400" i="1" dirty="0">
                <a:solidFill>
                  <a:srgbClr val="000000"/>
                </a:solidFill>
                <a:ea typeface="Times New Roman" panose="02020603050405020304" pitchFamily="18" charset="0"/>
                <a:cs typeface="Calibri" panose="020F0502020204030204" pitchFamily="34" charset="0"/>
              </a:rPr>
              <a:t>Modifica diagnosi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cs typeface="Calibri" panose="020F0502020204030204" pitchFamily="34" charset="0"/>
              </a:rPr>
              <a:t>1.3  “Modifica diagnosi” </a:t>
            </a:r>
            <a:r>
              <a:rPr lang="it-IT" sz="1400" dirty="0">
                <a:solidFill>
                  <a:srgbClr val="000000"/>
                </a:solidFill>
                <a:cs typeface="Calibri" panose="020F0502020204030204" pitchFamily="34" charset="0"/>
              </a:rPr>
              <a:t>consente all'operatore di modificare una diagnosi considerata non corretta. Questo processo comporta la chiusura del certificato modificato, la storicizzazione dello stesso con motivo di interruzione "Diagnosi Modificata" e l'apertura di un nuovo certificato con gli stessi identificativi ma con i dati relativi alla malattia aggiornati.</a:t>
            </a:r>
          </a:p>
        </p:txBody>
      </p:sp>
      <p:sp>
        <p:nvSpPr>
          <p:cNvPr id="7" name="CasellaDiTesto 6">
            <a:extLst>
              <a:ext uri="{FF2B5EF4-FFF2-40B4-BE49-F238E27FC236}">
                <a16:creationId xmlns:a16="http://schemas.microsoft.com/office/drawing/2014/main" id="{5B6A3B59-782A-EA46-0EF3-E080AE8DE39F}"/>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3598202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magine 105">
            <a:extLst>
              <a:ext uri="{FF2B5EF4-FFF2-40B4-BE49-F238E27FC236}">
                <a16:creationId xmlns:a16="http://schemas.microsoft.com/office/drawing/2014/main" id="{13D902A6-194F-409F-A01D-790CE69F425F}"/>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Photocopy/>
                    </a14:imgEffect>
                    <a14:imgEffect>
                      <a14:saturation sat="66000"/>
                    </a14:imgEffect>
                  </a14:imgLayer>
                </a14:imgProps>
              </a:ext>
              <a:ext uri="{28A0092B-C50C-407E-A947-70E740481C1C}">
                <a14:useLocalDpi xmlns:a14="http://schemas.microsoft.com/office/drawing/2010/main" val="0"/>
              </a:ext>
            </a:extLst>
          </a:blip>
          <a:srcRect b="50324"/>
          <a:stretch/>
        </p:blipFill>
        <p:spPr>
          <a:xfrm>
            <a:off x="5263777" y="1214942"/>
            <a:ext cx="7067656" cy="3620908"/>
          </a:xfrm>
          <a:prstGeom prst="rect">
            <a:avLst/>
          </a:prstGeom>
        </p:spPr>
      </p:pic>
      <p:sp>
        <p:nvSpPr>
          <p:cNvPr id="3" name="Titolo 1">
            <a:extLst>
              <a:ext uri="{FF2B5EF4-FFF2-40B4-BE49-F238E27FC236}">
                <a16:creationId xmlns:a16="http://schemas.microsoft.com/office/drawing/2014/main" id="{2F921454-1ACE-4CE0-BF6B-8F1AA90EDE52}"/>
              </a:ext>
            </a:extLst>
          </p:cNvPr>
          <p:cNvSpPr txBox="1">
            <a:spLocks/>
          </p:cNvSpPr>
          <p:nvPr/>
        </p:nvSpPr>
        <p:spPr>
          <a:xfrm>
            <a:off x="57978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13" name="Rettangolo 12">
            <a:extLst>
              <a:ext uri="{FF2B5EF4-FFF2-40B4-BE49-F238E27FC236}">
                <a16:creationId xmlns:a16="http://schemas.microsoft.com/office/drawing/2014/main" id="{B64134ED-F857-4466-DCC4-4F7B900166B8}"/>
              </a:ext>
            </a:extLst>
          </p:cNvPr>
          <p:cNvSpPr/>
          <p:nvPr/>
        </p:nvSpPr>
        <p:spPr>
          <a:xfrm>
            <a:off x="348791" y="1410615"/>
            <a:ext cx="5012896"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Il presente manuale si pone l'obiettivo di fornire un'illustrazione dettagliata riguardante l'impiego del Sistema di Gestione delle Malattie Rare all'interno del Sistema Informativo Sanitario Regionale. In particolare, il dato viene letto attraverso le Integrazioni con Anagrafe delle Strutture e l’Anagrafe degli Assistiti.</a:t>
            </a:r>
            <a:br>
              <a:rPr lang="it-IT" sz="1400" dirty="0">
                <a:cs typeface="Calibri" panose="020F0502020204030204" pitchFamily="34" charset="0"/>
              </a:rPr>
            </a:br>
            <a:r>
              <a:rPr lang="it-IT" sz="1400" dirty="0">
                <a:cs typeface="Calibri" panose="020F0502020204030204" pitchFamily="34" charset="0"/>
              </a:rPr>
              <a:t>Il sistema è istituito con l'intento di facilitare i processi di gestione dei Certificati di Diagnosi relativi alle Malattie Rare, elencate nell'allegato 7 del DPCM del 12 gennaio 2017, che aggiorna il Decreto Ministeriale 279/2001.</a:t>
            </a:r>
            <a:br>
              <a:rPr lang="it-IT" sz="1400" dirty="0">
                <a:cs typeface="Calibri" panose="020F0502020204030204" pitchFamily="34" charset="0"/>
              </a:rPr>
            </a:br>
            <a:r>
              <a:rPr lang="it-IT" sz="1400" dirty="0">
                <a:cs typeface="Calibri" panose="020F0502020204030204" pitchFamily="34" charset="0"/>
              </a:rPr>
              <a:t>Inoltre, in seguito all'emanazione della Delibera della Giunta Regionale n°240/2023 (Allegato 1), è emersa la necessità di discriminare i profili in base ad una nuova riorganizzazione territoriale, suddivisa tra Reti Semplici e Reti Complesse.</a:t>
            </a:r>
          </a:p>
        </p:txBody>
      </p:sp>
      <p:pic>
        <p:nvPicPr>
          <p:cNvPr id="32" name="Immagine 106">
            <a:extLst>
              <a:ext uri="{FF2B5EF4-FFF2-40B4-BE49-F238E27FC236}">
                <a16:creationId xmlns:a16="http://schemas.microsoft.com/office/drawing/2014/main" id="{88F0A499-BE94-86FC-7432-39DE6BB56EB2}"/>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0296"/>
          <a:stretch/>
        </p:blipFill>
        <p:spPr>
          <a:xfrm>
            <a:off x="7663280" y="4757867"/>
            <a:ext cx="1724904" cy="824698"/>
          </a:xfrm>
          <a:prstGeom prst="rect">
            <a:avLst/>
          </a:prstGeom>
        </p:spPr>
      </p:pic>
      <p:pic>
        <p:nvPicPr>
          <p:cNvPr id="33" name="Immagine 107">
            <a:extLst>
              <a:ext uri="{FF2B5EF4-FFF2-40B4-BE49-F238E27FC236}">
                <a16:creationId xmlns:a16="http://schemas.microsoft.com/office/drawing/2014/main" id="{9892700A-B171-22D6-5080-5DAD468575AF}"/>
              </a:ext>
            </a:extLst>
          </p:cNvPr>
          <p:cNvPicPr>
            <a:picLocks noChangeAspect="1"/>
          </p:cNvPicPr>
          <p:nvPr/>
        </p:nvPicPr>
        <p:blipFill>
          <a:blip r:embed="rId5"/>
          <a:stretch>
            <a:fillRect/>
          </a:stretch>
        </p:blipFill>
        <p:spPr>
          <a:xfrm>
            <a:off x="9356430" y="5390112"/>
            <a:ext cx="384459" cy="340342"/>
          </a:xfrm>
          <a:prstGeom prst="rect">
            <a:avLst/>
          </a:prstGeom>
        </p:spPr>
      </p:pic>
      <p:pic>
        <p:nvPicPr>
          <p:cNvPr id="34" name="Immagine 108">
            <a:extLst>
              <a:ext uri="{FF2B5EF4-FFF2-40B4-BE49-F238E27FC236}">
                <a16:creationId xmlns:a16="http://schemas.microsoft.com/office/drawing/2014/main" id="{56097EDA-990D-CB26-CFFD-055D386C3CED}"/>
              </a:ext>
            </a:extLst>
          </p:cNvPr>
          <p:cNvPicPr>
            <a:picLocks noChangeAspect="1"/>
          </p:cNvPicPr>
          <p:nvPr/>
        </p:nvPicPr>
        <p:blipFill>
          <a:blip r:embed="rId6"/>
          <a:stretch>
            <a:fillRect/>
          </a:stretch>
        </p:blipFill>
        <p:spPr>
          <a:xfrm>
            <a:off x="6984915" y="5389659"/>
            <a:ext cx="384459" cy="340342"/>
          </a:xfrm>
          <a:prstGeom prst="rect">
            <a:avLst/>
          </a:prstGeom>
        </p:spPr>
      </p:pic>
      <p:pic>
        <p:nvPicPr>
          <p:cNvPr id="35" name="Picture 4">
            <a:extLst>
              <a:ext uri="{FF2B5EF4-FFF2-40B4-BE49-F238E27FC236}">
                <a16:creationId xmlns:a16="http://schemas.microsoft.com/office/drawing/2014/main" id="{50CE483B-0A16-5AD1-3EF7-50549C06673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9276" y="5149799"/>
            <a:ext cx="384459" cy="340342"/>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110" descr="Immagine che contiene clipart, grafica vettoriale&#10;&#10;Descrizione generata automaticamente">
            <a:extLst>
              <a:ext uri="{FF2B5EF4-FFF2-40B4-BE49-F238E27FC236}">
                <a16:creationId xmlns:a16="http://schemas.microsoft.com/office/drawing/2014/main" id="{3DC997D7-D620-8B9E-1CA7-DC0FA2F28487}"/>
              </a:ext>
            </a:extLst>
          </p:cNvPr>
          <p:cNvPicPr>
            <a:picLocks noChangeAspect="1"/>
          </p:cNvPicPr>
          <p:nvPr/>
        </p:nvPicPr>
        <p:blipFill rotWithShape="1">
          <a:blip r:embed="rId8"/>
          <a:srcRect l="8573" t="7605" r="8082" b="6960"/>
          <a:stretch/>
        </p:blipFill>
        <p:spPr>
          <a:xfrm>
            <a:off x="6930534" y="4985560"/>
            <a:ext cx="364551" cy="340342"/>
          </a:xfrm>
          <a:prstGeom prst="ellipse">
            <a:avLst/>
          </a:prstGeom>
        </p:spPr>
      </p:pic>
      <p:pic>
        <p:nvPicPr>
          <p:cNvPr id="37" name="Picture 10">
            <a:extLst>
              <a:ext uri="{FF2B5EF4-FFF2-40B4-BE49-F238E27FC236}">
                <a16:creationId xmlns:a16="http://schemas.microsoft.com/office/drawing/2014/main" id="{C5A81F8D-3C03-62D9-C5AC-B30518B12B33}"/>
              </a:ext>
            </a:extLst>
          </p:cNvPr>
          <p:cNvPicPr>
            <a:picLocks noChangeAspect="1" noChangeArrowheads="1"/>
          </p:cNvPicPr>
          <p:nvPr/>
        </p:nvPicPr>
        <p:blipFill>
          <a:blip r:embed="rId9"/>
          <a:srcRect/>
          <a:stretch/>
        </p:blipFill>
        <p:spPr bwMode="auto">
          <a:xfrm>
            <a:off x="7352188" y="5129001"/>
            <a:ext cx="349840" cy="340342"/>
          </a:xfrm>
          <a:prstGeom prst="rect">
            <a:avLst/>
          </a:prstGeom>
          <a:noFill/>
          <a:extLst>
            <a:ext uri="{909E8E84-426E-40DD-AFC4-6F175D3DCCD1}">
              <a14:hiddenFill xmlns:a14="http://schemas.microsoft.com/office/drawing/2010/main">
                <a:solidFill>
                  <a:srgbClr val="FFFFFF"/>
                </a:solidFill>
              </a14:hiddenFill>
            </a:ext>
          </a:extLst>
        </p:spPr>
      </p:pic>
      <p:pic>
        <p:nvPicPr>
          <p:cNvPr id="38" name="Immagine 112">
            <a:extLst>
              <a:ext uri="{FF2B5EF4-FFF2-40B4-BE49-F238E27FC236}">
                <a16:creationId xmlns:a16="http://schemas.microsoft.com/office/drawing/2014/main" id="{54E6516D-967E-1D2E-C523-9E838A89BBD8}"/>
              </a:ext>
            </a:extLst>
          </p:cNvPr>
          <p:cNvPicPr>
            <a:picLocks noChangeAspect="1"/>
          </p:cNvPicPr>
          <p:nvPr/>
        </p:nvPicPr>
        <p:blipFill>
          <a:blip r:embed="rId10"/>
          <a:srcRect/>
          <a:stretch/>
        </p:blipFill>
        <p:spPr>
          <a:xfrm>
            <a:off x="9325279" y="5012598"/>
            <a:ext cx="384460" cy="340342"/>
          </a:xfrm>
          <a:prstGeom prst="rect">
            <a:avLst/>
          </a:prstGeom>
        </p:spPr>
      </p:pic>
      <p:pic>
        <p:nvPicPr>
          <p:cNvPr id="45" name="Immagine 121">
            <a:extLst>
              <a:ext uri="{FF2B5EF4-FFF2-40B4-BE49-F238E27FC236}">
                <a16:creationId xmlns:a16="http://schemas.microsoft.com/office/drawing/2014/main" id="{A508BC2C-3724-DE8B-21F7-010FFC13D59D}"/>
              </a:ext>
            </a:extLst>
          </p:cNvPr>
          <p:cNvPicPr>
            <a:picLocks noChangeAspect="1"/>
          </p:cNvPicPr>
          <p:nvPr/>
        </p:nvPicPr>
        <p:blipFill>
          <a:blip r:embed="rId11"/>
          <a:stretch>
            <a:fillRect/>
          </a:stretch>
        </p:blipFill>
        <p:spPr>
          <a:xfrm>
            <a:off x="7867045" y="4137187"/>
            <a:ext cx="320926" cy="311981"/>
          </a:xfrm>
          <a:prstGeom prst="ellipse">
            <a:avLst/>
          </a:prstGeom>
        </p:spPr>
      </p:pic>
      <p:sp>
        <p:nvSpPr>
          <p:cNvPr id="46" name="TextBox 35">
            <a:extLst>
              <a:ext uri="{FF2B5EF4-FFF2-40B4-BE49-F238E27FC236}">
                <a16:creationId xmlns:a16="http://schemas.microsoft.com/office/drawing/2014/main" id="{E390BBEC-BF5D-8B04-B411-F7A092184F53}"/>
              </a:ext>
            </a:extLst>
          </p:cNvPr>
          <p:cNvSpPr txBox="1"/>
          <p:nvPr/>
        </p:nvSpPr>
        <p:spPr>
          <a:xfrm>
            <a:off x="8163394" y="4112594"/>
            <a:ext cx="1363935"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MMG e PLS</a:t>
            </a:r>
          </a:p>
        </p:txBody>
      </p:sp>
      <p:pic>
        <p:nvPicPr>
          <p:cNvPr id="47" name="Immagine 127">
            <a:extLst>
              <a:ext uri="{FF2B5EF4-FFF2-40B4-BE49-F238E27FC236}">
                <a16:creationId xmlns:a16="http://schemas.microsoft.com/office/drawing/2014/main" id="{45697547-2A97-6487-DF2D-210948F1F4EF}"/>
              </a:ext>
            </a:extLst>
          </p:cNvPr>
          <p:cNvPicPr>
            <a:picLocks noChangeAspect="1"/>
          </p:cNvPicPr>
          <p:nvPr/>
        </p:nvPicPr>
        <p:blipFill>
          <a:blip r:embed="rId12"/>
          <a:stretch>
            <a:fillRect/>
          </a:stretch>
        </p:blipFill>
        <p:spPr>
          <a:xfrm>
            <a:off x="6123039" y="3774615"/>
            <a:ext cx="320926" cy="311981"/>
          </a:xfrm>
          <a:prstGeom prst="ellipse">
            <a:avLst/>
          </a:prstGeom>
        </p:spPr>
      </p:pic>
      <p:sp>
        <p:nvSpPr>
          <p:cNvPr id="48" name="TextBox 35">
            <a:extLst>
              <a:ext uri="{FF2B5EF4-FFF2-40B4-BE49-F238E27FC236}">
                <a16:creationId xmlns:a16="http://schemas.microsoft.com/office/drawing/2014/main" id="{39ABBD8A-70F4-DA9A-077F-AFC6341D0FC0}"/>
              </a:ext>
            </a:extLst>
          </p:cNvPr>
          <p:cNvSpPr txBox="1"/>
          <p:nvPr/>
        </p:nvSpPr>
        <p:spPr>
          <a:xfrm>
            <a:off x="6424486" y="3844975"/>
            <a:ext cx="175448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CUP</a:t>
            </a:r>
          </a:p>
        </p:txBody>
      </p:sp>
      <p:pic>
        <p:nvPicPr>
          <p:cNvPr id="49" name="Picture 20">
            <a:extLst>
              <a:ext uri="{FF2B5EF4-FFF2-40B4-BE49-F238E27FC236}">
                <a16:creationId xmlns:a16="http://schemas.microsoft.com/office/drawing/2014/main" id="{CC0D3F42-6BE2-0CEF-347D-1AB4E02E6EEF}"/>
              </a:ext>
            </a:extLst>
          </p:cNvPr>
          <p:cNvPicPr>
            <a:picLocks noChangeAspect="1"/>
          </p:cNvPicPr>
          <p:nvPr/>
        </p:nvPicPr>
        <p:blipFill rotWithShape="1">
          <a:blip r:embed="rId13"/>
          <a:srcRect l="34948" t="30116" r="39660" b="24708"/>
          <a:stretch/>
        </p:blipFill>
        <p:spPr>
          <a:xfrm>
            <a:off x="6537277" y="3478155"/>
            <a:ext cx="320661" cy="311981"/>
          </a:xfrm>
          <a:prstGeom prst="ellipse">
            <a:avLst/>
          </a:prstGeom>
        </p:spPr>
      </p:pic>
      <p:sp>
        <p:nvSpPr>
          <p:cNvPr id="50" name="TextBox 35">
            <a:extLst>
              <a:ext uri="{FF2B5EF4-FFF2-40B4-BE49-F238E27FC236}">
                <a16:creationId xmlns:a16="http://schemas.microsoft.com/office/drawing/2014/main" id="{BB1F85D9-640D-C548-A384-2A36D43F35AF}"/>
              </a:ext>
            </a:extLst>
          </p:cNvPr>
          <p:cNvSpPr txBox="1"/>
          <p:nvPr/>
        </p:nvSpPr>
        <p:spPr>
          <a:xfrm>
            <a:off x="6819011" y="3657867"/>
            <a:ext cx="130127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Piani Terapeutici</a:t>
            </a:r>
          </a:p>
        </p:txBody>
      </p:sp>
      <p:pic>
        <p:nvPicPr>
          <p:cNvPr id="51" name="Immagine 131">
            <a:extLst>
              <a:ext uri="{FF2B5EF4-FFF2-40B4-BE49-F238E27FC236}">
                <a16:creationId xmlns:a16="http://schemas.microsoft.com/office/drawing/2014/main" id="{8C69431D-83B0-F421-8E9C-2F65D32AA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9152" y="3348955"/>
            <a:ext cx="332381" cy="311981"/>
          </a:xfrm>
          <a:prstGeom prst="flowChartConnector">
            <a:avLst/>
          </a:prstGeom>
        </p:spPr>
      </p:pic>
      <p:sp>
        <p:nvSpPr>
          <p:cNvPr id="52" name="TextBox 31">
            <a:extLst>
              <a:ext uri="{FF2B5EF4-FFF2-40B4-BE49-F238E27FC236}">
                <a16:creationId xmlns:a16="http://schemas.microsoft.com/office/drawing/2014/main" id="{3A1369C3-FC0F-B621-93CE-3BE573DF5706}"/>
              </a:ext>
            </a:extLst>
          </p:cNvPr>
          <p:cNvSpPr txBox="1"/>
          <p:nvPr/>
        </p:nvSpPr>
        <p:spPr>
          <a:xfrm>
            <a:off x="8385126" y="3399684"/>
            <a:ext cx="816719"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Prescrizioni</a:t>
            </a:r>
          </a:p>
        </p:txBody>
      </p:sp>
      <p:pic>
        <p:nvPicPr>
          <p:cNvPr id="53" name="Immagine 122">
            <a:extLst>
              <a:ext uri="{FF2B5EF4-FFF2-40B4-BE49-F238E27FC236}">
                <a16:creationId xmlns:a16="http://schemas.microsoft.com/office/drawing/2014/main" id="{702A62F1-C884-F4DD-813E-E841B47DB537}"/>
              </a:ext>
            </a:extLst>
          </p:cNvPr>
          <p:cNvPicPr>
            <a:picLocks noChangeAspect="1"/>
          </p:cNvPicPr>
          <p:nvPr/>
        </p:nvPicPr>
        <p:blipFill>
          <a:blip r:embed="rId15"/>
          <a:stretch>
            <a:fillRect/>
          </a:stretch>
        </p:blipFill>
        <p:spPr>
          <a:xfrm>
            <a:off x="8120823" y="3720817"/>
            <a:ext cx="350101" cy="340342"/>
          </a:xfrm>
          <a:prstGeom prst="ellipse">
            <a:avLst/>
          </a:prstGeom>
        </p:spPr>
      </p:pic>
      <p:sp>
        <p:nvSpPr>
          <p:cNvPr id="54" name="TextBox 32">
            <a:extLst>
              <a:ext uri="{FF2B5EF4-FFF2-40B4-BE49-F238E27FC236}">
                <a16:creationId xmlns:a16="http://schemas.microsoft.com/office/drawing/2014/main" id="{FFCD3B97-872F-583C-E250-BC0D436B7415}"/>
              </a:ext>
            </a:extLst>
          </p:cNvPr>
          <p:cNvSpPr txBox="1"/>
          <p:nvPr/>
        </p:nvSpPr>
        <p:spPr>
          <a:xfrm>
            <a:off x="8455400" y="3774840"/>
            <a:ext cx="148639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Oncologico</a:t>
            </a:r>
          </a:p>
        </p:txBody>
      </p:sp>
      <p:pic>
        <p:nvPicPr>
          <p:cNvPr id="55" name="Immagine 128">
            <a:extLst>
              <a:ext uri="{FF2B5EF4-FFF2-40B4-BE49-F238E27FC236}">
                <a16:creationId xmlns:a16="http://schemas.microsoft.com/office/drawing/2014/main" id="{454B23DF-236B-88DA-0DFF-4D7A2AAAEBFA}"/>
              </a:ext>
            </a:extLst>
          </p:cNvPr>
          <p:cNvPicPr>
            <a:picLocks noChangeAspect="1"/>
          </p:cNvPicPr>
          <p:nvPr/>
        </p:nvPicPr>
        <p:blipFill>
          <a:blip r:embed="rId16"/>
          <a:stretch>
            <a:fillRect/>
          </a:stretch>
        </p:blipFill>
        <p:spPr>
          <a:xfrm>
            <a:off x="8805490" y="2187036"/>
            <a:ext cx="320926" cy="311981"/>
          </a:xfrm>
          <a:prstGeom prst="ellipse">
            <a:avLst/>
          </a:prstGeom>
        </p:spPr>
      </p:pic>
      <p:sp>
        <p:nvSpPr>
          <p:cNvPr id="56" name="TextBox 35">
            <a:extLst>
              <a:ext uri="{FF2B5EF4-FFF2-40B4-BE49-F238E27FC236}">
                <a16:creationId xmlns:a16="http://schemas.microsoft.com/office/drawing/2014/main" id="{B40F9D21-8B32-86D7-7401-66771D605CDE}"/>
              </a:ext>
            </a:extLst>
          </p:cNvPr>
          <p:cNvSpPr txBox="1"/>
          <p:nvPr/>
        </p:nvSpPr>
        <p:spPr>
          <a:xfrm>
            <a:off x="9086875" y="2231795"/>
            <a:ext cx="107979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Covid</a:t>
            </a:r>
          </a:p>
        </p:txBody>
      </p:sp>
      <p:pic>
        <p:nvPicPr>
          <p:cNvPr id="57" name="Immagine 125">
            <a:extLst>
              <a:ext uri="{FF2B5EF4-FFF2-40B4-BE49-F238E27FC236}">
                <a16:creationId xmlns:a16="http://schemas.microsoft.com/office/drawing/2014/main" id="{9B18B1B0-A332-C6E1-796B-41C1DEA0DCCE}"/>
              </a:ext>
            </a:extLst>
          </p:cNvPr>
          <p:cNvPicPr>
            <a:picLocks noChangeAspect="1"/>
          </p:cNvPicPr>
          <p:nvPr/>
        </p:nvPicPr>
        <p:blipFill>
          <a:blip r:embed="rId17"/>
          <a:stretch>
            <a:fillRect/>
          </a:stretch>
        </p:blipFill>
        <p:spPr>
          <a:xfrm>
            <a:off x="9289484" y="3421005"/>
            <a:ext cx="320926" cy="311981"/>
          </a:xfrm>
          <a:prstGeom prst="ellipse">
            <a:avLst/>
          </a:prstGeom>
        </p:spPr>
      </p:pic>
      <p:sp>
        <p:nvSpPr>
          <p:cNvPr id="58" name="TextBox 35">
            <a:extLst>
              <a:ext uri="{FF2B5EF4-FFF2-40B4-BE49-F238E27FC236}">
                <a16:creationId xmlns:a16="http://schemas.microsoft.com/office/drawing/2014/main" id="{D7118F04-A484-0684-06DC-36A9329351B9}"/>
              </a:ext>
            </a:extLst>
          </p:cNvPr>
          <p:cNvSpPr txBox="1"/>
          <p:nvPr/>
        </p:nvSpPr>
        <p:spPr>
          <a:xfrm>
            <a:off x="9550135" y="3486417"/>
            <a:ext cx="1232266"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Vaccini</a:t>
            </a:r>
          </a:p>
        </p:txBody>
      </p:sp>
      <p:pic>
        <p:nvPicPr>
          <p:cNvPr id="59" name="Immagine 108">
            <a:extLst>
              <a:ext uri="{FF2B5EF4-FFF2-40B4-BE49-F238E27FC236}">
                <a16:creationId xmlns:a16="http://schemas.microsoft.com/office/drawing/2014/main" id="{E520FFF6-7CE2-675C-8A9A-27189EC996CB}"/>
              </a:ext>
            </a:extLst>
          </p:cNvPr>
          <p:cNvPicPr preferRelativeResize="0">
            <a:picLocks/>
          </p:cNvPicPr>
          <p:nvPr/>
        </p:nvPicPr>
        <p:blipFill>
          <a:blip r:embed="rId18"/>
          <a:srcRect t="420" b="420"/>
          <a:stretch/>
        </p:blipFill>
        <p:spPr>
          <a:xfrm>
            <a:off x="7035410" y="3091758"/>
            <a:ext cx="324332" cy="283618"/>
          </a:xfrm>
          <a:prstGeom prst="ellipse">
            <a:avLst/>
          </a:prstGeom>
        </p:spPr>
      </p:pic>
      <p:sp>
        <p:nvSpPr>
          <p:cNvPr id="60" name="TextBox 35">
            <a:extLst>
              <a:ext uri="{FF2B5EF4-FFF2-40B4-BE49-F238E27FC236}">
                <a16:creationId xmlns:a16="http://schemas.microsoft.com/office/drawing/2014/main" id="{56CCA79A-5AAE-7C9A-7D62-7A2875683EE8}"/>
              </a:ext>
            </a:extLst>
          </p:cNvPr>
          <p:cNvSpPr txBox="1"/>
          <p:nvPr/>
        </p:nvSpPr>
        <p:spPr>
          <a:xfrm>
            <a:off x="7309005" y="3122181"/>
            <a:ext cx="1394960"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Registri Patologie</a:t>
            </a:r>
          </a:p>
        </p:txBody>
      </p:sp>
      <p:pic>
        <p:nvPicPr>
          <p:cNvPr id="61" name="Immagine 22">
            <a:extLst>
              <a:ext uri="{FF2B5EF4-FFF2-40B4-BE49-F238E27FC236}">
                <a16:creationId xmlns:a16="http://schemas.microsoft.com/office/drawing/2014/main" id="{A6B713A8-D2F8-AB62-0CDE-3F35BB16B2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2772" y="2580344"/>
            <a:ext cx="320926" cy="311981"/>
          </a:xfrm>
          <a:prstGeom prst="rect">
            <a:avLst/>
          </a:prstGeom>
        </p:spPr>
      </p:pic>
      <p:sp>
        <p:nvSpPr>
          <p:cNvPr id="62" name="TextBox 35">
            <a:extLst>
              <a:ext uri="{FF2B5EF4-FFF2-40B4-BE49-F238E27FC236}">
                <a16:creationId xmlns:a16="http://schemas.microsoft.com/office/drawing/2014/main" id="{BB0DA5DD-F5CC-CAB0-7E83-79A82F6E92F4}"/>
              </a:ext>
            </a:extLst>
          </p:cNvPr>
          <p:cNvSpPr txBox="1"/>
          <p:nvPr/>
        </p:nvSpPr>
        <p:spPr>
          <a:xfrm>
            <a:off x="8292973" y="2672444"/>
            <a:ext cx="151906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Istanze Accreditamento</a:t>
            </a:r>
          </a:p>
        </p:txBody>
      </p:sp>
      <p:pic>
        <p:nvPicPr>
          <p:cNvPr id="63" name="Immagine 130">
            <a:extLst>
              <a:ext uri="{FF2B5EF4-FFF2-40B4-BE49-F238E27FC236}">
                <a16:creationId xmlns:a16="http://schemas.microsoft.com/office/drawing/2014/main" id="{B8DB5D42-3BB9-ABA1-D273-FB22E65F154B}"/>
              </a:ext>
            </a:extLst>
          </p:cNvPr>
          <p:cNvPicPr>
            <a:picLocks noChangeAspect="1"/>
          </p:cNvPicPr>
          <p:nvPr/>
        </p:nvPicPr>
        <p:blipFill>
          <a:blip r:embed="rId20"/>
          <a:stretch>
            <a:fillRect/>
          </a:stretch>
        </p:blipFill>
        <p:spPr>
          <a:xfrm>
            <a:off x="9018432" y="4429438"/>
            <a:ext cx="320926" cy="311981"/>
          </a:xfrm>
          <a:prstGeom prst="ellipse">
            <a:avLst/>
          </a:prstGeom>
        </p:spPr>
      </p:pic>
      <p:sp>
        <p:nvSpPr>
          <p:cNvPr id="64" name="TextBox 35">
            <a:extLst>
              <a:ext uri="{FF2B5EF4-FFF2-40B4-BE49-F238E27FC236}">
                <a16:creationId xmlns:a16="http://schemas.microsoft.com/office/drawing/2014/main" id="{6186ECE5-86C2-15B4-9BBC-68C7C3DEC8A8}"/>
              </a:ext>
            </a:extLst>
          </p:cNvPr>
          <p:cNvSpPr txBox="1"/>
          <p:nvPr/>
        </p:nvSpPr>
        <p:spPr>
          <a:xfrm>
            <a:off x="9322714" y="4503352"/>
            <a:ext cx="1940500" cy="23570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Liste di Attesa</a:t>
            </a:r>
          </a:p>
        </p:txBody>
      </p:sp>
      <p:pic>
        <p:nvPicPr>
          <p:cNvPr id="65" name="Immagine 120">
            <a:extLst>
              <a:ext uri="{FF2B5EF4-FFF2-40B4-BE49-F238E27FC236}">
                <a16:creationId xmlns:a16="http://schemas.microsoft.com/office/drawing/2014/main" id="{D34C51D2-3FCA-BCD9-3320-D631DE4A1E83}"/>
              </a:ext>
            </a:extLst>
          </p:cNvPr>
          <p:cNvPicPr>
            <a:picLocks noChangeAspect="1"/>
          </p:cNvPicPr>
          <p:nvPr/>
        </p:nvPicPr>
        <p:blipFill>
          <a:blip r:embed="rId21"/>
          <a:stretch>
            <a:fillRect/>
          </a:stretch>
        </p:blipFill>
        <p:spPr>
          <a:xfrm>
            <a:off x="8728315" y="2994213"/>
            <a:ext cx="320926" cy="311981"/>
          </a:xfrm>
          <a:prstGeom prst="ellipse">
            <a:avLst/>
          </a:prstGeom>
        </p:spPr>
      </p:pic>
      <p:sp>
        <p:nvSpPr>
          <p:cNvPr id="66" name="TextBox 35">
            <a:extLst>
              <a:ext uri="{FF2B5EF4-FFF2-40B4-BE49-F238E27FC236}">
                <a16:creationId xmlns:a16="http://schemas.microsoft.com/office/drawing/2014/main" id="{4E9DC721-A672-BCB8-EB58-8F4D23E90561}"/>
              </a:ext>
            </a:extLst>
          </p:cNvPr>
          <p:cNvSpPr txBox="1"/>
          <p:nvPr/>
        </p:nvSpPr>
        <p:spPr>
          <a:xfrm>
            <a:off x="9009086" y="3049255"/>
            <a:ext cx="151905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Ricoveri</a:t>
            </a:r>
          </a:p>
        </p:txBody>
      </p:sp>
      <p:sp>
        <p:nvSpPr>
          <p:cNvPr id="68" name="TextBox 35">
            <a:extLst>
              <a:ext uri="{FF2B5EF4-FFF2-40B4-BE49-F238E27FC236}">
                <a16:creationId xmlns:a16="http://schemas.microsoft.com/office/drawing/2014/main" id="{2CD6F209-3139-6A34-52E1-3F4775D98F6C}"/>
              </a:ext>
            </a:extLst>
          </p:cNvPr>
          <p:cNvSpPr txBox="1"/>
          <p:nvPr/>
        </p:nvSpPr>
        <p:spPr>
          <a:xfrm>
            <a:off x="6562932" y="4503352"/>
            <a:ext cx="1720825"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Flussi Ministeriali</a:t>
            </a:r>
          </a:p>
        </p:txBody>
      </p:sp>
      <p:pic>
        <p:nvPicPr>
          <p:cNvPr id="69" name="Immagine 5">
            <a:extLst>
              <a:ext uri="{FF2B5EF4-FFF2-40B4-BE49-F238E27FC236}">
                <a16:creationId xmlns:a16="http://schemas.microsoft.com/office/drawing/2014/main" id="{734531AD-A6A3-F2C7-2ED1-CA0FB5092315}"/>
              </a:ext>
            </a:extLst>
          </p:cNvPr>
          <p:cNvPicPr>
            <a:picLocks noChangeAspect="1"/>
          </p:cNvPicPr>
          <p:nvPr/>
        </p:nvPicPr>
        <p:blipFill>
          <a:blip r:embed="rId22"/>
          <a:stretch>
            <a:fillRect/>
          </a:stretch>
        </p:blipFill>
        <p:spPr>
          <a:xfrm>
            <a:off x="6276376" y="4431801"/>
            <a:ext cx="319417" cy="307254"/>
          </a:xfrm>
          <a:prstGeom prst="flowChartConnector">
            <a:avLst/>
          </a:prstGeom>
        </p:spPr>
      </p:pic>
      <p:pic>
        <p:nvPicPr>
          <p:cNvPr id="70" name="Immagine 129">
            <a:extLst>
              <a:ext uri="{FF2B5EF4-FFF2-40B4-BE49-F238E27FC236}">
                <a16:creationId xmlns:a16="http://schemas.microsoft.com/office/drawing/2014/main" id="{BE47771C-0303-F396-46DE-BF8EFA4B78D9}"/>
              </a:ext>
            </a:extLst>
          </p:cNvPr>
          <p:cNvPicPr>
            <a:picLocks noChangeAspect="1"/>
          </p:cNvPicPr>
          <p:nvPr/>
        </p:nvPicPr>
        <p:blipFill>
          <a:blip r:embed="rId23"/>
          <a:stretch>
            <a:fillRect/>
          </a:stretch>
        </p:blipFill>
        <p:spPr>
          <a:xfrm>
            <a:off x="8222930" y="4404856"/>
            <a:ext cx="324332" cy="311981"/>
          </a:xfrm>
          <a:prstGeom prst="ellipse">
            <a:avLst/>
          </a:prstGeom>
        </p:spPr>
      </p:pic>
      <p:sp>
        <p:nvSpPr>
          <p:cNvPr id="71" name="CasellaDiTesto 119">
            <a:extLst>
              <a:ext uri="{FF2B5EF4-FFF2-40B4-BE49-F238E27FC236}">
                <a16:creationId xmlns:a16="http://schemas.microsoft.com/office/drawing/2014/main" id="{DE517412-F66C-A615-3839-399282D81F61}"/>
              </a:ext>
            </a:extLst>
          </p:cNvPr>
          <p:cNvSpPr txBox="1"/>
          <p:nvPr/>
        </p:nvSpPr>
        <p:spPr>
          <a:xfrm>
            <a:off x="8540261" y="4468120"/>
            <a:ext cx="468826"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FSE</a:t>
            </a:r>
          </a:p>
        </p:txBody>
      </p:sp>
      <p:pic>
        <p:nvPicPr>
          <p:cNvPr id="72" name="Immagine 123">
            <a:extLst>
              <a:ext uri="{FF2B5EF4-FFF2-40B4-BE49-F238E27FC236}">
                <a16:creationId xmlns:a16="http://schemas.microsoft.com/office/drawing/2014/main" id="{DE63E11A-01FE-6FFC-28A8-AFF49C82DB7D}"/>
              </a:ext>
            </a:extLst>
          </p:cNvPr>
          <p:cNvPicPr>
            <a:picLocks noChangeAspect="1"/>
          </p:cNvPicPr>
          <p:nvPr/>
        </p:nvPicPr>
        <p:blipFill>
          <a:blip r:embed="rId24"/>
          <a:stretch>
            <a:fillRect/>
          </a:stretch>
        </p:blipFill>
        <p:spPr>
          <a:xfrm>
            <a:off x="5907870" y="4129703"/>
            <a:ext cx="324332" cy="311981"/>
          </a:xfrm>
          <a:prstGeom prst="ellipse">
            <a:avLst/>
          </a:prstGeom>
          <a:effectLst>
            <a:softEdge rad="0"/>
          </a:effectLst>
        </p:spPr>
      </p:pic>
      <p:sp>
        <p:nvSpPr>
          <p:cNvPr id="73" name="CasellaDiTesto 131">
            <a:extLst>
              <a:ext uri="{FF2B5EF4-FFF2-40B4-BE49-F238E27FC236}">
                <a16:creationId xmlns:a16="http://schemas.microsoft.com/office/drawing/2014/main" id="{BDC16A65-8538-8D04-E12F-76EA7C04D4AF}"/>
              </a:ext>
            </a:extLst>
          </p:cNvPr>
          <p:cNvSpPr txBox="1"/>
          <p:nvPr/>
        </p:nvSpPr>
        <p:spPr>
          <a:xfrm>
            <a:off x="6224708" y="4175439"/>
            <a:ext cx="1680628"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riabilitazione</a:t>
            </a:r>
          </a:p>
        </p:txBody>
      </p:sp>
      <p:pic>
        <p:nvPicPr>
          <p:cNvPr id="74" name="Immagine 124">
            <a:extLst>
              <a:ext uri="{FF2B5EF4-FFF2-40B4-BE49-F238E27FC236}">
                <a16:creationId xmlns:a16="http://schemas.microsoft.com/office/drawing/2014/main" id="{C228C9C0-B5D0-77AB-2E63-1D422D5A5205}"/>
              </a:ext>
            </a:extLst>
          </p:cNvPr>
          <p:cNvPicPr>
            <a:picLocks noChangeAspect="1"/>
          </p:cNvPicPr>
          <p:nvPr/>
        </p:nvPicPr>
        <p:blipFill>
          <a:blip r:embed="rId25"/>
          <a:stretch>
            <a:fillRect/>
          </a:stretch>
        </p:blipFill>
        <p:spPr>
          <a:xfrm>
            <a:off x="9669998" y="4163946"/>
            <a:ext cx="324332" cy="311981"/>
          </a:xfrm>
          <a:prstGeom prst="ellipse">
            <a:avLst/>
          </a:prstGeom>
        </p:spPr>
      </p:pic>
      <p:sp>
        <p:nvSpPr>
          <p:cNvPr id="75" name="CasellaDiTesto 136">
            <a:extLst>
              <a:ext uri="{FF2B5EF4-FFF2-40B4-BE49-F238E27FC236}">
                <a16:creationId xmlns:a16="http://schemas.microsoft.com/office/drawing/2014/main" id="{9B8D1083-4DA5-DD81-FE3C-B7BB07AFF1E4}"/>
              </a:ext>
            </a:extLst>
          </p:cNvPr>
          <p:cNvSpPr txBox="1"/>
          <p:nvPr/>
        </p:nvSpPr>
        <p:spPr>
          <a:xfrm>
            <a:off x="9944662" y="4242958"/>
            <a:ext cx="1680628" cy="141809"/>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teleconsulto</a:t>
            </a:r>
          </a:p>
        </p:txBody>
      </p:sp>
      <p:pic>
        <p:nvPicPr>
          <p:cNvPr id="76" name="Immagine 3">
            <a:extLst>
              <a:ext uri="{FF2B5EF4-FFF2-40B4-BE49-F238E27FC236}">
                <a16:creationId xmlns:a16="http://schemas.microsoft.com/office/drawing/2014/main" id="{C34EE962-9458-3C3A-FD92-59EEE8048DA9}"/>
              </a:ext>
            </a:extLst>
          </p:cNvPr>
          <p:cNvPicPr>
            <a:picLocks noChangeAspect="1"/>
          </p:cNvPicPr>
          <p:nvPr/>
        </p:nvPicPr>
        <p:blipFill>
          <a:blip r:embed="rId26"/>
          <a:stretch>
            <a:fillRect/>
          </a:stretch>
        </p:blipFill>
        <p:spPr>
          <a:xfrm>
            <a:off x="10111613" y="3802328"/>
            <a:ext cx="390622" cy="379734"/>
          </a:xfrm>
          <a:prstGeom prst="ellipse">
            <a:avLst/>
          </a:prstGeom>
        </p:spPr>
      </p:pic>
      <p:sp>
        <p:nvSpPr>
          <p:cNvPr id="77" name="TextBox 35">
            <a:extLst>
              <a:ext uri="{FF2B5EF4-FFF2-40B4-BE49-F238E27FC236}">
                <a16:creationId xmlns:a16="http://schemas.microsoft.com/office/drawing/2014/main" id="{65118450-3BD3-6C24-030B-A56E3FEF6ADB}"/>
              </a:ext>
            </a:extLst>
          </p:cNvPr>
          <p:cNvSpPr txBox="1"/>
          <p:nvPr/>
        </p:nvSpPr>
        <p:spPr>
          <a:xfrm>
            <a:off x="10432541" y="3864313"/>
            <a:ext cx="136393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Neonatale</a:t>
            </a:r>
          </a:p>
        </p:txBody>
      </p:sp>
      <p:grpSp>
        <p:nvGrpSpPr>
          <p:cNvPr id="78" name="Gruppo 77">
            <a:extLst>
              <a:ext uri="{FF2B5EF4-FFF2-40B4-BE49-F238E27FC236}">
                <a16:creationId xmlns:a16="http://schemas.microsoft.com/office/drawing/2014/main" id="{968D6295-0311-27BC-D122-930376C73F30}"/>
              </a:ext>
            </a:extLst>
          </p:cNvPr>
          <p:cNvGrpSpPr/>
          <p:nvPr/>
        </p:nvGrpSpPr>
        <p:grpSpPr>
          <a:xfrm>
            <a:off x="10645901" y="3317350"/>
            <a:ext cx="324332" cy="283618"/>
            <a:chOff x="4167838" y="2658464"/>
            <a:chExt cx="396000" cy="360000"/>
          </a:xfrm>
        </p:grpSpPr>
        <p:sp>
          <p:nvSpPr>
            <p:cNvPr id="79" name="Ovale 78">
              <a:extLst>
                <a:ext uri="{FF2B5EF4-FFF2-40B4-BE49-F238E27FC236}">
                  <a16:creationId xmlns:a16="http://schemas.microsoft.com/office/drawing/2014/main" id="{BA9FC510-40CB-523E-8910-79A780B8EC3E}"/>
                </a:ext>
              </a:extLst>
            </p:cNvPr>
            <p:cNvSpPr/>
            <p:nvPr/>
          </p:nvSpPr>
          <p:spPr>
            <a:xfrm>
              <a:off x="4167838" y="2658464"/>
              <a:ext cx="396000" cy="360000"/>
            </a:xfrm>
            <a:prstGeom prst="ellipse">
              <a:avLst/>
            </a:prstGeom>
            <a:solidFill>
              <a:srgbClr val="003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0" name="Immagine 79">
              <a:extLst>
                <a:ext uri="{FF2B5EF4-FFF2-40B4-BE49-F238E27FC236}">
                  <a16:creationId xmlns:a16="http://schemas.microsoft.com/office/drawing/2014/main" id="{82E9085F-40FB-3FFB-EC27-BC358AB9B74C}"/>
                </a:ext>
              </a:extLst>
            </p:cNvPr>
            <p:cNvPicPr>
              <a:picLocks noChangeAspect="1"/>
            </p:cNvPicPr>
            <p:nvPr/>
          </p:nvPicPr>
          <p:blipFill>
            <a:blip r:embed="rId27">
              <a:lum bright="70000" contrast="-70000"/>
            </a:blip>
            <a:srcRect/>
            <a:stretch/>
          </p:blipFill>
          <p:spPr>
            <a:xfrm>
              <a:off x="4243699" y="2715319"/>
              <a:ext cx="262531" cy="262531"/>
            </a:xfrm>
            <a:prstGeom prst="rect">
              <a:avLst/>
            </a:prstGeom>
            <a:ln>
              <a:noFill/>
            </a:ln>
            <a:effectLst>
              <a:outerShdw blurRad="50800" dist="38100" dir="10800000" algn="r" rotWithShape="0">
                <a:prstClr val="black">
                  <a:alpha val="40000"/>
                </a:prstClr>
              </a:outerShdw>
            </a:effectLst>
          </p:spPr>
        </p:pic>
      </p:grpSp>
      <p:sp>
        <p:nvSpPr>
          <p:cNvPr id="81" name="TextBox 35">
            <a:extLst>
              <a:ext uri="{FF2B5EF4-FFF2-40B4-BE49-F238E27FC236}">
                <a16:creationId xmlns:a16="http://schemas.microsoft.com/office/drawing/2014/main" id="{FD33B267-3D36-A02A-218E-027A1847B055}"/>
              </a:ext>
            </a:extLst>
          </p:cNvPr>
          <p:cNvSpPr txBox="1"/>
          <p:nvPr/>
        </p:nvSpPr>
        <p:spPr>
          <a:xfrm>
            <a:off x="10727556" y="3587949"/>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Assistiti</a:t>
            </a:r>
          </a:p>
        </p:txBody>
      </p:sp>
      <p:sp>
        <p:nvSpPr>
          <p:cNvPr id="83" name="TextBox 35">
            <a:extLst>
              <a:ext uri="{FF2B5EF4-FFF2-40B4-BE49-F238E27FC236}">
                <a16:creationId xmlns:a16="http://schemas.microsoft.com/office/drawing/2014/main" id="{58D7F43C-3E9B-FDAE-44CB-539D126D91DE}"/>
              </a:ext>
            </a:extLst>
          </p:cNvPr>
          <p:cNvSpPr txBox="1"/>
          <p:nvPr/>
        </p:nvSpPr>
        <p:spPr>
          <a:xfrm>
            <a:off x="9786470" y="2031174"/>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Malattie Rare</a:t>
            </a:r>
          </a:p>
        </p:txBody>
      </p:sp>
      <p:grpSp>
        <p:nvGrpSpPr>
          <p:cNvPr id="84" name="Gruppo 83">
            <a:extLst>
              <a:ext uri="{FF2B5EF4-FFF2-40B4-BE49-F238E27FC236}">
                <a16:creationId xmlns:a16="http://schemas.microsoft.com/office/drawing/2014/main" id="{B2C70981-FE52-341B-C959-B1B1DCFC15E8}"/>
              </a:ext>
            </a:extLst>
          </p:cNvPr>
          <p:cNvGrpSpPr/>
          <p:nvPr/>
        </p:nvGrpSpPr>
        <p:grpSpPr>
          <a:xfrm>
            <a:off x="10032868" y="2484078"/>
            <a:ext cx="324332" cy="290681"/>
            <a:chOff x="6731744" y="2340645"/>
            <a:chExt cx="396000" cy="368965"/>
          </a:xfrm>
        </p:grpSpPr>
        <p:sp>
          <p:nvSpPr>
            <p:cNvPr id="85" name="Ovale 84">
              <a:extLst>
                <a:ext uri="{FF2B5EF4-FFF2-40B4-BE49-F238E27FC236}">
                  <a16:creationId xmlns:a16="http://schemas.microsoft.com/office/drawing/2014/main" id="{06E9E23E-1046-79E6-3028-AB9521E66334}"/>
                </a:ext>
              </a:extLst>
            </p:cNvPr>
            <p:cNvSpPr/>
            <p:nvPr/>
          </p:nvSpPr>
          <p:spPr>
            <a:xfrm>
              <a:off x="6731744" y="2349610"/>
              <a:ext cx="396000" cy="360000"/>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6" name="Immagine 85">
              <a:extLst>
                <a:ext uri="{FF2B5EF4-FFF2-40B4-BE49-F238E27FC236}">
                  <a16:creationId xmlns:a16="http://schemas.microsoft.com/office/drawing/2014/main" id="{89302D97-88FC-D150-63EE-8D8C2155A967}"/>
                </a:ext>
              </a:extLst>
            </p:cNvPr>
            <p:cNvPicPr>
              <a:picLocks noChangeAspect="1"/>
            </p:cNvPicPr>
            <p:nvPr/>
          </p:nvPicPr>
          <p:blipFill>
            <a:blip r:embed="rId28">
              <a:lum bright="70000" contrast="-70000"/>
              <a:extLst>
                <a:ext uri="{BEBA8EAE-BF5A-486C-A8C5-ECC9F3942E4B}">
                  <a14:imgProps xmlns:a14="http://schemas.microsoft.com/office/drawing/2010/main">
                    <a14:imgLayer r:embed="rId29">
                      <a14:imgEffect>
                        <a14:artisticPhotocopy/>
                      </a14:imgEffect>
                    </a14:imgLayer>
                  </a14:imgProps>
                </a:ext>
              </a:extLst>
            </a:blip>
            <a:srcRect/>
            <a:stretch/>
          </p:blipFill>
          <p:spPr>
            <a:xfrm>
              <a:off x="6774065" y="2340645"/>
              <a:ext cx="308854" cy="308854"/>
            </a:xfrm>
            <a:prstGeom prst="rect">
              <a:avLst/>
            </a:prstGeom>
            <a:ln>
              <a:noFill/>
            </a:ln>
            <a:effectLst>
              <a:outerShdw blurRad="50800" dist="38100" dir="10800000" algn="r" rotWithShape="0">
                <a:prstClr val="black">
                  <a:alpha val="40000"/>
                </a:prstClr>
              </a:outerShdw>
            </a:effectLst>
          </p:spPr>
        </p:pic>
      </p:grpSp>
      <p:sp>
        <p:nvSpPr>
          <p:cNvPr id="87" name="TextBox 35">
            <a:extLst>
              <a:ext uri="{FF2B5EF4-FFF2-40B4-BE49-F238E27FC236}">
                <a16:creationId xmlns:a16="http://schemas.microsoft.com/office/drawing/2014/main" id="{82C7B516-A9E6-B6D4-DCF0-040F63E51F39}"/>
              </a:ext>
            </a:extLst>
          </p:cNvPr>
          <p:cNvSpPr txBox="1"/>
          <p:nvPr/>
        </p:nvSpPr>
        <p:spPr>
          <a:xfrm>
            <a:off x="10238081" y="2678811"/>
            <a:ext cx="131146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Strutture</a:t>
            </a:r>
          </a:p>
        </p:txBody>
      </p:sp>
      <p:pic>
        <p:nvPicPr>
          <p:cNvPr id="82" name="Elemento grafico 81">
            <a:extLst>
              <a:ext uri="{FF2B5EF4-FFF2-40B4-BE49-F238E27FC236}">
                <a16:creationId xmlns:a16="http://schemas.microsoft.com/office/drawing/2014/main" id="{58F458EF-248A-E71B-ABFE-BC62BE4536E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476337" y="1685648"/>
            <a:ext cx="463661" cy="446002"/>
          </a:xfrm>
          <a:prstGeom prst="rect">
            <a:avLst/>
          </a:prstGeom>
        </p:spPr>
      </p:pic>
      <p:sp>
        <p:nvSpPr>
          <p:cNvPr id="20" name="Rettangolo 19">
            <a:extLst>
              <a:ext uri="{FF2B5EF4-FFF2-40B4-BE49-F238E27FC236}">
                <a16:creationId xmlns:a16="http://schemas.microsoft.com/office/drawing/2014/main" id="{B9A6C1BD-9970-6713-2D83-75168608E41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Scopo ed ambito di applicazione del manuale</a:t>
            </a:r>
            <a:endParaRPr lang="en-GB" sz="2400" b="1" dirty="0">
              <a:solidFill>
                <a:srgbClr val="003D6A"/>
              </a:solidFill>
            </a:endParaRPr>
          </a:p>
          <a:p>
            <a:endParaRPr lang="en-GB" sz="2000" b="1" dirty="0">
              <a:solidFill>
                <a:srgbClr val="003D6A"/>
              </a:solidFill>
            </a:endParaRPr>
          </a:p>
        </p:txBody>
      </p:sp>
      <p:sp>
        <p:nvSpPr>
          <p:cNvPr id="22" name="CasellaDiTesto 21">
            <a:extLst>
              <a:ext uri="{FF2B5EF4-FFF2-40B4-BE49-F238E27FC236}">
                <a16:creationId xmlns:a16="http://schemas.microsoft.com/office/drawing/2014/main" id="{569FDCD1-E879-D72E-0C05-984AE1D37F51}"/>
              </a:ext>
            </a:extLst>
          </p:cNvPr>
          <p:cNvSpPr txBox="1"/>
          <p:nvPr/>
        </p:nvSpPr>
        <p:spPr>
          <a:xfrm>
            <a:off x="348791" y="160801"/>
            <a:ext cx="904894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01 - Introduzione</a:t>
            </a:r>
          </a:p>
        </p:txBody>
      </p:sp>
    </p:spTree>
    <p:extLst>
      <p:ext uri="{BB962C8B-B14F-4D97-AF65-F5344CB8AC3E}">
        <p14:creationId xmlns:p14="http://schemas.microsoft.com/office/powerpoint/2010/main" val="3924376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14/16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19770"/>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cs typeface="Calibri" panose="020F0502020204030204" pitchFamily="34" charset="0"/>
              </a:rPr>
              <a:t>Dopo l’inserimento della nuova malattia, per confermare le modifiche, è necessario utilizzare il pulsante </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Salva</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cs typeface="Calibri" panose="020F0502020204030204" pitchFamily="34" charset="0"/>
              </a:rPr>
              <a:t>presente nell'interfaccia o tornare alla schermata precedente tramite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br>
              <a:rPr lang="it-IT" sz="1400" b="1" kern="1200" dirty="0">
                <a:solidFill>
                  <a:srgbClr val="012B51"/>
                </a:solidFill>
                <a:effectLst/>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Al momento del salvataggio di un certificato di cui è stata modificata la diagnosi, il sistema prevede l’invio al paziente del modulo dell’informativa sul trattamento dei dati personali se il contatto email risulta essere presente a sistema, altrimenti sarà resa disponibile la possibilità di effettuare il download del PDF dell'Informativa al Trattamento dei Dati Personali.</a:t>
            </a:r>
            <a:br>
              <a:rPr lang="it-IT" sz="1400" dirty="0">
                <a:solidFill>
                  <a:srgbClr val="000000"/>
                </a:solidFill>
                <a:ea typeface="Times New Roman" panose="02020603050405020304" pitchFamily="18" charset="0"/>
                <a:cs typeface="Calibri" panose="020F0502020204030204" pitchFamily="34" charset="0"/>
              </a:rPr>
            </a:br>
            <a:endParaRPr lang="it-IT" sz="1400" dirty="0">
              <a:solidFill>
                <a:srgbClr val="000000"/>
              </a:solidFill>
              <a:cs typeface="Calibri" panose="020F0502020204030204" pitchFamily="34" charset="0"/>
            </a:endParaRPr>
          </a:p>
        </p:txBody>
      </p:sp>
      <p:pic>
        <p:nvPicPr>
          <p:cNvPr id="6" name="Immagine 5">
            <a:extLst>
              <a:ext uri="{FF2B5EF4-FFF2-40B4-BE49-F238E27FC236}">
                <a16:creationId xmlns:a16="http://schemas.microsoft.com/office/drawing/2014/main" id="{01B573F6-0E8C-DE73-D395-D20EBE26F18A}"/>
              </a:ext>
            </a:extLst>
          </p:cNvPr>
          <p:cNvPicPr>
            <a:picLocks noChangeAspect="1"/>
          </p:cNvPicPr>
          <p:nvPr/>
        </p:nvPicPr>
        <p:blipFill>
          <a:blip r:embed="rId2"/>
          <a:stretch>
            <a:fillRect/>
          </a:stretch>
        </p:blipFill>
        <p:spPr>
          <a:xfrm>
            <a:off x="6174239" y="1319770"/>
            <a:ext cx="5882553" cy="2880000"/>
          </a:xfrm>
          <a:prstGeom prst="rect">
            <a:avLst/>
          </a:prstGeom>
          <a:ln>
            <a:solidFill>
              <a:schemeClr val="tx1"/>
            </a:solidFill>
          </a:ln>
        </p:spPr>
      </p:pic>
      <p:pic>
        <p:nvPicPr>
          <p:cNvPr id="12" name="Immagine 11">
            <a:extLst>
              <a:ext uri="{FF2B5EF4-FFF2-40B4-BE49-F238E27FC236}">
                <a16:creationId xmlns:a16="http://schemas.microsoft.com/office/drawing/2014/main" id="{3D578142-8CD7-6907-FB7B-9D21E326FA68}"/>
              </a:ext>
            </a:extLst>
          </p:cNvPr>
          <p:cNvPicPr>
            <a:picLocks noChangeAspect="1"/>
          </p:cNvPicPr>
          <p:nvPr/>
        </p:nvPicPr>
        <p:blipFill>
          <a:blip r:embed="rId3"/>
          <a:stretch>
            <a:fillRect/>
          </a:stretch>
        </p:blipFill>
        <p:spPr>
          <a:xfrm>
            <a:off x="5507798" y="3429000"/>
            <a:ext cx="5933047" cy="2880000"/>
          </a:xfrm>
          <a:prstGeom prst="rect">
            <a:avLst/>
          </a:prstGeom>
          <a:ln>
            <a:solidFill>
              <a:schemeClr val="tx1"/>
            </a:solidFill>
          </a:ln>
        </p:spPr>
      </p:pic>
      <p:sp>
        <p:nvSpPr>
          <p:cNvPr id="2" name="CasellaDiTesto 1">
            <a:extLst>
              <a:ext uri="{FF2B5EF4-FFF2-40B4-BE49-F238E27FC236}">
                <a16:creationId xmlns:a16="http://schemas.microsoft.com/office/drawing/2014/main" id="{72ACA7DB-7877-EFC5-5C33-BB12657E5A2D}"/>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1019008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15/16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671157" y="3716813"/>
            <a:ext cx="4994734" cy="172092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t>Si ricorda che i Medici Certificatori Spoke possono emettere certificati di tipologia PROVVISORIA per patologie appartenenti alla Rete MEC con scadenza di </a:t>
            </a:r>
            <a:r>
              <a:rPr lang="it-IT" sz="1600" b="1" dirty="0">
                <a:solidFill>
                  <a:srgbClr val="003D6A"/>
                </a:solidFill>
              </a:rPr>
              <a:t>1 ANNO</a:t>
            </a:r>
            <a:r>
              <a:rPr lang="it-IT" sz="1400" dirty="0"/>
              <a:t>, entro il quale dovranno poi essere confermati dall’Hub legato allo Spoke.</a:t>
            </a:r>
          </a:p>
          <a:p>
            <a:pPr>
              <a:lnSpc>
                <a:spcPct val="150000"/>
              </a:lnSpc>
            </a:pPr>
            <a:endParaRPr lang="it-IT" sz="1400" dirty="0">
              <a:solidFill>
                <a:srgbClr val="000000"/>
              </a:solidFill>
              <a:cs typeface="Calibri" panose="020F0502020204030204" pitchFamily="34" charset="0"/>
            </a:endParaRPr>
          </a:p>
        </p:txBody>
      </p:sp>
      <p:sp>
        <p:nvSpPr>
          <p:cNvPr id="2" name="Triangolo isoscele 1">
            <a:extLst>
              <a:ext uri="{FF2B5EF4-FFF2-40B4-BE49-F238E27FC236}">
                <a16:creationId xmlns:a16="http://schemas.microsoft.com/office/drawing/2014/main" id="{C5C8DBC8-43B9-7BEB-3691-D9B123FD375E}"/>
              </a:ext>
            </a:extLst>
          </p:cNvPr>
          <p:cNvSpPr/>
          <p:nvPr/>
        </p:nvSpPr>
        <p:spPr>
          <a:xfrm>
            <a:off x="7333278" y="4904274"/>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pic>
        <p:nvPicPr>
          <p:cNvPr id="8" name="Immagine 7">
            <a:extLst>
              <a:ext uri="{FF2B5EF4-FFF2-40B4-BE49-F238E27FC236}">
                <a16:creationId xmlns:a16="http://schemas.microsoft.com/office/drawing/2014/main" id="{A2A5E3CF-7166-AD40-D390-7F769CC5C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085" y="4260753"/>
            <a:ext cx="1746707" cy="2353960"/>
          </a:xfrm>
          <a:prstGeom prst="rect">
            <a:avLst/>
          </a:prstGeom>
        </p:spPr>
      </p:pic>
      <p:sp>
        <p:nvSpPr>
          <p:cNvPr id="10" name="Rettangolo 9">
            <a:extLst>
              <a:ext uri="{FF2B5EF4-FFF2-40B4-BE49-F238E27FC236}">
                <a16:creationId xmlns:a16="http://schemas.microsoft.com/office/drawing/2014/main" id="{934EBCED-41B7-8834-AFAE-5A32061BB99A}"/>
              </a:ext>
            </a:extLst>
          </p:cNvPr>
          <p:cNvSpPr/>
          <p:nvPr/>
        </p:nvSpPr>
        <p:spPr>
          <a:xfrm>
            <a:off x="501191" y="1480779"/>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cs typeface="Calibri" panose="020F0502020204030204" pitchFamily="34" charset="0"/>
              </a:rPr>
              <a:t>Si precisa che le azioni di </a:t>
            </a:r>
            <a:r>
              <a:rPr lang="it-IT" sz="1400" b="1" dirty="0">
                <a:solidFill>
                  <a:srgbClr val="000000"/>
                </a:solidFill>
                <a:cs typeface="Calibri" panose="020F0502020204030204" pitchFamily="34" charset="0"/>
              </a:rPr>
              <a:t>‘’Annullamento di un certificato provvisorio’’</a:t>
            </a:r>
            <a:r>
              <a:rPr lang="it-IT" sz="1400" dirty="0">
                <a:solidFill>
                  <a:srgbClr val="000000"/>
                </a:solidFill>
                <a:cs typeface="Calibri" panose="020F0502020204030204" pitchFamily="34" charset="0"/>
              </a:rPr>
              <a:t>, </a:t>
            </a:r>
            <a:r>
              <a:rPr lang="it-IT" sz="1400" b="1" dirty="0">
                <a:solidFill>
                  <a:srgbClr val="000000"/>
                </a:solidFill>
                <a:cs typeface="Calibri" panose="020F0502020204030204" pitchFamily="34" charset="0"/>
              </a:rPr>
              <a:t>‘’Interruzione di un certificato provvisorio’’</a:t>
            </a:r>
            <a:r>
              <a:rPr lang="it-IT" sz="1400" dirty="0">
                <a:solidFill>
                  <a:srgbClr val="000000"/>
                </a:solidFill>
                <a:cs typeface="Calibri" panose="020F0502020204030204" pitchFamily="34" charset="0"/>
              </a:rPr>
              <a:t> e </a:t>
            </a:r>
            <a:r>
              <a:rPr lang="it-IT" sz="1400" b="1" dirty="0">
                <a:solidFill>
                  <a:srgbClr val="000000"/>
                </a:solidFill>
                <a:cs typeface="Calibri" panose="020F0502020204030204" pitchFamily="34" charset="0"/>
              </a:rPr>
              <a:t>‘’Modifica diagnosi di un certificato provvisorio’’</a:t>
            </a:r>
          </a:p>
          <a:p>
            <a:pPr>
              <a:lnSpc>
                <a:spcPct val="150000"/>
              </a:lnSpc>
            </a:pPr>
            <a:r>
              <a:rPr lang="it-IT" sz="1400" dirty="0">
                <a:solidFill>
                  <a:srgbClr val="000000"/>
                </a:solidFill>
                <a:cs typeface="Calibri" panose="020F0502020204030204" pitchFamily="34" charset="0"/>
              </a:rPr>
              <a:t>possono essere eseguite esclusivamente </a:t>
            </a:r>
            <a:r>
              <a:rPr lang="it-IT" sz="1400" b="1" dirty="0">
                <a:solidFill>
                  <a:srgbClr val="000000"/>
                </a:solidFill>
                <a:cs typeface="Calibri" panose="020F0502020204030204" pitchFamily="34" charset="0"/>
              </a:rPr>
              <a:t>ENTRO</a:t>
            </a:r>
            <a:r>
              <a:rPr lang="it-IT" sz="1400" dirty="0">
                <a:solidFill>
                  <a:srgbClr val="000000"/>
                </a:solidFill>
                <a:cs typeface="Calibri" panose="020F0502020204030204" pitchFamily="34" charset="0"/>
              </a:rPr>
              <a:t> la scadenza del certificato provvisorio, dal Medico Spoke avente il certificato in carico.</a:t>
            </a:r>
          </a:p>
        </p:txBody>
      </p:sp>
      <p:sp>
        <p:nvSpPr>
          <p:cNvPr id="11" name="CasellaDiTesto 10">
            <a:extLst>
              <a:ext uri="{FF2B5EF4-FFF2-40B4-BE49-F238E27FC236}">
                <a16:creationId xmlns:a16="http://schemas.microsoft.com/office/drawing/2014/main" id="{4F5B2664-4BFD-12DA-FB98-75E42B100066}"/>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3992174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Stampa Certificato 16/16</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80256" y="14331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i certificati il cui stato è </a:t>
            </a:r>
            <a:r>
              <a:rPr lang="it-IT" sz="1400" b="1" dirty="0">
                <a:solidFill>
                  <a:srgbClr val="000000"/>
                </a:solidFill>
                <a:ea typeface="Times New Roman" panose="02020603050405020304" pitchFamily="18" charset="0"/>
                <a:cs typeface="Calibri" panose="020F0502020204030204" pitchFamily="34" charset="0"/>
              </a:rPr>
              <a:t>VALIDO</a:t>
            </a:r>
            <a:r>
              <a:rPr lang="it-IT" sz="1400" dirty="0">
                <a:solidFill>
                  <a:srgbClr val="000000"/>
                </a:solidFill>
                <a:ea typeface="Times New Roman" panose="02020603050405020304" pitchFamily="18" charset="0"/>
                <a:cs typeface="Calibri" panose="020F0502020204030204" pitchFamily="34" charset="0"/>
              </a:rPr>
              <a:t> sono disponibili oltre le operazioni appena elencate altre due opzioni: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2. Stampa Certificato</a:t>
            </a:r>
            <a:r>
              <a:rPr lang="it-IT" sz="1400" dirty="0">
                <a:solidFill>
                  <a:srgbClr val="000000"/>
                </a:solidFill>
                <a:cs typeface="Calibri" panose="020F0502020204030204" pitchFamily="34" charset="0"/>
              </a:rPr>
              <a:t>:</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permette di effettuare il download del certificato di diagnosi. Si precisa che se il certificato è stato già stampato, questo sarà considerato un duplicato e sarà riportata sulla stampa la dicitura “Duplicato”.</a:t>
            </a:r>
            <a:br>
              <a:rPr lang="it-IT" sz="1400" dirty="0">
                <a:solidFill>
                  <a:srgbClr val="000000"/>
                </a:solidFill>
                <a:cs typeface="Calibri" panose="020F0502020204030204" pitchFamily="34" charset="0"/>
              </a:rPr>
            </a:br>
            <a:r>
              <a:rPr lang="it-IT" sz="1400" dirty="0">
                <a:solidFill>
                  <a:srgbClr val="000000"/>
                </a:solidFill>
                <a:cs typeface="Calibri" panose="020F0502020204030204" pitchFamily="34" charset="0"/>
              </a:rPr>
              <a:t>Tra i dati riportati sulla stampa di un certificato provvisorio, si evidenzia la presenza della Tipologia del certificato.</a:t>
            </a:r>
          </a:p>
        </p:txBody>
      </p:sp>
      <p:pic>
        <p:nvPicPr>
          <p:cNvPr id="2" name="Immagine 1">
            <a:extLst>
              <a:ext uri="{FF2B5EF4-FFF2-40B4-BE49-F238E27FC236}">
                <a16:creationId xmlns:a16="http://schemas.microsoft.com/office/drawing/2014/main" id="{C97FC819-1D54-A38C-FC84-8F3C37F36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7837" y="1433154"/>
            <a:ext cx="6568955" cy="3240000"/>
          </a:xfrm>
          <a:prstGeom prst="rect">
            <a:avLst/>
          </a:prstGeom>
        </p:spPr>
      </p:pic>
      <p:grpSp>
        <p:nvGrpSpPr>
          <p:cNvPr id="6" name="Gruppo 5">
            <a:extLst>
              <a:ext uri="{FF2B5EF4-FFF2-40B4-BE49-F238E27FC236}">
                <a16:creationId xmlns:a16="http://schemas.microsoft.com/office/drawing/2014/main" id="{AD5435BC-6C3F-E369-DE69-3A9F4EBE5C89}"/>
              </a:ext>
            </a:extLst>
          </p:cNvPr>
          <p:cNvGrpSpPr/>
          <p:nvPr/>
        </p:nvGrpSpPr>
        <p:grpSpPr>
          <a:xfrm>
            <a:off x="7330673" y="3198590"/>
            <a:ext cx="3898801" cy="2611660"/>
            <a:chOff x="7202337" y="3189065"/>
            <a:chExt cx="3898801" cy="2611660"/>
          </a:xfrm>
        </p:grpSpPr>
        <p:pic>
          <p:nvPicPr>
            <p:cNvPr id="8" name="Immagine 7">
              <a:extLst>
                <a:ext uri="{FF2B5EF4-FFF2-40B4-BE49-F238E27FC236}">
                  <a16:creationId xmlns:a16="http://schemas.microsoft.com/office/drawing/2014/main" id="{959A4FA0-06BC-9AF5-1CF0-40E4E5CF4A69}"/>
                </a:ext>
              </a:extLst>
            </p:cNvPr>
            <p:cNvPicPr>
              <a:picLocks noChangeAspect="1"/>
            </p:cNvPicPr>
            <p:nvPr/>
          </p:nvPicPr>
          <p:blipFill rotWithShape="1">
            <a:blip r:embed="rId3"/>
            <a:srcRect r="4114" b="5039"/>
            <a:stretch/>
          </p:blipFill>
          <p:spPr>
            <a:xfrm>
              <a:off x="7202337" y="3752850"/>
              <a:ext cx="3541863" cy="2047875"/>
            </a:xfrm>
            <a:prstGeom prst="rect">
              <a:avLst/>
            </a:prstGeom>
            <a:ln>
              <a:solidFill>
                <a:schemeClr val="tx1"/>
              </a:solidFill>
            </a:ln>
          </p:spPr>
        </p:pic>
        <p:cxnSp>
          <p:nvCxnSpPr>
            <p:cNvPr id="10" name="Connettore diritto 9">
              <a:extLst>
                <a:ext uri="{FF2B5EF4-FFF2-40B4-BE49-F238E27FC236}">
                  <a16:creationId xmlns:a16="http://schemas.microsoft.com/office/drawing/2014/main" id="{36A665C8-4A68-2287-0152-CF945D6574AE}"/>
                </a:ext>
              </a:extLst>
            </p:cNvPr>
            <p:cNvCxnSpPr>
              <a:cxnSpLocks/>
            </p:cNvCxnSpPr>
            <p:nvPr/>
          </p:nvCxnSpPr>
          <p:spPr>
            <a:xfrm flipH="1">
              <a:off x="9696450" y="3189065"/>
              <a:ext cx="1404688" cy="5542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e 10">
            <a:extLst>
              <a:ext uri="{FF2B5EF4-FFF2-40B4-BE49-F238E27FC236}">
                <a16:creationId xmlns:a16="http://schemas.microsoft.com/office/drawing/2014/main" id="{91867D75-2AA9-57DD-EA60-26E21511AA10}"/>
              </a:ext>
            </a:extLst>
          </p:cNvPr>
          <p:cNvSpPr/>
          <p:nvPr/>
        </p:nvSpPr>
        <p:spPr>
          <a:xfrm>
            <a:off x="1029339" y="215981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12" name="Ovale 11">
            <a:extLst>
              <a:ext uri="{FF2B5EF4-FFF2-40B4-BE49-F238E27FC236}">
                <a16:creationId xmlns:a16="http://schemas.microsoft.com/office/drawing/2014/main" id="{9F7D09DD-2B85-023E-7758-A392F21FCFD0}"/>
              </a:ext>
            </a:extLst>
          </p:cNvPr>
          <p:cNvSpPr/>
          <p:nvPr/>
        </p:nvSpPr>
        <p:spPr>
          <a:xfrm>
            <a:off x="10379492" y="537257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4" name="CasellaDiTesto 3">
            <a:extLst>
              <a:ext uri="{FF2B5EF4-FFF2-40B4-BE49-F238E27FC236}">
                <a16:creationId xmlns:a16="http://schemas.microsoft.com/office/drawing/2014/main" id="{6AD3E949-253C-B15B-6858-934CDCAABA39}"/>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2058225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C368912-BCE1-5DDD-6A4A-75FBF46C3B42}"/>
              </a:ext>
            </a:extLst>
          </p:cNvPr>
          <p:cNvSpPr txBox="1"/>
          <p:nvPr/>
        </p:nvSpPr>
        <p:spPr>
          <a:xfrm>
            <a:off x="348790" y="256051"/>
            <a:ext cx="9431079" cy="461665"/>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400" b="1" dirty="0">
                <a:solidFill>
                  <a:schemeClr val="bg1"/>
                </a:solidFill>
                <a:latin typeface="+mn-lt"/>
              </a:rPr>
              <a:t>Profilo </a:t>
            </a:r>
            <a:r>
              <a:rPr lang="it-IT" sz="2400" b="1" dirty="0" err="1">
                <a:solidFill>
                  <a:schemeClr val="bg1"/>
                </a:solidFill>
                <a:latin typeface="+mn-lt"/>
              </a:rPr>
              <a:t>applcativo</a:t>
            </a:r>
            <a:r>
              <a:rPr lang="it-IT" sz="2400" b="1" dirty="0">
                <a:solidFill>
                  <a:schemeClr val="bg1"/>
                </a:solidFill>
                <a:latin typeface="+mn-lt"/>
              </a:rPr>
              <a:t> – Medico Certificatore Unità Operativa HUB 12/</a:t>
            </a:r>
          </a:p>
        </p:txBody>
      </p:sp>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1/18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98663" y="1366479"/>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medico un metodo per emettere un certificato </a:t>
            </a:r>
            <a:r>
              <a:rPr lang="it-IT" sz="1400" b="1" dirty="0">
                <a:solidFill>
                  <a:srgbClr val="000000"/>
                </a:solidFill>
                <a:ea typeface="Times New Roman" panose="02020603050405020304" pitchFamily="18" charset="0"/>
                <a:cs typeface="Calibri" panose="020F0502020204030204" pitchFamily="34" charset="0"/>
              </a:rPr>
              <a:t>PROVVISORIO</a:t>
            </a:r>
            <a:r>
              <a:rPr lang="it-IT" sz="1400" dirty="0">
                <a:solidFill>
                  <a:srgbClr val="000000"/>
                </a:solidFill>
                <a:ea typeface="Times New Roman" panose="02020603050405020304" pitchFamily="18" charset="0"/>
                <a:cs typeface="Calibri" panose="020F0502020204030204" pitchFamily="34" charset="0"/>
              </a:rPr>
              <a:t> di diagnosi per un assistito affetto da Malattia Rara.</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I certificati PROVVISORI potranno essere generati esclusivamente per le malattie rare incluse nella Rete MEC, inoltre, tali certificati possono essere emessi solo dai Medici Spoke e resi DEFINITIVI solo da Medici Hub con cui sussiste un legame.</a:t>
            </a:r>
          </a:p>
        </p:txBody>
      </p:sp>
      <p:pic>
        <p:nvPicPr>
          <p:cNvPr id="4" name="Immagine 3">
            <a:extLst>
              <a:ext uri="{FF2B5EF4-FFF2-40B4-BE49-F238E27FC236}">
                <a16:creationId xmlns:a16="http://schemas.microsoft.com/office/drawing/2014/main" id="{A2654FA6-E883-7695-6985-9BFF8D3BE8D3}"/>
              </a:ext>
            </a:extLst>
          </p:cNvPr>
          <p:cNvPicPr>
            <a:picLocks noChangeAspect="1"/>
          </p:cNvPicPr>
          <p:nvPr/>
        </p:nvPicPr>
        <p:blipFill>
          <a:blip r:embed="rId2"/>
          <a:stretch>
            <a:fillRect/>
          </a:stretch>
        </p:blipFill>
        <p:spPr>
          <a:xfrm>
            <a:off x="5379631" y="1366479"/>
            <a:ext cx="6639061" cy="3240000"/>
          </a:xfrm>
          <a:prstGeom prst="rect">
            <a:avLst/>
          </a:prstGeom>
        </p:spPr>
      </p:pic>
      <p:sp>
        <p:nvSpPr>
          <p:cNvPr id="5" name="CasellaDiTesto 4">
            <a:extLst>
              <a:ext uri="{FF2B5EF4-FFF2-40B4-BE49-F238E27FC236}">
                <a16:creationId xmlns:a16="http://schemas.microsoft.com/office/drawing/2014/main" id="{C644E5AE-CE6C-0358-EB06-E515B5306F8A}"/>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4052483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C368912-BCE1-5DDD-6A4A-75FBF46C3B42}"/>
              </a:ext>
            </a:extLst>
          </p:cNvPr>
          <p:cNvSpPr txBox="1"/>
          <p:nvPr/>
        </p:nvSpPr>
        <p:spPr>
          <a:xfrm>
            <a:off x="348790" y="256051"/>
            <a:ext cx="9431079" cy="461665"/>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400" b="1" dirty="0">
                <a:solidFill>
                  <a:schemeClr val="bg1"/>
                </a:solidFill>
                <a:latin typeface="+mn-lt"/>
              </a:rPr>
              <a:t>Profilo </a:t>
            </a:r>
            <a:r>
              <a:rPr lang="it-IT" sz="2400" b="1" dirty="0" err="1">
                <a:solidFill>
                  <a:schemeClr val="bg1"/>
                </a:solidFill>
                <a:latin typeface="+mn-lt"/>
              </a:rPr>
              <a:t>applcativo</a:t>
            </a:r>
            <a:r>
              <a:rPr lang="it-IT" sz="2400" b="1" dirty="0">
                <a:solidFill>
                  <a:schemeClr val="bg1"/>
                </a:solidFill>
                <a:latin typeface="+mn-lt"/>
              </a:rPr>
              <a:t> – Medico Certificatore Unità Operativa HUB 12/</a:t>
            </a:r>
          </a:p>
        </p:txBody>
      </p:sp>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2/18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53255"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medico un metodo per emettere un certificato di diagnosi per un assistito presente nell’Anagrafica Regionale affetto da malattia rara o per un assistito extraregione presente sul Sistema TS.</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Al fine di emettere un certificato, l’utente dovrà effettuare la ricerca dell’assistito mediante l’inserimento del parametro di input, quale</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 </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Una volta effettuata la ricerca, comparirà l’assistito nel box sottostante sotto i campi Asl di Iscrizione, Distretto di Iscrizione, Cognome, Nome, con i valori corrispondenti all’assistito cercato.</a:t>
            </a:r>
          </a:p>
        </p:txBody>
      </p:sp>
      <p:pic>
        <p:nvPicPr>
          <p:cNvPr id="6" name="Immagine 5">
            <a:extLst>
              <a:ext uri="{FF2B5EF4-FFF2-40B4-BE49-F238E27FC236}">
                <a16:creationId xmlns:a16="http://schemas.microsoft.com/office/drawing/2014/main" id="{E5244BC9-065D-E222-F5AA-D83081C7A073}"/>
              </a:ext>
            </a:extLst>
          </p:cNvPr>
          <p:cNvPicPr>
            <a:picLocks noChangeAspect="1"/>
          </p:cNvPicPr>
          <p:nvPr/>
        </p:nvPicPr>
        <p:blipFill>
          <a:blip r:embed="rId2"/>
          <a:stretch>
            <a:fillRect/>
          </a:stretch>
        </p:blipFill>
        <p:spPr>
          <a:xfrm>
            <a:off x="5457689" y="1385529"/>
            <a:ext cx="6639061" cy="3240000"/>
          </a:xfrm>
          <a:prstGeom prst="rect">
            <a:avLst/>
          </a:prstGeom>
        </p:spPr>
      </p:pic>
      <p:sp>
        <p:nvSpPr>
          <p:cNvPr id="4" name="CasellaDiTesto 3">
            <a:extLst>
              <a:ext uri="{FF2B5EF4-FFF2-40B4-BE49-F238E27FC236}">
                <a16:creationId xmlns:a16="http://schemas.microsoft.com/office/drawing/2014/main" id="{71582F8D-06E4-C9D5-71EA-5DFA06245854}"/>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185513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Dettagli Assistito 3/18 </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25959" y="13760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l’assistito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l’assistito ricercato,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Dettagli Assistito</a:t>
            </a:r>
            <a:r>
              <a:rPr lang="it-IT" sz="1400" dirty="0">
                <a:solidFill>
                  <a:srgbClr val="000000"/>
                </a:solidFill>
                <a:ea typeface="Times New Roman" panose="02020603050405020304" pitchFamily="18" charset="0"/>
                <a:cs typeface="Calibri" panose="020F0502020204030204" pitchFamily="34" charset="0"/>
              </a:rPr>
              <a:t>: consente di visualizzare, in sola lettura, i dettagli dell’assistito recuperati attraverso i servizi esposti.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In particolare, i dettagli dell’assistito sono suddivisi in quattro sezioni: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Anagrafica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Residenza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Domicilio</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Asl di Iscrizione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dirty="0">
                <a:solidFill>
                  <a:srgbClr val="012B51"/>
                </a:solidFill>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consente di tornare alla precedente interfaccia.</a:t>
            </a:r>
          </a:p>
        </p:txBody>
      </p:sp>
      <p:sp>
        <p:nvSpPr>
          <p:cNvPr id="13" name="Ovale 12">
            <a:extLst>
              <a:ext uri="{FF2B5EF4-FFF2-40B4-BE49-F238E27FC236}">
                <a16:creationId xmlns:a16="http://schemas.microsoft.com/office/drawing/2014/main" id="{396CE9F6-E243-F078-B754-B71E138E4258}"/>
              </a:ext>
            </a:extLst>
          </p:cNvPr>
          <p:cNvSpPr/>
          <p:nvPr/>
        </p:nvSpPr>
        <p:spPr>
          <a:xfrm>
            <a:off x="1029766" y="280486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2" name="Immagine 1">
            <a:extLst>
              <a:ext uri="{FF2B5EF4-FFF2-40B4-BE49-F238E27FC236}">
                <a16:creationId xmlns:a16="http://schemas.microsoft.com/office/drawing/2014/main" id="{C384382D-E37F-231F-261D-7F5275BD6F0B}"/>
              </a:ext>
            </a:extLst>
          </p:cNvPr>
          <p:cNvPicPr>
            <a:picLocks noChangeAspect="1"/>
          </p:cNvPicPr>
          <p:nvPr/>
        </p:nvPicPr>
        <p:blipFill>
          <a:blip r:embed="rId2"/>
          <a:stretch>
            <a:fillRect/>
          </a:stretch>
        </p:blipFill>
        <p:spPr>
          <a:xfrm>
            <a:off x="5416477" y="1395970"/>
            <a:ext cx="6639232" cy="3240000"/>
          </a:xfrm>
          <a:prstGeom prst="rect">
            <a:avLst/>
          </a:prstGeom>
        </p:spPr>
      </p:pic>
      <p:pic>
        <p:nvPicPr>
          <p:cNvPr id="6" name="Immagine 5">
            <a:extLst>
              <a:ext uri="{FF2B5EF4-FFF2-40B4-BE49-F238E27FC236}">
                <a16:creationId xmlns:a16="http://schemas.microsoft.com/office/drawing/2014/main" id="{D2ADCA40-81E4-6B18-C902-E0B1932ADFBD}"/>
              </a:ext>
            </a:extLst>
          </p:cNvPr>
          <p:cNvPicPr>
            <a:picLocks noChangeAspect="1"/>
          </p:cNvPicPr>
          <p:nvPr/>
        </p:nvPicPr>
        <p:blipFill>
          <a:blip r:embed="rId3"/>
          <a:stretch>
            <a:fillRect/>
          </a:stretch>
        </p:blipFill>
        <p:spPr>
          <a:xfrm>
            <a:off x="7015165" y="5053935"/>
            <a:ext cx="3086052" cy="1359249"/>
          </a:xfrm>
          <a:prstGeom prst="rect">
            <a:avLst/>
          </a:prstGeom>
          <a:ln>
            <a:solidFill>
              <a:schemeClr val="tx1"/>
            </a:solidFill>
          </a:ln>
        </p:spPr>
      </p:pic>
      <p:cxnSp>
        <p:nvCxnSpPr>
          <p:cNvPr id="8" name="Connettore diritto 7">
            <a:extLst>
              <a:ext uri="{FF2B5EF4-FFF2-40B4-BE49-F238E27FC236}">
                <a16:creationId xmlns:a16="http://schemas.microsoft.com/office/drawing/2014/main" id="{82FAA2A0-BE31-38A6-1B36-F6E5A72B5325}"/>
              </a:ext>
            </a:extLst>
          </p:cNvPr>
          <p:cNvCxnSpPr>
            <a:cxnSpLocks/>
          </p:cNvCxnSpPr>
          <p:nvPr/>
        </p:nvCxnSpPr>
        <p:spPr>
          <a:xfrm flipH="1">
            <a:off x="9058229" y="3781425"/>
            <a:ext cx="971596" cy="1266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3FAE24BA-854C-D5B1-13A7-47E7C157AAA8}"/>
              </a:ext>
            </a:extLst>
          </p:cNvPr>
          <p:cNvSpPr/>
          <p:nvPr/>
        </p:nvSpPr>
        <p:spPr>
          <a:xfrm>
            <a:off x="9882187" y="5246812"/>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4" name="CasellaDiTesto 3">
            <a:extLst>
              <a:ext uri="{FF2B5EF4-FFF2-40B4-BE49-F238E27FC236}">
                <a16:creationId xmlns:a16="http://schemas.microsoft.com/office/drawing/2014/main" id="{6E6DD042-118E-B6A8-FD91-FFE3F6AB757F}"/>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4827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4/18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379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br>
              <a:rPr lang="it-IT" sz="1400" b="1" dirty="0">
                <a:solidFill>
                  <a:srgbClr val="000000"/>
                </a:solidFill>
                <a:ea typeface="Times New Roman" panose="02020603050405020304" pitchFamily="18" charset="0"/>
                <a:cs typeface="Calibri" panose="020F0502020204030204" pitchFamily="34" charset="0"/>
              </a:rPr>
            </a:br>
            <a:r>
              <a:rPr lang="it-IT" sz="1400" b="1" dirty="0">
                <a:solidFill>
                  <a:srgbClr val="000000"/>
                </a:solidFill>
                <a:ea typeface="Times New Roman" panose="02020603050405020304" pitchFamily="18" charset="0"/>
                <a:cs typeface="Calibri" panose="020F0502020204030204" pitchFamily="34" charset="0"/>
              </a:rPr>
              <a:t>2. Prendi in Carico/Inserisci Certificato</a:t>
            </a:r>
            <a:r>
              <a:rPr lang="it-IT" sz="1400" dirty="0">
                <a:solidFill>
                  <a:srgbClr val="000000"/>
                </a:solidFill>
                <a:ea typeface="Times New Roman" panose="02020603050405020304" pitchFamily="18" charset="0"/>
                <a:cs typeface="Calibri" panose="020F0502020204030204" pitchFamily="34" charset="0"/>
              </a:rPr>
              <a:t>: consente di intraprendere il processo di inserimento di un nuovo certificato. Per poter procedere con l’emissione, l’utente dovrà necessariamente visualizzare, in sola lettura, le informazioni presenti nell’interfaccia di “Dettagli Assistito” relative all’anagrafica del paziente di interesse come precedentemente illustrato e un’ulteriore sezione “Contatti Assistito”.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 caso in cui i contatti non dovessero essere presenti, non aggiornati o errati, il sistema permette l’inserimento dei nuovi mediante le box di inserimento. Tali contatti andranno ad aggiornare il Sistema di Gestione delle Malattie Rare ma non aggiorneranno l’Anagrafica centrale.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Nella prossima slide è spiegata la maschera relativa all’Aggiornamento dei Contatti.</a:t>
            </a:r>
          </a:p>
        </p:txBody>
      </p:sp>
      <p:sp>
        <p:nvSpPr>
          <p:cNvPr id="12" name="Ovale 11">
            <a:extLst>
              <a:ext uri="{FF2B5EF4-FFF2-40B4-BE49-F238E27FC236}">
                <a16:creationId xmlns:a16="http://schemas.microsoft.com/office/drawing/2014/main" id="{C6FE3DBF-72FB-6120-4E2E-D1E94CFAAE07}"/>
              </a:ext>
            </a:extLst>
          </p:cNvPr>
          <p:cNvSpPr/>
          <p:nvPr/>
        </p:nvSpPr>
        <p:spPr>
          <a:xfrm>
            <a:off x="396416" y="140529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2" name="Immagine 1">
            <a:extLst>
              <a:ext uri="{FF2B5EF4-FFF2-40B4-BE49-F238E27FC236}">
                <a16:creationId xmlns:a16="http://schemas.microsoft.com/office/drawing/2014/main" id="{8DC7B111-D833-960C-C8F8-81AAA46DFDF0}"/>
              </a:ext>
            </a:extLst>
          </p:cNvPr>
          <p:cNvPicPr>
            <a:picLocks noChangeAspect="1"/>
          </p:cNvPicPr>
          <p:nvPr/>
        </p:nvPicPr>
        <p:blipFill>
          <a:blip r:embed="rId2"/>
          <a:stretch>
            <a:fillRect/>
          </a:stretch>
        </p:blipFill>
        <p:spPr>
          <a:xfrm>
            <a:off x="5464102" y="1338820"/>
            <a:ext cx="6639232" cy="3240000"/>
          </a:xfrm>
          <a:prstGeom prst="rect">
            <a:avLst/>
          </a:prstGeom>
        </p:spPr>
      </p:pic>
      <p:pic>
        <p:nvPicPr>
          <p:cNvPr id="5" name="Immagine 4">
            <a:extLst>
              <a:ext uri="{FF2B5EF4-FFF2-40B4-BE49-F238E27FC236}">
                <a16:creationId xmlns:a16="http://schemas.microsoft.com/office/drawing/2014/main" id="{827661CC-EE89-6E50-6557-F7D55A43E035}"/>
              </a:ext>
            </a:extLst>
          </p:cNvPr>
          <p:cNvPicPr>
            <a:picLocks noChangeAspect="1"/>
          </p:cNvPicPr>
          <p:nvPr/>
        </p:nvPicPr>
        <p:blipFill>
          <a:blip r:embed="rId3"/>
          <a:stretch>
            <a:fillRect/>
          </a:stretch>
        </p:blipFill>
        <p:spPr>
          <a:xfrm>
            <a:off x="7053265" y="5015835"/>
            <a:ext cx="3086052" cy="1359249"/>
          </a:xfrm>
          <a:prstGeom prst="rect">
            <a:avLst/>
          </a:prstGeom>
          <a:ln>
            <a:solidFill>
              <a:schemeClr val="tx1"/>
            </a:solidFill>
          </a:ln>
        </p:spPr>
      </p:pic>
      <p:cxnSp>
        <p:nvCxnSpPr>
          <p:cNvPr id="10" name="Connettore diritto 9">
            <a:extLst>
              <a:ext uri="{FF2B5EF4-FFF2-40B4-BE49-F238E27FC236}">
                <a16:creationId xmlns:a16="http://schemas.microsoft.com/office/drawing/2014/main" id="{2D14FA79-28E4-BABE-4788-80BE85E4E88C}"/>
              </a:ext>
            </a:extLst>
          </p:cNvPr>
          <p:cNvCxnSpPr>
            <a:cxnSpLocks/>
          </p:cNvCxnSpPr>
          <p:nvPr/>
        </p:nvCxnSpPr>
        <p:spPr>
          <a:xfrm flipH="1">
            <a:off x="9115379" y="3743325"/>
            <a:ext cx="971596" cy="1266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40FB0EC1-E259-BACB-05E4-313ED62D599A}"/>
              </a:ext>
            </a:extLst>
          </p:cNvPr>
          <p:cNvSpPr/>
          <p:nvPr/>
        </p:nvSpPr>
        <p:spPr>
          <a:xfrm>
            <a:off x="9991679" y="5549750"/>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4" name="CasellaDiTesto 3">
            <a:extLst>
              <a:ext uri="{FF2B5EF4-FFF2-40B4-BE49-F238E27FC236}">
                <a16:creationId xmlns:a16="http://schemas.microsoft.com/office/drawing/2014/main" id="{61309D21-437F-24A8-54A5-5F35432F4798}"/>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2627565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 Aggiornamento Contatti 5/18</a:t>
            </a:r>
            <a:endParaRPr lang="en-GB" sz="2400" b="1" dirty="0">
              <a:solidFill>
                <a:srgbClr val="003D6A"/>
              </a:solidFill>
            </a:endParaRPr>
          </a:p>
        </p:txBody>
      </p:sp>
      <p:pic>
        <p:nvPicPr>
          <p:cNvPr id="4" name="Immagine 3">
            <a:extLst>
              <a:ext uri="{FF2B5EF4-FFF2-40B4-BE49-F238E27FC236}">
                <a16:creationId xmlns:a16="http://schemas.microsoft.com/office/drawing/2014/main" id="{B3DDAA8D-13DD-8D23-BA2D-580A1764D3CC}"/>
              </a:ext>
            </a:extLst>
          </p:cNvPr>
          <p:cNvPicPr>
            <a:picLocks noChangeAspect="1"/>
          </p:cNvPicPr>
          <p:nvPr/>
        </p:nvPicPr>
        <p:blipFill>
          <a:blip r:embed="rId2"/>
          <a:stretch>
            <a:fillRect/>
          </a:stretch>
        </p:blipFill>
        <p:spPr>
          <a:xfrm>
            <a:off x="5381601" y="1337904"/>
            <a:ext cx="6667524" cy="3240000"/>
          </a:xfrm>
          <a:prstGeom prst="rect">
            <a:avLst/>
          </a:prstGeom>
        </p:spPr>
      </p:pic>
      <p:sp>
        <p:nvSpPr>
          <p:cNvPr id="2" name="Rettangolo 1">
            <a:extLst>
              <a:ext uri="{FF2B5EF4-FFF2-40B4-BE49-F238E27FC236}">
                <a16:creationId xmlns:a16="http://schemas.microsoft.com/office/drawing/2014/main" id="{CC43CECD-D52D-A995-58E0-53F235741152}"/>
              </a:ext>
            </a:extLst>
          </p:cNvPr>
          <p:cNvSpPr/>
          <p:nvPr/>
        </p:nvSpPr>
        <p:spPr>
          <a:xfrm>
            <a:off x="176581" y="13379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Prendi in Carico/Inserisci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I contatti se presenti sono ricavati dall’Anagrafica degli Assistiti di Sinfonia o, se inseriti successivamente dal ruolo di Amministratore di sistema, sono ricavati dallo stesso sistema di Gestione delle Malattie Rare. Nel caso in cui i contatti non dovessero essere presenti, non aggiornati, errati, il sistema permette l’inserimento dei nuovi mediante le box di inserimento, quali:</a:t>
            </a:r>
          </a:p>
          <a:p>
            <a:pPr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Recapito Telefonico</a:t>
            </a:r>
            <a:r>
              <a:rPr lang="it-IT" sz="1400" dirty="0">
                <a:solidFill>
                  <a:srgbClr val="000000"/>
                </a:solidFill>
                <a:cs typeface="Calibri" panose="020F0502020204030204" pitchFamily="34" charset="0"/>
              </a:rPr>
              <a:t>: inserire il recapito telefonico dell’assistito</a:t>
            </a:r>
          </a:p>
          <a:p>
            <a:pPr marL="285750"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Recapito Caregiver</a:t>
            </a:r>
            <a:r>
              <a:rPr lang="it-IT" sz="1400" dirty="0">
                <a:ea typeface="Times New Roman" panose="02020603050405020304" pitchFamily="18" charset="0"/>
                <a:cs typeface="Calibri" panose="020F0502020204030204" pitchFamily="34" charset="0"/>
              </a:rPr>
              <a:t>: consente di inserire un secondo recapito telefonico, ad esempio quello di un caregiver.</a:t>
            </a:r>
          </a:p>
          <a:p>
            <a:pPr marL="285750"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Email</a:t>
            </a:r>
            <a:r>
              <a:rPr lang="it-IT" sz="1400" dirty="0">
                <a:ea typeface="Times New Roman" panose="02020603050405020304" pitchFamily="18" charset="0"/>
                <a:cs typeface="Calibri" panose="020F0502020204030204" pitchFamily="34" charset="0"/>
              </a:rPr>
              <a:t>: consente di inserire l'indirizzo email dell'assistito. L'email verrà utilizzata per inviare l'informativa relativa al trattamento dei dati personali.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proseguire utilizzare la casella ‘Dichiaro di aver sottoposto al paziente l’Informativa sul Trattamento dei dati personali’.</a:t>
            </a:r>
          </a:p>
        </p:txBody>
      </p:sp>
      <p:sp>
        <p:nvSpPr>
          <p:cNvPr id="5" name="CasellaDiTesto 4">
            <a:extLst>
              <a:ext uri="{FF2B5EF4-FFF2-40B4-BE49-F238E27FC236}">
                <a16:creationId xmlns:a16="http://schemas.microsoft.com/office/drawing/2014/main" id="{4FE53F5B-6371-2C63-1DC6-4E71EB0F56B6}"/>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3089788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 Aggiornamento Contatti 6/18</a:t>
            </a:r>
            <a:endParaRPr lang="en-GB" sz="2400" b="1" dirty="0">
              <a:solidFill>
                <a:srgbClr val="003D6A"/>
              </a:solidFill>
            </a:endParaRPr>
          </a:p>
        </p:txBody>
      </p:sp>
      <p:pic>
        <p:nvPicPr>
          <p:cNvPr id="6" name="Immagine 5">
            <a:extLst>
              <a:ext uri="{FF2B5EF4-FFF2-40B4-BE49-F238E27FC236}">
                <a16:creationId xmlns:a16="http://schemas.microsoft.com/office/drawing/2014/main" id="{E289FF53-209D-6AA6-7DED-D56EFBAEF6D5}"/>
              </a:ext>
            </a:extLst>
          </p:cNvPr>
          <p:cNvPicPr>
            <a:picLocks noChangeAspect="1"/>
          </p:cNvPicPr>
          <p:nvPr/>
        </p:nvPicPr>
        <p:blipFill>
          <a:blip r:embed="rId3"/>
          <a:stretch>
            <a:fillRect/>
          </a:stretch>
        </p:blipFill>
        <p:spPr>
          <a:xfrm>
            <a:off x="5286351" y="4846157"/>
            <a:ext cx="6840000" cy="1615000"/>
          </a:xfrm>
          <a:prstGeom prst="rect">
            <a:avLst/>
          </a:prstGeom>
          <a:ln>
            <a:solidFill>
              <a:schemeClr val="tx1"/>
            </a:solidFill>
          </a:ln>
        </p:spPr>
      </p:pic>
      <p:pic>
        <p:nvPicPr>
          <p:cNvPr id="10" name="Immagine 9">
            <a:extLst>
              <a:ext uri="{FF2B5EF4-FFF2-40B4-BE49-F238E27FC236}">
                <a16:creationId xmlns:a16="http://schemas.microsoft.com/office/drawing/2014/main" id="{891D720D-9AA4-D172-5375-F12BE96BF192}"/>
              </a:ext>
            </a:extLst>
          </p:cNvPr>
          <p:cNvPicPr>
            <a:picLocks noChangeAspect="1"/>
          </p:cNvPicPr>
          <p:nvPr/>
        </p:nvPicPr>
        <p:blipFill>
          <a:blip r:embed="rId4"/>
          <a:stretch>
            <a:fillRect/>
          </a:stretch>
        </p:blipFill>
        <p:spPr>
          <a:xfrm>
            <a:off x="5286351" y="1356954"/>
            <a:ext cx="6840000" cy="3323813"/>
          </a:xfrm>
          <a:prstGeom prst="rect">
            <a:avLst/>
          </a:prstGeom>
          <a:ln>
            <a:solidFill>
              <a:schemeClr val="tx1"/>
            </a:solidFill>
          </a:ln>
        </p:spPr>
      </p:pic>
      <p:sp>
        <p:nvSpPr>
          <p:cNvPr id="16" name="Triangolo isoscele 15">
            <a:extLst>
              <a:ext uri="{FF2B5EF4-FFF2-40B4-BE49-F238E27FC236}">
                <a16:creationId xmlns:a16="http://schemas.microsoft.com/office/drawing/2014/main" id="{9DC94B75-B7B8-479B-3FE7-B038D216A5FB}"/>
              </a:ext>
            </a:extLst>
          </p:cNvPr>
          <p:cNvSpPr/>
          <p:nvPr/>
        </p:nvSpPr>
        <p:spPr>
          <a:xfrm>
            <a:off x="5353002" y="5029200"/>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17" name="Triangolo isoscele 16">
            <a:extLst>
              <a:ext uri="{FF2B5EF4-FFF2-40B4-BE49-F238E27FC236}">
                <a16:creationId xmlns:a16="http://schemas.microsoft.com/office/drawing/2014/main" id="{3B293DFE-7C48-46B4-3934-31701998BE8D}"/>
              </a:ext>
            </a:extLst>
          </p:cNvPr>
          <p:cNvSpPr/>
          <p:nvPr/>
        </p:nvSpPr>
        <p:spPr>
          <a:xfrm>
            <a:off x="6515052" y="3733800"/>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2" name="CasellaDiTesto 1">
            <a:extLst>
              <a:ext uri="{FF2B5EF4-FFF2-40B4-BE49-F238E27FC236}">
                <a16:creationId xmlns:a16="http://schemas.microsoft.com/office/drawing/2014/main" id="{202165EE-CC42-6160-0155-B5D7FE3D4CFA}"/>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
        <p:nvSpPr>
          <p:cNvPr id="4" name="Rettangolo 3">
            <a:extLst>
              <a:ext uri="{FF2B5EF4-FFF2-40B4-BE49-F238E27FC236}">
                <a16:creationId xmlns:a16="http://schemas.microsoft.com/office/drawing/2014/main" id="{90AF0E51-88D3-75DA-E5C2-520342DF4F22}"/>
              </a:ext>
            </a:extLst>
          </p:cNvPr>
          <p:cNvSpPr/>
          <p:nvPr/>
        </p:nvSpPr>
        <p:spPr>
          <a:xfrm>
            <a:off x="169889" y="13379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Prendi in Carico/Inserisci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Qualora i contatti non siano comunicati dal paziente, oppure il paziente si rifiuti di fornire tali informazioni, o ancora il medico non li compili, per procedere all’inserimento di un nuovo certificato sarà necessario: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 In caso di assenza del contatto email, selezionare la casella di controllo accanto alla dicitura: "Il paziente non acconsente alla fornitura dei suoi contatti email per consentire l'invio di comunicazioni via email".</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 In caso di assenza del recapito telefonico, selezionare la casella di controllo accanto alla dicitura: "Il paziente non acconsente alla fornitura dei suoi contatti telefonici".</a:t>
            </a:r>
          </a:p>
          <a:p>
            <a:pPr>
              <a:lnSpc>
                <a:spcPct val="150000"/>
              </a:lnSpc>
            </a:pP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 proseguire utilizzare la casella ‘Dichiaro di aver sottoposto al paziente l’Informativa sul Trattamento dei dati personali’.</a:t>
            </a:r>
          </a:p>
        </p:txBody>
      </p:sp>
    </p:spTree>
    <p:extLst>
      <p:ext uri="{BB962C8B-B14F-4D97-AF65-F5344CB8AC3E}">
        <p14:creationId xmlns:p14="http://schemas.microsoft.com/office/powerpoint/2010/main" val="1142032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 Aggiornamento Contatti 7/18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58291" y="1337904"/>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Prendi in Carico/Inserisci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È importante sottolineare che l’email dell’assistito è necessaria per inviare l’Informativa sul Trattamento dei Dati all’assistito stesso e per informarlo dell’avvenuta emissione del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Pertanto, se il campo email non viene compilato, sarà obbligatorio scaricare, attraverso opportuno pulsante, il PDF relativo all’Informativa sul Trattamento dei Dati Personali, che consentirà di consegnare in formato cartaceo l’Informativa all’assistito.</a:t>
            </a:r>
          </a:p>
        </p:txBody>
      </p:sp>
      <p:pic>
        <p:nvPicPr>
          <p:cNvPr id="4" name="Immagine 3">
            <a:extLst>
              <a:ext uri="{FF2B5EF4-FFF2-40B4-BE49-F238E27FC236}">
                <a16:creationId xmlns:a16="http://schemas.microsoft.com/office/drawing/2014/main" id="{20BB124B-CD93-C3DF-CE3A-A3D1F024B99A}"/>
              </a:ext>
            </a:extLst>
          </p:cNvPr>
          <p:cNvPicPr>
            <a:picLocks noChangeAspect="1"/>
          </p:cNvPicPr>
          <p:nvPr/>
        </p:nvPicPr>
        <p:blipFill>
          <a:blip r:embed="rId2"/>
          <a:stretch>
            <a:fillRect/>
          </a:stretch>
        </p:blipFill>
        <p:spPr>
          <a:xfrm>
            <a:off x="2742959" y="4423853"/>
            <a:ext cx="5563082" cy="1409822"/>
          </a:xfrm>
          <a:prstGeom prst="rect">
            <a:avLst/>
          </a:prstGeom>
          <a:ln>
            <a:solidFill>
              <a:schemeClr val="tx1"/>
            </a:solidFill>
          </a:ln>
        </p:spPr>
      </p:pic>
      <p:pic>
        <p:nvPicPr>
          <p:cNvPr id="6" name="Immagine 5">
            <a:extLst>
              <a:ext uri="{FF2B5EF4-FFF2-40B4-BE49-F238E27FC236}">
                <a16:creationId xmlns:a16="http://schemas.microsoft.com/office/drawing/2014/main" id="{B456C6B8-1AFA-6846-1B9F-A990D8DA5538}"/>
              </a:ext>
            </a:extLst>
          </p:cNvPr>
          <p:cNvPicPr>
            <a:picLocks noChangeAspect="1"/>
          </p:cNvPicPr>
          <p:nvPr/>
        </p:nvPicPr>
        <p:blipFill>
          <a:blip r:embed="rId3"/>
          <a:stretch>
            <a:fillRect/>
          </a:stretch>
        </p:blipFill>
        <p:spPr>
          <a:xfrm>
            <a:off x="8486775" y="1570054"/>
            <a:ext cx="3253480" cy="2371869"/>
          </a:xfrm>
          <a:prstGeom prst="rect">
            <a:avLst/>
          </a:prstGeom>
        </p:spPr>
      </p:pic>
      <p:cxnSp>
        <p:nvCxnSpPr>
          <p:cNvPr id="10" name="Connettore diritto 9">
            <a:extLst>
              <a:ext uri="{FF2B5EF4-FFF2-40B4-BE49-F238E27FC236}">
                <a16:creationId xmlns:a16="http://schemas.microsoft.com/office/drawing/2014/main" id="{F0F84349-9531-C51B-8E6A-BE362E8FE331}"/>
              </a:ext>
            </a:extLst>
          </p:cNvPr>
          <p:cNvCxnSpPr>
            <a:cxnSpLocks/>
          </p:cNvCxnSpPr>
          <p:nvPr/>
        </p:nvCxnSpPr>
        <p:spPr>
          <a:xfrm flipH="1">
            <a:off x="5972175" y="2736939"/>
            <a:ext cx="2514600" cy="1667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F68E7A4E-3A1A-D8BA-EFE5-F46978DF425C}"/>
              </a:ext>
            </a:extLst>
          </p:cNvPr>
          <p:cNvPicPr>
            <a:picLocks noChangeAspect="1"/>
          </p:cNvPicPr>
          <p:nvPr/>
        </p:nvPicPr>
        <p:blipFill>
          <a:blip r:embed="rId4"/>
          <a:stretch>
            <a:fillRect/>
          </a:stretch>
        </p:blipFill>
        <p:spPr>
          <a:xfrm>
            <a:off x="5518529" y="3048001"/>
            <a:ext cx="3820028" cy="381000"/>
          </a:xfrm>
          <a:prstGeom prst="rect">
            <a:avLst/>
          </a:prstGeom>
        </p:spPr>
      </p:pic>
      <p:sp>
        <p:nvSpPr>
          <p:cNvPr id="2" name="Triangolo isoscele 1">
            <a:extLst>
              <a:ext uri="{FF2B5EF4-FFF2-40B4-BE49-F238E27FC236}">
                <a16:creationId xmlns:a16="http://schemas.microsoft.com/office/drawing/2014/main" id="{5285981A-E88B-7008-AE31-3AFF559DB152}"/>
              </a:ext>
            </a:extLst>
          </p:cNvPr>
          <p:cNvSpPr/>
          <p:nvPr/>
        </p:nvSpPr>
        <p:spPr>
          <a:xfrm>
            <a:off x="5791199" y="2835817"/>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3" name="CasellaDiTesto 2">
            <a:extLst>
              <a:ext uri="{FF2B5EF4-FFF2-40B4-BE49-F238E27FC236}">
                <a16:creationId xmlns:a16="http://schemas.microsoft.com/office/drawing/2014/main" id="{849BF6FE-777C-A256-CA06-F66C66861E55}"/>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309022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650492"/>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Medico Certificatore Unità Operativa SPOKE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67446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8663" y="1395054"/>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ea typeface="Times New Roman" panose="02020603050405020304" pitchFamily="18" charset="0"/>
                <a:cs typeface="Calibri" panose="020F0502020204030204" pitchFamily="34" charset="0"/>
              </a:rPr>
              <a:t>Una volta visualizzato il Dettaglio dell'Assistito e aggiornati/inseriti i contatti, spuntate le caselle di controllo e, nel caso occorra, scaricato il PDF dell'Informativa sul Trattamento dei Dati Personali, si potrà procedere all'emissione mediante il bottone </a:t>
            </a:r>
            <a:r>
              <a:rPr lang="it-IT" sz="1400" b="1" dirty="0">
                <a:solidFill>
                  <a:srgbClr val="012B51"/>
                </a:solidFill>
                <a:ea typeface="Times New Roman" panose="02020603050405020304" pitchFamily="18" charset="0"/>
                <a:cs typeface="Calibri" panose="020F0502020204030204" pitchFamily="34" charset="0"/>
              </a:rPr>
              <a:t>'Procedi</a:t>
            </a:r>
            <a:r>
              <a:rPr lang="it-IT" sz="1400" dirty="0">
                <a:solidFill>
                  <a:sysClr val="windowText" lastClr="000000"/>
                </a:solidFill>
                <a:ea typeface="Times New Roman" panose="02020603050405020304" pitchFamily="18" charset="0"/>
                <a:cs typeface="Calibri" panose="020F0502020204030204" pitchFamily="34" charset="0"/>
              </a:rPr>
              <a:t>', annullare il processo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ysClr val="windowText" lastClr="000000"/>
                </a:solidFill>
                <a:ea typeface="Times New Roman" panose="02020603050405020304" pitchFamily="18" charset="0"/>
                <a:cs typeface="Calibri" panose="020F0502020204030204" pitchFamily="34" charset="0"/>
              </a:rPr>
              <a:t>' oppure tornare alla schermata precedente mediante il bottone </a:t>
            </a:r>
            <a:r>
              <a:rPr lang="it-IT" sz="1400" b="1" dirty="0">
                <a:solidFill>
                  <a:srgbClr val="012B51"/>
                </a:solidFill>
                <a:ea typeface="Times New Roman" panose="02020603050405020304" pitchFamily="18" charset="0"/>
                <a:cs typeface="Calibri" panose="020F0502020204030204" pitchFamily="34" charset="0"/>
              </a:rPr>
              <a:t>'Indietro</a:t>
            </a:r>
            <a:r>
              <a:rPr lang="it-IT" sz="1400" dirty="0">
                <a:solidFill>
                  <a:sysClr val="windowText" lastClr="000000"/>
                </a:solidFill>
                <a:ea typeface="Times New Roman" panose="02020603050405020304" pitchFamily="18" charset="0"/>
                <a:cs typeface="Calibri" panose="020F0502020204030204" pitchFamily="34" charset="0"/>
              </a:rPr>
              <a:t>’.</a:t>
            </a:r>
          </a:p>
        </p:txBody>
      </p:sp>
      <p:sp>
        <p:nvSpPr>
          <p:cNvPr id="4" name="Rettangolo 3">
            <a:extLst>
              <a:ext uri="{FF2B5EF4-FFF2-40B4-BE49-F238E27FC236}">
                <a16:creationId xmlns:a16="http://schemas.microsoft.com/office/drawing/2014/main" id="{E4B75115-67A3-5D4D-686D-63A8284EB108}"/>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8/18</a:t>
            </a:r>
            <a:endParaRPr lang="en-GB" sz="2400" b="1" dirty="0">
              <a:solidFill>
                <a:srgbClr val="003D6A"/>
              </a:solidFill>
            </a:endParaRPr>
          </a:p>
        </p:txBody>
      </p:sp>
      <p:pic>
        <p:nvPicPr>
          <p:cNvPr id="5" name="Immagine 4">
            <a:extLst>
              <a:ext uri="{FF2B5EF4-FFF2-40B4-BE49-F238E27FC236}">
                <a16:creationId xmlns:a16="http://schemas.microsoft.com/office/drawing/2014/main" id="{60E643A1-FCC2-CAF6-7DDF-E12C312E5E74}"/>
              </a:ext>
            </a:extLst>
          </p:cNvPr>
          <p:cNvPicPr>
            <a:picLocks noChangeAspect="1"/>
          </p:cNvPicPr>
          <p:nvPr/>
        </p:nvPicPr>
        <p:blipFill>
          <a:blip r:embed="rId2"/>
          <a:stretch>
            <a:fillRect/>
          </a:stretch>
        </p:blipFill>
        <p:spPr>
          <a:xfrm>
            <a:off x="5351169" y="1395970"/>
            <a:ext cx="6667523" cy="3240000"/>
          </a:xfrm>
          <a:prstGeom prst="rect">
            <a:avLst/>
          </a:prstGeom>
          <a:ln>
            <a:solidFill>
              <a:schemeClr val="tx1"/>
            </a:solidFill>
          </a:ln>
        </p:spPr>
      </p:pic>
      <p:sp>
        <p:nvSpPr>
          <p:cNvPr id="2" name="CasellaDiTesto 1">
            <a:extLst>
              <a:ext uri="{FF2B5EF4-FFF2-40B4-BE49-F238E27FC236}">
                <a16:creationId xmlns:a16="http://schemas.microsoft.com/office/drawing/2014/main" id="{494551E7-7903-EF6E-4D72-1EF1F4B12EFB}"/>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1735847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C227AA2-07B5-135C-A123-37FD825341B6}"/>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9/18</a:t>
            </a:r>
            <a:endParaRPr lang="en-GB" sz="2400" b="1" dirty="0">
              <a:solidFill>
                <a:srgbClr val="003D6A"/>
              </a:solidFill>
            </a:endParaRPr>
          </a:p>
        </p:txBody>
      </p:sp>
      <p:pic>
        <p:nvPicPr>
          <p:cNvPr id="6" name="Immagine 5">
            <a:extLst>
              <a:ext uri="{FF2B5EF4-FFF2-40B4-BE49-F238E27FC236}">
                <a16:creationId xmlns:a16="http://schemas.microsoft.com/office/drawing/2014/main" id="{736FD284-59D1-EDE9-2DC7-870657FEFC00}"/>
              </a:ext>
            </a:extLst>
          </p:cNvPr>
          <p:cNvPicPr>
            <a:picLocks noChangeAspect="1"/>
          </p:cNvPicPr>
          <p:nvPr/>
        </p:nvPicPr>
        <p:blipFill>
          <a:blip r:embed="rId2"/>
          <a:stretch>
            <a:fillRect/>
          </a:stretch>
        </p:blipFill>
        <p:spPr>
          <a:xfrm>
            <a:off x="6077831" y="1395054"/>
            <a:ext cx="5895096" cy="2880000"/>
          </a:xfrm>
          <a:prstGeom prst="rect">
            <a:avLst/>
          </a:prstGeom>
          <a:ln>
            <a:solidFill>
              <a:schemeClr val="tx1"/>
            </a:solidFill>
          </a:ln>
        </p:spPr>
      </p:pic>
      <p:pic>
        <p:nvPicPr>
          <p:cNvPr id="5" name="Immagine 4">
            <a:extLst>
              <a:ext uri="{FF2B5EF4-FFF2-40B4-BE49-F238E27FC236}">
                <a16:creationId xmlns:a16="http://schemas.microsoft.com/office/drawing/2014/main" id="{18015DB8-6B41-2EFF-04B6-CD8A6250C010}"/>
              </a:ext>
            </a:extLst>
          </p:cNvPr>
          <p:cNvPicPr>
            <a:picLocks noChangeAspect="1"/>
          </p:cNvPicPr>
          <p:nvPr/>
        </p:nvPicPr>
        <p:blipFill>
          <a:blip r:embed="rId3"/>
          <a:stretch>
            <a:fillRect/>
          </a:stretch>
        </p:blipFill>
        <p:spPr>
          <a:xfrm>
            <a:off x="5416789" y="3248178"/>
            <a:ext cx="5933047" cy="2880000"/>
          </a:xfrm>
          <a:prstGeom prst="rect">
            <a:avLst/>
          </a:prstGeom>
          <a:ln>
            <a:solidFill>
              <a:schemeClr val="tx1"/>
            </a:solidFill>
          </a:ln>
        </p:spPr>
      </p:pic>
      <p:sp>
        <p:nvSpPr>
          <p:cNvPr id="2" name="Rettangolo 1">
            <a:extLst>
              <a:ext uri="{FF2B5EF4-FFF2-40B4-BE49-F238E27FC236}">
                <a16:creationId xmlns:a16="http://schemas.microsoft.com/office/drawing/2014/main" id="{E139D8BE-80EC-6C44-3105-11C0FAB32B9E}"/>
              </a:ext>
            </a:extLst>
          </p:cNvPr>
          <p:cNvSpPr/>
          <p:nvPr/>
        </p:nvSpPr>
        <p:spPr>
          <a:xfrm>
            <a:off x="224966" y="13950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Malattia</a:t>
            </a:r>
            <a:r>
              <a:rPr lang="it-IT" sz="1400" dirty="0">
                <a:solidFill>
                  <a:sysClr val="windowText" lastClr="000000"/>
                </a:solidFill>
                <a:cs typeface="Calibri" panose="020F0502020204030204" pitchFamily="34" charset="0"/>
              </a:rPr>
              <a:t>: il campo verrà valorizzato una volta utilizzata l’icona lente. Cliccando sull'icona, si aprirà una maschera che consente di ricercare la malattia inserendo almeno 5 caratteri. Dopo aver individuato la malattia desiderata, è possibile selezionarla, confermandola con il relativo pulsante.</a:t>
            </a:r>
          </a:p>
          <a:p>
            <a:pPr indent="-342900">
              <a:lnSpc>
                <a:spcPct val="150000"/>
              </a:lnSpc>
              <a:buFont typeface="Symbol" panose="05050102010706020507" pitchFamily="18" charset="2"/>
              <a:buChar char=""/>
            </a:pPr>
            <a:endParaRPr lang="it-IT" sz="1400" dirty="0">
              <a:solidFill>
                <a:sysClr val="windowText" lastClr="000000"/>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Nella slide successiva il dettaglio della maschera.</a:t>
            </a:r>
          </a:p>
        </p:txBody>
      </p:sp>
      <p:sp>
        <p:nvSpPr>
          <p:cNvPr id="7" name="CasellaDiTesto 6">
            <a:extLst>
              <a:ext uri="{FF2B5EF4-FFF2-40B4-BE49-F238E27FC236}">
                <a16:creationId xmlns:a16="http://schemas.microsoft.com/office/drawing/2014/main" id="{F18F0BA1-7247-4322-A5B6-64611BC5F27D}"/>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1393853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7E90EE9-B233-F82E-2FC2-35AACD6E8EC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10/18</a:t>
            </a:r>
            <a:endParaRPr lang="en-GB" sz="2400" b="1" dirty="0">
              <a:solidFill>
                <a:srgbClr val="003D6A"/>
              </a:solidFill>
            </a:endParaRPr>
          </a:p>
        </p:txBody>
      </p:sp>
      <p:pic>
        <p:nvPicPr>
          <p:cNvPr id="5" name="Immagine 4">
            <a:extLst>
              <a:ext uri="{FF2B5EF4-FFF2-40B4-BE49-F238E27FC236}">
                <a16:creationId xmlns:a16="http://schemas.microsoft.com/office/drawing/2014/main" id="{EF9636BD-89B5-5DAE-C137-390407938108}"/>
              </a:ext>
            </a:extLst>
          </p:cNvPr>
          <p:cNvPicPr>
            <a:picLocks noChangeAspect="1"/>
          </p:cNvPicPr>
          <p:nvPr/>
        </p:nvPicPr>
        <p:blipFill rotWithShape="1">
          <a:blip r:embed="rId2">
            <a:extLst>
              <a:ext uri="{28A0092B-C50C-407E-A947-70E740481C1C}">
                <a14:useLocalDpi xmlns:a14="http://schemas.microsoft.com/office/drawing/2010/main" val="0"/>
              </a:ext>
            </a:extLst>
          </a:blip>
          <a:srcRect t="1990" r="5788"/>
          <a:stretch/>
        </p:blipFill>
        <p:spPr>
          <a:xfrm>
            <a:off x="5440635" y="1414104"/>
            <a:ext cx="6431149" cy="3175521"/>
          </a:xfrm>
          <a:prstGeom prst="rect">
            <a:avLst/>
          </a:prstGeom>
          <a:ln>
            <a:solidFill>
              <a:schemeClr val="tx1"/>
            </a:solidFill>
          </a:ln>
        </p:spPr>
      </p:pic>
      <p:sp>
        <p:nvSpPr>
          <p:cNvPr id="2" name="Rettangolo 1">
            <a:extLst>
              <a:ext uri="{FF2B5EF4-FFF2-40B4-BE49-F238E27FC236}">
                <a16:creationId xmlns:a16="http://schemas.microsoft.com/office/drawing/2014/main" id="{F9796022-2350-7210-884A-BAC513CB4E0E}"/>
              </a:ext>
            </a:extLst>
          </p:cNvPr>
          <p:cNvSpPr/>
          <p:nvPr/>
        </p:nvSpPr>
        <p:spPr>
          <a:xfrm>
            <a:off x="318566" y="141410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La maschera permetterà di visualizzare informazioni sulla malattia, come la </a:t>
            </a:r>
            <a:r>
              <a:rPr lang="it-IT" sz="1400" b="1" dirty="0">
                <a:solidFill>
                  <a:sysClr val="windowText" lastClr="000000"/>
                </a:solidFill>
                <a:cs typeface="Calibri" panose="020F0502020204030204" pitchFamily="34" charset="0"/>
              </a:rPr>
              <a:t>Descrizione</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Codice ICD9</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Codice ORPHA</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numero massimo di occorrenze di rinnovo</a:t>
            </a:r>
            <a:r>
              <a:rPr lang="it-IT" sz="1400" dirty="0">
                <a:solidFill>
                  <a:sysClr val="windowText" lastClr="000000"/>
                </a:solidFill>
                <a:cs typeface="Calibri" panose="020F0502020204030204" pitchFamily="34" charset="0"/>
              </a:rPr>
              <a:t>, la </a:t>
            </a:r>
            <a:r>
              <a:rPr lang="it-IT" sz="1400" b="1" dirty="0">
                <a:solidFill>
                  <a:sysClr val="windowText" lastClr="000000"/>
                </a:solidFill>
                <a:cs typeface="Calibri" panose="020F0502020204030204" pitchFamily="34" charset="0"/>
              </a:rPr>
              <a:t>durata del certificato in mesi </a:t>
            </a:r>
            <a:r>
              <a:rPr lang="it-IT" sz="1400" dirty="0">
                <a:solidFill>
                  <a:sysClr val="windowText" lastClr="000000"/>
                </a:solidFill>
                <a:cs typeface="Calibri" panose="020F0502020204030204" pitchFamily="34" charset="0"/>
              </a:rPr>
              <a:t>e la </a:t>
            </a:r>
            <a:r>
              <a:rPr lang="it-IT" sz="1400" b="1" dirty="0">
                <a:solidFill>
                  <a:sysClr val="windowText" lastClr="000000"/>
                </a:solidFill>
                <a:cs typeface="Calibri" panose="020F0502020204030204" pitchFamily="34" charset="0"/>
              </a:rPr>
              <a:t>rete di appartenenza</a:t>
            </a:r>
            <a:r>
              <a:rPr lang="it-IT" sz="1400" dirty="0">
                <a:solidFill>
                  <a:sysClr val="windowText" lastClr="000000"/>
                </a:solidFill>
                <a:cs typeface="Calibri" panose="020F0502020204030204" pitchFamily="34" charset="0"/>
              </a:rPr>
              <a:t>. </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Se la malattia è quella interessata, si utilizza il bottone </a:t>
            </a:r>
            <a:r>
              <a:rPr lang="it-IT" sz="1400" b="1" dirty="0">
                <a:solidFill>
                  <a:srgbClr val="012B51"/>
                </a:solidFill>
                <a:cs typeface="Calibri" panose="020F0502020204030204" pitchFamily="34" charset="0"/>
              </a:rPr>
              <a:t>'Conferma</a:t>
            </a:r>
            <a:r>
              <a:rPr lang="it-IT" sz="1400" dirty="0">
                <a:solidFill>
                  <a:sysClr val="windowText" lastClr="000000"/>
                </a:solidFill>
                <a:cs typeface="Calibri" panose="020F0502020204030204" pitchFamily="34" charset="0"/>
              </a:rPr>
              <a:t>’, in questo modo il campo 'Malattia' sarà valorizzato automaticamente.</a:t>
            </a:r>
          </a:p>
        </p:txBody>
      </p:sp>
      <p:sp>
        <p:nvSpPr>
          <p:cNvPr id="6" name="CasellaDiTesto 5">
            <a:extLst>
              <a:ext uri="{FF2B5EF4-FFF2-40B4-BE49-F238E27FC236}">
                <a16:creationId xmlns:a16="http://schemas.microsoft.com/office/drawing/2014/main" id="{4237CE47-F7DA-0832-FEE8-BF198C223F6F}"/>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2530228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CA8361F-E52D-DA1F-EB62-3CF7A131B668}"/>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11/18</a:t>
            </a:r>
            <a:endParaRPr lang="en-GB" sz="2400" b="1" dirty="0">
              <a:solidFill>
                <a:srgbClr val="003D6A"/>
              </a:solidFill>
            </a:endParaRPr>
          </a:p>
        </p:txBody>
      </p:sp>
      <p:pic>
        <p:nvPicPr>
          <p:cNvPr id="6" name="Immagine 5">
            <a:extLst>
              <a:ext uri="{FF2B5EF4-FFF2-40B4-BE49-F238E27FC236}">
                <a16:creationId xmlns:a16="http://schemas.microsoft.com/office/drawing/2014/main" id="{7606FBD7-91E8-B1FE-E0D5-AB13FA3D44A4}"/>
              </a:ext>
            </a:extLst>
          </p:cNvPr>
          <p:cNvPicPr>
            <a:picLocks noChangeAspect="1"/>
          </p:cNvPicPr>
          <p:nvPr/>
        </p:nvPicPr>
        <p:blipFill>
          <a:blip r:embed="rId2"/>
          <a:stretch>
            <a:fillRect/>
          </a:stretch>
        </p:blipFill>
        <p:spPr>
          <a:xfrm>
            <a:off x="5380634" y="1362970"/>
            <a:ext cx="6603822" cy="3240000"/>
          </a:xfrm>
          <a:prstGeom prst="rect">
            <a:avLst/>
          </a:prstGeom>
        </p:spPr>
      </p:pic>
      <p:sp>
        <p:nvSpPr>
          <p:cNvPr id="2" name="CasellaDiTesto 1">
            <a:extLst>
              <a:ext uri="{FF2B5EF4-FFF2-40B4-BE49-F238E27FC236}">
                <a16:creationId xmlns:a16="http://schemas.microsoft.com/office/drawing/2014/main" id="{6CEF532D-CC0A-479E-AECE-695FACE0C291}"/>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
        <p:nvSpPr>
          <p:cNvPr id="7" name="Rettangolo 6">
            <a:extLst>
              <a:ext uri="{FF2B5EF4-FFF2-40B4-BE49-F238E27FC236}">
                <a16:creationId xmlns:a16="http://schemas.microsoft.com/office/drawing/2014/main" id="{B5B7F62D-03D9-2433-A3D5-14F909DA44C8}"/>
              </a:ext>
            </a:extLst>
          </p:cNvPr>
          <p:cNvSpPr/>
          <p:nvPr/>
        </p:nvSpPr>
        <p:spPr>
          <a:xfrm>
            <a:off x="188428" y="1356954"/>
            <a:ext cx="4994734" cy="522957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dietetici:</a:t>
            </a:r>
            <a:r>
              <a:rPr lang="it-IT" sz="1400" b="1" dirty="0">
                <a:solidFill>
                  <a:srgbClr val="0070C0"/>
                </a:solidFill>
                <a:cs typeface="Calibri" panose="020F0502020204030204" pitchFamily="34" charset="0"/>
              </a:rPr>
              <a:t> </a:t>
            </a:r>
            <a:r>
              <a:rPr lang="it-IT" sz="1400" dirty="0">
                <a:solidFill>
                  <a:sysClr val="windowText" lastClr="000000"/>
                </a:solidFill>
                <a:cs typeface="Calibri" panose="020F0502020204030204" pitchFamily="34" charset="0"/>
              </a:rPr>
              <a:t>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elemento di input per consentire all'utente di selezionare una sola opzione da un insieme di opzioni mutuamente esclusive.</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farmaco orfano: </a:t>
            </a:r>
            <a:r>
              <a:rPr lang="it-IT" sz="1400" dirty="0">
                <a:solidFill>
                  <a:sysClr val="windowText" lastClr="000000"/>
                </a:solidFill>
                <a:cs typeface="Calibri" panose="020F0502020204030204" pitchFamily="34" charset="0"/>
              </a:rPr>
              <a:t>analogamente al caso precedente, 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per permettere all'utente di selezionare tra "SI" o "NO". Se l'utente seleziona "SI", una casella di testo viene abilitata per l'inserimento del nome del farmaco orfano.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Nome farmaco: </a:t>
            </a:r>
            <a:r>
              <a:rPr lang="it-IT" sz="1400" dirty="0">
                <a:solidFill>
                  <a:sysClr val="windowText" lastClr="000000"/>
                </a:solidFill>
                <a:cs typeface="Calibri" panose="020F0502020204030204" pitchFamily="34" charset="0"/>
              </a:rPr>
              <a:t>casella di testo abilitata per inserire il nome del farmaco specifico nel caso di usa farmaco orfano "SI".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dispositivi medici: </a:t>
            </a:r>
            <a:r>
              <a:rPr lang="it-IT" sz="1400" dirty="0">
                <a:solidFill>
                  <a:sysClr val="windowText" lastClr="000000"/>
                </a:solidFill>
                <a:cs typeface="Calibri" panose="020F0502020204030204" pitchFamily="34" charset="0"/>
              </a:rPr>
              <a:t>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per opzioni mutuamente esclusive.</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altri prodotti: </a:t>
            </a:r>
            <a:r>
              <a:rPr lang="it-IT" sz="1400" dirty="0">
                <a:solidFill>
                  <a:sysClr val="windowText" lastClr="000000"/>
                </a:solidFill>
                <a:ea typeface="Times New Roman" panose="02020603050405020304" pitchFamily="18" charset="0"/>
                <a:cs typeface="Calibri" panose="020F0502020204030204" pitchFamily="34" charset="0"/>
              </a:rPr>
              <a:t>si utilizza la casella di testo per consentire all'utente di inserire manualmente l'utilizzo di eventuali alte informazioni.</a:t>
            </a:r>
          </a:p>
        </p:txBody>
      </p:sp>
    </p:spTree>
    <p:extLst>
      <p:ext uri="{BB962C8B-B14F-4D97-AF65-F5344CB8AC3E}">
        <p14:creationId xmlns:p14="http://schemas.microsoft.com/office/powerpoint/2010/main" val="344194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78960" y="137600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	</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Codice Esenzione: </a:t>
            </a:r>
            <a:r>
              <a:rPr lang="it-IT" sz="1400" dirty="0">
                <a:solidFill>
                  <a:sysClr val="windowText" lastClr="000000"/>
                </a:solidFill>
                <a:cs typeface="Calibri" panose="020F0502020204030204" pitchFamily="34" charset="0"/>
              </a:rPr>
              <a:t>mediante la malattia precedentemente inserita dall’utente, il sistema compila automaticamente il codice esenzione relativo.</a:t>
            </a:r>
          </a:p>
          <a:p>
            <a:pPr>
              <a:lnSpc>
                <a:spcPct val="150000"/>
              </a:lnSpc>
            </a:pPr>
            <a:endParaRPr lang="it-IT" sz="1400" dirty="0">
              <a:solidFill>
                <a:sysClr val="windowText" lastClr="000000"/>
              </a:solidFill>
              <a:cs typeface="Calibri" panose="020F0502020204030204" pitchFamily="34" charset="0"/>
            </a:endParaRPr>
          </a:p>
          <a:p>
            <a:pPr marL="342900"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Malattia di Riferimento: </a:t>
            </a:r>
            <a:r>
              <a:rPr lang="it-IT" sz="1400" dirty="0">
                <a:solidFill>
                  <a:sysClr val="windowText" lastClr="000000"/>
                </a:solidFill>
                <a:cs typeface="Calibri" panose="020F0502020204030204" pitchFamily="34" charset="0"/>
              </a:rPr>
              <a:t>mediante la malattia precedentemente inserita dall’utente, il sistema compila automaticamente la malattia di riferimento relativa</a:t>
            </a:r>
          </a:p>
        </p:txBody>
      </p:sp>
      <p:sp>
        <p:nvSpPr>
          <p:cNvPr id="4" name="Rettangolo 3">
            <a:extLst>
              <a:ext uri="{FF2B5EF4-FFF2-40B4-BE49-F238E27FC236}">
                <a16:creationId xmlns:a16="http://schemas.microsoft.com/office/drawing/2014/main" id="{CCA8361F-E52D-DA1F-EB62-3CF7A131B668}"/>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12/18</a:t>
            </a:r>
            <a:endParaRPr lang="en-GB" sz="2400" b="1" dirty="0">
              <a:solidFill>
                <a:srgbClr val="003D6A"/>
              </a:solidFill>
            </a:endParaRPr>
          </a:p>
        </p:txBody>
      </p:sp>
      <p:pic>
        <p:nvPicPr>
          <p:cNvPr id="6" name="Immagine 5">
            <a:extLst>
              <a:ext uri="{FF2B5EF4-FFF2-40B4-BE49-F238E27FC236}">
                <a16:creationId xmlns:a16="http://schemas.microsoft.com/office/drawing/2014/main" id="{DDFC2A66-F260-138B-20C8-787658BA2649}"/>
              </a:ext>
            </a:extLst>
          </p:cNvPr>
          <p:cNvPicPr>
            <a:picLocks noChangeAspect="1"/>
          </p:cNvPicPr>
          <p:nvPr/>
        </p:nvPicPr>
        <p:blipFill>
          <a:blip r:embed="rId2"/>
          <a:stretch>
            <a:fillRect/>
          </a:stretch>
        </p:blipFill>
        <p:spPr>
          <a:xfrm>
            <a:off x="5333604" y="1376004"/>
            <a:ext cx="6660385" cy="3240000"/>
          </a:xfrm>
          <a:prstGeom prst="rect">
            <a:avLst/>
          </a:prstGeom>
        </p:spPr>
      </p:pic>
      <p:sp>
        <p:nvSpPr>
          <p:cNvPr id="2" name="CasellaDiTesto 1">
            <a:extLst>
              <a:ext uri="{FF2B5EF4-FFF2-40B4-BE49-F238E27FC236}">
                <a16:creationId xmlns:a16="http://schemas.microsoft.com/office/drawing/2014/main" id="{DFE3FEB5-1D10-325A-9398-3DAAC77AC74D}"/>
              </a:ext>
            </a:extLst>
          </p:cNvPr>
          <p:cNvSpPr txBox="1"/>
          <p:nvPr/>
        </p:nvSpPr>
        <p:spPr>
          <a:xfrm>
            <a:off x="280256" y="160801"/>
            <a:ext cx="1055538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2543501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DC7B42F-A025-6382-C6CF-8667CD84D59A}"/>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13/18</a:t>
            </a:r>
            <a:endParaRPr lang="en-GB" sz="2400" b="1" dirty="0">
              <a:solidFill>
                <a:srgbClr val="003D6A"/>
              </a:solidFill>
            </a:endParaRPr>
          </a:p>
        </p:txBody>
      </p:sp>
      <p:pic>
        <p:nvPicPr>
          <p:cNvPr id="5" name="Immagine 4">
            <a:extLst>
              <a:ext uri="{FF2B5EF4-FFF2-40B4-BE49-F238E27FC236}">
                <a16:creationId xmlns:a16="http://schemas.microsoft.com/office/drawing/2014/main" id="{A9F5B7DA-4C57-32AF-F3E8-B6E929B2D436}"/>
              </a:ext>
            </a:extLst>
          </p:cNvPr>
          <p:cNvPicPr>
            <a:picLocks noChangeAspect="1"/>
          </p:cNvPicPr>
          <p:nvPr/>
        </p:nvPicPr>
        <p:blipFill>
          <a:blip r:embed="rId2"/>
          <a:stretch>
            <a:fillRect/>
          </a:stretch>
        </p:blipFill>
        <p:spPr>
          <a:xfrm>
            <a:off x="5350870" y="1408128"/>
            <a:ext cx="6614569" cy="3240000"/>
          </a:xfrm>
          <a:prstGeom prst="rect">
            <a:avLst/>
          </a:prstGeom>
        </p:spPr>
      </p:pic>
      <p:sp>
        <p:nvSpPr>
          <p:cNvPr id="2" name="Rettangolo 1">
            <a:extLst>
              <a:ext uri="{FF2B5EF4-FFF2-40B4-BE49-F238E27FC236}">
                <a16:creationId xmlns:a16="http://schemas.microsoft.com/office/drawing/2014/main" id="{8EC55217-939F-FC70-58B3-4094C1F67C7B}"/>
              </a:ext>
            </a:extLst>
          </p:cNvPr>
          <p:cNvSpPr/>
          <p:nvPr/>
        </p:nvSpPr>
        <p:spPr>
          <a:xfrm>
            <a:off x="169411" y="14141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Primo Centro che ha effettuato la diagnosi: </a:t>
            </a:r>
            <a:r>
              <a:rPr lang="it-IT" sz="1400" dirty="0">
                <a:solidFill>
                  <a:sysClr val="windowText" lastClr="000000"/>
                </a:solidFill>
                <a:cs typeface="Calibri" panose="020F0502020204030204" pitchFamily="34" charset="0"/>
              </a:rPr>
              <a:t>si inserisce mediante una casella di testo per indicare il nome del primo centro medico che ha effettuato la diagnosi della malattia</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esordio malattia</a:t>
            </a:r>
            <a:r>
              <a:rPr lang="it-IT" sz="1400" dirty="0">
                <a:solidFill>
                  <a:sysClr val="windowText" lastClr="000000"/>
                </a:solidFill>
                <a:cs typeface="Calibri" panose="020F0502020204030204" pitchFamily="34" charset="0"/>
              </a:rPr>
              <a:t>: utilizzando il selettore delle date, l'utente può inserire la data in termini di mese/anno dell'esordio della malattia</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diagnosi: </a:t>
            </a:r>
            <a:r>
              <a:rPr lang="it-IT" sz="1400" dirty="0">
                <a:solidFill>
                  <a:sysClr val="windowText" lastClr="000000"/>
                </a:solidFill>
                <a:cs typeface="Calibri" panose="020F0502020204030204" pitchFamily="34" charset="0"/>
              </a:rPr>
              <a:t>mediante il selettore delle date, l'utente può inserire la data della diagnosi della malattia in termini di giorno/mese/anno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Fonte dati esordio: </a:t>
            </a:r>
            <a:r>
              <a:rPr lang="it-IT" sz="1400" dirty="0">
                <a:solidFill>
                  <a:sysClr val="windowText" lastClr="000000"/>
                </a:solidFill>
                <a:cs typeface="Calibri" panose="020F0502020204030204" pitchFamily="34" charset="0"/>
              </a:rPr>
              <a:t>si utilizza la casella di checkbox per specificare la fonte attraverso cui sono stati ricevuti i dati sull'esordio. L'utente può selezionare tra le opzioni "Riferiti dal paziente" o "Da documentazione " oppure selezionarle entrambe.</a:t>
            </a:r>
          </a:p>
        </p:txBody>
      </p:sp>
      <p:sp>
        <p:nvSpPr>
          <p:cNvPr id="6" name="CasellaDiTesto 5">
            <a:extLst>
              <a:ext uri="{FF2B5EF4-FFF2-40B4-BE49-F238E27FC236}">
                <a16:creationId xmlns:a16="http://schemas.microsoft.com/office/drawing/2014/main" id="{480AD990-16E2-D039-DA09-630A507A40B6}"/>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461273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8552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Dati medico certificatore</a:t>
            </a:r>
            <a:r>
              <a:rPr lang="it-IT" sz="1400" dirty="0">
                <a:solidFill>
                  <a:sysClr val="windowText" lastClr="000000"/>
                </a:solidFill>
                <a:cs typeface="Calibri" panose="020F0502020204030204" pitchFamily="34" charset="0"/>
              </a:rPr>
              <a:t>: campi presenti, in sola lettura e non modificabili. È resa possibile la lettura dei dati quali Nome e Cognome del Medico Certificatore, dell’Unità Operativa, dello Stabilimento e dell’Istituto di Ricovero in cui presta servizio. Il Medico Certificatore corrisponde al Medico loggato e che sta effettuando l’operazione di inserimento. Si ricorda che il Medico Certificatore corrisponderà con il medico della Presa in Carico.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certificato: </a:t>
            </a:r>
            <a:r>
              <a:rPr lang="it-IT" sz="1400" dirty="0">
                <a:solidFill>
                  <a:sysClr val="windowText" lastClr="000000"/>
                </a:solidFill>
                <a:cs typeface="Calibri" panose="020F0502020204030204" pitchFamily="34" charset="0"/>
              </a:rPr>
              <a:t>campo presente in sola lettura e non modificabile. La data presente è la data di sistema e non potrà essere modificata. La data certificato corrisponderà alla data di emissione e alla data della presa in carico del certificato.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fine: </a:t>
            </a:r>
            <a:r>
              <a:rPr lang="it-IT" sz="1400" dirty="0">
                <a:solidFill>
                  <a:sysClr val="windowText" lastClr="000000"/>
                </a:solidFill>
                <a:cs typeface="Calibri" panose="020F0502020204030204" pitchFamily="34" charset="0"/>
              </a:rPr>
              <a:t>campo presente se la malattia lo prevede. È calcolato automaticamente dal sistema.</a:t>
            </a:r>
          </a:p>
        </p:txBody>
      </p:sp>
      <p:sp>
        <p:nvSpPr>
          <p:cNvPr id="4" name="Rettangolo 3">
            <a:extLst>
              <a:ext uri="{FF2B5EF4-FFF2-40B4-BE49-F238E27FC236}">
                <a16:creationId xmlns:a16="http://schemas.microsoft.com/office/drawing/2014/main" id="{EDC7B42F-A025-6382-C6CF-8667CD84D59A}"/>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14/18</a:t>
            </a:r>
            <a:endParaRPr lang="en-GB" sz="2400" b="1" dirty="0">
              <a:solidFill>
                <a:srgbClr val="003D6A"/>
              </a:solidFill>
            </a:endParaRPr>
          </a:p>
        </p:txBody>
      </p:sp>
      <p:pic>
        <p:nvPicPr>
          <p:cNvPr id="8" name="Immagine 7">
            <a:extLst>
              <a:ext uri="{FF2B5EF4-FFF2-40B4-BE49-F238E27FC236}">
                <a16:creationId xmlns:a16="http://schemas.microsoft.com/office/drawing/2014/main" id="{703497C4-3BF8-78F9-C943-804F8204D405}"/>
              </a:ext>
            </a:extLst>
          </p:cNvPr>
          <p:cNvPicPr>
            <a:picLocks noChangeAspect="1"/>
          </p:cNvPicPr>
          <p:nvPr/>
        </p:nvPicPr>
        <p:blipFill>
          <a:blip r:embed="rId2"/>
          <a:stretch>
            <a:fillRect/>
          </a:stretch>
        </p:blipFill>
        <p:spPr>
          <a:xfrm>
            <a:off x="5373673" y="1385529"/>
            <a:ext cx="6614569" cy="3240000"/>
          </a:xfrm>
          <a:prstGeom prst="rect">
            <a:avLst/>
          </a:prstGeom>
        </p:spPr>
      </p:pic>
      <p:sp>
        <p:nvSpPr>
          <p:cNvPr id="2" name="CasellaDiTesto 1">
            <a:extLst>
              <a:ext uri="{FF2B5EF4-FFF2-40B4-BE49-F238E27FC236}">
                <a16:creationId xmlns:a16="http://schemas.microsoft.com/office/drawing/2014/main" id="{E5CF7987-9E37-E674-BFAA-84B40C4112C2}"/>
              </a:ext>
            </a:extLst>
          </p:cNvPr>
          <p:cNvSpPr txBox="1"/>
          <p:nvPr/>
        </p:nvSpPr>
        <p:spPr>
          <a:xfrm>
            <a:off x="280256" y="160801"/>
            <a:ext cx="1060110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73797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42111" y="1385529"/>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Una volta terminato il processo di compilazione, mediante il pulsante </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Salva</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kern="1200" dirty="0">
                <a:effectLst/>
                <a:ea typeface="Times New Roman" panose="02020603050405020304" pitchFamily="18" charset="0"/>
                <a:cs typeface="Calibri" panose="020F0502020204030204" pitchFamily="34" charset="0"/>
              </a:rPr>
              <a:t>,</a:t>
            </a:r>
            <a:r>
              <a:rPr lang="it-IT" sz="1400" b="1" kern="1200" dirty="0">
                <a:solidFill>
                  <a:srgbClr val="012B51"/>
                </a:solidFill>
                <a:effectLst/>
                <a:ea typeface="Times New Roman" panose="02020603050405020304" pitchFamily="18" charset="0"/>
                <a:cs typeface="Calibri" panose="020F0502020204030204" pitchFamily="34" charset="0"/>
              </a:rPr>
              <a:t> </a:t>
            </a:r>
            <a:r>
              <a:rPr lang="it-IT" sz="1400" dirty="0">
                <a:solidFill>
                  <a:sysClr val="windowText" lastClr="000000"/>
                </a:solidFill>
                <a:cs typeface="Calibri" panose="020F0502020204030204" pitchFamily="34" charset="0"/>
              </a:rPr>
              <a:t>l’utente potrà salvare il certificato creato, il sistema attribuirà a questo lo stato </a:t>
            </a:r>
            <a:r>
              <a:rPr lang="it-IT" sz="1400" b="1" dirty="0">
                <a:solidFill>
                  <a:sysClr val="windowText" lastClr="000000"/>
                </a:solidFill>
                <a:cs typeface="Calibri" panose="020F0502020204030204" pitchFamily="34" charset="0"/>
              </a:rPr>
              <a:t>VALIDO</a:t>
            </a:r>
            <a:r>
              <a:rPr lang="it-IT" sz="1400" dirty="0">
                <a:solidFill>
                  <a:sysClr val="windowText" lastClr="000000"/>
                </a:solidFill>
                <a:cs typeface="Calibri" panose="020F0502020204030204" pitchFamily="34" charset="0"/>
              </a:rPr>
              <a:t> e la tipologia </a:t>
            </a:r>
            <a:r>
              <a:rPr lang="it-IT" sz="1400" b="1" dirty="0">
                <a:solidFill>
                  <a:sysClr val="windowText" lastClr="000000"/>
                </a:solidFill>
                <a:cs typeface="Calibri" panose="020F0502020204030204" pitchFamily="34" charset="0"/>
              </a:rPr>
              <a:t>PROVVISORIO. </a:t>
            </a:r>
            <a:r>
              <a:rPr lang="it-IT" sz="1400" dirty="0">
                <a:solidFill>
                  <a:sysClr val="windowText" lastClr="000000"/>
                </a:solidFill>
                <a:cs typeface="Calibri" panose="020F0502020204030204" pitchFamily="34" charset="0"/>
              </a:rPr>
              <a:t>Al momento del salvataggio, il sistema prevede l’invio al paziente del modulo dell’informativa sul trattamento dei dati personali.</a:t>
            </a:r>
          </a:p>
          <a:p>
            <a:pPr>
              <a:lnSpc>
                <a:spcPct val="150000"/>
              </a:lnSpc>
            </a:pPr>
            <a:r>
              <a:rPr lang="it-IT" sz="1400" dirty="0">
                <a:solidFill>
                  <a:sysClr val="windowText" lastClr="000000"/>
                </a:solidFill>
                <a:cs typeface="Calibri" panose="020F0502020204030204" pitchFamily="34" charset="0"/>
              </a:rPr>
              <a:t>Si precisa che i certificati salvati in questa modalità non possono essere corretti, ma si potrà intervenire per interruzione, annullamento, rinnovo e modifica diagnosi.</a:t>
            </a:r>
          </a:p>
          <a:p>
            <a:pPr>
              <a:lnSpc>
                <a:spcPct val="150000"/>
              </a:lnSpc>
            </a:pPr>
            <a:r>
              <a:rPr lang="it-IT" sz="1400" dirty="0">
                <a:solidFill>
                  <a:sysClr val="windowText" lastClr="000000"/>
                </a:solidFill>
                <a:cs typeface="Calibri" panose="020F0502020204030204" pitchFamily="34" charset="0"/>
              </a:rPr>
              <a:t>Altrimenti mediante il pulsante </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Salva bozza</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kern="1200" dirty="0">
                <a:effectLst/>
                <a:ea typeface="Times New Roman" panose="02020603050405020304" pitchFamily="18" charset="0"/>
                <a:cs typeface="Calibri" panose="020F0502020204030204" pitchFamily="34" charset="0"/>
              </a:rPr>
              <a:t>,</a:t>
            </a:r>
            <a:r>
              <a:rPr lang="it-IT" sz="1400" b="1" kern="1200" dirty="0">
                <a:solidFill>
                  <a:srgbClr val="012B51"/>
                </a:solidFill>
                <a:effectLst/>
                <a:ea typeface="Times New Roman" panose="02020603050405020304" pitchFamily="18" charset="0"/>
                <a:cs typeface="Calibri" panose="020F0502020204030204" pitchFamily="34" charset="0"/>
              </a:rPr>
              <a:t> ’</a:t>
            </a:r>
            <a:r>
              <a:rPr lang="it-IT" sz="1400" kern="1200" dirty="0">
                <a:effectLst/>
                <a:ea typeface="Times New Roman" panose="02020603050405020304" pitchFamily="18" charset="0"/>
                <a:cs typeface="Calibri" panose="020F0502020204030204" pitchFamily="34" charset="0"/>
              </a:rPr>
              <a:t>,</a:t>
            </a:r>
            <a:r>
              <a:rPr lang="it-IT" sz="1400" b="1" kern="1200" dirty="0">
                <a:solidFill>
                  <a:srgbClr val="012B51"/>
                </a:solidFill>
                <a:effectLst/>
                <a:ea typeface="Times New Roman" panose="02020603050405020304" pitchFamily="18" charset="0"/>
                <a:cs typeface="Calibri" panose="020F0502020204030204" pitchFamily="34" charset="0"/>
              </a:rPr>
              <a:t> </a:t>
            </a:r>
            <a:r>
              <a:rPr lang="it-IT" sz="1400" dirty="0">
                <a:solidFill>
                  <a:sysClr val="windowText" lastClr="000000"/>
                </a:solidFill>
                <a:cs typeface="Calibri" panose="020F0502020204030204" pitchFamily="34" charset="0"/>
              </a:rPr>
              <a:t>l’utente potrà salvare il certificato creato,</a:t>
            </a:r>
            <a:r>
              <a:rPr lang="it-IT" sz="1400" b="1" kern="1200" dirty="0">
                <a:solidFill>
                  <a:srgbClr val="012B51"/>
                </a:solidFill>
                <a:effectLst/>
                <a:ea typeface="Times New Roman" panose="02020603050405020304" pitchFamily="18" charset="0"/>
                <a:cs typeface="Calibri" panose="020F0502020204030204" pitchFamily="34" charset="0"/>
              </a:rPr>
              <a:t> </a:t>
            </a:r>
            <a:r>
              <a:rPr lang="it-IT" sz="1400" dirty="0">
                <a:solidFill>
                  <a:sysClr val="windowText" lastClr="000000"/>
                </a:solidFill>
                <a:cs typeface="Calibri" panose="020F0502020204030204" pitchFamily="34" charset="0"/>
              </a:rPr>
              <a:t>il sistema attribuirà a questo lo stato </a:t>
            </a:r>
            <a:r>
              <a:rPr lang="it-IT" sz="1400" b="1" dirty="0">
                <a:solidFill>
                  <a:sysClr val="windowText" lastClr="000000"/>
                </a:solidFill>
                <a:cs typeface="Calibri" panose="020F0502020204030204" pitchFamily="34" charset="0"/>
              </a:rPr>
              <a:t>BOZZA</a:t>
            </a:r>
            <a:r>
              <a:rPr lang="it-IT" sz="1400" dirty="0">
                <a:solidFill>
                  <a:sysClr val="windowText" lastClr="000000"/>
                </a:solidFill>
                <a:cs typeface="Calibri" panose="020F0502020204030204" pitchFamily="34" charset="0"/>
              </a:rPr>
              <a:t> e la tipologia </a:t>
            </a:r>
            <a:r>
              <a:rPr lang="it-IT" sz="1400" b="1" dirty="0">
                <a:solidFill>
                  <a:sysClr val="windowText" lastClr="000000"/>
                </a:solidFill>
                <a:cs typeface="Calibri" panose="020F0502020204030204" pitchFamily="34" charset="0"/>
              </a:rPr>
              <a:t>PROVVISORIO. </a:t>
            </a:r>
            <a:endParaRPr lang="it-IT" sz="1400" dirty="0">
              <a:solidFill>
                <a:sysClr val="windowText" lastClr="000000"/>
              </a:solidFill>
              <a:cs typeface="Calibri" panose="020F0502020204030204" pitchFamily="34" charset="0"/>
            </a:endParaRPr>
          </a:p>
        </p:txBody>
      </p:sp>
      <p:sp>
        <p:nvSpPr>
          <p:cNvPr id="4" name="Rettangolo 3">
            <a:extLst>
              <a:ext uri="{FF2B5EF4-FFF2-40B4-BE49-F238E27FC236}">
                <a16:creationId xmlns:a16="http://schemas.microsoft.com/office/drawing/2014/main" id="{1AA39873-C7F2-1098-F67F-7194F8A781F2}"/>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15/18</a:t>
            </a:r>
            <a:endParaRPr lang="en-GB" sz="2400" b="1" dirty="0">
              <a:solidFill>
                <a:srgbClr val="003D6A"/>
              </a:solidFill>
            </a:endParaRPr>
          </a:p>
        </p:txBody>
      </p:sp>
      <p:pic>
        <p:nvPicPr>
          <p:cNvPr id="2" name="Immagine 1">
            <a:extLst>
              <a:ext uri="{FF2B5EF4-FFF2-40B4-BE49-F238E27FC236}">
                <a16:creationId xmlns:a16="http://schemas.microsoft.com/office/drawing/2014/main" id="{2C219DA4-4C18-A143-11F1-2D3C8BE02EBE}"/>
              </a:ext>
            </a:extLst>
          </p:cNvPr>
          <p:cNvPicPr>
            <a:picLocks noChangeAspect="1"/>
          </p:cNvPicPr>
          <p:nvPr/>
        </p:nvPicPr>
        <p:blipFill>
          <a:blip r:embed="rId2"/>
          <a:stretch>
            <a:fillRect/>
          </a:stretch>
        </p:blipFill>
        <p:spPr>
          <a:xfrm>
            <a:off x="5436497" y="1385529"/>
            <a:ext cx="6572670" cy="3240000"/>
          </a:xfrm>
          <a:prstGeom prst="rect">
            <a:avLst/>
          </a:prstGeom>
          <a:ln>
            <a:solidFill>
              <a:schemeClr val="tx1"/>
            </a:solidFill>
          </a:ln>
        </p:spPr>
      </p:pic>
      <p:sp>
        <p:nvSpPr>
          <p:cNvPr id="5" name="CasellaDiTesto 4">
            <a:extLst>
              <a:ext uri="{FF2B5EF4-FFF2-40B4-BE49-F238E27FC236}">
                <a16:creationId xmlns:a16="http://schemas.microsoft.com/office/drawing/2014/main" id="{A3E9E86D-BE56-5732-A2B2-0398FF239263}"/>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3116556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42111" y="139886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Completato il processo Prendi in Carico/Inserisci Certificato e salvato il certificato, l’utente potrà effettuare il download del Certificato appena creato mediante il pulsante </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Stampa</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L’utente potrà stampare il certificato anche in un secondo momento attraverso la funzionalità di “Ricerca Certificato” descritta nelle slide precedenti.</a:t>
            </a:r>
          </a:p>
          <a:p>
            <a:pPr>
              <a:lnSpc>
                <a:spcPct val="150000"/>
              </a:lnSpc>
            </a:pPr>
            <a:endParaRPr lang="it-IT" sz="1400" dirty="0">
              <a:solidFill>
                <a:sysClr val="windowText" lastClr="000000"/>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Per tornare alla schermata precedente utilizzare il bottone </a:t>
            </a:r>
            <a:r>
              <a:rPr lang="it-IT" sz="1400" b="1" dirty="0">
                <a:solidFill>
                  <a:srgbClr val="012B51"/>
                </a:solidFill>
                <a:cs typeface="Calibri" panose="020F0502020204030204" pitchFamily="34" charset="0"/>
              </a:rPr>
              <a:t>'Indietro</a:t>
            </a:r>
            <a:r>
              <a:rPr lang="it-IT" sz="1400" dirty="0">
                <a:solidFill>
                  <a:sysClr val="windowText" lastClr="000000"/>
                </a:solidFill>
                <a:cs typeface="Calibri" panose="020F0502020204030204" pitchFamily="34" charset="0"/>
              </a:rPr>
              <a:t>'.</a:t>
            </a:r>
          </a:p>
        </p:txBody>
      </p:sp>
      <p:sp>
        <p:nvSpPr>
          <p:cNvPr id="4" name="Rettangolo 3">
            <a:extLst>
              <a:ext uri="{FF2B5EF4-FFF2-40B4-BE49-F238E27FC236}">
                <a16:creationId xmlns:a16="http://schemas.microsoft.com/office/drawing/2014/main" id="{BF2A0F09-D164-64CA-04CB-CFD03CF57A3D}"/>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Prendi in Carico/Inserisci Certificato 16/18</a:t>
            </a:r>
            <a:endParaRPr lang="en-GB" sz="2400" b="1" dirty="0">
              <a:solidFill>
                <a:srgbClr val="003D6A"/>
              </a:solidFill>
            </a:endParaRPr>
          </a:p>
        </p:txBody>
      </p:sp>
      <p:pic>
        <p:nvPicPr>
          <p:cNvPr id="2" name="Immagine 1">
            <a:extLst>
              <a:ext uri="{FF2B5EF4-FFF2-40B4-BE49-F238E27FC236}">
                <a16:creationId xmlns:a16="http://schemas.microsoft.com/office/drawing/2014/main" id="{F8CB1E01-C058-3C94-F20F-34B8E58A6EFF}"/>
              </a:ext>
            </a:extLst>
          </p:cNvPr>
          <p:cNvPicPr>
            <a:picLocks noChangeAspect="1"/>
          </p:cNvPicPr>
          <p:nvPr/>
        </p:nvPicPr>
        <p:blipFill>
          <a:blip r:embed="rId2"/>
          <a:stretch>
            <a:fillRect/>
          </a:stretch>
        </p:blipFill>
        <p:spPr>
          <a:xfrm>
            <a:off x="5396234" y="1404579"/>
            <a:ext cx="6631983" cy="3240000"/>
          </a:xfrm>
          <a:prstGeom prst="rect">
            <a:avLst/>
          </a:prstGeom>
        </p:spPr>
      </p:pic>
      <p:sp>
        <p:nvSpPr>
          <p:cNvPr id="5" name="CasellaDiTesto 4">
            <a:extLst>
              <a:ext uri="{FF2B5EF4-FFF2-40B4-BE49-F238E27FC236}">
                <a16:creationId xmlns:a16="http://schemas.microsoft.com/office/drawing/2014/main" id="{3E1075F7-AAD4-93F5-BFA8-387A85C5B880}"/>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3190180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Storico Certificati 17/18 </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26871" y="1376004"/>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l’assistito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l’assistito ricercato,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3. Storico Certificati</a:t>
            </a:r>
            <a:r>
              <a:rPr lang="it-IT" sz="1400" dirty="0">
                <a:solidFill>
                  <a:srgbClr val="000000"/>
                </a:solidFill>
                <a:ea typeface="Times New Roman" panose="02020603050405020304" pitchFamily="18" charset="0"/>
                <a:cs typeface="Calibri" panose="020F0502020204030204" pitchFamily="34" charset="0"/>
              </a:rPr>
              <a:t>: permette all'utente autorizzato di consultare l'elenco completo dei certificati associati a quel determinato codice assistito.</a:t>
            </a:r>
          </a:p>
        </p:txBody>
      </p:sp>
      <p:sp>
        <p:nvSpPr>
          <p:cNvPr id="2" name="Ovale 1">
            <a:extLst>
              <a:ext uri="{FF2B5EF4-FFF2-40B4-BE49-F238E27FC236}">
                <a16:creationId xmlns:a16="http://schemas.microsoft.com/office/drawing/2014/main" id="{AFF49F98-C0C9-4179-83F3-E8B454CF328B}"/>
              </a:ext>
            </a:extLst>
          </p:cNvPr>
          <p:cNvSpPr/>
          <p:nvPr/>
        </p:nvSpPr>
        <p:spPr>
          <a:xfrm>
            <a:off x="904872" y="277120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pic>
        <p:nvPicPr>
          <p:cNvPr id="6" name="Immagine 5">
            <a:extLst>
              <a:ext uri="{FF2B5EF4-FFF2-40B4-BE49-F238E27FC236}">
                <a16:creationId xmlns:a16="http://schemas.microsoft.com/office/drawing/2014/main" id="{F0958A3A-036E-DF8B-CFCF-F71ED0C7A975}"/>
              </a:ext>
            </a:extLst>
          </p:cNvPr>
          <p:cNvPicPr>
            <a:picLocks noChangeAspect="1"/>
          </p:cNvPicPr>
          <p:nvPr/>
        </p:nvPicPr>
        <p:blipFill>
          <a:blip r:embed="rId2"/>
          <a:stretch>
            <a:fillRect/>
          </a:stretch>
        </p:blipFill>
        <p:spPr>
          <a:xfrm>
            <a:off x="5454577" y="1357870"/>
            <a:ext cx="6639232" cy="3240000"/>
          </a:xfrm>
          <a:prstGeom prst="rect">
            <a:avLst/>
          </a:prstGeom>
        </p:spPr>
      </p:pic>
      <p:pic>
        <p:nvPicPr>
          <p:cNvPr id="8" name="Immagine 7">
            <a:extLst>
              <a:ext uri="{FF2B5EF4-FFF2-40B4-BE49-F238E27FC236}">
                <a16:creationId xmlns:a16="http://schemas.microsoft.com/office/drawing/2014/main" id="{F17C5157-A6A6-A443-7D06-3BEED155FB98}"/>
              </a:ext>
            </a:extLst>
          </p:cNvPr>
          <p:cNvPicPr>
            <a:picLocks noChangeAspect="1"/>
          </p:cNvPicPr>
          <p:nvPr/>
        </p:nvPicPr>
        <p:blipFill>
          <a:blip r:embed="rId3"/>
          <a:stretch>
            <a:fillRect/>
          </a:stretch>
        </p:blipFill>
        <p:spPr>
          <a:xfrm>
            <a:off x="7053265" y="5015835"/>
            <a:ext cx="3086052" cy="1359249"/>
          </a:xfrm>
          <a:prstGeom prst="rect">
            <a:avLst/>
          </a:prstGeom>
          <a:ln>
            <a:solidFill>
              <a:schemeClr val="tx1"/>
            </a:solidFill>
          </a:ln>
        </p:spPr>
      </p:pic>
      <p:cxnSp>
        <p:nvCxnSpPr>
          <p:cNvPr id="11" name="Connettore diritto 10">
            <a:extLst>
              <a:ext uri="{FF2B5EF4-FFF2-40B4-BE49-F238E27FC236}">
                <a16:creationId xmlns:a16="http://schemas.microsoft.com/office/drawing/2014/main" id="{21412C74-BE5F-1932-397E-42E0E19FB344}"/>
              </a:ext>
            </a:extLst>
          </p:cNvPr>
          <p:cNvCxnSpPr>
            <a:cxnSpLocks/>
          </p:cNvCxnSpPr>
          <p:nvPr/>
        </p:nvCxnSpPr>
        <p:spPr>
          <a:xfrm flipH="1">
            <a:off x="9115379" y="3743325"/>
            <a:ext cx="971596" cy="1266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41E2C71F-7BFF-D965-2F2F-54E8696A18BC}"/>
              </a:ext>
            </a:extLst>
          </p:cNvPr>
          <p:cNvSpPr/>
          <p:nvPr/>
        </p:nvSpPr>
        <p:spPr>
          <a:xfrm>
            <a:off x="9991679" y="5885959"/>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4" name="CasellaDiTesto 3">
            <a:extLst>
              <a:ext uri="{FF2B5EF4-FFF2-40B4-BE49-F238E27FC236}">
                <a16:creationId xmlns:a16="http://schemas.microsoft.com/office/drawing/2014/main" id="{F7B92ABD-3368-84B8-8377-13101C23FF39}"/>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251902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1/3 </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pic>
        <p:nvPicPr>
          <p:cNvPr id="6" name="Immagine 5">
            <a:extLst>
              <a:ext uri="{FF2B5EF4-FFF2-40B4-BE49-F238E27FC236}">
                <a16:creationId xmlns:a16="http://schemas.microsoft.com/office/drawing/2014/main" id="{31F3B043-F019-CF7A-B9D5-610223A8B171}"/>
              </a:ext>
            </a:extLst>
          </p:cNvPr>
          <p:cNvPicPr>
            <a:picLocks noChangeAspect="1"/>
          </p:cNvPicPr>
          <p:nvPr/>
        </p:nvPicPr>
        <p:blipFill>
          <a:blip r:embed="rId2"/>
          <a:stretch>
            <a:fillRect/>
          </a:stretch>
        </p:blipFill>
        <p:spPr>
          <a:xfrm>
            <a:off x="4848227" y="1718124"/>
            <a:ext cx="7220244" cy="4250797"/>
          </a:xfrm>
          <a:prstGeom prst="rect">
            <a:avLst/>
          </a:prstGeom>
          <a:ln>
            <a:solidFill>
              <a:schemeClr val="accent1">
                <a:lumMod val="60000"/>
                <a:lumOff val="40000"/>
              </a:schemeClr>
            </a:solidFill>
          </a:ln>
        </p:spPr>
      </p:pic>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Emissione</a:t>
            </a:r>
            <a:endParaRPr lang="en-GB" sz="2400" b="1" dirty="0">
              <a:solidFill>
                <a:srgbClr val="003D6A"/>
              </a:solidFill>
            </a:endParaRPr>
          </a:p>
          <a:p>
            <a:endParaRPr lang="en-GB" sz="2000" b="1" dirty="0">
              <a:solidFill>
                <a:srgbClr val="003D6A"/>
              </a:solidFill>
            </a:endParaRPr>
          </a:p>
        </p:txBody>
      </p:sp>
    </p:spTree>
    <p:extLst>
      <p:ext uri="{BB962C8B-B14F-4D97-AF65-F5344CB8AC3E}">
        <p14:creationId xmlns:p14="http://schemas.microsoft.com/office/powerpoint/2010/main" val="906376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Emissione Certificato – Storico Certificati 18/18 </a:t>
            </a:r>
            <a:endParaRPr lang="en-GB" sz="2400" b="1" dirty="0">
              <a:solidFill>
                <a:srgbClr val="003D6A"/>
              </a:solidFill>
            </a:endParaRPr>
          </a:p>
        </p:txBody>
      </p:sp>
      <p:pic>
        <p:nvPicPr>
          <p:cNvPr id="6" name="Immagine 5">
            <a:extLst>
              <a:ext uri="{FF2B5EF4-FFF2-40B4-BE49-F238E27FC236}">
                <a16:creationId xmlns:a16="http://schemas.microsoft.com/office/drawing/2014/main" id="{EED7A995-8ACB-C8C8-2779-971695ACCA95}"/>
              </a:ext>
            </a:extLst>
          </p:cNvPr>
          <p:cNvPicPr>
            <a:picLocks noChangeAspect="1"/>
          </p:cNvPicPr>
          <p:nvPr/>
        </p:nvPicPr>
        <p:blipFill>
          <a:blip r:embed="rId2"/>
          <a:stretch>
            <a:fillRect/>
          </a:stretch>
        </p:blipFill>
        <p:spPr>
          <a:xfrm>
            <a:off x="5339583" y="1385529"/>
            <a:ext cx="6642867" cy="3240000"/>
          </a:xfrm>
          <a:prstGeom prst="rect">
            <a:avLst/>
          </a:prstGeom>
          <a:ln>
            <a:solidFill>
              <a:schemeClr val="tx1"/>
            </a:solidFill>
          </a:ln>
        </p:spPr>
      </p:pic>
      <p:sp>
        <p:nvSpPr>
          <p:cNvPr id="4" name="Rettangolo 3">
            <a:extLst>
              <a:ext uri="{FF2B5EF4-FFF2-40B4-BE49-F238E27FC236}">
                <a16:creationId xmlns:a16="http://schemas.microsoft.com/office/drawing/2014/main" id="{1FFDAC3A-C181-6267-044B-719C2A9289FB}"/>
              </a:ext>
            </a:extLst>
          </p:cNvPr>
          <p:cNvSpPr/>
          <p:nvPr/>
        </p:nvSpPr>
        <p:spPr>
          <a:xfrm>
            <a:off x="184800" y="137600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3. Storico Certificati</a:t>
            </a:r>
            <a:r>
              <a:rPr lang="it-IT" sz="1400" dirty="0">
                <a:solidFill>
                  <a:srgbClr val="000000"/>
                </a:solidFill>
                <a:ea typeface="Times New Roman" panose="02020603050405020304" pitchFamily="18" charset="0"/>
                <a:cs typeface="Calibri" panose="020F0502020204030204" pitchFamily="34" charset="0"/>
              </a:rPr>
              <a:t>: se selezionato il pulsante in oggetto comparirà una lista di certificati associati al singolo assistito; in particolare i seguenti dati: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Codice Fiscale/STP/ENI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Codice esenzione</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Stato Certificato</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Periodo di validità</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dirty="0">
                <a:solidFill>
                  <a:srgbClr val="012B51"/>
                </a:solidFill>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consente di tornare alla precedente interfaccia.</a:t>
            </a:r>
          </a:p>
        </p:txBody>
      </p:sp>
      <p:sp>
        <p:nvSpPr>
          <p:cNvPr id="5" name="CasellaDiTesto 4">
            <a:extLst>
              <a:ext uri="{FF2B5EF4-FFF2-40B4-BE49-F238E27FC236}">
                <a16:creationId xmlns:a16="http://schemas.microsoft.com/office/drawing/2014/main" id="{A8F4E9A9-A509-EFC3-593A-C0FDAD6F75BA}"/>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9243902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26871" y="1356954"/>
            <a:ext cx="4994734" cy="426007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L’azione di Presa in Carico, risulterà essere abilitata se:</a:t>
            </a:r>
            <a:br>
              <a:rPr lang="it-IT" sz="1400" dirty="0">
                <a:solidFill>
                  <a:sysClr val="windowText" lastClr="000000"/>
                </a:solidFill>
                <a:cs typeface="Calibri" panose="020F0502020204030204" pitchFamily="34" charset="0"/>
              </a:rPr>
            </a:br>
            <a:r>
              <a:rPr lang="it-IT" sz="1400" b="1" dirty="0">
                <a:solidFill>
                  <a:sysClr val="windowText" lastClr="000000"/>
                </a:solidFill>
                <a:cs typeface="Calibri" panose="020F0502020204030204" pitchFamily="34" charset="0"/>
              </a:rPr>
              <a:t>A)</a:t>
            </a:r>
            <a:r>
              <a:rPr lang="it-IT" sz="1400" dirty="0">
                <a:solidFill>
                  <a:sysClr val="windowText" lastClr="000000"/>
                </a:solidFill>
                <a:cs typeface="Calibri" panose="020F0502020204030204" pitchFamily="34" charset="0"/>
              </a:rPr>
              <a:t> L’Unità Operativa del medico loggato è abilitata all’emissione di un certificato per quella data malattia della Rete MEC (nel caso della presa in carico di un certificato definitivo/provvisorio)</a:t>
            </a:r>
            <a:br>
              <a:rPr lang="it-IT" sz="1400" dirty="0">
                <a:solidFill>
                  <a:sysClr val="windowText" lastClr="000000"/>
                </a:solidFill>
                <a:cs typeface="Calibri" panose="020F0502020204030204" pitchFamily="34" charset="0"/>
              </a:rPr>
            </a:br>
            <a:r>
              <a:rPr lang="it-IT" sz="1400" b="1" dirty="0">
                <a:solidFill>
                  <a:sysClr val="windowText" lastClr="000000"/>
                </a:solidFill>
                <a:cs typeface="Calibri" panose="020F0502020204030204" pitchFamily="34" charset="0"/>
              </a:rPr>
              <a:t>B)</a:t>
            </a:r>
            <a:r>
              <a:rPr lang="it-IT" sz="1400" dirty="0">
                <a:solidFill>
                  <a:sysClr val="windowText" lastClr="000000"/>
                </a:solidFill>
                <a:cs typeface="Calibri" panose="020F0502020204030204" pitchFamily="34" charset="0"/>
              </a:rPr>
              <a:t> L’Unità Operativa del medico loggato è associata all’Unità Operativa dello Hub che ha reso quel certificato definitivo (nel caso della presa in carico di un certificato definitivo)</a:t>
            </a:r>
          </a:p>
          <a:p>
            <a:pPr>
              <a:lnSpc>
                <a:spcPct val="150000"/>
              </a:lnSpc>
            </a:pPr>
            <a:endParaRPr lang="it-IT" sz="1400" dirty="0">
              <a:solidFill>
                <a:sysClr val="windowText" lastClr="000000"/>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Inoltre, il certificato deve essere presente nel sistema ed essere uno dei seguenti:</a:t>
            </a:r>
          </a:p>
          <a:p>
            <a:pPr>
              <a:lnSpc>
                <a:spcPct val="150000"/>
              </a:lnSpc>
            </a:pP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PROVVISORIO</a:t>
            </a:r>
            <a:r>
              <a:rPr lang="it-IT" sz="1400" dirty="0">
                <a:solidFill>
                  <a:sysClr val="windowText" lastClr="000000"/>
                </a:solidFill>
                <a:cs typeface="Calibri" panose="020F0502020204030204" pitchFamily="34" charset="0"/>
              </a:rPr>
              <a:t> e </a:t>
            </a:r>
            <a:r>
              <a:rPr lang="it-IT" sz="1400" b="1" dirty="0">
                <a:solidFill>
                  <a:sysClr val="windowText" lastClr="000000"/>
                </a:solidFill>
                <a:cs typeface="Calibri" panose="020F0502020204030204" pitchFamily="34" charset="0"/>
              </a:rPr>
              <a:t>VALIDO</a:t>
            </a:r>
          </a:p>
          <a:p>
            <a:pPr>
              <a:lnSpc>
                <a:spcPct val="150000"/>
              </a:lnSpc>
            </a:pP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DEFINITIVO</a:t>
            </a:r>
            <a:r>
              <a:rPr lang="it-IT" sz="1400" dirty="0">
                <a:solidFill>
                  <a:sysClr val="windowText" lastClr="000000"/>
                </a:solidFill>
                <a:cs typeface="Calibri" panose="020F0502020204030204" pitchFamily="34" charset="0"/>
              </a:rPr>
              <a:t> e </a:t>
            </a:r>
            <a:r>
              <a:rPr lang="it-IT" sz="1400" b="1" dirty="0">
                <a:solidFill>
                  <a:sysClr val="windowText" lastClr="000000"/>
                </a:solidFill>
                <a:cs typeface="Calibri" panose="020F0502020204030204" pitchFamily="34" charset="0"/>
              </a:rPr>
              <a:t>VALIDO</a:t>
            </a:r>
            <a:r>
              <a:rPr lang="it-IT" sz="1400" dirty="0">
                <a:solidFill>
                  <a:sysClr val="windowText" lastClr="000000"/>
                </a:solidFill>
                <a:cs typeface="Calibri" panose="020F0502020204030204" pitchFamily="34" charset="0"/>
              </a:rPr>
              <a:t> ed emesso da un Hub connesso allo Spoke in questione</a:t>
            </a:r>
          </a:p>
        </p:txBody>
      </p:sp>
      <p:pic>
        <p:nvPicPr>
          <p:cNvPr id="2" name="Immagine 1">
            <a:extLst>
              <a:ext uri="{FF2B5EF4-FFF2-40B4-BE49-F238E27FC236}">
                <a16:creationId xmlns:a16="http://schemas.microsoft.com/office/drawing/2014/main" id="{7392F5E7-F131-6496-2AB8-5CF9DCA0B543}"/>
              </a:ext>
            </a:extLst>
          </p:cNvPr>
          <p:cNvPicPr>
            <a:picLocks noChangeAspect="1"/>
          </p:cNvPicPr>
          <p:nvPr/>
        </p:nvPicPr>
        <p:blipFill>
          <a:blip r:embed="rId2"/>
          <a:stretch>
            <a:fillRect/>
          </a:stretch>
        </p:blipFill>
        <p:spPr>
          <a:xfrm>
            <a:off x="5386338" y="1339809"/>
            <a:ext cx="6653262" cy="3240000"/>
          </a:xfrm>
          <a:prstGeom prst="rect">
            <a:avLst/>
          </a:prstGeom>
        </p:spPr>
      </p:pic>
      <p:sp>
        <p:nvSpPr>
          <p:cNvPr id="4" name="CasellaDiTesto 3">
            <a:extLst>
              <a:ext uri="{FF2B5EF4-FFF2-40B4-BE49-F238E27FC236}">
                <a16:creationId xmlns:a16="http://schemas.microsoft.com/office/drawing/2014/main" id="{F7EF5454-1E9E-33EE-4B33-CD47090A8150}"/>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
        <p:nvSpPr>
          <p:cNvPr id="5" name="Rettangolo 4">
            <a:extLst>
              <a:ext uri="{FF2B5EF4-FFF2-40B4-BE49-F238E27FC236}">
                <a16:creationId xmlns:a16="http://schemas.microsoft.com/office/drawing/2014/main" id="{12C0284C-473F-161E-80EE-94D8EB2BABA2}"/>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Presa in Carico per un Certificato emesso IN Regione Campania 1/3</a:t>
            </a:r>
            <a:endParaRPr lang="en-GB" sz="2400" b="1" dirty="0">
              <a:solidFill>
                <a:srgbClr val="003D6A"/>
              </a:solidFill>
            </a:endParaRPr>
          </a:p>
        </p:txBody>
      </p:sp>
    </p:spTree>
    <p:extLst>
      <p:ext uri="{BB962C8B-B14F-4D97-AF65-F5344CB8AC3E}">
        <p14:creationId xmlns:p14="http://schemas.microsoft.com/office/powerpoint/2010/main" val="3664794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28960" y="1366479"/>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L’azione di Presa in Carico è consentita alla valorizzazione del campo, quale:</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Codice Fiscale Assistito, STP, ENI: </a:t>
            </a:r>
            <a:r>
              <a:rPr lang="it-IT" sz="1400" dirty="0">
                <a:solidFill>
                  <a:srgbClr val="000000"/>
                </a:solidFill>
                <a:ea typeface="Times New Roman" panose="02020603050405020304" pitchFamily="18" charset="0"/>
                <a:cs typeface="Calibri" panose="020F0502020204030204" pitchFamily="34" charset="0"/>
              </a:rPr>
              <a:t>inserire il codice fiscale o un suo analogo relativo all'assistito interessato.</a:t>
            </a:r>
            <a:endParaRPr lang="it-IT" sz="1400" b="1" dirty="0">
              <a:solidFill>
                <a:srgbClr val="012B51"/>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Sarà così possibile avviare la ricerca utilizzando il bottone </a:t>
            </a:r>
            <a:r>
              <a:rPr lang="it-IT" sz="1400" b="1" dirty="0">
                <a:solidFill>
                  <a:srgbClr val="012B51"/>
                </a:solidFill>
                <a:cs typeface="Calibri" panose="020F0502020204030204" pitchFamily="34" charset="0"/>
              </a:rPr>
              <a:t>'Cerca</a:t>
            </a:r>
            <a:r>
              <a:rPr lang="it-IT" sz="1400" dirty="0">
                <a:solidFill>
                  <a:sysClr val="windowText" lastClr="000000"/>
                </a:solidFill>
                <a:cs typeface="Calibri" panose="020F0502020204030204" pitchFamily="34" charset="0"/>
              </a:rPr>
              <a:t>'. In alternativa, è possibile annullare il processo di ricerca utilizzando il bottone </a:t>
            </a:r>
            <a:r>
              <a:rPr lang="it-IT" sz="1400" b="1" dirty="0">
                <a:solidFill>
                  <a:srgbClr val="C00000"/>
                </a:solidFill>
                <a:cs typeface="Calibri" panose="020F0502020204030204" pitchFamily="34" charset="0"/>
              </a:rPr>
              <a:t>'Annulla</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Una volta effettuata la ricerca, comparirà l’assistito nel box sottostante sotto i campi, quali Codice Fiscale Assistito, STP, ENI, Malattia, Esenzione, Periodi di riferimento (Da-a) con i valori corrispondenti all’assistito ricercato.</a:t>
            </a:r>
          </a:p>
        </p:txBody>
      </p:sp>
      <p:sp>
        <p:nvSpPr>
          <p:cNvPr id="4" name="Rettangolo 3">
            <a:extLst>
              <a:ext uri="{FF2B5EF4-FFF2-40B4-BE49-F238E27FC236}">
                <a16:creationId xmlns:a16="http://schemas.microsoft.com/office/drawing/2014/main" id="{3C47BE7B-8F01-C890-5ED4-BD897AC55CE2}"/>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Presa in Carico per un Certificato emesso IN Regione Campania 2/3</a:t>
            </a:r>
            <a:endParaRPr lang="en-GB" sz="2400" b="1" dirty="0">
              <a:solidFill>
                <a:srgbClr val="003D6A"/>
              </a:solidFill>
            </a:endParaRPr>
          </a:p>
        </p:txBody>
      </p:sp>
      <p:pic>
        <p:nvPicPr>
          <p:cNvPr id="5" name="Immagine 4">
            <a:extLst>
              <a:ext uri="{FF2B5EF4-FFF2-40B4-BE49-F238E27FC236}">
                <a16:creationId xmlns:a16="http://schemas.microsoft.com/office/drawing/2014/main" id="{5C4D0425-9E77-B8DF-C69F-E449C24128F9}"/>
              </a:ext>
            </a:extLst>
          </p:cNvPr>
          <p:cNvPicPr>
            <a:picLocks noChangeAspect="1"/>
          </p:cNvPicPr>
          <p:nvPr/>
        </p:nvPicPr>
        <p:blipFill>
          <a:blip r:embed="rId2"/>
          <a:stretch>
            <a:fillRect/>
          </a:stretch>
        </p:blipFill>
        <p:spPr>
          <a:xfrm>
            <a:off x="5357404" y="1366479"/>
            <a:ext cx="6653262" cy="3240000"/>
          </a:xfrm>
          <a:prstGeom prst="rect">
            <a:avLst/>
          </a:prstGeom>
        </p:spPr>
      </p:pic>
      <p:sp>
        <p:nvSpPr>
          <p:cNvPr id="3" name="CasellaDiTesto 2">
            <a:extLst>
              <a:ext uri="{FF2B5EF4-FFF2-40B4-BE49-F238E27FC236}">
                <a16:creationId xmlns:a16="http://schemas.microsoft.com/office/drawing/2014/main" id="{ED04CACF-5FA7-FA60-756A-21D56B7EA565}"/>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215709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78129" y="1385664"/>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Recuperato l’assistito di interesse, l’operatore potrà effettuare l’operazione di Presa in Carico del certificato/assistito attraverso il pulsante </a:t>
            </a:r>
            <a:r>
              <a:rPr lang="it-IT" sz="1400" b="1" dirty="0">
                <a:solidFill>
                  <a:srgbClr val="012B51"/>
                </a:solidFill>
                <a:cs typeface="Calibri" panose="020F0502020204030204" pitchFamily="34" charset="0"/>
              </a:rPr>
              <a:t>’Presa</a:t>
            </a:r>
            <a:r>
              <a:rPr lang="it-IT" sz="1400" dirty="0">
                <a:solidFill>
                  <a:sysClr val="windowText" lastClr="000000"/>
                </a:solidFill>
                <a:cs typeface="Calibri" panose="020F0502020204030204" pitchFamily="34" charset="0"/>
              </a:rPr>
              <a:t> </a:t>
            </a:r>
            <a:r>
              <a:rPr lang="it-IT" sz="1400" b="1" dirty="0">
                <a:solidFill>
                  <a:srgbClr val="012B51"/>
                </a:solidFill>
                <a:cs typeface="Calibri" panose="020F0502020204030204" pitchFamily="34" charset="0"/>
              </a:rPr>
              <a:t>in</a:t>
            </a:r>
            <a:r>
              <a:rPr lang="it-IT" sz="1400" dirty="0">
                <a:solidFill>
                  <a:sysClr val="windowText" lastClr="000000"/>
                </a:solidFill>
                <a:cs typeface="Calibri" panose="020F0502020204030204" pitchFamily="34" charset="0"/>
              </a:rPr>
              <a:t> </a:t>
            </a:r>
            <a:r>
              <a:rPr lang="it-IT" sz="1400" b="1" dirty="0" err="1">
                <a:solidFill>
                  <a:srgbClr val="012B51"/>
                </a:solidFill>
                <a:cs typeface="Calibri" panose="020F0502020204030204" pitchFamily="34" charset="0"/>
              </a:rPr>
              <a:t>carico</a:t>
            </a:r>
            <a:r>
              <a:rPr lang="it-IT" sz="1400" dirty="0" err="1">
                <a:solidFill>
                  <a:sysClr val="windowText" lastClr="000000"/>
                </a:solidFill>
                <a:cs typeface="Calibri" panose="020F0502020204030204" pitchFamily="34" charset="0"/>
              </a:rPr>
              <a:t>’</a:t>
            </a:r>
            <a:r>
              <a:rPr lang="it-IT" sz="1400" dirty="0">
                <a:solidFill>
                  <a:sysClr val="windowText" lastClr="000000"/>
                </a:solidFill>
                <a:cs typeface="Calibri" panose="020F0502020204030204" pitchFamily="34" charset="0"/>
              </a:rPr>
              <a:t>. Dovrà confermare l’azione mediante il pulsante “</a:t>
            </a:r>
            <a:r>
              <a:rPr lang="it-IT" sz="1400" b="1" dirty="0">
                <a:solidFill>
                  <a:sysClr val="windowText" lastClr="000000"/>
                </a:solidFill>
                <a:cs typeface="Calibri" panose="020F0502020204030204" pitchFamily="34" charset="0"/>
              </a:rPr>
              <a:t>Si</a:t>
            </a:r>
            <a:r>
              <a:rPr lang="it-IT" sz="1400" dirty="0">
                <a:solidFill>
                  <a:sysClr val="windowText" lastClr="000000"/>
                </a:solidFill>
                <a:cs typeface="Calibri" panose="020F0502020204030204" pitchFamily="34" charset="0"/>
              </a:rPr>
              <a:t>” oppure annullarla mediante il pulsante “</a:t>
            </a:r>
            <a:r>
              <a:rPr lang="it-IT" sz="1400" b="1" dirty="0">
                <a:solidFill>
                  <a:sysClr val="windowText" lastClr="000000"/>
                </a:solidFill>
                <a:cs typeface="Calibri" panose="020F0502020204030204" pitchFamily="34" charset="0"/>
              </a:rPr>
              <a:t>No</a:t>
            </a:r>
            <a:r>
              <a:rPr lang="it-IT" sz="1400" dirty="0">
                <a:solidFill>
                  <a:sysClr val="windowText" lastClr="000000"/>
                </a:solidFill>
                <a:cs typeface="Calibri" panose="020F0502020204030204" pitchFamily="34" charset="0"/>
              </a:rPr>
              <a:t>”. L’azione di conferma corrisponderà all’invio dell’email al paziente relativa al trattamento dei dati, quale “Informativa sul Trattamento dei Dati Personali” se il contatto email risulta essere presente, altrimenti sarà disponibile la possibilità di effettuare il download del PDF dell'Informativa sul Trattamento dei Dati Personali, in modo da poter consegnare l’Informativa in formato cartaceo.</a:t>
            </a:r>
          </a:p>
          <a:p>
            <a:pPr>
              <a:lnSpc>
                <a:spcPct val="150000"/>
              </a:lnSpc>
            </a:pPr>
            <a:r>
              <a:rPr lang="it-IT" sz="1400" dirty="0">
                <a:solidFill>
                  <a:sysClr val="windowText" lastClr="000000"/>
                </a:solidFill>
                <a:cs typeface="Calibri" panose="020F0502020204030204" pitchFamily="34" charset="0"/>
              </a:rPr>
              <a:t>Il sistema salverà l’ultimo medico della presa in carico, unico a detenere la visibilità del dettaglio del certificato e le azioni abilitate al certificato stesso.</a:t>
            </a:r>
          </a:p>
        </p:txBody>
      </p:sp>
      <p:pic>
        <p:nvPicPr>
          <p:cNvPr id="2" name="Immagine 1">
            <a:extLst>
              <a:ext uri="{FF2B5EF4-FFF2-40B4-BE49-F238E27FC236}">
                <a16:creationId xmlns:a16="http://schemas.microsoft.com/office/drawing/2014/main" id="{67E7E2E0-9871-6C5F-72B6-29D2C5A7F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912" y="1376004"/>
            <a:ext cx="6480000" cy="3131888"/>
          </a:xfrm>
          <a:prstGeom prst="rect">
            <a:avLst/>
          </a:prstGeom>
          <a:ln>
            <a:solidFill>
              <a:schemeClr val="tx1"/>
            </a:solidFill>
          </a:ln>
        </p:spPr>
      </p:pic>
      <p:pic>
        <p:nvPicPr>
          <p:cNvPr id="6" name="Immagine 5">
            <a:extLst>
              <a:ext uri="{FF2B5EF4-FFF2-40B4-BE49-F238E27FC236}">
                <a16:creationId xmlns:a16="http://schemas.microsoft.com/office/drawing/2014/main" id="{36D29570-4F6E-8F8F-068B-5F3B34DE84A2}"/>
              </a:ext>
            </a:extLst>
          </p:cNvPr>
          <p:cNvPicPr>
            <a:picLocks noChangeAspect="1"/>
          </p:cNvPicPr>
          <p:nvPr/>
        </p:nvPicPr>
        <p:blipFill>
          <a:blip r:embed="rId3"/>
          <a:stretch>
            <a:fillRect/>
          </a:stretch>
        </p:blipFill>
        <p:spPr>
          <a:xfrm>
            <a:off x="5819775" y="3947821"/>
            <a:ext cx="4756372" cy="2205428"/>
          </a:xfrm>
          <a:prstGeom prst="rect">
            <a:avLst/>
          </a:prstGeom>
          <a:ln>
            <a:solidFill>
              <a:schemeClr val="tx1"/>
            </a:solidFill>
          </a:ln>
        </p:spPr>
      </p:pic>
      <p:cxnSp>
        <p:nvCxnSpPr>
          <p:cNvPr id="7" name="Connettore diritto 6">
            <a:extLst>
              <a:ext uri="{FF2B5EF4-FFF2-40B4-BE49-F238E27FC236}">
                <a16:creationId xmlns:a16="http://schemas.microsoft.com/office/drawing/2014/main" id="{F13A8544-67C4-6BDE-2A88-8DFFDC70A9EE}"/>
              </a:ext>
            </a:extLst>
          </p:cNvPr>
          <p:cNvCxnSpPr>
            <a:cxnSpLocks/>
          </p:cNvCxnSpPr>
          <p:nvPr/>
        </p:nvCxnSpPr>
        <p:spPr>
          <a:xfrm flipH="1">
            <a:off x="9913620" y="2838450"/>
            <a:ext cx="1116330" cy="10997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3FC60340-BB40-6171-4FCE-74549640A439}"/>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Presa in Carico per un Certificato emesso IN Regione Campania 3/3</a:t>
            </a:r>
            <a:endParaRPr lang="en-GB" sz="2400" b="1" dirty="0">
              <a:solidFill>
                <a:srgbClr val="003D6A"/>
              </a:solidFill>
            </a:endParaRPr>
          </a:p>
        </p:txBody>
      </p:sp>
      <p:sp>
        <p:nvSpPr>
          <p:cNvPr id="3" name="CasellaDiTesto 2">
            <a:extLst>
              <a:ext uri="{FF2B5EF4-FFF2-40B4-BE49-F238E27FC236}">
                <a16:creationId xmlns:a16="http://schemas.microsoft.com/office/drawing/2014/main" id="{3724A403-97BD-5243-673A-06B07690DF4F}"/>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738303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29352" y="1783809"/>
            <a:ext cx="4994734" cy="426007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Un certificato emesso da un Medico Certificatore Hub avrà immediatamente una presa in carico di tipo “</a:t>
            </a:r>
            <a:r>
              <a:rPr lang="it-IT" sz="1400" b="1" dirty="0">
                <a:solidFill>
                  <a:sysClr val="windowText" lastClr="000000"/>
                </a:solidFill>
                <a:cs typeface="Calibri" panose="020F0502020204030204" pitchFamily="34" charset="0"/>
              </a:rPr>
              <a:t>H</a:t>
            </a:r>
            <a:r>
              <a:rPr lang="it-IT" sz="1400" dirty="0">
                <a:solidFill>
                  <a:sysClr val="windowText" lastClr="000000"/>
                </a:solidFill>
                <a:cs typeface="Calibri" panose="020F0502020204030204" pitchFamily="34" charset="0"/>
              </a:rPr>
              <a:t>”(parametro registrato a sistema).</a:t>
            </a:r>
          </a:p>
          <a:p>
            <a:pPr>
              <a:lnSpc>
                <a:spcPct val="150000"/>
              </a:lnSpc>
            </a:pPr>
            <a:r>
              <a:rPr lang="it-IT" sz="1400" dirty="0">
                <a:solidFill>
                  <a:sysClr val="windowText" lastClr="000000"/>
                </a:solidFill>
                <a:cs typeface="Calibri" panose="020F0502020204030204" pitchFamily="34" charset="0"/>
              </a:rPr>
              <a:t>Al fine di soddisfare la mobilità dell’assistito sul territorio regionale, potrebbe avvenire il passaggio di presa in carico da parte di un medico Spoke di un'Unità Operativa associata all'Unità Operativa del medico con la presa in carico di tipo "H". Questa azione determinerà la presenza di una doppia presa in carico, sia della presa in carico di tipo "H" che di tipo "</a:t>
            </a:r>
            <a:r>
              <a:rPr lang="it-IT" sz="1400" b="1" dirty="0">
                <a:solidFill>
                  <a:sysClr val="windowText" lastClr="000000"/>
                </a:solidFill>
                <a:cs typeface="Calibri" panose="020F0502020204030204" pitchFamily="34" charset="0"/>
              </a:rPr>
              <a:t>S</a:t>
            </a:r>
            <a:r>
              <a:rPr lang="it-IT" sz="1400" dirty="0">
                <a:solidFill>
                  <a:sysClr val="windowText" lastClr="000000"/>
                </a:solidFill>
                <a:cs typeface="Calibri" panose="020F0502020204030204" pitchFamily="34" charset="0"/>
              </a:rPr>
              <a:t>". Tuttavia, il medico con la presa in carico di tipo "S" avrà la facoltà esclusivamente di eseguire operazioni passive sul certificato, mentre il medico con la presa in carico di tipo "H" sarà in grado di svolgere anche operazioni attive.</a:t>
            </a:r>
          </a:p>
        </p:txBody>
      </p:sp>
      <p:sp>
        <p:nvSpPr>
          <p:cNvPr id="5" name="Rettangolo 4">
            <a:extLst>
              <a:ext uri="{FF2B5EF4-FFF2-40B4-BE49-F238E27FC236}">
                <a16:creationId xmlns:a16="http://schemas.microsoft.com/office/drawing/2014/main" id="{3FC60340-BB40-6171-4FCE-74549640A439}"/>
              </a:ext>
            </a:extLst>
          </p:cNvPr>
          <p:cNvSpPr/>
          <p:nvPr/>
        </p:nvSpPr>
        <p:spPr>
          <a:xfrm>
            <a:off x="229352" y="1393224"/>
            <a:ext cx="3539269" cy="400110"/>
          </a:xfrm>
          <a:prstGeom prst="rect">
            <a:avLst/>
          </a:prstGeom>
        </p:spPr>
        <p:txBody>
          <a:bodyPr wrap="square">
            <a:spAutoFit/>
          </a:bodyPr>
          <a:lstStyle/>
          <a:p>
            <a:r>
              <a:rPr lang="it-IT" sz="2000" b="1" dirty="0">
                <a:solidFill>
                  <a:srgbClr val="003D6A"/>
                </a:solidFill>
              </a:rPr>
              <a:t>Presa in Carico di tipo H-S </a:t>
            </a:r>
            <a:endParaRPr lang="en-GB" sz="2000" b="1" dirty="0">
              <a:solidFill>
                <a:srgbClr val="003D6A"/>
              </a:solidFill>
            </a:endParaRPr>
          </a:p>
        </p:txBody>
      </p:sp>
      <p:sp>
        <p:nvSpPr>
          <p:cNvPr id="3" name="CasellaDiTesto 2">
            <a:extLst>
              <a:ext uri="{FF2B5EF4-FFF2-40B4-BE49-F238E27FC236}">
                <a16:creationId xmlns:a16="http://schemas.microsoft.com/office/drawing/2014/main" id="{3724A403-97BD-5243-673A-06B07690DF4F}"/>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
        <p:nvSpPr>
          <p:cNvPr id="2" name="Rettangolo 1">
            <a:extLst>
              <a:ext uri="{FF2B5EF4-FFF2-40B4-BE49-F238E27FC236}">
                <a16:creationId xmlns:a16="http://schemas.microsoft.com/office/drawing/2014/main" id="{60F0C2E6-FD1D-7A88-D030-A38C5C5B006C}"/>
              </a:ext>
            </a:extLst>
          </p:cNvPr>
          <p:cNvSpPr/>
          <p:nvPr/>
        </p:nvSpPr>
        <p:spPr>
          <a:xfrm>
            <a:off x="6315605" y="1783502"/>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Un certificato emesso da un Medico Spoke avrà una presa in carico di tipo “</a:t>
            </a:r>
            <a:r>
              <a:rPr lang="it-IT" sz="1400" b="1" dirty="0">
                <a:solidFill>
                  <a:sysClr val="windowText" lastClr="000000"/>
                </a:solidFill>
                <a:cs typeface="Calibri" panose="020F0502020204030204" pitchFamily="34" charset="0"/>
              </a:rPr>
              <a:t>S</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Nel corso dell'anno di validità, il certificato potrebbe essere confermato da parte di un medico Hub connesso all’Unità Operativa del Medico Spoke che lo ha emesso. Questa azione renderà il certificato definitivo, modificandone la validità e determinando la presenza sia della presa in carico di tipo "S" che di tipo</a:t>
            </a:r>
            <a:r>
              <a:rPr lang="it-IT" sz="1400" b="1" dirty="0">
                <a:solidFill>
                  <a:sysClr val="windowText" lastClr="000000"/>
                </a:solidFill>
                <a:cs typeface="Calibri" panose="020F0502020204030204" pitchFamily="34" charset="0"/>
              </a:rPr>
              <a:t> "H". </a:t>
            </a:r>
            <a:r>
              <a:rPr lang="it-IT" sz="1400" dirty="0">
                <a:solidFill>
                  <a:sysClr val="windowText" lastClr="000000"/>
                </a:solidFill>
                <a:cs typeface="Calibri" panose="020F0502020204030204" pitchFamily="34" charset="0"/>
              </a:rPr>
              <a:t>In questa fase, il medico con la presa in carico di tipo "S" sarà abilitato solo a operazioni passive sul certificato, mentre il medico con la presa in carico di tipo "H" potrà svolgere anche operazioni attive sul certificato</a:t>
            </a:r>
          </a:p>
        </p:txBody>
      </p:sp>
      <p:sp>
        <p:nvSpPr>
          <p:cNvPr id="4" name="Rettangolo 3">
            <a:extLst>
              <a:ext uri="{FF2B5EF4-FFF2-40B4-BE49-F238E27FC236}">
                <a16:creationId xmlns:a16="http://schemas.microsoft.com/office/drawing/2014/main" id="{6EF1BEB1-3CE1-4041-C331-776CD8AA605D}"/>
              </a:ext>
            </a:extLst>
          </p:cNvPr>
          <p:cNvSpPr/>
          <p:nvPr/>
        </p:nvSpPr>
        <p:spPr>
          <a:xfrm>
            <a:off x="6305355" y="1393224"/>
            <a:ext cx="3520219" cy="400110"/>
          </a:xfrm>
          <a:prstGeom prst="rect">
            <a:avLst/>
          </a:prstGeom>
        </p:spPr>
        <p:txBody>
          <a:bodyPr wrap="square">
            <a:spAutoFit/>
          </a:bodyPr>
          <a:lstStyle/>
          <a:p>
            <a:r>
              <a:rPr lang="it-IT" sz="2000" b="1" dirty="0">
                <a:solidFill>
                  <a:srgbClr val="003D6A"/>
                </a:solidFill>
              </a:rPr>
              <a:t>Presa in Carico di tipo S-H </a:t>
            </a:r>
            <a:endParaRPr lang="en-GB" sz="2000" b="1" dirty="0">
              <a:solidFill>
                <a:srgbClr val="003D6A"/>
              </a:solidFill>
            </a:endParaRPr>
          </a:p>
        </p:txBody>
      </p:sp>
      <p:sp>
        <p:nvSpPr>
          <p:cNvPr id="7" name="Rettangolo 6">
            <a:extLst>
              <a:ext uri="{FF2B5EF4-FFF2-40B4-BE49-F238E27FC236}">
                <a16:creationId xmlns:a16="http://schemas.microsoft.com/office/drawing/2014/main" id="{F44C0456-FBF4-45A5-5B37-0AB129E0B112}"/>
              </a:ext>
            </a:extLst>
          </p:cNvPr>
          <p:cNvSpPr/>
          <p:nvPr/>
        </p:nvSpPr>
        <p:spPr>
          <a:xfrm>
            <a:off x="280255" y="894082"/>
            <a:ext cx="11776536" cy="461665"/>
          </a:xfrm>
          <a:prstGeom prst="rect">
            <a:avLst/>
          </a:prstGeom>
        </p:spPr>
        <p:txBody>
          <a:bodyPr wrap="square">
            <a:spAutoFit/>
          </a:bodyPr>
          <a:lstStyle/>
          <a:p>
            <a:r>
              <a:rPr lang="it-IT" sz="2400" b="1" dirty="0">
                <a:solidFill>
                  <a:srgbClr val="003D6A"/>
                </a:solidFill>
              </a:rPr>
              <a:t>Logica della Doppia Presa in Carico</a:t>
            </a:r>
            <a:endParaRPr lang="en-GB" sz="2400" b="1" dirty="0">
              <a:solidFill>
                <a:srgbClr val="003D6A"/>
              </a:solidFill>
            </a:endParaRPr>
          </a:p>
        </p:txBody>
      </p:sp>
    </p:spTree>
    <p:extLst>
      <p:ext uri="{BB962C8B-B14F-4D97-AF65-F5344CB8AC3E}">
        <p14:creationId xmlns:p14="http://schemas.microsoft.com/office/powerpoint/2010/main" val="1587765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29352" y="1783809"/>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Un certificato emesso da un Medico Spoke avrà una presa in carico di tipo</a:t>
            </a:r>
            <a:r>
              <a:rPr lang="it-IT" sz="1400" b="1" dirty="0">
                <a:solidFill>
                  <a:sysClr val="windowText" lastClr="000000"/>
                </a:solidFill>
                <a:cs typeface="Calibri" panose="020F0502020204030204" pitchFamily="34" charset="0"/>
              </a:rPr>
              <a:t> </a:t>
            </a:r>
            <a:r>
              <a:rPr lang="it-IT" sz="1400" dirty="0">
                <a:solidFill>
                  <a:sysClr val="windowText" lastClr="000000"/>
                </a:solidFill>
                <a:cs typeface="Calibri" panose="020F0502020204030204" pitchFamily="34" charset="0"/>
              </a:rPr>
              <a:t>“</a:t>
            </a:r>
            <a:r>
              <a:rPr lang="it-IT" sz="1400" b="1" dirty="0">
                <a:solidFill>
                  <a:sysClr val="windowText" lastClr="000000"/>
                </a:solidFill>
                <a:cs typeface="Calibri" panose="020F0502020204030204" pitchFamily="34" charset="0"/>
              </a:rPr>
              <a:t>S</a:t>
            </a:r>
            <a:r>
              <a:rPr lang="it-IT" sz="1400" dirty="0">
                <a:solidFill>
                  <a:sysClr val="windowText" lastClr="000000"/>
                </a:solidFill>
                <a:cs typeface="Calibri" panose="020F0502020204030204" pitchFamily="34" charset="0"/>
              </a:rPr>
              <a:t>”</a:t>
            </a:r>
            <a:r>
              <a:rPr lang="it-IT" sz="1400" b="1" dirty="0">
                <a:solidFill>
                  <a:sysClr val="windowText" lastClr="000000"/>
                </a:solidFill>
                <a:cs typeface="Calibri" panose="020F0502020204030204" pitchFamily="34" charset="0"/>
              </a:rPr>
              <a:t> </a:t>
            </a:r>
            <a:r>
              <a:rPr lang="it-IT" sz="1400" dirty="0">
                <a:solidFill>
                  <a:sysClr val="windowText" lastClr="000000"/>
                </a:solidFill>
                <a:cs typeface="Calibri" panose="020F0502020204030204" pitchFamily="34" charset="0"/>
              </a:rPr>
              <a:t>(parametro registrato a sistema).</a:t>
            </a:r>
          </a:p>
          <a:p>
            <a:pPr>
              <a:lnSpc>
                <a:spcPct val="150000"/>
              </a:lnSpc>
            </a:pPr>
            <a:r>
              <a:rPr lang="it-IT" sz="1400" dirty="0">
                <a:solidFill>
                  <a:sysClr val="windowText" lastClr="000000"/>
                </a:solidFill>
                <a:cs typeface="Calibri" panose="020F0502020204030204" pitchFamily="34" charset="0"/>
              </a:rPr>
              <a:t>Nel corso dell'anno di validità di un certificato provvisorio, al fine di soddisfare la mobilità dell’assistito sul territorio regionale, potrebbe avvenire il passaggio di presa in carico da parte di un altro medico Spoke (diverso da colui che ha emesso il certificato) e che sia responsabile per la patologia associata al certificato. Questa azione manterrà la qualifica di provvisorietà del certificato senza influire sul suo periodo di validità. Nel corso dell'anno di validità e con la tipologia ancora provvisoria, il medico con la presa in carico di tipo "S" sarà in grado di eseguire sul certificato.</a:t>
            </a:r>
          </a:p>
        </p:txBody>
      </p:sp>
      <p:sp>
        <p:nvSpPr>
          <p:cNvPr id="5" name="Rettangolo 4">
            <a:extLst>
              <a:ext uri="{FF2B5EF4-FFF2-40B4-BE49-F238E27FC236}">
                <a16:creationId xmlns:a16="http://schemas.microsoft.com/office/drawing/2014/main" id="{3FC60340-BB40-6171-4FCE-74549640A439}"/>
              </a:ext>
            </a:extLst>
          </p:cNvPr>
          <p:cNvSpPr/>
          <p:nvPr/>
        </p:nvSpPr>
        <p:spPr>
          <a:xfrm>
            <a:off x="229352" y="1393224"/>
            <a:ext cx="3539269" cy="400110"/>
          </a:xfrm>
          <a:prstGeom prst="rect">
            <a:avLst/>
          </a:prstGeom>
        </p:spPr>
        <p:txBody>
          <a:bodyPr wrap="square">
            <a:spAutoFit/>
          </a:bodyPr>
          <a:lstStyle/>
          <a:p>
            <a:r>
              <a:rPr lang="it-IT" sz="2000" b="1" dirty="0">
                <a:solidFill>
                  <a:srgbClr val="003D6A"/>
                </a:solidFill>
              </a:rPr>
              <a:t>Presa in Carico di tipo S-S </a:t>
            </a:r>
            <a:endParaRPr lang="en-GB" sz="2000" b="1" dirty="0">
              <a:solidFill>
                <a:srgbClr val="003D6A"/>
              </a:solidFill>
            </a:endParaRPr>
          </a:p>
        </p:txBody>
      </p:sp>
      <p:sp>
        <p:nvSpPr>
          <p:cNvPr id="3" name="CasellaDiTesto 2">
            <a:extLst>
              <a:ext uri="{FF2B5EF4-FFF2-40B4-BE49-F238E27FC236}">
                <a16:creationId xmlns:a16="http://schemas.microsoft.com/office/drawing/2014/main" id="{3724A403-97BD-5243-673A-06B07690DF4F}"/>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
        <p:nvSpPr>
          <p:cNvPr id="2" name="Rettangolo 1">
            <a:extLst>
              <a:ext uri="{FF2B5EF4-FFF2-40B4-BE49-F238E27FC236}">
                <a16:creationId xmlns:a16="http://schemas.microsoft.com/office/drawing/2014/main" id="{60F0C2E6-FD1D-7A88-D030-A38C5C5B006C}"/>
              </a:ext>
            </a:extLst>
          </p:cNvPr>
          <p:cNvSpPr/>
          <p:nvPr/>
        </p:nvSpPr>
        <p:spPr>
          <a:xfrm>
            <a:off x="6315605" y="1783502"/>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Al fine di garantire la mobilità dell'assistito all'interno del territorio regionale, potrebbe verificarsi il trasferimento di presa in carico da parte di un medico Spoke ad un altro e da parte di un medico Hub ad un altro, tenendo in considerazione se l’Unità Operativa del medico è abilitata all’emissione del certificato per quella malattia e se sussiste il legame Hub-Spoke. In tale circostanza, le prese in carico precedenti vengono sovrascritte, consentendo al massimo la presenza di una presa in carico di tipo "</a:t>
            </a:r>
            <a:r>
              <a:rPr lang="it-IT" sz="1400" b="1" dirty="0">
                <a:solidFill>
                  <a:sysClr val="windowText" lastClr="000000"/>
                </a:solidFill>
                <a:cs typeface="Calibri" panose="020F0502020204030204" pitchFamily="34" charset="0"/>
              </a:rPr>
              <a:t>H</a:t>
            </a:r>
            <a:r>
              <a:rPr lang="it-IT" sz="1400" dirty="0">
                <a:solidFill>
                  <a:sysClr val="windowText" lastClr="000000"/>
                </a:solidFill>
                <a:cs typeface="Calibri" panose="020F0502020204030204" pitchFamily="34" charset="0"/>
              </a:rPr>
              <a:t>" e una di tipo "</a:t>
            </a:r>
            <a:r>
              <a:rPr lang="it-IT" sz="1400" b="1" dirty="0">
                <a:solidFill>
                  <a:sysClr val="windowText" lastClr="000000"/>
                </a:solidFill>
                <a:cs typeface="Calibri" panose="020F0502020204030204" pitchFamily="34" charset="0"/>
              </a:rPr>
              <a:t>S</a:t>
            </a:r>
            <a:r>
              <a:rPr lang="it-IT" sz="1400" dirty="0">
                <a:solidFill>
                  <a:sysClr val="windowText" lastClr="000000"/>
                </a:solidFill>
                <a:cs typeface="Calibri" panose="020F0502020204030204" pitchFamily="34" charset="0"/>
              </a:rPr>
              <a:t>".</a:t>
            </a:r>
          </a:p>
        </p:txBody>
      </p:sp>
      <p:sp>
        <p:nvSpPr>
          <p:cNvPr id="4" name="Rettangolo 3">
            <a:extLst>
              <a:ext uri="{FF2B5EF4-FFF2-40B4-BE49-F238E27FC236}">
                <a16:creationId xmlns:a16="http://schemas.microsoft.com/office/drawing/2014/main" id="{6EF1BEB1-3CE1-4041-C331-776CD8AA605D}"/>
              </a:ext>
            </a:extLst>
          </p:cNvPr>
          <p:cNvSpPr/>
          <p:nvPr/>
        </p:nvSpPr>
        <p:spPr>
          <a:xfrm>
            <a:off x="6305355" y="1393224"/>
            <a:ext cx="4864090" cy="400110"/>
          </a:xfrm>
          <a:prstGeom prst="rect">
            <a:avLst/>
          </a:prstGeom>
        </p:spPr>
        <p:txBody>
          <a:bodyPr wrap="square">
            <a:spAutoFit/>
          </a:bodyPr>
          <a:lstStyle/>
          <a:p>
            <a:r>
              <a:rPr lang="it-IT" sz="2000" b="1" dirty="0">
                <a:solidFill>
                  <a:srgbClr val="003D6A"/>
                </a:solidFill>
              </a:rPr>
              <a:t>Presa in Carico di tipo S-S/H-H e molteplici </a:t>
            </a:r>
            <a:endParaRPr lang="en-GB" sz="2000" b="1" dirty="0">
              <a:solidFill>
                <a:srgbClr val="003D6A"/>
              </a:solidFill>
            </a:endParaRPr>
          </a:p>
        </p:txBody>
      </p:sp>
      <p:sp>
        <p:nvSpPr>
          <p:cNvPr id="7" name="Rettangolo 6">
            <a:extLst>
              <a:ext uri="{FF2B5EF4-FFF2-40B4-BE49-F238E27FC236}">
                <a16:creationId xmlns:a16="http://schemas.microsoft.com/office/drawing/2014/main" id="{F44C0456-FBF4-45A5-5B37-0AB129E0B112}"/>
              </a:ext>
            </a:extLst>
          </p:cNvPr>
          <p:cNvSpPr/>
          <p:nvPr/>
        </p:nvSpPr>
        <p:spPr>
          <a:xfrm>
            <a:off x="280255" y="894082"/>
            <a:ext cx="11776536" cy="461665"/>
          </a:xfrm>
          <a:prstGeom prst="rect">
            <a:avLst/>
          </a:prstGeom>
        </p:spPr>
        <p:txBody>
          <a:bodyPr wrap="square">
            <a:spAutoFit/>
          </a:bodyPr>
          <a:lstStyle/>
          <a:p>
            <a:r>
              <a:rPr lang="it-IT" sz="2400" b="1" dirty="0">
                <a:solidFill>
                  <a:srgbClr val="003D6A"/>
                </a:solidFill>
              </a:rPr>
              <a:t>Logica della Doppia Presa in Carico</a:t>
            </a:r>
            <a:endParaRPr lang="en-GB" sz="2400" b="1" dirty="0">
              <a:solidFill>
                <a:srgbClr val="003D6A"/>
              </a:solidFill>
            </a:endParaRPr>
          </a:p>
        </p:txBody>
      </p:sp>
    </p:spTree>
    <p:extLst>
      <p:ext uri="{BB962C8B-B14F-4D97-AF65-F5344CB8AC3E}">
        <p14:creationId xmlns:p14="http://schemas.microsoft.com/office/powerpoint/2010/main" val="3535720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42111" y="1396959"/>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Questa funzionalità offre al medico certificatore la possibilità di consultare sia i certificati </a:t>
            </a:r>
            <a:r>
              <a:rPr lang="it-IT" sz="1400" b="1" dirty="0">
                <a:solidFill>
                  <a:sysClr val="windowText" lastClr="000000"/>
                </a:solidFill>
                <a:cs typeface="Calibri" panose="020F0502020204030204" pitchFamily="34" charset="0"/>
              </a:rPr>
              <a:t>IN</a:t>
            </a: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SCADENZA</a:t>
            </a:r>
            <a:r>
              <a:rPr lang="it-IT" sz="1400" dirty="0">
                <a:solidFill>
                  <a:sysClr val="windowText" lastClr="000000"/>
                </a:solidFill>
                <a:cs typeface="Calibri" panose="020F0502020204030204" pitchFamily="34" charset="0"/>
              </a:rPr>
              <a:t> sia </a:t>
            </a:r>
            <a:r>
              <a:rPr lang="it-IT" sz="1400" b="1" dirty="0">
                <a:solidFill>
                  <a:sysClr val="windowText" lastClr="000000"/>
                </a:solidFill>
                <a:cs typeface="Calibri" panose="020F0502020204030204" pitchFamily="34" charset="0"/>
              </a:rPr>
              <a:t>SCADUTI</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Codice Fiscale/STP/ENI</a:t>
            </a:r>
            <a:r>
              <a:rPr lang="it-IT" sz="1400" dirty="0">
                <a:solidFill>
                  <a:sysClr val="windowText" lastClr="000000"/>
                </a:solidFill>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Malattia</a:t>
            </a:r>
            <a:r>
              <a:rPr lang="it-IT" sz="1400" dirty="0">
                <a:solidFill>
                  <a:sysClr val="windowText" lastClr="000000"/>
                </a:solidFill>
                <a:cs typeface="Calibri" panose="020F0502020204030204" pitchFamily="34" charset="0"/>
              </a:rPr>
              <a:t>: inserire almeno 5 caratteri della malattia interessata</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Scadenza</a:t>
            </a:r>
            <a:r>
              <a:rPr lang="it-IT" sz="1400" dirty="0">
                <a:solidFill>
                  <a:sysClr val="windowText" lastClr="000000"/>
                </a:solidFill>
                <a:cs typeface="Calibri" panose="020F0502020204030204" pitchFamily="34" charset="0"/>
              </a:rPr>
              <a:t>: consente di scegliere se effettuare la ricerca per i certificati in scadenza o quelli già scaduti</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Giorni alla scadenza</a:t>
            </a:r>
            <a:r>
              <a:rPr lang="it-IT" sz="1400" dirty="0">
                <a:solidFill>
                  <a:sysClr val="windowText" lastClr="000000"/>
                </a:solidFill>
                <a:cs typeface="Calibri" panose="020F0502020204030204" pitchFamily="34" charset="0"/>
              </a:rPr>
              <a:t>: inserire i giorni rimanenti alla scadenza del certificato</a:t>
            </a:r>
          </a:p>
          <a:p>
            <a:pPr>
              <a:lnSpc>
                <a:spcPct val="150000"/>
              </a:lnSpc>
            </a:pPr>
            <a:r>
              <a:rPr lang="it-IT" sz="1400" dirty="0">
                <a:solidFill>
                  <a:sysClr val="windowText" lastClr="000000"/>
                </a:solidFill>
                <a:cs typeface="Calibri" panose="020F0502020204030204" pitchFamily="34" charset="0"/>
              </a:rPr>
              <a:t>Sarà così possibile avviare la ricerca utilizzando il bottone </a:t>
            </a:r>
            <a:r>
              <a:rPr lang="it-IT" sz="1400" b="1" dirty="0">
                <a:solidFill>
                  <a:srgbClr val="012B51"/>
                </a:solidFill>
                <a:cs typeface="Calibri" panose="020F0502020204030204" pitchFamily="34" charset="0"/>
              </a:rPr>
              <a:t>'Cerca</a:t>
            </a:r>
            <a:r>
              <a:rPr lang="it-IT" sz="1400" dirty="0">
                <a:solidFill>
                  <a:sysClr val="windowText" lastClr="000000"/>
                </a:solidFill>
                <a:cs typeface="Calibri" panose="020F0502020204030204" pitchFamily="34" charset="0"/>
              </a:rPr>
              <a:t>'. In alternativa, è possibile annullare il processo di ricerca utilizzando il bottone </a:t>
            </a:r>
            <a:r>
              <a:rPr lang="it-IT" sz="1400" b="1" dirty="0">
                <a:solidFill>
                  <a:srgbClr val="C00000"/>
                </a:solidFill>
                <a:cs typeface="Calibri" panose="020F0502020204030204" pitchFamily="34" charset="0"/>
              </a:rPr>
              <a:t>'Annulla</a:t>
            </a:r>
            <a:r>
              <a:rPr lang="it-IT" sz="1400" dirty="0">
                <a:solidFill>
                  <a:sysClr val="windowText" lastClr="000000"/>
                </a:solidFill>
                <a:cs typeface="Calibri" panose="020F0502020204030204" pitchFamily="34" charset="0"/>
              </a:rPr>
              <a:t>'.</a:t>
            </a:r>
          </a:p>
        </p:txBody>
      </p:sp>
      <p:sp>
        <p:nvSpPr>
          <p:cNvPr id="4" name="Rettangolo 3">
            <a:extLst>
              <a:ext uri="{FF2B5EF4-FFF2-40B4-BE49-F238E27FC236}">
                <a16:creationId xmlns:a16="http://schemas.microsoft.com/office/drawing/2014/main" id="{98074EF5-7C10-30EA-6766-D79A9C61BC96}"/>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Scadenzario Certificato</a:t>
            </a:r>
            <a:endParaRPr lang="en-GB" sz="2400" b="1" dirty="0">
              <a:solidFill>
                <a:srgbClr val="003D6A"/>
              </a:solidFill>
            </a:endParaRPr>
          </a:p>
        </p:txBody>
      </p:sp>
      <p:pic>
        <p:nvPicPr>
          <p:cNvPr id="2" name="Immagine 1">
            <a:extLst>
              <a:ext uri="{FF2B5EF4-FFF2-40B4-BE49-F238E27FC236}">
                <a16:creationId xmlns:a16="http://schemas.microsoft.com/office/drawing/2014/main" id="{C3DD78B4-A65F-78DA-A7D3-0A36180264E0}"/>
              </a:ext>
            </a:extLst>
          </p:cNvPr>
          <p:cNvPicPr>
            <a:picLocks noChangeAspect="1"/>
          </p:cNvPicPr>
          <p:nvPr/>
        </p:nvPicPr>
        <p:blipFill>
          <a:blip r:embed="rId2"/>
          <a:stretch>
            <a:fillRect/>
          </a:stretch>
        </p:blipFill>
        <p:spPr>
          <a:xfrm>
            <a:off x="5487837" y="1442679"/>
            <a:ext cx="6568955" cy="3240000"/>
          </a:xfrm>
          <a:prstGeom prst="rect">
            <a:avLst/>
          </a:prstGeom>
        </p:spPr>
      </p:pic>
      <p:sp>
        <p:nvSpPr>
          <p:cNvPr id="5" name="CasellaDiTesto 4">
            <a:extLst>
              <a:ext uri="{FF2B5EF4-FFF2-40B4-BE49-F238E27FC236}">
                <a16:creationId xmlns:a16="http://schemas.microsoft.com/office/drawing/2014/main" id="{B2D2F3F8-DB59-34B5-7569-5FE853814C6F}"/>
              </a:ext>
            </a:extLst>
          </p:cNvPr>
          <p:cNvSpPr txBox="1"/>
          <p:nvPr/>
        </p:nvSpPr>
        <p:spPr>
          <a:xfrm>
            <a:off x="280255" y="160802"/>
            <a:ext cx="1056871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Medico Certificatore Unità Operativa SPOKE</a:t>
            </a:r>
          </a:p>
        </p:txBody>
      </p:sp>
    </p:spTree>
    <p:extLst>
      <p:ext uri="{BB962C8B-B14F-4D97-AF65-F5344CB8AC3E}">
        <p14:creationId xmlns:p14="http://schemas.microsoft.com/office/powerpoint/2010/main" val="541438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611855"/>
            <a:chOff x="346931" y="1967796"/>
            <a:chExt cx="488380" cy="2669843"/>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529638"/>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39"/>
            <a:ext cx="110745" cy="2570703"/>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05 - Profilo Applicativo: Medico Certificatore Unità Operativa </a:t>
            </a:r>
            <a:r>
              <a:rPr lang="it-IT" sz="2400" b="0" dirty="0">
                <a:solidFill>
                  <a:srgbClr val="012B51"/>
                </a:solidFill>
                <a:latin typeface="+mn-lt"/>
              </a:rPr>
              <a:t>SPOKE</a:t>
            </a:r>
            <a:r>
              <a:rPr lang="it-IT" dirty="0"/>
              <a:t>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371539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contattare il supporto tecnico dell'applicativo, seguire i seguenti passaggi:</a:t>
            </a:r>
          </a:p>
          <a:p>
            <a:pPr>
              <a:lnSpc>
                <a:spcPct val="150000"/>
              </a:lnSpc>
            </a:pPr>
            <a:r>
              <a:rPr lang="it-IT" sz="1400" dirty="0">
                <a:solidFill>
                  <a:sysClr val="windowText" lastClr="000000"/>
                </a:solidFill>
                <a:cs typeface="Calibri" panose="020F0502020204030204" pitchFamily="34" charset="0"/>
              </a:rPr>
              <a:t>In qualsiasi interfaccia dell'applicativo, cercare il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a:t>
            </a:r>
            <a:r>
              <a:rPr lang="it-IT" sz="1400" b="1" dirty="0">
                <a:solidFill>
                  <a:srgbClr val="FFC000"/>
                </a:solidFill>
                <a:cs typeface="Calibri" panose="020F0502020204030204" pitchFamily="34" charset="0"/>
              </a:rPr>
              <a:t>(1)</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Questo pulsante è situato in basso a destra dell'interfaccia e può essere attivato con il cursore del mouse.</a:t>
            </a:r>
          </a:p>
          <a:p>
            <a:pPr>
              <a:lnSpc>
                <a:spcPct val="150000"/>
              </a:lnSpc>
            </a:pPr>
            <a:r>
              <a:rPr lang="it-IT" sz="1400" dirty="0">
                <a:solidFill>
                  <a:sysClr val="windowText" lastClr="000000"/>
                </a:solidFill>
                <a:cs typeface="Calibri" panose="020F0502020204030204" pitchFamily="34" charset="0"/>
              </a:rPr>
              <a:t>Fare clic sul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Si aprirà una nuova pagina.</a:t>
            </a:r>
          </a:p>
          <a:p>
            <a:pPr>
              <a:lnSpc>
                <a:spcPct val="150000"/>
              </a:lnSpc>
            </a:pPr>
            <a:r>
              <a:rPr lang="it-IT" sz="1400" dirty="0">
                <a:solidFill>
                  <a:sysClr val="windowText" lastClr="000000"/>
                </a:solidFill>
                <a:cs typeface="Calibri" panose="020F0502020204030204" pitchFamily="34" charset="0"/>
              </a:rPr>
              <a:t>Nella pagina che si aprirà, saranno disponibili i dettagli di contatto per il supporto tecnico. Utilizzare l'email indicata nei punti elencati con il nome "</a:t>
            </a:r>
            <a:r>
              <a:rPr lang="it-IT" sz="1400" b="1" dirty="0">
                <a:solidFill>
                  <a:sysClr val="windowText" lastClr="000000"/>
                </a:solidFill>
                <a:cs typeface="Calibri" panose="020F0502020204030204" pitchFamily="34" charset="0"/>
              </a:rPr>
              <a:t>Malattie Rare</a:t>
            </a:r>
            <a:r>
              <a:rPr lang="it-IT" sz="1400" dirty="0">
                <a:solidFill>
                  <a:sysClr val="windowText" lastClr="000000"/>
                </a:solidFill>
                <a:cs typeface="Calibri" panose="020F0502020204030204" pitchFamily="34" charset="0"/>
              </a:rPr>
              <a:t>" per inviare la propria richiesta di Assistenza.</a:t>
            </a:r>
          </a:p>
          <a:p>
            <a:pPr>
              <a:lnSpc>
                <a:spcPct val="150000"/>
              </a:lnSpc>
            </a:pPr>
            <a:r>
              <a:rPr lang="it-IT" sz="1400" dirty="0">
                <a:solidFill>
                  <a:sysClr val="windowText" lastClr="000000"/>
                </a:solidFill>
                <a:cs typeface="Calibri" panose="020F0502020204030204" pitchFamily="34" charset="0"/>
              </a:rPr>
              <a:t>Comporre un'email dettagliata descrivendo il problema riscontrato o la richiesta di supporto necessaria e inviarla utilizzando l'indirizzo email fornito.</a:t>
            </a:r>
          </a:p>
        </p:txBody>
      </p:sp>
      <p:sp>
        <p:nvSpPr>
          <p:cNvPr id="4" name="CasellaDiTesto 3">
            <a:extLst>
              <a:ext uri="{FF2B5EF4-FFF2-40B4-BE49-F238E27FC236}">
                <a16:creationId xmlns:a16="http://schemas.microsoft.com/office/drawing/2014/main" id="{8C3027A3-2CA6-F2E6-587D-CE34B6A4D725}"/>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06 - Canale di Assistenza</a:t>
            </a:r>
          </a:p>
        </p:txBody>
      </p:sp>
      <p:pic>
        <p:nvPicPr>
          <p:cNvPr id="5" name="Immagine 4">
            <a:extLst>
              <a:ext uri="{FF2B5EF4-FFF2-40B4-BE49-F238E27FC236}">
                <a16:creationId xmlns:a16="http://schemas.microsoft.com/office/drawing/2014/main" id="{0A074D82-0B9D-8661-7BDB-7EA101A4905A}"/>
              </a:ext>
            </a:extLst>
          </p:cNvPr>
          <p:cNvPicPr>
            <a:picLocks noChangeAspect="1"/>
          </p:cNvPicPr>
          <p:nvPr/>
        </p:nvPicPr>
        <p:blipFill rotWithShape="1">
          <a:blip r:embed="rId2">
            <a:extLst>
              <a:ext uri="{28A0092B-C50C-407E-A947-70E740481C1C}">
                <a14:useLocalDpi xmlns:a14="http://schemas.microsoft.com/office/drawing/2010/main" val="0"/>
              </a:ext>
            </a:extLst>
          </a:blip>
          <a:srcRect l="781" t="7663" b="5695"/>
          <a:stretch/>
        </p:blipFill>
        <p:spPr>
          <a:xfrm>
            <a:off x="5487705" y="1495126"/>
            <a:ext cx="6524022" cy="3204610"/>
          </a:xfrm>
          <a:prstGeom prst="rect">
            <a:avLst/>
          </a:prstGeom>
          <a:ln>
            <a:solidFill>
              <a:srgbClr val="012B51"/>
            </a:solidFill>
          </a:ln>
        </p:spPr>
      </p:pic>
      <p:sp>
        <p:nvSpPr>
          <p:cNvPr id="6" name="Ovale 5">
            <a:extLst>
              <a:ext uri="{FF2B5EF4-FFF2-40B4-BE49-F238E27FC236}">
                <a16:creationId xmlns:a16="http://schemas.microsoft.com/office/drawing/2014/main" id="{418C6DF5-C1B6-68E4-BDED-E22E1A15685E}"/>
              </a:ext>
            </a:extLst>
          </p:cNvPr>
          <p:cNvSpPr/>
          <p:nvPr/>
        </p:nvSpPr>
        <p:spPr>
          <a:xfrm>
            <a:off x="11454410" y="4652111"/>
            <a:ext cx="295275" cy="291418"/>
          </a:xfrm>
          <a:prstGeom prst="ellipse">
            <a:avLst/>
          </a:prstGeom>
          <a:solidFill>
            <a:srgbClr val="FFC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bg1"/>
                </a:solidFill>
              </a:rPr>
              <a:t>1</a:t>
            </a:r>
            <a:endParaRPr lang="it-IT" sz="1400" b="1" dirty="0">
              <a:solidFill>
                <a:schemeClr val="bg1"/>
              </a:solidFill>
            </a:endParaRPr>
          </a:p>
        </p:txBody>
      </p:sp>
      <p:sp>
        <p:nvSpPr>
          <p:cNvPr id="8" name="Rettangolo 7">
            <a:extLst>
              <a:ext uri="{FF2B5EF4-FFF2-40B4-BE49-F238E27FC236}">
                <a16:creationId xmlns:a16="http://schemas.microsoft.com/office/drawing/2014/main" id="{DA25F2D0-C07E-6558-68E9-8617650B3C7B}"/>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Supporto tecnico</a:t>
            </a:r>
            <a:endParaRPr lang="en-GB" sz="2400" b="1" dirty="0">
              <a:solidFill>
                <a:srgbClr val="003D6A"/>
              </a:solidFill>
            </a:endParaRPr>
          </a:p>
        </p:txBody>
      </p:sp>
    </p:spTree>
    <p:extLst>
      <p:ext uri="{BB962C8B-B14F-4D97-AF65-F5344CB8AC3E}">
        <p14:creationId xmlns:p14="http://schemas.microsoft.com/office/powerpoint/2010/main" val="403231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2/3</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Caricamento</a:t>
            </a:r>
            <a:endParaRPr lang="en-GB" sz="2400" b="1" dirty="0">
              <a:solidFill>
                <a:srgbClr val="003D6A"/>
              </a:solidFill>
            </a:endParaRPr>
          </a:p>
          <a:p>
            <a:endParaRPr lang="en-GB" sz="2000" b="1" dirty="0">
              <a:solidFill>
                <a:srgbClr val="003D6A"/>
              </a:solidFill>
            </a:endParaRPr>
          </a:p>
        </p:txBody>
      </p:sp>
      <p:grpSp>
        <p:nvGrpSpPr>
          <p:cNvPr id="10" name="Gruppo 9">
            <a:extLst>
              <a:ext uri="{FF2B5EF4-FFF2-40B4-BE49-F238E27FC236}">
                <a16:creationId xmlns:a16="http://schemas.microsoft.com/office/drawing/2014/main" id="{F426BD7E-A449-E3CE-C761-B849FC61AB90}"/>
              </a:ext>
            </a:extLst>
          </p:cNvPr>
          <p:cNvGrpSpPr/>
          <p:nvPr/>
        </p:nvGrpSpPr>
        <p:grpSpPr>
          <a:xfrm>
            <a:off x="4819651" y="1679317"/>
            <a:ext cx="7230624" cy="4265169"/>
            <a:chOff x="1152526" y="1462902"/>
            <a:chExt cx="9717270" cy="4627832"/>
          </a:xfrm>
        </p:grpSpPr>
        <p:pic>
          <p:nvPicPr>
            <p:cNvPr id="11" name="Immagine 10">
              <a:extLst>
                <a:ext uri="{FF2B5EF4-FFF2-40B4-BE49-F238E27FC236}">
                  <a16:creationId xmlns:a16="http://schemas.microsoft.com/office/drawing/2014/main" id="{1B0B1A75-1516-0258-5A1B-FDF5A3D93C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 t="52542" r="679" b="4190"/>
            <a:stretch/>
          </p:blipFill>
          <p:spPr bwMode="auto">
            <a:xfrm>
              <a:off x="1152526" y="1703390"/>
              <a:ext cx="9717270" cy="4387344"/>
            </a:xfrm>
            <a:prstGeom prst="rect">
              <a:avLst/>
            </a:prstGeom>
            <a:noFill/>
            <a:ln>
              <a:solidFill>
                <a:srgbClr val="012B51"/>
              </a:solidFill>
            </a:ln>
          </p:spPr>
        </p:pic>
        <p:pic>
          <p:nvPicPr>
            <p:cNvPr id="12" name="Immagine 11">
              <a:extLst>
                <a:ext uri="{FF2B5EF4-FFF2-40B4-BE49-F238E27FC236}">
                  <a16:creationId xmlns:a16="http://schemas.microsoft.com/office/drawing/2014/main" id="{EB8783AC-F3EB-BD38-7B56-C4FAB168B0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5" t="4363" r="1453" b="93311"/>
            <a:stretch/>
          </p:blipFill>
          <p:spPr bwMode="auto">
            <a:xfrm>
              <a:off x="1152526" y="1462902"/>
              <a:ext cx="9717269" cy="239508"/>
            </a:xfrm>
            <a:prstGeom prst="rect">
              <a:avLst/>
            </a:prstGeom>
            <a:noFill/>
            <a:ln>
              <a:solidFill>
                <a:srgbClr val="012B51"/>
              </a:solidFill>
            </a:ln>
          </p:spPr>
        </p:pic>
      </p:grpSp>
    </p:spTree>
    <p:extLst>
      <p:ext uri="{BB962C8B-B14F-4D97-AF65-F5344CB8AC3E}">
        <p14:creationId xmlns:p14="http://schemas.microsoft.com/office/powerpoint/2010/main" val="393525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3/3 </a:t>
            </a:r>
          </a:p>
        </p:txBody>
      </p: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Profili Coinvolti</a:t>
            </a:r>
            <a:endParaRPr lang="en-GB" sz="2400" b="1" dirty="0">
              <a:solidFill>
                <a:srgbClr val="003D6A"/>
              </a:solidFill>
            </a:endParaRPr>
          </a:p>
          <a:p>
            <a:endParaRPr lang="en-GB" sz="2000" b="1" dirty="0">
              <a:solidFill>
                <a:srgbClr val="003D6A"/>
              </a:solidFill>
            </a:endParaRP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8213908" y="1476374"/>
            <a:ext cx="0" cy="39481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202">
            <a:extLst>
              <a:ext uri="{FF2B5EF4-FFF2-40B4-BE49-F238E27FC236}">
                <a16:creationId xmlns:a16="http://schemas.microsoft.com/office/drawing/2014/main" id="{79A85FAC-DE65-31EA-3829-D90760020575}"/>
              </a:ext>
            </a:extLst>
          </p:cNvPr>
          <p:cNvSpPr/>
          <p:nvPr/>
        </p:nvSpPr>
        <p:spPr bwMode="gray">
          <a:xfrm>
            <a:off x="4604470"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Emissione</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 name="Rectangle 202">
            <a:extLst>
              <a:ext uri="{FF2B5EF4-FFF2-40B4-BE49-F238E27FC236}">
                <a16:creationId xmlns:a16="http://schemas.microsoft.com/office/drawing/2014/main" id="{078E902F-972E-244D-BC55-ACBBC01CF942}"/>
              </a:ext>
            </a:extLst>
          </p:cNvPr>
          <p:cNvSpPr/>
          <p:nvPr/>
        </p:nvSpPr>
        <p:spPr bwMode="gray">
          <a:xfrm>
            <a:off x="4604470" y="2031182"/>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endParaRPr lang="it-IT" sz="1400" b="1" dirty="0">
              <a:solidFill>
                <a:schemeClr val="bg1"/>
              </a:solidFill>
              <a:latin typeface="Century Gothic" panose="020B0502020202020204" pitchFamily="34" charset="0"/>
              <a:cs typeface="Calibri" panose="020F0502020204030204" pitchFamily="34" charset="0"/>
            </a:endParaRPr>
          </a:p>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del Paziente </a:t>
            </a:r>
            <a:endParaRPr lang="en-US" sz="1400" b="1" dirty="0">
              <a:solidFill>
                <a:schemeClr val="bg1"/>
              </a:solidFill>
              <a:latin typeface="Century Gothic" panose="020B0502020202020204" pitchFamily="34" charset="0"/>
              <a:cs typeface="Calibri" panose="020F0502020204030204" pitchFamily="34" charset="0"/>
            </a:endParaRPr>
          </a:p>
          <a:p>
            <a:pPr algn="ctr">
              <a:lnSpc>
                <a:spcPct val="106000"/>
              </a:lnSpc>
            </a:pPr>
            <a:endParaRPr lang="en-US" sz="1400" b="1" dirty="0">
              <a:solidFill>
                <a:schemeClr val="bg1"/>
              </a:solidFill>
              <a:latin typeface="Century Gothic" panose="020B050202020202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17555B35-2330-D020-D7B7-0B8D2C3952B2}"/>
              </a:ext>
            </a:extLst>
          </p:cNvPr>
          <p:cNvSpPr txBox="1"/>
          <p:nvPr/>
        </p:nvSpPr>
        <p:spPr>
          <a:xfrm>
            <a:off x="5463088" y="2661063"/>
            <a:ext cx="653290" cy="276942"/>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Clinici</a:t>
            </a:r>
          </a:p>
        </p:txBody>
      </p:sp>
      <p:sp>
        <p:nvSpPr>
          <p:cNvPr id="13" name="CasellaDiTesto 19">
            <a:extLst>
              <a:ext uri="{FF2B5EF4-FFF2-40B4-BE49-F238E27FC236}">
                <a16:creationId xmlns:a16="http://schemas.microsoft.com/office/drawing/2014/main" id="{EDAF70AE-92BC-15CC-8858-2F1BA8BFF3C9}"/>
              </a:ext>
            </a:extLst>
          </p:cNvPr>
          <p:cNvSpPr txBox="1"/>
          <p:nvPr/>
        </p:nvSpPr>
        <p:spPr>
          <a:xfrm>
            <a:off x="6428956" y="2688953"/>
            <a:ext cx="1662928" cy="961875"/>
          </a:xfrm>
          <a:prstGeom prst="rect">
            <a:avLst/>
          </a:prstGeom>
          <a:noFill/>
        </p:spPr>
        <p:txBody>
          <a:bodyPr wrap="square" lIns="0" tIns="0" rIns="0" bIns="0" anchor="t">
            <a:spAutoFit/>
          </a:bodyPr>
          <a:lstStyle>
            <a:defPPr>
              <a:defRPr lang="it-IT"/>
            </a:defPPr>
            <a:lvl1pPr>
              <a:lnSpc>
                <a:spcPct val="107000"/>
              </a:lnSpc>
              <a:defRPr sz="1200" b="1">
                <a:solidFill>
                  <a:schemeClr val="accent5">
                    <a:lumMod val="25000"/>
                  </a:schemeClr>
                </a:solidFill>
                <a:latin typeface="Calibri" panose="020F0502020204030204" pitchFamily="34" charset="0"/>
                <a:cs typeface="Calibri" panose="020F0502020204030204" pitchFamily="34" charset="0"/>
              </a:defRPr>
            </a:lvl1pPr>
          </a:lstStyle>
          <a:p>
            <a:pPr marL="171450" indent="-171450">
              <a:buFont typeface="Arial" panose="020B0604020202020204" pitchFamily="34" charset="0"/>
              <a:buChar char="•"/>
            </a:pPr>
            <a:r>
              <a:rPr lang="it-IT" dirty="0">
                <a:solidFill>
                  <a:srgbClr val="003D69"/>
                </a:solidFill>
                <a:latin typeface="Century Gothic" panose="020B0502020202020204" pitchFamily="34" charset="0"/>
              </a:rPr>
              <a:t>Medico Certificatore </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Responsabile UO</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Referente Aziendale</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Direttore Sanitario</a:t>
            </a:r>
          </a:p>
          <a:p>
            <a:pPr algn="ctr"/>
            <a:endParaRPr lang="it-IT" dirty="0">
              <a:solidFill>
                <a:srgbClr val="003D69"/>
              </a:solidFill>
              <a:latin typeface="Century Gothic" panose="020B0502020202020204" pitchFamily="34" charset="0"/>
            </a:endParaRPr>
          </a:p>
        </p:txBody>
      </p:sp>
      <p:grpSp>
        <p:nvGrpSpPr>
          <p:cNvPr id="14" name="Gruppo 13">
            <a:extLst>
              <a:ext uri="{FF2B5EF4-FFF2-40B4-BE49-F238E27FC236}">
                <a16:creationId xmlns:a16="http://schemas.microsoft.com/office/drawing/2014/main" id="{876DA210-BAC5-0D3A-E973-67553B1B3D65}"/>
              </a:ext>
            </a:extLst>
          </p:cNvPr>
          <p:cNvGrpSpPr/>
          <p:nvPr/>
        </p:nvGrpSpPr>
        <p:grpSpPr>
          <a:xfrm>
            <a:off x="4636954" y="2530174"/>
            <a:ext cx="608516" cy="678220"/>
            <a:chOff x="3068947" y="2599820"/>
            <a:chExt cx="573028" cy="536318"/>
          </a:xfrm>
        </p:grpSpPr>
        <p:sp>
          <p:nvSpPr>
            <p:cNvPr id="17" name="Rounded Rectangle 2">
              <a:extLst>
                <a:ext uri="{FF2B5EF4-FFF2-40B4-BE49-F238E27FC236}">
                  <a16:creationId xmlns:a16="http://schemas.microsoft.com/office/drawing/2014/main" id="{9915A177-54C4-DA2F-F771-72103290420E}"/>
                </a:ext>
              </a:extLst>
            </p:cNvPr>
            <p:cNvSpPr/>
            <p:nvPr/>
          </p:nvSpPr>
          <p:spPr>
            <a:xfrm>
              <a:off x="3068947" y="2599820"/>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pic>
          <p:nvPicPr>
            <p:cNvPr id="18" name="Picture 60">
              <a:extLst>
                <a:ext uri="{FF2B5EF4-FFF2-40B4-BE49-F238E27FC236}">
                  <a16:creationId xmlns:a16="http://schemas.microsoft.com/office/drawing/2014/main" id="{D03BE0B7-93C3-16F5-10CA-5AA72C843AD8}"/>
                </a:ext>
              </a:extLst>
            </p:cNvPr>
            <p:cNvPicPr>
              <a:picLocks noChangeAspect="1"/>
            </p:cNvPicPr>
            <p:nvPr/>
          </p:nvPicPr>
          <p:blipFill>
            <a:blip r:embed="rId2"/>
            <a:stretch>
              <a:fillRect/>
            </a:stretch>
          </p:blipFill>
          <p:spPr>
            <a:xfrm>
              <a:off x="3111114" y="2617112"/>
              <a:ext cx="529846" cy="507793"/>
            </a:xfrm>
            <a:prstGeom prst="rect">
              <a:avLst/>
            </a:prstGeom>
          </p:spPr>
        </p:pic>
      </p:grpSp>
      <p:sp>
        <p:nvSpPr>
          <p:cNvPr id="15" name="Rectangle 202">
            <a:extLst>
              <a:ext uri="{FF2B5EF4-FFF2-40B4-BE49-F238E27FC236}">
                <a16:creationId xmlns:a16="http://schemas.microsoft.com/office/drawing/2014/main" id="{5BC41A9A-3316-779C-51B1-9B124B2FBF7C}"/>
              </a:ext>
            </a:extLst>
          </p:cNvPr>
          <p:cNvSpPr/>
          <p:nvPr/>
        </p:nvSpPr>
        <p:spPr bwMode="gray">
          <a:xfrm>
            <a:off x="6510076" y="2430587"/>
            <a:ext cx="1306857" cy="184044"/>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16" name="Rectangle 202">
            <a:extLst>
              <a:ext uri="{FF2B5EF4-FFF2-40B4-BE49-F238E27FC236}">
                <a16:creationId xmlns:a16="http://schemas.microsoft.com/office/drawing/2014/main" id="{03C0EFC1-6859-D8D6-8683-50F35549E1D9}"/>
              </a:ext>
            </a:extLst>
          </p:cNvPr>
          <p:cNvSpPr/>
          <p:nvPr/>
        </p:nvSpPr>
        <p:spPr bwMode="gray">
          <a:xfrm>
            <a:off x="5310546" y="2430174"/>
            <a:ext cx="1083732" cy="184870"/>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9" name="Rectangle 202">
            <a:extLst>
              <a:ext uri="{FF2B5EF4-FFF2-40B4-BE49-F238E27FC236}">
                <a16:creationId xmlns:a16="http://schemas.microsoft.com/office/drawing/2014/main" id="{B05154B7-F450-112B-922C-AC207C733FBE}"/>
              </a:ext>
            </a:extLst>
          </p:cNvPr>
          <p:cNvSpPr/>
          <p:nvPr/>
        </p:nvSpPr>
        <p:spPr bwMode="gray">
          <a:xfrm>
            <a:off x="4600575"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20" name="Gruppo 19">
            <a:extLst>
              <a:ext uri="{FF2B5EF4-FFF2-40B4-BE49-F238E27FC236}">
                <a16:creationId xmlns:a16="http://schemas.microsoft.com/office/drawing/2014/main" id="{0F88C935-77D7-BFBE-EB28-56185ACAF528}"/>
              </a:ext>
            </a:extLst>
          </p:cNvPr>
          <p:cNvGrpSpPr/>
          <p:nvPr/>
        </p:nvGrpSpPr>
        <p:grpSpPr>
          <a:xfrm>
            <a:off x="4600575" y="4419764"/>
            <a:ext cx="3357025" cy="690203"/>
            <a:chOff x="572122" y="2346716"/>
            <a:chExt cx="3528636" cy="697696"/>
          </a:xfrm>
        </p:grpSpPr>
        <p:grpSp>
          <p:nvGrpSpPr>
            <p:cNvPr id="21" name="Gruppo 20">
              <a:extLst>
                <a:ext uri="{FF2B5EF4-FFF2-40B4-BE49-F238E27FC236}">
                  <a16:creationId xmlns:a16="http://schemas.microsoft.com/office/drawing/2014/main" id="{8F3FFD7F-DE49-8CD3-CCD5-4A566881C0F6}"/>
                </a:ext>
              </a:extLst>
            </p:cNvPr>
            <p:cNvGrpSpPr/>
            <p:nvPr/>
          </p:nvGrpSpPr>
          <p:grpSpPr>
            <a:xfrm>
              <a:off x="572122" y="2346716"/>
              <a:ext cx="727387" cy="697696"/>
              <a:chOff x="3094022" y="5365595"/>
              <a:chExt cx="573028" cy="536318"/>
            </a:xfrm>
          </p:grpSpPr>
          <p:sp>
            <p:nvSpPr>
              <p:cNvPr id="24" name="Oval 61">
                <a:extLst>
                  <a:ext uri="{FF2B5EF4-FFF2-40B4-BE49-F238E27FC236}">
                    <a16:creationId xmlns:a16="http://schemas.microsoft.com/office/drawing/2014/main" id="{34D58048-1675-F72F-E339-BDD52781200F}"/>
                  </a:ext>
                </a:extLst>
              </p:cNvPr>
              <p:cNvSpPr/>
              <p:nvPr/>
            </p:nvSpPr>
            <p:spPr>
              <a:xfrm>
                <a:off x="3188787" y="5469006"/>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25" name="Graphic 63" descr="Programmatrice con riempimento a tinta unita">
                <a:extLst>
                  <a:ext uri="{FF2B5EF4-FFF2-40B4-BE49-F238E27FC236}">
                    <a16:creationId xmlns:a16="http://schemas.microsoft.com/office/drawing/2014/main" id="{F4765666-26C8-DE88-A071-BBEB26AE9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464624"/>
                <a:ext cx="313635" cy="338259"/>
              </a:xfrm>
              <a:prstGeom prst="rect">
                <a:avLst/>
              </a:prstGeom>
            </p:spPr>
          </p:pic>
          <p:sp>
            <p:nvSpPr>
              <p:cNvPr id="26" name="Rounded Rectangle 2">
                <a:extLst>
                  <a:ext uri="{FF2B5EF4-FFF2-40B4-BE49-F238E27FC236}">
                    <a16:creationId xmlns:a16="http://schemas.microsoft.com/office/drawing/2014/main" id="{6006619E-FDCC-5BF8-2426-9BBDC558D8B6}"/>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22" name="CasellaDiTesto 19">
              <a:extLst>
                <a:ext uri="{FF2B5EF4-FFF2-40B4-BE49-F238E27FC236}">
                  <a16:creationId xmlns:a16="http://schemas.microsoft.com/office/drawing/2014/main" id="{BDF4900C-F7EF-3143-1522-46C18884D1CC}"/>
                </a:ext>
              </a:extLst>
            </p:cNvPr>
            <p:cNvSpPr txBox="1"/>
            <p:nvPr/>
          </p:nvSpPr>
          <p:spPr>
            <a:xfrm>
              <a:off x="2352822" y="244774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23" name="CasellaDiTesto 22">
              <a:extLst>
                <a:ext uri="{FF2B5EF4-FFF2-40B4-BE49-F238E27FC236}">
                  <a16:creationId xmlns:a16="http://schemas.microsoft.com/office/drawing/2014/main" id="{6C2AA893-750E-14E4-1B41-EBD466B404AB}"/>
                </a:ext>
              </a:extLst>
            </p:cNvPr>
            <p:cNvSpPr txBox="1"/>
            <p:nvPr/>
          </p:nvSpPr>
          <p:spPr>
            <a:xfrm>
              <a:off x="1338382" y="2407052"/>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sp>
        <p:nvSpPr>
          <p:cNvPr id="29" name="Rettangolo 28">
            <a:extLst>
              <a:ext uri="{FF2B5EF4-FFF2-40B4-BE49-F238E27FC236}">
                <a16:creationId xmlns:a16="http://schemas.microsoft.com/office/drawing/2014/main" id="{0A0D1C49-8D61-1915-8254-28475436298D}"/>
              </a:ext>
            </a:extLst>
          </p:cNvPr>
          <p:cNvSpPr/>
          <p:nvPr/>
        </p:nvSpPr>
        <p:spPr>
          <a:xfrm>
            <a:off x="9089594" y="4604529"/>
            <a:ext cx="466353" cy="205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02">
            <a:extLst>
              <a:ext uri="{FF2B5EF4-FFF2-40B4-BE49-F238E27FC236}">
                <a16:creationId xmlns:a16="http://schemas.microsoft.com/office/drawing/2014/main" id="{69270D33-EDC2-3B46-8654-A0B22A42FCAA}"/>
              </a:ext>
            </a:extLst>
          </p:cNvPr>
          <p:cNvSpPr/>
          <p:nvPr/>
        </p:nvSpPr>
        <p:spPr bwMode="gray">
          <a:xfrm>
            <a:off x="8518938"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Caricamento</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1" name="Rectangle 202">
            <a:extLst>
              <a:ext uri="{FF2B5EF4-FFF2-40B4-BE49-F238E27FC236}">
                <a16:creationId xmlns:a16="http://schemas.microsoft.com/office/drawing/2014/main" id="{B2339B2C-0FD1-9556-9B53-E9AA8FF7F21A}"/>
              </a:ext>
            </a:extLst>
          </p:cNvPr>
          <p:cNvSpPr/>
          <p:nvPr/>
        </p:nvSpPr>
        <p:spPr bwMode="gray">
          <a:xfrm>
            <a:off x="8515043"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32" name="Gruppo 31">
            <a:extLst>
              <a:ext uri="{FF2B5EF4-FFF2-40B4-BE49-F238E27FC236}">
                <a16:creationId xmlns:a16="http://schemas.microsoft.com/office/drawing/2014/main" id="{9A1B9771-7211-FEDF-B96C-0C34AC0A1B1D}"/>
              </a:ext>
            </a:extLst>
          </p:cNvPr>
          <p:cNvGrpSpPr/>
          <p:nvPr/>
        </p:nvGrpSpPr>
        <p:grpSpPr>
          <a:xfrm>
            <a:off x="8515043" y="4419762"/>
            <a:ext cx="3605879" cy="690203"/>
            <a:chOff x="572122" y="2346715"/>
            <a:chExt cx="3790211" cy="697696"/>
          </a:xfrm>
        </p:grpSpPr>
        <p:grpSp>
          <p:nvGrpSpPr>
            <p:cNvPr id="33" name="Gruppo 32">
              <a:extLst>
                <a:ext uri="{FF2B5EF4-FFF2-40B4-BE49-F238E27FC236}">
                  <a16:creationId xmlns:a16="http://schemas.microsoft.com/office/drawing/2014/main" id="{DE209C9C-997F-A371-5026-7AA9714B8781}"/>
                </a:ext>
              </a:extLst>
            </p:cNvPr>
            <p:cNvGrpSpPr/>
            <p:nvPr/>
          </p:nvGrpSpPr>
          <p:grpSpPr>
            <a:xfrm>
              <a:off x="572122" y="2346715"/>
              <a:ext cx="727387" cy="697696"/>
              <a:chOff x="3094022" y="5365595"/>
              <a:chExt cx="573028" cy="536318"/>
            </a:xfrm>
          </p:grpSpPr>
          <p:sp>
            <p:nvSpPr>
              <p:cNvPr id="36" name="Oval 61">
                <a:extLst>
                  <a:ext uri="{FF2B5EF4-FFF2-40B4-BE49-F238E27FC236}">
                    <a16:creationId xmlns:a16="http://schemas.microsoft.com/office/drawing/2014/main" id="{1BDC2360-F04E-F482-B0A7-E60F431BB197}"/>
                  </a:ext>
                </a:extLst>
              </p:cNvPr>
              <p:cNvSpPr/>
              <p:nvPr/>
            </p:nvSpPr>
            <p:spPr>
              <a:xfrm>
                <a:off x="3189281" y="5412028"/>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37" name="Graphic 63" descr="Programmatrice con riempimento a tinta unita">
                <a:extLst>
                  <a:ext uri="{FF2B5EF4-FFF2-40B4-BE49-F238E27FC236}">
                    <a16:creationId xmlns:a16="http://schemas.microsoft.com/office/drawing/2014/main" id="{FF016788-306C-CDDC-84F4-2ED4847FDE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396690"/>
                <a:ext cx="313635" cy="338259"/>
              </a:xfrm>
              <a:prstGeom prst="rect">
                <a:avLst/>
              </a:prstGeom>
            </p:spPr>
          </p:pic>
          <p:sp>
            <p:nvSpPr>
              <p:cNvPr id="38" name="Rounded Rectangle 2">
                <a:extLst>
                  <a:ext uri="{FF2B5EF4-FFF2-40B4-BE49-F238E27FC236}">
                    <a16:creationId xmlns:a16="http://schemas.microsoft.com/office/drawing/2014/main" id="{39597CCF-739B-A63D-115C-EB1AEED84784}"/>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34" name="CasellaDiTesto 19">
              <a:extLst>
                <a:ext uri="{FF2B5EF4-FFF2-40B4-BE49-F238E27FC236}">
                  <a16:creationId xmlns:a16="http://schemas.microsoft.com/office/drawing/2014/main" id="{84440F5C-5E3B-CCFF-A637-16AF925D46D5}"/>
                </a:ext>
              </a:extLst>
            </p:cNvPr>
            <p:cNvSpPr txBox="1"/>
            <p:nvPr/>
          </p:nvSpPr>
          <p:spPr>
            <a:xfrm>
              <a:off x="2614397" y="242306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35" name="CasellaDiTesto 34">
              <a:extLst>
                <a:ext uri="{FF2B5EF4-FFF2-40B4-BE49-F238E27FC236}">
                  <a16:creationId xmlns:a16="http://schemas.microsoft.com/office/drawing/2014/main" id="{6401B493-1FA6-E5BE-F61D-F35E28EBBAC4}"/>
                </a:ext>
              </a:extLst>
            </p:cNvPr>
            <p:cNvSpPr txBox="1"/>
            <p:nvPr/>
          </p:nvSpPr>
          <p:spPr>
            <a:xfrm>
              <a:off x="1440104" y="2423065"/>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grpSp>
        <p:nvGrpSpPr>
          <p:cNvPr id="41" name="Gruppo 40">
            <a:extLst>
              <a:ext uri="{FF2B5EF4-FFF2-40B4-BE49-F238E27FC236}">
                <a16:creationId xmlns:a16="http://schemas.microsoft.com/office/drawing/2014/main" id="{5CA39140-C7DF-4617-330B-56FFAE682D92}"/>
              </a:ext>
            </a:extLst>
          </p:cNvPr>
          <p:cNvGrpSpPr/>
          <p:nvPr/>
        </p:nvGrpSpPr>
        <p:grpSpPr>
          <a:xfrm>
            <a:off x="8529372" y="2020962"/>
            <a:ext cx="3385139" cy="1153928"/>
            <a:chOff x="4351512" y="1908428"/>
            <a:chExt cx="3558187" cy="1166453"/>
          </a:xfrm>
        </p:grpSpPr>
        <p:grpSp>
          <p:nvGrpSpPr>
            <p:cNvPr id="42" name="Gruppo 41">
              <a:extLst>
                <a:ext uri="{FF2B5EF4-FFF2-40B4-BE49-F238E27FC236}">
                  <a16:creationId xmlns:a16="http://schemas.microsoft.com/office/drawing/2014/main" id="{6FBCA6DB-6676-E8BE-A4CF-9A68BD7AF0B9}"/>
                </a:ext>
              </a:extLst>
            </p:cNvPr>
            <p:cNvGrpSpPr/>
            <p:nvPr/>
          </p:nvGrpSpPr>
          <p:grpSpPr>
            <a:xfrm>
              <a:off x="4449971" y="2611087"/>
              <a:ext cx="488617" cy="463794"/>
              <a:chOff x="3143467" y="4872058"/>
              <a:chExt cx="350874" cy="350876"/>
            </a:xfrm>
          </p:grpSpPr>
          <p:sp>
            <p:nvSpPr>
              <p:cNvPr id="46" name="Oval 61">
                <a:extLst>
                  <a:ext uri="{FF2B5EF4-FFF2-40B4-BE49-F238E27FC236}">
                    <a16:creationId xmlns:a16="http://schemas.microsoft.com/office/drawing/2014/main" id="{1F27B6C1-63B9-7C52-B5E5-169E9051FB39}"/>
                  </a:ext>
                </a:extLst>
              </p:cNvPr>
              <p:cNvSpPr/>
              <p:nvPr/>
            </p:nvSpPr>
            <p:spPr>
              <a:xfrm>
                <a:off x="3148779" y="4872058"/>
                <a:ext cx="336044" cy="335898"/>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entury Gothic" panose="020B0502020202020204" pitchFamily="34" charset="0"/>
                </a:endParaRPr>
              </a:p>
            </p:txBody>
          </p:sp>
          <p:pic>
            <p:nvPicPr>
              <p:cNvPr id="47" name="Picture 2">
                <a:extLst>
                  <a:ext uri="{FF2B5EF4-FFF2-40B4-BE49-F238E27FC236}">
                    <a16:creationId xmlns:a16="http://schemas.microsoft.com/office/drawing/2014/main" id="{38EEFF2C-F560-3361-A747-E7EE97736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467" y="4872060"/>
                <a:ext cx="350874" cy="350874"/>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202">
              <a:extLst>
                <a:ext uri="{FF2B5EF4-FFF2-40B4-BE49-F238E27FC236}">
                  <a16:creationId xmlns:a16="http://schemas.microsoft.com/office/drawing/2014/main" id="{B4C9DF1F-A05D-FF6E-EB96-E9E1FD99F84F}"/>
                </a:ext>
              </a:extLst>
            </p:cNvPr>
            <p:cNvSpPr/>
            <p:nvPr/>
          </p:nvSpPr>
          <p:spPr bwMode="gray">
            <a:xfrm>
              <a:off x="4351512" y="1908428"/>
              <a:ext cx="3420000" cy="21600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Monitoraggio e Controllo</a:t>
              </a:r>
              <a:endParaRPr lang="en-US" sz="1400" b="1" dirty="0">
                <a:solidFill>
                  <a:schemeClr val="bg1"/>
                </a:solidFill>
                <a:latin typeface="Century Gothic" panose="020B0502020202020204" pitchFamily="34" charset="0"/>
                <a:cs typeface="Calibri" panose="020F0502020204030204" pitchFamily="34" charset="0"/>
              </a:endParaRPr>
            </a:p>
          </p:txBody>
        </p:sp>
        <p:sp>
          <p:nvSpPr>
            <p:cNvPr id="44" name="CasellaDiTesto 19">
              <a:extLst>
                <a:ext uri="{FF2B5EF4-FFF2-40B4-BE49-F238E27FC236}">
                  <a16:creationId xmlns:a16="http://schemas.microsoft.com/office/drawing/2014/main" id="{4B0E221A-E539-7FC2-8993-888F3B5910A3}"/>
                </a:ext>
              </a:extLst>
            </p:cNvPr>
            <p:cNvSpPr txBox="1"/>
            <p:nvPr/>
          </p:nvSpPr>
          <p:spPr>
            <a:xfrm>
              <a:off x="6078276" y="2467620"/>
              <a:ext cx="1831423" cy="181845"/>
            </a:xfrm>
            <a:prstGeom prst="rect">
              <a:avLst/>
            </a:prstGeom>
            <a:noFill/>
          </p:spPr>
          <p:txBody>
            <a:bodyPr wrap="square" lIns="0" tIns="0" rIns="0" bIns="0" anchor="t">
              <a:spAutoFit/>
            </a:bodyPr>
            <a:lstStyle/>
            <a:p>
              <a:pPr marL="171450" indent="-171450" algn="ctr">
                <a:lnSpc>
                  <a:spcPct val="107000"/>
                </a:lnSpc>
                <a:buFont typeface="Arial" panose="020B0604020202020204" pitchFamily="34" charset="0"/>
                <a:buChar char="•"/>
              </a:pPr>
              <a:endParaRPr lang="it-IT" sz="1200" b="1" dirty="0">
                <a:solidFill>
                  <a:srgbClr val="003D69"/>
                </a:solidFill>
                <a:latin typeface="Century Gothic" panose="020B0502020202020204" pitchFamily="34" charset="0"/>
                <a:cs typeface="Calibri" panose="020F0502020204030204" pitchFamily="34" charset="0"/>
              </a:endParaRPr>
            </a:p>
          </p:txBody>
        </p:sp>
        <p:sp>
          <p:nvSpPr>
            <p:cNvPr id="45" name="CasellaDiTesto 44">
              <a:extLst>
                <a:ext uri="{FF2B5EF4-FFF2-40B4-BE49-F238E27FC236}">
                  <a16:creationId xmlns:a16="http://schemas.microsoft.com/office/drawing/2014/main" id="{CE6CE670-2A47-EC7F-0A79-E3987577198F}"/>
                </a:ext>
              </a:extLst>
            </p:cNvPr>
            <p:cNvSpPr txBox="1"/>
            <p:nvPr/>
          </p:nvSpPr>
          <p:spPr>
            <a:xfrm>
              <a:off x="5204433" y="2458445"/>
              <a:ext cx="490015" cy="275631"/>
            </a:xfrm>
            <a:prstGeom prst="rect">
              <a:avLst/>
            </a:prstGeom>
            <a:noFill/>
          </p:spPr>
          <p:txBody>
            <a:bodyPr wrap="square" lIns="91419" tIns="45709" rIns="91419" bIns="45709" anchor="t">
              <a:spAutoFit/>
            </a:bodyPr>
            <a:lstStyle/>
            <a:p>
              <a:pPr algn="ctr">
                <a:lnSpc>
                  <a:spcPct val="107000"/>
                </a:lnSpc>
              </a:pPr>
              <a:endParaRPr lang="it-IT" sz="1200" b="1" dirty="0">
                <a:latin typeface="Century Gothic" panose="020B0502020202020204" pitchFamily="34" charset="0"/>
                <a:ea typeface="Calibri" panose="020F0502020204030204" pitchFamily="34" charset="0"/>
                <a:cs typeface="Calibri" panose="020F0502020204030204" pitchFamily="34" charset="0"/>
              </a:endParaRPr>
            </a:p>
          </p:txBody>
        </p:sp>
      </p:grpSp>
      <p:grpSp>
        <p:nvGrpSpPr>
          <p:cNvPr id="48" name="Gruppo 47">
            <a:extLst>
              <a:ext uri="{FF2B5EF4-FFF2-40B4-BE49-F238E27FC236}">
                <a16:creationId xmlns:a16="http://schemas.microsoft.com/office/drawing/2014/main" id="{A20F4373-AEE7-1662-AEA1-4795B74AFD6C}"/>
              </a:ext>
            </a:extLst>
          </p:cNvPr>
          <p:cNvGrpSpPr/>
          <p:nvPr/>
        </p:nvGrpSpPr>
        <p:grpSpPr>
          <a:xfrm>
            <a:off x="8541896" y="2587322"/>
            <a:ext cx="3517038" cy="1203437"/>
            <a:chOff x="8066079" y="2378345"/>
            <a:chExt cx="4307547" cy="1197737"/>
          </a:xfrm>
        </p:grpSpPr>
        <p:sp>
          <p:nvSpPr>
            <p:cNvPr id="49" name="CasellaDiTesto 48">
              <a:extLst>
                <a:ext uri="{FF2B5EF4-FFF2-40B4-BE49-F238E27FC236}">
                  <a16:creationId xmlns:a16="http://schemas.microsoft.com/office/drawing/2014/main" id="{455F5609-A08A-95C0-F2CF-D85FE57361B6}"/>
                </a:ext>
              </a:extLst>
            </p:cNvPr>
            <p:cNvSpPr txBox="1"/>
            <p:nvPr/>
          </p:nvSpPr>
          <p:spPr>
            <a:xfrm>
              <a:off x="9089566" y="2451738"/>
              <a:ext cx="800127"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ASL</a:t>
              </a:r>
            </a:p>
          </p:txBody>
        </p:sp>
        <p:sp>
          <p:nvSpPr>
            <p:cNvPr id="50" name="CasellaDiTesto 19">
              <a:extLst>
                <a:ext uri="{FF2B5EF4-FFF2-40B4-BE49-F238E27FC236}">
                  <a16:creationId xmlns:a16="http://schemas.microsoft.com/office/drawing/2014/main" id="{B0F1BBA3-4B38-20E2-868D-C451F35C39D3}"/>
                </a:ext>
              </a:extLst>
            </p:cNvPr>
            <p:cNvSpPr txBox="1"/>
            <p:nvPr/>
          </p:nvSpPr>
          <p:spPr>
            <a:xfrm>
              <a:off x="10336930" y="2411687"/>
              <a:ext cx="2036696" cy="1164395"/>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Referente </a:t>
              </a:r>
              <a:br>
                <a:rPr lang="it-IT" dirty="0"/>
              </a:br>
              <a:r>
                <a:rPr lang="it-IT" dirty="0"/>
                <a:t>DISTRETTO</a:t>
              </a:r>
            </a:p>
            <a:p>
              <a:r>
                <a:rPr lang="it-IT" dirty="0"/>
                <a:t>Amministrativo</a:t>
              </a:r>
              <a:br>
                <a:rPr lang="it-IT" dirty="0"/>
              </a:br>
              <a:r>
                <a:rPr lang="it-IT" dirty="0"/>
                <a:t>DISTRETTO</a:t>
              </a:r>
            </a:p>
            <a:p>
              <a:r>
                <a:rPr lang="it-IT" dirty="0"/>
                <a:t>Referente ASL</a:t>
              </a:r>
            </a:p>
            <a:p>
              <a:r>
                <a:rPr lang="it-IT" dirty="0"/>
                <a:t>Direttore Sanitario</a:t>
              </a:r>
            </a:p>
          </p:txBody>
        </p:sp>
        <p:sp>
          <p:nvSpPr>
            <p:cNvPr id="51" name="Rounded Rectangle 2">
              <a:extLst>
                <a:ext uri="{FF2B5EF4-FFF2-40B4-BE49-F238E27FC236}">
                  <a16:creationId xmlns:a16="http://schemas.microsoft.com/office/drawing/2014/main" id="{2888DFF2-3B81-8B98-B57A-97630FF7C474}"/>
                </a:ext>
              </a:extLst>
            </p:cNvPr>
            <p:cNvSpPr/>
            <p:nvPr/>
          </p:nvSpPr>
          <p:spPr>
            <a:xfrm>
              <a:off x="8066079" y="2378345"/>
              <a:ext cx="745289" cy="675009"/>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60" name="Rectangle 202">
            <a:extLst>
              <a:ext uri="{FF2B5EF4-FFF2-40B4-BE49-F238E27FC236}">
                <a16:creationId xmlns:a16="http://schemas.microsoft.com/office/drawing/2014/main" id="{737A898E-292B-A12B-4884-ADCAEB069316}"/>
              </a:ext>
            </a:extLst>
          </p:cNvPr>
          <p:cNvSpPr/>
          <p:nvPr/>
        </p:nvSpPr>
        <p:spPr bwMode="gray">
          <a:xfrm>
            <a:off x="6586080" y="4189540"/>
            <a:ext cx="1268168" cy="196766"/>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1" name="Rectangle 202">
            <a:extLst>
              <a:ext uri="{FF2B5EF4-FFF2-40B4-BE49-F238E27FC236}">
                <a16:creationId xmlns:a16="http://schemas.microsoft.com/office/drawing/2014/main" id="{804C9989-BADF-F6F4-0C9E-7B5674BF5586}"/>
              </a:ext>
            </a:extLst>
          </p:cNvPr>
          <p:cNvSpPr/>
          <p:nvPr/>
        </p:nvSpPr>
        <p:spPr bwMode="gray">
          <a:xfrm>
            <a:off x="5325229" y="418912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2" name="Rectangle 202">
            <a:extLst>
              <a:ext uri="{FF2B5EF4-FFF2-40B4-BE49-F238E27FC236}">
                <a16:creationId xmlns:a16="http://schemas.microsoft.com/office/drawing/2014/main" id="{6975C5EC-8DD1-009D-2096-CC61DEB647B7}"/>
              </a:ext>
            </a:extLst>
          </p:cNvPr>
          <p:cNvSpPr/>
          <p:nvPr/>
        </p:nvSpPr>
        <p:spPr bwMode="gray">
          <a:xfrm>
            <a:off x="10401314" y="2368610"/>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3" name="Rectangle 202">
            <a:extLst>
              <a:ext uri="{FF2B5EF4-FFF2-40B4-BE49-F238E27FC236}">
                <a16:creationId xmlns:a16="http://schemas.microsoft.com/office/drawing/2014/main" id="{78A08181-6F4D-BC5F-4443-8BF265F05424}"/>
              </a:ext>
            </a:extLst>
          </p:cNvPr>
          <p:cNvSpPr/>
          <p:nvPr/>
        </p:nvSpPr>
        <p:spPr bwMode="gray">
          <a:xfrm>
            <a:off x="9140464" y="236819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4" name="Rectangle 202">
            <a:extLst>
              <a:ext uri="{FF2B5EF4-FFF2-40B4-BE49-F238E27FC236}">
                <a16:creationId xmlns:a16="http://schemas.microsoft.com/office/drawing/2014/main" id="{A8F0EC1A-860C-6E50-7CD0-042882A94B7D}"/>
              </a:ext>
            </a:extLst>
          </p:cNvPr>
          <p:cNvSpPr/>
          <p:nvPr/>
        </p:nvSpPr>
        <p:spPr bwMode="gray">
          <a:xfrm>
            <a:off x="10457994" y="4200263"/>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5" name="Rectangle 202">
            <a:extLst>
              <a:ext uri="{FF2B5EF4-FFF2-40B4-BE49-F238E27FC236}">
                <a16:creationId xmlns:a16="http://schemas.microsoft.com/office/drawing/2014/main" id="{C8C14D5C-ECA2-B3A7-A770-A07721A44876}"/>
              </a:ext>
            </a:extLst>
          </p:cNvPr>
          <p:cNvSpPr/>
          <p:nvPr/>
        </p:nvSpPr>
        <p:spPr bwMode="gray">
          <a:xfrm>
            <a:off x="9197144" y="4199846"/>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0" name="Rettangolo 9">
            <a:extLst>
              <a:ext uri="{FF2B5EF4-FFF2-40B4-BE49-F238E27FC236}">
                <a16:creationId xmlns:a16="http://schemas.microsoft.com/office/drawing/2014/main" id="{34206D01-D483-B23F-8954-639616C9932B}"/>
              </a:ext>
            </a:extLst>
          </p:cNvPr>
          <p:cNvSpPr/>
          <p:nvPr/>
        </p:nvSpPr>
        <p:spPr>
          <a:xfrm>
            <a:off x="351819" y="1419224"/>
            <a:ext cx="4105881"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In Figura i ruoli presenti nel Sistema di Gestione delle Malattie Rare, suddivisi in base all’Organo/Ente di appartenenza e per processo; in elenco il singoli ruoli:</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Direttore Sanitario</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Ospedaliero</a:t>
            </a:r>
          </a:p>
          <a:p>
            <a:pPr indent="-285750">
              <a:lnSpc>
                <a:spcPct val="150000"/>
              </a:lnSpc>
              <a:buFont typeface="Arial" panose="020B0604020202020204" pitchFamily="34" charset="0"/>
              <a:buChar char="•"/>
            </a:pPr>
            <a:r>
              <a:rPr lang="it-IT" sz="1400" dirty="0">
                <a:cs typeface="Calibri" panose="020F0502020204030204" pitchFamily="34" charset="0"/>
              </a:rPr>
              <a:t>Referente Regionale</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Distretto - ASL</a:t>
            </a:r>
          </a:p>
          <a:p>
            <a:pPr indent="-285750">
              <a:lnSpc>
                <a:spcPct val="150000"/>
              </a:lnSpc>
              <a:buFont typeface="Arial" panose="020B0604020202020204" pitchFamily="34" charset="0"/>
              <a:buChar char="•"/>
            </a:pPr>
            <a:r>
              <a:rPr lang="it-IT" sz="1400" dirty="0"/>
              <a:t>Amministrativo Distretto - </a:t>
            </a:r>
            <a:r>
              <a:rPr lang="it-IT" sz="1400" dirty="0">
                <a:cs typeface="Calibri" panose="020F0502020204030204" pitchFamily="34" charset="0"/>
              </a:rPr>
              <a:t>ASL</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 ASL</a:t>
            </a:r>
          </a:p>
          <a:p>
            <a:pPr indent="-285750">
              <a:lnSpc>
                <a:spcPct val="150000"/>
              </a:lnSpc>
              <a:buFont typeface="Arial" panose="020B0604020202020204" pitchFamily="34" charset="0"/>
              <a:buChar char="•"/>
            </a:pPr>
            <a:r>
              <a:rPr lang="it-IT" sz="1400" dirty="0">
                <a:cs typeface="Calibri" panose="020F0502020204030204" pitchFamily="34" charset="0"/>
              </a:rPr>
              <a:t>Direttore Sanitario - ASL</a:t>
            </a:r>
          </a:p>
        </p:txBody>
      </p:sp>
    </p:spTree>
    <p:extLst>
      <p:ext uri="{BB962C8B-B14F-4D97-AF65-F5344CB8AC3E}">
        <p14:creationId xmlns:p14="http://schemas.microsoft.com/office/powerpoint/2010/main" val="188233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12757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Medico Certificatore Unità Operativa SPOKE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375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7A88410-2550-3795-13E7-79D0EB04CFD8}"/>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Semplice</a:t>
            </a:r>
            <a:endParaRPr lang="en-GB" b="1" dirty="0">
              <a:solidFill>
                <a:srgbClr val="003D6A"/>
              </a:solidFill>
            </a:endParaRPr>
          </a:p>
        </p:txBody>
      </p:sp>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Semplici. In particolare, la Rete Normale o Rete Semplice è composta da due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invece,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sp>
        <p:nvSpPr>
          <p:cNvPr id="48" name="CasellaDiTesto 47">
            <a:extLst>
              <a:ext uri="{FF2B5EF4-FFF2-40B4-BE49-F238E27FC236}">
                <a16:creationId xmlns:a16="http://schemas.microsoft.com/office/drawing/2014/main" id="{B02F3027-3427-1AFE-4190-E07F05F80D4E}"/>
              </a:ext>
            </a:extLst>
          </p:cNvPr>
          <p:cNvSpPr txBox="1"/>
          <p:nvPr/>
        </p:nvSpPr>
        <p:spPr>
          <a:xfrm>
            <a:off x="6442107" y="5073326"/>
            <a:ext cx="1015289"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Semplice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55" name="Gruppo 54">
            <a:extLst>
              <a:ext uri="{FF2B5EF4-FFF2-40B4-BE49-F238E27FC236}">
                <a16:creationId xmlns:a16="http://schemas.microsoft.com/office/drawing/2014/main" id="{E2F1A84A-F76F-1838-C8C9-765BFD10D1B3}"/>
              </a:ext>
            </a:extLst>
          </p:cNvPr>
          <p:cNvGrpSpPr/>
          <p:nvPr/>
        </p:nvGrpSpPr>
        <p:grpSpPr>
          <a:xfrm>
            <a:off x="6776007" y="2030012"/>
            <a:ext cx="5006415" cy="4134855"/>
            <a:chOff x="6776007" y="1715687"/>
            <a:chExt cx="5006415" cy="4134855"/>
          </a:xfrm>
        </p:grpSpPr>
        <p:pic>
          <p:nvPicPr>
            <p:cNvPr id="6" name="Immagine 5">
              <a:extLst>
                <a:ext uri="{FF2B5EF4-FFF2-40B4-BE49-F238E27FC236}">
                  <a16:creationId xmlns:a16="http://schemas.microsoft.com/office/drawing/2014/main" id="{7900DDF8-5AB5-A249-78CB-ED04F425B5D4}"/>
                </a:ext>
              </a:extLst>
            </p:cNvPr>
            <p:cNvPicPr>
              <a:picLocks noChangeAspect="1"/>
            </p:cNvPicPr>
            <p:nvPr/>
          </p:nvPicPr>
          <p:blipFill>
            <a:blip r:embed="rId2"/>
            <a:stretch>
              <a:fillRect/>
            </a:stretch>
          </p:blipFill>
          <p:spPr>
            <a:xfrm>
              <a:off x="7698729" y="1833991"/>
              <a:ext cx="364710" cy="362401"/>
            </a:xfrm>
            <a:prstGeom prst="rect">
              <a:avLst/>
            </a:prstGeom>
          </p:spPr>
        </p:pic>
        <p:pic>
          <p:nvPicPr>
            <p:cNvPr id="9" name="Immagine 49">
              <a:extLst>
                <a:ext uri="{FF2B5EF4-FFF2-40B4-BE49-F238E27FC236}">
                  <a16:creationId xmlns:a16="http://schemas.microsoft.com/office/drawing/2014/main" id="{54F70310-210C-521B-050B-CCC6C0C6A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2" y="2519943"/>
              <a:ext cx="351513" cy="363226"/>
            </a:xfrm>
            <a:prstGeom prst="rect">
              <a:avLst/>
            </a:prstGeom>
          </p:spPr>
        </p:pic>
        <p:sp>
          <p:nvSpPr>
            <p:cNvPr id="30" name="Rounded Rectangle 2">
              <a:extLst>
                <a:ext uri="{FF2B5EF4-FFF2-40B4-BE49-F238E27FC236}">
                  <a16:creationId xmlns:a16="http://schemas.microsoft.com/office/drawing/2014/main" id="{26DC561A-EBC4-5D2C-1F4F-DBD8AA5307C5}"/>
                </a:ext>
              </a:extLst>
            </p:cNvPr>
            <p:cNvSpPr/>
            <p:nvPr/>
          </p:nvSpPr>
          <p:spPr>
            <a:xfrm>
              <a:off x="7590630" y="24378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2" name="Rounded Rectangle 2">
              <a:extLst>
                <a:ext uri="{FF2B5EF4-FFF2-40B4-BE49-F238E27FC236}">
                  <a16:creationId xmlns:a16="http://schemas.microsoft.com/office/drawing/2014/main" id="{EB26BDFC-972E-4BAC-9622-6809E77F4E39}"/>
                </a:ext>
              </a:extLst>
            </p:cNvPr>
            <p:cNvSpPr/>
            <p:nvPr/>
          </p:nvSpPr>
          <p:spPr>
            <a:xfrm>
              <a:off x="7602309" y="1759772"/>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34" name="Picture 60">
              <a:extLst>
                <a:ext uri="{FF2B5EF4-FFF2-40B4-BE49-F238E27FC236}">
                  <a16:creationId xmlns:a16="http://schemas.microsoft.com/office/drawing/2014/main" id="{5D430640-51BD-5612-54E5-E7B42A27D7C1}"/>
                </a:ext>
              </a:extLst>
            </p:cNvPr>
            <p:cNvPicPr>
              <a:picLocks noChangeAspect="1"/>
            </p:cNvPicPr>
            <p:nvPr/>
          </p:nvPicPr>
          <p:blipFill>
            <a:blip r:embed="rId4"/>
            <a:stretch>
              <a:fillRect/>
            </a:stretch>
          </p:blipFill>
          <p:spPr>
            <a:xfrm>
              <a:off x="7629252" y="3150778"/>
              <a:ext cx="493802" cy="473249"/>
            </a:xfrm>
            <a:prstGeom prst="rect">
              <a:avLst/>
            </a:prstGeom>
          </p:spPr>
        </p:pic>
        <p:sp>
          <p:nvSpPr>
            <p:cNvPr id="36" name="Rounded Rectangle 2">
              <a:extLst>
                <a:ext uri="{FF2B5EF4-FFF2-40B4-BE49-F238E27FC236}">
                  <a16:creationId xmlns:a16="http://schemas.microsoft.com/office/drawing/2014/main" id="{86140EA4-C08C-D04E-9A53-C673522180DE}"/>
                </a:ext>
              </a:extLst>
            </p:cNvPr>
            <p:cNvSpPr/>
            <p:nvPr/>
          </p:nvSpPr>
          <p:spPr>
            <a:xfrm>
              <a:off x="7590630" y="3123461"/>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7" name="Parentesi graffa aperta 36">
              <a:extLst>
                <a:ext uri="{FF2B5EF4-FFF2-40B4-BE49-F238E27FC236}">
                  <a16:creationId xmlns:a16="http://schemas.microsoft.com/office/drawing/2014/main" id="{8E75C467-457F-7719-936F-3D122E4048BC}"/>
                </a:ext>
              </a:extLst>
            </p:cNvPr>
            <p:cNvSpPr/>
            <p:nvPr/>
          </p:nvSpPr>
          <p:spPr>
            <a:xfrm>
              <a:off x="7292865" y="1759772"/>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38" name="CasellaDiTesto 37">
              <a:extLst>
                <a:ext uri="{FF2B5EF4-FFF2-40B4-BE49-F238E27FC236}">
                  <a16:creationId xmlns:a16="http://schemas.microsoft.com/office/drawing/2014/main" id="{0159F16B-FF4C-E51F-18AA-F2C8DD682A12}"/>
                </a:ext>
              </a:extLst>
            </p:cNvPr>
            <p:cNvSpPr txBox="1"/>
            <p:nvPr/>
          </p:nvSpPr>
          <p:spPr>
            <a:xfrm>
              <a:off x="8252909" y="3824816"/>
              <a:ext cx="276751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39" name="CasellaDiTesto 38">
              <a:extLst>
                <a:ext uri="{FF2B5EF4-FFF2-40B4-BE49-F238E27FC236}">
                  <a16:creationId xmlns:a16="http://schemas.microsoft.com/office/drawing/2014/main" id="{A4734584-B6DE-CB28-93E9-03351E65C217}"/>
                </a:ext>
              </a:extLst>
            </p:cNvPr>
            <p:cNvSpPr txBox="1"/>
            <p:nvPr/>
          </p:nvSpPr>
          <p:spPr>
            <a:xfrm>
              <a:off x="8252909" y="4527559"/>
              <a:ext cx="24817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40" name="Immagine 39">
              <a:extLst>
                <a:ext uri="{FF2B5EF4-FFF2-40B4-BE49-F238E27FC236}">
                  <a16:creationId xmlns:a16="http://schemas.microsoft.com/office/drawing/2014/main" id="{C7DB8494-C6C2-4684-65F1-4F8A56030F12}"/>
                </a:ext>
              </a:extLst>
            </p:cNvPr>
            <p:cNvPicPr>
              <a:picLocks noChangeAspect="1"/>
            </p:cNvPicPr>
            <p:nvPr/>
          </p:nvPicPr>
          <p:blipFill>
            <a:blip r:embed="rId2"/>
            <a:stretch>
              <a:fillRect/>
            </a:stretch>
          </p:blipFill>
          <p:spPr>
            <a:xfrm>
              <a:off x="7698733" y="4024754"/>
              <a:ext cx="364710" cy="362401"/>
            </a:xfrm>
            <a:prstGeom prst="rect">
              <a:avLst/>
            </a:prstGeom>
          </p:spPr>
        </p:pic>
        <p:pic>
          <p:nvPicPr>
            <p:cNvPr id="41" name="Immagine 49">
              <a:extLst>
                <a:ext uri="{FF2B5EF4-FFF2-40B4-BE49-F238E27FC236}">
                  <a16:creationId xmlns:a16="http://schemas.microsoft.com/office/drawing/2014/main" id="{1499CACF-759D-0BED-4119-54326AD36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6" y="4710706"/>
              <a:ext cx="351513" cy="363226"/>
            </a:xfrm>
            <a:prstGeom prst="rect">
              <a:avLst/>
            </a:prstGeom>
          </p:spPr>
        </p:pic>
        <p:sp>
          <p:nvSpPr>
            <p:cNvPr id="42" name="Rounded Rectangle 2">
              <a:extLst>
                <a:ext uri="{FF2B5EF4-FFF2-40B4-BE49-F238E27FC236}">
                  <a16:creationId xmlns:a16="http://schemas.microsoft.com/office/drawing/2014/main" id="{3B9FAC37-E452-1E52-A0B7-9FA8F85C9F08}"/>
                </a:ext>
              </a:extLst>
            </p:cNvPr>
            <p:cNvSpPr/>
            <p:nvPr/>
          </p:nvSpPr>
          <p:spPr>
            <a:xfrm>
              <a:off x="7590634" y="4628658"/>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3" name="Rounded Rectangle 2">
              <a:extLst>
                <a:ext uri="{FF2B5EF4-FFF2-40B4-BE49-F238E27FC236}">
                  <a16:creationId xmlns:a16="http://schemas.microsoft.com/office/drawing/2014/main" id="{35A641B7-5A29-95C6-9D31-6C19F9F004DB}"/>
                </a:ext>
              </a:extLst>
            </p:cNvPr>
            <p:cNvSpPr/>
            <p:nvPr/>
          </p:nvSpPr>
          <p:spPr>
            <a:xfrm>
              <a:off x="7602313" y="395053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44" name="Picture 60">
              <a:extLst>
                <a:ext uri="{FF2B5EF4-FFF2-40B4-BE49-F238E27FC236}">
                  <a16:creationId xmlns:a16="http://schemas.microsoft.com/office/drawing/2014/main" id="{2D2B7731-4C03-B030-2E94-2CB4A14E851B}"/>
                </a:ext>
              </a:extLst>
            </p:cNvPr>
            <p:cNvPicPr>
              <a:picLocks noChangeAspect="1"/>
            </p:cNvPicPr>
            <p:nvPr/>
          </p:nvPicPr>
          <p:blipFill>
            <a:blip r:embed="rId4"/>
            <a:stretch>
              <a:fillRect/>
            </a:stretch>
          </p:blipFill>
          <p:spPr>
            <a:xfrm>
              <a:off x="7629256" y="5341541"/>
              <a:ext cx="493802" cy="473249"/>
            </a:xfrm>
            <a:prstGeom prst="rect">
              <a:avLst/>
            </a:prstGeom>
          </p:spPr>
        </p:pic>
        <p:sp>
          <p:nvSpPr>
            <p:cNvPr id="45" name="Rounded Rectangle 2">
              <a:extLst>
                <a:ext uri="{FF2B5EF4-FFF2-40B4-BE49-F238E27FC236}">
                  <a16:creationId xmlns:a16="http://schemas.microsoft.com/office/drawing/2014/main" id="{A1EA5BE9-F2F1-5C46-5880-D9454D349572}"/>
                </a:ext>
              </a:extLst>
            </p:cNvPr>
            <p:cNvSpPr/>
            <p:nvPr/>
          </p:nvSpPr>
          <p:spPr>
            <a:xfrm>
              <a:off x="7590634" y="5314224"/>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6" name="Parentesi graffa aperta 45">
              <a:extLst>
                <a:ext uri="{FF2B5EF4-FFF2-40B4-BE49-F238E27FC236}">
                  <a16:creationId xmlns:a16="http://schemas.microsoft.com/office/drawing/2014/main" id="{DB805E6E-F601-47D4-5826-34916EA3EE9E}"/>
                </a:ext>
              </a:extLst>
            </p:cNvPr>
            <p:cNvSpPr/>
            <p:nvPr/>
          </p:nvSpPr>
          <p:spPr>
            <a:xfrm>
              <a:off x="7292869" y="3950535"/>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47" name="CasellaDiTesto 46">
              <a:extLst>
                <a:ext uri="{FF2B5EF4-FFF2-40B4-BE49-F238E27FC236}">
                  <a16:creationId xmlns:a16="http://schemas.microsoft.com/office/drawing/2014/main" id="{25197BEB-0C5F-F90C-17BB-59CB0AF647B7}"/>
                </a:ext>
              </a:extLst>
            </p:cNvPr>
            <p:cNvSpPr txBox="1"/>
            <p:nvPr/>
          </p:nvSpPr>
          <p:spPr>
            <a:xfrm>
              <a:off x="6776007" y="2563740"/>
              <a:ext cx="551363"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49" name="CasellaDiTesto 48">
              <a:extLst>
                <a:ext uri="{FF2B5EF4-FFF2-40B4-BE49-F238E27FC236}">
                  <a16:creationId xmlns:a16="http://schemas.microsoft.com/office/drawing/2014/main" id="{D6B21161-4603-459A-0C52-F3510A1A84E6}"/>
                </a:ext>
              </a:extLst>
            </p:cNvPr>
            <p:cNvSpPr txBox="1"/>
            <p:nvPr/>
          </p:nvSpPr>
          <p:spPr>
            <a:xfrm>
              <a:off x="8252909" y="5230754"/>
              <a:ext cx="3243765"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0" name="CasellaDiTesto 49">
              <a:extLst>
                <a:ext uri="{FF2B5EF4-FFF2-40B4-BE49-F238E27FC236}">
                  <a16:creationId xmlns:a16="http://schemas.microsoft.com/office/drawing/2014/main" id="{6E9AA198-D4C1-FB00-CF59-FAEFC0132545}"/>
                </a:ext>
              </a:extLst>
            </p:cNvPr>
            <p:cNvSpPr txBox="1"/>
            <p:nvPr/>
          </p:nvSpPr>
          <p:spPr>
            <a:xfrm>
              <a:off x="8252909" y="2418430"/>
              <a:ext cx="22741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51" name="CasellaDiTesto 50">
              <a:extLst>
                <a:ext uri="{FF2B5EF4-FFF2-40B4-BE49-F238E27FC236}">
                  <a16:creationId xmlns:a16="http://schemas.microsoft.com/office/drawing/2014/main" id="{EDE30630-2EDA-75E3-9CC5-CEC4F589F189}"/>
                </a:ext>
              </a:extLst>
            </p:cNvPr>
            <p:cNvSpPr txBox="1"/>
            <p:nvPr/>
          </p:nvSpPr>
          <p:spPr>
            <a:xfrm>
              <a:off x="8252909" y="3121623"/>
              <a:ext cx="3129460"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4" name="CasellaDiTesto 53">
              <a:extLst>
                <a:ext uri="{FF2B5EF4-FFF2-40B4-BE49-F238E27FC236}">
                  <a16:creationId xmlns:a16="http://schemas.microsoft.com/office/drawing/2014/main" id="{BD72275F-2366-C32B-C361-6E94FB81D256}"/>
                </a:ext>
              </a:extLst>
            </p:cNvPr>
            <p:cNvSpPr txBox="1"/>
            <p:nvPr/>
          </p:nvSpPr>
          <p:spPr>
            <a:xfrm>
              <a:off x="8252909" y="1715687"/>
              <a:ext cx="3529513"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sp>
        <p:nvSpPr>
          <p:cNvPr id="56" name="CasellaDiTesto 55">
            <a:extLst>
              <a:ext uri="{FF2B5EF4-FFF2-40B4-BE49-F238E27FC236}">
                <a16:creationId xmlns:a16="http://schemas.microsoft.com/office/drawing/2014/main" id="{FEA18FC9-18DA-1A96-2422-871265B3AC64}"/>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Modello Organizzativo 1/2</a:t>
            </a:r>
          </a:p>
        </p:txBody>
      </p:sp>
    </p:spTree>
    <p:extLst>
      <p:ext uri="{BB962C8B-B14F-4D97-AF65-F5344CB8AC3E}">
        <p14:creationId xmlns:p14="http://schemas.microsoft.com/office/powerpoint/2010/main" val="645758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hyperlink" Target="https://pianiterapeutici.cdp-sanita.soresa.it/login" TargetMode="External"/></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3175">
          <a:noFill/>
        </a:ln>
        <a:effectLst/>
      </a:spPr>
      <a:bodyPr rtlCol="0" anchor="ctr"/>
      <a:lstStyle>
        <a:defPPr algn="l">
          <a:defRPr dirty="0">
            <a:solidFill>
              <a:schemeClr val="tx1"/>
            </a:solidFill>
            <a:hlinkClick xmlns:r="http://schemas.openxmlformats.org/officeDocument/2006/relationships" r:id="rId1"/>
          </a:defRPr>
        </a:defPPr>
      </a:lstStyle>
      <a:style>
        <a:lnRef idx="1">
          <a:schemeClr val="accent1"/>
        </a:lnRef>
        <a:fillRef idx="3">
          <a:schemeClr val="accent1"/>
        </a:fillRef>
        <a:effectRef idx="2">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8771635-796e-4ef4-bc95-e556b632899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4BCBD3D6A87E34982116B3CC6EE095C" ma:contentTypeVersion="13" ma:contentTypeDescription="Creare un nuovo documento." ma:contentTypeScope="" ma:versionID="64c092ffc2afc1e086c070ae374bff08">
  <xsd:schema xmlns:xsd="http://www.w3.org/2001/XMLSchema" xmlns:xs="http://www.w3.org/2001/XMLSchema" xmlns:p="http://schemas.microsoft.com/office/2006/metadata/properties" xmlns:ns2="6e987860-f9f1-4bba-b10f-97fc7f8c6eef" xmlns:ns3="78771635-796e-4ef4-bc95-e556b6328995" targetNamespace="http://schemas.microsoft.com/office/2006/metadata/properties" ma:root="true" ma:fieldsID="8b04a7ff6d450a4a7483cc9812f25946" ns2:_="" ns3:_="">
    <xsd:import namespace="6e987860-f9f1-4bba-b10f-97fc7f8c6eef"/>
    <xsd:import namespace="78771635-796e-4ef4-bc95-e556b63289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87860-f9f1-4bba-b10f-97fc7f8c6ee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1635-796e-4ef4-bc95-e556b63289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923fc7ac-daac-4698-9467-cacdccb6619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DA2A94-6087-4A68-B461-9500B2FE4C12}">
  <ds:schemaRefs>
    <ds:schemaRef ds:uri="http://schemas.microsoft.com/sharepoint/v3/contenttype/forms"/>
  </ds:schemaRefs>
</ds:datastoreItem>
</file>

<file path=customXml/itemProps2.xml><?xml version="1.0" encoding="utf-8"?>
<ds:datastoreItem xmlns:ds="http://schemas.openxmlformats.org/officeDocument/2006/customXml" ds:itemID="{B9AE141B-3C56-411C-AC7A-C1508C58DBB7}">
  <ds:schemaRefs>
    <ds:schemaRef ds:uri="http://purl.org/dc/terms/"/>
    <ds:schemaRef ds:uri="981372d2-a0db-4ad6-a66d-1a8e31b2ef3b"/>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e22f58e7-acae-453f-bea9-aac162adf314"/>
    <ds:schemaRef ds:uri="http://schemas.microsoft.com/office/infopath/2007/PartnerControls"/>
    <ds:schemaRef ds:uri="http://schemas.microsoft.com/office/2006/metadata/properties"/>
    <ds:schemaRef ds:uri="78771635-796e-4ef4-bc95-e556b6328995"/>
  </ds:schemaRefs>
</ds:datastoreItem>
</file>

<file path=customXml/itemProps3.xml><?xml version="1.0" encoding="utf-8"?>
<ds:datastoreItem xmlns:ds="http://schemas.openxmlformats.org/officeDocument/2006/customXml" ds:itemID="{2209650E-BE59-4D5E-831C-88B5C113CEDA}"/>
</file>

<file path=docProps/app.xml><?xml version="1.0" encoding="utf-8"?>
<Properties xmlns="http://schemas.openxmlformats.org/officeDocument/2006/extended-properties" xmlns:vt="http://schemas.openxmlformats.org/officeDocument/2006/docPropsVTypes">
  <Template>TM16401371[[fn=Atlante]]</Template>
  <TotalTime>5339</TotalTime>
  <Words>6212</Words>
  <Application>Microsoft Office PowerPoint</Application>
  <PresentationFormat>Widescreen</PresentationFormat>
  <Paragraphs>468</Paragraphs>
  <Slides>58</Slides>
  <Notes>1</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58</vt:i4>
      </vt:variant>
    </vt:vector>
  </HeadingPairs>
  <TitlesOfParts>
    <vt:vector size="71" baseType="lpstr">
      <vt:lpstr>Dotum</vt:lpstr>
      <vt:lpstr>Alef</vt:lpstr>
      <vt:lpstr>Arial</vt:lpstr>
      <vt:lpstr>Calibri</vt:lpstr>
      <vt:lpstr>Century Gothic</vt:lpstr>
      <vt:lpstr>Courier New</vt:lpstr>
      <vt:lpstr>Gill Sans Nova Light</vt:lpstr>
      <vt:lpstr>Söhne</vt:lpstr>
      <vt:lpstr>Symbol</vt:lpstr>
      <vt:lpstr>Times New Roman</vt:lpstr>
      <vt:lpstr>Wingdings</vt:lpstr>
      <vt:lpstr>Personalizza struttura</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Federica Borgia</cp:lastModifiedBy>
  <cp:revision>418</cp:revision>
  <dcterms:created xsi:type="dcterms:W3CDTF">2022-10-31T09:31:33Z</dcterms:created>
  <dcterms:modified xsi:type="dcterms:W3CDTF">2024-08-07T09:10:37Z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0x01010034BCBD3D6A87E34982116B3CC6EE095C</vt:lpwstr>
  </property>
  <property fmtid="{D5CDD505-2E9C-101B-9397-08002B2CF9AE}" pid="3" name="MediaServiceImageTags">
    <vt:lpwstr/>
  </property>
</Properties>
</file>