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19"/>
  </p:notesMasterIdLst>
  <p:sldIdLst>
    <p:sldId id="425" r:id="rId5"/>
    <p:sldId id="451" r:id="rId6"/>
    <p:sldId id="271" r:id="rId7"/>
    <p:sldId id="487" r:id="rId8"/>
    <p:sldId id="482" r:id="rId9"/>
    <p:sldId id="488" r:id="rId10"/>
    <p:sldId id="483" r:id="rId11"/>
    <p:sldId id="489" r:id="rId12"/>
    <p:sldId id="484" r:id="rId13"/>
    <p:sldId id="485" r:id="rId14"/>
    <p:sldId id="491" r:id="rId15"/>
    <p:sldId id="492" r:id="rId16"/>
    <p:sldId id="477" r:id="rId17"/>
    <p:sldId id="426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2DCBB0-62F0-16AF-1B5D-496ABBA5FB94}" name="Di Pasquali, Carlotta" initials="DPC" userId="S::carlotta.dipasquali@dxc.com::4818b0ec-a785-4ea4-a01d-1e80dd69dea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agone, Patrizia Benedetta" initials="DPB" lastIdx="1" clrIdx="0">
    <p:extLst>
      <p:ext uri="{19B8F6BF-5375-455C-9EA6-DF929625EA0E}">
        <p15:presenceInfo xmlns:p15="http://schemas.microsoft.com/office/powerpoint/2012/main" userId="S::p.dragone@dxc.com::23e218d5-5def-4b51-a44a-8081856c17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A"/>
    <a:srgbClr val="0563C1"/>
    <a:srgbClr val="999999"/>
    <a:srgbClr val="F8FAFD"/>
    <a:srgbClr val="F2F4F9"/>
    <a:srgbClr val="E4E9EC"/>
    <a:srgbClr val="FAFAFA"/>
    <a:srgbClr val="F3F2F1"/>
    <a:srgbClr val="00254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508A14-4EC1-429C-A01D-540CD4ABE7A8}" v="18" dt="2026-07-16T14:17:58.9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tone Ivana" userId="bdd9bb90-5c37-4c50-87f0-f0f3126af813" providerId="ADAL" clId="{2FC288E3-6DD8-4E33-8C30-9C1A1F8A5E75}"/>
    <pc:docChg chg="undo custSel addSld delSld modSld">
      <pc:chgData name="Bortone Ivana" userId="bdd9bb90-5c37-4c50-87f0-f0f3126af813" providerId="ADAL" clId="{2FC288E3-6DD8-4E33-8C30-9C1A1F8A5E75}" dt="2026-07-16T14:36:39.597" v="3418" actId="20577"/>
      <pc:docMkLst>
        <pc:docMk/>
      </pc:docMkLst>
      <pc:sldChg chg="modSp mod">
        <pc:chgData name="Bortone Ivana" userId="bdd9bb90-5c37-4c50-87f0-f0f3126af813" providerId="ADAL" clId="{2FC288E3-6DD8-4E33-8C30-9C1A1F8A5E75}" dt="2026-07-16T14:18:03.375" v="3165" actId="20577"/>
        <pc:sldMkLst>
          <pc:docMk/>
          <pc:sldMk cId="3071642527" sldId="271"/>
        </pc:sldMkLst>
        <pc:spChg chg="mod">
          <ac:chgData name="Bortone Ivana" userId="bdd9bb90-5c37-4c50-87f0-f0f3126af813" providerId="ADAL" clId="{2FC288E3-6DD8-4E33-8C30-9C1A1F8A5E75}" dt="2026-07-16T14:18:03.375" v="3165" actId="20577"/>
          <ac:spMkLst>
            <pc:docMk/>
            <pc:sldMk cId="3071642527" sldId="271"/>
            <ac:spMk id="3" creationId="{FE6BC30A-F21B-C385-3565-3B62B0589FCD}"/>
          </ac:spMkLst>
        </pc:spChg>
        <pc:graphicFrameChg chg="mod">
          <ac:chgData name="Bortone Ivana" userId="bdd9bb90-5c37-4c50-87f0-f0f3126af813" providerId="ADAL" clId="{2FC288E3-6DD8-4E33-8C30-9C1A1F8A5E75}" dt="2026-07-16T14:17:58.937" v="3164"/>
          <ac:graphicFrameMkLst>
            <pc:docMk/>
            <pc:sldMk cId="3071642527" sldId="271"/>
            <ac:graphicFrameMk id="5" creationId="{C132B9A2-73D0-1D3A-39FE-D84C6FC20A91}"/>
          </ac:graphicFrameMkLst>
        </pc:graphicFrameChg>
      </pc:sldChg>
      <pc:sldChg chg="add del">
        <pc:chgData name="Bortone Ivana" userId="bdd9bb90-5c37-4c50-87f0-f0f3126af813" providerId="ADAL" clId="{2FC288E3-6DD8-4E33-8C30-9C1A1F8A5E75}" dt="2026-07-16T13:52:27.336" v="3060" actId="2696"/>
        <pc:sldMkLst>
          <pc:docMk/>
          <pc:sldMk cId="920827516" sldId="277"/>
        </pc:sldMkLst>
      </pc:sldChg>
      <pc:sldChg chg="del">
        <pc:chgData name="Bortone Ivana" userId="bdd9bb90-5c37-4c50-87f0-f0f3126af813" providerId="ADAL" clId="{2FC288E3-6DD8-4E33-8C30-9C1A1F8A5E75}" dt="2026-07-16T13:52:46.034" v="3062" actId="2696"/>
        <pc:sldMkLst>
          <pc:docMk/>
          <pc:sldMk cId="2429838592" sldId="311"/>
        </pc:sldMkLst>
      </pc:sldChg>
      <pc:sldChg chg="modSp mod">
        <pc:chgData name="Bortone Ivana" userId="bdd9bb90-5c37-4c50-87f0-f0f3126af813" providerId="ADAL" clId="{2FC288E3-6DD8-4E33-8C30-9C1A1F8A5E75}" dt="2026-07-16T13:04:22.027" v="1720" actId="20577"/>
        <pc:sldMkLst>
          <pc:docMk/>
          <pc:sldMk cId="2997730149" sldId="425"/>
        </pc:sldMkLst>
        <pc:spChg chg="mod">
          <ac:chgData name="Bortone Ivana" userId="bdd9bb90-5c37-4c50-87f0-f0f3126af813" providerId="ADAL" clId="{2FC288E3-6DD8-4E33-8C30-9C1A1F8A5E75}" dt="2026-07-16T13:04:22.027" v="1720" actId="20577"/>
          <ac:spMkLst>
            <pc:docMk/>
            <pc:sldMk cId="2997730149" sldId="425"/>
            <ac:spMk id="3" creationId="{0135A4BC-9CAC-1DBE-23B8-C1D500618DDD}"/>
          </ac:spMkLst>
        </pc:spChg>
      </pc:sldChg>
      <pc:sldChg chg="del">
        <pc:chgData name="Bortone Ivana" userId="bdd9bb90-5c37-4c50-87f0-f0f3126af813" providerId="ADAL" clId="{2FC288E3-6DD8-4E33-8C30-9C1A1F8A5E75}" dt="2026-07-16T13:54:30.469" v="3068" actId="47"/>
        <pc:sldMkLst>
          <pc:docMk/>
          <pc:sldMk cId="397641249" sldId="449"/>
        </pc:sldMkLst>
      </pc:sldChg>
      <pc:sldChg chg="del">
        <pc:chgData name="Bortone Ivana" userId="bdd9bb90-5c37-4c50-87f0-f0f3126af813" providerId="ADAL" clId="{2FC288E3-6DD8-4E33-8C30-9C1A1F8A5E75}" dt="2026-07-16T13:44:59.513" v="2872" actId="2696"/>
        <pc:sldMkLst>
          <pc:docMk/>
          <pc:sldMk cId="3151904754" sldId="450"/>
        </pc:sldMkLst>
      </pc:sldChg>
      <pc:sldChg chg="modSp mod">
        <pc:chgData name="Bortone Ivana" userId="bdd9bb90-5c37-4c50-87f0-f0f3126af813" providerId="ADAL" clId="{2FC288E3-6DD8-4E33-8C30-9C1A1F8A5E75}" dt="2026-07-16T13:13:05.424" v="2142" actId="20577"/>
        <pc:sldMkLst>
          <pc:docMk/>
          <pc:sldMk cId="693872039" sldId="451"/>
        </pc:sldMkLst>
        <pc:spChg chg="mod">
          <ac:chgData name="Bortone Ivana" userId="bdd9bb90-5c37-4c50-87f0-f0f3126af813" providerId="ADAL" clId="{2FC288E3-6DD8-4E33-8C30-9C1A1F8A5E75}" dt="2026-07-16T13:11:41.333" v="2032" actId="20577"/>
          <ac:spMkLst>
            <pc:docMk/>
            <pc:sldMk cId="693872039" sldId="451"/>
            <ac:spMk id="8" creationId="{AE51ADC2-A504-44C0-A589-60712E83355A}"/>
          </ac:spMkLst>
        </pc:spChg>
        <pc:spChg chg="mod">
          <ac:chgData name="Bortone Ivana" userId="bdd9bb90-5c37-4c50-87f0-f0f3126af813" providerId="ADAL" clId="{2FC288E3-6DD8-4E33-8C30-9C1A1F8A5E75}" dt="2026-07-16T13:13:05.424" v="2142" actId="20577"/>
          <ac:spMkLst>
            <pc:docMk/>
            <pc:sldMk cId="693872039" sldId="451"/>
            <ac:spMk id="10" creationId="{43EEDCED-FA8D-972D-6AC8-1310BDBB91B1}"/>
          </ac:spMkLst>
        </pc:spChg>
      </pc:sldChg>
      <pc:sldChg chg="del">
        <pc:chgData name="Bortone Ivana" userId="bdd9bb90-5c37-4c50-87f0-f0f3126af813" providerId="ADAL" clId="{2FC288E3-6DD8-4E33-8C30-9C1A1F8A5E75}" dt="2026-07-16T13:44:50.510" v="2871" actId="2696"/>
        <pc:sldMkLst>
          <pc:docMk/>
          <pc:sldMk cId="2156955564" sldId="452"/>
        </pc:sldMkLst>
      </pc:sldChg>
      <pc:sldChg chg="addSp modSp del mod">
        <pc:chgData name="Bortone Ivana" userId="bdd9bb90-5c37-4c50-87f0-f0f3126af813" providerId="ADAL" clId="{2FC288E3-6DD8-4E33-8C30-9C1A1F8A5E75}" dt="2026-07-16T13:44:46.997" v="2870" actId="2696"/>
        <pc:sldMkLst>
          <pc:docMk/>
          <pc:sldMk cId="1764401365" sldId="453"/>
        </pc:sldMkLst>
      </pc:sldChg>
      <pc:sldChg chg="del">
        <pc:chgData name="Bortone Ivana" userId="bdd9bb90-5c37-4c50-87f0-f0f3126af813" providerId="ADAL" clId="{2FC288E3-6DD8-4E33-8C30-9C1A1F8A5E75}" dt="2026-07-16T13:44:59.513" v="2872" actId="2696"/>
        <pc:sldMkLst>
          <pc:docMk/>
          <pc:sldMk cId="1537753596" sldId="454"/>
        </pc:sldMkLst>
      </pc:sldChg>
      <pc:sldChg chg="del">
        <pc:chgData name="Bortone Ivana" userId="bdd9bb90-5c37-4c50-87f0-f0f3126af813" providerId="ADAL" clId="{2FC288E3-6DD8-4E33-8C30-9C1A1F8A5E75}" dt="2026-07-16T13:44:59.513" v="2872" actId="2696"/>
        <pc:sldMkLst>
          <pc:docMk/>
          <pc:sldMk cId="2508456712" sldId="469"/>
        </pc:sldMkLst>
      </pc:sldChg>
      <pc:sldChg chg="add del">
        <pc:chgData name="Bortone Ivana" userId="bdd9bb90-5c37-4c50-87f0-f0f3126af813" providerId="ADAL" clId="{2FC288E3-6DD8-4E33-8C30-9C1A1F8A5E75}" dt="2026-07-16T13:52:27.336" v="3060" actId="2696"/>
        <pc:sldMkLst>
          <pc:docMk/>
          <pc:sldMk cId="706912831" sldId="470"/>
        </pc:sldMkLst>
      </pc:sldChg>
      <pc:sldChg chg="add del">
        <pc:chgData name="Bortone Ivana" userId="bdd9bb90-5c37-4c50-87f0-f0f3126af813" providerId="ADAL" clId="{2FC288E3-6DD8-4E33-8C30-9C1A1F8A5E75}" dt="2026-07-16T13:52:10.511" v="3059" actId="2696"/>
        <pc:sldMkLst>
          <pc:docMk/>
          <pc:sldMk cId="2911956473" sldId="472"/>
        </pc:sldMkLst>
      </pc:sldChg>
      <pc:sldChg chg="add del">
        <pc:chgData name="Bortone Ivana" userId="bdd9bb90-5c37-4c50-87f0-f0f3126af813" providerId="ADAL" clId="{2FC288E3-6DD8-4E33-8C30-9C1A1F8A5E75}" dt="2026-07-16T13:52:27.336" v="3060" actId="2696"/>
        <pc:sldMkLst>
          <pc:docMk/>
          <pc:sldMk cId="3897981856" sldId="473"/>
        </pc:sldMkLst>
      </pc:sldChg>
      <pc:sldChg chg="add del">
        <pc:chgData name="Bortone Ivana" userId="bdd9bb90-5c37-4c50-87f0-f0f3126af813" providerId="ADAL" clId="{2FC288E3-6DD8-4E33-8C30-9C1A1F8A5E75}" dt="2026-07-16T13:52:35.433" v="3061" actId="2696"/>
        <pc:sldMkLst>
          <pc:docMk/>
          <pc:sldMk cId="1242187322" sldId="474"/>
        </pc:sldMkLst>
      </pc:sldChg>
      <pc:sldChg chg="add del">
        <pc:chgData name="Bortone Ivana" userId="bdd9bb90-5c37-4c50-87f0-f0f3126af813" providerId="ADAL" clId="{2FC288E3-6DD8-4E33-8C30-9C1A1F8A5E75}" dt="2026-07-16T13:52:35.433" v="3061" actId="2696"/>
        <pc:sldMkLst>
          <pc:docMk/>
          <pc:sldMk cId="62266858" sldId="475"/>
        </pc:sldMkLst>
      </pc:sldChg>
      <pc:sldChg chg="add del">
        <pc:chgData name="Bortone Ivana" userId="bdd9bb90-5c37-4c50-87f0-f0f3126af813" providerId="ADAL" clId="{2FC288E3-6DD8-4E33-8C30-9C1A1F8A5E75}" dt="2026-07-16T13:52:35.433" v="3061" actId="2696"/>
        <pc:sldMkLst>
          <pc:docMk/>
          <pc:sldMk cId="3925266766" sldId="476"/>
        </pc:sldMkLst>
      </pc:sldChg>
      <pc:sldChg chg="delSp modSp mod">
        <pc:chgData name="Bortone Ivana" userId="bdd9bb90-5c37-4c50-87f0-f0f3126af813" providerId="ADAL" clId="{2FC288E3-6DD8-4E33-8C30-9C1A1F8A5E75}" dt="2026-07-16T13:53:56.550" v="3066" actId="14100"/>
        <pc:sldMkLst>
          <pc:docMk/>
          <pc:sldMk cId="1607586813" sldId="477"/>
        </pc:sldMkLst>
        <pc:spChg chg="mod">
          <ac:chgData name="Bortone Ivana" userId="bdd9bb90-5c37-4c50-87f0-f0f3126af813" providerId="ADAL" clId="{2FC288E3-6DD8-4E33-8C30-9C1A1F8A5E75}" dt="2026-07-16T13:53:56.550" v="3066" actId="14100"/>
          <ac:spMkLst>
            <pc:docMk/>
            <pc:sldMk cId="1607586813" sldId="477"/>
            <ac:spMk id="6" creationId="{81DF1847-984A-688A-ED89-088F5DD4384D}"/>
          </ac:spMkLst>
        </pc:spChg>
        <pc:picChg chg="del">
          <ac:chgData name="Bortone Ivana" userId="bdd9bb90-5c37-4c50-87f0-f0f3126af813" providerId="ADAL" clId="{2FC288E3-6DD8-4E33-8C30-9C1A1F8A5E75}" dt="2026-07-16T13:53:51.186" v="3064" actId="478"/>
          <ac:picMkLst>
            <pc:docMk/>
            <pc:sldMk cId="1607586813" sldId="477"/>
            <ac:picMk id="8" creationId="{EEBD626F-E0D4-4FF3-9DD7-66422C6A333C}"/>
          </ac:picMkLst>
        </pc:picChg>
      </pc:sldChg>
      <pc:sldChg chg="add del">
        <pc:chgData name="Bortone Ivana" userId="bdd9bb90-5c37-4c50-87f0-f0f3126af813" providerId="ADAL" clId="{2FC288E3-6DD8-4E33-8C30-9C1A1F8A5E75}" dt="2026-07-16T13:52:35.433" v="3061" actId="2696"/>
        <pc:sldMkLst>
          <pc:docMk/>
          <pc:sldMk cId="3700945061" sldId="478"/>
        </pc:sldMkLst>
      </pc:sldChg>
      <pc:sldChg chg="add del">
        <pc:chgData name="Bortone Ivana" userId="bdd9bb90-5c37-4c50-87f0-f0f3126af813" providerId="ADAL" clId="{2FC288E3-6DD8-4E33-8C30-9C1A1F8A5E75}" dt="2026-07-16T13:52:27.336" v="3060" actId="2696"/>
        <pc:sldMkLst>
          <pc:docMk/>
          <pc:sldMk cId="1875997967" sldId="479"/>
        </pc:sldMkLst>
      </pc:sldChg>
      <pc:sldChg chg="addSp delSp modSp add del mod">
        <pc:chgData name="Bortone Ivana" userId="bdd9bb90-5c37-4c50-87f0-f0f3126af813" providerId="ADAL" clId="{2FC288E3-6DD8-4E33-8C30-9C1A1F8A5E75}" dt="2026-07-16T13:52:35.433" v="3061" actId="2696"/>
        <pc:sldMkLst>
          <pc:docMk/>
          <pc:sldMk cId="3746447816" sldId="480"/>
        </pc:sldMkLst>
      </pc:sldChg>
      <pc:sldChg chg="addSp delSp modSp add del mod">
        <pc:chgData name="Bortone Ivana" userId="bdd9bb90-5c37-4c50-87f0-f0f3126af813" providerId="ADAL" clId="{2FC288E3-6DD8-4E33-8C30-9C1A1F8A5E75}" dt="2026-07-16T13:52:35.433" v="3061" actId="2696"/>
        <pc:sldMkLst>
          <pc:docMk/>
          <pc:sldMk cId="2543906393" sldId="481"/>
        </pc:sldMkLst>
      </pc:sldChg>
      <pc:sldChg chg="addSp modSp mod">
        <pc:chgData name="Bortone Ivana" userId="bdd9bb90-5c37-4c50-87f0-f0f3126af813" providerId="ADAL" clId="{2FC288E3-6DD8-4E33-8C30-9C1A1F8A5E75}" dt="2026-07-16T14:34:12.900" v="3316" actId="20577"/>
        <pc:sldMkLst>
          <pc:docMk/>
          <pc:sldMk cId="129896317" sldId="482"/>
        </pc:sldMkLst>
        <pc:spChg chg="add mod">
          <ac:chgData name="Bortone Ivana" userId="bdd9bb90-5c37-4c50-87f0-f0f3126af813" providerId="ADAL" clId="{2FC288E3-6DD8-4E33-8C30-9C1A1F8A5E75}" dt="2026-07-16T14:18:26.165" v="3166" actId="1076"/>
          <ac:spMkLst>
            <pc:docMk/>
            <pc:sldMk cId="129896317" sldId="482"/>
            <ac:spMk id="5" creationId="{9143E723-197E-82D9-C950-32C3F0032DC9}"/>
          </ac:spMkLst>
        </pc:spChg>
        <pc:spChg chg="mod">
          <ac:chgData name="Bortone Ivana" userId="bdd9bb90-5c37-4c50-87f0-f0f3126af813" providerId="ADAL" clId="{2FC288E3-6DD8-4E33-8C30-9C1A1F8A5E75}" dt="2026-07-16T14:33:28.705" v="3283" actId="6549"/>
          <ac:spMkLst>
            <pc:docMk/>
            <pc:sldMk cId="129896317" sldId="482"/>
            <ac:spMk id="8" creationId="{61228CFE-2BF0-6BBC-641E-2B9C706710BD}"/>
          </ac:spMkLst>
        </pc:spChg>
        <pc:spChg chg="add mod">
          <ac:chgData name="Bortone Ivana" userId="bdd9bb90-5c37-4c50-87f0-f0f3126af813" providerId="ADAL" clId="{2FC288E3-6DD8-4E33-8C30-9C1A1F8A5E75}" dt="2026-07-16T14:34:12.900" v="3316" actId="20577"/>
          <ac:spMkLst>
            <pc:docMk/>
            <pc:sldMk cId="129896317" sldId="482"/>
            <ac:spMk id="9" creationId="{0F4C1B5D-C31F-F195-6130-3E514DC084E3}"/>
          </ac:spMkLst>
        </pc:spChg>
        <pc:spChg chg="add mod">
          <ac:chgData name="Bortone Ivana" userId="bdd9bb90-5c37-4c50-87f0-f0f3126af813" providerId="ADAL" clId="{2FC288E3-6DD8-4E33-8C30-9C1A1F8A5E75}" dt="2026-07-16T13:11:01.709" v="2008" actId="1076"/>
          <ac:spMkLst>
            <pc:docMk/>
            <pc:sldMk cId="129896317" sldId="482"/>
            <ac:spMk id="11" creationId="{C94F361A-5C8A-BF51-BD3F-3982E88ABC0C}"/>
          </ac:spMkLst>
        </pc:spChg>
        <pc:picChg chg="mod">
          <ac:chgData name="Bortone Ivana" userId="bdd9bb90-5c37-4c50-87f0-f0f3126af813" providerId="ADAL" clId="{2FC288E3-6DD8-4E33-8C30-9C1A1F8A5E75}" dt="2026-07-16T13:10:56.847" v="2006" actId="1076"/>
          <ac:picMkLst>
            <pc:docMk/>
            <pc:sldMk cId="129896317" sldId="482"/>
            <ac:picMk id="6" creationId="{FF39A991-A810-4946-72EC-30A98D1C8FB2}"/>
          </ac:picMkLst>
        </pc:picChg>
      </pc:sldChg>
      <pc:sldChg chg="addSp modSp mod">
        <pc:chgData name="Bortone Ivana" userId="bdd9bb90-5c37-4c50-87f0-f0f3126af813" providerId="ADAL" clId="{2FC288E3-6DD8-4E33-8C30-9C1A1F8A5E75}" dt="2026-07-16T13:53:13.052" v="3063" actId="113"/>
        <pc:sldMkLst>
          <pc:docMk/>
          <pc:sldMk cId="2095812363" sldId="483"/>
        </pc:sldMkLst>
        <pc:spChg chg="add mod">
          <ac:chgData name="Bortone Ivana" userId="bdd9bb90-5c37-4c50-87f0-f0f3126af813" providerId="ADAL" clId="{2FC288E3-6DD8-4E33-8C30-9C1A1F8A5E75}" dt="2026-07-16T13:12:44.256" v="2111" actId="14100"/>
          <ac:spMkLst>
            <pc:docMk/>
            <pc:sldMk cId="2095812363" sldId="483"/>
            <ac:spMk id="6" creationId="{320459D1-FF41-5A88-8E5A-C2CF6DC7E051}"/>
          </ac:spMkLst>
        </pc:spChg>
        <pc:spChg chg="mod">
          <ac:chgData name="Bortone Ivana" userId="bdd9bb90-5c37-4c50-87f0-f0f3126af813" providerId="ADAL" clId="{2FC288E3-6DD8-4E33-8C30-9C1A1F8A5E75}" dt="2026-07-16T13:53:13.052" v="3063" actId="113"/>
          <ac:spMkLst>
            <pc:docMk/>
            <pc:sldMk cId="2095812363" sldId="483"/>
            <ac:spMk id="8" creationId="{DB6ED107-E9C6-850A-794E-FABF58192B58}"/>
          </ac:spMkLst>
        </pc:spChg>
        <pc:picChg chg="mod">
          <ac:chgData name="Bortone Ivana" userId="bdd9bb90-5c37-4c50-87f0-f0f3126af813" providerId="ADAL" clId="{2FC288E3-6DD8-4E33-8C30-9C1A1F8A5E75}" dt="2026-07-16T13:12:51.165" v="2113" actId="1076"/>
          <ac:picMkLst>
            <pc:docMk/>
            <pc:sldMk cId="2095812363" sldId="483"/>
            <ac:picMk id="5" creationId="{32C18120-9B11-7DBE-3B8E-BF947595F78A}"/>
          </ac:picMkLst>
        </pc:picChg>
      </pc:sldChg>
      <pc:sldChg chg="addSp modSp mod">
        <pc:chgData name="Bortone Ivana" userId="bdd9bb90-5c37-4c50-87f0-f0f3126af813" providerId="ADAL" clId="{2FC288E3-6DD8-4E33-8C30-9C1A1F8A5E75}" dt="2026-07-16T14:35:22.440" v="3329" actId="20577"/>
        <pc:sldMkLst>
          <pc:docMk/>
          <pc:sldMk cId="2332143358" sldId="484"/>
        </pc:sldMkLst>
        <pc:spChg chg="add mod">
          <ac:chgData name="Bortone Ivana" userId="bdd9bb90-5c37-4c50-87f0-f0f3126af813" providerId="ADAL" clId="{2FC288E3-6DD8-4E33-8C30-9C1A1F8A5E75}" dt="2026-07-16T14:35:10.280" v="3320" actId="1076"/>
          <ac:spMkLst>
            <pc:docMk/>
            <pc:sldMk cId="2332143358" sldId="484"/>
            <ac:spMk id="5" creationId="{53867867-39E5-EACA-276A-F73FBEBC1FD9}"/>
          </ac:spMkLst>
        </pc:spChg>
        <pc:spChg chg="mod">
          <ac:chgData name="Bortone Ivana" userId="bdd9bb90-5c37-4c50-87f0-f0f3126af813" providerId="ADAL" clId="{2FC288E3-6DD8-4E33-8C30-9C1A1F8A5E75}" dt="2026-07-16T14:35:22.440" v="3329" actId="20577"/>
          <ac:spMkLst>
            <pc:docMk/>
            <pc:sldMk cId="2332143358" sldId="484"/>
            <ac:spMk id="8" creationId="{24C0B0F3-30A0-B9A6-3C4D-4358AC773605}"/>
          </ac:spMkLst>
        </pc:spChg>
        <pc:spChg chg="add mod">
          <ac:chgData name="Bortone Ivana" userId="bdd9bb90-5c37-4c50-87f0-f0f3126af813" providerId="ADAL" clId="{2FC288E3-6DD8-4E33-8C30-9C1A1F8A5E75}" dt="2026-07-16T13:46:53.230" v="2882" actId="1076"/>
          <ac:spMkLst>
            <pc:docMk/>
            <pc:sldMk cId="2332143358" sldId="484"/>
            <ac:spMk id="9" creationId="{DCB74375-0C8B-7EF1-1262-BDECCA9C4D3C}"/>
          </ac:spMkLst>
        </pc:spChg>
        <pc:spChg chg="mod">
          <ac:chgData name="Bortone Ivana" userId="bdd9bb90-5c37-4c50-87f0-f0f3126af813" providerId="ADAL" clId="{2FC288E3-6DD8-4E33-8C30-9C1A1F8A5E75}" dt="2026-07-16T13:19:10.523" v="2239" actId="20577"/>
          <ac:spMkLst>
            <pc:docMk/>
            <pc:sldMk cId="2332143358" sldId="484"/>
            <ac:spMk id="13" creationId="{29A2B44B-721E-881C-8848-EED77435F102}"/>
          </ac:spMkLst>
        </pc:spChg>
        <pc:picChg chg="mod">
          <ac:chgData name="Bortone Ivana" userId="bdd9bb90-5c37-4c50-87f0-f0f3126af813" providerId="ADAL" clId="{2FC288E3-6DD8-4E33-8C30-9C1A1F8A5E75}" dt="2026-07-16T13:18:36.023" v="2232" actId="1076"/>
          <ac:picMkLst>
            <pc:docMk/>
            <pc:sldMk cId="2332143358" sldId="484"/>
            <ac:picMk id="6" creationId="{A46BFA81-60A6-2F6C-BC35-8C2CC8D92E6F}"/>
          </ac:picMkLst>
        </pc:picChg>
      </pc:sldChg>
      <pc:sldChg chg="addSp delSp modSp mod">
        <pc:chgData name="Bortone Ivana" userId="bdd9bb90-5c37-4c50-87f0-f0f3126af813" providerId="ADAL" clId="{2FC288E3-6DD8-4E33-8C30-9C1A1F8A5E75}" dt="2026-07-16T13:36:34.849" v="2570" actId="1076"/>
        <pc:sldMkLst>
          <pc:docMk/>
          <pc:sldMk cId="3761493698" sldId="485"/>
        </pc:sldMkLst>
        <pc:spChg chg="add mod">
          <ac:chgData name="Bortone Ivana" userId="bdd9bb90-5c37-4c50-87f0-f0f3126af813" providerId="ADAL" clId="{2FC288E3-6DD8-4E33-8C30-9C1A1F8A5E75}" dt="2026-07-16T13:19:22.283" v="2243" actId="20577"/>
          <ac:spMkLst>
            <pc:docMk/>
            <pc:sldMk cId="3761493698" sldId="485"/>
            <ac:spMk id="6" creationId="{7887E080-1046-2299-C0C5-CB1F5BC1FE6F}"/>
          </ac:spMkLst>
        </pc:spChg>
        <pc:spChg chg="mod">
          <ac:chgData name="Bortone Ivana" userId="bdd9bb90-5c37-4c50-87f0-f0f3126af813" providerId="ADAL" clId="{2FC288E3-6DD8-4E33-8C30-9C1A1F8A5E75}" dt="2026-07-16T13:28:54.507" v="2390" actId="20577"/>
          <ac:spMkLst>
            <pc:docMk/>
            <pc:sldMk cId="3761493698" sldId="485"/>
            <ac:spMk id="8" creationId="{F76EF0F9-AAA0-3455-9952-8680C85EC425}"/>
          </ac:spMkLst>
        </pc:spChg>
        <pc:spChg chg="del">
          <ac:chgData name="Bortone Ivana" userId="bdd9bb90-5c37-4c50-87f0-f0f3126af813" providerId="ADAL" clId="{2FC288E3-6DD8-4E33-8C30-9C1A1F8A5E75}" dt="2026-07-16T13:25:19.958" v="2335" actId="478"/>
          <ac:spMkLst>
            <pc:docMk/>
            <pc:sldMk cId="3761493698" sldId="485"/>
            <ac:spMk id="11" creationId="{A2FC15C6-BC72-5938-9FAB-B4CFF051DE6A}"/>
          </ac:spMkLst>
        </pc:spChg>
        <pc:spChg chg="del">
          <ac:chgData name="Bortone Ivana" userId="bdd9bb90-5c37-4c50-87f0-f0f3126af813" providerId="ADAL" clId="{2FC288E3-6DD8-4E33-8C30-9C1A1F8A5E75}" dt="2026-07-16T13:19:19.927" v="2240" actId="478"/>
          <ac:spMkLst>
            <pc:docMk/>
            <pc:sldMk cId="3761493698" sldId="485"/>
            <ac:spMk id="13" creationId="{ADCB0925-18B9-2FE1-A717-E3DBADC07BFF}"/>
          </ac:spMkLst>
        </pc:spChg>
        <pc:spChg chg="add mod">
          <ac:chgData name="Bortone Ivana" userId="bdd9bb90-5c37-4c50-87f0-f0f3126af813" providerId="ADAL" clId="{2FC288E3-6DD8-4E33-8C30-9C1A1F8A5E75}" dt="2026-07-16T13:36:29.473" v="2569" actId="20577"/>
          <ac:spMkLst>
            <pc:docMk/>
            <pc:sldMk cId="3761493698" sldId="485"/>
            <ac:spMk id="14" creationId="{F8C2CE4B-6721-1C4D-F35B-66854C87A369}"/>
          </ac:spMkLst>
        </pc:spChg>
        <pc:spChg chg="add del mod">
          <ac:chgData name="Bortone Ivana" userId="bdd9bb90-5c37-4c50-87f0-f0f3126af813" providerId="ADAL" clId="{2FC288E3-6DD8-4E33-8C30-9C1A1F8A5E75}" dt="2026-07-16T13:28:38.910" v="2385" actId="478"/>
          <ac:spMkLst>
            <pc:docMk/>
            <pc:sldMk cId="3761493698" sldId="485"/>
            <ac:spMk id="18" creationId="{51B6B789-7087-4B09-CFE4-DBC384A54246}"/>
          </ac:spMkLst>
        </pc:spChg>
        <pc:spChg chg="add del mod">
          <ac:chgData name="Bortone Ivana" userId="bdd9bb90-5c37-4c50-87f0-f0f3126af813" providerId="ADAL" clId="{2FC288E3-6DD8-4E33-8C30-9C1A1F8A5E75}" dt="2026-07-16T13:28:37.784" v="2384" actId="478"/>
          <ac:spMkLst>
            <pc:docMk/>
            <pc:sldMk cId="3761493698" sldId="485"/>
            <ac:spMk id="21" creationId="{1C709FFC-3CFF-2A42-7A5D-0F538AFE00F5}"/>
          </ac:spMkLst>
        </pc:spChg>
        <pc:spChg chg="add mod">
          <ac:chgData name="Bortone Ivana" userId="bdd9bb90-5c37-4c50-87f0-f0f3126af813" providerId="ADAL" clId="{2FC288E3-6DD8-4E33-8C30-9C1A1F8A5E75}" dt="2026-07-16T13:36:34.849" v="2570" actId="1076"/>
          <ac:spMkLst>
            <pc:docMk/>
            <pc:sldMk cId="3761493698" sldId="485"/>
            <ac:spMk id="23" creationId="{61AAA3B0-8496-C54D-C3B7-D8BB32767B2A}"/>
          </ac:spMkLst>
        </pc:spChg>
        <pc:spChg chg="add mod">
          <ac:chgData name="Bortone Ivana" userId="bdd9bb90-5c37-4c50-87f0-f0f3126af813" providerId="ADAL" clId="{2FC288E3-6DD8-4E33-8C30-9C1A1F8A5E75}" dt="2026-07-16T13:36:24.664" v="2561" actId="1076"/>
          <ac:spMkLst>
            <pc:docMk/>
            <pc:sldMk cId="3761493698" sldId="485"/>
            <ac:spMk id="25" creationId="{98F8B563-84B4-645F-5630-5590C2D23481}"/>
          </ac:spMkLst>
        </pc:spChg>
        <pc:picChg chg="del mod">
          <ac:chgData name="Bortone Ivana" userId="bdd9bb90-5c37-4c50-87f0-f0f3126af813" providerId="ADAL" clId="{2FC288E3-6DD8-4E33-8C30-9C1A1F8A5E75}" dt="2026-07-16T13:34:55.298" v="2552" actId="478"/>
          <ac:picMkLst>
            <pc:docMk/>
            <pc:sldMk cId="3761493698" sldId="485"/>
            <ac:picMk id="5" creationId="{08BD8E8D-865B-8E27-5035-F2943A73B664}"/>
          </ac:picMkLst>
        </pc:picChg>
        <pc:picChg chg="del mod">
          <ac:chgData name="Bortone Ivana" userId="bdd9bb90-5c37-4c50-87f0-f0f3126af813" providerId="ADAL" clId="{2FC288E3-6DD8-4E33-8C30-9C1A1F8A5E75}" dt="2026-07-16T13:25:18.960" v="2334" actId="478"/>
          <ac:picMkLst>
            <pc:docMk/>
            <pc:sldMk cId="3761493698" sldId="485"/>
            <ac:picMk id="9" creationId="{91C7EAF1-F225-276B-3EF6-AC3151B91CE6}"/>
          </ac:picMkLst>
        </pc:picChg>
        <pc:picChg chg="add del mod">
          <ac:chgData name="Bortone Ivana" userId="bdd9bb90-5c37-4c50-87f0-f0f3126af813" providerId="ADAL" clId="{2FC288E3-6DD8-4E33-8C30-9C1A1F8A5E75}" dt="2026-07-16T13:36:03.819" v="2555" actId="478"/>
          <ac:picMkLst>
            <pc:docMk/>
            <pc:sldMk cId="3761493698" sldId="485"/>
            <ac:picMk id="10" creationId="{50684055-404E-FBCC-FFE3-79965806AE6B}"/>
          </ac:picMkLst>
        </pc:picChg>
        <pc:picChg chg="add del mod">
          <ac:chgData name="Bortone Ivana" userId="bdd9bb90-5c37-4c50-87f0-f0f3126af813" providerId="ADAL" clId="{2FC288E3-6DD8-4E33-8C30-9C1A1F8A5E75}" dt="2026-07-16T13:28:34.763" v="2381" actId="478"/>
          <ac:picMkLst>
            <pc:docMk/>
            <pc:sldMk cId="3761493698" sldId="485"/>
            <ac:picMk id="16" creationId="{F665B20F-4CA7-34B3-BD42-89D4B709EB7B}"/>
          </ac:picMkLst>
        </pc:picChg>
        <pc:picChg chg="add mod">
          <ac:chgData name="Bortone Ivana" userId="bdd9bb90-5c37-4c50-87f0-f0f3126af813" providerId="ADAL" clId="{2FC288E3-6DD8-4E33-8C30-9C1A1F8A5E75}" dt="2026-07-16T13:36:18.575" v="2559" actId="1076"/>
          <ac:picMkLst>
            <pc:docMk/>
            <pc:sldMk cId="3761493698" sldId="485"/>
            <ac:picMk id="27" creationId="{25D42C6E-610D-20E0-72E7-0806AB4FF560}"/>
          </ac:picMkLst>
        </pc:picChg>
        <pc:picChg chg="add mod">
          <ac:chgData name="Bortone Ivana" userId="bdd9bb90-5c37-4c50-87f0-f0f3126af813" providerId="ADAL" clId="{2FC288E3-6DD8-4E33-8C30-9C1A1F8A5E75}" dt="2026-07-16T13:36:20.191" v="2560" actId="1076"/>
          <ac:picMkLst>
            <pc:docMk/>
            <pc:sldMk cId="3761493698" sldId="485"/>
            <ac:picMk id="29" creationId="{4158C851-3F83-78C9-46B1-45F59EB45892}"/>
          </ac:picMkLst>
        </pc:picChg>
      </pc:sldChg>
      <pc:sldChg chg="addSp delSp modSp del mod">
        <pc:chgData name="Bortone Ivana" userId="bdd9bb90-5c37-4c50-87f0-f0f3126af813" providerId="ADAL" clId="{2FC288E3-6DD8-4E33-8C30-9C1A1F8A5E75}" dt="2026-07-16T13:44:59.513" v="2872" actId="2696"/>
        <pc:sldMkLst>
          <pc:docMk/>
          <pc:sldMk cId="442472334" sldId="486"/>
        </pc:sldMkLst>
        <pc:spChg chg="add mod">
          <ac:chgData name="Bortone Ivana" userId="bdd9bb90-5c37-4c50-87f0-f0f3126af813" providerId="ADAL" clId="{2FC288E3-6DD8-4E33-8C30-9C1A1F8A5E75}" dt="2026-07-16T13:40:50.454" v="2706" actId="1076"/>
          <ac:spMkLst>
            <pc:docMk/>
            <pc:sldMk cId="442472334" sldId="486"/>
            <ac:spMk id="6" creationId="{1C57AB54-3D97-A361-C340-F21FEEFBEFCE}"/>
          </ac:spMkLst>
        </pc:spChg>
        <pc:spChg chg="add del mod">
          <ac:chgData name="Bortone Ivana" userId="bdd9bb90-5c37-4c50-87f0-f0f3126af813" providerId="ADAL" clId="{2FC288E3-6DD8-4E33-8C30-9C1A1F8A5E75}" dt="2026-07-16T13:31:46.520" v="2412" actId="478"/>
          <ac:spMkLst>
            <pc:docMk/>
            <pc:sldMk cId="442472334" sldId="486"/>
            <ac:spMk id="8" creationId="{9258AD23-2BA5-9BB3-F182-D60DB092D0DD}"/>
          </ac:spMkLst>
        </pc:spChg>
        <pc:spChg chg="add mod">
          <ac:chgData name="Bortone Ivana" userId="bdd9bb90-5c37-4c50-87f0-f0f3126af813" providerId="ADAL" clId="{2FC288E3-6DD8-4E33-8C30-9C1A1F8A5E75}" dt="2026-07-16T13:31:49.169" v="2415" actId="20577"/>
          <ac:spMkLst>
            <pc:docMk/>
            <pc:sldMk cId="442472334" sldId="486"/>
            <ac:spMk id="10" creationId="{6F19D840-C78E-23DF-802C-52831A10C5AD}"/>
          </ac:spMkLst>
        </pc:spChg>
        <pc:spChg chg="add mod">
          <ac:chgData name="Bortone Ivana" userId="bdd9bb90-5c37-4c50-87f0-f0f3126af813" providerId="ADAL" clId="{2FC288E3-6DD8-4E33-8C30-9C1A1F8A5E75}" dt="2026-07-16T13:40:20.909" v="2663" actId="1076"/>
          <ac:spMkLst>
            <pc:docMk/>
            <pc:sldMk cId="442472334" sldId="486"/>
            <ac:spMk id="12" creationId="{1B3817FC-7F61-8BCF-C843-8269EC88EC80}"/>
          </ac:spMkLst>
        </pc:spChg>
        <pc:spChg chg="add mod">
          <ac:chgData name="Bortone Ivana" userId="bdd9bb90-5c37-4c50-87f0-f0f3126af813" providerId="ADAL" clId="{2FC288E3-6DD8-4E33-8C30-9C1A1F8A5E75}" dt="2026-07-16T13:40:29.641" v="2680" actId="1036"/>
          <ac:spMkLst>
            <pc:docMk/>
            <pc:sldMk cId="442472334" sldId="486"/>
            <ac:spMk id="14" creationId="{AE413012-F3B7-A8A1-32AF-CDE77200AB7B}"/>
          </ac:spMkLst>
        </pc:spChg>
        <pc:spChg chg="add mod">
          <ac:chgData name="Bortone Ivana" userId="bdd9bb90-5c37-4c50-87f0-f0f3126af813" providerId="ADAL" clId="{2FC288E3-6DD8-4E33-8C30-9C1A1F8A5E75}" dt="2026-07-16T13:40:29.641" v="2680" actId="1036"/>
          <ac:spMkLst>
            <pc:docMk/>
            <pc:sldMk cId="442472334" sldId="486"/>
            <ac:spMk id="16" creationId="{4E1649C4-FEF7-4A79-CAD1-381C732E7416}"/>
          </ac:spMkLst>
        </pc:spChg>
        <pc:spChg chg="add mod">
          <ac:chgData name="Bortone Ivana" userId="bdd9bb90-5c37-4c50-87f0-f0f3126af813" providerId="ADAL" clId="{2FC288E3-6DD8-4E33-8C30-9C1A1F8A5E75}" dt="2026-07-16T13:40:10.570" v="2653" actId="1076"/>
          <ac:spMkLst>
            <pc:docMk/>
            <pc:sldMk cId="442472334" sldId="486"/>
            <ac:spMk id="18" creationId="{1BEAC06D-E48B-C67B-A7DC-CF2112EA2EA8}"/>
          </ac:spMkLst>
        </pc:spChg>
        <pc:picChg chg="mod">
          <ac:chgData name="Bortone Ivana" userId="bdd9bb90-5c37-4c50-87f0-f0f3126af813" providerId="ADAL" clId="{2FC288E3-6DD8-4E33-8C30-9C1A1F8A5E75}" dt="2026-07-16T13:40:08.114" v="2652" actId="1076"/>
          <ac:picMkLst>
            <pc:docMk/>
            <pc:sldMk cId="442472334" sldId="486"/>
            <ac:picMk id="3" creationId="{7ECEB9C9-E8AA-940A-3F19-A6A75C386A76}"/>
          </ac:picMkLst>
        </pc:picChg>
        <pc:picChg chg="add mod">
          <ac:chgData name="Bortone Ivana" userId="bdd9bb90-5c37-4c50-87f0-f0f3126af813" providerId="ADAL" clId="{2FC288E3-6DD8-4E33-8C30-9C1A1F8A5E75}" dt="2026-07-16T13:40:29.641" v="2680" actId="1036"/>
          <ac:picMkLst>
            <pc:docMk/>
            <pc:sldMk cId="442472334" sldId="486"/>
            <ac:picMk id="4" creationId="{658F352E-F704-13E9-B176-29ABE73D014A}"/>
          </ac:picMkLst>
        </pc:picChg>
      </pc:sldChg>
      <pc:sldChg chg="modSp add mod">
        <pc:chgData name="Bortone Ivana" userId="bdd9bb90-5c37-4c50-87f0-f0f3126af813" providerId="ADAL" clId="{2FC288E3-6DD8-4E33-8C30-9C1A1F8A5E75}" dt="2026-07-16T13:43:05.813" v="2775" actId="207"/>
        <pc:sldMkLst>
          <pc:docMk/>
          <pc:sldMk cId="87147727" sldId="487"/>
        </pc:sldMkLst>
        <pc:spChg chg="mod">
          <ac:chgData name="Bortone Ivana" userId="bdd9bb90-5c37-4c50-87f0-f0f3126af813" providerId="ADAL" clId="{2FC288E3-6DD8-4E33-8C30-9C1A1F8A5E75}" dt="2026-07-16T13:42:56.425" v="2774" actId="207"/>
          <ac:spMkLst>
            <pc:docMk/>
            <pc:sldMk cId="87147727" sldId="487"/>
            <ac:spMk id="3" creationId="{617A6318-34A9-59BB-1D89-C0CED5EC0DFE}"/>
          </ac:spMkLst>
        </pc:spChg>
        <pc:spChg chg="mod">
          <ac:chgData name="Bortone Ivana" userId="bdd9bb90-5c37-4c50-87f0-f0f3126af813" providerId="ADAL" clId="{2FC288E3-6DD8-4E33-8C30-9C1A1F8A5E75}" dt="2026-07-16T13:42:33.807" v="2771" actId="1035"/>
          <ac:spMkLst>
            <pc:docMk/>
            <pc:sldMk cId="87147727" sldId="487"/>
            <ac:spMk id="6" creationId="{3EB4C6B0-D50C-8C70-FD56-1F205C198D33}"/>
          </ac:spMkLst>
        </pc:spChg>
        <pc:spChg chg="mod">
          <ac:chgData name="Bortone Ivana" userId="bdd9bb90-5c37-4c50-87f0-f0f3126af813" providerId="ADAL" clId="{2FC288E3-6DD8-4E33-8C30-9C1A1F8A5E75}" dt="2026-07-16T13:43:05.813" v="2775" actId="207"/>
          <ac:spMkLst>
            <pc:docMk/>
            <pc:sldMk cId="87147727" sldId="487"/>
            <ac:spMk id="7" creationId="{10376344-FDE1-F932-6B3B-5C677B58067F}"/>
          </ac:spMkLst>
        </pc:spChg>
      </pc:sldChg>
      <pc:sldChg chg="modSp add mod">
        <pc:chgData name="Bortone Ivana" userId="bdd9bb90-5c37-4c50-87f0-f0f3126af813" providerId="ADAL" clId="{2FC288E3-6DD8-4E33-8C30-9C1A1F8A5E75}" dt="2026-07-16T13:43:59.629" v="2834" actId="207"/>
        <pc:sldMkLst>
          <pc:docMk/>
          <pc:sldMk cId="3949930829" sldId="488"/>
        </pc:sldMkLst>
        <pc:spChg chg="mod">
          <ac:chgData name="Bortone Ivana" userId="bdd9bb90-5c37-4c50-87f0-f0f3126af813" providerId="ADAL" clId="{2FC288E3-6DD8-4E33-8C30-9C1A1F8A5E75}" dt="2026-07-16T13:43:32.161" v="2830" actId="1036"/>
          <ac:spMkLst>
            <pc:docMk/>
            <pc:sldMk cId="3949930829" sldId="488"/>
            <ac:spMk id="6" creationId="{4939D0B5-1DDE-05A7-004C-AB15F7A06ED0}"/>
          </ac:spMkLst>
        </pc:spChg>
        <pc:spChg chg="mod">
          <ac:chgData name="Bortone Ivana" userId="bdd9bb90-5c37-4c50-87f0-f0f3126af813" providerId="ADAL" clId="{2FC288E3-6DD8-4E33-8C30-9C1A1F8A5E75}" dt="2026-07-16T13:43:40.421" v="2832" actId="207"/>
          <ac:spMkLst>
            <pc:docMk/>
            <pc:sldMk cId="3949930829" sldId="488"/>
            <ac:spMk id="7" creationId="{A0ED395F-1286-BEA3-62F9-478650778138}"/>
          </ac:spMkLst>
        </pc:spChg>
        <pc:spChg chg="mod">
          <ac:chgData name="Bortone Ivana" userId="bdd9bb90-5c37-4c50-87f0-f0f3126af813" providerId="ADAL" clId="{2FC288E3-6DD8-4E33-8C30-9C1A1F8A5E75}" dt="2026-07-16T13:43:59.629" v="2834" actId="207"/>
          <ac:spMkLst>
            <pc:docMk/>
            <pc:sldMk cId="3949930829" sldId="488"/>
            <ac:spMk id="8" creationId="{61109DA5-D27C-CACF-64F1-4F3E50A81BA5}"/>
          </ac:spMkLst>
        </pc:spChg>
      </pc:sldChg>
      <pc:sldChg chg="modSp add mod">
        <pc:chgData name="Bortone Ivana" userId="bdd9bb90-5c37-4c50-87f0-f0f3126af813" providerId="ADAL" clId="{2FC288E3-6DD8-4E33-8C30-9C1A1F8A5E75}" dt="2026-07-16T13:44:38.230" v="2869" actId="207"/>
        <pc:sldMkLst>
          <pc:docMk/>
          <pc:sldMk cId="956140179" sldId="489"/>
        </pc:sldMkLst>
        <pc:spChg chg="mod">
          <ac:chgData name="Bortone Ivana" userId="bdd9bb90-5c37-4c50-87f0-f0f3126af813" providerId="ADAL" clId="{2FC288E3-6DD8-4E33-8C30-9C1A1F8A5E75}" dt="2026-07-16T13:44:15.814" v="2865" actId="1035"/>
          <ac:spMkLst>
            <pc:docMk/>
            <pc:sldMk cId="956140179" sldId="489"/>
            <ac:spMk id="6" creationId="{5427BAAB-ABAD-6305-840D-EBBAD9F2957D}"/>
          </ac:spMkLst>
        </pc:spChg>
        <pc:spChg chg="mod">
          <ac:chgData name="Bortone Ivana" userId="bdd9bb90-5c37-4c50-87f0-f0f3126af813" providerId="ADAL" clId="{2FC288E3-6DD8-4E33-8C30-9C1A1F8A5E75}" dt="2026-07-16T13:44:38.230" v="2869" actId="207"/>
          <ac:spMkLst>
            <pc:docMk/>
            <pc:sldMk cId="956140179" sldId="489"/>
            <ac:spMk id="8" creationId="{0B112975-B560-2571-6116-23D97553B4F2}"/>
          </ac:spMkLst>
        </pc:spChg>
        <pc:spChg chg="mod">
          <ac:chgData name="Bortone Ivana" userId="bdd9bb90-5c37-4c50-87f0-f0f3126af813" providerId="ADAL" clId="{2FC288E3-6DD8-4E33-8C30-9C1A1F8A5E75}" dt="2026-07-16T13:44:29.176" v="2867" actId="207"/>
          <ac:spMkLst>
            <pc:docMk/>
            <pc:sldMk cId="956140179" sldId="489"/>
            <ac:spMk id="10" creationId="{11F22FB5-5ED6-FE7A-8796-3AFF7FA29831}"/>
          </ac:spMkLst>
        </pc:spChg>
      </pc:sldChg>
      <pc:sldChg chg="add del">
        <pc:chgData name="Bortone Ivana" userId="bdd9bb90-5c37-4c50-87f0-f0f3126af813" providerId="ADAL" clId="{2FC288E3-6DD8-4E33-8C30-9C1A1F8A5E75}" dt="2026-07-16T13:55:35.991" v="3104" actId="2696"/>
        <pc:sldMkLst>
          <pc:docMk/>
          <pc:sldMk cId="2016047897" sldId="490"/>
        </pc:sldMkLst>
      </pc:sldChg>
      <pc:sldChg chg="addSp delSp modSp add mod">
        <pc:chgData name="Bortone Ivana" userId="bdd9bb90-5c37-4c50-87f0-f0f3126af813" providerId="ADAL" clId="{2FC288E3-6DD8-4E33-8C30-9C1A1F8A5E75}" dt="2026-07-16T14:36:39.597" v="3418" actId="20577"/>
        <pc:sldMkLst>
          <pc:docMk/>
          <pc:sldMk cId="1751274612" sldId="491"/>
        </pc:sldMkLst>
        <pc:spChg chg="mod">
          <ac:chgData name="Bortone Ivana" userId="bdd9bb90-5c37-4c50-87f0-f0f3126af813" providerId="ADAL" clId="{2FC288E3-6DD8-4E33-8C30-9C1A1F8A5E75}" dt="2026-07-16T13:48:01.197" v="2890" actId="20577"/>
          <ac:spMkLst>
            <pc:docMk/>
            <pc:sldMk cId="1751274612" sldId="491"/>
            <ac:spMk id="6" creationId="{A0B9E5D3-C792-94CE-AC0E-E56E6E4CB3C8}"/>
          </ac:spMkLst>
        </pc:spChg>
        <pc:spChg chg="add mod">
          <ac:chgData name="Bortone Ivana" userId="bdd9bb90-5c37-4c50-87f0-f0f3126af813" providerId="ADAL" clId="{2FC288E3-6DD8-4E33-8C30-9C1A1F8A5E75}" dt="2026-07-16T14:20:39.930" v="3250" actId="1076"/>
          <ac:spMkLst>
            <pc:docMk/>
            <pc:sldMk cId="1751274612" sldId="491"/>
            <ac:spMk id="7" creationId="{8A4F2323-9B6C-239D-CA79-EF1FFC2C6668}"/>
          </ac:spMkLst>
        </pc:spChg>
        <pc:spChg chg="mod">
          <ac:chgData name="Bortone Ivana" userId="bdd9bb90-5c37-4c50-87f0-f0f3126af813" providerId="ADAL" clId="{2FC288E3-6DD8-4E33-8C30-9C1A1F8A5E75}" dt="2026-07-16T14:20:02.142" v="3242" actId="14100"/>
          <ac:spMkLst>
            <pc:docMk/>
            <pc:sldMk cId="1751274612" sldId="491"/>
            <ac:spMk id="8" creationId="{EE6CE169-CB92-95F3-C2CF-7A2AA084AFD4}"/>
          </ac:spMkLst>
        </pc:spChg>
        <pc:spChg chg="add mod">
          <ac:chgData name="Bortone Ivana" userId="bdd9bb90-5c37-4c50-87f0-f0f3126af813" providerId="ADAL" clId="{2FC288E3-6DD8-4E33-8C30-9C1A1F8A5E75}" dt="2026-07-16T14:21:01.211" v="3254" actId="1076"/>
          <ac:spMkLst>
            <pc:docMk/>
            <pc:sldMk cId="1751274612" sldId="491"/>
            <ac:spMk id="9" creationId="{F2C1F332-34DC-5435-475B-A3189BAC9F96}"/>
          </ac:spMkLst>
        </pc:spChg>
        <pc:spChg chg="add mod">
          <ac:chgData name="Bortone Ivana" userId="bdd9bb90-5c37-4c50-87f0-f0f3126af813" providerId="ADAL" clId="{2FC288E3-6DD8-4E33-8C30-9C1A1F8A5E75}" dt="2026-07-16T14:21:03.372" v="3255" actId="1076"/>
          <ac:spMkLst>
            <pc:docMk/>
            <pc:sldMk cId="1751274612" sldId="491"/>
            <ac:spMk id="11" creationId="{F9AE98BC-14FC-08A4-C0F7-231D1CBBF04A}"/>
          </ac:spMkLst>
        </pc:spChg>
        <pc:spChg chg="add mod">
          <ac:chgData name="Bortone Ivana" userId="bdd9bb90-5c37-4c50-87f0-f0f3126af813" providerId="ADAL" clId="{2FC288E3-6DD8-4E33-8C30-9C1A1F8A5E75}" dt="2026-07-16T14:36:39.597" v="3418" actId="20577"/>
          <ac:spMkLst>
            <pc:docMk/>
            <pc:sldMk cId="1751274612" sldId="491"/>
            <ac:spMk id="13" creationId="{1BE3B55B-4B91-1D52-3722-33590B2EB04D}"/>
          </ac:spMkLst>
        </pc:spChg>
        <pc:spChg chg="add del">
          <ac:chgData name="Bortone Ivana" userId="bdd9bb90-5c37-4c50-87f0-f0f3126af813" providerId="ADAL" clId="{2FC288E3-6DD8-4E33-8C30-9C1A1F8A5E75}" dt="2026-07-16T13:48:30.978" v="2895" actId="478"/>
          <ac:spMkLst>
            <pc:docMk/>
            <pc:sldMk cId="1751274612" sldId="491"/>
            <ac:spMk id="14" creationId="{C030BBD2-E7C0-D338-D491-1CEB93B4B2E2}"/>
          </ac:spMkLst>
        </pc:spChg>
        <pc:spChg chg="del mod ord">
          <ac:chgData name="Bortone Ivana" userId="bdd9bb90-5c37-4c50-87f0-f0f3126af813" providerId="ADAL" clId="{2FC288E3-6DD8-4E33-8C30-9C1A1F8A5E75}" dt="2026-07-16T14:20:51.896" v="3253" actId="478"/>
          <ac:spMkLst>
            <pc:docMk/>
            <pc:sldMk cId="1751274612" sldId="491"/>
            <ac:spMk id="23" creationId="{52A18AC6-DB52-EF42-A264-9BFB1536EB51}"/>
          </ac:spMkLst>
        </pc:spChg>
        <pc:spChg chg="del">
          <ac:chgData name="Bortone Ivana" userId="bdd9bb90-5c37-4c50-87f0-f0f3126af813" providerId="ADAL" clId="{2FC288E3-6DD8-4E33-8C30-9C1A1F8A5E75}" dt="2026-07-16T13:48:35.632" v="2897" actId="478"/>
          <ac:spMkLst>
            <pc:docMk/>
            <pc:sldMk cId="1751274612" sldId="491"/>
            <ac:spMk id="25" creationId="{EF15F738-BFE4-3271-C87D-402448D51AAB}"/>
          </ac:spMkLst>
        </pc:spChg>
        <pc:picChg chg="add mod">
          <ac:chgData name="Bortone Ivana" userId="bdd9bb90-5c37-4c50-87f0-f0f3126af813" providerId="ADAL" clId="{2FC288E3-6DD8-4E33-8C30-9C1A1F8A5E75}" dt="2026-07-16T14:20:37.911" v="3249" actId="1076"/>
          <ac:picMkLst>
            <pc:docMk/>
            <pc:sldMk cId="1751274612" sldId="491"/>
            <ac:picMk id="5" creationId="{4B0FB112-0913-328E-BE36-1F1A047CC6EA}"/>
          </ac:picMkLst>
        </pc:picChg>
        <pc:picChg chg="mod">
          <ac:chgData name="Bortone Ivana" userId="bdd9bb90-5c37-4c50-87f0-f0f3126af813" providerId="ADAL" clId="{2FC288E3-6DD8-4E33-8C30-9C1A1F8A5E75}" dt="2026-07-16T14:19:57.353" v="3241" actId="1076"/>
          <ac:picMkLst>
            <pc:docMk/>
            <pc:sldMk cId="1751274612" sldId="491"/>
            <ac:picMk id="27" creationId="{D127F1FC-864E-D245-0057-247992F19D80}"/>
          </ac:picMkLst>
        </pc:picChg>
        <pc:picChg chg="del">
          <ac:chgData name="Bortone Ivana" userId="bdd9bb90-5c37-4c50-87f0-f0f3126af813" providerId="ADAL" clId="{2FC288E3-6DD8-4E33-8C30-9C1A1F8A5E75}" dt="2026-07-16T13:48:31.932" v="2896" actId="478"/>
          <ac:picMkLst>
            <pc:docMk/>
            <pc:sldMk cId="1751274612" sldId="491"/>
            <ac:picMk id="29" creationId="{44C3EC02-08F1-248F-578F-80926DBD0FC7}"/>
          </ac:picMkLst>
        </pc:picChg>
        <pc:cxnChg chg="add mod">
          <ac:chgData name="Bortone Ivana" userId="bdd9bb90-5c37-4c50-87f0-f0f3126af813" providerId="ADAL" clId="{2FC288E3-6DD8-4E33-8C30-9C1A1F8A5E75}" dt="2026-07-16T14:20:43.395" v="3251" actId="208"/>
          <ac:cxnSpMkLst>
            <pc:docMk/>
            <pc:sldMk cId="1751274612" sldId="491"/>
            <ac:cxnSpMk id="12" creationId="{9A3E30CD-4103-46D0-B894-5BF35E65B61C}"/>
          </ac:cxnSpMkLst>
        </pc:cxnChg>
      </pc:sldChg>
      <pc:sldChg chg="modSp add mod">
        <pc:chgData name="Bortone Ivana" userId="bdd9bb90-5c37-4c50-87f0-f0f3126af813" providerId="ADAL" clId="{2FC288E3-6DD8-4E33-8C30-9C1A1F8A5E75}" dt="2026-07-16T13:54:55.178" v="3103" actId="207"/>
        <pc:sldMkLst>
          <pc:docMk/>
          <pc:sldMk cId="1020555846" sldId="492"/>
        </pc:sldMkLst>
        <pc:spChg chg="mod">
          <ac:chgData name="Bortone Ivana" userId="bdd9bb90-5c37-4c50-87f0-f0f3126af813" providerId="ADAL" clId="{2FC288E3-6DD8-4E33-8C30-9C1A1F8A5E75}" dt="2026-07-16T13:54:37.026" v="3099" actId="1035"/>
          <ac:spMkLst>
            <pc:docMk/>
            <pc:sldMk cId="1020555846" sldId="492"/>
            <ac:spMk id="6" creationId="{78701059-3251-7074-8309-7C3A198E312F}"/>
          </ac:spMkLst>
        </pc:spChg>
        <pc:spChg chg="mod">
          <ac:chgData name="Bortone Ivana" userId="bdd9bb90-5c37-4c50-87f0-f0f3126af813" providerId="ADAL" clId="{2FC288E3-6DD8-4E33-8C30-9C1A1F8A5E75}" dt="2026-07-16T13:54:55.178" v="3103" actId="207"/>
          <ac:spMkLst>
            <pc:docMk/>
            <pc:sldMk cId="1020555846" sldId="492"/>
            <ac:spMk id="9" creationId="{2269ACC1-0CE4-44B4-FA44-E1BAD104A4AD}"/>
          </ac:spMkLst>
        </pc:spChg>
        <pc:spChg chg="mod">
          <ac:chgData name="Bortone Ivana" userId="bdd9bb90-5c37-4c50-87f0-f0f3126af813" providerId="ADAL" clId="{2FC288E3-6DD8-4E33-8C30-9C1A1F8A5E75}" dt="2026-07-16T13:54:44.178" v="3101" actId="207"/>
          <ac:spMkLst>
            <pc:docMk/>
            <pc:sldMk cId="1020555846" sldId="492"/>
            <ac:spMk id="10" creationId="{67997EF0-72BB-8D3B-6372-211B9807F297}"/>
          </ac:spMkLst>
        </pc:spChg>
      </pc:sldChg>
    </pc:docChg>
  </pc:docChgLst>
  <pc:docChgLst>
    <pc:chgData name="Bortone Ivana" userId="S::ivana.bortone@exprivia.com::bdd9bb90-5c37-4c50-87f0-f0f3126af813" providerId="AD" clId="Web-{2FAF3699-7D24-FD37-004B-F9F972D3A860}"/>
    <pc:docChg chg="delSld modSld">
      <pc:chgData name="Bortone Ivana" userId="S::ivana.bortone@exprivia.com::bdd9bb90-5c37-4c50-87f0-f0f3126af813" providerId="AD" clId="Web-{2FAF3699-7D24-FD37-004B-F9F972D3A860}" dt="2026-07-07T12:22:28.955" v="94" actId="1076"/>
      <pc:docMkLst>
        <pc:docMk/>
      </pc:docMkLst>
    </pc:docChg>
  </pc:docChgLst>
  <pc:docChgLst>
    <pc:chgData name="Bortone Ivana" userId="S::ivana.bortone@exprivia.com::bdd9bb90-5c37-4c50-87f0-f0f3126af813" providerId="AD" clId="Web-{E9289A20-2802-5F96-E821-BC8F10B65978}"/>
    <pc:docChg chg="modSld">
      <pc:chgData name="Bortone Ivana" userId="S::ivana.bortone@exprivia.com::bdd9bb90-5c37-4c50-87f0-f0f3126af813" providerId="AD" clId="Web-{E9289A20-2802-5F96-E821-BC8F10B65978}" dt="2026-07-07T10:00:11.967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3A3EE-1AA5-7845-8C03-7314C16FC59E}" type="datetimeFigureOut">
              <a:rPr lang="it-IT" smtClean="0"/>
              <a:t>16/07/2026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F2DED-5E15-4B4D-A949-649BE05F1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6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F2DED-5E15-4B4D-A949-649BE05F174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73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F2DED-5E15-4B4D-A949-649BE05F174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02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sv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sv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o 36">
            <a:extLst>
              <a:ext uri="{FF2B5EF4-FFF2-40B4-BE49-F238E27FC236}">
                <a16:creationId xmlns:a16="http://schemas.microsoft.com/office/drawing/2014/main" id="{709B8FB4-68F2-4B54-DAC2-550EAE0F2246}"/>
              </a:ext>
            </a:extLst>
          </p:cNvPr>
          <p:cNvGrpSpPr/>
          <p:nvPr userDrawn="1"/>
        </p:nvGrpSpPr>
        <p:grpSpPr>
          <a:xfrm flipH="1">
            <a:off x="11399759" y="2014020"/>
            <a:ext cx="799306" cy="1069177"/>
            <a:chOff x="11079719" y="2014020"/>
            <a:chExt cx="799306" cy="1069177"/>
          </a:xfrm>
        </p:grpSpPr>
        <p:sp>
          <p:nvSpPr>
            <p:cNvPr id="8" name="Rettangolo con due angoli in diagonale arrotondati 7">
              <a:extLst>
                <a:ext uri="{FF2B5EF4-FFF2-40B4-BE49-F238E27FC236}">
                  <a16:creationId xmlns:a16="http://schemas.microsoft.com/office/drawing/2014/main" id="{6FF14744-7B78-BE5A-A4D4-6D8E04B9E6D2}"/>
                </a:ext>
              </a:extLst>
            </p:cNvPr>
            <p:cNvSpPr/>
            <p:nvPr userDrawn="1"/>
          </p:nvSpPr>
          <p:spPr>
            <a:xfrm>
              <a:off x="11346497" y="2280800"/>
              <a:ext cx="265749" cy="267809"/>
            </a:xfrm>
            <a:prstGeom prst="round2DiagRect">
              <a:avLst/>
            </a:prstGeom>
            <a:solidFill>
              <a:srgbClr val="003D6A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" name="Rettangolo con due angoli in diagonale arrotondati 11">
              <a:extLst>
                <a:ext uri="{FF2B5EF4-FFF2-40B4-BE49-F238E27FC236}">
                  <a16:creationId xmlns:a16="http://schemas.microsoft.com/office/drawing/2014/main" id="{A92932E0-17D9-CAA2-42AA-EB9CF7246164}"/>
                </a:ext>
              </a:extLst>
            </p:cNvPr>
            <p:cNvSpPr/>
            <p:nvPr userDrawn="1"/>
          </p:nvSpPr>
          <p:spPr>
            <a:xfrm rot="16200000">
              <a:off x="11346497" y="2816418"/>
              <a:ext cx="265749" cy="267809"/>
            </a:xfrm>
            <a:prstGeom prst="round2DiagRect">
              <a:avLst/>
            </a:prstGeom>
            <a:solidFill>
              <a:srgbClr val="AF1857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" name="Rettangolo con due angoli in diagonale arrotondati 12">
              <a:extLst>
                <a:ext uri="{FF2B5EF4-FFF2-40B4-BE49-F238E27FC236}">
                  <a16:creationId xmlns:a16="http://schemas.microsoft.com/office/drawing/2014/main" id="{DA7568A9-E5E2-8E7D-C740-62DF53CDCFA9}"/>
                </a:ext>
              </a:extLst>
            </p:cNvPr>
            <p:cNvSpPr/>
            <p:nvPr userDrawn="1"/>
          </p:nvSpPr>
          <p:spPr>
            <a:xfrm rot="16200000">
              <a:off x="11080749" y="2548609"/>
              <a:ext cx="265749" cy="267809"/>
            </a:xfrm>
            <a:prstGeom prst="round2DiagRect">
              <a:avLst/>
            </a:prstGeom>
            <a:solidFill>
              <a:srgbClr val="EDAE32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" name="Rettangolo con due angoli in diagonale arrotondati 13">
              <a:extLst>
                <a:ext uri="{FF2B5EF4-FFF2-40B4-BE49-F238E27FC236}">
                  <a16:creationId xmlns:a16="http://schemas.microsoft.com/office/drawing/2014/main" id="{BC14C589-4118-993E-0F45-191D2A311086}"/>
                </a:ext>
              </a:extLst>
            </p:cNvPr>
            <p:cNvSpPr/>
            <p:nvPr userDrawn="1"/>
          </p:nvSpPr>
          <p:spPr>
            <a:xfrm rot="16200000">
              <a:off x="11612246" y="2012990"/>
              <a:ext cx="265749" cy="267809"/>
            </a:xfrm>
            <a:prstGeom prst="round2DiagRect">
              <a:avLst/>
            </a:prstGeom>
            <a:solidFill>
              <a:srgbClr val="E35C16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3595C59D-CAAC-DE0D-D13A-9B3B7BCD14D3}"/>
              </a:ext>
            </a:extLst>
          </p:cNvPr>
          <p:cNvGrpSpPr/>
          <p:nvPr userDrawn="1"/>
        </p:nvGrpSpPr>
        <p:grpSpPr>
          <a:xfrm flipH="1">
            <a:off x="10595591" y="6057599"/>
            <a:ext cx="1608335" cy="798631"/>
            <a:chOff x="153784" y="6210692"/>
            <a:chExt cx="1608335" cy="798631"/>
          </a:xfrm>
        </p:grpSpPr>
        <p:sp>
          <p:nvSpPr>
            <p:cNvPr id="56" name="Rettangolo con due angoli in diagonale arrotondati 55">
              <a:extLst>
                <a:ext uri="{FF2B5EF4-FFF2-40B4-BE49-F238E27FC236}">
                  <a16:creationId xmlns:a16="http://schemas.microsoft.com/office/drawing/2014/main" id="{CED0679C-3968-6FE4-8BE6-4ECBF3F9D9A8}"/>
                </a:ext>
              </a:extLst>
            </p:cNvPr>
            <p:cNvSpPr/>
            <p:nvPr userDrawn="1"/>
          </p:nvSpPr>
          <p:spPr>
            <a:xfrm>
              <a:off x="420917" y="6210692"/>
              <a:ext cx="268517" cy="265749"/>
            </a:xfrm>
            <a:prstGeom prst="round2DiagRect">
              <a:avLst/>
            </a:prstGeom>
            <a:solidFill>
              <a:srgbClr val="1DBA9A"/>
            </a:solidFill>
            <a:ln w="12383" cap="flat">
              <a:solidFill>
                <a:srgbClr val="1DBA9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7" name="Rettangolo con due angoli in diagonale arrotondati 56">
              <a:extLst>
                <a:ext uri="{FF2B5EF4-FFF2-40B4-BE49-F238E27FC236}">
                  <a16:creationId xmlns:a16="http://schemas.microsoft.com/office/drawing/2014/main" id="{EF9DCEF6-6134-51EE-0BD4-C2275E40C0F2}"/>
                </a:ext>
              </a:extLst>
            </p:cNvPr>
            <p:cNvSpPr/>
            <p:nvPr userDrawn="1"/>
          </p:nvSpPr>
          <p:spPr>
            <a:xfrm rot="16200000">
              <a:off x="957951" y="6742190"/>
              <a:ext cx="268517" cy="265749"/>
            </a:xfrm>
            <a:prstGeom prst="round2DiagRect">
              <a:avLst/>
            </a:prstGeom>
            <a:solidFill>
              <a:srgbClr val="FFB81E"/>
            </a:solidFill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Rettangolo con due angoli in diagonale arrotondati 57">
              <a:extLst>
                <a:ext uri="{FF2B5EF4-FFF2-40B4-BE49-F238E27FC236}">
                  <a16:creationId xmlns:a16="http://schemas.microsoft.com/office/drawing/2014/main" id="{1CD06444-E102-F8B9-58AE-BEE3F5127A2E}"/>
                </a:ext>
              </a:extLst>
            </p:cNvPr>
            <p:cNvSpPr/>
            <p:nvPr userDrawn="1"/>
          </p:nvSpPr>
          <p:spPr>
            <a:xfrm rot="16200000">
              <a:off x="1494986" y="6742190"/>
              <a:ext cx="268517" cy="265749"/>
            </a:xfrm>
            <a:prstGeom prst="round2DiagRect">
              <a:avLst/>
            </a:prstGeom>
            <a:solidFill>
              <a:srgbClr val="EB002B"/>
            </a:solidFill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9" name="Rettangolo con due angoli in diagonale arrotondati 58">
              <a:extLst>
                <a:ext uri="{FF2B5EF4-FFF2-40B4-BE49-F238E27FC236}">
                  <a16:creationId xmlns:a16="http://schemas.microsoft.com/office/drawing/2014/main" id="{18ADE4C6-8738-95B1-D935-D621EED96AF8}"/>
                </a:ext>
              </a:extLst>
            </p:cNvPr>
            <p:cNvSpPr/>
            <p:nvPr userDrawn="1"/>
          </p:nvSpPr>
          <p:spPr>
            <a:xfrm rot="16200000">
              <a:off x="420917" y="6742190"/>
              <a:ext cx="268517" cy="265749"/>
            </a:xfrm>
            <a:prstGeom prst="round2DiagRect">
              <a:avLst/>
            </a:prstGeom>
            <a:solidFill>
              <a:srgbClr val="01ACC8"/>
            </a:solidFill>
            <a:ln w="12383" cap="flat">
              <a:solidFill>
                <a:srgbClr val="01ACC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0" name="Rettangolo con due angoli in diagonale arrotondati 59">
              <a:extLst>
                <a:ext uri="{FF2B5EF4-FFF2-40B4-BE49-F238E27FC236}">
                  <a16:creationId xmlns:a16="http://schemas.microsoft.com/office/drawing/2014/main" id="{BF55C8C8-161C-73AE-9594-C09975648B07}"/>
                </a:ext>
              </a:extLst>
            </p:cNvPr>
            <p:cNvSpPr/>
            <p:nvPr userDrawn="1"/>
          </p:nvSpPr>
          <p:spPr>
            <a:xfrm rot="16200000">
              <a:off x="152400" y="6476441"/>
              <a:ext cx="268517" cy="265749"/>
            </a:xfrm>
            <a:prstGeom prst="round2DiagRect">
              <a:avLst/>
            </a:prstGeom>
            <a:solidFill>
              <a:srgbClr val="8AD260"/>
            </a:solidFill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32ED116B-DFC9-C24D-D9C9-9DD1FB933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346"/>
          <a:stretch/>
        </p:blipFill>
        <p:spPr>
          <a:xfrm>
            <a:off x="2858947" y="0"/>
            <a:ext cx="9333053" cy="686794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9FB1FD9-254B-B39E-E225-E7A6B4549F32}"/>
              </a:ext>
            </a:extLst>
          </p:cNvPr>
          <p:cNvSpPr/>
          <p:nvPr userDrawn="1"/>
        </p:nvSpPr>
        <p:spPr>
          <a:xfrm>
            <a:off x="2432192" y="3893146"/>
            <a:ext cx="7024323" cy="835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4C8AA1A-9939-DB03-BE69-DE4C4B508FC8}"/>
              </a:ext>
            </a:extLst>
          </p:cNvPr>
          <p:cNvSpPr/>
          <p:nvPr userDrawn="1"/>
        </p:nvSpPr>
        <p:spPr>
          <a:xfrm>
            <a:off x="3416232" y="1675348"/>
            <a:ext cx="6887321" cy="2014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 descr="Immagine che contiene schermata, Elementi grafici, grafica, blu&#10;&#10;Il contenuto generato dall'IA potrebbe non essere corretto.">
            <a:extLst>
              <a:ext uri="{FF2B5EF4-FFF2-40B4-BE49-F238E27FC236}">
                <a16:creationId xmlns:a16="http://schemas.microsoft.com/office/drawing/2014/main" id="{AC2DF41E-98DF-7F8A-BF27-814E717367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1"/>
            <a:ext cx="12209669" cy="6867939"/>
          </a:xfrm>
          <a:prstGeom prst="rect">
            <a:avLst/>
          </a:prstGeom>
        </p:spPr>
      </p:pic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43DA6BF0-3544-44A0-A893-683A469AFAF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20587" y="692294"/>
            <a:ext cx="3294046" cy="114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1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o 36">
            <a:extLst>
              <a:ext uri="{FF2B5EF4-FFF2-40B4-BE49-F238E27FC236}">
                <a16:creationId xmlns:a16="http://schemas.microsoft.com/office/drawing/2014/main" id="{709B8FB4-68F2-4B54-DAC2-550EAE0F2246}"/>
              </a:ext>
            </a:extLst>
          </p:cNvPr>
          <p:cNvGrpSpPr/>
          <p:nvPr userDrawn="1"/>
        </p:nvGrpSpPr>
        <p:grpSpPr>
          <a:xfrm flipH="1">
            <a:off x="11399759" y="2014020"/>
            <a:ext cx="799306" cy="1069177"/>
            <a:chOff x="11079719" y="2014020"/>
            <a:chExt cx="799306" cy="1069177"/>
          </a:xfrm>
        </p:grpSpPr>
        <p:sp>
          <p:nvSpPr>
            <p:cNvPr id="8" name="Rettangolo con due angoli in diagonale arrotondati 7">
              <a:extLst>
                <a:ext uri="{FF2B5EF4-FFF2-40B4-BE49-F238E27FC236}">
                  <a16:creationId xmlns:a16="http://schemas.microsoft.com/office/drawing/2014/main" id="{6FF14744-7B78-BE5A-A4D4-6D8E04B9E6D2}"/>
                </a:ext>
              </a:extLst>
            </p:cNvPr>
            <p:cNvSpPr/>
            <p:nvPr userDrawn="1"/>
          </p:nvSpPr>
          <p:spPr>
            <a:xfrm>
              <a:off x="11346497" y="2280800"/>
              <a:ext cx="265749" cy="267809"/>
            </a:xfrm>
            <a:prstGeom prst="round2DiagRect">
              <a:avLst/>
            </a:prstGeom>
            <a:solidFill>
              <a:srgbClr val="003D6A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" name="Rettangolo con due angoli in diagonale arrotondati 11">
              <a:extLst>
                <a:ext uri="{FF2B5EF4-FFF2-40B4-BE49-F238E27FC236}">
                  <a16:creationId xmlns:a16="http://schemas.microsoft.com/office/drawing/2014/main" id="{A92932E0-17D9-CAA2-42AA-EB9CF7246164}"/>
                </a:ext>
              </a:extLst>
            </p:cNvPr>
            <p:cNvSpPr/>
            <p:nvPr userDrawn="1"/>
          </p:nvSpPr>
          <p:spPr>
            <a:xfrm rot="16200000">
              <a:off x="11346497" y="2816418"/>
              <a:ext cx="265749" cy="267809"/>
            </a:xfrm>
            <a:prstGeom prst="round2DiagRect">
              <a:avLst/>
            </a:prstGeom>
            <a:solidFill>
              <a:srgbClr val="AF1857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" name="Rettangolo con due angoli in diagonale arrotondati 12">
              <a:extLst>
                <a:ext uri="{FF2B5EF4-FFF2-40B4-BE49-F238E27FC236}">
                  <a16:creationId xmlns:a16="http://schemas.microsoft.com/office/drawing/2014/main" id="{DA7568A9-E5E2-8E7D-C740-62DF53CDCFA9}"/>
                </a:ext>
              </a:extLst>
            </p:cNvPr>
            <p:cNvSpPr/>
            <p:nvPr userDrawn="1"/>
          </p:nvSpPr>
          <p:spPr>
            <a:xfrm rot="16200000">
              <a:off x="11080749" y="2548609"/>
              <a:ext cx="265749" cy="267809"/>
            </a:xfrm>
            <a:prstGeom prst="round2DiagRect">
              <a:avLst/>
            </a:prstGeom>
            <a:solidFill>
              <a:srgbClr val="EDAE32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" name="Rettangolo con due angoli in diagonale arrotondati 13">
              <a:extLst>
                <a:ext uri="{FF2B5EF4-FFF2-40B4-BE49-F238E27FC236}">
                  <a16:creationId xmlns:a16="http://schemas.microsoft.com/office/drawing/2014/main" id="{BC14C589-4118-993E-0F45-191D2A311086}"/>
                </a:ext>
              </a:extLst>
            </p:cNvPr>
            <p:cNvSpPr/>
            <p:nvPr userDrawn="1"/>
          </p:nvSpPr>
          <p:spPr>
            <a:xfrm rot="16200000">
              <a:off x="11612246" y="2012990"/>
              <a:ext cx="265749" cy="267809"/>
            </a:xfrm>
            <a:prstGeom prst="round2DiagRect">
              <a:avLst/>
            </a:prstGeom>
            <a:solidFill>
              <a:srgbClr val="E35C16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3595C59D-CAAC-DE0D-D13A-9B3B7BCD14D3}"/>
              </a:ext>
            </a:extLst>
          </p:cNvPr>
          <p:cNvGrpSpPr/>
          <p:nvPr userDrawn="1"/>
        </p:nvGrpSpPr>
        <p:grpSpPr>
          <a:xfrm flipH="1">
            <a:off x="10595591" y="6057599"/>
            <a:ext cx="1608335" cy="798631"/>
            <a:chOff x="153784" y="6210692"/>
            <a:chExt cx="1608335" cy="798631"/>
          </a:xfrm>
        </p:grpSpPr>
        <p:sp>
          <p:nvSpPr>
            <p:cNvPr id="56" name="Rettangolo con due angoli in diagonale arrotondati 55">
              <a:extLst>
                <a:ext uri="{FF2B5EF4-FFF2-40B4-BE49-F238E27FC236}">
                  <a16:creationId xmlns:a16="http://schemas.microsoft.com/office/drawing/2014/main" id="{CED0679C-3968-6FE4-8BE6-4ECBF3F9D9A8}"/>
                </a:ext>
              </a:extLst>
            </p:cNvPr>
            <p:cNvSpPr/>
            <p:nvPr userDrawn="1"/>
          </p:nvSpPr>
          <p:spPr>
            <a:xfrm>
              <a:off x="420917" y="6210692"/>
              <a:ext cx="268517" cy="265749"/>
            </a:xfrm>
            <a:prstGeom prst="round2DiagRect">
              <a:avLst/>
            </a:prstGeom>
            <a:solidFill>
              <a:srgbClr val="1DBA9A"/>
            </a:solidFill>
            <a:ln w="12383" cap="flat">
              <a:solidFill>
                <a:srgbClr val="1DBA9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7" name="Rettangolo con due angoli in diagonale arrotondati 56">
              <a:extLst>
                <a:ext uri="{FF2B5EF4-FFF2-40B4-BE49-F238E27FC236}">
                  <a16:creationId xmlns:a16="http://schemas.microsoft.com/office/drawing/2014/main" id="{EF9DCEF6-6134-51EE-0BD4-C2275E40C0F2}"/>
                </a:ext>
              </a:extLst>
            </p:cNvPr>
            <p:cNvSpPr/>
            <p:nvPr userDrawn="1"/>
          </p:nvSpPr>
          <p:spPr>
            <a:xfrm rot="16200000">
              <a:off x="957951" y="6742190"/>
              <a:ext cx="268517" cy="265749"/>
            </a:xfrm>
            <a:prstGeom prst="round2DiagRect">
              <a:avLst/>
            </a:prstGeom>
            <a:solidFill>
              <a:srgbClr val="FFB81E"/>
            </a:solidFill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Rettangolo con due angoli in diagonale arrotondati 57">
              <a:extLst>
                <a:ext uri="{FF2B5EF4-FFF2-40B4-BE49-F238E27FC236}">
                  <a16:creationId xmlns:a16="http://schemas.microsoft.com/office/drawing/2014/main" id="{1CD06444-E102-F8B9-58AE-BEE3F5127A2E}"/>
                </a:ext>
              </a:extLst>
            </p:cNvPr>
            <p:cNvSpPr/>
            <p:nvPr userDrawn="1"/>
          </p:nvSpPr>
          <p:spPr>
            <a:xfrm rot="16200000">
              <a:off x="1494986" y="6742190"/>
              <a:ext cx="268517" cy="265749"/>
            </a:xfrm>
            <a:prstGeom prst="round2DiagRect">
              <a:avLst/>
            </a:prstGeom>
            <a:solidFill>
              <a:srgbClr val="EB002B"/>
            </a:solidFill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9" name="Rettangolo con due angoli in diagonale arrotondati 58">
              <a:extLst>
                <a:ext uri="{FF2B5EF4-FFF2-40B4-BE49-F238E27FC236}">
                  <a16:creationId xmlns:a16="http://schemas.microsoft.com/office/drawing/2014/main" id="{18ADE4C6-8738-95B1-D935-D621EED96AF8}"/>
                </a:ext>
              </a:extLst>
            </p:cNvPr>
            <p:cNvSpPr/>
            <p:nvPr userDrawn="1"/>
          </p:nvSpPr>
          <p:spPr>
            <a:xfrm rot="16200000">
              <a:off x="420917" y="6742190"/>
              <a:ext cx="268517" cy="265749"/>
            </a:xfrm>
            <a:prstGeom prst="round2DiagRect">
              <a:avLst/>
            </a:prstGeom>
            <a:solidFill>
              <a:srgbClr val="01ACC8"/>
            </a:solidFill>
            <a:ln w="12383" cap="flat">
              <a:solidFill>
                <a:srgbClr val="01ACC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0" name="Rettangolo con due angoli in diagonale arrotondati 59">
              <a:extLst>
                <a:ext uri="{FF2B5EF4-FFF2-40B4-BE49-F238E27FC236}">
                  <a16:creationId xmlns:a16="http://schemas.microsoft.com/office/drawing/2014/main" id="{BF55C8C8-161C-73AE-9594-C09975648B07}"/>
                </a:ext>
              </a:extLst>
            </p:cNvPr>
            <p:cNvSpPr/>
            <p:nvPr userDrawn="1"/>
          </p:nvSpPr>
          <p:spPr>
            <a:xfrm rot="16200000">
              <a:off x="152400" y="6476441"/>
              <a:ext cx="268517" cy="265749"/>
            </a:xfrm>
            <a:prstGeom prst="round2DiagRect">
              <a:avLst/>
            </a:prstGeom>
            <a:solidFill>
              <a:srgbClr val="8AD260"/>
            </a:solidFill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32ED116B-DFC9-C24D-D9C9-9DD1FB933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346"/>
          <a:stretch/>
        </p:blipFill>
        <p:spPr>
          <a:xfrm>
            <a:off x="5181601" y="0"/>
            <a:ext cx="7010399" cy="686794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9FB1FD9-254B-B39E-E225-E7A6B4549F32}"/>
              </a:ext>
            </a:extLst>
          </p:cNvPr>
          <p:cNvSpPr/>
          <p:nvPr userDrawn="1"/>
        </p:nvSpPr>
        <p:spPr>
          <a:xfrm>
            <a:off x="4492487" y="3763617"/>
            <a:ext cx="5883966" cy="970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4C8AA1A-9939-DB03-BE69-DE4C4B508FC8}"/>
              </a:ext>
            </a:extLst>
          </p:cNvPr>
          <p:cNvSpPr/>
          <p:nvPr userDrawn="1"/>
        </p:nvSpPr>
        <p:spPr>
          <a:xfrm>
            <a:off x="4976191" y="1570383"/>
            <a:ext cx="5883966" cy="2014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4EAEDB9-F071-12F6-372D-5F0C432B38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1406" y="1107424"/>
            <a:ext cx="8109188" cy="896547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3D69"/>
                </a:solidFill>
              </a:defRPr>
            </a:lvl1pPr>
          </a:lstStyle>
          <a:p>
            <a:r>
              <a:rPr lang="it-IT"/>
              <a:t>Grazie!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4B64AD79-AF01-0C34-B2F3-4FD874F0FF0F}"/>
              </a:ext>
            </a:extLst>
          </p:cNvPr>
          <p:cNvCxnSpPr/>
          <p:nvPr userDrawn="1"/>
        </p:nvCxnSpPr>
        <p:spPr>
          <a:xfrm>
            <a:off x="3029774" y="4637213"/>
            <a:ext cx="6206169" cy="0"/>
          </a:xfrm>
          <a:prstGeom prst="line">
            <a:avLst/>
          </a:prstGeom>
          <a:ln w="12700">
            <a:solidFill>
              <a:srgbClr val="00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Elemento grafico 34">
            <a:extLst>
              <a:ext uri="{FF2B5EF4-FFF2-40B4-BE49-F238E27FC236}">
                <a16:creationId xmlns:a16="http://schemas.microsoft.com/office/drawing/2014/main" id="{0A9D22FC-2995-CD12-FB2B-C03ED42EF57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5434" y="3122940"/>
            <a:ext cx="3341132" cy="1161916"/>
          </a:xfrm>
          <a:prstGeom prst="rect">
            <a:avLst/>
          </a:prstGeom>
        </p:spPr>
      </p:pic>
      <p:pic>
        <p:nvPicPr>
          <p:cNvPr id="38" name="Immagine 37" descr="Immagine che contiene schermata&#10;&#10;Il contenuto generato dall'IA potrebbe non essere corretto.">
            <a:extLst>
              <a:ext uri="{FF2B5EF4-FFF2-40B4-BE49-F238E27FC236}">
                <a16:creationId xmlns:a16="http://schemas.microsoft.com/office/drawing/2014/main" id="{C2B782D8-DACE-DC15-95AC-286611F0CC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19711" y="4975694"/>
            <a:ext cx="6396979" cy="84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5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859E94-6558-E9FA-6839-B4E7BF67A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256340-9BDC-D874-B247-F77057697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AE46CCB-5E2A-6213-DA8F-8843A83BD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4B15E2A-C7F6-2841-FFE9-694BAB18F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255D455-2FC7-435B-927A-83E382022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75067DD-DE8E-2505-80FD-F91297497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EBB1A9-E839-4B88-A44C-153BB0911F41}" type="datetimeFigureOut">
              <a:rPr lang="it-IT" smtClean="0"/>
              <a:t>16/07/2026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238C1BB-123D-A8A5-1223-9DF53B999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345129C-BAE6-BDD8-54B8-91B425FB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EF5230-3A0B-448E-BD62-C63988F537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44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pertura-sezione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02389A69-1636-7B4C-A857-68359059DFD6}"/>
              </a:ext>
            </a:extLst>
          </p:cNvPr>
          <p:cNvSpPr/>
          <p:nvPr userDrawn="1"/>
        </p:nvSpPr>
        <p:spPr>
          <a:xfrm>
            <a:off x="0" y="1"/>
            <a:ext cx="12192000" cy="5149294"/>
          </a:xfrm>
          <a:prstGeom prst="rect">
            <a:avLst/>
          </a:prstGeom>
          <a:gradFill>
            <a:gsLst>
              <a:gs pos="0">
                <a:srgbClr val="292357"/>
              </a:gs>
              <a:gs pos="85000">
                <a:srgbClr val="3481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CEE7841-0E3C-A94B-8CDA-4349B323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948600"/>
            <a:ext cx="9360000" cy="2386800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C92929-0FE4-B54F-A08C-17CCD8270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3429000"/>
            <a:ext cx="93600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3D606418-C239-A72A-31C5-B263B4933012}"/>
              </a:ext>
            </a:extLst>
          </p:cNvPr>
          <p:cNvGrpSpPr/>
          <p:nvPr userDrawn="1"/>
        </p:nvGrpSpPr>
        <p:grpSpPr>
          <a:xfrm>
            <a:off x="-268" y="6097894"/>
            <a:ext cx="12192268" cy="763200"/>
            <a:chOff x="-268" y="6097894"/>
            <a:chExt cx="12181593" cy="763200"/>
          </a:xfrm>
        </p:grpSpPr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571CA342-1D7B-B0DA-DAEC-A2626C6950C3}"/>
                </a:ext>
              </a:extLst>
            </p:cNvPr>
            <p:cNvSpPr/>
            <p:nvPr userDrawn="1"/>
          </p:nvSpPr>
          <p:spPr>
            <a:xfrm>
              <a:off x="5320665" y="6104324"/>
              <a:ext cx="784860" cy="753628"/>
            </a:xfrm>
            <a:prstGeom prst="rect">
              <a:avLst/>
            </a:prstGeom>
            <a:solidFill>
              <a:srgbClr val="EDC03E"/>
            </a:solidFill>
            <a:ln>
              <a:solidFill>
                <a:srgbClr val="EDC03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5BC4DB79-88F7-9E46-89D5-747999C2C289}"/>
                </a:ext>
              </a:extLst>
            </p:cNvPr>
            <p:cNvGrpSpPr/>
            <p:nvPr userDrawn="1"/>
          </p:nvGrpSpPr>
          <p:grpSpPr>
            <a:xfrm>
              <a:off x="-268" y="6097894"/>
              <a:ext cx="12181593" cy="763200"/>
              <a:chOff x="-268" y="6097894"/>
              <a:chExt cx="12181593" cy="763200"/>
            </a:xfrm>
          </p:grpSpPr>
          <p:pic>
            <p:nvPicPr>
              <p:cNvPr id="5" name="Immagine 4">
                <a:extLst>
                  <a:ext uri="{FF2B5EF4-FFF2-40B4-BE49-F238E27FC236}">
                    <a16:creationId xmlns:a16="http://schemas.microsoft.com/office/drawing/2014/main" id="{E940CA9A-54F8-4F6F-B375-94CAE5E7BFF5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2"/>
              <a:srcRect/>
              <a:stretch/>
            </p:blipFill>
            <p:spPr>
              <a:xfrm>
                <a:off x="5327397" y="6131515"/>
                <a:ext cx="762502" cy="726437"/>
              </a:xfrm>
              <a:prstGeom prst="rect">
                <a:avLst/>
              </a:prstGeom>
            </p:spPr>
          </p:pic>
          <p:pic>
            <p:nvPicPr>
              <p:cNvPr id="8" name="Immagine 7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7CA3512B-4114-4679-BC61-E8CA1C1FC0BD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2284016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12" name="Immagine 11">
                <a:extLst>
                  <a:ext uri="{FF2B5EF4-FFF2-40B4-BE49-F238E27FC236}">
                    <a16:creationId xmlns:a16="http://schemas.microsoft.com/office/drawing/2014/main" id="{3099D80D-02DE-4D39-A1E8-D7F9F9A3C16E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11418823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14" name="Immagine 13">
                <a:extLst>
                  <a:ext uri="{FF2B5EF4-FFF2-40B4-BE49-F238E27FC236}">
                    <a16:creationId xmlns:a16="http://schemas.microsoft.com/office/drawing/2014/main" id="{C8068B18-0FFD-42DE-AB88-5146BA609C4F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7611681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16" name="Immagine 15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C17A8452-545A-45E5-BEE9-60D70DB3D2D4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6850253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18" name="Immagine 17" descr="Immagine che contiene luce&#10;&#10;Descrizione generata automaticamente">
                <a:extLst>
                  <a:ext uri="{FF2B5EF4-FFF2-40B4-BE49-F238E27FC236}">
                    <a16:creationId xmlns:a16="http://schemas.microsoft.com/office/drawing/2014/main" id="{21277BE7-20E1-49CD-A6E4-D79649DFCEF9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-268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20" name="Immagine 19" descr="Immagine che contiene oggetto, orologio, disegnando&#10;&#10;Descrizione generata automaticamente">
                <a:extLst>
                  <a:ext uri="{FF2B5EF4-FFF2-40B4-BE49-F238E27FC236}">
                    <a16:creationId xmlns:a16="http://schemas.microsoft.com/office/drawing/2014/main" id="{808E0218-94EF-462C-A18B-CA668A4DCE7D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3045444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22" name="Immagine 21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1BEC38D3-478A-4903-A563-22DD2427C6DA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6088825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24" name="Immagine 23" descr="Immagine che contiene disegnando, computer&#10;&#10;Descrizione generata automaticamente">
                <a:extLst>
                  <a:ext uri="{FF2B5EF4-FFF2-40B4-BE49-F238E27FC236}">
                    <a16:creationId xmlns:a16="http://schemas.microsoft.com/office/drawing/2014/main" id="{74548FBA-82B6-4CE1-BCA9-1676CC985E6B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9134537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26" name="Immagine 25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83E96A8F-3C97-4294-807D-88ED90A1A198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8373109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28" name="Immagine 27">
                <a:extLst>
                  <a:ext uri="{FF2B5EF4-FFF2-40B4-BE49-F238E27FC236}">
                    <a16:creationId xmlns:a16="http://schemas.microsoft.com/office/drawing/2014/main" id="{B9D40F51-DB49-432C-8A84-48DAE0B59525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/>
            </p:blipFill>
            <p:spPr>
              <a:xfrm>
                <a:off x="3806872" y="6097894"/>
                <a:ext cx="760171" cy="763200"/>
              </a:xfrm>
              <a:prstGeom prst="rect">
                <a:avLst/>
              </a:prstGeom>
            </p:spPr>
          </p:pic>
          <p:pic>
            <p:nvPicPr>
              <p:cNvPr id="30" name="Immagine 29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1B94A89E-3D28-483C-8ADB-726A4DA05303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3"/>
              <a:stretch>
                <a:fillRect/>
              </a:stretch>
            </p:blipFill>
            <p:spPr>
              <a:xfrm>
                <a:off x="1522588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32" name="Immagine 31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642D6002-E5A9-4A3D-80AD-028E7CFA5620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4"/>
              <a:stretch>
                <a:fillRect/>
              </a:stretch>
            </p:blipFill>
            <p:spPr>
              <a:xfrm>
                <a:off x="761160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34" name="Immagine 33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5D515232-3773-4052-88C8-8B4AAE51A1DB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5"/>
              <a:stretch>
                <a:fillRect/>
              </a:stretch>
            </p:blipFill>
            <p:spPr>
              <a:xfrm>
                <a:off x="9895965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36" name="Immagine 35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087A2882-381E-45F8-AC7B-E3E1F3BC37F0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6"/>
              <a:stretch>
                <a:fillRect/>
              </a:stretch>
            </p:blipFill>
            <p:spPr>
              <a:xfrm>
                <a:off x="10657393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38" name="Immagine 37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68066C24-A6CD-439E-B53D-96686A55AAED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7"/>
              <a:stretch>
                <a:fillRect/>
              </a:stretch>
            </p:blipFill>
            <p:spPr>
              <a:xfrm>
                <a:off x="4565969" y="6097894"/>
                <a:ext cx="762502" cy="763200"/>
              </a:xfrm>
              <a:prstGeom prst="rect">
                <a:avLst/>
              </a:prstGeom>
            </p:spPr>
          </p:pic>
        </p:grp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0B1BC14E-A717-94F8-8DB9-EA91413795CD}"/>
              </a:ext>
            </a:extLst>
          </p:cNvPr>
          <p:cNvSpPr/>
          <p:nvPr userDrawn="1"/>
        </p:nvSpPr>
        <p:spPr>
          <a:xfrm>
            <a:off x="319414" y="4747364"/>
            <a:ext cx="822988" cy="65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Elemento grafico 10">
            <a:extLst>
              <a:ext uri="{FF2B5EF4-FFF2-40B4-BE49-F238E27FC236}">
                <a16:creationId xmlns:a16="http://schemas.microsoft.com/office/drawing/2014/main" id="{E2C1EB54-8DA8-A275-23C7-A00122058A4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327793" y="4739906"/>
            <a:ext cx="824602" cy="76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7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ertura-sezione_col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88969E9F-6801-991C-6DB9-B3B8D951B991}"/>
              </a:ext>
            </a:extLst>
          </p:cNvPr>
          <p:cNvSpPr/>
          <p:nvPr userDrawn="1"/>
        </p:nvSpPr>
        <p:spPr>
          <a:xfrm>
            <a:off x="0" y="1"/>
            <a:ext cx="12192000" cy="5149294"/>
          </a:xfrm>
          <a:prstGeom prst="rect">
            <a:avLst/>
          </a:prstGeom>
          <a:gradFill>
            <a:gsLst>
              <a:gs pos="0">
                <a:srgbClr val="292357"/>
              </a:gs>
              <a:gs pos="85000">
                <a:srgbClr val="3481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CEE7841-0E3C-A94B-8CDA-4349B323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080000"/>
            <a:ext cx="9360000" cy="2386800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C92929-0FE4-B54F-A08C-17CCD8270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3600000"/>
            <a:ext cx="93600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75B4989-FC4B-DC57-87E6-E63E341E64AE}"/>
              </a:ext>
            </a:extLst>
          </p:cNvPr>
          <p:cNvSpPr/>
          <p:nvPr userDrawn="1"/>
        </p:nvSpPr>
        <p:spPr>
          <a:xfrm>
            <a:off x="319414" y="4747364"/>
            <a:ext cx="822988" cy="65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Elemento grafico 10">
            <a:extLst>
              <a:ext uri="{FF2B5EF4-FFF2-40B4-BE49-F238E27FC236}">
                <a16:creationId xmlns:a16="http://schemas.microsoft.com/office/drawing/2014/main" id="{955DD9F3-92A7-F0D6-6568-EE74828059E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27793" y="4739906"/>
            <a:ext cx="824602" cy="76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7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02A18-0420-C94C-9A02-05F61001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AA653D-4E97-F645-8584-60A3A941D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88799"/>
            <a:ext cx="5181600" cy="311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3B76136-1B4D-3641-A2ED-570B0C1FB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88799"/>
            <a:ext cx="5181600" cy="311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7295891-256A-C34B-B6BB-CA2295FF5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24BC43-04D6-674C-9939-33A52BFEE916}" type="datetime1">
              <a:rPr lang="it-IT" smtClean="0"/>
              <a:t>16/07/2026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7C9F53-67AD-D746-B084-BAE2F815F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D671B3-B348-C648-88C2-2E3C1F94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D2D22-B68D-E74E-AFBB-F8D19E37E652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FD68A5C-9A19-1A54-F983-53788D06EE07}"/>
              </a:ext>
            </a:extLst>
          </p:cNvPr>
          <p:cNvSpPr/>
          <p:nvPr userDrawn="1"/>
        </p:nvSpPr>
        <p:spPr>
          <a:xfrm>
            <a:off x="0" y="0"/>
            <a:ext cx="12192000" cy="795402"/>
          </a:xfrm>
          <a:prstGeom prst="rect">
            <a:avLst/>
          </a:prstGeom>
          <a:gradFill>
            <a:gsLst>
              <a:gs pos="0">
                <a:srgbClr val="292357"/>
              </a:gs>
              <a:gs pos="85000">
                <a:srgbClr val="3481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5E6C70EF-91D4-EA35-900C-8486410CC729}"/>
              </a:ext>
            </a:extLst>
          </p:cNvPr>
          <p:cNvGrpSpPr/>
          <p:nvPr userDrawn="1"/>
        </p:nvGrpSpPr>
        <p:grpSpPr>
          <a:xfrm>
            <a:off x="300610" y="566637"/>
            <a:ext cx="533400" cy="494778"/>
            <a:chOff x="300610" y="566637"/>
            <a:chExt cx="533400" cy="494778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1F00147C-177B-17AB-183A-F364BAABC0D4}"/>
                </a:ext>
              </a:extLst>
            </p:cNvPr>
            <p:cNvSpPr/>
            <p:nvPr userDrawn="1"/>
          </p:nvSpPr>
          <p:spPr>
            <a:xfrm>
              <a:off x="301132" y="566637"/>
              <a:ext cx="532356" cy="494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3" name="Elemento grafico 10">
              <a:extLst>
                <a:ext uri="{FF2B5EF4-FFF2-40B4-BE49-F238E27FC236}">
                  <a16:creationId xmlns:a16="http://schemas.microsoft.com/office/drawing/2014/main" id="{2056120D-22AC-B30C-7D75-3512D7C252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p:blipFill>
          <p:spPr>
            <a:xfrm>
              <a:off x="300610" y="566755"/>
              <a:ext cx="533400" cy="49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30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E1AF78-D202-584F-8D57-BDAFF2FF0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27200"/>
            <a:ext cx="3932237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C0B534-8DF4-E947-9339-2017CED07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27200"/>
            <a:ext cx="6172200" cy="453807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47712ED-E391-464C-A7B3-04F58287D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27400"/>
            <a:ext cx="3932237" cy="29378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E40ABB6-90F4-E041-8BD6-E4442B66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CF788-DD0C-1440-8C78-802FD5FB1013}" type="datetime1">
              <a:rPr lang="it-IT" smtClean="0"/>
              <a:t>16/07/2026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32861D8-9841-A840-BCC7-68EC1C7E3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B3425E-E3C3-2744-AD8E-130131FF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D2D22-B68D-E74E-AFBB-F8D19E37E65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EBC38B3-8728-957E-1DCC-35469512EC7F}"/>
              </a:ext>
            </a:extLst>
          </p:cNvPr>
          <p:cNvSpPr/>
          <p:nvPr userDrawn="1"/>
        </p:nvSpPr>
        <p:spPr>
          <a:xfrm>
            <a:off x="0" y="0"/>
            <a:ext cx="12192000" cy="795402"/>
          </a:xfrm>
          <a:prstGeom prst="rect">
            <a:avLst/>
          </a:prstGeom>
          <a:gradFill>
            <a:gsLst>
              <a:gs pos="0">
                <a:srgbClr val="292357"/>
              </a:gs>
              <a:gs pos="85000">
                <a:srgbClr val="3481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E2911E7D-FD39-8D56-E17F-7AA7C77155A7}"/>
              </a:ext>
            </a:extLst>
          </p:cNvPr>
          <p:cNvGrpSpPr/>
          <p:nvPr userDrawn="1"/>
        </p:nvGrpSpPr>
        <p:grpSpPr>
          <a:xfrm>
            <a:off x="300610" y="566637"/>
            <a:ext cx="533400" cy="494778"/>
            <a:chOff x="300610" y="566637"/>
            <a:chExt cx="533400" cy="494778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A306C6F8-AFB5-1AC8-8888-8CB77DFAF550}"/>
                </a:ext>
              </a:extLst>
            </p:cNvPr>
            <p:cNvSpPr/>
            <p:nvPr userDrawn="1"/>
          </p:nvSpPr>
          <p:spPr>
            <a:xfrm>
              <a:off x="301132" y="566637"/>
              <a:ext cx="532356" cy="494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5" name="Elemento grafico 10">
              <a:extLst>
                <a:ext uri="{FF2B5EF4-FFF2-40B4-BE49-F238E27FC236}">
                  <a16:creationId xmlns:a16="http://schemas.microsoft.com/office/drawing/2014/main" id="{FB17809E-73C2-CFC4-B707-0AE1471A7D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p:blipFill>
          <p:spPr>
            <a:xfrm>
              <a:off x="300610" y="566755"/>
              <a:ext cx="533400" cy="49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331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C3ACE0-F0D4-2B44-A6F5-27E703D1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27200"/>
            <a:ext cx="3932237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D6D3559-8834-E14F-8ED4-9B04425DC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27201"/>
            <a:ext cx="6172200" cy="453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BFC02CC-0F51-AA4F-BAA4-42384418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29200"/>
            <a:ext cx="3932237" cy="293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633F0B-C335-2944-B056-3C2073C50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7EF26E-9977-024A-AFB4-400CF066805E}" type="datetime1">
              <a:rPr lang="it-IT" smtClean="0"/>
              <a:t>16/07/2026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B06D96-F948-1F4D-8E40-1A905BEB5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AB7C04-2CBD-6644-9A89-7BB0C65E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D2D22-B68D-E74E-AFBB-F8D19E37E65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0DCBC2F-923B-408D-57E2-AC08970912A1}"/>
              </a:ext>
            </a:extLst>
          </p:cNvPr>
          <p:cNvSpPr/>
          <p:nvPr userDrawn="1"/>
        </p:nvSpPr>
        <p:spPr>
          <a:xfrm>
            <a:off x="0" y="0"/>
            <a:ext cx="12192000" cy="795402"/>
          </a:xfrm>
          <a:prstGeom prst="rect">
            <a:avLst/>
          </a:prstGeom>
          <a:gradFill>
            <a:gsLst>
              <a:gs pos="0">
                <a:srgbClr val="292357"/>
              </a:gs>
              <a:gs pos="85000">
                <a:srgbClr val="3481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9E2E9BEA-74C2-4786-3DC8-4FFECF8F714F}"/>
              </a:ext>
            </a:extLst>
          </p:cNvPr>
          <p:cNvGrpSpPr/>
          <p:nvPr userDrawn="1"/>
        </p:nvGrpSpPr>
        <p:grpSpPr>
          <a:xfrm>
            <a:off x="300610" y="566637"/>
            <a:ext cx="533400" cy="494778"/>
            <a:chOff x="300610" y="566637"/>
            <a:chExt cx="533400" cy="494778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E910DCC4-B048-0741-B6CC-40A041393283}"/>
                </a:ext>
              </a:extLst>
            </p:cNvPr>
            <p:cNvSpPr/>
            <p:nvPr userDrawn="1"/>
          </p:nvSpPr>
          <p:spPr>
            <a:xfrm>
              <a:off x="301132" y="566637"/>
              <a:ext cx="532356" cy="494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5" name="Elemento grafico 10">
              <a:extLst>
                <a:ext uri="{FF2B5EF4-FFF2-40B4-BE49-F238E27FC236}">
                  <a16:creationId xmlns:a16="http://schemas.microsoft.com/office/drawing/2014/main" id="{2C029E74-7BE8-F350-36D1-C4D24F82E7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p:blipFill>
          <p:spPr>
            <a:xfrm>
              <a:off x="300610" y="566755"/>
              <a:ext cx="533400" cy="49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01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FDBC41-A49B-6F4C-A125-A37E978A5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94BC30B-EBB4-8348-8795-FEDCEBBAA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0786F4-8010-8D44-924E-AF2E0FE6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48123-3FB7-4349-AF54-D910234500D3}" type="datetime1">
              <a:rPr lang="it-IT" smtClean="0"/>
              <a:t>16/07/2026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FB5A4F-419B-DB40-B33D-114A9179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B136A9-5989-C642-9966-39399574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D2D22-B68D-E74E-AFBB-F8D19E37E652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4E3A171-E8EC-0346-168A-8A50C3878519}"/>
              </a:ext>
            </a:extLst>
          </p:cNvPr>
          <p:cNvSpPr/>
          <p:nvPr userDrawn="1"/>
        </p:nvSpPr>
        <p:spPr>
          <a:xfrm>
            <a:off x="0" y="0"/>
            <a:ext cx="12192000" cy="795402"/>
          </a:xfrm>
          <a:prstGeom prst="rect">
            <a:avLst/>
          </a:prstGeom>
          <a:gradFill>
            <a:gsLst>
              <a:gs pos="0">
                <a:srgbClr val="292357"/>
              </a:gs>
              <a:gs pos="85000">
                <a:srgbClr val="3481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103E5258-648C-6125-D2CF-6C4A60191010}"/>
              </a:ext>
            </a:extLst>
          </p:cNvPr>
          <p:cNvGrpSpPr/>
          <p:nvPr userDrawn="1"/>
        </p:nvGrpSpPr>
        <p:grpSpPr>
          <a:xfrm>
            <a:off x="300610" y="566637"/>
            <a:ext cx="533400" cy="494778"/>
            <a:chOff x="300610" y="566637"/>
            <a:chExt cx="533400" cy="494778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F4765D21-081E-2A37-C407-D4F95C4AB1CB}"/>
                </a:ext>
              </a:extLst>
            </p:cNvPr>
            <p:cNvSpPr/>
            <p:nvPr userDrawn="1"/>
          </p:nvSpPr>
          <p:spPr>
            <a:xfrm>
              <a:off x="301132" y="566637"/>
              <a:ext cx="532356" cy="494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4" name="Elemento grafico 10">
              <a:extLst>
                <a:ext uri="{FF2B5EF4-FFF2-40B4-BE49-F238E27FC236}">
                  <a16:creationId xmlns:a16="http://schemas.microsoft.com/office/drawing/2014/main" id="{FDEFD5D9-C6FF-F983-55E7-2C7DDCD828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p:blipFill>
          <p:spPr>
            <a:xfrm>
              <a:off x="300610" y="566755"/>
              <a:ext cx="533400" cy="49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519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14E3A171-E8EC-0346-168A-8A50C3878519}"/>
              </a:ext>
            </a:extLst>
          </p:cNvPr>
          <p:cNvSpPr/>
          <p:nvPr userDrawn="1"/>
        </p:nvSpPr>
        <p:spPr>
          <a:xfrm>
            <a:off x="0" y="0"/>
            <a:ext cx="12192000" cy="795402"/>
          </a:xfrm>
          <a:prstGeom prst="rect">
            <a:avLst/>
          </a:prstGeom>
          <a:gradFill>
            <a:gsLst>
              <a:gs pos="0">
                <a:srgbClr val="292357"/>
              </a:gs>
              <a:gs pos="85000">
                <a:srgbClr val="3481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103E5258-648C-6125-D2CF-6C4A60191010}"/>
              </a:ext>
            </a:extLst>
          </p:cNvPr>
          <p:cNvGrpSpPr/>
          <p:nvPr userDrawn="1"/>
        </p:nvGrpSpPr>
        <p:grpSpPr>
          <a:xfrm>
            <a:off x="300610" y="566637"/>
            <a:ext cx="533400" cy="494778"/>
            <a:chOff x="300610" y="566637"/>
            <a:chExt cx="533400" cy="494778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F4765D21-081E-2A37-C407-D4F95C4AB1CB}"/>
                </a:ext>
              </a:extLst>
            </p:cNvPr>
            <p:cNvSpPr/>
            <p:nvPr userDrawn="1"/>
          </p:nvSpPr>
          <p:spPr>
            <a:xfrm>
              <a:off x="301132" y="566637"/>
              <a:ext cx="532356" cy="494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4" name="Elemento grafico 10">
              <a:extLst>
                <a:ext uri="{FF2B5EF4-FFF2-40B4-BE49-F238E27FC236}">
                  <a16:creationId xmlns:a16="http://schemas.microsoft.com/office/drawing/2014/main" id="{FDEFD5D9-C6FF-F983-55E7-2C7DDCD828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p:blipFill>
          <p:spPr>
            <a:xfrm>
              <a:off x="300610" y="566755"/>
              <a:ext cx="533400" cy="49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334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E1DACE-E03A-AF37-470D-B6CDD32EE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DFAAF4-6525-D19C-9A69-D065783CD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BB6370-1E5F-259B-6500-66D25C56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EBB1A9-E839-4B88-A44C-153BB0911F41}" type="datetimeFigureOut">
              <a:rPr lang="it-IT" smtClean="0"/>
              <a:t>16/07/2026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5AF3EA-A169-DDE3-8E58-285F0792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3676FC-FA5A-89C9-F140-3B77D966A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EF5230-3A0B-448E-BD62-C63988F537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35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46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8" r:id="rId8"/>
    <p:sldLayoutId id="2147483680" r:id="rId9"/>
    <p:sldLayoutId id="2147483697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35A4BC-9CAC-1DBE-23B8-C1D500618DDD}"/>
              </a:ext>
            </a:extLst>
          </p:cNvPr>
          <p:cNvSpPr txBox="1"/>
          <p:nvPr/>
        </p:nvSpPr>
        <p:spPr>
          <a:xfrm>
            <a:off x="5784353" y="920075"/>
            <a:ext cx="6106884" cy="56087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it-IT" sz="4000" b="1" dirty="0">
                <a:solidFill>
                  <a:schemeClr val="bg1"/>
                </a:solidFill>
              </a:rPr>
              <a:t>SINFONIA  </a:t>
            </a:r>
            <a:endParaRPr lang="it-IT" dirty="0">
              <a:solidFill>
                <a:schemeClr val="bg1"/>
              </a:solidFill>
            </a:endParaRPr>
          </a:p>
          <a:p>
            <a:pPr fontAlgn="base"/>
            <a:r>
              <a:rPr lang="it-IT" dirty="0"/>
              <a:t>​</a:t>
            </a:r>
          </a:p>
          <a:p>
            <a:pPr algn="ctr" fontAlgn="base"/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 Accoglienza Flussi</a:t>
            </a:r>
          </a:p>
          <a:p>
            <a:pPr algn="ctr" fontAlgn="base"/>
            <a:endParaRPr lang="it-I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br>
              <a:rPr lang="it-IT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Guida operativa caricamento Flusso SISM Sperimentale ICD-10</a:t>
            </a:r>
            <a:endParaRPr lang="it-IT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j-ea"/>
              <a:cs typeface="Arial"/>
            </a:endParaRPr>
          </a:p>
          <a:p>
            <a:pPr lvl="0"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it-IT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7730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6F973-B664-AF99-362A-E0FBB101D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BFAC7D-851D-4F8B-404D-26CF57A415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10</a:t>
            </a:fld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85518F7B-BB39-EF1C-CE2F-D576991B8616}"/>
              </a:ext>
            </a:extLst>
          </p:cNvPr>
          <p:cNvSpPr/>
          <p:nvPr/>
        </p:nvSpPr>
        <p:spPr>
          <a:xfrm>
            <a:off x="5971407" y="3295374"/>
            <a:ext cx="609600" cy="133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1F38736-2E6C-809C-6E63-552B1BED9271}"/>
              </a:ext>
            </a:extLst>
          </p:cNvPr>
          <p:cNvSpPr/>
          <p:nvPr/>
        </p:nvSpPr>
        <p:spPr>
          <a:xfrm>
            <a:off x="5971407" y="3295374"/>
            <a:ext cx="609600" cy="133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76EF0F9-AAA0-3455-9952-8680C85EC425}"/>
              </a:ext>
            </a:extLst>
          </p:cNvPr>
          <p:cNvSpPr txBox="1"/>
          <p:nvPr/>
        </p:nvSpPr>
        <p:spPr>
          <a:xfrm flipH="1">
            <a:off x="602111" y="1165521"/>
            <a:ext cx="1097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Utilizzando il relativo identificativo di batch, è possibile consultare lo stato di elaborazione di ciascun flusso. Gli esempi riportati di seguito illustrano il caso di un'acquisizione con stato </a:t>
            </a:r>
            <a:r>
              <a:rPr lang="it-IT" b="1" dirty="0"/>
              <a:t>"Validato con errori"</a:t>
            </a:r>
            <a:r>
              <a:rPr lang="it-IT" dirty="0"/>
              <a:t>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887E080-1046-2299-C0C5-CB1F5BC1FE6F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3D6A"/>
                </a:solidFill>
                <a:latin typeface="+mj-lt"/>
              </a:rPr>
              <a:t>Consultare Flusso Informativo (2) </a:t>
            </a:r>
            <a:endParaRPr lang="en-GB" sz="2000" b="1" dirty="0">
              <a:solidFill>
                <a:srgbClr val="003D6A"/>
              </a:solidFill>
              <a:latin typeface="+mj-lt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8C2CE4B-6721-1C4D-F35B-66854C87A369}"/>
              </a:ext>
            </a:extLst>
          </p:cNvPr>
          <p:cNvSpPr txBox="1"/>
          <p:nvPr/>
        </p:nvSpPr>
        <p:spPr>
          <a:xfrm>
            <a:off x="481998" y="2395780"/>
            <a:ext cx="249717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In particolare:</a:t>
            </a:r>
          </a:p>
          <a:p>
            <a:pPr marL="342900" indent="-342900">
              <a:buAutoNum type="arabicParenBoth"/>
            </a:pPr>
            <a:r>
              <a:rPr lang="it-IT" dirty="0"/>
              <a:t>Il batch </a:t>
            </a:r>
            <a:r>
              <a:rPr lang="it-IT" b="1" dirty="0"/>
              <a:t>24975</a:t>
            </a:r>
            <a:r>
              <a:rPr lang="it-IT" dirty="0"/>
              <a:t> si riferisce al flusso </a:t>
            </a:r>
            <a:r>
              <a:rPr lang="it-IT" b="1" dirty="0"/>
              <a:t>Ufficiale (ICD9)</a:t>
            </a:r>
            <a:r>
              <a:rPr lang="it-IT" dirty="0"/>
              <a:t>.</a:t>
            </a:r>
          </a:p>
          <a:p>
            <a:pPr marL="342900" indent="-342900">
              <a:buAutoNum type="arabicParenBoth"/>
            </a:pPr>
            <a:endParaRPr lang="it-IT" dirty="0"/>
          </a:p>
          <a:p>
            <a:pPr marL="342900" indent="-342900">
              <a:buAutoNum type="arabicParenBoth"/>
            </a:pPr>
            <a:endParaRPr lang="it-IT" dirty="0"/>
          </a:p>
          <a:p>
            <a:endParaRPr lang="it-IT" dirty="0"/>
          </a:p>
          <a:p>
            <a:r>
              <a:rPr lang="it-IT" b="1" dirty="0"/>
              <a:t>(2)</a:t>
            </a:r>
            <a:r>
              <a:rPr lang="it-IT" dirty="0"/>
              <a:t> Il batch </a:t>
            </a:r>
            <a:r>
              <a:rPr lang="it-IT" b="1" dirty="0"/>
              <a:t>24976</a:t>
            </a:r>
            <a:r>
              <a:rPr lang="it-IT" dirty="0"/>
              <a:t> si riferisce al flusso </a:t>
            </a:r>
            <a:r>
              <a:rPr lang="it-IT" b="1" dirty="0"/>
              <a:t>Sperimentale (ICD10)</a:t>
            </a:r>
            <a:r>
              <a:rPr lang="it-IT" dirty="0"/>
              <a:t>.</a:t>
            </a:r>
          </a:p>
        </p:txBody>
      </p:sp>
      <p:sp>
        <p:nvSpPr>
          <p:cNvPr id="23" name="Connettore 22">
            <a:extLst>
              <a:ext uri="{FF2B5EF4-FFF2-40B4-BE49-F238E27FC236}">
                <a16:creationId xmlns:a16="http://schemas.microsoft.com/office/drawing/2014/main" id="{61AAA3B0-8496-C54D-C3B7-D8BB32767B2A}"/>
              </a:ext>
            </a:extLst>
          </p:cNvPr>
          <p:cNvSpPr/>
          <p:nvPr/>
        </p:nvSpPr>
        <p:spPr>
          <a:xfrm>
            <a:off x="2830532" y="3428862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/>
              <a:t>1</a:t>
            </a:r>
            <a:endParaRPr lang="en-GB" sz="1600" dirty="0"/>
          </a:p>
        </p:txBody>
      </p:sp>
      <p:sp>
        <p:nvSpPr>
          <p:cNvPr id="25" name="Connettore 24">
            <a:extLst>
              <a:ext uri="{FF2B5EF4-FFF2-40B4-BE49-F238E27FC236}">
                <a16:creationId xmlns:a16="http://schemas.microsoft.com/office/drawing/2014/main" id="{98F8B563-84B4-645F-5630-5590C2D23481}"/>
              </a:ext>
            </a:extLst>
          </p:cNvPr>
          <p:cNvSpPr/>
          <p:nvPr/>
        </p:nvSpPr>
        <p:spPr>
          <a:xfrm>
            <a:off x="2820148" y="5984589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/>
              <a:t>2</a:t>
            </a:r>
            <a:endParaRPr lang="en-GB" sz="1600" dirty="0"/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25D42C6E-610D-20E0-72E7-0806AB4FF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888" y="1771260"/>
            <a:ext cx="8871633" cy="2364836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4158C851-3F83-78C9-46B1-45F59EB45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888" y="4332840"/>
            <a:ext cx="8851607" cy="23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93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F2FC1-6A5E-65B1-A704-8278E15EB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EE68216-B147-A190-13E5-406F55074E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11</a:t>
            </a:fld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AF544A99-10C9-1E1E-81FF-D7CF5FB533B6}"/>
              </a:ext>
            </a:extLst>
          </p:cNvPr>
          <p:cNvSpPr/>
          <p:nvPr/>
        </p:nvSpPr>
        <p:spPr>
          <a:xfrm>
            <a:off x="5971407" y="3295374"/>
            <a:ext cx="609600" cy="133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D397A67-BC04-4AAE-028A-96E939DC56D3}"/>
              </a:ext>
            </a:extLst>
          </p:cNvPr>
          <p:cNvSpPr/>
          <p:nvPr/>
        </p:nvSpPr>
        <p:spPr>
          <a:xfrm>
            <a:off x="5971407" y="3295374"/>
            <a:ext cx="609600" cy="133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E6CE169-CB92-95F3-C2CF-7A2AA084AFD4}"/>
              </a:ext>
            </a:extLst>
          </p:cNvPr>
          <p:cNvSpPr txBox="1"/>
          <p:nvPr/>
        </p:nvSpPr>
        <p:spPr>
          <a:xfrm flipH="1">
            <a:off x="324464" y="1165521"/>
            <a:ext cx="112567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Una volta selezionato il singolo record e l'operazione desiderata in </a:t>
            </a:r>
            <a:r>
              <a:rPr lang="it-IT" b="1" dirty="0"/>
              <a:t>Selezionare Operazione… (1)</a:t>
            </a:r>
            <a:r>
              <a:rPr lang="it-IT" dirty="0"/>
              <a:t>, l'utente può effettuare le azioni  di: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b="1" dirty="0"/>
              <a:t>-Download report anomalie (2)</a:t>
            </a:r>
            <a:r>
              <a:rPr lang="it-IT" dirty="0"/>
              <a:t>.</a:t>
            </a:r>
          </a:p>
          <a:p>
            <a:r>
              <a:rPr lang="it-IT" b="1" dirty="0"/>
              <a:t>-Registrare chiusura flusso informativo (3)</a:t>
            </a:r>
          </a:p>
          <a:p>
            <a:endParaRPr lang="it-IT" b="1" dirty="0"/>
          </a:p>
          <a:p>
            <a:endParaRPr lang="it-IT" b="1" dirty="0"/>
          </a:p>
          <a:p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0B9E5D3-C792-94CE-AC0E-E56E6E4CB3C8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3D6A"/>
                </a:solidFill>
                <a:latin typeface="+mj-lt"/>
              </a:rPr>
              <a:t>Consultare Flusso Informativo (3) </a:t>
            </a:r>
            <a:endParaRPr lang="en-GB" sz="2000" b="1" dirty="0">
              <a:solidFill>
                <a:srgbClr val="003D6A"/>
              </a:solidFill>
              <a:latin typeface="+mj-lt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D127F1FC-864E-D245-0057-247992F19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997" y="1939672"/>
            <a:ext cx="7274087" cy="193899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B0FB112-0913-328E-BE36-1F1A047CC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07" y="3855627"/>
            <a:ext cx="3700036" cy="2381042"/>
          </a:xfrm>
          <a:prstGeom prst="rect">
            <a:avLst/>
          </a:prstGeom>
        </p:spPr>
      </p:pic>
      <p:sp>
        <p:nvSpPr>
          <p:cNvPr id="9" name="Connettore 8">
            <a:extLst>
              <a:ext uri="{FF2B5EF4-FFF2-40B4-BE49-F238E27FC236}">
                <a16:creationId xmlns:a16="http://schemas.microsoft.com/office/drawing/2014/main" id="{F2C1F332-34DC-5435-475B-A3189BAC9F96}"/>
              </a:ext>
            </a:extLst>
          </p:cNvPr>
          <p:cNvSpPr/>
          <p:nvPr/>
        </p:nvSpPr>
        <p:spPr>
          <a:xfrm>
            <a:off x="2908968" y="5151236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/>
              <a:t>2</a:t>
            </a:r>
            <a:endParaRPr lang="en-GB" sz="1600" dirty="0"/>
          </a:p>
        </p:txBody>
      </p:sp>
      <p:sp>
        <p:nvSpPr>
          <p:cNvPr id="11" name="Connettore 10">
            <a:extLst>
              <a:ext uri="{FF2B5EF4-FFF2-40B4-BE49-F238E27FC236}">
                <a16:creationId xmlns:a16="http://schemas.microsoft.com/office/drawing/2014/main" id="{F9AE98BC-14FC-08A4-C0F7-231D1CBBF04A}"/>
              </a:ext>
            </a:extLst>
          </p:cNvPr>
          <p:cNvSpPr/>
          <p:nvPr/>
        </p:nvSpPr>
        <p:spPr>
          <a:xfrm>
            <a:off x="3371084" y="5399813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/>
              <a:t>3</a:t>
            </a:r>
            <a:endParaRPr lang="en-GB" sz="16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BE3B55B-4B91-1D52-3722-33590B2EB04D}"/>
              </a:ext>
            </a:extLst>
          </p:cNvPr>
          <p:cNvSpPr txBox="1"/>
          <p:nvPr/>
        </p:nvSpPr>
        <p:spPr>
          <a:xfrm>
            <a:off x="4925602" y="504614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Nota bene:</a:t>
            </a:r>
            <a:r>
              <a:rPr lang="it-IT" dirty="0"/>
              <a:t> per consentire il proseguimento delle attività da parte del Referente </a:t>
            </a:r>
            <a:r>
              <a:rPr lang="it-IT" dirty="0" err="1"/>
              <a:t>So.Re.Sa</a:t>
            </a:r>
            <a:r>
              <a:rPr lang="it-IT" dirty="0"/>
              <a:t>., è necessario registrare la chiusura di entrambi flussi informativi (ICD9 e ICD10).</a:t>
            </a:r>
          </a:p>
        </p:txBody>
      </p:sp>
      <p:sp>
        <p:nvSpPr>
          <p:cNvPr id="7" name="Connettore 6">
            <a:extLst>
              <a:ext uri="{FF2B5EF4-FFF2-40B4-BE49-F238E27FC236}">
                <a16:creationId xmlns:a16="http://schemas.microsoft.com/office/drawing/2014/main" id="{8A4F2323-9B6C-239D-CA79-EF1FFC2C6668}"/>
              </a:ext>
            </a:extLst>
          </p:cNvPr>
          <p:cNvSpPr/>
          <p:nvPr/>
        </p:nvSpPr>
        <p:spPr>
          <a:xfrm>
            <a:off x="3715902" y="4130362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/>
              <a:t>1</a:t>
            </a:r>
            <a:endParaRPr lang="en-GB" sz="1600" dirty="0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9A3E30CD-4103-46D0-B894-5BF35E65B61C}"/>
              </a:ext>
            </a:extLst>
          </p:cNvPr>
          <p:cNvCxnSpPr>
            <a:cxnSpLocks/>
          </p:cNvCxnSpPr>
          <p:nvPr/>
        </p:nvCxnSpPr>
        <p:spPr>
          <a:xfrm flipH="1">
            <a:off x="3948563" y="3314883"/>
            <a:ext cx="1154561" cy="81547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74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01098-DB6C-D844-FCA6-DFB5909F0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57774B0-3EEB-9AB6-088D-1D9818E63C76}"/>
              </a:ext>
            </a:extLst>
          </p:cNvPr>
          <p:cNvSpPr txBox="1"/>
          <p:nvPr/>
        </p:nvSpPr>
        <p:spPr>
          <a:xfrm>
            <a:off x="1715785" y="997079"/>
            <a:ext cx="94310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 dirty="0"/>
              <a:t>01 Finalità</a:t>
            </a:r>
            <a:endParaRPr lang="it-IT" dirty="0">
              <a:cs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85ADC81-71C1-0BF4-73BD-E683D8B527D2}"/>
              </a:ext>
            </a:extLst>
          </p:cNvPr>
          <p:cNvSpPr txBox="1"/>
          <p:nvPr/>
        </p:nvSpPr>
        <p:spPr>
          <a:xfrm>
            <a:off x="955157" y="426301"/>
            <a:ext cx="35619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3FE7BCD-041B-4D49-099F-E635EBF67F98}"/>
              </a:ext>
            </a:extLst>
          </p:cNvPr>
          <p:cNvSpPr/>
          <p:nvPr/>
        </p:nvSpPr>
        <p:spPr>
          <a:xfrm>
            <a:off x="1033929" y="1041190"/>
            <a:ext cx="107390" cy="382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8701059-3251-7074-8309-7C3A198E312F}"/>
              </a:ext>
            </a:extLst>
          </p:cNvPr>
          <p:cNvSpPr/>
          <p:nvPr/>
        </p:nvSpPr>
        <p:spPr>
          <a:xfrm>
            <a:off x="1117256" y="3338416"/>
            <a:ext cx="413832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0E427A7-19DD-6D1A-591E-8D3986F37F2C}"/>
              </a:ext>
            </a:extLst>
          </p:cNvPr>
          <p:cNvSpPr txBox="1"/>
          <p:nvPr/>
        </p:nvSpPr>
        <p:spPr>
          <a:xfrm>
            <a:off x="1715785" y="1555046"/>
            <a:ext cx="9431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 dirty="0"/>
              <a:t>02 Acquisire Flusso Informativo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51B85BD-1975-B4D4-032D-B5D562AA51E7}"/>
              </a:ext>
            </a:extLst>
          </p:cNvPr>
          <p:cNvSpPr txBox="1"/>
          <p:nvPr/>
        </p:nvSpPr>
        <p:spPr>
          <a:xfrm>
            <a:off x="1715785" y="2113013"/>
            <a:ext cx="94310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 dirty="0"/>
              <a:t>03 Esito Acquisizione</a:t>
            </a:r>
            <a:endParaRPr lang="it-IT" dirty="0">
              <a:cs typeface="Arial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7997EF0-72BB-8D3B-6372-211B9807F297}"/>
              </a:ext>
            </a:extLst>
          </p:cNvPr>
          <p:cNvSpPr txBox="1"/>
          <p:nvPr/>
        </p:nvSpPr>
        <p:spPr>
          <a:xfrm>
            <a:off x="1715785" y="2693391"/>
            <a:ext cx="943107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04 Consultare Flusso Informativo</a:t>
            </a:r>
            <a:endParaRPr lang="it-IT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269ACC1-0CE4-44B4-FA44-E1BAD104A4AD}"/>
              </a:ext>
            </a:extLst>
          </p:cNvPr>
          <p:cNvSpPr txBox="1"/>
          <p:nvPr/>
        </p:nvSpPr>
        <p:spPr>
          <a:xfrm>
            <a:off x="1715785" y="3220068"/>
            <a:ext cx="943107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 dirty="0">
                <a:solidFill>
                  <a:schemeClr val="accent1"/>
                </a:solidFill>
              </a:rPr>
              <a:t>05 Riferimenti Utili</a:t>
            </a:r>
            <a:endParaRPr lang="it-IT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0555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BED55-4593-1693-8E1A-A6A0EDE3E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1983C6-5FB7-9195-0E35-ED9C420C5D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13</a:t>
            </a:fld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883EE7F4-9548-30A7-FE10-A6F5ABA50F16}"/>
              </a:ext>
            </a:extLst>
          </p:cNvPr>
          <p:cNvSpPr/>
          <p:nvPr/>
        </p:nvSpPr>
        <p:spPr>
          <a:xfrm>
            <a:off x="867583" y="765411"/>
            <a:ext cx="10704983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it-IT" sz="2000" b="1">
                <a:solidFill>
                  <a:srgbClr val="003D6A"/>
                </a:solidFill>
                <a:latin typeface="+mj-lt"/>
              </a:rPr>
              <a:t>Riferimenti u</a:t>
            </a:r>
            <a:r>
              <a:rPr lang="it-IT" sz="2000" b="1">
                <a:solidFill>
                  <a:srgbClr val="003D6A"/>
                </a:solidFill>
                <a:latin typeface="Century Gothic"/>
                <a:cs typeface="Calibri"/>
              </a:rPr>
              <a:t>tili</a:t>
            </a:r>
            <a:endParaRPr lang="it-IT" sz="2000">
              <a:solidFill>
                <a:srgbClr val="003D6A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DF1847-984A-688A-ED89-088F5DD4384D}"/>
              </a:ext>
            </a:extLst>
          </p:cNvPr>
          <p:cNvSpPr txBox="1"/>
          <p:nvPr/>
        </p:nvSpPr>
        <p:spPr>
          <a:xfrm>
            <a:off x="867583" y="1366897"/>
            <a:ext cx="10704982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1600" dirty="0"/>
              <a:t>E’ possibile contattare il supporto tecnico scrivendo una mail alla casella di posta :</a:t>
            </a:r>
          </a:p>
          <a:p>
            <a:endParaRPr lang="it-IT" sz="1600" dirty="0"/>
          </a:p>
          <a:p>
            <a:r>
              <a:rPr lang="it-IT" sz="1600" b="1" dirty="0"/>
              <a:t>hdflussi@soresa.it</a:t>
            </a:r>
          </a:p>
          <a:p>
            <a:endParaRPr lang="it-IT" sz="1600" dirty="0"/>
          </a:p>
          <a:p>
            <a:r>
              <a:rPr lang="it-IT" sz="1600" dirty="0"/>
              <a:t>Il servizio di supporto è relativo all’utilizzo tecnico dell’applicazione.</a:t>
            </a:r>
          </a:p>
        </p:txBody>
      </p:sp>
    </p:spTree>
    <p:extLst>
      <p:ext uri="{BB962C8B-B14F-4D97-AF65-F5344CB8AC3E}">
        <p14:creationId xmlns:p14="http://schemas.microsoft.com/office/powerpoint/2010/main" val="1607586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0371B6-D1E9-69F9-E138-7CE9B75E63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391562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CA555-EDF8-039C-1950-49B45F252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FCE1C6D-F344-0B10-A539-22A1B32DAFD4}"/>
              </a:ext>
            </a:extLst>
          </p:cNvPr>
          <p:cNvSpPr txBox="1"/>
          <p:nvPr/>
        </p:nvSpPr>
        <p:spPr>
          <a:xfrm>
            <a:off x="1715785" y="997079"/>
            <a:ext cx="9431079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 dirty="0">
                <a:solidFill>
                  <a:srgbClr val="003D6A"/>
                </a:solidFill>
              </a:rPr>
              <a:t>01 Finalità</a:t>
            </a:r>
            <a:endParaRPr lang="it-IT" dirty="0">
              <a:solidFill>
                <a:srgbClr val="003D6A"/>
              </a:solidFill>
              <a:cs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3CCB83-99D7-9F17-C185-92BCFAC64075}"/>
              </a:ext>
            </a:extLst>
          </p:cNvPr>
          <p:cNvSpPr txBox="1"/>
          <p:nvPr/>
        </p:nvSpPr>
        <p:spPr>
          <a:xfrm>
            <a:off x="955157" y="426301"/>
            <a:ext cx="35619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30E13F4-D676-B258-34D1-B6D342E5EEBD}"/>
              </a:ext>
            </a:extLst>
          </p:cNvPr>
          <p:cNvSpPr/>
          <p:nvPr/>
        </p:nvSpPr>
        <p:spPr>
          <a:xfrm>
            <a:off x="1033929" y="1041190"/>
            <a:ext cx="107390" cy="382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15F05E1-35C6-264B-4919-1B2B419DD548}"/>
              </a:ext>
            </a:extLst>
          </p:cNvPr>
          <p:cNvSpPr/>
          <p:nvPr/>
        </p:nvSpPr>
        <p:spPr>
          <a:xfrm>
            <a:off x="1117256" y="1155643"/>
            <a:ext cx="413832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E8D120-48B8-54E3-A485-42D86F5ACD11}"/>
              </a:ext>
            </a:extLst>
          </p:cNvPr>
          <p:cNvSpPr txBox="1"/>
          <p:nvPr/>
        </p:nvSpPr>
        <p:spPr>
          <a:xfrm>
            <a:off x="1715785" y="1555046"/>
            <a:ext cx="9431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 dirty="0"/>
              <a:t>02 Acquisire Flusso Informativo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E51ADC2-A504-44C0-A589-60712E83355A}"/>
              </a:ext>
            </a:extLst>
          </p:cNvPr>
          <p:cNvSpPr txBox="1"/>
          <p:nvPr/>
        </p:nvSpPr>
        <p:spPr>
          <a:xfrm>
            <a:off x="1715785" y="2113013"/>
            <a:ext cx="94310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 dirty="0"/>
              <a:t>03 Esito Acquisizione</a:t>
            </a:r>
            <a:endParaRPr lang="it-IT" dirty="0">
              <a:cs typeface="Arial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3EEDCED-FA8D-972D-6AC8-1310BDBB91B1}"/>
              </a:ext>
            </a:extLst>
          </p:cNvPr>
          <p:cNvSpPr txBox="1"/>
          <p:nvPr/>
        </p:nvSpPr>
        <p:spPr>
          <a:xfrm>
            <a:off x="1715785" y="2693391"/>
            <a:ext cx="943107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04 Consultare Flusso Informativo</a:t>
            </a:r>
            <a:endParaRPr lang="it-IT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D6A3AC0-389D-B815-0EE1-0985BFC9EA29}"/>
              </a:ext>
            </a:extLst>
          </p:cNvPr>
          <p:cNvSpPr txBox="1"/>
          <p:nvPr/>
        </p:nvSpPr>
        <p:spPr>
          <a:xfrm>
            <a:off x="1715785" y="3220068"/>
            <a:ext cx="943107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05 Riferimenti Utili</a:t>
            </a:r>
            <a:endParaRPr lang="it-IT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387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B06D73DC-1F1A-4A82-AA7E-8829FFB267A4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3D6A"/>
                </a:solidFill>
                <a:latin typeface="+mj-lt"/>
              </a:rPr>
              <a:t>Finalità</a:t>
            </a:r>
            <a:endParaRPr lang="en-GB" sz="2000" b="1" dirty="0">
              <a:solidFill>
                <a:srgbClr val="003D6A"/>
              </a:solidFill>
              <a:latin typeface="+mj-lt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167C16A-C602-42E5-812D-F34BDCA3557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3</a:t>
            </a:fld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55166CD-A86F-482F-A2B6-2B3766C51300}"/>
              </a:ext>
            </a:extLst>
          </p:cNvPr>
          <p:cNvSpPr/>
          <p:nvPr/>
        </p:nvSpPr>
        <p:spPr>
          <a:xfrm>
            <a:off x="5971407" y="3295374"/>
            <a:ext cx="609600" cy="133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E6BC30A-F21B-C385-3565-3B62B0589FCD}"/>
              </a:ext>
            </a:extLst>
          </p:cNvPr>
          <p:cNvSpPr/>
          <p:nvPr/>
        </p:nvSpPr>
        <p:spPr>
          <a:xfrm>
            <a:off x="811600" y="1247256"/>
            <a:ext cx="10574156" cy="1877437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just" fontAlgn="base">
              <a:spcAft>
                <a:spcPts val="800"/>
              </a:spcAft>
            </a:pPr>
            <a:r>
              <a:rPr lang="it-IT" sz="1600" dirty="0">
                <a:ea typeface="+mn-lt"/>
                <a:cs typeface="+mn-lt"/>
              </a:rPr>
              <a:t>La presente guida ha l’obiettivo di illustrare le variazioni di processo e di tracciato che interessano il Sistema di Gestione Accoglienza Flussi Sinfonia, a seguito dell’adozione del </a:t>
            </a:r>
            <a:r>
              <a:rPr lang="it-IT" sz="1600" b="1" dirty="0">
                <a:ea typeface="+mn-lt"/>
                <a:cs typeface="+mn-lt"/>
              </a:rPr>
              <a:t>Protocollo di sperimentazione dei nuovi sistemi di classificazione ICD-10</a:t>
            </a:r>
            <a:r>
              <a:rPr lang="it-IT" sz="1600" dirty="0">
                <a:ea typeface="+mn-lt"/>
                <a:cs typeface="+mn-lt"/>
              </a:rPr>
              <a:t>.</a:t>
            </a:r>
          </a:p>
          <a:p>
            <a:pPr algn="just" fontAlgn="base">
              <a:spcAft>
                <a:spcPts val="800"/>
              </a:spcAft>
            </a:pPr>
            <a:endParaRPr lang="it-IT" sz="1600" dirty="0">
              <a:ea typeface="+mn-lt"/>
              <a:cs typeface="+mn-lt"/>
            </a:endParaRPr>
          </a:p>
          <a:p>
            <a:pPr algn="just" fontAlgn="base">
              <a:spcAft>
                <a:spcPts val="800"/>
              </a:spcAft>
            </a:pPr>
            <a:r>
              <a:rPr lang="it-IT" sz="1600" dirty="0"/>
              <a:t>La lunghezza dei tracciati sperimentali è diversa rispetto a quella dei tracciati attuali SISM_ATT e SISM_DIM. </a:t>
            </a:r>
          </a:p>
          <a:p>
            <a:pPr algn="just" fontAlgn="base">
              <a:spcAft>
                <a:spcPts val="800"/>
              </a:spcAft>
            </a:pPr>
            <a:r>
              <a:rPr lang="it-IT" sz="1600" dirty="0"/>
              <a:t>Questa differenza è dovuta alla diversa lunghezza dei campi nelle due codifiche, come riportato nella tabella seguente.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E46C283-17E6-DA36-4856-4CC990D4898B}"/>
              </a:ext>
            </a:extLst>
          </p:cNvPr>
          <p:cNvSpPr/>
          <p:nvPr/>
        </p:nvSpPr>
        <p:spPr>
          <a:xfrm>
            <a:off x="5971407" y="3295374"/>
            <a:ext cx="609600" cy="133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C132B9A2-73D0-1D3A-39FE-D84C6FC20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285611"/>
              </p:ext>
            </p:extLst>
          </p:nvPr>
        </p:nvGraphicFramePr>
        <p:xfrm>
          <a:off x="1133986" y="3926186"/>
          <a:ext cx="9445523" cy="1595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706">
                  <a:extLst>
                    <a:ext uri="{9D8B030D-6E8A-4147-A177-3AD203B41FA5}">
                      <a16:colId xmlns:a16="http://schemas.microsoft.com/office/drawing/2014/main" val="2562729656"/>
                    </a:ext>
                  </a:extLst>
                </a:gridCol>
                <a:gridCol w="2239504">
                  <a:extLst>
                    <a:ext uri="{9D8B030D-6E8A-4147-A177-3AD203B41FA5}">
                      <a16:colId xmlns:a16="http://schemas.microsoft.com/office/drawing/2014/main" val="433199171"/>
                    </a:ext>
                  </a:extLst>
                </a:gridCol>
                <a:gridCol w="2136668">
                  <a:extLst>
                    <a:ext uri="{9D8B030D-6E8A-4147-A177-3AD203B41FA5}">
                      <a16:colId xmlns:a16="http://schemas.microsoft.com/office/drawing/2014/main" val="2958662986"/>
                    </a:ext>
                  </a:extLst>
                </a:gridCol>
                <a:gridCol w="1927988">
                  <a:extLst>
                    <a:ext uri="{9D8B030D-6E8A-4147-A177-3AD203B41FA5}">
                      <a16:colId xmlns:a16="http://schemas.microsoft.com/office/drawing/2014/main" val="3500391998"/>
                    </a:ext>
                  </a:extLst>
                </a:gridCol>
                <a:gridCol w="1602657">
                  <a:extLst>
                    <a:ext uri="{9D8B030D-6E8A-4147-A177-3AD203B41FA5}">
                      <a16:colId xmlns:a16="http://schemas.microsoft.com/office/drawing/2014/main" val="1784065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n-lt"/>
                        </a:rPr>
                        <a:t>Tracciato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n-lt"/>
                        </a:rPr>
                        <a:t>Note campo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n-lt"/>
                        </a:rPr>
                        <a:t>Note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n-lt"/>
                        </a:rPr>
                        <a:t>Lunghezza campo ICD9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+mn-lt"/>
                        </a:rPr>
                        <a:t>Lunghezza campo ICD10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758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0320" algn="l">
                        <a:spcBef>
                          <a:spcPts val="820"/>
                        </a:spcBef>
                        <a:buNone/>
                      </a:pPr>
                      <a:r>
                        <a:rPr lang="it-IT" sz="1400" spc="-10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Attività</a:t>
                      </a:r>
                      <a:endParaRPr lang="it-IT" sz="1400" dirty="0">
                        <a:effectLst/>
                        <a:latin typeface="+mn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13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it-IT" sz="1400" spc="-1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Diagnosi </a:t>
                      </a:r>
                      <a:r>
                        <a:rPr lang="it-IT" sz="1400" spc="-2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ICD</a:t>
                      </a:r>
                      <a:endParaRPr lang="it-IT" sz="1400">
                        <a:effectLst/>
                        <a:latin typeface="+mn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l">
                        <a:spcBef>
                          <a:spcPts val="820"/>
                        </a:spcBef>
                        <a:buNone/>
                      </a:pPr>
                      <a:r>
                        <a:rPr lang="it-IT" sz="1400" spc="-2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Diagnosi</a:t>
                      </a:r>
                      <a:r>
                        <a:rPr lang="it-IT" sz="1400" spc="-85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it-IT" sz="1400" spc="-2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di</a:t>
                      </a:r>
                      <a:r>
                        <a:rPr lang="it-IT" sz="1400" spc="-65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it-IT" sz="1400" spc="-2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inizio</a:t>
                      </a:r>
                      <a:r>
                        <a:rPr lang="it-IT" sz="1400" spc="-85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it-IT" sz="1400" spc="-2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cure</a:t>
                      </a:r>
                      <a:endParaRPr lang="it-IT" sz="1400">
                        <a:effectLst/>
                        <a:latin typeface="+mn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l">
                        <a:spcBef>
                          <a:spcPts val="100"/>
                        </a:spcBef>
                        <a:buNone/>
                      </a:pPr>
                      <a:r>
                        <a:rPr lang="it-IT" sz="1400" spc="-5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5</a:t>
                      </a:r>
                      <a:endParaRPr lang="it-IT" sz="1400">
                        <a:effectLst/>
                        <a:latin typeface="+mn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l">
                        <a:spcBef>
                          <a:spcPts val="100"/>
                        </a:spcBef>
                        <a:buNone/>
                      </a:pPr>
                      <a:r>
                        <a:rPr lang="it-IT" sz="1400" spc="-5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7</a:t>
                      </a:r>
                      <a:endParaRPr lang="it-IT" sz="1400">
                        <a:effectLst/>
                        <a:latin typeface="+mn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7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" algn="l">
                        <a:spcBef>
                          <a:spcPts val="275"/>
                        </a:spcBef>
                        <a:buNone/>
                      </a:pPr>
                      <a:r>
                        <a:rPr lang="it-IT" sz="1400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</a:p>
                    <a:p>
                      <a:pPr marL="20320" algn="l">
                        <a:buNone/>
                      </a:pPr>
                      <a:r>
                        <a:rPr lang="it-IT" sz="1400" spc="-10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Dimissione</a:t>
                      </a:r>
                      <a:endParaRPr lang="it-IT" sz="1400" dirty="0">
                        <a:effectLst/>
                        <a:latin typeface="+mn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13000"/>
                        </a:lnSpc>
                        <a:spcBef>
                          <a:spcPts val="820"/>
                        </a:spcBef>
                        <a:buNone/>
                      </a:pPr>
                      <a:r>
                        <a:rPr lang="it-IT" sz="1400" spc="-1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Diagnosi</a:t>
                      </a:r>
                      <a:r>
                        <a:rPr lang="it-IT" sz="1400" spc="-115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it-IT" sz="1400" spc="-1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di chiusura</a:t>
                      </a:r>
                      <a:endParaRPr lang="it-IT" sz="1400">
                        <a:effectLst/>
                        <a:latin typeface="+mn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" marR="3175" algn="l">
                        <a:lnSpc>
                          <a:spcPct val="112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it-IT" sz="140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Codice ICD-10-IM della diagnosi di chiusura </a:t>
                      </a:r>
                      <a:r>
                        <a:rPr lang="it-IT" sz="1400" spc="-1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scheda</a:t>
                      </a:r>
                      <a:endParaRPr lang="it-IT" sz="1400">
                        <a:effectLst/>
                        <a:latin typeface="+mn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l">
                        <a:spcBef>
                          <a:spcPts val="100"/>
                        </a:spcBef>
                        <a:buNone/>
                      </a:pPr>
                      <a:r>
                        <a:rPr lang="it-IT" sz="1400" spc="-5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5</a:t>
                      </a:r>
                      <a:endParaRPr lang="it-IT" sz="1400">
                        <a:effectLst/>
                        <a:latin typeface="+mn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l">
                        <a:spcBef>
                          <a:spcPts val="100"/>
                        </a:spcBef>
                        <a:buNone/>
                      </a:pPr>
                      <a:r>
                        <a:rPr lang="it-IT" sz="1400" spc="-50" dirty="0">
                          <a:effectLst/>
                          <a:latin typeface="+mn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7</a:t>
                      </a:r>
                      <a:endParaRPr lang="it-IT" sz="1400" dirty="0">
                        <a:effectLst/>
                        <a:latin typeface="+mn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110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64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BA4BB-83E1-FEF5-478C-567E79CE1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17A6318-34A9-59BB-1D89-C0CED5EC0DFE}"/>
              </a:ext>
            </a:extLst>
          </p:cNvPr>
          <p:cNvSpPr txBox="1"/>
          <p:nvPr/>
        </p:nvSpPr>
        <p:spPr>
          <a:xfrm>
            <a:off x="1715785" y="997079"/>
            <a:ext cx="94310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 dirty="0"/>
              <a:t>01 Finalità</a:t>
            </a:r>
            <a:endParaRPr lang="it-IT" dirty="0">
              <a:cs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CB5DFCC-F45A-06D3-7A56-BDEC95138025}"/>
              </a:ext>
            </a:extLst>
          </p:cNvPr>
          <p:cNvSpPr txBox="1"/>
          <p:nvPr/>
        </p:nvSpPr>
        <p:spPr>
          <a:xfrm>
            <a:off x="955157" y="426301"/>
            <a:ext cx="35619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59A349B-B9FC-AB40-9114-DFB5BA3C2015}"/>
              </a:ext>
            </a:extLst>
          </p:cNvPr>
          <p:cNvSpPr/>
          <p:nvPr/>
        </p:nvSpPr>
        <p:spPr>
          <a:xfrm>
            <a:off x="1033929" y="1041190"/>
            <a:ext cx="107390" cy="382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EB4C6B0-D50C-8C70-FD56-1F205C198D33}"/>
              </a:ext>
            </a:extLst>
          </p:cNvPr>
          <p:cNvSpPr/>
          <p:nvPr/>
        </p:nvSpPr>
        <p:spPr>
          <a:xfrm>
            <a:off x="1117256" y="1637429"/>
            <a:ext cx="413832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0376344-FDE1-F932-6B3B-5C677B58067F}"/>
              </a:ext>
            </a:extLst>
          </p:cNvPr>
          <p:cNvSpPr txBox="1"/>
          <p:nvPr/>
        </p:nvSpPr>
        <p:spPr>
          <a:xfrm>
            <a:off x="1715785" y="1555046"/>
            <a:ext cx="94310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 dirty="0">
                <a:solidFill>
                  <a:srgbClr val="003D6A"/>
                </a:solidFill>
              </a:rPr>
              <a:t>02 Acquisire Flusso Informativo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2E88CD0-1A7A-2AC8-91AC-0B6048B89003}"/>
              </a:ext>
            </a:extLst>
          </p:cNvPr>
          <p:cNvSpPr txBox="1"/>
          <p:nvPr/>
        </p:nvSpPr>
        <p:spPr>
          <a:xfrm>
            <a:off x="1715785" y="2113013"/>
            <a:ext cx="94310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 dirty="0"/>
              <a:t>03 Esito Acquisizione</a:t>
            </a:r>
            <a:endParaRPr lang="it-IT" dirty="0">
              <a:cs typeface="Arial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E6CB149-A340-3484-CA96-92F85899E3FB}"/>
              </a:ext>
            </a:extLst>
          </p:cNvPr>
          <p:cNvSpPr txBox="1"/>
          <p:nvPr/>
        </p:nvSpPr>
        <p:spPr>
          <a:xfrm>
            <a:off x="1715785" y="2693391"/>
            <a:ext cx="943107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04 Consultare Flusso Informativo</a:t>
            </a:r>
            <a:endParaRPr lang="it-IT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2C453C-68F2-83BF-B993-19A9EBD66720}"/>
              </a:ext>
            </a:extLst>
          </p:cNvPr>
          <p:cNvSpPr txBox="1"/>
          <p:nvPr/>
        </p:nvSpPr>
        <p:spPr>
          <a:xfrm>
            <a:off x="1715785" y="3220068"/>
            <a:ext cx="943107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05 Riferimenti Utili</a:t>
            </a:r>
            <a:endParaRPr lang="it-IT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14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FC481-9CD2-51BA-1AD6-B2E40120B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EA03CDC7-E72B-BA3F-74D5-BFECB038BEA8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3D6A"/>
                </a:solidFill>
                <a:latin typeface="+mj-lt"/>
              </a:rPr>
              <a:t>Acquisire Flusso Informativo</a:t>
            </a:r>
            <a:endParaRPr lang="en-GB" sz="2000" b="1" dirty="0">
              <a:solidFill>
                <a:srgbClr val="003D6A"/>
              </a:solidFill>
              <a:latin typeface="+mj-lt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8BC67AA-C2C7-8626-20BC-16E95A557B0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5</a:t>
            </a:fld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867F0F12-651E-284E-53F4-02799A424807}"/>
              </a:ext>
            </a:extLst>
          </p:cNvPr>
          <p:cNvSpPr/>
          <p:nvPr/>
        </p:nvSpPr>
        <p:spPr>
          <a:xfrm>
            <a:off x="5971407" y="3295374"/>
            <a:ext cx="609600" cy="133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72E93E9-FB8A-48F1-5C0C-B7108BADE4D6}"/>
              </a:ext>
            </a:extLst>
          </p:cNvPr>
          <p:cNvSpPr/>
          <p:nvPr/>
        </p:nvSpPr>
        <p:spPr>
          <a:xfrm>
            <a:off x="5971407" y="3295374"/>
            <a:ext cx="609600" cy="133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F39A991-A810-4946-72EC-30A98D1C8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929" y="2420003"/>
            <a:ext cx="8717853" cy="307419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1228CFE-2BF0-6BBC-641E-2B9C706710BD}"/>
              </a:ext>
            </a:extLst>
          </p:cNvPr>
          <p:cNvSpPr txBox="1"/>
          <p:nvPr/>
        </p:nvSpPr>
        <p:spPr>
          <a:xfrm flipH="1">
            <a:off x="642455" y="1165521"/>
            <a:ext cx="10979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Nel caso d'uso </a:t>
            </a:r>
            <a:r>
              <a:rPr lang="it-IT" b="1" dirty="0"/>
              <a:t>Acquisire Flusso Informativo</a:t>
            </a:r>
            <a:r>
              <a:rPr lang="it-IT" dirty="0"/>
              <a:t>, il Referente Struttura Flussi, dopo aver selezionato il periodo di riferimento, può procedere al caricamento di quattro tipologie di documento (1). Una volta caricati tutti i documenti richiesti, è necessario fare clic su </a:t>
            </a:r>
            <a:r>
              <a:rPr lang="it-IT" b="1" dirty="0"/>
              <a:t>Inserisci</a:t>
            </a:r>
            <a:r>
              <a:rPr lang="it-IT" dirty="0"/>
              <a:t> per completare l'operazione. Nell'esempio seguente sono state caricate tutte e quattro le tipologie di documento.</a:t>
            </a:r>
            <a:endParaRPr lang="it-IT" b="1" dirty="0"/>
          </a:p>
        </p:txBody>
      </p:sp>
      <p:sp>
        <p:nvSpPr>
          <p:cNvPr id="5" name="Connettore 4">
            <a:extLst>
              <a:ext uri="{FF2B5EF4-FFF2-40B4-BE49-F238E27FC236}">
                <a16:creationId xmlns:a16="http://schemas.microsoft.com/office/drawing/2014/main" id="{9143E723-197E-82D9-C950-32C3F0032DC9}"/>
              </a:ext>
            </a:extLst>
          </p:cNvPr>
          <p:cNvSpPr/>
          <p:nvPr/>
        </p:nvSpPr>
        <p:spPr>
          <a:xfrm>
            <a:off x="4152217" y="3584816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/>
              <a:t>1</a:t>
            </a:r>
            <a:endParaRPr lang="en-GB" sz="16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F4C1B5D-C31F-F195-6130-3E514DC084E3}"/>
              </a:ext>
            </a:extLst>
          </p:cNvPr>
          <p:cNvSpPr txBox="1"/>
          <p:nvPr/>
        </p:nvSpPr>
        <p:spPr>
          <a:xfrm>
            <a:off x="568713" y="5521146"/>
            <a:ext cx="111267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Si precisa che </a:t>
            </a:r>
            <a:r>
              <a:rPr lang="it-IT" b="1" dirty="0"/>
              <a:t>non è obbligatorio caricare tutte e quattro le tipologie di documento</a:t>
            </a:r>
            <a:r>
              <a:rPr lang="it-IT" dirty="0"/>
              <a:t>. È possibile procedere al caricamento della sola tipologia </a:t>
            </a:r>
            <a:r>
              <a:rPr lang="it-IT" b="1" dirty="0"/>
              <a:t>ATT</a:t>
            </a:r>
            <a:r>
              <a:rPr lang="it-IT" dirty="0"/>
              <a:t> con il relativo file </a:t>
            </a:r>
            <a:r>
              <a:rPr lang="it-IT" b="1" dirty="0"/>
              <a:t>ICD10</a:t>
            </a:r>
            <a:r>
              <a:rPr lang="it-IT" dirty="0"/>
              <a:t> associato – ove presente, oppure della sola tipologia </a:t>
            </a:r>
            <a:r>
              <a:rPr lang="it-IT" b="1" dirty="0"/>
              <a:t>DIM</a:t>
            </a:r>
            <a:r>
              <a:rPr lang="it-IT" dirty="0"/>
              <a:t> con il relativo file </a:t>
            </a:r>
            <a:r>
              <a:rPr lang="it-IT" b="1" dirty="0"/>
              <a:t>ICD10</a:t>
            </a:r>
            <a:r>
              <a:rPr lang="it-IT" dirty="0"/>
              <a:t> associato – ove presente. Terminata le operazioni, per proseguire cliccare su Conferma (2).</a:t>
            </a:r>
            <a:endParaRPr lang="it-IT" sz="1800" dirty="0"/>
          </a:p>
        </p:txBody>
      </p:sp>
      <p:sp>
        <p:nvSpPr>
          <p:cNvPr id="11" name="Connettore 10">
            <a:extLst>
              <a:ext uri="{FF2B5EF4-FFF2-40B4-BE49-F238E27FC236}">
                <a16:creationId xmlns:a16="http://schemas.microsoft.com/office/drawing/2014/main" id="{C94F361A-5C8A-BF51-BD3F-3982E88ABC0C}"/>
              </a:ext>
            </a:extLst>
          </p:cNvPr>
          <p:cNvSpPr/>
          <p:nvPr/>
        </p:nvSpPr>
        <p:spPr>
          <a:xfrm>
            <a:off x="9853292" y="5261475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/>
              <a:t>2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989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CC74F-67B4-BF19-FD2A-7E72491FF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DEA0F3A-3C20-B410-3CE7-1016087AA68E}"/>
              </a:ext>
            </a:extLst>
          </p:cNvPr>
          <p:cNvSpPr txBox="1"/>
          <p:nvPr/>
        </p:nvSpPr>
        <p:spPr>
          <a:xfrm>
            <a:off x="1715785" y="997079"/>
            <a:ext cx="94310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 dirty="0"/>
              <a:t>01 Finalità</a:t>
            </a:r>
            <a:endParaRPr lang="it-IT" dirty="0">
              <a:cs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7B65396-B515-844A-6DED-28872B621239}"/>
              </a:ext>
            </a:extLst>
          </p:cNvPr>
          <p:cNvSpPr txBox="1"/>
          <p:nvPr/>
        </p:nvSpPr>
        <p:spPr>
          <a:xfrm>
            <a:off x="955157" y="426301"/>
            <a:ext cx="35619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CE9984E-C3F5-08CE-F67D-1626D979A310}"/>
              </a:ext>
            </a:extLst>
          </p:cNvPr>
          <p:cNvSpPr/>
          <p:nvPr/>
        </p:nvSpPr>
        <p:spPr>
          <a:xfrm>
            <a:off x="1033929" y="1041190"/>
            <a:ext cx="107390" cy="382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939D0B5-1DDE-05A7-004C-AB15F7A06ED0}"/>
              </a:ext>
            </a:extLst>
          </p:cNvPr>
          <p:cNvSpPr/>
          <p:nvPr/>
        </p:nvSpPr>
        <p:spPr>
          <a:xfrm>
            <a:off x="1117256" y="2266695"/>
            <a:ext cx="413832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0ED395F-1286-BEA3-62F9-478650778138}"/>
              </a:ext>
            </a:extLst>
          </p:cNvPr>
          <p:cNvSpPr txBox="1"/>
          <p:nvPr/>
        </p:nvSpPr>
        <p:spPr>
          <a:xfrm>
            <a:off x="1715785" y="1555046"/>
            <a:ext cx="9431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 dirty="0"/>
              <a:t>02 Acquisire Flusso Informativo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1109DA5-D27C-CACF-64F1-4F3E50A81BA5}"/>
              </a:ext>
            </a:extLst>
          </p:cNvPr>
          <p:cNvSpPr txBox="1"/>
          <p:nvPr/>
        </p:nvSpPr>
        <p:spPr>
          <a:xfrm>
            <a:off x="1715785" y="2113013"/>
            <a:ext cx="9431079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 dirty="0">
                <a:solidFill>
                  <a:schemeClr val="accent1"/>
                </a:solidFill>
              </a:rPr>
              <a:t>03 Esito Acquisizione</a:t>
            </a:r>
            <a:endParaRPr lang="it-IT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69591B4-1AE6-2706-8662-F6E97E3002FC}"/>
              </a:ext>
            </a:extLst>
          </p:cNvPr>
          <p:cNvSpPr txBox="1"/>
          <p:nvPr/>
        </p:nvSpPr>
        <p:spPr>
          <a:xfrm>
            <a:off x="1715785" y="2693391"/>
            <a:ext cx="943107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04 Consultare Flusso Informativo</a:t>
            </a:r>
            <a:endParaRPr lang="it-IT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049B49E-77D4-28A7-7A4B-B473B96FA669}"/>
              </a:ext>
            </a:extLst>
          </p:cNvPr>
          <p:cNvSpPr txBox="1"/>
          <p:nvPr/>
        </p:nvSpPr>
        <p:spPr>
          <a:xfrm>
            <a:off x="1715785" y="3220068"/>
            <a:ext cx="943107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05 Riferimenti Utili</a:t>
            </a:r>
            <a:endParaRPr lang="it-IT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9930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A143F-A130-0CF3-BFEF-225FD9AAF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5983E063-6242-B5A7-F5C2-B3849412B29E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3D6A"/>
                </a:solidFill>
                <a:latin typeface="+mj-lt"/>
              </a:rPr>
              <a:t>Esito acquisizione</a:t>
            </a:r>
            <a:endParaRPr lang="en-GB" sz="2000" b="1" dirty="0">
              <a:solidFill>
                <a:srgbClr val="003D6A"/>
              </a:solidFill>
              <a:latin typeface="+mj-lt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93B6596-6BD7-9E44-927C-8D3155B5EB8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7</a:t>
            </a:fld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0FA0D776-2276-129F-F2B0-A772D4986268}"/>
              </a:ext>
            </a:extLst>
          </p:cNvPr>
          <p:cNvSpPr/>
          <p:nvPr/>
        </p:nvSpPr>
        <p:spPr>
          <a:xfrm>
            <a:off x="5971407" y="3295374"/>
            <a:ext cx="609600" cy="133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AC17449-AD61-42C8-827A-C3FC18A376C1}"/>
              </a:ext>
            </a:extLst>
          </p:cNvPr>
          <p:cNvSpPr/>
          <p:nvPr/>
        </p:nvSpPr>
        <p:spPr>
          <a:xfrm>
            <a:off x="5971407" y="3295374"/>
            <a:ext cx="609600" cy="133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B6ED107-E9C6-850A-794E-FABF58192B58}"/>
              </a:ext>
            </a:extLst>
          </p:cNvPr>
          <p:cNvSpPr txBox="1"/>
          <p:nvPr/>
        </p:nvSpPr>
        <p:spPr>
          <a:xfrm flipH="1">
            <a:off x="867584" y="1216828"/>
            <a:ext cx="11029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Alla conferma dell'inserimento, il sistema genera </a:t>
            </a:r>
            <a:r>
              <a:rPr lang="it-IT" b="1" dirty="0"/>
              <a:t>due identificativi di batch</a:t>
            </a:r>
            <a:r>
              <a:rPr lang="it-IT" dirty="0"/>
              <a:t>, anziché uno: uno relativo al </a:t>
            </a:r>
            <a:r>
              <a:rPr lang="it-IT" b="1" dirty="0"/>
              <a:t>flusso ICD9</a:t>
            </a:r>
            <a:r>
              <a:rPr lang="it-IT" dirty="0"/>
              <a:t> e uno relativo al </a:t>
            </a:r>
            <a:r>
              <a:rPr lang="it-IT" b="1" dirty="0"/>
              <a:t>flusso sperimentale ICD10</a:t>
            </a:r>
            <a:r>
              <a:rPr lang="it-IT" dirty="0"/>
              <a:t>, come mostrato in figura.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2C18120-9B11-7DBE-3B8E-BF947595F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944" y="2051909"/>
            <a:ext cx="7234197" cy="365810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20459D1-FF41-5A88-8E5A-C2CF6DC7E051}"/>
              </a:ext>
            </a:extLst>
          </p:cNvPr>
          <p:cNvSpPr txBox="1"/>
          <p:nvPr/>
        </p:nvSpPr>
        <p:spPr>
          <a:xfrm>
            <a:off x="711584" y="5892581"/>
            <a:ext cx="10566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Utilizzando tali identificativi, è possibile consultare lo stato di elaborazione di ciascun flusso nel relativo caso d'uso.</a:t>
            </a:r>
          </a:p>
        </p:txBody>
      </p:sp>
    </p:spTree>
    <p:extLst>
      <p:ext uri="{BB962C8B-B14F-4D97-AF65-F5344CB8AC3E}">
        <p14:creationId xmlns:p14="http://schemas.microsoft.com/office/powerpoint/2010/main" val="209581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5D57F-5617-C412-BCB7-DB6E29633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2EC7056-6F93-F86F-1F5A-FFBF88D3ECFB}"/>
              </a:ext>
            </a:extLst>
          </p:cNvPr>
          <p:cNvSpPr txBox="1"/>
          <p:nvPr/>
        </p:nvSpPr>
        <p:spPr>
          <a:xfrm>
            <a:off x="1715785" y="997079"/>
            <a:ext cx="94310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 dirty="0"/>
              <a:t>01 Finalità</a:t>
            </a:r>
            <a:endParaRPr lang="it-IT" dirty="0">
              <a:cs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10548F6-C768-6584-F53D-BF6BCBFBC032}"/>
              </a:ext>
            </a:extLst>
          </p:cNvPr>
          <p:cNvSpPr txBox="1"/>
          <p:nvPr/>
        </p:nvSpPr>
        <p:spPr>
          <a:xfrm>
            <a:off x="955157" y="426301"/>
            <a:ext cx="35619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9B2155C-67A5-823A-C4F7-638583E353D9}"/>
              </a:ext>
            </a:extLst>
          </p:cNvPr>
          <p:cNvSpPr/>
          <p:nvPr/>
        </p:nvSpPr>
        <p:spPr>
          <a:xfrm>
            <a:off x="1033929" y="1041190"/>
            <a:ext cx="107390" cy="382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427BAAB-ABAD-6305-840D-EBBAD9F2957D}"/>
              </a:ext>
            </a:extLst>
          </p:cNvPr>
          <p:cNvSpPr/>
          <p:nvPr/>
        </p:nvSpPr>
        <p:spPr>
          <a:xfrm>
            <a:off x="1117256" y="2836967"/>
            <a:ext cx="413832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2B0DD11-E676-95B6-3E6A-30D73166C5FE}"/>
              </a:ext>
            </a:extLst>
          </p:cNvPr>
          <p:cNvSpPr txBox="1"/>
          <p:nvPr/>
        </p:nvSpPr>
        <p:spPr>
          <a:xfrm>
            <a:off x="1715785" y="1555046"/>
            <a:ext cx="9431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 dirty="0"/>
              <a:t>02 Acquisire Flusso Informativo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B112975-B560-2571-6116-23D97553B4F2}"/>
              </a:ext>
            </a:extLst>
          </p:cNvPr>
          <p:cNvSpPr txBox="1"/>
          <p:nvPr/>
        </p:nvSpPr>
        <p:spPr>
          <a:xfrm>
            <a:off x="1715785" y="2113013"/>
            <a:ext cx="94310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 dirty="0"/>
              <a:t>03 Esito Acquisizione</a:t>
            </a:r>
            <a:endParaRPr lang="it-IT" dirty="0">
              <a:cs typeface="Arial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1F22FB5-5ED6-FE7A-8796-3AFF7FA29831}"/>
              </a:ext>
            </a:extLst>
          </p:cNvPr>
          <p:cNvSpPr txBox="1"/>
          <p:nvPr/>
        </p:nvSpPr>
        <p:spPr>
          <a:xfrm>
            <a:off x="1715785" y="2693391"/>
            <a:ext cx="943107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 dirty="0">
                <a:solidFill>
                  <a:schemeClr val="accent1"/>
                </a:solidFill>
              </a:rPr>
              <a:t>04 Consultare Flusso Informativo</a:t>
            </a:r>
            <a:endParaRPr lang="it-IT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EC59B2C-CBB4-8572-6AE8-ADBC057794E0}"/>
              </a:ext>
            </a:extLst>
          </p:cNvPr>
          <p:cNvSpPr txBox="1"/>
          <p:nvPr/>
        </p:nvSpPr>
        <p:spPr>
          <a:xfrm>
            <a:off x="1715785" y="3220068"/>
            <a:ext cx="943107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05 Riferimenti Utili</a:t>
            </a:r>
            <a:endParaRPr lang="it-IT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140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4001C-6635-5A70-453B-99009E312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29A2B44B-721E-881C-8848-EED77435F102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3D6A"/>
                </a:solidFill>
                <a:latin typeface="+mj-lt"/>
              </a:rPr>
              <a:t>Consultare Flusso Informativo (1) </a:t>
            </a:r>
            <a:endParaRPr lang="en-GB" sz="2000" b="1" dirty="0">
              <a:solidFill>
                <a:srgbClr val="003D6A"/>
              </a:solidFill>
              <a:latin typeface="+mj-lt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A559B77-B9DE-08C3-17C7-4D6B851A90C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9</a:t>
            </a:fld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5BDA529-FCC8-00B7-E87B-3429B94249E4}"/>
              </a:ext>
            </a:extLst>
          </p:cNvPr>
          <p:cNvSpPr/>
          <p:nvPr/>
        </p:nvSpPr>
        <p:spPr>
          <a:xfrm>
            <a:off x="5971407" y="3295374"/>
            <a:ext cx="609600" cy="133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1BAE407-0B6C-8E05-8694-9325662E1BB7}"/>
              </a:ext>
            </a:extLst>
          </p:cNvPr>
          <p:cNvSpPr/>
          <p:nvPr/>
        </p:nvSpPr>
        <p:spPr>
          <a:xfrm>
            <a:off x="5971407" y="3295374"/>
            <a:ext cx="609600" cy="133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4C0B0F3-30A0-B9A6-3C4D-4358AC773605}"/>
              </a:ext>
            </a:extLst>
          </p:cNvPr>
          <p:cNvSpPr txBox="1"/>
          <p:nvPr/>
        </p:nvSpPr>
        <p:spPr>
          <a:xfrm flipH="1">
            <a:off x="360414" y="1443703"/>
            <a:ext cx="40444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Utilizzando gli identificativi di batch precedentemente ottenuti, è possibile consultare lo stato di elaborazione del flusso nel caso d'uso </a:t>
            </a:r>
            <a:r>
              <a:rPr lang="it-IT" b="1" dirty="0"/>
              <a:t>Consultare Flusso Informativo</a:t>
            </a:r>
            <a:r>
              <a:rPr lang="it-IT" dirty="0"/>
              <a:t>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Nella sezione </a:t>
            </a:r>
            <a:r>
              <a:rPr lang="it-IT" b="1" dirty="0"/>
              <a:t>Versione Flusso</a:t>
            </a:r>
            <a:r>
              <a:rPr lang="it-IT" dirty="0"/>
              <a:t>, tramite gli appositi pulsanti di opzione (radio </a:t>
            </a:r>
            <a:r>
              <a:rPr lang="it-IT" dirty="0" err="1"/>
              <a:t>button</a:t>
            </a:r>
            <a:r>
              <a:rPr lang="it-IT" dirty="0"/>
              <a:t>), è possibile selezionare la tipologia di flusso da consultare:</a:t>
            </a:r>
          </a:p>
          <a:p>
            <a:endParaRPr lang="it-IT" dirty="0"/>
          </a:p>
          <a:p>
            <a:r>
              <a:rPr lang="it-IT" b="1" dirty="0"/>
              <a:t>-Ufficiale (ICD9)</a:t>
            </a:r>
            <a:endParaRPr lang="it-IT" dirty="0"/>
          </a:p>
          <a:p>
            <a:r>
              <a:rPr lang="it-IT" b="1" dirty="0"/>
              <a:t>-Sperimentale ICD-10</a:t>
            </a:r>
            <a:endParaRPr lang="it-IT" dirty="0"/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46BFA81-60A6-2F6C-BC35-8C2CC8D92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616" y="1332070"/>
            <a:ext cx="6800803" cy="4358950"/>
          </a:xfrm>
          <a:prstGeom prst="rect">
            <a:avLst/>
          </a:prstGeom>
        </p:spPr>
      </p:pic>
      <p:sp>
        <p:nvSpPr>
          <p:cNvPr id="5" name="Connettore 4">
            <a:extLst>
              <a:ext uri="{FF2B5EF4-FFF2-40B4-BE49-F238E27FC236}">
                <a16:creationId xmlns:a16="http://schemas.microsoft.com/office/drawing/2014/main" id="{53867867-39E5-EACA-276A-F73FBEBC1FD9}"/>
              </a:ext>
            </a:extLst>
          </p:cNvPr>
          <p:cNvSpPr/>
          <p:nvPr/>
        </p:nvSpPr>
        <p:spPr>
          <a:xfrm>
            <a:off x="2595205" y="5085961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/>
              <a:t>1</a:t>
            </a:r>
            <a:endParaRPr lang="en-GB" sz="1600" dirty="0"/>
          </a:p>
        </p:txBody>
      </p:sp>
      <p:sp>
        <p:nvSpPr>
          <p:cNvPr id="9" name="Connettore 8">
            <a:extLst>
              <a:ext uri="{FF2B5EF4-FFF2-40B4-BE49-F238E27FC236}">
                <a16:creationId xmlns:a16="http://schemas.microsoft.com/office/drawing/2014/main" id="{DCB74375-0C8B-7EF1-1262-BDECCA9C4D3C}"/>
              </a:ext>
            </a:extLst>
          </p:cNvPr>
          <p:cNvSpPr/>
          <p:nvPr/>
        </p:nvSpPr>
        <p:spPr>
          <a:xfrm>
            <a:off x="2811205" y="5364143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/>
              <a:t>2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32143358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771635-796e-4ef4-bc95-e556b632899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4BCBD3D6A87E34982116B3CC6EE095C" ma:contentTypeVersion="13" ma:contentTypeDescription="Creare un nuovo documento." ma:contentTypeScope="" ma:versionID="5551105c8616879eb6c62367232eda54">
  <xsd:schema xmlns:xsd="http://www.w3.org/2001/XMLSchema" xmlns:xs="http://www.w3.org/2001/XMLSchema" xmlns:p="http://schemas.microsoft.com/office/2006/metadata/properties" xmlns:ns2="6e987860-f9f1-4bba-b10f-97fc7f8c6eef" xmlns:ns3="78771635-796e-4ef4-bc95-e556b6328995" targetNamespace="http://schemas.microsoft.com/office/2006/metadata/properties" ma:root="true" ma:fieldsID="43453751667c3adca6ba288926d269e8" ns2:_="" ns3:_="">
    <xsd:import namespace="6e987860-f9f1-4bba-b10f-97fc7f8c6eef"/>
    <xsd:import namespace="78771635-796e-4ef4-bc95-e556b63289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87860-f9f1-4bba-b10f-97fc7f8c6e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771635-796e-4ef4-bc95-e556b6328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923fc7ac-daac-4698-9467-cacdccb661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1E393B-B4D3-4CEA-9FD9-C33CFCF24373}">
  <ds:schemaRefs>
    <ds:schemaRef ds:uri="6e987860-f9f1-4bba-b10f-97fc7f8c6eef"/>
    <ds:schemaRef ds:uri="78771635-796e-4ef4-bc95-e556b632899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5D860CF-167B-4A50-81A0-A580056394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1C8731-FBE1-4B2F-8ABE-912F9F9BDF0E}">
  <ds:schemaRefs>
    <ds:schemaRef ds:uri="6e987860-f9f1-4bba-b10f-97fc7f8c6eef"/>
    <ds:schemaRef ds:uri="78771635-796e-4ef4-bc95-e556b63289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651</Words>
  <Application>Microsoft Office PowerPoint</Application>
  <PresentationFormat>Widescreen</PresentationFormat>
  <Paragraphs>112</Paragraphs>
  <Slides>14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w9314</dc:creator>
  <cp:lastModifiedBy>Bortone Ivana</cp:lastModifiedBy>
  <cp:revision>2</cp:revision>
  <dcterms:created xsi:type="dcterms:W3CDTF">2020-04-07T10:41:41Z</dcterms:created>
  <dcterms:modified xsi:type="dcterms:W3CDTF">2026-07-16T14:36:48Z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0x01010034BCBD3D6A87E34982116B3CC6EE095C</vt:lpwstr>
  </property>
  <property fmtid="{D5CDD505-2E9C-101B-9397-08002B2CF9AE}" pid="3" name="MediaServiceImageTags">
    <vt:lpwstr/>
  </property>
</Properties>
</file>