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4"/>
    <p:sldMasterId id="2147483651" r:id="rId5"/>
  </p:sldMasterIdLst>
  <p:notesMasterIdLst>
    <p:notesMasterId r:id="rId58"/>
  </p:notesMasterIdLst>
  <p:sldIdLst>
    <p:sldId id="2147308367" r:id="rId6"/>
    <p:sldId id="2147308587" r:id="rId7"/>
    <p:sldId id="2147308379" r:id="rId8"/>
    <p:sldId id="2147308609" r:id="rId9"/>
    <p:sldId id="2147308505" r:id="rId10"/>
    <p:sldId id="2147308595" r:id="rId11"/>
    <p:sldId id="2147308640" r:id="rId12"/>
    <p:sldId id="2147308610" r:id="rId13"/>
    <p:sldId id="2147308592" r:id="rId14"/>
    <p:sldId id="2147308593" r:id="rId15"/>
    <p:sldId id="2147308611" r:id="rId16"/>
    <p:sldId id="2147308516" r:id="rId17"/>
    <p:sldId id="2147308601" r:id="rId18"/>
    <p:sldId id="2147308603" r:id="rId19"/>
    <p:sldId id="2147308612" r:id="rId20"/>
    <p:sldId id="2147308420" r:id="rId21"/>
    <p:sldId id="2147308606" r:id="rId22"/>
    <p:sldId id="2147308614" r:id="rId23"/>
    <p:sldId id="2147308555" r:id="rId24"/>
    <p:sldId id="2147308556" r:id="rId25"/>
    <p:sldId id="2147308642" r:id="rId26"/>
    <p:sldId id="2147308655" r:id="rId27"/>
    <p:sldId id="2147308558" r:id="rId28"/>
    <p:sldId id="2147308646" r:id="rId29"/>
    <p:sldId id="2147308656" r:id="rId30"/>
    <p:sldId id="2147308647" r:id="rId31"/>
    <p:sldId id="2147308657" r:id="rId32"/>
    <p:sldId id="2147308658" r:id="rId33"/>
    <p:sldId id="2147308643" r:id="rId34"/>
    <p:sldId id="2147308644" r:id="rId35"/>
    <p:sldId id="2147308666" r:id="rId36"/>
    <p:sldId id="2147308617" r:id="rId37"/>
    <p:sldId id="2147308659" r:id="rId38"/>
    <p:sldId id="2147308660" r:id="rId39"/>
    <p:sldId id="2147308661" r:id="rId40"/>
    <p:sldId id="2147308662" r:id="rId41"/>
    <p:sldId id="2147308663" r:id="rId42"/>
    <p:sldId id="2147308570" r:id="rId43"/>
    <p:sldId id="2147308571" r:id="rId44"/>
    <p:sldId id="2147308622" r:id="rId45"/>
    <p:sldId id="2147308651" r:id="rId46"/>
    <p:sldId id="2147308652" r:id="rId47"/>
    <p:sldId id="2147308653" r:id="rId48"/>
    <p:sldId id="2147308664" r:id="rId49"/>
    <p:sldId id="2147308654" r:id="rId50"/>
    <p:sldId id="2147308626" r:id="rId51"/>
    <p:sldId id="2147308665" r:id="rId52"/>
    <p:sldId id="2147308636" r:id="rId53"/>
    <p:sldId id="2147308667" r:id="rId54"/>
    <p:sldId id="2147308619" r:id="rId55"/>
    <p:sldId id="2147308620" r:id="rId56"/>
    <p:sldId id="2147308608"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DC560771-D246-4B0D-BD28-FF3771B54322}">
          <p14:sldIdLst>
            <p14:sldId id="2147308367"/>
            <p14:sldId id="2147308587"/>
            <p14:sldId id="2147308379"/>
            <p14:sldId id="2147308609"/>
            <p14:sldId id="2147308505"/>
            <p14:sldId id="2147308595"/>
            <p14:sldId id="2147308640"/>
            <p14:sldId id="2147308610"/>
            <p14:sldId id="2147308592"/>
            <p14:sldId id="2147308593"/>
            <p14:sldId id="2147308611"/>
            <p14:sldId id="2147308516"/>
            <p14:sldId id="2147308601"/>
            <p14:sldId id="2147308603"/>
            <p14:sldId id="2147308612"/>
            <p14:sldId id="2147308420"/>
            <p14:sldId id="2147308606"/>
            <p14:sldId id="2147308614"/>
            <p14:sldId id="2147308555"/>
            <p14:sldId id="2147308556"/>
            <p14:sldId id="2147308642"/>
            <p14:sldId id="2147308655"/>
            <p14:sldId id="2147308558"/>
            <p14:sldId id="2147308646"/>
            <p14:sldId id="2147308656"/>
            <p14:sldId id="2147308647"/>
            <p14:sldId id="2147308657"/>
            <p14:sldId id="2147308658"/>
            <p14:sldId id="2147308643"/>
            <p14:sldId id="2147308644"/>
            <p14:sldId id="2147308666"/>
            <p14:sldId id="2147308617"/>
            <p14:sldId id="2147308659"/>
            <p14:sldId id="2147308660"/>
            <p14:sldId id="2147308661"/>
            <p14:sldId id="2147308662"/>
            <p14:sldId id="2147308663"/>
            <p14:sldId id="2147308570"/>
            <p14:sldId id="2147308571"/>
            <p14:sldId id="2147308622"/>
            <p14:sldId id="2147308651"/>
            <p14:sldId id="2147308652"/>
            <p14:sldId id="2147308653"/>
            <p14:sldId id="2147308664"/>
            <p14:sldId id="2147308654"/>
            <p14:sldId id="2147308626"/>
            <p14:sldId id="2147308665"/>
            <p14:sldId id="2147308636"/>
            <p14:sldId id="2147308667"/>
            <p14:sldId id="2147308619"/>
            <p14:sldId id="2147308620"/>
            <p14:sldId id="2147308608"/>
          </p14:sldIdLst>
        </p14:section>
      </p14:sectionLst>
    </p:ext>
    <p:ext uri="{EFAFB233-063F-42B5-8137-9DF3F51BA10A}">
      <p15:sldGuideLst xmlns:p15="http://schemas.microsoft.com/office/powerpoint/2012/main">
        <p15:guide id="2" pos="3840" userDrawn="1">
          <p15:clr>
            <a:srgbClr val="A4A3A4"/>
          </p15:clr>
        </p15:guide>
        <p15:guide id="3" orient="horz"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derica Borgia" initials="FB" lastIdx="2" clrIdx="0">
    <p:extLst>
      <p:ext uri="{19B8F6BF-5375-455C-9EA6-DF929625EA0E}">
        <p15:presenceInfo xmlns:p15="http://schemas.microsoft.com/office/powerpoint/2012/main" userId="S::federica.borgia@exprivia.com::015d5596-a833-4dda-9dc2-e3e055a1dc4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B51"/>
    <a:srgbClr val="002540"/>
    <a:srgbClr val="003D6A"/>
    <a:srgbClr val="B4C1CC"/>
    <a:srgbClr val="F8FAFD"/>
    <a:srgbClr val="FFFFFF"/>
    <a:srgbClr val="999999"/>
    <a:srgbClr val="086BCD"/>
    <a:srgbClr val="9B9A9A"/>
    <a:srgbClr val="FFF5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Stile medio 4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22" autoAdjust="0"/>
    <p:restoredTop sz="94437" autoAdjust="0"/>
  </p:normalViewPr>
  <p:slideViewPr>
    <p:cSldViewPr snapToGrid="0">
      <p:cViewPr varScale="1">
        <p:scale>
          <a:sx n="80" d="100"/>
          <a:sy n="80" d="100"/>
        </p:scale>
        <p:origin x="744" y="53"/>
      </p:cViewPr>
      <p:guideLst>
        <p:guide pos="3840"/>
        <p:guide orient="horz" pos="2160"/>
      </p:guideLst>
    </p:cSldViewPr>
  </p:slideViewPr>
  <p:outlineViewPr>
    <p:cViewPr>
      <p:scale>
        <a:sx n="33" d="100"/>
        <a:sy n="33" d="100"/>
      </p:scale>
      <p:origin x="0" y="-200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a Borgia" userId="015d5596-a833-4dda-9dc2-e3e055a1dc4d" providerId="ADAL" clId="{4BBE10B0-7F66-4663-8A19-5CCCB711EEF0}"/>
    <pc:docChg chg="undo custSel addSld delSld modSld sldOrd modSection">
      <pc:chgData name="Federica Borgia" userId="015d5596-a833-4dda-9dc2-e3e055a1dc4d" providerId="ADAL" clId="{4BBE10B0-7F66-4663-8A19-5CCCB711EEF0}" dt="2023-06-07T09:01:49.386" v="4674" actId="113"/>
      <pc:docMkLst>
        <pc:docMk/>
      </pc:docMkLst>
      <pc:sldChg chg="del">
        <pc:chgData name="Federica Borgia" userId="015d5596-a833-4dda-9dc2-e3e055a1dc4d" providerId="ADAL" clId="{4BBE10B0-7F66-4663-8A19-5CCCB711EEF0}" dt="2023-05-25T14:58:22.966" v="3" actId="47"/>
        <pc:sldMkLst>
          <pc:docMk/>
          <pc:sldMk cId="833488677" sldId="2147308380"/>
        </pc:sldMkLst>
      </pc:sldChg>
      <pc:sldChg chg="modSp mod">
        <pc:chgData name="Federica Borgia" userId="015d5596-a833-4dda-9dc2-e3e055a1dc4d" providerId="ADAL" clId="{4BBE10B0-7F66-4663-8A19-5CCCB711EEF0}" dt="2023-06-06T13:39:09.268" v="3816" actId="20577"/>
        <pc:sldMkLst>
          <pc:docMk/>
          <pc:sldMk cId="1894726784" sldId="2147308418"/>
        </pc:sldMkLst>
        <pc:spChg chg="mod">
          <ac:chgData name="Federica Borgia" userId="015d5596-a833-4dda-9dc2-e3e055a1dc4d" providerId="ADAL" clId="{4BBE10B0-7F66-4663-8A19-5CCCB711EEF0}" dt="2023-06-06T13:39:09.268" v="3816" actId="20577"/>
          <ac:spMkLst>
            <pc:docMk/>
            <pc:sldMk cId="1894726784" sldId="2147308418"/>
            <ac:spMk id="9" creationId="{6464CF7A-F7D3-7214-75DC-88FF953E6147}"/>
          </ac:spMkLst>
        </pc:spChg>
      </pc:sldChg>
      <pc:sldChg chg="modSp mod">
        <pc:chgData name="Federica Borgia" userId="015d5596-a833-4dda-9dc2-e3e055a1dc4d" providerId="ADAL" clId="{4BBE10B0-7F66-4663-8A19-5CCCB711EEF0}" dt="2023-06-06T10:16:05.239" v="3654" actId="20577"/>
        <pc:sldMkLst>
          <pc:docMk/>
          <pc:sldMk cId="3226978741" sldId="2147308420"/>
        </pc:sldMkLst>
        <pc:spChg chg="mod">
          <ac:chgData name="Federica Borgia" userId="015d5596-a833-4dda-9dc2-e3e055a1dc4d" providerId="ADAL" clId="{4BBE10B0-7F66-4663-8A19-5CCCB711EEF0}" dt="2023-06-06T10:16:05.239" v="3654" actId="20577"/>
          <ac:spMkLst>
            <pc:docMk/>
            <pc:sldMk cId="3226978741" sldId="2147308420"/>
            <ac:spMk id="2" creationId="{3C368912-BCE1-5DDD-6A4A-75FBF46C3B42}"/>
          </ac:spMkLst>
        </pc:spChg>
      </pc:sldChg>
      <pc:sldChg chg="modSp mod">
        <pc:chgData name="Federica Borgia" userId="015d5596-a833-4dda-9dc2-e3e055a1dc4d" providerId="ADAL" clId="{4BBE10B0-7F66-4663-8A19-5CCCB711EEF0}" dt="2023-06-06T10:16:08.664" v="3655" actId="20577"/>
        <pc:sldMkLst>
          <pc:docMk/>
          <pc:sldMk cId="3946228077" sldId="2147308421"/>
        </pc:sldMkLst>
        <pc:spChg chg="mod">
          <ac:chgData name="Federica Borgia" userId="015d5596-a833-4dda-9dc2-e3e055a1dc4d" providerId="ADAL" clId="{4BBE10B0-7F66-4663-8A19-5CCCB711EEF0}" dt="2023-06-06T10:16:08.664" v="3655" actId="20577"/>
          <ac:spMkLst>
            <pc:docMk/>
            <pc:sldMk cId="3946228077" sldId="2147308421"/>
            <ac:spMk id="2" creationId="{3C368912-BCE1-5DDD-6A4A-75FBF46C3B42}"/>
          </ac:spMkLst>
        </pc:spChg>
      </pc:sldChg>
      <pc:sldChg chg="modSp mod">
        <pc:chgData name="Federica Borgia" userId="015d5596-a833-4dda-9dc2-e3e055a1dc4d" providerId="ADAL" clId="{4BBE10B0-7F66-4663-8A19-5CCCB711EEF0}" dt="2023-06-06T10:16:12.929" v="3656" actId="20577"/>
        <pc:sldMkLst>
          <pc:docMk/>
          <pc:sldMk cId="234523060" sldId="2147308422"/>
        </pc:sldMkLst>
        <pc:spChg chg="mod">
          <ac:chgData name="Federica Borgia" userId="015d5596-a833-4dda-9dc2-e3e055a1dc4d" providerId="ADAL" clId="{4BBE10B0-7F66-4663-8A19-5CCCB711EEF0}" dt="2023-06-06T10:16:12.929" v="3656" actId="20577"/>
          <ac:spMkLst>
            <pc:docMk/>
            <pc:sldMk cId="234523060" sldId="2147308422"/>
            <ac:spMk id="2" creationId="{3C368912-BCE1-5DDD-6A4A-75FBF46C3B42}"/>
          </ac:spMkLst>
        </pc:spChg>
      </pc:sldChg>
      <pc:sldChg chg="modSp mod">
        <pc:chgData name="Federica Borgia" userId="015d5596-a833-4dda-9dc2-e3e055a1dc4d" providerId="ADAL" clId="{4BBE10B0-7F66-4663-8A19-5CCCB711EEF0}" dt="2023-06-06T10:16:17.352" v="3657" actId="20577"/>
        <pc:sldMkLst>
          <pc:docMk/>
          <pc:sldMk cId="1838043310" sldId="2147308423"/>
        </pc:sldMkLst>
        <pc:spChg chg="mod">
          <ac:chgData name="Federica Borgia" userId="015d5596-a833-4dda-9dc2-e3e055a1dc4d" providerId="ADAL" clId="{4BBE10B0-7F66-4663-8A19-5CCCB711EEF0}" dt="2023-06-06T10:16:17.352" v="3657" actId="20577"/>
          <ac:spMkLst>
            <pc:docMk/>
            <pc:sldMk cId="1838043310" sldId="2147308423"/>
            <ac:spMk id="2" creationId="{3C368912-BCE1-5DDD-6A4A-75FBF46C3B42}"/>
          </ac:spMkLst>
        </pc:spChg>
      </pc:sldChg>
      <pc:sldChg chg="modSp mod">
        <pc:chgData name="Federica Borgia" userId="015d5596-a833-4dda-9dc2-e3e055a1dc4d" providerId="ADAL" clId="{4BBE10B0-7F66-4663-8A19-5CCCB711EEF0}" dt="2023-06-06T10:16:24.375" v="3658" actId="20577"/>
        <pc:sldMkLst>
          <pc:docMk/>
          <pc:sldMk cId="4029391598" sldId="2147308425"/>
        </pc:sldMkLst>
        <pc:spChg chg="mod">
          <ac:chgData name="Federica Borgia" userId="015d5596-a833-4dda-9dc2-e3e055a1dc4d" providerId="ADAL" clId="{4BBE10B0-7F66-4663-8A19-5CCCB711EEF0}" dt="2023-06-06T10:16:24.375" v="3658" actId="20577"/>
          <ac:spMkLst>
            <pc:docMk/>
            <pc:sldMk cId="4029391598" sldId="2147308425"/>
            <ac:spMk id="2" creationId="{3C368912-BCE1-5DDD-6A4A-75FBF46C3B42}"/>
          </ac:spMkLst>
        </pc:spChg>
      </pc:sldChg>
      <pc:sldChg chg="modSp mod">
        <pc:chgData name="Federica Borgia" userId="015d5596-a833-4dda-9dc2-e3e055a1dc4d" providerId="ADAL" clId="{4BBE10B0-7F66-4663-8A19-5CCCB711EEF0}" dt="2023-06-06T10:16:28.225" v="3659" actId="20577"/>
        <pc:sldMkLst>
          <pc:docMk/>
          <pc:sldMk cId="2735163419" sldId="2147308426"/>
        </pc:sldMkLst>
        <pc:spChg chg="mod">
          <ac:chgData name="Federica Borgia" userId="015d5596-a833-4dda-9dc2-e3e055a1dc4d" providerId="ADAL" clId="{4BBE10B0-7F66-4663-8A19-5CCCB711EEF0}" dt="2023-06-06T10:16:28.225" v="3659" actId="20577"/>
          <ac:spMkLst>
            <pc:docMk/>
            <pc:sldMk cId="2735163419" sldId="2147308426"/>
            <ac:spMk id="2" creationId="{3C368912-BCE1-5DDD-6A4A-75FBF46C3B42}"/>
          </ac:spMkLst>
        </pc:spChg>
        <pc:spChg chg="mod">
          <ac:chgData name="Federica Borgia" userId="015d5596-a833-4dda-9dc2-e3e055a1dc4d" providerId="ADAL" clId="{4BBE10B0-7F66-4663-8A19-5CCCB711EEF0}" dt="2023-06-05T15:54:44.317" v="176" actId="20577"/>
          <ac:spMkLst>
            <pc:docMk/>
            <pc:sldMk cId="2735163419" sldId="2147308426"/>
            <ac:spMk id="7" creationId="{31D44708-DBCE-55D4-7D8D-F224D2C79E9F}"/>
          </ac:spMkLst>
        </pc:spChg>
      </pc:sldChg>
      <pc:sldChg chg="modSp mod">
        <pc:chgData name="Federica Borgia" userId="015d5596-a833-4dda-9dc2-e3e055a1dc4d" providerId="ADAL" clId="{4BBE10B0-7F66-4663-8A19-5CCCB711EEF0}" dt="2023-06-06T10:16:32.242" v="3660" actId="20577"/>
        <pc:sldMkLst>
          <pc:docMk/>
          <pc:sldMk cId="2492076744" sldId="2147308427"/>
        </pc:sldMkLst>
        <pc:spChg chg="mod">
          <ac:chgData name="Federica Borgia" userId="015d5596-a833-4dda-9dc2-e3e055a1dc4d" providerId="ADAL" clId="{4BBE10B0-7F66-4663-8A19-5CCCB711EEF0}" dt="2023-06-06T10:16:32.242" v="3660" actId="20577"/>
          <ac:spMkLst>
            <pc:docMk/>
            <pc:sldMk cId="2492076744" sldId="2147308427"/>
            <ac:spMk id="2" creationId="{3C368912-BCE1-5DDD-6A4A-75FBF46C3B42}"/>
          </ac:spMkLst>
        </pc:spChg>
      </pc:sldChg>
      <pc:sldChg chg="modSp mod">
        <pc:chgData name="Federica Borgia" userId="015d5596-a833-4dda-9dc2-e3e055a1dc4d" providerId="ADAL" clId="{4BBE10B0-7F66-4663-8A19-5CCCB711EEF0}" dt="2023-06-06T10:16:41.720" v="3661" actId="20577"/>
        <pc:sldMkLst>
          <pc:docMk/>
          <pc:sldMk cId="281443127" sldId="2147308430"/>
        </pc:sldMkLst>
        <pc:spChg chg="mod">
          <ac:chgData name="Federica Borgia" userId="015d5596-a833-4dda-9dc2-e3e055a1dc4d" providerId="ADAL" clId="{4BBE10B0-7F66-4663-8A19-5CCCB711EEF0}" dt="2023-06-06T10:16:41.720" v="3661" actId="20577"/>
          <ac:spMkLst>
            <pc:docMk/>
            <pc:sldMk cId="281443127" sldId="2147308430"/>
            <ac:spMk id="2" creationId="{3C368912-BCE1-5DDD-6A4A-75FBF46C3B42}"/>
          </ac:spMkLst>
        </pc:spChg>
        <pc:spChg chg="mod">
          <ac:chgData name="Federica Borgia" userId="015d5596-a833-4dda-9dc2-e3e055a1dc4d" providerId="ADAL" clId="{4BBE10B0-7F66-4663-8A19-5CCCB711EEF0}" dt="2023-06-05T16:09:37.604" v="1275" actId="20577"/>
          <ac:spMkLst>
            <pc:docMk/>
            <pc:sldMk cId="281443127" sldId="2147308430"/>
            <ac:spMk id="9" creationId="{6464CF7A-F7D3-7214-75DC-88FF953E6147}"/>
          </ac:spMkLst>
        </pc:spChg>
      </pc:sldChg>
      <pc:sldChg chg="modSp mod">
        <pc:chgData name="Federica Borgia" userId="015d5596-a833-4dda-9dc2-e3e055a1dc4d" providerId="ADAL" clId="{4BBE10B0-7F66-4663-8A19-5CCCB711EEF0}" dt="2023-06-06T10:16:45.425" v="3662" actId="20577"/>
        <pc:sldMkLst>
          <pc:docMk/>
          <pc:sldMk cId="766119051" sldId="2147308431"/>
        </pc:sldMkLst>
        <pc:spChg chg="mod">
          <ac:chgData name="Federica Borgia" userId="015d5596-a833-4dda-9dc2-e3e055a1dc4d" providerId="ADAL" clId="{4BBE10B0-7F66-4663-8A19-5CCCB711EEF0}" dt="2023-06-06T10:16:45.425" v="3662" actId="20577"/>
          <ac:spMkLst>
            <pc:docMk/>
            <pc:sldMk cId="766119051" sldId="2147308431"/>
            <ac:spMk id="2" creationId="{3C368912-BCE1-5DDD-6A4A-75FBF46C3B42}"/>
          </ac:spMkLst>
        </pc:spChg>
      </pc:sldChg>
      <pc:sldChg chg="addSp delSp modSp mod">
        <pc:chgData name="Federica Borgia" userId="015d5596-a833-4dda-9dc2-e3e055a1dc4d" providerId="ADAL" clId="{4BBE10B0-7F66-4663-8A19-5CCCB711EEF0}" dt="2023-06-06T13:44:58.825" v="3886" actId="478"/>
        <pc:sldMkLst>
          <pc:docMk/>
          <pc:sldMk cId="1439931543" sldId="2147308433"/>
        </pc:sldMkLst>
        <pc:spChg chg="mod">
          <ac:chgData name="Federica Borgia" userId="015d5596-a833-4dda-9dc2-e3e055a1dc4d" providerId="ADAL" clId="{4BBE10B0-7F66-4663-8A19-5CCCB711EEF0}" dt="2023-06-06T10:16:51.887" v="3663" actId="20577"/>
          <ac:spMkLst>
            <pc:docMk/>
            <pc:sldMk cId="1439931543" sldId="2147308433"/>
            <ac:spMk id="2" creationId="{3C368912-BCE1-5DDD-6A4A-75FBF46C3B42}"/>
          </ac:spMkLst>
        </pc:spChg>
        <pc:spChg chg="mod">
          <ac:chgData name="Federica Borgia" userId="015d5596-a833-4dda-9dc2-e3e055a1dc4d" providerId="ADAL" clId="{4BBE10B0-7F66-4663-8A19-5CCCB711EEF0}" dt="2023-06-06T13:36:05.846" v="3686" actId="20577"/>
          <ac:spMkLst>
            <pc:docMk/>
            <pc:sldMk cId="1439931543" sldId="2147308433"/>
            <ac:spMk id="9" creationId="{6464CF7A-F7D3-7214-75DC-88FF953E6147}"/>
          </ac:spMkLst>
        </pc:spChg>
        <pc:picChg chg="del">
          <ac:chgData name="Federica Borgia" userId="015d5596-a833-4dda-9dc2-e3e055a1dc4d" providerId="ADAL" clId="{4BBE10B0-7F66-4663-8A19-5CCCB711EEF0}" dt="2023-06-06T13:42:42.373" v="3817" actId="478"/>
          <ac:picMkLst>
            <pc:docMk/>
            <pc:sldMk cId="1439931543" sldId="2147308433"/>
            <ac:picMk id="5" creationId="{067FBF40-4C19-8BDA-63F8-E2066CEC162A}"/>
          </ac:picMkLst>
        </pc:picChg>
        <pc:picChg chg="add del mod">
          <ac:chgData name="Federica Borgia" userId="015d5596-a833-4dda-9dc2-e3e055a1dc4d" providerId="ADAL" clId="{4BBE10B0-7F66-4663-8A19-5CCCB711EEF0}" dt="2023-06-06T13:44:31.464" v="3873" actId="478"/>
          <ac:picMkLst>
            <pc:docMk/>
            <pc:sldMk cId="1439931543" sldId="2147308433"/>
            <ac:picMk id="6" creationId="{54507991-25EC-F040-F8D9-9D6CE9AF4560}"/>
          </ac:picMkLst>
        </pc:picChg>
        <pc:picChg chg="add del mod">
          <ac:chgData name="Federica Borgia" userId="015d5596-a833-4dda-9dc2-e3e055a1dc4d" providerId="ADAL" clId="{4BBE10B0-7F66-4663-8A19-5CCCB711EEF0}" dt="2023-06-06T13:43:01.933" v="3843" actId="478"/>
          <ac:picMkLst>
            <pc:docMk/>
            <pc:sldMk cId="1439931543" sldId="2147308433"/>
            <ac:picMk id="8" creationId="{3CB7DFDF-54BC-6C27-9922-17A9D0381156}"/>
          </ac:picMkLst>
        </pc:picChg>
        <pc:picChg chg="add mod">
          <ac:chgData name="Federica Borgia" userId="015d5596-a833-4dda-9dc2-e3e055a1dc4d" providerId="ADAL" clId="{4BBE10B0-7F66-4663-8A19-5CCCB711EEF0}" dt="2023-06-06T13:44:57.976" v="3885" actId="1037"/>
          <ac:picMkLst>
            <pc:docMk/>
            <pc:sldMk cId="1439931543" sldId="2147308433"/>
            <ac:picMk id="11" creationId="{FDE836CA-2BC0-CCFE-5160-101264D574A7}"/>
          </ac:picMkLst>
        </pc:picChg>
        <pc:picChg chg="add del mod">
          <ac:chgData name="Federica Borgia" userId="015d5596-a833-4dda-9dc2-e3e055a1dc4d" providerId="ADAL" clId="{4BBE10B0-7F66-4663-8A19-5CCCB711EEF0}" dt="2023-06-06T13:44:58.825" v="3886" actId="478"/>
          <ac:picMkLst>
            <pc:docMk/>
            <pc:sldMk cId="1439931543" sldId="2147308433"/>
            <ac:picMk id="12" creationId="{4BA18BF4-13E6-1F56-C499-CCA27225F86B}"/>
          </ac:picMkLst>
        </pc:picChg>
      </pc:sldChg>
      <pc:sldChg chg="addSp delSp modSp mod">
        <pc:chgData name="Federica Borgia" userId="015d5596-a833-4dda-9dc2-e3e055a1dc4d" providerId="ADAL" clId="{4BBE10B0-7F66-4663-8A19-5CCCB711EEF0}" dt="2023-06-06T13:45:27.002" v="3890"/>
        <pc:sldMkLst>
          <pc:docMk/>
          <pc:sldMk cId="1348116017" sldId="2147308434"/>
        </pc:sldMkLst>
        <pc:spChg chg="mod">
          <ac:chgData name="Federica Borgia" userId="015d5596-a833-4dda-9dc2-e3e055a1dc4d" providerId="ADAL" clId="{4BBE10B0-7F66-4663-8A19-5CCCB711EEF0}" dt="2023-06-06T10:16:56.545" v="3664" actId="20577"/>
          <ac:spMkLst>
            <pc:docMk/>
            <pc:sldMk cId="1348116017" sldId="2147308434"/>
            <ac:spMk id="2" creationId="{3C368912-BCE1-5DDD-6A4A-75FBF46C3B42}"/>
          </ac:spMkLst>
        </pc:spChg>
        <pc:picChg chg="add del mod">
          <ac:chgData name="Federica Borgia" userId="015d5596-a833-4dda-9dc2-e3e055a1dc4d" providerId="ADAL" clId="{4BBE10B0-7F66-4663-8A19-5CCCB711EEF0}" dt="2023-06-06T13:45:23.595" v="3889"/>
          <ac:picMkLst>
            <pc:docMk/>
            <pc:sldMk cId="1348116017" sldId="2147308434"/>
            <ac:picMk id="3" creationId="{8440D1FA-7A82-0283-D0CC-BFBE1A555154}"/>
          </ac:picMkLst>
        </pc:picChg>
        <pc:picChg chg="add mod">
          <ac:chgData name="Federica Borgia" userId="015d5596-a833-4dda-9dc2-e3e055a1dc4d" providerId="ADAL" clId="{4BBE10B0-7F66-4663-8A19-5CCCB711EEF0}" dt="2023-06-06T13:45:27.002" v="3890"/>
          <ac:picMkLst>
            <pc:docMk/>
            <pc:sldMk cId="1348116017" sldId="2147308434"/>
            <ac:picMk id="6" creationId="{1B71EDF3-E327-716D-E9D8-493B95F84702}"/>
          </ac:picMkLst>
        </pc:picChg>
        <pc:picChg chg="del">
          <ac:chgData name="Federica Borgia" userId="015d5596-a833-4dda-9dc2-e3e055a1dc4d" providerId="ADAL" clId="{4BBE10B0-7F66-4663-8A19-5CCCB711EEF0}" dt="2023-06-06T13:45:19.863" v="3887" actId="478"/>
          <ac:picMkLst>
            <pc:docMk/>
            <pc:sldMk cId="1348116017" sldId="2147308434"/>
            <ac:picMk id="8" creationId="{3C4189D2-AA40-CCF8-E73E-EC3470B2EF19}"/>
          </ac:picMkLst>
        </pc:picChg>
      </pc:sldChg>
      <pc:sldChg chg="modSp mod">
        <pc:chgData name="Federica Borgia" userId="015d5596-a833-4dda-9dc2-e3e055a1dc4d" providerId="ADAL" clId="{4BBE10B0-7F66-4663-8A19-5CCCB711EEF0}" dt="2023-06-06T10:17:00.227" v="3665" actId="20577"/>
        <pc:sldMkLst>
          <pc:docMk/>
          <pc:sldMk cId="2957927923" sldId="2147308435"/>
        </pc:sldMkLst>
        <pc:spChg chg="mod">
          <ac:chgData name="Federica Borgia" userId="015d5596-a833-4dda-9dc2-e3e055a1dc4d" providerId="ADAL" clId="{4BBE10B0-7F66-4663-8A19-5CCCB711EEF0}" dt="2023-06-06T10:17:00.227" v="3665" actId="20577"/>
          <ac:spMkLst>
            <pc:docMk/>
            <pc:sldMk cId="2957927923" sldId="2147308435"/>
            <ac:spMk id="2" creationId="{3C368912-BCE1-5DDD-6A4A-75FBF46C3B42}"/>
          </ac:spMkLst>
        </pc:spChg>
      </pc:sldChg>
      <pc:sldChg chg="modSp mod">
        <pc:chgData name="Federica Borgia" userId="015d5596-a833-4dda-9dc2-e3e055a1dc4d" providerId="ADAL" clId="{4BBE10B0-7F66-4663-8A19-5CCCB711EEF0}" dt="2023-06-06T10:17:04.218" v="3666" actId="20577"/>
        <pc:sldMkLst>
          <pc:docMk/>
          <pc:sldMk cId="1897452789" sldId="2147308436"/>
        </pc:sldMkLst>
        <pc:spChg chg="mod">
          <ac:chgData name="Federica Borgia" userId="015d5596-a833-4dda-9dc2-e3e055a1dc4d" providerId="ADAL" clId="{4BBE10B0-7F66-4663-8A19-5CCCB711EEF0}" dt="2023-06-06T10:17:04.218" v="3666" actId="20577"/>
          <ac:spMkLst>
            <pc:docMk/>
            <pc:sldMk cId="1897452789" sldId="2147308436"/>
            <ac:spMk id="2" creationId="{3C368912-BCE1-5DDD-6A4A-75FBF46C3B42}"/>
          </ac:spMkLst>
        </pc:spChg>
      </pc:sldChg>
      <pc:sldChg chg="modSp mod">
        <pc:chgData name="Federica Borgia" userId="015d5596-a833-4dda-9dc2-e3e055a1dc4d" providerId="ADAL" clId="{4BBE10B0-7F66-4663-8A19-5CCCB711EEF0}" dt="2023-05-25T15:27:58.003" v="143" actId="20577"/>
        <pc:sldMkLst>
          <pc:docMk/>
          <pc:sldMk cId="1589076103" sldId="2147308474"/>
        </pc:sldMkLst>
        <pc:spChg chg="mod">
          <ac:chgData name="Federica Borgia" userId="015d5596-a833-4dda-9dc2-e3e055a1dc4d" providerId="ADAL" clId="{4BBE10B0-7F66-4663-8A19-5CCCB711EEF0}" dt="2023-05-25T15:27:58.003" v="143" actId="20577"/>
          <ac:spMkLst>
            <pc:docMk/>
            <pc:sldMk cId="1589076103" sldId="2147308474"/>
            <ac:spMk id="3" creationId="{8B817AE6-15D2-01C4-CBC9-A27FB0B0B120}"/>
          </ac:spMkLst>
        </pc:spChg>
      </pc:sldChg>
      <pc:sldChg chg="modSp mod">
        <pc:chgData name="Federica Borgia" userId="015d5596-a833-4dda-9dc2-e3e055a1dc4d" providerId="ADAL" clId="{4BBE10B0-7F66-4663-8A19-5CCCB711EEF0}" dt="2023-06-06T10:17:26.623" v="3671" actId="20577"/>
        <pc:sldMkLst>
          <pc:docMk/>
          <pc:sldMk cId="3355999762" sldId="2147308485"/>
        </pc:sldMkLst>
        <pc:spChg chg="mod">
          <ac:chgData name="Federica Borgia" userId="015d5596-a833-4dda-9dc2-e3e055a1dc4d" providerId="ADAL" clId="{4BBE10B0-7F66-4663-8A19-5CCCB711EEF0}" dt="2023-06-06T10:17:26.623" v="3671" actId="20577"/>
          <ac:spMkLst>
            <pc:docMk/>
            <pc:sldMk cId="3355999762" sldId="2147308485"/>
            <ac:spMk id="2" creationId="{3C368912-BCE1-5DDD-6A4A-75FBF46C3B42}"/>
          </ac:spMkLst>
        </pc:spChg>
      </pc:sldChg>
      <pc:sldChg chg="modSp mod">
        <pc:chgData name="Federica Borgia" userId="015d5596-a833-4dda-9dc2-e3e055a1dc4d" providerId="ADAL" clId="{4BBE10B0-7F66-4663-8A19-5CCCB711EEF0}" dt="2023-06-06T10:17:32.090" v="3672" actId="20577"/>
        <pc:sldMkLst>
          <pc:docMk/>
          <pc:sldMk cId="3536073448" sldId="2147308486"/>
        </pc:sldMkLst>
        <pc:spChg chg="mod">
          <ac:chgData name="Federica Borgia" userId="015d5596-a833-4dda-9dc2-e3e055a1dc4d" providerId="ADAL" clId="{4BBE10B0-7F66-4663-8A19-5CCCB711EEF0}" dt="2023-06-06T10:17:32.090" v="3672" actId="20577"/>
          <ac:spMkLst>
            <pc:docMk/>
            <pc:sldMk cId="3536073448" sldId="2147308486"/>
            <ac:spMk id="2" creationId="{3C368912-BCE1-5DDD-6A4A-75FBF46C3B42}"/>
          </ac:spMkLst>
        </pc:spChg>
      </pc:sldChg>
      <pc:sldChg chg="addSp delSp modSp mod">
        <pc:chgData name="Federica Borgia" userId="015d5596-a833-4dda-9dc2-e3e055a1dc4d" providerId="ADAL" clId="{4BBE10B0-7F66-4663-8A19-5CCCB711EEF0}" dt="2023-06-06T13:47:13.065" v="3912" actId="1037"/>
        <pc:sldMkLst>
          <pc:docMk/>
          <pc:sldMk cId="3356236056" sldId="2147308487"/>
        </pc:sldMkLst>
        <pc:spChg chg="mod">
          <ac:chgData name="Federica Borgia" userId="015d5596-a833-4dda-9dc2-e3e055a1dc4d" providerId="ADAL" clId="{4BBE10B0-7F66-4663-8A19-5CCCB711EEF0}" dt="2023-06-06T10:17:38.939" v="3673" actId="20577"/>
          <ac:spMkLst>
            <pc:docMk/>
            <pc:sldMk cId="3356236056" sldId="2147308487"/>
            <ac:spMk id="2" creationId="{3C368912-BCE1-5DDD-6A4A-75FBF46C3B42}"/>
          </ac:spMkLst>
        </pc:spChg>
        <pc:picChg chg="add mod">
          <ac:chgData name="Federica Borgia" userId="015d5596-a833-4dda-9dc2-e3e055a1dc4d" providerId="ADAL" clId="{4BBE10B0-7F66-4663-8A19-5CCCB711EEF0}" dt="2023-06-06T13:47:13.065" v="3912" actId="1037"/>
          <ac:picMkLst>
            <pc:docMk/>
            <pc:sldMk cId="3356236056" sldId="2147308487"/>
            <ac:picMk id="4" creationId="{71C6ACCF-ABE3-8148-0A87-F74EE0DAFF30}"/>
          </ac:picMkLst>
        </pc:picChg>
        <pc:picChg chg="del">
          <ac:chgData name="Federica Borgia" userId="015d5596-a833-4dda-9dc2-e3e055a1dc4d" providerId="ADAL" clId="{4BBE10B0-7F66-4663-8A19-5CCCB711EEF0}" dt="2023-06-06T13:47:01.079" v="3905" actId="478"/>
          <ac:picMkLst>
            <pc:docMk/>
            <pc:sldMk cId="3356236056" sldId="2147308487"/>
            <ac:picMk id="8" creationId="{500911CF-12DD-860A-2AC5-DA2A85F21CC2}"/>
          </ac:picMkLst>
        </pc:picChg>
      </pc:sldChg>
      <pc:sldChg chg="modSp mod">
        <pc:chgData name="Federica Borgia" userId="015d5596-a833-4dda-9dc2-e3e055a1dc4d" providerId="ADAL" clId="{4BBE10B0-7F66-4663-8A19-5CCCB711EEF0}" dt="2023-06-06T10:17:48.290" v="3675" actId="20577"/>
        <pc:sldMkLst>
          <pc:docMk/>
          <pc:sldMk cId="1112578615" sldId="2147308488"/>
        </pc:sldMkLst>
        <pc:spChg chg="mod">
          <ac:chgData name="Federica Borgia" userId="015d5596-a833-4dda-9dc2-e3e055a1dc4d" providerId="ADAL" clId="{4BBE10B0-7F66-4663-8A19-5CCCB711EEF0}" dt="2023-06-06T10:17:48.290" v="3675" actId="20577"/>
          <ac:spMkLst>
            <pc:docMk/>
            <pc:sldMk cId="1112578615" sldId="2147308488"/>
            <ac:spMk id="2" creationId="{3C368912-BCE1-5DDD-6A4A-75FBF46C3B42}"/>
          </ac:spMkLst>
        </pc:spChg>
      </pc:sldChg>
      <pc:sldChg chg="addSp delSp modSp mod">
        <pc:chgData name="Federica Borgia" userId="015d5596-a833-4dda-9dc2-e3e055a1dc4d" providerId="ADAL" clId="{4BBE10B0-7F66-4663-8A19-5CCCB711EEF0}" dt="2023-06-06T13:47:28.627" v="3914"/>
        <pc:sldMkLst>
          <pc:docMk/>
          <pc:sldMk cId="647506344" sldId="2147308489"/>
        </pc:sldMkLst>
        <pc:spChg chg="mod">
          <ac:chgData name="Federica Borgia" userId="015d5596-a833-4dda-9dc2-e3e055a1dc4d" providerId="ADAL" clId="{4BBE10B0-7F66-4663-8A19-5CCCB711EEF0}" dt="2023-06-06T10:17:42.444" v="3674" actId="20577"/>
          <ac:spMkLst>
            <pc:docMk/>
            <pc:sldMk cId="647506344" sldId="2147308489"/>
            <ac:spMk id="2" creationId="{3C368912-BCE1-5DDD-6A4A-75FBF46C3B42}"/>
          </ac:spMkLst>
        </pc:spChg>
        <pc:picChg chg="add mod">
          <ac:chgData name="Federica Borgia" userId="015d5596-a833-4dda-9dc2-e3e055a1dc4d" providerId="ADAL" clId="{4BBE10B0-7F66-4663-8A19-5CCCB711EEF0}" dt="2023-06-06T13:47:28.627" v="3914"/>
          <ac:picMkLst>
            <pc:docMk/>
            <pc:sldMk cId="647506344" sldId="2147308489"/>
            <ac:picMk id="3" creationId="{98916CDB-AC11-FB30-0648-379F4DA654FD}"/>
          </ac:picMkLst>
        </pc:picChg>
        <pc:picChg chg="del">
          <ac:chgData name="Federica Borgia" userId="015d5596-a833-4dda-9dc2-e3e055a1dc4d" providerId="ADAL" clId="{4BBE10B0-7F66-4663-8A19-5CCCB711EEF0}" dt="2023-06-06T13:47:25.483" v="3913" actId="478"/>
          <ac:picMkLst>
            <pc:docMk/>
            <pc:sldMk cId="647506344" sldId="2147308489"/>
            <ac:picMk id="8" creationId="{500911CF-12DD-860A-2AC5-DA2A85F21CC2}"/>
          </ac:picMkLst>
        </pc:picChg>
      </pc:sldChg>
      <pc:sldChg chg="modSp mod">
        <pc:chgData name="Federica Borgia" userId="015d5596-a833-4dda-9dc2-e3e055a1dc4d" providerId="ADAL" clId="{4BBE10B0-7F66-4663-8A19-5CCCB711EEF0}" dt="2023-06-06T10:17:51.846" v="3676" actId="20577"/>
        <pc:sldMkLst>
          <pc:docMk/>
          <pc:sldMk cId="388970548" sldId="2147308490"/>
        </pc:sldMkLst>
        <pc:spChg chg="mod">
          <ac:chgData name="Federica Borgia" userId="015d5596-a833-4dda-9dc2-e3e055a1dc4d" providerId="ADAL" clId="{4BBE10B0-7F66-4663-8A19-5CCCB711EEF0}" dt="2023-06-06T10:17:51.846" v="3676" actId="20577"/>
          <ac:spMkLst>
            <pc:docMk/>
            <pc:sldMk cId="388970548" sldId="2147308490"/>
            <ac:spMk id="2" creationId="{3C368912-BCE1-5DDD-6A4A-75FBF46C3B42}"/>
          </ac:spMkLst>
        </pc:spChg>
      </pc:sldChg>
      <pc:sldChg chg="addSp delSp modSp mod">
        <pc:chgData name="Federica Borgia" userId="015d5596-a833-4dda-9dc2-e3e055a1dc4d" providerId="ADAL" clId="{4BBE10B0-7F66-4663-8A19-5CCCB711EEF0}" dt="2023-06-06T13:54:02.422" v="4664" actId="1076"/>
        <pc:sldMkLst>
          <pc:docMk/>
          <pc:sldMk cId="3499250189" sldId="2147308491"/>
        </pc:sldMkLst>
        <pc:spChg chg="del mod">
          <ac:chgData name="Federica Borgia" userId="015d5596-a833-4dda-9dc2-e3e055a1dc4d" providerId="ADAL" clId="{4BBE10B0-7F66-4663-8A19-5CCCB711EEF0}" dt="2023-06-06T08:26:21.461" v="1974" actId="478"/>
          <ac:spMkLst>
            <pc:docMk/>
            <pc:sldMk cId="3499250189" sldId="2147308491"/>
            <ac:spMk id="2" creationId="{3C368912-BCE1-5DDD-6A4A-75FBF46C3B42}"/>
          </ac:spMkLst>
        </pc:spChg>
        <pc:spChg chg="add mod">
          <ac:chgData name="Federica Borgia" userId="015d5596-a833-4dda-9dc2-e3e055a1dc4d" providerId="ADAL" clId="{4BBE10B0-7F66-4663-8A19-5CCCB711EEF0}" dt="2023-06-06T10:17:55.679" v="3677" actId="20577"/>
          <ac:spMkLst>
            <pc:docMk/>
            <pc:sldMk cId="3499250189" sldId="2147308491"/>
            <ac:spMk id="3" creationId="{C9DCE41E-686A-DA21-8025-02F88732317C}"/>
          </ac:spMkLst>
        </pc:spChg>
        <pc:spChg chg="mod">
          <ac:chgData name="Federica Borgia" userId="015d5596-a833-4dda-9dc2-e3e055a1dc4d" providerId="ADAL" clId="{4BBE10B0-7F66-4663-8A19-5CCCB711EEF0}" dt="2023-06-06T13:53:49.638" v="4629" actId="20577"/>
          <ac:spMkLst>
            <pc:docMk/>
            <pc:sldMk cId="3499250189" sldId="2147308491"/>
            <ac:spMk id="9" creationId="{6464CF7A-F7D3-7214-75DC-88FF953E6147}"/>
          </ac:spMkLst>
        </pc:spChg>
        <pc:picChg chg="add mod">
          <ac:chgData name="Federica Borgia" userId="015d5596-a833-4dda-9dc2-e3e055a1dc4d" providerId="ADAL" clId="{4BBE10B0-7F66-4663-8A19-5CCCB711EEF0}" dt="2023-06-06T13:54:02.422" v="4664" actId="1076"/>
          <ac:picMkLst>
            <pc:docMk/>
            <pc:sldMk cId="3499250189" sldId="2147308491"/>
            <ac:picMk id="4" creationId="{B839D2C7-B00B-70D7-8D2D-620301A3F0EE}"/>
          </ac:picMkLst>
        </pc:picChg>
        <pc:picChg chg="del">
          <ac:chgData name="Federica Borgia" userId="015d5596-a833-4dda-9dc2-e3e055a1dc4d" providerId="ADAL" clId="{4BBE10B0-7F66-4663-8A19-5CCCB711EEF0}" dt="2023-06-06T13:49:05.085" v="4051" actId="478"/>
          <ac:picMkLst>
            <pc:docMk/>
            <pc:sldMk cId="3499250189" sldId="2147308491"/>
            <ac:picMk id="6" creationId="{1D96C021-66DF-A234-B1ED-2B6D32A71D13}"/>
          </ac:picMkLst>
        </pc:picChg>
        <pc:picChg chg="mod">
          <ac:chgData name="Federica Borgia" userId="015d5596-a833-4dda-9dc2-e3e055a1dc4d" providerId="ADAL" clId="{4BBE10B0-7F66-4663-8A19-5CCCB711EEF0}" dt="2023-06-06T13:52:41.401" v="4440" actId="1076"/>
          <ac:picMkLst>
            <pc:docMk/>
            <pc:sldMk cId="3499250189" sldId="2147308491"/>
            <ac:picMk id="8" creationId="{EEC37220-2439-CE2F-69F8-3C818DE2C78C}"/>
          </ac:picMkLst>
        </pc:picChg>
      </pc:sldChg>
      <pc:sldChg chg="modSp mod">
        <pc:chgData name="Federica Borgia" userId="015d5596-a833-4dda-9dc2-e3e055a1dc4d" providerId="ADAL" clId="{4BBE10B0-7F66-4663-8A19-5CCCB711EEF0}" dt="2023-06-06T10:18:02.652" v="3678" actId="20577"/>
        <pc:sldMkLst>
          <pc:docMk/>
          <pc:sldMk cId="1025980461" sldId="2147308492"/>
        </pc:sldMkLst>
        <pc:spChg chg="mod">
          <ac:chgData name="Federica Borgia" userId="015d5596-a833-4dda-9dc2-e3e055a1dc4d" providerId="ADAL" clId="{4BBE10B0-7F66-4663-8A19-5CCCB711EEF0}" dt="2023-06-06T10:18:02.652" v="3678" actId="20577"/>
          <ac:spMkLst>
            <pc:docMk/>
            <pc:sldMk cId="1025980461" sldId="2147308492"/>
            <ac:spMk id="2" creationId="{3C368912-BCE1-5DDD-6A4A-75FBF46C3B42}"/>
          </ac:spMkLst>
        </pc:spChg>
      </pc:sldChg>
      <pc:sldChg chg="modSp mod">
        <pc:chgData name="Federica Borgia" userId="015d5596-a833-4dda-9dc2-e3e055a1dc4d" providerId="ADAL" clId="{4BBE10B0-7F66-4663-8A19-5CCCB711EEF0}" dt="2023-06-06T10:18:06.484" v="3679" actId="20577"/>
        <pc:sldMkLst>
          <pc:docMk/>
          <pc:sldMk cId="1348663535" sldId="2147308493"/>
        </pc:sldMkLst>
        <pc:spChg chg="mod">
          <ac:chgData name="Federica Borgia" userId="015d5596-a833-4dda-9dc2-e3e055a1dc4d" providerId="ADAL" clId="{4BBE10B0-7F66-4663-8A19-5CCCB711EEF0}" dt="2023-06-06T10:18:06.484" v="3679" actId="20577"/>
          <ac:spMkLst>
            <pc:docMk/>
            <pc:sldMk cId="1348663535" sldId="2147308493"/>
            <ac:spMk id="2" creationId="{3C368912-BCE1-5DDD-6A4A-75FBF46C3B42}"/>
          </ac:spMkLst>
        </pc:spChg>
      </pc:sldChg>
      <pc:sldChg chg="modSp mod">
        <pc:chgData name="Federica Borgia" userId="015d5596-a833-4dda-9dc2-e3e055a1dc4d" providerId="ADAL" clId="{4BBE10B0-7F66-4663-8A19-5CCCB711EEF0}" dt="2023-06-06T10:15:49.412" v="3653" actId="20577"/>
        <pc:sldMkLst>
          <pc:docMk/>
          <pc:sldMk cId="4180346758" sldId="2147308494"/>
        </pc:sldMkLst>
        <pc:spChg chg="mod">
          <ac:chgData name="Federica Borgia" userId="015d5596-a833-4dda-9dc2-e3e055a1dc4d" providerId="ADAL" clId="{4BBE10B0-7F66-4663-8A19-5CCCB711EEF0}" dt="2023-06-06T10:15:49.412" v="3653" actId="20577"/>
          <ac:spMkLst>
            <pc:docMk/>
            <pc:sldMk cId="4180346758" sldId="2147308494"/>
            <ac:spMk id="2" creationId="{3C368912-BCE1-5DDD-6A4A-75FBF46C3B42}"/>
          </ac:spMkLst>
        </pc:spChg>
      </pc:sldChg>
      <pc:sldChg chg="del">
        <pc:chgData name="Federica Borgia" userId="015d5596-a833-4dda-9dc2-e3e055a1dc4d" providerId="ADAL" clId="{4BBE10B0-7F66-4663-8A19-5CCCB711EEF0}" dt="2023-05-25T15:04:33.713" v="44" actId="47"/>
        <pc:sldMkLst>
          <pc:docMk/>
          <pc:sldMk cId="2021384367" sldId="2147308495"/>
        </pc:sldMkLst>
      </pc:sldChg>
      <pc:sldChg chg="del">
        <pc:chgData name="Federica Borgia" userId="015d5596-a833-4dda-9dc2-e3e055a1dc4d" providerId="ADAL" clId="{4BBE10B0-7F66-4663-8A19-5CCCB711EEF0}" dt="2023-05-25T15:12:30.547" v="61" actId="47"/>
        <pc:sldMkLst>
          <pc:docMk/>
          <pc:sldMk cId="3425790072" sldId="2147308496"/>
        </pc:sldMkLst>
      </pc:sldChg>
      <pc:sldChg chg="del">
        <pc:chgData name="Federica Borgia" userId="015d5596-a833-4dda-9dc2-e3e055a1dc4d" providerId="ADAL" clId="{4BBE10B0-7F66-4663-8A19-5CCCB711EEF0}" dt="2023-05-25T15:14:31.060" v="67" actId="47"/>
        <pc:sldMkLst>
          <pc:docMk/>
          <pc:sldMk cId="2304483510" sldId="2147308497"/>
        </pc:sldMkLst>
      </pc:sldChg>
      <pc:sldChg chg="del">
        <pc:chgData name="Federica Borgia" userId="015d5596-a833-4dda-9dc2-e3e055a1dc4d" providerId="ADAL" clId="{4BBE10B0-7F66-4663-8A19-5CCCB711EEF0}" dt="2023-05-25T15:15:21.856" v="101" actId="47"/>
        <pc:sldMkLst>
          <pc:docMk/>
          <pc:sldMk cId="867148467" sldId="2147308498"/>
        </pc:sldMkLst>
      </pc:sldChg>
      <pc:sldChg chg="modSp add mod">
        <pc:chgData name="Federica Borgia" userId="015d5596-a833-4dda-9dc2-e3e055a1dc4d" providerId="ADAL" clId="{4BBE10B0-7F66-4663-8A19-5CCCB711EEF0}" dt="2023-05-31T08:26:28.454" v="144"/>
        <pc:sldMkLst>
          <pc:docMk/>
          <pc:sldMk cId="2801359232" sldId="2147308499"/>
        </pc:sldMkLst>
        <pc:spChg chg="mod">
          <ac:chgData name="Federica Borgia" userId="015d5596-a833-4dda-9dc2-e3e055a1dc4d" providerId="ADAL" clId="{4BBE10B0-7F66-4663-8A19-5CCCB711EEF0}" dt="2023-05-31T08:26:28.454" v="144"/>
          <ac:spMkLst>
            <pc:docMk/>
            <pc:sldMk cId="2801359232" sldId="2147308499"/>
            <ac:spMk id="2" creationId="{612E8B59-4455-950B-B0B7-D24CCD09C666}"/>
          </ac:spMkLst>
        </pc:spChg>
        <pc:spChg chg="mod">
          <ac:chgData name="Federica Borgia" userId="015d5596-a833-4dda-9dc2-e3e055a1dc4d" providerId="ADAL" clId="{4BBE10B0-7F66-4663-8A19-5CCCB711EEF0}" dt="2023-05-25T14:58:46.888" v="22" actId="20577"/>
          <ac:spMkLst>
            <pc:docMk/>
            <pc:sldMk cId="2801359232" sldId="2147308499"/>
            <ac:spMk id="13" creationId="{7D007E76-AC74-40AB-972F-30BA53CD3799}"/>
          </ac:spMkLst>
        </pc:spChg>
      </pc:sldChg>
      <pc:sldChg chg="add del">
        <pc:chgData name="Federica Borgia" userId="015d5596-a833-4dda-9dc2-e3e055a1dc4d" providerId="ADAL" clId="{4BBE10B0-7F66-4663-8A19-5CCCB711EEF0}" dt="2023-05-25T14:58:12.791" v="1"/>
        <pc:sldMkLst>
          <pc:docMk/>
          <pc:sldMk cId="3325474940" sldId="2147308499"/>
        </pc:sldMkLst>
      </pc:sldChg>
      <pc:sldChg chg="modSp add del mod">
        <pc:chgData name="Federica Borgia" userId="015d5596-a833-4dda-9dc2-e3e055a1dc4d" providerId="ADAL" clId="{4BBE10B0-7F66-4663-8A19-5CCCB711EEF0}" dt="2023-05-31T08:26:58.868" v="149"/>
        <pc:sldMkLst>
          <pc:docMk/>
          <pc:sldMk cId="1947029436" sldId="2147308500"/>
        </pc:sldMkLst>
        <pc:spChg chg="mod">
          <ac:chgData name="Federica Borgia" userId="015d5596-a833-4dda-9dc2-e3e055a1dc4d" providerId="ADAL" clId="{4BBE10B0-7F66-4663-8A19-5CCCB711EEF0}" dt="2023-05-31T08:26:58.868" v="149"/>
          <ac:spMkLst>
            <pc:docMk/>
            <pc:sldMk cId="1947029436" sldId="2147308500"/>
            <ac:spMk id="2" creationId="{612E8B59-4455-950B-B0B7-D24CCD09C666}"/>
          </ac:spMkLst>
        </pc:spChg>
        <pc:spChg chg="mod">
          <ac:chgData name="Federica Borgia" userId="015d5596-a833-4dda-9dc2-e3e055a1dc4d" providerId="ADAL" clId="{4BBE10B0-7F66-4663-8A19-5CCCB711EEF0}" dt="2023-05-25T14:59:32.484" v="42" actId="20577"/>
          <ac:spMkLst>
            <pc:docMk/>
            <pc:sldMk cId="1947029436" sldId="2147308500"/>
            <ac:spMk id="13" creationId="{7D007E76-AC74-40AB-972F-30BA53CD3799}"/>
          </ac:spMkLst>
        </pc:spChg>
      </pc:sldChg>
      <pc:sldChg chg="modSp add mod ord">
        <pc:chgData name="Federica Borgia" userId="015d5596-a833-4dda-9dc2-e3e055a1dc4d" providerId="ADAL" clId="{4BBE10B0-7F66-4663-8A19-5CCCB711EEF0}" dt="2023-06-05T15:23:27.579" v="154"/>
        <pc:sldMkLst>
          <pc:docMk/>
          <pc:sldMk cId="528905840" sldId="2147308501"/>
        </pc:sldMkLst>
        <pc:spChg chg="mod">
          <ac:chgData name="Federica Borgia" userId="015d5596-a833-4dda-9dc2-e3e055a1dc4d" providerId="ADAL" clId="{4BBE10B0-7F66-4663-8A19-5CCCB711EEF0}" dt="2023-05-31T08:26:42.323" v="147" actId="207"/>
          <ac:spMkLst>
            <pc:docMk/>
            <pc:sldMk cId="528905840" sldId="2147308501"/>
            <ac:spMk id="3" creationId="{06140FE2-97F8-37EB-41B5-0739E5503171}"/>
          </ac:spMkLst>
        </pc:spChg>
      </pc:sldChg>
      <pc:sldChg chg="modSp add mod">
        <pc:chgData name="Federica Borgia" userId="015d5596-a833-4dda-9dc2-e3e055a1dc4d" providerId="ADAL" clId="{4BBE10B0-7F66-4663-8A19-5CCCB711EEF0}" dt="2023-05-31T08:27:17.962" v="151"/>
        <pc:sldMkLst>
          <pc:docMk/>
          <pc:sldMk cId="344966416" sldId="2147308502"/>
        </pc:sldMkLst>
        <pc:spChg chg="mod">
          <ac:chgData name="Federica Borgia" userId="015d5596-a833-4dda-9dc2-e3e055a1dc4d" providerId="ADAL" clId="{4BBE10B0-7F66-4663-8A19-5CCCB711EEF0}" dt="2023-05-31T08:27:17.962" v="151"/>
          <ac:spMkLst>
            <pc:docMk/>
            <pc:sldMk cId="344966416" sldId="2147308502"/>
            <ac:spMk id="2" creationId="{612E8B59-4455-950B-B0B7-D24CCD09C666}"/>
          </ac:spMkLst>
        </pc:spChg>
        <pc:spChg chg="mod">
          <ac:chgData name="Federica Borgia" userId="015d5596-a833-4dda-9dc2-e3e055a1dc4d" providerId="ADAL" clId="{4BBE10B0-7F66-4663-8A19-5CCCB711EEF0}" dt="2023-05-25T15:15:31.315" v="141" actId="20577"/>
          <ac:spMkLst>
            <pc:docMk/>
            <pc:sldMk cId="344966416" sldId="2147308502"/>
            <ac:spMk id="13" creationId="{7D007E76-AC74-40AB-972F-30BA53CD3799}"/>
          </ac:spMkLst>
        </pc:spChg>
      </pc:sldChg>
      <pc:sldChg chg="modSp add mod">
        <pc:chgData name="Federica Borgia" userId="015d5596-a833-4dda-9dc2-e3e055a1dc4d" providerId="ADAL" clId="{4BBE10B0-7F66-4663-8A19-5CCCB711EEF0}" dt="2023-05-31T08:26:48.586" v="148"/>
        <pc:sldMkLst>
          <pc:docMk/>
          <pc:sldMk cId="739159512" sldId="2147308503"/>
        </pc:sldMkLst>
        <pc:spChg chg="mod">
          <ac:chgData name="Federica Borgia" userId="015d5596-a833-4dda-9dc2-e3e055a1dc4d" providerId="ADAL" clId="{4BBE10B0-7F66-4663-8A19-5CCCB711EEF0}" dt="2023-05-31T08:26:48.586" v="148"/>
          <ac:spMkLst>
            <pc:docMk/>
            <pc:sldMk cId="739159512" sldId="2147308503"/>
            <ac:spMk id="2" creationId="{612E8B59-4455-950B-B0B7-D24CCD09C666}"/>
          </ac:spMkLst>
        </pc:spChg>
        <pc:spChg chg="mod">
          <ac:chgData name="Federica Borgia" userId="015d5596-a833-4dda-9dc2-e3e055a1dc4d" providerId="ADAL" clId="{4BBE10B0-7F66-4663-8A19-5CCCB711EEF0}" dt="2023-05-25T15:05:08.081" v="60" actId="1035"/>
          <ac:spMkLst>
            <pc:docMk/>
            <pc:sldMk cId="739159512" sldId="2147308503"/>
            <ac:spMk id="8" creationId="{35D3CBEE-73A9-4F8A-8202-4B23EB15B6B7}"/>
          </ac:spMkLst>
        </pc:spChg>
      </pc:sldChg>
      <pc:sldChg chg="modSp add del mod">
        <pc:chgData name="Federica Borgia" userId="015d5596-a833-4dda-9dc2-e3e055a1dc4d" providerId="ADAL" clId="{4BBE10B0-7F66-4663-8A19-5CCCB711EEF0}" dt="2023-05-31T08:27:09.411" v="150"/>
        <pc:sldMkLst>
          <pc:docMk/>
          <pc:sldMk cId="3326982586" sldId="2147308504"/>
        </pc:sldMkLst>
        <pc:spChg chg="mod">
          <ac:chgData name="Federica Borgia" userId="015d5596-a833-4dda-9dc2-e3e055a1dc4d" providerId="ADAL" clId="{4BBE10B0-7F66-4663-8A19-5CCCB711EEF0}" dt="2023-05-31T08:27:09.411" v="150"/>
          <ac:spMkLst>
            <pc:docMk/>
            <pc:sldMk cId="3326982586" sldId="2147308504"/>
            <ac:spMk id="2" creationId="{612E8B59-4455-950B-B0B7-D24CCD09C666}"/>
          </ac:spMkLst>
        </pc:spChg>
        <pc:spChg chg="mod">
          <ac:chgData name="Federica Borgia" userId="015d5596-a833-4dda-9dc2-e3e055a1dc4d" providerId="ADAL" clId="{4BBE10B0-7F66-4663-8A19-5CCCB711EEF0}" dt="2023-05-25T15:14:43.538" v="99" actId="20577"/>
          <ac:spMkLst>
            <pc:docMk/>
            <pc:sldMk cId="3326982586" sldId="2147308504"/>
            <ac:spMk id="3" creationId="{93AF2974-7275-7484-4A97-8D2F8BC38E04}"/>
          </ac:spMkLst>
        </pc:spChg>
      </pc:sldChg>
      <pc:sldChg chg="add">
        <pc:chgData name="Federica Borgia" userId="015d5596-a833-4dda-9dc2-e3e055a1dc4d" providerId="ADAL" clId="{4BBE10B0-7F66-4663-8A19-5CCCB711EEF0}" dt="2023-06-05T15:23:01.196" v="152"/>
        <pc:sldMkLst>
          <pc:docMk/>
          <pc:sldMk cId="906376432" sldId="2147308505"/>
        </pc:sldMkLst>
      </pc:sldChg>
      <pc:sldChg chg="add">
        <pc:chgData name="Federica Borgia" userId="015d5596-a833-4dda-9dc2-e3e055a1dc4d" providerId="ADAL" clId="{4BBE10B0-7F66-4663-8A19-5CCCB711EEF0}" dt="2023-06-05T15:23:01.196" v="152"/>
        <pc:sldMkLst>
          <pc:docMk/>
          <pc:sldMk cId="1344454272" sldId="2147308506"/>
        </pc:sldMkLst>
      </pc:sldChg>
      <pc:sldChg chg="addSp delSp modSp add mod">
        <pc:chgData name="Federica Borgia" userId="015d5596-a833-4dda-9dc2-e3e055a1dc4d" providerId="ADAL" clId="{4BBE10B0-7F66-4663-8A19-5CCCB711EEF0}" dt="2023-06-06T10:17:17.534" v="3669" actId="20577"/>
        <pc:sldMkLst>
          <pc:docMk/>
          <pc:sldMk cId="1322507598" sldId="2147308507"/>
        </pc:sldMkLst>
        <pc:spChg chg="mod">
          <ac:chgData name="Federica Borgia" userId="015d5596-a833-4dda-9dc2-e3e055a1dc4d" providerId="ADAL" clId="{4BBE10B0-7F66-4663-8A19-5CCCB711EEF0}" dt="2023-06-06T10:17:17.534" v="3669" actId="20577"/>
          <ac:spMkLst>
            <pc:docMk/>
            <pc:sldMk cId="1322507598" sldId="2147308507"/>
            <ac:spMk id="2" creationId="{3C368912-BCE1-5DDD-6A4A-75FBF46C3B42}"/>
          </ac:spMkLst>
        </pc:spChg>
        <pc:spChg chg="del mod">
          <ac:chgData name="Federica Borgia" userId="015d5596-a833-4dda-9dc2-e3e055a1dc4d" providerId="ADAL" clId="{4BBE10B0-7F66-4663-8A19-5CCCB711EEF0}" dt="2023-06-06T08:16:40.209" v="1895" actId="478"/>
          <ac:spMkLst>
            <pc:docMk/>
            <pc:sldMk cId="1322507598" sldId="2147308507"/>
            <ac:spMk id="3" creationId="{2F921454-1ACE-4CE0-BF6B-8F1AA90EDE52}"/>
          </ac:spMkLst>
        </pc:spChg>
        <pc:spChg chg="add del mod">
          <ac:chgData name="Federica Borgia" userId="015d5596-a833-4dda-9dc2-e3e055a1dc4d" providerId="ADAL" clId="{4BBE10B0-7F66-4663-8A19-5CCCB711EEF0}" dt="2023-06-05T16:00:20.118" v="296" actId="22"/>
          <ac:spMkLst>
            <pc:docMk/>
            <pc:sldMk cId="1322507598" sldId="2147308507"/>
            <ac:spMk id="5" creationId="{ECE54F44-59FA-F35F-070E-7975C49E4DCE}"/>
          </ac:spMkLst>
        </pc:spChg>
        <pc:spChg chg="add mod">
          <ac:chgData name="Federica Borgia" userId="015d5596-a833-4dda-9dc2-e3e055a1dc4d" providerId="ADAL" clId="{4BBE10B0-7F66-4663-8A19-5CCCB711EEF0}" dt="2023-06-06T08:16:23.217" v="1889" actId="1076"/>
          <ac:spMkLst>
            <pc:docMk/>
            <pc:sldMk cId="1322507598" sldId="2147308507"/>
            <ac:spMk id="6" creationId="{52FDE5D5-06C9-C0C9-54B7-D8E8047B3B2A}"/>
          </ac:spMkLst>
        </pc:spChg>
        <pc:spChg chg="mod">
          <ac:chgData name="Federica Borgia" userId="015d5596-a833-4dda-9dc2-e3e055a1dc4d" providerId="ADAL" clId="{4BBE10B0-7F66-4663-8A19-5CCCB711EEF0}" dt="2023-06-06T08:16:32.663" v="1892" actId="108"/>
          <ac:spMkLst>
            <pc:docMk/>
            <pc:sldMk cId="1322507598" sldId="2147308507"/>
            <ac:spMk id="7" creationId="{31D44708-DBCE-55D4-7D8D-F224D2C79E9F}"/>
          </ac:spMkLst>
        </pc:spChg>
        <pc:spChg chg="del mod">
          <ac:chgData name="Federica Borgia" userId="015d5596-a833-4dda-9dc2-e3e055a1dc4d" providerId="ADAL" clId="{4BBE10B0-7F66-4663-8A19-5CCCB711EEF0}" dt="2023-06-05T15:54:13.478" v="159"/>
          <ac:spMkLst>
            <pc:docMk/>
            <pc:sldMk cId="1322507598" sldId="2147308507"/>
            <ac:spMk id="9" creationId="{6464CF7A-F7D3-7214-75DC-88FF953E6147}"/>
          </ac:spMkLst>
        </pc:spChg>
        <pc:picChg chg="add mod">
          <ac:chgData name="Federica Borgia" userId="015d5596-a833-4dda-9dc2-e3e055a1dc4d" providerId="ADAL" clId="{4BBE10B0-7F66-4663-8A19-5CCCB711EEF0}" dt="2023-06-05T16:05:36.893" v="779" actId="1038"/>
          <ac:picMkLst>
            <pc:docMk/>
            <pc:sldMk cId="1322507598" sldId="2147308507"/>
            <ac:picMk id="10" creationId="{781DF560-4927-6CCD-21E7-7354DD214429}"/>
          </ac:picMkLst>
        </pc:picChg>
        <pc:picChg chg="add del mod">
          <ac:chgData name="Federica Borgia" userId="015d5596-a833-4dda-9dc2-e3e055a1dc4d" providerId="ADAL" clId="{4BBE10B0-7F66-4663-8A19-5CCCB711EEF0}" dt="2023-06-05T16:05:28.915" v="755" actId="478"/>
          <ac:picMkLst>
            <pc:docMk/>
            <pc:sldMk cId="1322507598" sldId="2147308507"/>
            <ac:picMk id="11" creationId="{0C68D7EF-F051-7EC3-DD10-1E0B2525AA82}"/>
          </ac:picMkLst>
        </pc:picChg>
        <pc:picChg chg="del">
          <ac:chgData name="Federica Borgia" userId="015d5596-a833-4dda-9dc2-e3e055a1dc4d" providerId="ADAL" clId="{4BBE10B0-7F66-4663-8A19-5CCCB711EEF0}" dt="2023-06-05T15:54:13.478" v="157" actId="478"/>
          <ac:picMkLst>
            <pc:docMk/>
            <pc:sldMk cId="1322507598" sldId="2147308507"/>
            <ac:picMk id="12" creationId="{994B304F-2429-E863-D4E8-3839503114FE}"/>
          </ac:picMkLst>
        </pc:picChg>
        <pc:picChg chg="del">
          <ac:chgData name="Federica Borgia" userId="015d5596-a833-4dda-9dc2-e3e055a1dc4d" providerId="ADAL" clId="{4BBE10B0-7F66-4663-8A19-5CCCB711EEF0}" dt="2023-06-05T15:54:15.939" v="160" actId="478"/>
          <ac:picMkLst>
            <pc:docMk/>
            <pc:sldMk cId="1322507598" sldId="2147308507"/>
            <ac:picMk id="13" creationId="{9FBEDDB5-3DC4-D2C7-5D81-6C3343D91AEE}"/>
          </ac:picMkLst>
        </pc:picChg>
        <pc:picChg chg="del">
          <ac:chgData name="Federica Borgia" userId="015d5596-a833-4dda-9dc2-e3e055a1dc4d" providerId="ADAL" clId="{4BBE10B0-7F66-4663-8A19-5CCCB711EEF0}" dt="2023-06-05T15:54:15.939" v="160" actId="478"/>
          <ac:picMkLst>
            <pc:docMk/>
            <pc:sldMk cId="1322507598" sldId="2147308507"/>
            <ac:picMk id="14" creationId="{7545A862-55E9-0436-4E0C-7BEA2E836C9F}"/>
          </ac:picMkLst>
        </pc:picChg>
        <pc:picChg chg="del">
          <ac:chgData name="Federica Borgia" userId="015d5596-a833-4dda-9dc2-e3e055a1dc4d" providerId="ADAL" clId="{4BBE10B0-7F66-4663-8A19-5CCCB711EEF0}" dt="2023-06-05T15:54:15.939" v="160" actId="478"/>
          <ac:picMkLst>
            <pc:docMk/>
            <pc:sldMk cId="1322507598" sldId="2147308507"/>
            <ac:picMk id="15" creationId="{48C56859-F772-BF4C-9EAA-D13BE3101160}"/>
          </ac:picMkLst>
        </pc:picChg>
        <pc:picChg chg="del">
          <ac:chgData name="Federica Borgia" userId="015d5596-a833-4dda-9dc2-e3e055a1dc4d" providerId="ADAL" clId="{4BBE10B0-7F66-4663-8A19-5CCCB711EEF0}" dt="2023-06-05T15:54:15.939" v="160" actId="478"/>
          <ac:picMkLst>
            <pc:docMk/>
            <pc:sldMk cId="1322507598" sldId="2147308507"/>
            <ac:picMk id="18" creationId="{863FB1D0-837C-C21C-0F34-63748FED60D5}"/>
          </ac:picMkLst>
        </pc:picChg>
      </pc:sldChg>
      <pc:sldChg chg="addSp delSp modSp add mod">
        <pc:chgData name="Federica Borgia" userId="015d5596-a833-4dda-9dc2-e3e055a1dc4d" providerId="ADAL" clId="{4BBE10B0-7F66-4663-8A19-5CCCB711EEF0}" dt="2023-06-06T10:17:23.647" v="3670" actId="20577"/>
        <pc:sldMkLst>
          <pc:docMk/>
          <pc:sldMk cId="3311110731" sldId="2147308508"/>
        </pc:sldMkLst>
        <pc:spChg chg="mod">
          <ac:chgData name="Federica Borgia" userId="015d5596-a833-4dda-9dc2-e3e055a1dc4d" providerId="ADAL" clId="{4BBE10B0-7F66-4663-8A19-5CCCB711EEF0}" dt="2023-06-06T10:17:23.647" v="3670" actId="20577"/>
          <ac:spMkLst>
            <pc:docMk/>
            <pc:sldMk cId="3311110731" sldId="2147308508"/>
            <ac:spMk id="2" creationId="{3C368912-BCE1-5DDD-6A4A-75FBF46C3B42}"/>
          </ac:spMkLst>
        </pc:spChg>
        <pc:spChg chg="add mod">
          <ac:chgData name="Federica Borgia" userId="015d5596-a833-4dda-9dc2-e3e055a1dc4d" providerId="ADAL" clId="{4BBE10B0-7F66-4663-8A19-5CCCB711EEF0}" dt="2023-06-06T08:17:48.312" v="1906"/>
          <ac:spMkLst>
            <pc:docMk/>
            <pc:sldMk cId="3311110731" sldId="2147308508"/>
            <ac:spMk id="4" creationId="{F7CC09A4-D2C5-48E9-4566-D637EB4F5D79}"/>
          </ac:spMkLst>
        </pc:spChg>
        <pc:spChg chg="mod">
          <ac:chgData name="Federica Borgia" userId="015d5596-a833-4dda-9dc2-e3e055a1dc4d" providerId="ADAL" clId="{4BBE10B0-7F66-4663-8A19-5CCCB711EEF0}" dt="2023-06-06T08:16:58.001" v="1899" actId="108"/>
          <ac:spMkLst>
            <pc:docMk/>
            <pc:sldMk cId="3311110731" sldId="2147308508"/>
            <ac:spMk id="6" creationId="{52FDE5D5-06C9-C0C9-54B7-D8E8047B3B2A}"/>
          </ac:spMkLst>
        </pc:spChg>
        <pc:spChg chg="del mod">
          <ac:chgData name="Federica Borgia" userId="015d5596-a833-4dda-9dc2-e3e055a1dc4d" providerId="ADAL" clId="{4BBE10B0-7F66-4663-8A19-5CCCB711EEF0}" dt="2023-06-06T08:17:47.826" v="1905" actId="478"/>
          <ac:spMkLst>
            <pc:docMk/>
            <pc:sldMk cId="3311110731" sldId="2147308508"/>
            <ac:spMk id="7" creationId="{31D44708-DBCE-55D4-7D8D-F224D2C79E9F}"/>
          </ac:spMkLst>
        </pc:spChg>
      </pc:sldChg>
      <pc:sldChg chg="addSp delSp modSp add mod">
        <pc:chgData name="Federica Borgia" userId="015d5596-a833-4dda-9dc2-e3e055a1dc4d" providerId="ADAL" clId="{4BBE10B0-7F66-4663-8A19-5CCCB711EEF0}" dt="2023-06-07T09:01:49.386" v="4674" actId="113"/>
        <pc:sldMkLst>
          <pc:docMk/>
          <pc:sldMk cId="2717530351" sldId="2147308509"/>
        </pc:sldMkLst>
        <pc:spChg chg="mod">
          <ac:chgData name="Federica Borgia" userId="015d5596-a833-4dda-9dc2-e3e055a1dc4d" providerId="ADAL" clId="{4BBE10B0-7F66-4663-8A19-5CCCB711EEF0}" dt="2023-06-06T10:17:10.364" v="3667" actId="20577"/>
          <ac:spMkLst>
            <pc:docMk/>
            <pc:sldMk cId="2717530351" sldId="2147308509"/>
            <ac:spMk id="2" creationId="{3C368912-BCE1-5DDD-6A4A-75FBF46C3B42}"/>
          </ac:spMkLst>
        </pc:spChg>
        <pc:spChg chg="mod">
          <ac:chgData name="Federica Borgia" userId="015d5596-a833-4dda-9dc2-e3e055a1dc4d" providerId="ADAL" clId="{4BBE10B0-7F66-4663-8A19-5CCCB711EEF0}" dt="2023-06-07T08:34:08.416" v="4665" actId="1076"/>
          <ac:spMkLst>
            <pc:docMk/>
            <pc:sldMk cId="2717530351" sldId="2147308509"/>
            <ac:spMk id="3" creationId="{2F921454-1ACE-4CE0-BF6B-8F1AA90EDE52}"/>
          </ac:spMkLst>
        </pc:spChg>
        <pc:spChg chg="mod">
          <ac:chgData name="Federica Borgia" userId="015d5596-a833-4dda-9dc2-e3e055a1dc4d" providerId="ADAL" clId="{4BBE10B0-7F66-4663-8A19-5CCCB711EEF0}" dt="2023-06-06T08:47:20.864" v="2240" actId="20577"/>
          <ac:spMkLst>
            <pc:docMk/>
            <pc:sldMk cId="2717530351" sldId="2147308509"/>
            <ac:spMk id="7" creationId="{31D44708-DBCE-55D4-7D8D-F224D2C79E9F}"/>
          </ac:spMkLst>
        </pc:spChg>
        <pc:spChg chg="mod">
          <ac:chgData name="Federica Borgia" userId="015d5596-a833-4dda-9dc2-e3e055a1dc4d" providerId="ADAL" clId="{4BBE10B0-7F66-4663-8A19-5CCCB711EEF0}" dt="2023-06-07T09:01:49.386" v="4674" actId="113"/>
          <ac:spMkLst>
            <pc:docMk/>
            <pc:sldMk cId="2717530351" sldId="2147308509"/>
            <ac:spMk id="9" creationId="{6464CF7A-F7D3-7214-75DC-88FF953E6147}"/>
          </ac:spMkLst>
        </pc:spChg>
        <pc:picChg chg="add mod">
          <ac:chgData name="Federica Borgia" userId="015d5596-a833-4dda-9dc2-e3e055a1dc4d" providerId="ADAL" clId="{4BBE10B0-7F66-4663-8A19-5CCCB711EEF0}" dt="2023-06-06T08:48:14.260" v="2244" actId="208"/>
          <ac:picMkLst>
            <pc:docMk/>
            <pc:sldMk cId="2717530351" sldId="2147308509"/>
            <ac:picMk id="5" creationId="{F68E466C-074F-7FEB-7E51-E11105F66B4F}"/>
          </ac:picMkLst>
        </pc:picChg>
        <pc:picChg chg="del">
          <ac:chgData name="Federica Borgia" userId="015d5596-a833-4dda-9dc2-e3e055a1dc4d" providerId="ADAL" clId="{4BBE10B0-7F66-4663-8A19-5CCCB711EEF0}" dt="2023-06-06T08:36:45.502" v="2089" actId="478"/>
          <ac:picMkLst>
            <pc:docMk/>
            <pc:sldMk cId="2717530351" sldId="2147308509"/>
            <ac:picMk id="12" creationId="{994B304F-2429-E863-D4E8-3839503114FE}"/>
          </ac:picMkLst>
        </pc:picChg>
        <pc:picChg chg="del">
          <ac:chgData name="Federica Borgia" userId="015d5596-a833-4dda-9dc2-e3e055a1dc4d" providerId="ADAL" clId="{4BBE10B0-7F66-4663-8A19-5CCCB711EEF0}" dt="2023-06-06T08:32:39.495" v="2002" actId="478"/>
          <ac:picMkLst>
            <pc:docMk/>
            <pc:sldMk cId="2717530351" sldId="2147308509"/>
            <ac:picMk id="13" creationId="{9FBEDDB5-3DC4-D2C7-5D81-6C3343D91AEE}"/>
          </ac:picMkLst>
        </pc:picChg>
        <pc:picChg chg="del">
          <ac:chgData name="Federica Borgia" userId="015d5596-a833-4dda-9dc2-e3e055a1dc4d" providerId="ADAL" clId="{4BBE10B0-7F66-4663-8A19-5CCCB711EEF0}" dt="2023-06-06T08:32:39.495" v="2002" actId="478"/>
          <ac:picMkLst>
            <pc:docMk/>
            <pc:sldMk cId="2717530351" sldId="2147308509"/>
            <ac:picMk id="14" creationId="{7545A862-55E9-0436-4E0C-7BEA2E836C9F}"/>
          </ac:picMkLst>
        </pc:picChg>
        <pc:picChg chg="del">
          <ac:chgData name="Federica Borgia" userId="015d5596-a833-4dda-9dc2-e3e055a1dc4d" providerId="ADAL" clId="{4BBE10B0-7F66-4663-8A19-5CCCB711EEF0}" dt="2023-06-06T08:32:39.495" v="2002" actId="478"/>
          <ac:picMkLst>
            <pc:docMk/>
            <pc:sldMk cId="2717530351" sldId="2147308509"/>
            <ac:picMk id="15" creationId="{48C56859-F772-BF4C-9EAA-D13BE3101160}"/>
          </ac:picMkLst>
        </pc:picChg>
        <pc:picChg chg="del">
          <ac:chgData name="Federica Borgia" userId="015d5596-a833-4dda-9dc2-e3e055a1dc4d" providerId="ADAL" clId="{4BBE10B0-7F66-4663-8A19-5CCCB711EEF0}" dt="2023-06-06T08:32:39.495" v="2002" actId="478"/>
          <ac:picMkLst>
            <pc:docMk/>
            <pc:sldMk cId="2717530351" sldId="2147308509"/>
            <ac:picMk id="18" creationId="{863FB1D0-837C-C21C-0F34-63748FED60D5}"/>
          </ac:picMkLst>
        </pc:picChg>
      </pc:sldChg>
      <pc:sldChg chg="addSp delSp modSp add mod">
        <pc:chgData name="Federica Borgia" userId="015d5596-a833-4dda-9dc2-e3e055a1dc4d" providerId="ADAL" clId="{4BBE10B0-7F66-4663-8A19-5CCCB711EEF0}" dt="2023-06-06T10:17:13.760" v="3668" actId="20577"/>
        <pc:sldMkLst>
          <pc:docMk/>
          <pc:sldMk cId="162607555" sldId="2147308510"/>
        </pc:sldMkLst>
        <pc:spChg chg="mod">
          <ac:chgData name="Federica Borgia" userId="015d5596-a833-4dda-9dc2-e3e055a1dc4d" providerId="ADAL" clId="{4BBE10B0-7F66-4663-8A19-5CCCB711EEF0}" dt="2023-06-06T10:17:13.760" v="3668" actId="20577"/>
          <ac:spMkLst>
            <pc:docMk/>
            <pc:sldMk cId="162607555" sldId="2147308510"/>
            <ac:spMk id="2" creationId="{3C368912-BCE1-5DDD-6A4A-75FBF46C3B42}"/>
          </ac:spMkLst>
        </pc:spChg>
        <pc:spChg chg="mod">
          <ac:chgData name="Federica Borgia" userId="015d5596-a833-4dda-9dc2-e3e055a1dc4d" providerId="ADAL" clId="{4BBE10B0-7F66-4663-8A19-5CCCB711EEF0}" dt="2023-06-06T10:14:52.627" v="3622" actId="20577"/>
          <ac:spMkLst>
            <pc:docMk/>
            <pc:sldMk cId="162607555" sldId="2147308510"/>
            <ac:spMk id="9" creationId="{6464CF7A-F7D3-7214-75DC-88FF953E6147}"/>
          </ac:spMkLst>
        </pc:spChg>
        <pc:picChg chg="del">
          <ac:chgData name="Federica Borgia" userId="015d5596-a833-4dda-9dc2-e3e055a1dc4d" providerId="ADAL" clId="{4BBE10B0-7F66-4663-8A19-5CCCB711EEF0}" dt="2023-06-06T09:26:14.660" v="2867" actId="478"/>
          <ac:picMkLst>
            <pc:docMk/>
            <pc:sldMk cId="162607555" sldId="2147308510"/>
            <ac:picMk id="5" creationId="{F68E466C-074F-7FEB-7E51-E11105F66B4F}"/>
          </ac:picMkLst>
        </pc:picChg>
        <pc:picChg chg="add del mod">
          <ac:chgData name="Federica Borgia" userId="015d5596-a833-4dda-9dc2-e3e055a1dc4d" providerId="ADAL" clId="{4BBE10B0-7F66-4663-8A19-5CCCB711EEF0}" dt="2023-06-06T09:22:51.093" v="2838"/>
          <ac:picMkLst>
            <pc:docMk/>
            <pc:sldMk cId="162607555" sldId="2147308510"/>
            <ac:picMk id="6" creationId="{CDDE69F5-B9BE-455F-96B1-F3F090B44C97}"/>
          </ac:picMkLst>
        </pc:picChg>
        <pc:picChg chg="add del mod">
          <ac:chgData name="Federica Borgia" userId="015d5596-a833-4dda-9dc2-e3e055a1dc4d" providerId="ADAL" clId="{4BBE10B0-7F66-4663-8A19-5CCCB711EEF0}" dt="2023-06-06T09:24:23.284" v="2842" actId="478"/>
          <ac:picMkLst>
            <pc:docMk/>
            <pc:sldMk cId="162607555" sldId="2147308510"/>
            <ac:picMk id="10" creationId="{8534DC7F-C32A-72C8-8F62-DC24B67E4CE6}"/>
          </ac:picMkLst>
        </pc:picChg>
        <pc:picChg chg="add mod">
          <ac:chgData name="Federica Borgia" userId="015d5596-a833-4dda-9dc2-e3e055a1dc4d" providerId="ADAL" clId="{4BBE10B0-7F66-4663-8A19-5CCCB711EEF0}" dt="2023-06-06T09:26:49.958" v="2935" actId="208"/>
          <ac:picMkLst>
            <pc:docMk/>
            <pc:sldMk cId="162607555" sldId="2147308510"/>
            <ac:picMk id="12" creationId="{5D6D48AF-F49B-4780-5A48-D874690B7725}"/>
          </ac:picMkLst>
        </pc:picChg>
        <pc:picChg chg="add del mod">
          <ac:chgData name="Federica Borgia" userId="015d5596-a833-4dda-9dc2-e3e055a1dc4d" providerId="ADAL" clId="{4BBE10B0-7F66-4663-8A19-5CCCB711EEF0}" dt="2023-06-06T09:26:42.156" v="2934" actId="478"/>
          <ac:picMkLst>
            <pc:docMk/>
            <pc:sldMk cId="162607555" sldId="2147308510"/>
            <ac:picMk id="13" creationId="{B7D70686-D231-4ACC-0936-C67CAEA4C413}"/>
          </ac:picMkLst>
        </pc:picChg>
      </pc:sldChg>
      <pc:sldChg chg="addSp delSp modSp add mod">
        <pc:chgData name="Federica Borgia" userId="015d5596-a833-4dda-9dc2-e3e055a1dc4d" providerId="ADAL" clId="{4BBE10B0-7F66-4663-8A19-5CCCB711EEF0}" dt="2023-06-06T10:15:46.040" v="3652" actId="20577"/>
        <pc:sldMkLst>
          <pc:docMk/>
          <pc:sldMk cId="248898044" sldId="2147308511"/>
        </pc:sldMkLst>
        <pc:spChg chg="mod">
          <ac:chgData name="Federica Borgia" userId="015d5596-a833-4dda-9dc2-e3e055a1dc4d" providerId="ADAL" clId="{4BBE10B0-7F66-4663-8A19-5CCCB711EEF0}" dt="2023-06-06T10:15:46.040" v="3652" actId="20577"/>
          <ac:spMkLst>
            <pc:docMk/>
            <pc:sldMk cId="248898044" sldId="2147308511"/>
            <ac:spMk id="2" creationId="{3C368912-BCE1-5DDD-6A4A-75FBF46C3B42}"/>
          </ac:spMkLst>
        </pc:spChg>
        <pc:spChg chg="add mod">
          <ac:chgData name="Federica Borgia" userId="015d5596-a833-4dda-9dc2-e3e055a1dc4d" providerId="ADAL" clId="{4BBE10B0-7F66-4663-8A19-5CCCB711EEF0}" dt="2023-06-06T10:15:39.764" v="3651" actId="20577"/>
          <ac:spMkLst>
            <pc:docMk/>
            <pc:sldMk cId="248898044" sldId="2147308511"/>
            <ac:spMk id="3" creationId="{087FD5A9-571F-34EB-D4EA-2A7E977117DB}"/>
          </ac:spMkLst>
        </pc:spChg>
        <pc:spChg chg="mod">
          <ac:chgData name="Federica Borgia" userId="015d5596-a833-4dda-9dc2-e3e055a1dc4d" providerId="ADAL" clId="{4BBE10B0-7F66-4663-8A19-5CCCB711EEF0}" dt="2023-06-06T10:04:37.789" v="3447" actId="20577"/>
          <ac:spMkLst>
            <pc:docMk/>
            <pc:sldMk cId="248898044" sldId="2147308511"/>
            <ac:spMk id="7" creationId="{31D44708-DBCE-55D4-7D8D-F224D2C79E9F}"/>
          </ac:spMkLst>
        </pc:spChg>
        <pc:spChg chg="del">
          <ac:chgData name="Federica Borgia" userId="015d5596-a833-4dda-9dc2-e3e055a1dc4d" providerId="ADAL" clId="{4BBE10B0-7F66-4663-8A19-5CCCB711EEF0}" dt="2023-06-06T10:04:45.657" v="3448" actId="478"/>
          <ac:spMkLst>
            <pc:docMk/>
            <pc:sldMk cId="248898044" sldId="2147308511"/>
            <ac:spMk id="9" creationId="{6464CF7A-F7D3-7214-75DC-88FF953E6147}"/>
          </ac:spMkLst>
        </pc:spChg>
        <pc:picChg chg="add del mod">
          <ac:chgData name="Federica Borgia" userId="015d5596-a833-4dda-9dc2-e3e055a1dc4d" providerId="ADAL" clId="{4BBE10B0-7F66-4663-8A19-5CCCB711EEF0}" dt="2023-06-06T10:12:02.635" v="3499" actId="478"/>
          <ac:picMkLst>
            <pc:docMk/>
            <pc:sldMk cId="248898044" sldId="2147308511"/>
            <ac:picMk id="4" creationId="{76E9F679-0EA0-069D-86F9-58EA4F89FA60}"/>
          </ac:picMkLst>
        </pc:picChg>
        <pc:picChg chg="del">
          <ac:chgData name="Federica Borgia" userId="015d5596-a833-4dda-9dc2-e3e055a1dc4d" providerId="ADAL" clId="{4BBE10B0-7F66-4663-8A19-5CCCB711EEF0}" dt="2023-06-06T10:04:51.729" v="3449" actId="478"/>
          <ac:picMkLst>
            <pc:docMk/>
            <pc:sldMk cId="248898044" sldId="2147308511"/>
            <ac:picMk id="5" creationId="{4AA6DED9-9A5A-6234-BB0E-6A762012B564}"/>
          </ac:picMkLst>
        </pc:picChg>
        <pc:picChg chg="add mod">
          <ac:chgData name="Federica Borgia" userId="015d5596-a833-4dda-9dc2-e3e055a1dc4d" providerId="ADAL" clId="{4BBE10B0-7F66-4663-8A19-5CCCB711EEF0}" dt="2023-06-06T10:12:12.662" v="3504" actId="208"/>
          <ac:picMkLst>
            <pc:docMk/>
            <pc:sldMk cId="248898044" sldId="2147308511"/>
            <ac:picMk id="8" creationId="{B98BB7A6-5177-F1E8-D4F1-D9E2994FE8D8}"/>
          </ac:picMkLst>
        </pc:picChg>
        <pc:picChg chg="del">
          <ac:chgData name="Federica Borgia" userId="015d5596-a833-4dda-9dc2-e3e055a1dc4d" providerId="ADAL" clId="{4BBE10B0-7F66-4663-8A19-5CCCB711EEF0}" dt="2023-06-06T10:04:51.729" v="3449" actId="478"/>
          <ac:picMkLst>
            <pc:docMk/>
            <pc:sldMk cId="248898044" sldId="2147308511"/>
            <ac:picMk id="11" creationId="{AEFE1E65-4B10-6094-C22E-6269D958303D}"/>
          </ac:picMkLst>
        </pc:picChg>
        <pc:picChg chg="del">
          <ac:chgData name="Federica Borgia" userId="015d5596-a833-4dda-9dc2-e3e055a1dc4d" providerId="ADAL" clId="{4BBE10B0-7F66-4663-8A19-5CCCB711EEF0}" dt="2023-06-06T10:04:51.729" v="3449" actId="478"/>
          <ac:picMkLst>
            <pc:docMk/>
            <pc:sldMk cId="248898044" sldId="2147308511"/>
            <ac:picMk id="12" creationId="{6B379777-A332-C319-A386-7FE544FCD4CE}"/>
          </ac:picMkLst>
        </pc:picChg>
        <pc:picChg chg="del">
          <ac:chgData name="Federica Borgia" userId="015d5596-a833-4dda-9dc2-e3e055a1dc4d" providerId="ADAL" clId="{4BBE10B0-7F66-4663-8A19-5CCCB711EEF0}" dt="2023-06-06T10:04:51.729" v="3449" actId="478"/>
          <ac:picMkLst>
            <pc:docMk/>
            <pc:sldMk cId="248898044" sldId="2147308511"/>
            <ac:picMk id="13" creationId="{67D1FBD8-7547-4D60-25E1-D8E336AEF9C5}"/>
          </ac:picMkLst>
        </pc:picChg>
      </pc:sldChg>
      <pc:sldChg chg="new del">
        <pc:chgData name="Federica Borgia" userId="015d5596-a833-4dda-9dc2-e3e055a1dc4d" providerId="ADAL" clId="{4BBE10B0-7F66-4663-8A19-5CCCB711EEF0}" dt="2023-06-06T10:03:50.202" v="3414" actId="680"/>
        <pc:sldMkLst>
          <pc:docMk/>
          <pc:sldMk cId="2260397492" sldId="214730851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14351C-E008-45F5-8F0A-708A3EAF1C64}" type="datetimeFigureOut">
              <a:rPr lang="en-US" smtClean="0"/>
              <a:t>11/28/2024</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10B0BE-BB49-4517-8432-6D29F708DAE3}" type="slidenum">
              <a:rPr lang="en-US" smtClean="0"/>
              <a:t>‹N›</a:t>
            </a:fld>
            <a:endParaRPr lang="en-US"/>
          </a:p>
        </p:txBody>
      </p:sp>
    </p:spTree>
    <p:extLst>
      <p:ext uri="{BB962C8B-B14F-4D97-AF65-F5344CB8AC3E}">
        <p14:creationId xmlns:p14="http://schemas.microsoft.com/office/powerpoint/2010/main" val="671170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710B0BE-BB49-4517-8432-6D29F708DAE3}" type="slidenum">
              <a:rPr lang="en-US" smtClean="0"/>
              <a:t>39</a:t>
            </a:fld>
            <a:endParaRPr lang="en-US"/>
          </a:p>
        </p:txBody>
      </p:sp>
    </p:spTree>
    <p:extLst>
      <p:ext uri="{BB962C8B-B14F-4D97-AF65-F5344CB8AC3E}">
        <p14:creationId xmlns:p14="http://schemas.microsoft.com/office/powerpoint/2010/main" val="252821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A9AC12-7191-43EB-A142-A4525868072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3BB6889-20A1-4D41-B54E-0346F2D568A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E050895-3420-47B4-AC94-EE7C17D90D21}"/>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E11BECE9-DB5F-4550-940C-F4006A3D33C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61903C5B-3B25-4914-A38F-EEE6B480D5EF}"/>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798069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C84496-9122-4C86-9DE6-4BE3A99A80FD}"/>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BE90ABC-C67A-4437-B1B5-85B96EFA46F7}"/>
              </a:ext>
            </a:extLst>
          </p:cNvPr>
          <p:cNvSpPr>
            <a:spLocks noGrp="1"/>
          </p:cNvSpPr>
          <p:nvPr>
            <p:ph type="body" orient="vert" idx="1"/>
          </p:nvPr>
        </p:nvSpPr>
        <p:spPr>
          <a:xfrm>
            <a:off x="838200" y="1825625"/>
            <a:ext cx="10515600" cy="43513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6A374C8-452F-4AE2-962A-2865D1CB1F9C}"/>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825020A6-1B27-4F01-82B0-C6EEC40ADECD}"/>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9C4FCA60-A6B0-40C7-AD7B-2D6EB97C6227}"/>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448379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1CA1EDC-BD3A-4B55-B5A4-7FF42559A552}"/>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D1C6CB5-F67A-45E5-AB76-6B1154BADD4B}"/>
              </a:ext>
            </a:extLst>
          </p:cNvPr>
          <p:cNvSpPr>
            <a:spLocks noGrp="1"/>
          </p:cNvSpPr>
          <p:nvPr>
            <p:ph type="body" orient="vert" idx="1"/>
          </p:nvPr>
        </p:nvSpPr>
        <p:spPr>
          <a:xfrm>
            <a:off x="838200" y="365125"/>
            <a:ext cx="7734300" cy="58118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C583B6-3DF3-4A3D-B05C-6C20AF9BB1E2}"/>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CCFFDB58-4AAF-4797-82CC-AE9384C0698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D1CA9152-3F4B-493D-ABBC-90C2ED272D6D}"/>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2874175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A9BC08E1-368F-4C70-B5A6-3D66F9849D4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29489" b="60999" l="6807" r="93613">
                        <a14:foregroundMark x1="18908" y1="30678" x2="10420" y2="38526"/>
                        <a14:foregroundMark x1="12521" y1="43163" x2="12941" y2="45184"/>
                        <a14:foregroundMark x1="16975" y1="41260" x2="16807" y2="43995"/>
                        <a14:foregroundMark x1="7059" y1="51486" x2="6807" y2="56956"/>
                        <a14:foregroundMark x1="22276" y1="49023" x2="21008" y2="50297"/>
                        <a14:foregroundMark x1="26281" y1="45000" x2="24154" y2="47137"/>
                        <a14:foregroundMark x1="29412" y1="41855" x2="28904" y2="42366"/>
                        <a14:foregroundMark x1="33193" y1="42212" x2="33445" y2="41855"/>
                        <a14:foregroundMark x1="54601" y1="50712" x2="55042" y2="50654"/>
                        <a14:foregroundMark x1="62010" y1="41847" x2="67647" y2="41617"/>
                        <a14:foregroundMark x1="58908" y1="41974" x2="60618" y2="41904"/>
                        <a14:foregroundMark x1="58739" y1="41617" x2="60093" y2="42973"/>
                        <a14:foregroundMark x1="72854" y1="49258" x2="71513" y2="50535"/>
                        <a14:foregroundMark x1="76518" y1="45771" x2="75217" y2="47009"/>
                        <a14:foregroundMark x1="81008" y1="41498" x2="79900" y2="42552"/>
                        <a14:foregroundMark x1="84034" y1="50654" x2="84874" y2="46136"/>
                        <a14:foregroundMark x1="93193" y1="41855" x2="93613" y2="50892"/>
                        <a14:backgroundMark x1="22605" y1="43401" x2="22605" y2="43401"/>
                        <a14:backgroundMark x1="27479" y1="44233" x2="27479" y2="44233"/>
                        <a14:backgroundMark x1="27059" y1="43757" x2="27059" y2="43757"/>
                        <a14:backgroundMark x1="27395" y1="43639" x2="27395" y2="43639"/>
                        <a14:backgroundMark x1="27395" y1="43639" x2="25966" y2="43639"/>
                        <a14:backgroundMark x1="29580" y1="43757" x2="25966" y2="44352"/>
                        <a14:backgroundMark x1="24622" y1="48157" x2="21933" y2="48276"/>
                        <a14:backgroundMark x1="47227" y1="52675" x2="51261" y2="49346"/>
                        <a14:backgroundMark x1="53361" y1="50892" x2="47647" y2="52081"/>
                        <a14:backgroundMark x1="47899" y1="52081" x2="47899" y2="52081"/>
                        <a14:backgroundMark x1="46975" y1="51605" x2="46975" y2="51605"/>
                        <a14:backgroundMark x1="47479" y1="51486" x2="47647" y2="53032"/>
                        <a14:backgroundMark x1="52773" y1="50535" x2="53025" y2="52794"/>
                        <a14:backgroundMark x1="47227" y1="44233" x2="54034" y2="43757"/>
                        <a14:backgroundMark x1="60252" y1="44233" x2="67395" y2="43757"/>
                        <a14:backgroundMark x1="66639" y1="48157" x2="64706" y2="48751"/>
                        <a14:backgroundMark x1="66639" y1="48751" x2="64874" y2="48751"/>
                        <a14:backgroundMark x1="66555" y1="48514" x2="65294" y2="47919"/>
                        <a14:backgroundMark x1="66555" y1="48157" x2="64454" y2="48157"/>
                        <a14:backgroundMark x1="65378" y1="48514" x2="63445" y2="48514"/>
                        <a14:backgroundMark x1="60252" y1="43639" x2="61092" y2="43757"/>
                        <a14:backgroundMark x1="60420" y1="43995" x2="60420" y2="43995"/>
                        <a14:backgroundMark x1="60252" y1="43639" x2="60252" y2="43639"/>
                        <a14:backgroundMark x1="60000" y1="43163" x2="61261" y2="43401"/>
                        <a14:backgroundMark x1="72941" y1="43639" x2="79412" y2="43639"/>
                        <a14:backgroundMark x1="73782" y1="48514" x2="74706" y2="48276"/>
                        <a14:backgroundMark x1="74034" y1="48157" x2="72773" y2="48157"/>
                        <a14:backgroundMark x1="75126" y1="48276" x2="72605" y2="48751"/>
                        <a14:backgroundMark x1="85546" y1="43995" x2="91933" y2="43757"/>
                      </a14:backgroundRemoval>
                    </a14:imgEffect>
                  </a14:imgLayer>
                </a14:imgProps>
              </a:ext>
              <a:ext uri="{28A0092B-C50C-407E-A947-70E740481C1C}">
                <a14:useLocalDpi xmlns:a14="http://schemas.microsoft.com/office/drawing/2010/main" val="0"/>
              </a:ext>
            </a:extLst>
          </a:blip>
          <a:srcRect t="25644" b="34975"/>
          <a:stretch/>
        </p:blipFill>
        <p:spPr>
          <a:xfrm>
            <a:off x="8781650" y="684267"/>
            <a:ext cx="1418864" cy="394894"/>
          </a:xfrm>
          <a:prstGeom prst="rect">
            <a:avLst/>
          </a:prstGeom>
        </p:spPr>
      </p:pic>
      <p:pic>
        <p:nvPicPr>
          <p:cNvPr id="5" name="Immagine 4" descr="Immagine che contiene segnale, via, traffico&#10;&#10;Descrizione generata automaticamente">
            <a:extLst>
              <a:ext uri="{FF2B5EF4-FFF2-40B4-BE49-F238E27FC236}">
                <a16:creationId xmlns:a16="http://schemas.microsoft.com/office/drawing/2014/main" id="{371B00FE-CFA1-4193-900B-569892D4C23A}"/>
              </a:ext>
            </a:extLst>
          </p:cNvPr>
          <p:cNvPicPr>
            <a:picLocks noChangeAspect="1"/>
          </p:cNvPicPr>
          <p:nvPr userDrawn="1"/>
        </p:nvPicPr>
        <p:blipFill>
          <a:blip r:embed="rId4"/>
          <a:stretch>
            <a:fillRect/>
          </a:stretch>
        </p:blipFill>
        <p:spPr>
          <a:xfrm>
            <a:off x="7557611" y="423685"/>
            <a:ext cx="891064" cy="850967"/>
          </a:xfrm>
          <a:prstGeom prst="rect">
            <a:avLst/>
          </a:prstGeom>
        </p:spPr>
      </p:pic>
      <p:pic>
        <p:nvPicPr>
          <p:cNvPr id="3" name="Picture 2">
            <a:extLst>
              <a:ext uri="{FF2B5EF4-FFF2-40B4-BE49-F238E27FC236}">
                <a16:creationId xmlns:a16="http://schemas.microsoft.com/office/drawing/2014/main" id="{4B5F73D1-37A7-464E-93EE-BB752D925202}"/>
              </a:ext>
            </a:extLst>
          </p:cNvPr>
          <p:cNvPicPr>
            <a:picLocks noChangeAspect="1"/>
          </p:cNvPicPr>
          <p:nvPr userDrawn="1"/>
        </p:nvPicPr>
        <p:blipFill>
          <a:blip r:embed="rId5"/>
          <a:stretch>
            <a:fillRect/>
          </a:stretch>
        </p:blipFill>
        <p:spPr>
          <a:xfrm>
            <a:off x="10533490" y="684267"/>
            <a:ext cx="1191785" cy="591190"/>
          </a:xfrm>
          <a:prstGeom prst="rect">
            <a:avLst/>
          </a:prstGeom>
        </p:spPr>
      </p:pic>
    </p:spTree>
    <p:extLst>
      <p:ext uri="{BB962C8B-B14F-4D97-AF65-F5344CB8AC3E}">
        <p14:creationId xmlns:p14="http://schemas.microsoft.com/office/powerpoint/2010/main" val="314130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a titolo">
    <p:bg>
      <p:bgRef idx="1001">
        <a:schemeClr val="bg1"/>
      </p:bgRef>
    </p:bg>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A7FA18B-7E5E-49BD-9D51-498B2EE102F7}"/>
              </a:ext>
            </a:extLst>
          </p:cNvPr>
          <p:cNvSpPr>
            <a:spLocks noGrp="1"/>
          </p:cNvSpPr>
          <p:nvPr>
            <p:ph type="sldNum" sz="quarter" idx="12"/>
          </p:nvPr>
        </p:nvSpPr>
        <p:spPr>
          <a:xfrm>
            <a:off x="8610600" y="6356350"/>
            <a:ext cx="2743200" cy="365125"/>
          </a:xfrm>
          <a:prstGeom prst="rect">
            <a:avLst/>
          </a:prstGeom>
        </p:spPr>
        <p:txBody>
          <a:bodyPr/>
          <a:lstStyle/>
          <a:p>
            <a:fld id="{4BBE73D9-BCB8-47C6-9E92-A83298B2BDB2}" type="slidenum">
              <a:rPr lang="en-US" smtClean="0"/>
              <a:t>‹N›</a:t>
            </a:fld>
            <a:endParaRPr lang="en-US"/>
          </a:p>
        </p:txBody>
      </p:sp>
      <p:sp>
        <p:nvSpPr>
          <p:cNvPr id="4" name="Segnaposto titolo 1">
            <a:extLst>
              <a:ext uri="{FF2B5EF4-FFF2-40B4-BE49-F238E27FC236}">
                <a16:creationId xmlns:a16="http://schemas.microsoft.com/office/drawing/2014/main" id="{04A18C27-99E7-4D08-A9F1-7FCBA0445735}"/>
              </a:ext>
            </a:extLst>
          </p:cNvPr>
          <p:cNvSpPr>
            <a:spLocks noGrp="1"/>
          </p:cNvSpPr>
          <p:nvPr>
            <p:ph type="title"/>
          </p:nvPr>
        </p:nvSpPr>
        <p:spPr>
          <a:xfrm>
            <a:off x="809025" y="1372827"/>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Tree>
    <p:extLst>
      <p:ext uri="{BB962C8B-B14F-4D97-AF65-F5344CB8AC3E}">
        <p14:creationId xmlns:p14="http://schemas.microsoft.com/office/powerpoint/2010/main" val="1874699462"/>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apositiva titolo">
    <p:bg>
      <p:bgRef idx="1001">
        <a:schemeClr val="bg1"/>
      </p:bgRef>
    </p:bg>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A7FA18B-7E5E-49BD-9D51-498B2EE102F7}"/>
              </a:ext>
            </a:extLst>
          </p:cNvPr>
          <p:cNvSpPr>
            <a:spLocks noGrp="1"/>
          </p:cNvSpPr>
          <p:nvPr>
            <p:ph type="sldNum" sz="quarter" idx="12"/>
          </p:nvPr>
        </p:nvSpPr>
        <p:spPr>
          <a:xfrm>
            <a:off x="8610600" y="6356350"/>
            <a:ext cx="2743200" cy="365125"/>
          </a:xfrm>
          <a:prstGeom prst="rect">
            <a:avLst/>
          </a:prstGeom>
        </p:spPr>
        <p:txBody>
          <a:bodyPr/>
          <a:lstStyle/>
          <a:p>
            <a:fld id="{4BBE73D9-BCB8-47C6-9E92-A83298B2BDB2}" type="slidenum">
              <a:rPr lang="en-US" smtClean="0"/>
              <a:t>‹N›</a:t>
            </a:fld>
            <a:endParaRPr lang="en-US"/>
          </a:p>
        </p:txBody>
      </p:sp>
      <p:sp>
        <p:nvSpPr>
          <p:cNvPr id="4" name="Segnaposto titolo 1">
            <a:extLst>
              <a:ext uri="{FF2B5EF4-FFF2-40B4-BE49-F238E27FC236}">
                <a16:creationId xmlns:a16="http://schemas.microsoft.com/office/drawing/2014/main" id="{9038AB78-83B9-4460-A0F8-974CC1A7D893}"/>
              </a:ext>
            </a:extLst>
          </p:cNvPr>
          <p:cNvSpPr>
            <a:spLocks noGrp="1"/>
          </p:cNvSpPr>
          <p:nvPr>
            <p:ph type="title"/>
          </p:nvPr>
        </p:nvSpPr>
        <p:spPr>
          <a:xfrm>
            <a:off x="809025" y="1290531"/>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Tree>
    <p:extLst>
      <p:ext uri="{BB962C8B-B14F-4D97-AF65-F5344CB8AC3E}">
        <p14:creationId xmlns:p14="http://schemas.microsoft.com/office/powerpoint/2010/main" val="33101239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829A91-F74C-4387-AB64-1B0A1316F01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2F9B3F5-1B44-4D56-BCAB-86CFA9BF22F7}"/>
              </a:ext>
            </a:extLst>
          </p:cNvPr>
          <p:cNvSpPr>
            <a:spLocks noGrp="1"/>
          </p:cNvSpPr>
          <p:nvPr>
            <p:ph idx="1"/>
          </p:nvPr>
        </p:nvSpPr>
        <p:spPr>
          <a:xfrm>
            <a:off x="838200" y="1825625"/>
            <a:ext cx="10515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4E0CEDE-280A-4EC6-8A57-ADE699684649}"/>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D0C7E367-D31D-4721-8AD2-3F67830D5AE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9452118-AEB8-4212-965D-FB27C93A906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111548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476937-47CD-432C-A4BC-F5349628BA3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3F32DA9-E369-4492-B1FA-C6DA6BD468E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A2CBEE2-3781-4500-B86B-CFB942054741}"/>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1A2DE0EB-7B0E-409C-AD0E-F48E149D3FD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6BD9566-4A8E-4E30-94D2-A372434F86E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33197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7CD538-489C-4DE9-BE03-B47C481F370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EC057FF-527F-4F36-A8F6-44F9A28B3D43}"/>
              </a:ext>
            </a:extLst>
          </p:cNvPr>
          <p:cNvSpPr>
            <a:spLocks noGrp="1"/>
          </p:cNvSpPr>
          <p:nvPr>
            <p:ph sz="half" idx="1"/>
          </p:nvPr>
        </p:nvSpPr>
        <p:spPr>
          <a:xfrm>
            <a:off x="838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FE68897-9D22-4CD7-ABE0-9AA2EE23C11B}"/>
              </a:ext>
            </a:extLst>
          </p:cNvPr>
          <p:cNvSpPr>
            <a:spLocks noGrp="1"/>
          </p:cNvSpPr>
          <p:nvPr>
            <p:ph sz="half" idx="2"/>
          </p:nvPr>
        </p:nvSpPr>
        <p:spPr>
          <a:xfrm>
            <a:off x="6172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DBC8093-16D9-4084-AAE5-66FEDF062D66}"/>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6" name="Segnaposto piè di pagina 5">
            <a:extLst>
              <a:ext uri="{FF2B5EF4-FFF2-40B4-BE49-F238E27FC236}">
                <a16:creationId xmlns:a16="http://schemas.microsoft.com/office/drawing/2014/main" id="{179712E2-8932-4C08-BF93-0F0B111F066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5F0F5042-9F0E-4795-B195-E28EE67879C5}"/>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599940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1E9466-3090-4802-A8B7-D4454BFC0C8E}"/>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326A20-2D3B-4C3B-BA4D-1B0AC3B0739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D9FD3E3-B94A-46A4-8442-A2B87F172592}"/>
              </a:ext>
            </a:extLst>
          </p:cNvPr>
          <p:cNvSpPr>
            <a:spLocks noGrp="1"/>
          </p:cNvSpPr>
          <p:nvPr>
            <p:ph sz="half" idx="2"/>
          </p:nvPr>
        </p:nvSpPr>
        <p:spPr>
          <a:xfrm>
            <a:off x="839788" y="2505075"/>
            <a:ext cx="5157787"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D4B0F4F-AC66-4677-9960-DCBC1DDE6FB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B18BCE6-A7CF-4EE7-AAEE-B39B849875D2}"/>
              </a:ext>
            </a:extLst>
          </p:cNvPr>
          <p:cNvSpPr>
            <a:spLocks noGrp="1"/>
          </p:cNvSpPr>
          <p:nvPr>
            <p:ph sz="quarter" idx="4"/>
          </p:nvPr>
        </p:nvSpPr>
        <p:spPr>
          <a:xfrm>
            <a:off x="6172200" y="2505075"/>
            <a:ext cx="5183188"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EF0775D-9651-4A54-8777-5F58EA3C4E8C}"/>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8" name="Segnaposto piè di pagina 7">
            <a:extLst>
              <a:ext uri="{FF2B5EF4-FFF2-40B4-BE49-F238E27FC236}">
                <a16:creationId xmlns:a16="http://schemas.microsoft.com/office/drawing/2014/main" id="{247563B6-BB9E-4125-AA01-E5FE87538FD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949AD7A7-23B0-4DDB-AFF8-7463E00E4EF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90348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AF10F0-A762-4BB4-8EDA-D9DADE2599C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0B71675-9FED-464B-B136-F817BDAC1A72}"/>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4" name="Segnaposto piè di pagina 3">
            <a:extLst>
              <a:ext uri="{FF2B5EF4-FFF2-40B4-BE49-F238E27FC236}">
                <a16:creationId xmlns:a16="http://schemas.microsoft.com/office/drawing/2014/main" id="{2CC474EB-0EBE-4014-B2E4-CA8D8E7B6C69}"/>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28D73B9E-31A4-4491-9E47-E34E3F5816B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2168415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622358F-92D9-4E9B-8FA8-08EDDE6E8DE6}"/>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3" name="Segnaposto piè di pagina 2">
            <a:extLst>
              <a:ext uri="{FF2B5EF4-FFF2-40B4-BE49-F238E27FC236}">
                <a16:creationId xmlns:a16="http://schemas.microsoft.com/office/drawing/2014/main" id="{B72350CC-CBA0-457A-A131-223B0F22418A}"/>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81604B52-F0D1-49BD-B2E1-25F253D6946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151489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A36EC8-48FE-44EF-AEBF-AECF114D53B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F21EFA5-BCE7-46D7-818E-DB99A408A1C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0A6698F-D6CF-41D5-A5B9-FA2E448CF6A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B02623A-9859-4A7F-B4D0-9DB24572A79D}"/>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6" name="Segnaposto piè di pagina 5">
            <a:extLst>
              <a:ext uri="{FF2B5EF4-FFF2-40B4-BE49-F238E27FC236}">
                <a16:creationId xmlns:a16="http://schemas.microsoft.com/office/drawing/2014/main" id="{30026665-8051-4998-B363-BADBF216F68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63A2F15A-5CE3-4E13-B716-258470E29667}"/>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142000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14330C-C250-4773-9DDF-ED0101A856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30AB0E0-6759-4412-B27D-2A62146A2FC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13FFFB4F-5997-4166-85C4-429BF688649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C7BA529-7B2A-4E32-B98B-D08FB428FA99}"/>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6" name="Segnaposto piè di pagina 5">
            <a:extLst>
              <a:ext uri="{FF2B5EF4-FFF2-40B4-BE49-F238E27FC236}">
                <a16:creationId xmlns:a16="http://schemas.microsoft.com/office/drawing/2014/main" id="{2F6944AD-DC96-4F89-A4E0-AB45041A13E2}"/>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2EC56F82-78FD-44AF-9750-8DF20399D57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1123582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heme" Target="../theme/theme2.xml"/><Relationship Id="rId7" Type="http://schemas.microsoft.com/office/2007/relationships/hdphoto" Target="../media/hdphoto1.wdp"/><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png"/><Relationship Id="rId11" Type="http://schemas.openxmlformats.org/officeDocument/2006/relationships/image" Target="../media/image9.svg"/><Relationship Id="rId5" Type="http://schemas.microsoft.com/office/2007/relationships/hdphoto" Target="../media/hdphoto2.wdp"/><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7.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953B09BD-6C84-40A4-9AB5-553FAD73FB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159B7-57DB-42FF-B15C-616F0976B7B5}" type="datetimeFigureOut">
              <a:rPr lang="it-IT" smtClean="0"/>
              <a:t>28/11/2024</a:t>
            </a:fld>
            <a:endParaRPr lang="it-IT"/>
          </a:p>
        </p:txBody>
      </p:sp>
      <p:sp>
        <p:nvSpPr>
          <p:cNvPr id="7" name="Input manuale 6">
            <a:extLst>
              <a:ext uri="{FF2B5EF4-FFF2-40B4-BE49-F238E27FC236}">
                <a16:creationId xmlns:a16="http://schemas.microsoft.com/office/drawing/2014/main" id="{7CF9A174-4EBF-4D91-B505-E6F9C893B2AE}"/>
              </a:ext>
            </a:extLst>
          </p:cNvPr>
          <p:cNvSpPr/>
          <p:nvPr userDrawn="1"/>
        </p:nvSpPr>
        <p:spPr>
          <a:xfrm rot="16200000" flipV="1">
            <a:off x="-1778508" y="1778508"/>
            <a:ext cx="6858002" cy="3300986"/>
          </a:xfrm>
          <a:prstGeom prst="flowChartManualInput">
            <a:avLst/>
          </a:prstGeom>
          <a:solidFill>
            <a:srgbClr val="012B5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9" descr="Graphical user interface, application&#10;&#10;Description automatically generated">
            <a:extLst>
              <a:ext uri="{FF2B5EF4-FFF2-40B4-BE49-F238E27FC236}">
                <a16:creationId xmlns:a16="http://schemas.microsoft.com/office/drawing/2014/main" id="{AAF36FF1-7BF0-41B5-AA90-B9CBBB090B32}"/>
              </a:ext>
            </a:extLst>
          </p:cNvPr>
          <p:cNvPicPr>
            <a:picLocks noChangeAspect="1"/>
          </p:cNvPicPr>
          <p:nvPr userDrawn="1"/>
        </p:nvPicPr>
        <p:blipFill>
          <a:blip r:embed="rId14">
            <a:alphaModFix/>
          </a:blip>
          <a:stretch>
            <a:fillRect/>
          </a:stretch>
        </p:blipFill>
        <p:spPr>
          <a:xfrm>
            <a:off x="2088001" y="2514720"/>
            <a:ext cx="2706384" cy="2706384"/>
          </a:xfrm>
          <a:prstGeom prst="rect">
            <a:avLst/>
          </a:prstGeom>
        </p:spPr>
      </p:pic>
    </p:spTree>
    <p:extLst>
      <p:ext uri="{BB962C8B-B14F-4D97-AF65-F5344CB8AC3E}">
        <p14:creationId xmlns:p14="http://schemas.microsoft.com/office/powerpoint/2010/main" val="3713465826"/>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898EA7A-5542-4941-8F14-2E4B748C2442}"/>
              </a:ext>
            </a:extLst>
          </p:cNvPr>
          <p:cNvSpPr>
            <a:spLocks noGrp="1"/>
          </p:cNvSpPr>
          <p:nvPr>
            <p:ph type="title"/>
          </p:nvPr>
        </p:nvSpPr>
        <p:spPr>
          <a:xfrm>
            <a:off x="809025" y="1317963"/>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6" name="Segnaposto numero diapositiva 5">
            <a:extLst>
              <a:ext uri="{FF2B5EF4-FFF2-40B4-BE49-F238E27FC236}">
                <a16:creationId xmlns:a16="http://schemas.microsoft.com/office/drawing/2014/main" id="{0120E04D-45E3-4A94-902A-A0685FE79D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BE73D9-BCB8-47C6-9E92-A83298B2BDB2}" type="slidenum">
              <a:rPr lang="en-US" smtClean="0"/>
              <a:t>‹N›</a:t>
            </a:fld>
            <a:endParaRPr lang="en-US"/>
          </a:p>
        </p:txBody>
      </p:sp>
      <p:sp>
        <p:nvSpPr>
          <p:cNvPr id="7" name="Input manuale 6">
            <a:extLst>
              <a:ext uri="{FF2B5EF4-FFF2-40B4-BE49-F238E27FC236}">
                <a16:creationId xmlns:a16="http://schemas.microsoft.com/office/drawing/2014/main" id="{5D2F54F9-8EBF-45C9-ABE1-D56E2E14BC25}"/>
              </a:ext>
            </a:extLst>
          </p:cNvPr>
          <p:cNvSpPr/>
          <p:nvPr userDrawn="1"/>
        </p:nvSpPr>
        <p:spPr>
          <a:xfrm flipV="1">
            <a:off x="0" y="-38100"/>
            <a:ext cx="12192000" cy="941227"/>
          </a:xfrm>
          <a:prstGeom prst="flowChartManualInput">
            <a:avLst/>
          </a:prstGeom>
          <a:solidFill>
            <a:srgbClr val="012B5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uppo 12">
            <a:extLst>
              <a:ext uri="{FF2B5EF4-FFF2-40B4-BE49-F238E27FC236}">
                <a16:creationId xmlns:a16="http://schemas.microsoft.com/office/drawing/2014/main" id="{83CC8B3E-EA7B-4640-89CF-357FC0ED1A56}"/>
              </a:ext>
            </a:extLst>
          </p:cNvPr>
          <p:cNvGrpSpPr/>
          <p:nvPr userDrawn="1"/>
        </p:nvGrpSpPr>
        <p:grpSpPr>
          <a:xfrm>
            <a:off x="11428690" y="239305"/>
            <a:ext cx="733425" cy="731820"/>
            <a:chOff x="3928628" y="136525"/>
            <a:chExt cx="795291" cy="795291"/>
          </a:xfrm>
        </p:grpSpPr>
        <p:pic>
          <p:nvPicPr>
            <p:cNvPr id="10" name="Elemento grafico 13">
              <a:extLst>
                <a:ext uri="{FF2B5EF4-FFF2-40B4-BE49-F238E27FC236}">
                  <a16:creationId xmlns:a16="http://schemas.microsoft.com/office/drawing/2014/main" id="{B0DB605A-99DA-4841-8698-7DE52CBC4096}"/>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a:stretch/>
          </p:blipFill>
          <p:spPr>
            <a:xfrm>
              <a:off x="3928628" y="136525"/>
              <a:ext cx="795291" cy="795291"/>
            </a:xfrm>
            <a:prstGeom prst="rect">
              <a:avLst/>
            </a:prstGeom>
          </p:spPr>
        </p:pic>
        <p:sp>
          <p:nvSpPr>
            <p:cNvPr id="11" name="Rettangolo 10">
              <a:extLst>
                <a:ext uri="{FF2B5EF4-FFF2-40B4-BE49-F238E27FC236}">
                  <a16:creationId xmlns:a16="http://schemas.microsoft.com/office/drawing/2014/main" id="{F8229A51-A91F-4F1B-A66A-669D68453984}"/>
                </a:ext>
              </a:extLst>
            </p:cNvPr>
            <p:cNvSpPr/>
            <p:nvPr userDrawn="1"/>
          </p:nvSpPr>
          <p:spPr>
            <a:xfrm>
              <a:off x="4166235" y="270852"/>
              <a:ext cx="106679" cy="106338"/>
            </a:xfrm>
            <a:prstGeom prst="rect">
              <a:avLst/>
            </a:prstGeom>
            <a:solidFill>
              <a:srgbClr val="315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ttangolo 11">
              <a:extLst>
                <a:ext uri="{FF2B5EF4-FFF2-40B4-BE49-F238E27FC236}">
                  <a16:creationId xmlns:a16="http://schemas.microsoft.com/office/drawing/2014/main" id="{F0212D2A-959E-463B-BAF3-49B735B77BE9}"/>
                </a:ext>
              </a:extLst>
            </p:cNvPr>
            <p:cNvSpPr/>
            <p:nvPr userDrawn="1"/>
          </p:nvSpPr>
          <p:spPr>
            <a:xfrm>
              <a:off x="4272914" y="481001"/>
              <a:ext cx="106679" cy="106338"/>
            </a:xfrm>
            <a:prstGeom prst="rect">
              <a:avLst/>
            </a:prstGeom>
            <a:solidFill>
              <a:srgbClr val="315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Immagine 14">
            <a:extLst>
              <a:ext uri="{FF2B5EF4-FFF2-40B4-BE49-F238E27FC236}">
                <a16:creationId xmlns:a16="http://schemas.microsoft.com/office/drawing/2014/main" id="{0CE162E0-22B9-4AD7-A07D-53026842D85B}"/>
              </a:ext>
            </a:extLst>
          </p:cNvPr>
          <p:cNvPicPr>
            <a:picLocks noChangeAspect="1"/>
          </p:cNvPicPr>
          <p:nvPr userDrawn="1"/>
        </p:nvPicPr>
        <p:blipFill rotWithShape="1">
          <a:blip r:embed="rId6">
            <a:extLst>
              <a:ext uri="{BEBA8EAE-BF5A-486C-A8C5-ECC9F3942E4B}">
                <a14:imgProps xmlns:a14="http://schemas.microsoft.com/office/drawing/2010/main">
                  <a14:imgLayer r:embed="rId7">
                    <a14:imgEffect>
                      <a14:backgroundRemoval t="29489" b="60999" l="6807" r="93613">
                        <a14:foregroundMark x1="18908" y1="30678" x2="10420" y2="38526"/>
                        <a14:foregroundMark x1="12521" y1="43163" x2="12941" y2="45184"/>
                        <a14:foregroundMark x1="16975" y1="41260" x2="16807" y2="43995"/>
                        <a14:foregroundMark x1="7059" y1="51486" x2="6807" y2="56956"/>
                        <a14:foregroundMark x1="22276" y1="49023" x2="21008" y2="50297"/>
                        <a14:foregroundMark x1="26281" y1="45000" x2="24154" y2="47137"/>
                        <a14:foregroundMark x1="29412" y1="41855" x2="28904" y2="42366"/>
                        <a14:foregroundMark x1="33193" y1="42212" x2="33445" y2="41855"/>
                        <a14:foregroundMark x1="54601" y1="50712" x2="55042" y2="50654"/>
                        <a14:foregroundMark x1="62010" y1="41847" x2="67647" y2="41617"/>
                        <a14:foregroundMark x1="58908" y1="41974" x2="60618" y2="41904"/>
                        <a14:foregroundMark x1="58739" y1="41617" x2="60093" y2="42973"/>
                        <a14:foregroundMark x1="72854" y1="49258" x2="71513" y2="50535"/>
                        <a14:foregroundMark x1="76518" y1="45771" x2="75217" y2="47009"/>
                        <a14:foregroundMark x1="81008" y1="41498" x2="79900" y2="42552"/>
                        <a14:foregroundMark x1="84034" y1="50654" x2="84874" y2="46136"/>
                        <a14:foregroundMark x1="93193" y1="41855" x2="93613" y2="50892"/>
                        <a14:backgroundMark x1="22605" y1="43401" x2="22605" y2="43401"/>
                        <a14:backgroundMark x1="27479" y1="44233" x2="27479" y2="44233"/>
                        <a14:backgroundMark x1="27059" y1="43757" x2="27059" y2="43757"/>
                        <a14:backgroundMark x1="27395" y1="43639" x2="27395" y2="43639"/>
                        <a14:backgroundMark x1="27395" y1="43639" x2="25966" y2="43639"/>
                        <a14:backgroundMark x1="29580" y1="43757" x2="25966" y2="44352"/>
                        <a14:backgroundMark x1="24622" y1="48157" x2="21933" y2="48276"/>
                        <a14:backgroundMark x1="47227" y1="52675" x2="51261" y2="49346"/>
                        <a14:backgroundMark x1="53361" y1="50892" x2="47647" y2="52081"/>
                        <a14:backgroundMark x1="47899" y1="52081" x2="47899" y2="52081"/>
                        <a14:backgroundMark x1="46975" y1="51605" x2="46975" y2="51605"/>
                        <a14:backgroundMark x1="47479" y1="51486" x2="47647" y2="53032"/>
                        <a14:backgroundMark x1="52773" y1="50535" x2="53025" y2="52794"/>
                        <a14:backgroundMark x1="47227" y1="44233" x2="54034" y2="43757"/>
                        <a14:backgroundMark x1="60252" y1="44233" x2="67395" y2="43757"/>
                        <a14:backgroundMark x1="66639" y1="48157" x2="64706" y2="48751"/>
                        <a14:backgroundMark x1="66639" y1="48751" x2="64874" y2="48751"/>
                        <a14:backgroundMark x1="66555" y1="48514" x2="65294" y2="47919"/>
                        <a14:backgroundMark x1="66555" y1="48157" x2="64454" y2="48157"/>
                        <a14:backgroundMark x1="65378" y1="48514" x2="63445" y2="48514"/>
                        <a14:backgroundMark x1="60252" y1="43639" x2="61092" y2="43757"/>
                        <a14:backgroundMark x1="60420" y1="43995" x2="60420" y2="43995"/>
                        <a14:backgroundMark x1="60252" y1="43639" x2="60252" y2="43639"/>
                        <a14:backgroundMark x1="60000" y1="43163" x2="61261" y2="43401"/>
                        <a14:backgroundMark x1="72941" y1="43639" x2="79412" y2="43639"/>
                        <a14:backgroundMark x1="73782" y1="48514" x2="74706" y2="48276"/>
                        <a14:backgroundMark x1="74034" y1="48157" x2="72773" y2="48157"/>
                        <a14:backgroundMark x1="75126" y1="48276" x2="72605" y2="48751"/>
                        <a14:backgroundMark x1="85546" y1="43995" x2="91933" y2="43757"/>
                      </a14:backgroundRemoval>
                    </a14:imgEffect>
                  </a14:imgLayer>
                </a14:imgProps>
              </a:ext>
              <a:ext uri="{28A0092B-C50C-407E-A947-70E740481C1C}">
                <a14:useLocalDpi xmlns:a14="http://schemas.microsoft.com/office/drawing/2010/main" val="0"/>
              </a:ext>
            </a:extLst>
          </a:blip>
          <a:srcRect t="25644" b="34975"/>
          <a:stretch/>
        </p:blipFill>
        <p:spPr>
          <a:xfrm>
            <a:off x="289352" y="6332047"/>
            <a:ext cx="1243018" cy="345953"/>
          </a:xfrm>
          <a:prstGeom prst="rect">
            <a:avLst/>
          </a:prstGeom>
        </p:spPr>
      </p:pic>
      <p:pic>
        <p:nvPicPr>
          <p:cNvPr id="16" name="Elemento grafico 15">
            <a:extLst>
              <a:ext uri="{FF2B5EF4-FFF2-40B4-BE49-F238E27FC236}">
                <a16:creationId xmlns:a16="http://schemas.microsoft.com/office/drawing/2014/main" id="{7636B717-346C-43DF-9220-5E05CDC7536C}"/>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6318000"/>
            <a:ext cx="893186" cy="540000"/>
          </a:xfrm>
          <a:prstGeom prst="rect">
            <a:avLst/>
          </a:prstGeom>
        </p:spPr>
      </p:pic>
      <p:pic>
        <p:nvPicPr>
          <p:cNvPr id="17" name="Elemento grafico 16">
            <a:extLst>
              <a:ext uri="{FF2B5EF4-FFF2-40B4-BE49-F238E27FC236}">
                <a16:creationId xmlns:a16="http://schemas.microsoft.com/office/drawing/2014/main" id="{5F4831E5-563F-4036-A4E6-1CF3F815C3C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1151484" y="6678000"/>
            <a:ext cx="1040516" cy="180000"/>
          </a:xfrm>
          <a:prstGeom prst="rect">
            <a:avLst/>
          </a:prstGeom>
        </p:spPr>
      </p:pic>
    </p:spTree>
    <p:extLst>
      <p:ext uri="{BB962C8B-B14F-4D97-AF65-F5344CB8AC3E}">
        <p14:creationId xmlns:p14="http://schemas.microsoft.com/office/powerpoint/2010/main" val="443991697"/>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2200" b="1" u="none" kern="1200">
          <a:solidFill>
            <a:srgbClr val="003D6A"/>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4.xml"/><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18" Type="http://schemas.openxmlformats.org/officeDocument/2006/relationships/image" Target="../media/image25.png"/><Relationship Id="rId26" Type="http://schemas.openxmlformats.org/officeDocument/2006/relationships/image" Target="../media/image33.jpeg"/><Relationship Id="rId3" Type="http://schemas.microsoft.com/office/2007/relationships/hdphoto" Target="../media/hdphoto3.wdp"/><Relationship Id="rId21" Type="http://schemas.openxmlformats.org/officeDocument/2006/relationships/image" Target="../media/image28.jpeg"/><Relationship Id="rId7" Type="http://schemas.openxmlformats.org/officeDocument/2006/relationships/image" Target="../media/image14.jpeg"/><Relationship Id="rId12" Type="http://schemas.openxmlformats.org/officeDocument/2006/relationships/image" Target="../media/image19.jpeg"/><Relationship Id="rId17" Type="http://schemas.openxmlformats.org/officeDocument/2006/relationships/image" Target="../media/image24.jpeg"/><Relationship Id="rId25" Type="http://schemas.openxmlformats.org/officeDocument/2006/relationships/image" Target="../media/image32.jpeg"/><Relationship Id="rId2" Type="http://schemas.openxmlformats.org/officeDocument/2006/relationships/image" Target="../media/image10.png"/><Relationship Id="rId16" Type="http://schemas.openxmlformats.org/officeDocument/2006/relationships/image" Target="../media/image23.jpeg"/><Relationship Id="rId20" Type="http://schemas.openxmlformats.org/officeDocument/2006/relationships/image" Target="../media/image27.jpeg"/><Relationship Id="rId29" Type="http://schemas.microsoft.com/office/2007/relationships/hdphoto" Target="../media/hdphoto4.wdp"/><Relationship Id="rId1" Type="http://schemas.openxmlformats.org/officeDocument/2006/relationships/slideLayout" Target="../slideLayouts/slideLayout14.xml"/><Relationship Id="rId6" Type="http://schemas.openxmlformats.org/officeDocument/2006/relationships/image" Target="../media/image13.png"/><Relationship Id="rId11" Type="http://schemas.openxmlformats.org/officeDocument/2006/relationships/image" Target="../media/image18.jpeg"/><Relationship Id="rId24" Type="http://schemas.openxmlformats.org/officeDocument/2006/relationships/image" Target="../media/image31.jpeg"/><Relationship Id="rId5" Type="http://schemas.openxmlformats.org/officeDocument/2006/relationships/image" Target="../media/image12.png"/><Relationship Id="rId15" Type="http://schemas.openxmlformats.org/officeDocument/2006/relationships/image" Target="../media/image22.jpeg"/><Relationship Id="rId23" Type="http://schemas.openxmlformats.org/officeDocument/2006/relationships/image" Target="../media/image30.jpeg"/><Relationship Id="rId28" Type="http://schemas.openxmlformats.org/officeDocument/2006/relationships/image" Target="../media/image35.png"/><Relationship Id="rId10" Type="http://schemas.openxmlformats.org/officeDocument/2006/relationships/image" Target="../media/image17.png"/><Relationship Id="rId19" Type="http://schemas.openxmlformats.org/officeDocument/2006/relationships/image" Target="../media/image26.png"/><Relationship Id="rId31" Type="http://schemas.openxmlformats.org/officeDocument/2006/relationships/image" Target="../media/image37.sv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9.jpeg"/><Relationship Id="rId27" Type="http://schemas.openxmlformats.org/officeDocument/2006/relationships/image" Target="../media/image34.png"/><Relationship Id="rId30" Type="http://schemas.openxmlformats.org/officeDocument/2006/relationships/image" Target="../media/image36.png"/></Relationships>
</file>

<file path=ppt/slides/_rels/slide3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4.xml"/><Relationship Id="rId4" Type="http://schemas.openxmlformats.org/officeDocument/2006/relationships/image" Target="../media/image69.png"/></Relationships>
</file>

<file path=ppt/slides/_rels/slide3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7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78.pn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4.xml"/><Relationship Id="rId5" Type="http://schemas.openxmlformats.org/officeDocument/2006/relationships/image" Target="../media/image43.png"/><Relationship Id="rId4" Type="http://schemas.openxmlformats.org/officeDocument/2006/relationships/image" Target="../media/image42.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3AD9383C-CC10-41BF-B773-E89510A3E2BC}"/>
              </a:ext>
            </a:extLst>
          </p:cNvPr>
          <p:cNvSpPr txBox="1"/>
          <p:nvPr/>
        </p:nvSpPr>
        <p:spPr>
          <a:xfrm>
            <a:off x="5124450" y="3040761"/>
            <a:ext cx="6777484" cy="3108543"/>
          </a:xfrm>
          <a:prstGeom prst="rect">
            <a:avLst/>
          </a:prstGeom>
          <a:noFill/>
        </p:spPr>
        <p:txBody>
          <a:bodyPr wrap="square" rtlCol="0">
            <a:spAutoFit/>
          </a:bodyPr>
          <a:lstStyle/>
          <a:p>
            <a:pPr algn="r"/>
            <a:r>
              <a:rPr lang="it-IT" sz="2800" dirty="0">
                <a:solidFill>
                  <a:srgbClr val="012B51"/>
                </a:solidFill>
                <a:ea typeface="Dotum" panose="020B0503020000020004" pitchFamily="34" charset="-127"/>
              </a:rPr>
              <a:t>Sistema di Gestione delle </a:t>
            </a:r>
            <a:r>
              <a:rPr lang="it-IT" sz="2800" b="1" dirty="0">
                <a:solidFill>
                  <a:srgbClr val="012B51"/>
                </a:solidFill>
                <a:ea typeface="Dotum" panose="020B0503020000020004" pitchFamily="34" charset="-127"/>
              </a:rPr>
              <a:t>Malattie</a:t>
            </a:r>
            <a:r>
              <a:rPr lang="it-IT" sz="2800" dirty="0">
                <a:solidFill>
                  <a:srgbClr val="012B51"/>
                </a:solidFill>
                <a:ea typeface="Dotum" panose="020B0503020000020004" pitchFamily="34" charset="-127"/>
              </a:rPr>
              <a:t> </a:t>
            </a:r>
            <a:r>
              <a:rPr lang="it-IT" sz="2800" b="1" dirty="0">
                <a:solidFill>
                  <a:srgbClr val="012B51"/>
                </a:solidFill>
                <a:ea typeface="Dotum" panose="020B0503020000020004" pitchFamily="34" charset="-127"/>
              </a:rPr>
              <a:t>Rare</a:t>
            </a:r>
            <a:br>
              <a:rPr lang="it-IT" sz="2800" dirty="0">
                <a:solidFill>
                  <a:srgbClr val="012B51"/>
                </a:solidFill>
                <a:ea typeface="Dotum" panose="020B0503020000020004" pitchFamily="34" charset="-127"/>
              </a:rPr>
            </a:br>
            <a:r>
              <a:rPr lang="it-IT" sz="2800" dirty="0">
                <a:solidFill>
                  <a:srgbClr val="012B51"/>
                </a:solidFill>
                <a:ea typeface="Dotum" panose="020B0503020000020004" pitchFamily="34" charset="-127"/>
              </a:rPr>
              <a:t>nel Sistema di Sinfonia </a:t>
            </a:r>
            <a:br>
              <a:rPr lang="it-IT" sz="2800" dirty="0">
                <a:solidFill>
                  <a:srgbClr val="012B51"/>
                </a:solidFill>
                <a:ea typeface="Dotum" panose="020B0503020000020004" pitchFamily="34" charset="-127"/>
              </a:rPr>
            </a:br>
            <a:r>
              <a:rPr lang="it-IT" sz="2800" b="1" dirty="0">
                <a:solidFill>
                  <a:srgbClr val="012B51"/>
                </a:solidFill>
                <a:ea typeface="Dotum" panose="020B0503020000020004" pitchFamily="34" charset="-127"/>
              </a:rPr>
              <a:t>Referente Aziendale ASL</a:t>
            </a:r>
            <a:endParaRPr lang="it-IT" sz="2800" b="1" dirty="0">
              <a:solidFill>
                <a:srgbClr val="FF0000"/>
              </a:solidFill>
              <a:ea typeface="Dotum" panose="020B0503020000020004" pitchFamily="34" charset="-127"/>
            </a:endParaRPr>
          </a:p>
          <a:p>
            <a:pPr algn="r"/>
            <a:endParaRPr lang="it-IT" sz="2800" dirty="0">
              <a:solidFill>
                <a:srgbClr val="012B51"/>
              </a:solidFill>
              <a:ea typeface="Dotum" panose="020B0503020000020004" pitchFamily="34" charset="-127"/>
            </a:endParaRPr>
          </a:p>
          <a:p>
            <a:pPr algn="r"/>
            <a:r>
              <a:rPr lang="it-IT" sz="2800" dirty="0">
                <a:solidFill>
                  <a:srgbClr val="012B51"/>
                </a:solidFill>
                <a:ea typeface="Dotum" panose="020B0503020000020004" pitchFamily="34" charset="-127"/>
              </a:rPr>
              <a:t>Guida Utente</a:t>
            </a:r>
          </a:p>
          <a:p>
            <a:pPr algn="r"/>
            <a:endParaRPr lang="it-IT" sz="2800" dirty="0"/>
          </a:p>
          <a:p>
            <a:pPr algn="r"/>
            <a:endParaRPr lang="it-IT" sz="2800" b="1" dirty="0"/>
          </a:p>
        </p:txBody>
      </p:sp>
    </p:spTree>
    <p:extLst>
      <p:ext uri="{BB962C8B-B14F-4D97-AF65-F5344CB8AC3E}">
        <p14:creationId xmlns:p14="http://schemas.microsoft.com/office/powerpoint/2010/main" val="3804356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C224B5A7-4729-1975-4A2B-76A92DD7777E}"/>
              </a:ext>
            </a:extLst>
          </p:cNvPr>
          <p:cNvSpPr/>
          <p:nvPr/>
        </p:nvSpPr>
        <p:spPr>
          <a:xfrm>
            <a:off x="351819" y="1613594"/>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L’organizzazione territoriale all’interno del Sistema di Gestione delle Malattie Rare coinvolge utenti operanti in Reti Complesse. Questa è organizzata in tre tipologie di strutture:</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HUB</a:t>
            </a:r>
            <a:r>
              <a:rPr lang="it-IT" sz="1400" dirty="0">
                <a:ea typeface="Times New Roman" panose="02020603050405020304" pitchFamily="18" charset="0"/>
                <a:cs typeface="Calibri" panose="020F0502020204030204" pitchFamily="34" charset="0"/>
              </a:rPr>
              <a:t>” sono quelli più completi e specializzati, con una maggiore expertise e sono abilitati sia alla certificazione della malattia rara che alla prescrizione del farmaco/piano terapeutico</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cs typeface="Calibri" panose="020F0502020204030204" pitchFamily="34" charset="0"/>
              </a:rPr>
              <a:t>SPOKE</a:t>
            </a:r>
            <a:r>
              <a:rPr lang="it-IT" sz="1400" dirty="0">
                <a:ea typeface="Times New Roman" panose="02020603050405020304" pitchFamily="18" charset="0"/>
                <a:cs typeface="Calibri" panose="020F0502020204030204" pitchFamily="34" charset="0"/>
              </a:rPr>
              <a:t>", esclusivamente operanti nella Rete MEC, sono autorizzati alla prescrizione e alla certificazione provvisoria di malattie trattate dalle unità operative incluse nella Rete MEC</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SATELLITE</a:t>
            </a:r>
            <a:r>
              <a:rPr lang="it-IT" sz="1400" dirty="0">
                <a:ea typeface="Times New Roman" panose="02020603050405020304" pitchFamily="18" charset="0"/>
                <a:cs typeface="Calibri" panose="020F0502020204030204" pitchFamily="34" charset="0"/>
              </a:rPr>
              <a:t>” sono abilitati alla sola prescrizione del farmaco/piano terapeutico e </a:t>
            </a:r>
            <a:r>
              <a:rPr lang="it-IT" sz="1400" b="0" i="0" dirty="0">
                <a:solidFill>
                  <a:srgbClr val="0D0D0D"/>
                </a:solidFill>
                <a:effectLst/>
                <a:highlight>
                  <a:srgbClr val="FFFFFF"/>
                </a:highlight>
                <a:latin typeface="Söhne"/>
              </a:rPr>
              <a:t>quindi non fanno parte del sistema di gestione delle malattie rare</a:t>
            </a:r>
            <a:endParaRPr lang="it-IT" sz="1400" dirty="0">
              <a:ea typeface="Times New Roman" panose="02020603050405020304" pitchFamily="18" charset="0"/>
              <a:cs typeface="Calibri" panose="020F0502020204030204" pitchFamily="34" charset="0"/>
            </a:endParaRPr>
          </a:p>
        </p:txBody>
      </p:sp>
      <p:cxnSp>
        <p:nvCxnSpPr>
          <p:cNvPr id="52" name="Connettore diritto 51">
            <a:extLst>
              <a:ext uri="{FF2B5EF4-FFF2-40B4-BE49-F238E27FC236}">
                <a16:creationId xmlns:a16="http://schemas.microsoft.com/office/drawing/2014/main" id="{48B12119-A211-6CAA-8AF1-FF70DAC9C8F1}"/>
              </a:ext>
            </a:extLst>
          </p:cNvPr>
          <p:cNvCxnSpPr>
            <a:cxnSpLocks/>
          </p:cNvCxnSpPr>
          <p:nvPr/>
        </p:nvCxnSpPr>
        <p:spPr>
          <a:xfrm>
            <a:off x="6096000" y="1364452"/>
            <a:ext cx="0" cy="4724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3" name="Rectangle 202">
            <a:extLst>
              <a:ext uri="{FF2B5EF4-FFF2-40B4-BE49-F238E27FC236}">
                <a16:creationId xmlns:a16="http://schemas.microsoft.com/office/drawing/2014/main" id="{CCEBCB51-E2A9-E483-B4D8-4F14C6B5FACE}"/>
              </a:ext>
            </a:extLst>
          </p:cNvPr>
          <p:cNvSpPr/>
          <p:nvPr/>
        </p:nvSpPr>
        <p:spPr bwMode="gray">
          <a:xfrm>
            <a:off x="6448427" y="1387128"/>
            <a:ext cx="5333991" cy="257184"/>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Rete Complessa</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62" name="Gruppo 61">
            <a:extLst>
              <a:ext uri="{FF2B5EF4-FFF2-40B4-BE49-F238E27FC236}">
                <a16:creationId xmlns:a16="http://schemas.microsoft.com/office/drawing/2014/main" id="{F388CCB7-6EB0-F9A3-F437-9E9B7225CF7F}"/>
              </a:ext>
            </a:extLst>
          </p:cNvPr>
          <p:cNvGrpSpPr/>
          <p:nvPr/>
        </p:nvGrpSpPr>
        <p:grpSpPr>
          <a:xfrm>
            <a:off x="6561816" y="1871890"/>
            <a:ext cx="4506234" cy="4324946"/>
            <a:chOff x="46716" y="1483212"/>
            <a:chExt cx="4506234" cy="4324946"/>
          </a:xfrm>
        </p:grpSpPr>
        <p:sp>
          <p:nvSpPr>
            <p:cNvPr id="63" name="CasellaDiTesto 62">
              <a:extLst>
                <a:ext uri="{FF2B5EF4-FFF2-40B4-BE49-F238E27FC236}">
                  <a16:creationId xmlns:a16="http://schemas.microsoft.com/office/drawing/2014/main" id="{B01E7DBC-F81B-43E9-1D67-57BC710483EC}"/>
                </a:ext>
              </a:extLst>
            </p:cNvPr>
            <p:cNvSpPr txBox="1"/>
            <p:nvPr/>
          </p:nvSpPr>
          <p:spPr>
            <a:xfrm>
              <a:off x="1647305" y="4319125"/>
              <a:ext cx="2278333" cy="218279"/>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Satellite (UO): Prescrittore</a:t>
              </a:r>
              <a:endParaRPr lang="it-IT" sz="1200" b="1" dirty="0">
                <a:solidFill>
                  <a:schemeClr val="accent5">
                    <a:lumMod val="25000"/>
                  </a:schemeClr>
                </a:solidFill>
                <a:latin typeface="Century Gothic" panose="020B0502020202020204" pitchFamily="34" charset="0"/>
                <a:cs typeface="Calibri"/>
              </a:endParaRPr>
            </a:p>
          </p:txBody>
        </p:sp>
        <p:sp>
          <p:nvSpPr>
            <p:cNvPr id="64" name="CasellaDiTesto 63">
              <a:extLst>
                <a:ext uri="{FF2B5EF4-FFF2-40B4-BE49-F238E27FC236}">
                  <a16:creationId xmlns:a16="http://schemas.microsoft.com/office/drawing/2014/main" id="{CA5ADC5C-9C8B-7314-B0DA-C9AC0642DE9E}"/>
                </a:ext>
              </a:extLst>
            </p:cNvPr>
            <p:cNvSpPr txBox="1"/>
            <p:nvPr/>
          </p:nvSpPr>
          <p:spPr>
            <a:xfrm>
              <a:off x="1647305" y="4754815"/>
              <a:ext cx="2043091"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Satellite (UO)</a:t>
              </a:r>
              <a:endParaRPr lang="it-IT" sz="1100" dirty="0">
                <a:latin typeface="Century Gothic" panose="020B0502020202020204" pitchFamily="34" charset="0"/>
                <a:cs typeface="Arial" panose="020B0604020202020204" pitchFamily="34" charset="0"/>
              </a:endParaRPr>
            </a:p>
          </p:txBody>
        </p:sp>
        <p:pic>
          <p:nvPicPr>
            <p:cNvPr id="65" name="Immagine 64">
              <a:extLst>
                <a:ext uri="{FF2B5EF4-FFF2-40B4-BE49-F238E27FC236}">
                  <a16:creationId xmlns:a16="http://schemas.microsoft.com/office/drawing/2014/main" id="{D9545677-3298-276F-E378-7B51EE8BEA24}"/>
                </a:ext>
              </a:extLst>
            </p:cNvPr>
            <p:cNvPicPr>
              <a:picLocks noChangeAspect="1"/>
            </p:cNvPicPr>
            <p:nvPr/>
          </p:nvPicPr>
          <p:blipFill>
            <a:blip r:embed="rId2"/>
            <a:stretch>
              <a:fillRect/>
            </a:stretch>
          </p:blipFill>
          <p:spPr>
            <a:xfrm>
              <a:off x="1191083" y="4354488"/>
              <a:ext cx="300245" cy="288539"/>
            </a:xfrm>
            <a:prstGeom prst="rect">
              <a:avLst/>
            </a:prstGeom>
          </p:spPr>
        </p:pic>
        <p:pic>
          <p:nvPicPr>
            <p:cNvPr id="66" name="Immagine 49">
              <a:extLst>
                <a:ext uri="{FF2B5EF4-FFF2-40B4-BE49-F238E27FC236}">
                  <a16:creationId xmlns:a16="http://schemas.microsoft.com/office/drawing/2014/main" id="{AD574DF2-CBDC-4881-AB9E-705B7D3E60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9" y="4900635"/>
              <a:ext cx="289380" cy="289196"/>
            </a:xfrm>
            <a:prstGeom prst="rect">
              <a:avLst/>
            </a:prstGeom>
          </p:spPr>
        </p:pic>
        <p:sp>
          <p:nvSpPr>
            <p:cNvPr id="67" name="Rounded Rectangle 2">
              <a:extLst>
                <a:ext uri="{FF2B5EF4-FFF2-40B4-BE49-F238E27FC236}">
                  <a16:creationId xmlns:a16="http://schemas.microsoft.com/office/drawing/2014/main" id="{3FF2BF70-C93D-EF78-8FB6-5E4EE0E4346D}"/>
                </a:ext>
              </a:extLst>
            </p:cNvPr>
            <p:cNvSpPr/>
            <p:nvPr/>
          </p:nvSpPr>
          <p:spPr>
            <a:xfrm>
              <a:off x="1102092" y="4835309"/>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entury Gothic" panose="020B0502020202020204" pitchFamily="34" charset="0"/>
              </a:endParaRPr>
            </a:p>
          </p:txBody>
        </p:sp>
        <p:sp>
          <p:nvSpPr>
            <p:cNvPr id="68" name="Rounded Rectangle 2">
              <a:extLst>
                <a:ext uri="{FF2B5EF4-FFF2-40B4-BE49-F238E27FC236}">
                  <a16:creationId xmlns:a16="http://schemas.microsoft.com/office/drawing/2014/main" id="{39B63E80-0C38-7C4A-CDFD-4FD0756F4E45}"/>
                </a:ext>
              </a:extLst>
            </p:cNvPr>
            <p:cNvSpPr/>
            <p:nvPr/>
          </p:nvSpPr>
          <p:spPr>
            <a:xfrm>
              <a:off x="1111706" y="4295396"/>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entury Gothic" panose="020B0502020202020204" pitchFamily="34" charset="0"/>
              </a:endParaRPr>
            </a:p>
          </p:txBody>
        </p:sp>
        <p:pic>
          <p:nvPicPr>
            <p:cNvPr id="69" name="Picture 60">
              <a:extLst>
                <a:ext uri="{FF2B5EF4-FFF2-40B4-BE49-F238E27FC236}">
                  <a16:creationId xmlns:a16="http://schemas.microsoft.com/office/drawing/2014/main" id="{8DD6422D-7249-D79E-D88C-E4CBF131BBD5}"/>
                </a:ext>
              </a:extLst>
            </p:cNvPr>
            <p:cNvPicPr>
              <a:picLocks noChangeAspect="1"/>
            </p:cNvPicPr>
            <p:nvPr/>
          </p:nvPicPr>
          <p:blipFill>
            <a:blip r:embed="rId4"/>
            <a:stretch>
              <a:fillRect/>
            </a:stretch>
          </p:blipFill>
          <p:spPr>
            <a:xfrm>
              <a:off x="1133887" y="5402898"/>
              <a:ext cx="406519" cy="376795"/>
            </a:xfrm>
            <a:prstGeom prst="rect">
              <a:avLst/>
            </a:prstGeom>
          </p:spPr>
        </p:pic>
        <p:sp>
          <p:nvSpPr>
            <p:cNvPr id="70" name="Rounded Rectangle 2">
              <a:extLst>
                <a:ext uri="{FF2B5EF4-FFF2-40B4-BE49-F238E27FC236}">
                  <a16:creationId xmlns:a16="http://schemas.microsoft.com/office/drawing/2014/main" id="{BB0DF41B-66D4-FECB-EDCC-06A8CEF432A7}"/>
                </a:ext>
              </a:extLst>
            </p:cNvPr>
            <p:cNvSpPr/>
            <p:nvPr/>
          </p:nvSpPr>
          <p:spPr>
            <a:xfrm>
              <a:off x="1102092" y="5381148"/>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entury Gothic" panose="020B0502020202020204" pitchFamily="34" charset="0"/>
              </a:endParaRPr>
            </a:p>
          </p:txBody>
        </p:sp>
        <p:sp>
          <p:nvSpPr>
            <p:cNvPr id="71" name="Parentesi graffa aperta 70">
              <a:extLst>
                <a:ext uri="{FF2B5EF4-FFF2-40B4-BE49-F238E27FC236}">
                  <a16:creationId xmlns:a16="http://schemas.microsoft.com/office/drawing/2014/main" id="{74C101FA-BC31-4D3B-BEE4-5F46F169C0C9}"/>
                </a:ext>
              </a:extLst>
            </p:cNvPr>
            <p:cNvSpPr/>
            <p:nvPr/>
          </p:nvSpPr>
          <p:spPr>
            <a:xfrm>
              <a:off x="856959" y="4295396"/>
              <a:ext cx="134569" cy="15099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dirty="0">
                <a:latin typeface="Century Gothic" panose="020B0502020202020204" pitchFamily="34" charset="0"/>
              </a:endParaRPr>
            </a:p>
          </p:txBody>
        </p:sp>
        <p:sp>
          <p:nvSpPr>
            <p:cNvPr id="72" name="CasellaDiTesto 71">
              <a:extLst>
                <a:ext uri="{FF2B5EF4-FFF2-40B4-BE49-F238E27FC236}">
                  <a16:creationId xmlns:a16="http://schemas.microsoft.com/office/drawing/2014/main" id="{8480AC07-685C-3B8C-D9F9-7D2859C5A318}"/>
                </a:ext>
              </a:extLst>
            </p:cNvPr>
            <p:cNvSpPr txBox="1"/>
            <p:nvPr/>
          </p:nvSpPr>
          <p:spPr>
            <a:xfrm>
              <a:off x="46716" y="4935504"/>
              <a:ext cx="944808"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SATELLITE</a:t>
              </a:r>
              <a:endParaRPr lang="it-IT" sz="1200" b="1" dirty="0">
                <a:solidFill>
                  <a:schemeClr val="accent5">
                    <a:lumMod val="25000"/>
                  </a:schemeClr>
                </a:solidFill>
                <a:latin typeface="Century Gothic" panose="020B0502020202020204" pitchFamily="34" charset="0"/>
                <a:cs typeface="Calibri"/>
              </a:endParaRPr>
            </a:p>
          </p:txBody>
        </p:sp>
        <p:sp>
          <p:nvSpPr>
            <p:cNvPr id="73" name="CasellaDiTesto 72">
              <a:extLst>
                <a:ext uri="{FF2B5EF4-FFF2-40B4-BE49-F238E27FC236}">
                  <a16:creationId xmlns:a16="http://schemas.microsoft.com/office/drawing/2014/main" id="{02F910A3-D0FF-F7D4-3D97-A28D3A6D9B8B}"/>
                </a:ext>
              </a:extLst>
            </p:cNvPr>
            <p:cNvSpPr txBox="1"/>
            <p:nvPr/>
          </p:nvSpPr>
          <p:spPr>
            <a:xfrm>
              <a:off x="1647305" y="5314690"/>
              <a:ext cx="2670405"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grpSp>
          <p:nvGrpSpPr>
            <p:cNvPr id="74" name="Gruppo 73">
              <a:extLst>
                <a:ext uri="{FF2B5EF4-FFF2-40B4-BE49-F238E27FC236}">
                  <a16:creationId xmlns:a16="http://schemas.microsoft.com/office/drawing/2014/main" id="{2D6B9E04-A97B-40EC-2B23-AC693F50B893}"/>
                </a:ext>
              </a:extLst>
            </p:cNvPr>
            <p:cNvGrpSpPr/>
            <p:nvPr/>
          </p:nvGrpSpPr>
          <p:grpSpPr>
            <a:xfrm>
              <a:off x="232631" y="2639862"/>
              <a:ext cx="4320319" cy="1547862"/>
              <a:chOff x="232631" y="2639862"/>
              <a:chExt cx="4320319" cy="1547862"/>
            </a:xfrm>
          </p:grpSpPr>
          <p:pic>
            <p:nvPicPr>
              <p:cNvPr id="84" name="Immagine 83">
                <a:extLst>
                  <a:ext uri="{FF2B5EF4-FFF2-40B4-BE49-F238E27FC236}">
                    <a16:creationId xmlns:a16="http://schemas.microsoft.com/office/drawing/2014/main" id="{892E132F-D8D0-FA6C-D266-D2C89DE99D6F}"/>
                  </a:ext>
                </a:extLst>
              </p:cNvPr>
              <p:cNvPicPr>
                <a:picLocks noChangeAspect="1"/>
              </p:cNvPicPr>
              <p:nvPr/>
            </p:nvPicPr>
            <p:blipFill>
              <a:blip r:embed="rId2"/>
              <a:stretch>
                <a:fillRect/>
              </a:stretch>
            </p:blipFill>
            <p:spPr>
              <a:xfrm>
                <a:off x="1191080" y="2734054"/>
                <a:ext cx="300245" cy="288539"/>
              </a:xfrm>
              <a:prstGeom prst="rect">
                <a:avLst/>
              </a:prstGeom>
            </p:spPr>
          </p:pic>
          <p:pic>
            <p:nvPicPr>
              <p:cNvPr id="85" name="Immagine 49">
                <a:extLst>
                  <a:ext uri="{FF2B5EF4-FFF2-40B4-BE49-F238E27FC236}">
                    <a16:creationId xmlns:a16="http://schemas.microsoft.com/office/drawing/2014/main" id="{D1090E34-DF56-FB7C-E2A9-2DC424F36B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6" y="3280201"/>
                <a:ext cx="289380" cy="289196"/>
              </a:xfrm>
              <a:prstGeom prst="rect">
                <a:avLst/>
              </a:prstGeom>
            </p:spPr>
          </p:pic>
          <p:sp>
            <p:nvSpPr>
              <p:cNvPr id="86" name="Rounded Rectangle 2">
                <a:extLst>
                  <a:ext uri="{FF2B5EF4-FFF2-40B4-BE49-F238E27FC236}">
                    <a16:creationId xmlns:a16="http://schemas.microsoft.com/office/drawing/2014/main" id="{B19AC3F9-C258-09BD-FD89-BBC855FB6DE7}"/>
                  </a:ext>
                </a:extLst>
              </p:cNvPr>
              <p:cNvSpPr/>
              <p:nvPr/>
            </p:nvSpPr>
            <p:spPr>
              <a:xfrm>
                <a:off x="1102088" y="3214875"/>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entury Gothic" panose="020B0502020202020204" pitchFamily="34" charset="0"/>
                </a:endParaRPr>
              </a:p>
            </p:txBody>
          </p:sp>
          <p:sp>
            <p:nvSpPr>
              <p:cNvPr id="87" name="Rounded Rectangle 2">
                <a:extLst>
                  <a:ext uri="{FF2B5EF4-FFF2-40B4-BE49-F238E27FC236}">
                    <a16:creationId xmlns:a16="http://schemas.microsoft.com/office/drawing/2014/main" id="{7DF658D8-3756-4F4B-BA2C-DF8142306670}"/>
                  </a:ext>
                </a:extLst>
              </p:cNvPr>
              <p:cNvSpPr/>
              <p:nvPr/>
            </p:nvSpPr>
            <p:spPr>
              <a:xfrm>
                <a:off x="1111703" y="2674962"/>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entury Gothic" panose="020B0502020202020204" pitchFamily="34" charset="0"/>
                </a:endParaRPr>
              </a:p>
            </p:txBody>
          </p:sp>
          <p:pic>
            <p:nvPicPr>
              <p:cNvPr id="88" name="Picture 60">
                <a:extLst>
                  <a:ext uri="{FF2B5EF4-FFF2-40B4-BE49-F238E27FC236}">
                    <a16:creationId xmlns:a16="http://schemas.microsoft.com/office/drawing/2014/main" id="{D8E95266-9E93-1F31-F9CA-6771573116A9}"/>
                  </a:ext>
                </a:extLst>
              </p:cNvPr>
              <p:cNvPicPr>
                <a:picLocks noChangeAspect="1"/>
              </p:cNvPicPr>
              <p:nvPr/>
            </p:nvPicPr>
            <p:blipFill>
              <a:blip r:embed="rId4"/>
              <a:stretch>
                <a:fillRect/>
              </a:stretch>
            </p:blipFill>
            <p:spPr>
              <a:xfrm>
                <a:off x="1133884" y="3782464"/>
                <a:ext cx="406519" cy="376795"/>
              </a:xfrm>
              <a:prstGeom prst="rect">
                <a:avLst/>
              </a:prstGeom>
            </p:spPr>
          </p:pic>
          <p:sp>
            <p:nvSpPr>
              <p:cNvPr id="89" name="Rounded Rectangle 2">
                <a:extLst>
                  <a:ext uri="{FF2B5EF4-FFF2-40B4-BE49-F238E27FC236}">
                    <a16:creationId xmlns:a16="http://schemas.microsoft.com/office/drawing/2014/main" id="{8B67BFD4-6C71-9456-0B79-FB3BEAAC8B8E}"/>
                  </a:ext>
                </a:extLst>
              </p:cNvPr>
              <p:cNvSpPr/>
              <p:nvPr/>
            </p:nvSpPr>
            <p:spPr>
              <a:xfrm>
                <a:off x="1102088" y="3760714"/>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entury Gothic" panose="020B0502020202020204" pitchFamily="34" charset="0"/>
                </a:endParaRPr>
              </a:p>
            </p:txBody>
          </p:sp>
          <p:sp>
            <p:nvSpPr>
              <p:cNvPr id="90" name="Parentesi graffa aperta 89">
                <a:extLst>
                  <a:ext uri="{FF2B5EF4-FFF2-40B4-BE49-F238E27FC236}">
                    <a16:creationId xmlns:a16="http://schemas.microsoft.com/office/drawing/2014/main" id="{C5EE6CCB-A536-182D-97A0-FD403FAE4BDA}"/>
                  </a:ext>
                </a:extLst>
              </p:cNvPr>
              <p:cNvSpPr/>
              <p:nvPr/>
            </p:nvSpPr>
            <p:spPr>
              <a:xfrm>
                <a:off x="856955" y="2674962"/>
                <a:ext cx="134569" cy="15099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dirty="0">
                  <a:latin typeface="Century Gothic" panose="020B0502020202020204" pitchFamily="34" charset="0"/>
                </a:endParaRPr>
              </a:p>
            </p:txBody>
          </p:sp>
          <p:sp>
            <p:nvSpPr>
              <p:cNvPr id="91" name="CasellaDiTesto 90">
                <a:extLst>
                  <a:ext uri="{FF2B5EF4-FFF2-40B4-BE49-F238E27FC236}">
                    <a16:creationId xmlns:a16="http://schemas.microsoft.com/office/drawing/2014/main" id="{A3B1F874-E99A-5456-D1CE-3F45C1F00862}"/>
                  </a:ext>
                </a:extLst>
              </p:cNvPr>
              <p:cNvSpPr txBox="1"/>
              <p:nvPr/>
            </p:nvSpPr>
            <p:spPr>
              <a:xfrm>
                <a:off x="232631" y="3315071"/>
                <a:ext cx="65273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HUB</a:t>
                </a:r>
                <a:endParaRPr lang="it-IT" sz="1200" b="1" dirty="0">
                  <a:solidFill>
                    <a:schemeClr val="accent5">
                      <a:lumMod val="25000"/>
                    </a:schemeClr>
                  </a:solidFill>
                  <a:latin typeface="Century Gothic" panose="020B0502020202020204" pitchFamily="34" charset="0"/>
                  <a:cs typeface="Calibri"/>
                </a:endParaRPr>
              </a:p>
            </p:txBody>
          </p:sp>
          <p:sp>
            <p:nvSpPr>
              <p:cNvPr id="92" name="CasellaDiTesto 91">
                <a:extLst>
                  <a:ext uri="{FF2B5EF4-FFF2-40B4-BE49-F238E27FC236}">
                    <a16:creationId xmlns:a16="http://schemas.microsoft.com/office/drawing/2014/main" id="{54444793-A57E-B951-336F-2D70BEA3E0B7}"/>
                  </a:ext>
                </a:extLst>
              </p:cNvPr>
              <p:cNvSpPr txBox="1"/>
              <p:nvPr/>
            </p:nvSpPr>
            <p:spPr>
              <a:xfrm>
                <a:off x="1647305" y="3199377"/>
                <a:ext cx="1872186"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93" name="CasellaDiTesto 92">
                <a:extLst>
                  <a:ext uri="{FF2B5EF4-FFF2-40B4-BE49-F238E27FC236}">
                    <a16:creationId xmlns:a16="http://schemas.microsoft.com/office/drawing/2014/main" id="{BF073A03-EC0C-787C-3AF4-7F649390A84F}"/>
                  </a:ext>
                </a:extLst>
              </p:cNvPr>
              <p:cNvSpPr txBox="1"/>
              <p:nvPr/>
            </p:nvSpPr>
            <p:spPr>
              <a:xfrm>
                <a:off x="1647305" y="3759251"/>
                <a:ext cx="2576305"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94" name="CasellaDiTesto 93">
                <a:extLst>
                  <a:ext uri="{FF2B5EF4-FFF2-40B4-BE49-F238E27FC236}">
                    <a16:creationId xmlns:a16="http://schemas.microsoft.com/office/drawing/2014/main" id="{6036A267-D9FB-055A-EDFA-CA3DABC64868}"/>
                  </a:ext>
                </a:extLst>
              </p:cNvPr>
              <p:cNvSpPr txBox="1"/>
              <p:nvPr/>
            </p:nvSpPr>
            <p:spPr>
              <a:xfrm>
                <a:off x="1647305" y="2639862"/>
                <a:ext cx="2905645" cy="218279"/>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HUB (UO): Certificatore e Prescrittore</a:t>
                </a:r>
                <a:endParaRPr lang="it-IT" sz="1200" b="1" dirty="0">
                  <a:solidFill>
                    <a:schemeClr val="accent5">
                      <a:lumMod val="25000"/>
                    </a:schemeClr>
                  </a:solidFill>
                  <a:latin typeface="Century Gothic" panose="020B0502020202020204" pitchFamily="34" charset="0"/>
                  <a:cs typeface="Calibri"/>
                </a:endParaRPr>
              </a:p>
            </p:txBody>
          </p:sp>
        </p:grpSp>
        <p:grpSp>
          <p:nvGrpSpPr>
            <p:cNvPr id="75" name="Gruppo 74">
              <a:extLst>
                <a:ext uri="{FF2B5EF4-FFF2-40B4-BE49-F238E27FC236}">
                  <a16:creationId xmlns:a16="http://schemas.microsoft.com/office/drawing/2014/main" id="{28FBA13D-E1C9-C865-A69F-391D5DFAA003}"/>
                </a:ext>
              </a:extLst>
            </p:cNvPr>
            <p:cNvGrpSpPr/>
            <p:nvPr/>
          </p:nvGrpSpPr>
          <p:grpSpPr>
            <a:xfrm>
              <a:off x="182452" y="1483212"/>
              <a:ext cx="4370498" cy="1045959"/>
              <a:chOff x="182452" y="2639862"/>
              <a:chExt cx="4370498" cy="1045959"/>
            </a:xfrm>
          </p:grpSpPr>
          <p:pic>
            <p:nvPicPr>
              <p:cNvPr id="76" name="Immagine 75">
                <a:extLst>
                  <a:ext uri="{FF2B5EF4-FFF2-40B4-BE49-F238E27FC236}">
                    <a16:creationId xmlns:a16="http://schemas.microsoft.com/office/drawing/2014/main" id="{EA9D8353-AF0D-37EF-99D6-D4FB76C0908C}"/>
                  </a:ext>
                </a:extLst>
              </p:cNvPr>
              <p:cNvPicPr>
                <a:picLocks noChangeAspect="1"/>
              </p:cNvPicPr>
              <p:nvPr/>
            </p:nvPicPr>
            <p:blipFill>
              <a:blip r:embed="rId2"/>
              <a:stretch>
                <a:fillRect/>
              </a:stretch>
            </p:blipFill>
            <p:spPr>
              <a:xfrm>
                <a:off x="1191080" y="2734054"/>
                <a:ext cx="300245" cy="288539"/>
              </a:xfrm>
              <a:prstGeom prst="rect">
                <a:avLst/>
              </a:prstGeom>
            </p:spPr>
          </p:pic>
          <p:pic>
            <p:nvPicPr>
              <p:cNvPr id="77" name="Immagine 49">
                <a:extLst>
                  <a:ext uri="{FF2B5EF4-FFF2-40B4-BE49-F238E27FC236}">
                    <a16:creationId xmlns:a16="http://schemas.microsoft.com/office/drawing/2014/main" id="{99759452-22E5-EEDB-7265-A61F7811EF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6" y="3280201"/>
                <a:ext cx="289380" cy="289196"/>
              </a:xfrm>
              <a:prstGeom prst="rect">
                <a:avLst/>
              </a:prstGeom>
            </p:spPr>
          </p:pic>
          <p:sp>
            <p:nvSpPr>
              <p:cNvPr id="78" name="Rounded Rectangle 2">
                <a:extLst>
                  <a:ext uri="{FF2B5EF4-FFF2-40B4-BE49-F238E27FC236}">
                    <a16:creationId xmlns:a16="http://schemas.microsoft.com/office/drawing/2014/main" id="{C4B61C5F-4616-0E02-4D81-2A842F7B1DB2}"/>
                  </a:ext>
                </a:extLst>
              </p:cNvPr>
              <p:cNvSpPr/>
              <p:nvPr/>
            </p:nvSpPr>
            <p:spPr>
              <a:xfrm>
                <a:off x="1102088" y="3214875"/>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entury Gothic" panose="020B0502020202020204" pitchFamily="34" charset="0"/>
                </a:endParaRPr>
              </a:p>
            </p:txBody>
          </p:sp>
          <p:sp>
            <p:nvSpPr>
              <p:cNvPr id="79" name="Rounded Rectangle 2">
                <a:extLst>
                  <a:ext uri="{FF2B5EF4-FFF2-40B4-BE49-F238E27FC236}">
                    <a16:creationId xmlns:a16="http://schemas.microsoft.com/office/drawing/2014/main" id="{07AB91B2-5A62-00CE-F529-784BFBFB1810}"/>
                  </a:ext>
                </a:extLst>
              </p:cNvPr>
              <p:cNvSpPr/>
              <p:nvPr/>
            </p:nvSpPr>
            <p:spPr>
              <a:xfrm>
                <a:off x="1111703" y="2674962"/>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entury Gothic" panose="020B0502020202020204" pitchFamily="34" charset="0"/>
                </a:endParaRPr>
              </a:p>
            </p:txBody>
          </p:sp>
          <p:sp>
            <p:nvSpPr>
              <p:cNvPr id="80" name="Parentesi graffa aperta 79">
                <a:extLst>
                  <a:ext uri="{FF2B5EF4-FFF2-40B4-BE49-F238E27FC236}">
                    <a16:creationId xmlns:a16="http://schemas.microsoft.com/office/drawing/2014/main" id="{DAB7DFAC-6A8E-8EDA-1F62-CCC05935DF3E}"/>
                  </a:ext>
                </a:extLst>
              </p:cNvPr>
              <p:cNvSpPr/>
              <p:nvPr/>
            </p:nvSpPr>
            <p:spPr>
              <a:xfrm>
                <a:off x="856955" y="2674962"/>
                <a:ext cx="124605" cy="10108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dirty="0">
                  <a:latin typeface="Century Gothic" panose="020B0502020202020204" pitchFamily="34" charset="0"/>
                </a:endParaRPr>
              </a:p>
            </p:txBody>
          </p:sp>
          <p:sp>
            <p:nvSpPr>
              <p:cNvPr id="81" name="CasellaDiTesto 80">
                <a:extLst>
                  <a:ext uri="{FF2B5EF4-FFF2-40B4-BE49-F238E27FC236}">
                    <a16:creationId xmlns:a16="http://schemas.microsoft.com/office/drawing/2014/main" id="{CEF4257F-381F-21EA-EBC3-2FB0C2B702F9}"/>
                  </a:ext>
                </a:extLst>
              </p:cNvPr>
              <p:cNvSpPr txBox="1"/>
              <p:nvPr/>
            </p:nvSpPr>
            <p:spPr>
              <a:xfrm>
                <a:off x="182452" y="3030319"/>
                <a:ext cx="65273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SPOKE</a:t>
                </a:r>
                <a:endParaRPr lang="it-IT" sz="1200" b="1" dirty="0">
                  <a:solidFill>
                    <a:schemeClr val="accent5">
                      <a:lumMod val="25000"/>
                    </a:schemeClr>
                  </a:solidFill>
                  <a:latin typeface="Century Gothic" panose="020B0502020202020204" pitchFamily="34" charset="0"/>
                  <a:cs typeface="Calibri"/>
                </a:endParaRPr>
              </a:p>
            </p:txBody>
          </p:sp>
          <p:sp>
            <p:nvSpPr>
              <p:cNvPr id="82" name="CasellaDiTesto 81">
                <a:extLst>
                  <a:ext uri="{FF2B5EF4-FFF2-40B4-BE49-F238E27FC236}">
                    <a16:creationId xmlns:a16="http://schemas.microsoft.com/office/drawing/2014/main" id="{D96A4ADA-6F24-D0F4-8B41-7E22C5B2DE69}"/>
                  </a:ext>
                </a:extLst>
              </p:cNvPr>
              <p:cNvSpPr txBox="1"/>
              <p:nvPr/>
            </p:nvSpPr>
            <p:spPr>
              <a:xfrm>
                <a:off x="1647305" y="3199377"/>
                <a:ext cx="1872186"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83" name="CasellaDiTesto 82">
                <a:extLst>
                  <a:ext uri="{FF2B5EF4-FFF2-40B4-BE49-F238E27FC236}">
                    <a16:creationId xmlns:a16="http://schemas.microsoft.com/office/drawing/2014/main" id="{F17849AB-5DFA-A65A-03B9-22BA393872EF}"/>
                  </a:ext>
                </a:extLst>
              </p:cNvPr>
              <p:cNvSpPr txBox="1"/>
              <p:nvPr/>
            </p:nvSpPr>
            <p:spPr>
              <a:xfrm>
                <a:off x="1647305" y="2639862"/>
                <a:ext cx="2905645" cy="471774"/>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SPOKE (UO): Certificazione provvisoria e Prescrizione</a:t>
                </a:r>
                <a:endParaRPr lang="it-IT" sz="1200" b="1" dirty="0">
                  <a:solidFill>
                    <a:schemeClr val="accent5">
                      <a:lumMod val="25000"/>
                    </a:schemeClr>
                  </a:solidFill>
                  <a:latin typeface="Century Gothic" panose="020B0502020202020204" pitchFamily="34" charset="0"/>
                  <a:cs typeface="Calibri"/>
                </a:endParaRPr>
              </a:p>
            </p:txBody>
          </p:sp>
        </p:grpSp>
      </p:grpSp>
      <p:sp>
        <p:nvSpPr>
          <p:cNvPr id="95" name="Rettangolo 94">
            <a:extLst>
              <a:ext uri="{FF2B5EF4-FFF2-40B4-BE49-F238E27FC236}">
                <a16:creationId xmlns:a16="http://schemas.microsoft.com/office/drawing/2014/main" id="{613266A6-2F91-3B6D-8E9D-53E5E2CD39E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Rete Complessa</a:t>
            </a:r>
            <a:endParaRPr lang="en-GB" b="1" dirty="0">
              <a:solidFill>
                <a:srgbClr val="003D6A"/>
              </a:solidFill>
            </a:endParaRPr>
          </a:p>
        </p:txBody>
      </p:sp>
      <p:sp>
        <p:nvSpPr>
          <p:cNvPr id="2" name="CasellaDiTesto 1">
            <a:extLst>
              <a:ext uri="{FF2B5EF4-FFF2-40B4-BE49-F238E27FC236}">
                <a16:creationId xmlns:a16="http://schemas.microsoft.com/office/drawing/2014/main" id="{CCDC57C1-AC5E-07C9-6E12-3032732CE96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03 - Modello Organizzativo 2/2</a:t>
            </a:r>
          </a:p>
        </p:txBody>
      </p:sp>
    </p:spTree>
    <p:extLst>
      <p:ext uri="{BB962C8B-B14F-4D97-AF65-F5344CB8AC3E}">
        <p14:creationId xmlns:p14="http://schemas.microsoft.com/office/powerpoint/2010/main" val="3205222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3604666"/>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Referente Aziendale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653356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dirty="0">
              <a:solidFill>
                <a:schemeClr val="accent2"/>
              </a:solidFill>
              <a:latin typeface="Gill Sans Nova Light" panose="020B0604020202020204" pitchFamily="34" charset="0"/>
              <a:ea typeface="Dotum" panose="020B0503020000020004" pitchFamily="34" charset="-127"/>
              <a:cs typeface="+mn-cs"/>
            </a:endParaRPr>
          </a:p>
          <a:p>
            <a:endParaRPr lang="en-US" sz="2800" i="1" dirty="0">
              <a:solidFill>
                <a:schemeClr val="accent2"/>
              </a:solidFill>
              <a:latin typeface="Gill Sans Nova Light" panose="020B0604020202020204" pitchFamily="34" charset="0"/>
              <a:ea typeface="Dotum" panose="020B0503020000020004" pitchFamily="34" charset="-127"/>
              <a:cs typeface="+mn-cs"/>
            </a:endParaRPr>
          </a:p>
          <a:p>
            <a:endParaRPr lang="en-US" sz="2800" i="1" dirty="0">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04 - Login 1/3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Accesso e Autenticazione</a:t>
            </a:r>
            <a:endParaRPr lang="en-GB" b="1" dirty="0">
              <a:solidFill>
                <a:srgbClr val="003D6A"/>
              </a:solidFill>
            </a:endParaRPr>
          </a:p>
        </p:txBody>
      </p:sp>
      <p:pic>
        <p:nvPicPr>
          <p:cNvPr id="11" name="Immagine 10">
            <a:extLst>
              <a:ext uri="{FF2B5EF4-FFF2-40B4-BE49-F238E27FC236}">
                <a16:creationId xmlns:a16="http://schemas.microsoft.com/office/drawing/2014/main" id="{153A1B90-6DC1-C3C5-05E6-A65BBC113BF1}"/>
              </a:ext>
            </a:extLst>
          </p:cNvPr>
          <p:cNvPicPr>
            <a:picLocks noChangeAspect="1"/>
          </p:cNvPicPr>
          <p:nvPr/>
        </p:nvPicPr>
        <p:blipFill rotWithShape="1">
          <a:blip r:embed="rId2"/>
          <a:srcRect t="8159" b="5278"/>
          <a:stretch/>
        </p:blipFill>
        <p:spPr>
          <a:xfrm>
            <a:off x="7208158" y="963460"/>
            <a:ext cx="4798836" cy="2336643"/>
          </a:xfrm>
          <a:prstGeom prst="rect">
            <a:avLst/>
          </a:prstGeom>
          <a:ln>
            <a:solidFill>
              <a:srgbClr val="012B51"/>
            </a:solidFill>
          </a:ln>
        </p:spPr>
      </p:pic>
      <p:pic>
        <p:nvPicPr>
          <p:cNvPr id="13" name="Immagine 12">
            <a:extLst>
              <a:ext uri="{FF2B5EF4-FFF2-40B4-BE49-F238E27FC236}">
                <a16:creationId xmlns:a16="http://schemas.microsoft.com/office/drawing/2014/main" id="{22828C38-8F1D-82D5-1EC5-CCF5258DF97A}"/>
              </a:ext>
            </a:extLst>
          </p:cNvPr>
          <p:cNvPicPr>
            <a:picLocks noChangeAspect="1"/>
          </p:cNvPicPr>
          <p:nvPr/>
        </p:nvPicPr>
        <p:blipFill rotWithShape="1">
          <a:blip r:embed="rId3"/>
          <a:srcRect t="8160" b="5555"/>
          <a:stretch/>
        </p:blipFill>
        <p:spPr>
          <a:xfrm>
            <a:off x="5467538" y="2657152"/>
            <a:ext cx="4849091" cy="2353536"/>
          </a:xfrm>
          <a:prstGeom prst="rect">
            <a:avLst/>
          </a:prstGeom>
          <a:ln>
            <a:solidFill>
              <a:srgbClr val="012B51"/>
            </a:solidFill>
          </a:ln>
        </p:spPr>
      </p:pic>
      <p:sp>
        <p:nvSpPr>
          <p:cNvPr id="4" name="Rettangolo 3">
            <a:extLst>
              <a:ext uri="{FF2B5EF4-FFF2-40B4-BE49-F238E27FC236}">
                <a16:creationId xmlns:a16="http://schemas.microsoft.com/office/drawing/2014/main" id="{13616762-A853-7E68-B23B-6454B72EA947}"/>
              </a:ext>
            </a:extLst>
          </p:cNvPr>
          <p:cNvSpPr/>
          <p:nvPr/>
        </p:nvSpPr>
        <p:spPr>
          <a:xfrm>
            <a:off x="419099" y="1426059"/>
            <a:ext cx="4079663" cy="4583242"/>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Di seguito i passaggi per accedere all'applicativo di Malattie Rare.</a:t>
            </a:r>
            <a:br>
              <a:rPr lang="it-IT" sz="1400" dirty="0">
                <a:ea typeface="Times New Roman" panose="02020603050405020304" pitchFamily="18" charset="0"/>
                <a:cs typeface="Calibri" panose="020F0502020204030204" pitchFamily="34" charset="0"/>
              </a:rPr>
            </a:br>
            <a:r>
              <a:rPr lang="it-IT" sz="1400" b="1" dirty="0">
                <a:ea typeface="Times New Roman" panose="02020603050405020304" pitchFamily="18" charset="0"/>
                <a:cs typeface="Calibri" panose="020F0502020204030204" pitchFamily="34" charset="0"/>
              </a:rPr>
              <a:t>Passaggio 1. Accesso all’applicativo</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utilizza il seguente link: [Inserire l'indirizzo web qui].</a:t>
            </a:r>
            <a:br>
              <a:rPr lang="it-IT" sz="1400" dirty="0">
                <a:ea typeface="Times New Roman" panose="02020603050405020304" pitchFamily="18" charset="0"/>
                <a:cs typeface="Calibri" panose="020F0502020204030204" pitchFamily="34" charset="0"/>
              </a:rPr>
            </a:br>
            <a:r>
              <a:rPr lang="it-IT" sz="1400" b="1" dirty="0">
                <a:ea typeface="Times New Roman" panose="02020603050405020304" pitchFamily="18" charset="0"/>
                <a:cs typeface="Calibri" panose="020F0502020204030204" pitchFamily="34" charset="0"/>
              </a:rPr>
              <a:t>Passaggio 2. Autenticazione</a:t>
            </a: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utilizza il bottone ‘</a:t>
            </a:r>
            <a:r>
              <a:rPr lang="it-IT" sz="1400" b="1" dirty="0">
                <a:solidFill>
                  <a:srgbClr val="012B51"/>
                </a:solidFill>
                <a:ea typeface="Times New Roman" panose="02020603050405020304" pitchFamily="18" charset="0"/>
                <a:cs typeface="Calibri" panose="020F0502020204030204" pitchFamily="34" charset="0"/>
              </a:rPr>
              <a:t>Login tramite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(1)</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seleziona l’opzione ’</a:t>
            </a:r>
            <a:r>
              <a:rPr lang="it-IT" sz="1400" b="1" dirty="0">
                <a:solidFill>
                  <a:srgbClr val="012B51"/>
                </a:solidFill>
                <a:ea typeface="Times New Roman" panose="02020603050405020304" pitchFamily="18" charset="0"/>
                <a:cs typeface="Calibri" panose="020F0502020204030204" pitchFamily="34" charset="0"/>
              </a:rPr>
              <a:t>Entra con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(2)</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scegli il fornitore di identità digitale cliccando sul fornitore desiderato</a:t>
            </a: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inserisci le credenziali SPID (nome utente e password) </a:t>
            </a:r>
            <a:r>
              <a:rPr lang="it-IT" sz="1400" b="1" dirty="0">
                <a:solidFill>
                  <a:srgbClr val="FF0000"/>
                </a:solidFill>
                <a:cs typeface="Calibri" panose="020F0502020204030204" pitchFamily="34" charset="0"/>
              </a:rPr>
              <a:t>(3)</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utilizza il bottone ’</a:t>
            </a:r>
            <a:r>
              <a:rPr lang="it-IT" sz="1400" b="1" dirty="0">
                <a:solidFill>
                  <a:srgbClr val="012B51"/>
                </a:solidFill>
                <a:ea typeface="Times New Roman" panose="02020603050405020304" pitchFamily="18" charset="0"/>
                <a:cs typeface="Calibri" panose="020F0502020204030204" pitchFamily="34" charset="0"/>
              </a:rPr>
              <a:t>Entra con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(4)</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conferma i dati inseriti cliccando sul pulsante </a:t>
            </a:r>
            <a:r>
              <a:rPr lang="it-IT" sz="1400" b="1" dirty="0">
                <a:ea typeface="Times New Roman" panose="02020603050405020304" pitchFamily="18" charset="0"/>
                <a:cs typeface="Calibri" panose="020F0502020204030204" pitchFamily="34" charset="0"/>
              </a:rPr>
              <a:t>‘</a:t>
            </a:r>
            <a:r>
              <a:rPr lang="it-IT" sz="1400" b="1" dirty="0">
                <a:solidFill>
                  <a:srgbClr val="012B51"/>
                </a:solidFill>
                <a:ea typeface="Times New Roman" panose="02020603050405020304" pitchFamily="18" charset="0"/>
                <a:cs typeface="Calibri" panose="020F0502020204030204" pitchFamily="34" charset="0"/>
              </a:rPr>
              <a:t>Conferma’</a:t>
            </a:r>
            <a:r>
              <a:rPr lang="it-IT" sz="1400" dirty="0">
                <a:ea typeface="Times New Roman" panose="02020603050405020304" pitchFamily="18" charset="0"/>
                <a:cs typeface="Calibri" panose="020F0502020204030204" pitchFamily="34" charset="0"/>
              </a:rPr>
              <a:t> nella schermata di riepilogo</a:t>
            </a:r>
          </a:p>
        </p:txBody>
      </p:sp>
      <p:pic>
        <p:nvPicPr>
          <p:cNvPr id="15" name="Immagine 14">
            <a:extLst>
              <a:ext uri="{FF2B5EF4-FFF2-40B4-BE49-F238E27FC236}">
                <a16:creationId xmlns:a16="http://schemas.microsoft.com/office/drawing/2014/main" id="{47F2CA1C-3803-06D8-15C6-27A0E7469E68}"/>
              </a:ext>
            </a:extLst>
          </p:cNvPr>
          <p:cNvPicPr>
            <a:picLocks noChangeAspect="1"/>
          </p:cNvPicPr>
          <p:nvPr/>
        </p:nvPicPr>
        <p:blipFill>
          <a:blip r:embed="rId4"/>
          <a:stretch>
            <a:fillRect/>
          </a:stretch>
        </p:blipFill>
        <p:spPr>
          <a:xfrm>
            <a:off x="4272662" y="4329257"/>
            <a:ext cx="4777844" cy="2344133"/>
          </a:xfrm>
          <a:prstGeom prst="rect">
            <a:avLst/>
          </a:prstGeom>
          <a:ln>
            <a:solidFill>
              <a:srgbClr val="012B51"/>
            </a:solidFill>
          </a:ln>
        </p:spPr>
      </p:pic>
      <p:sp>
        <p:nvSpPr>
          <p:cNvPr id="2" name="Ovale 1">
            <a:extLst>
              <a:ext uri="{FF2B5EF4-FFF2-40B4-BE49-F238E27FC236}">
                <a16:creationId xmlns:a16="http://schemas.microsoft.com/office/drawing/2014/main" id="{B877A836-6BBA-8B11-6AB7-A6E22900098E}"/>
              </a:ext>
            </a:extLst>
          </p:cNvPr>
          <p:cNvSpPr/>
          <p:nvPr/>
        </p:nvSpPr>
        <p:spPr>
          <a:xfrm>
            <a:off x="10021354" y="2093681"/>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6" name="Ovale 5">
            <a:extLst>
              <a:ext uri="{FF2B5EF4-FFF2-40B4-BE49-F238E27FC236}">
                <a16:creationId xmlns:a16="http://schemas.microsoft.com/office/drawing/2014/main" id="{6EE9F1EB-9180-0562-9606-F93C6167BDA8}"/>
              </a:ext>
            </a:extLst>
          </p:cNvPr>
          <p:cNvSpPr/>
          <p:nvPr/>
        </p:nvSpPr>
        <p:spPr>
          <a:xfrm>
            <a:off x="8202079" y="3849194"/>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7" name="Ovale 6">
            <a:extLst>
              <a:ext uri="{FF2B5EF4-FFF2-40B4-BE49-F238E27FC236}">
                <a16:creationId xmlns:a16="http://schemas.microsoft.com/office/drawing/2014/main" id="{3DB9E6BB-E977-89AA-9217-549E355B9B64}"/>
              </a:ext>
            </a:extLst>
          </p:cNvPr>
          <p:cNvSpPr/>
          <p:nvPr/>
        </p:nvSpPr>
        <p:spPr>
          <a:xfrm>
            <a:off x="7151008" y="5650869"/>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
        <p:nvSpPr>
          <p:cNvPr id="9" name="Ovale 8">
            <a:extLst>
              <a:ext uri="{FF2B5EF4-FFF2-40B4-BE49-F238E27FC236}">
                <a16:creationId xmlns:a16="http://schemas.microsoft.com/office/drawing/2014/main" id="{E8D90792-7F20-3400-6622-467F1C3145A4}"/>
              </a:ext>
            </a:extLst>
          </p:cNvPr>
          <p:cNvSpPr/>
          <p:nvPr/>
        </p:nvSpPr>
        <p:spPr>
          <a:xfrm>
            <a:off x="5788933" y="4836586"/>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Tree>
    <p:extLst>
      <p:ext uri="{BB962C8B-B14F-4D97-AF65-F5344CB8AC3E}">
        <p14:creationId xmlns:p14="http://schemas.microsoft.com/office/powerpoint/2010/main" val="2725914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dirty="0">
              <a:solidFill>
                <a:schemeClr val="accent2"/>
              </a:solidFill>
              <a:latin typeface="Gill Sans Nova Light" panose="020B0604020202020204" pitchFamily="34" charset="0"/>
              <a:ea typeface="Dotum" panose="020B0503020000020004" pitchFamily="34" charset="-127"/>
              <a:cs typeface="+mn-cs"/>
            </a:endParaRPr>
          </a:p>
          <a:p>
            <a:endParaRPr lang="en-US" sz="2800" i="1" dirty="0">
              <a:solidFill>
                <a:schemeClr val="accent2"/>
              </a:solidFill>
              <a:latin typeface="Gill Sans Nova Light" panose="020B0604020202020204" pitchFamily="34" charset="0"/>
              <a:ea typeface="Dotum" panose="020B0503020000020004" pitchFamily="34" charset="-127"/>
              <a:cs typeface="+mn-cs"/>
            </a:endParaRPr>
          </a:p>
          <a:p>
            <a:endParaRPr lang="en-US" sz="2800" i="1" dirty="0">
              <a:solidFill>
                <a:schemeClr val="accent2"/>
              </a:solidFill>
              <a:latin typeface="Gill Sans Nova Light" panose="020B0604020202020204" pitchFamily="34" charset="0"/>
              <a:ea typeface="Dotum" panose="020B0503020000020004" pitchFamily="34" charset="-127"/>
              <a:cs typeface="+mn-cs"/>
            </a:endParaRP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Scelta del Ruolo e Home Page</a:t>
            </a:r>
            <a:endParaRPr lang="en-GB" b="1" dirty="0">
              <a:solidFill>
                <a:srgbClr val="003D6A"/>
              </a:solidFill>
            </a:endParaRPr>
          </a:p>
        </p:txBody>
      </p:sp>
      <p:sp>
        <p:nvSpPr>
          <p:cNvPr id="4" name="Rettangolo 3">
            <a:extLst>
              <a:ext uri="{FF2B5EF4-FFF2-40B4-BE49-F238E27FC236}">
                <a16:creationId xmlns:a16="http://schemas.microsoft.com/office/drawing/2014/main" id="{13616762-A853-7E68-B23B-6454B72EA947}"/>
              </a:ext>
            </a:extLst>
          </p:cNvPr>
          <p:cNvSpPr/>
          <p:nvPr/>
        </p:nvSpPr>
        <p:spPr>
          <a:xfrm>
            <a:off x="419099" y="1426059"/>
            <a:ext cx="4079663" cy="1997919"/>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b="1" dirty="0">
                <a:ea typeface="Times New Roman" panose="02020603050405020304" pitchFamily="18" charset="0"/>
                <a:cs typeface="Calibri" panose="020F0502020204030204" pitchFamily="34" charset="0"/>
              </a:rPr>
              <a:t>Passaggio 3. Selezione del Ruolo </a:t>
            </a:r>
            <a:r>
              <a:rPr lang="it-IT" sz="1400" b="1" dirty="0">
                <a:solidFill>
                  <a:srgbClr val="00B050"/>
                </a:solidFill>
                <a:cs typeface="Calibri" panose="020F0502020204030204" pitchFamily="34" charset="0"/>
              </a:rPr>
              <a:t>(1)</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Dopo l’autenticazione si sceglie il ruolo utile associato alla struttura corrispondente.</a:t>
            </a:r>
          </a:p>
          <a:p>
            <a:pPr>
              <a:lnSpc>
                <a:spcPct val="150000"/>
              </a:lnSpc>
            </a:pPr>
            <a:r>
              <a:rPr lang="it-IT" sz="1400" b="1" dirty="0">
                <a:cs typeface="Calibri" panose="020F0502020204030204" pitchFamily="34" charset="0"/>
              </a:rPr>
              <a:t>Sidebar e Funzionalità </a:t>
            </a:r>
            <a:r>
              <a:rPr lang="it-IT" sz="1400" b="1" dirty="0">
                <a:solidFill>
                  <a:srgbClr val="00B050"/>
                </a:solidFill>
                <a:cs typeface="Calibri" panose="020F0502020204030204" pitchFamily="34" charset="0"/>
              </a:rPr>
              <a:t>(2)</a:t>
            </a:r>
            <a:endParaRPr lang="it-IT" sz="1400" b="1" dirty="0">
              <a:cs typeface="Calibri" panose="020F0502020204030204" pitchFamily="34" charset="0"/>
            </a:endParaRPr>
          </a:p>
          <a:p>
            <a:pPr>
              <a:lnSpc>
                <a:spcPct val="150000"/>
              </a:lnSpc>
            </a:pPr>
            <a:r>
              <a:rPr lang="it-IT" sz="1400" dirty="0">
                <a:cs typeface="Calibri" panose="020F0502020204030204" pitchFamily="34" charset="0"/>
              </a:rPr>
              <a:t>Scegli tra le varie funzionalità che ritrovi sulla </a:t>
            </a:r>
            <a:r>
              <a:rPr lang="it-IT" sz="1400" dirty="0" err="1">
                <a:cs typeface="Calibri" panose="020F0502020204030204" pitchFamily="34" charset="0"/>
              </a:rPr>
              <a:t>sidebar</a:t>
            </a:r>
            <a:r>
              <a:rPr lang="it-IT" sz="1400" dirty="0">
                <a:cs typeface="Calibri" panose="020F0502020204030204" pitchFamily="34" charset="0"/>
              </a:rPr>
              <a:t> laterale</a:t>
            </a:r>
          </a:p>
        </p:txBody>
      </p:sp>
      <p:pic>
        <p:nvPicPr>
          <p:cNvPr id="6" name="Immagine 5">
            <a:extLst>
              <a:ext uri="{FF2B5EF4-FFF2-40B4-BE49-F238E27FC236}">
                <a16:creationId xmlns:a16="http://schemas.microsoft.com/office/drawing/2014/main" id="{9F95A235-29BC-DE3B-CDA8-EDEC808FE47B}"/>
              </a:ext>
            </a:extLst>
          </p:cNvPr>
          <p:cNvPicPr>
            <a:picLocks noChangeAspect="1"/>
          </p:cNvPicPr>
          <p:nvPr/>
        </p:nvPicPr>
        <p:blipFill>
          <a:blip r:embed="rId2"/>
          <a:stretch>
            <a:fillRect/>
          </a:stretch>
        </p:blipFill>
        <p:spPr>
          <a:xfrm>
            <a:off x="5690281" y="914400"/>
            <a:ext cx="6406470" cy="3114674"/>
          </a:xfrm>
          <a:prstGeom prst="rect">
            <a:avLst/>
          </a:prstGeom>
          <a:ln w="9525">
            <a:solidFill>
              <a:srgbClr val="012B51"/>
            </a:solidFill>
          </a:ln>
        </p:spPr>
      </p:pic>
      <p:pic>
        <p:nvPicPr>
          <p:cNvPr id="11" name="Immagine 10">
            <a:extLst>
              <a:ext uri="{FF2B5EF4-FFF2-40B4-BE49-F238E27FC236}">
                <a16:creationId xmlns:a16="http://schemas.microsoft.com/office/drawing/2014/main" id="{E30CEDD4-F78D-ACB4-CDF0-A395FD69A573}"/>
              </a:ext>
            </a:extLst>
          </p:cNvPr>
          <p:cNvPicPr>
            <a:picLocks noChangeAspect="1"/>
          </p:cNvPicPr>
          <p:nvPr/>
        </p:nvPicPr>
        <p:blipFill rotWithShape="1">
          <a:blip r:embed="rId3">
            <a:extLst>
              <a:ext uri="{28A0092B-C50C-407E-A947-70E740481C1C}">
                <a14:useLocalDpi xmlns:a14="http://schemas.microsoft.com/office/drawing/2010/main" val="0"/>
              </a:ext>
            </a:extLst>
          </a:blip>
          <a:srcRect l="781" t="7663" b="5695"/>
          <a:stretch/>
        </p:blipFill>
        <p:spPr>
          <a:xfrm>
            <a:off x="4601880" y="3419176"/>
            <a:ext cx="6524022" cy="3204610"/>
          </a:xfrm>
          <a:prstGeom prst="rect">
            <a:avLst/>
          </a:prstGeom>
          <a:ln>
            <a:solidFill>
              <a:srgbClr val="012B51"/>
            </a:solidFill>
          </a:ln>
        </p:spPr>
      </p:pic>
      <p:sp>
        <p:nvSpPr>
          <p:cNvPr id="25" name="Ovale 24">
            <a:extLst>
              <a:ext uri="{FF2B5EF4-FFF2-40B4-BE49-F238E27FC236}">
                <a16:creationId xmlns:a16="http://schemas.microsoft.com/office/drawing/2014/main" id="{FE27634B-CCF3-93C1-F456-36DF01DF1DEB}"/>
              </a:ext>
            </a:extLst>
          </p:cNvPr>
          <p:cNvSpPr/>
          <p:nvPr/>
        </p:nvSpPr>
        <p:spPr>
          <a:xfrm>
            <a:off x="4995795" y="4804843"/>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26" name="Ovale 25">
            <a:extLst>
              <a:ext uri="{FF2B5EF4-FFF2-40B4-BE49-F238E27FC236}">
                <a16:creationId xmlns:a16="http://schemas.microsoft.com/office/drawing/2014/main" id="{F3FC02AD-9C2B-27D3-8C78-B3094CCC7DE9}"/>
              </a:ext>
            </a:extLst>
          </p:cNvPr>
          <p:cNvSpPr/>
          <p:nvPr/>
        </p:nvSpPr>
        <p:spPr>
          <a:xfrm>
            <a:off x="9416060" y="1229470"/>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2" name="CasellaDiTesto 1">
            <a:extLst>
              <a:ext uri="{FF2B5EF4-FFF2-40B4-BE49-F238E27FC236}">
                <a16:creationId xmlns:a16="http://schemas.microsoft.com/office/drawing/2014/main" id="{FF56AD31-0877-7F20-B47D-0FEF000D0A6D}"/>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04 - Login 2/3</a:t>
            </a:r>
          </a:p>
        </p:txBody>
      </p:sp>
    </p:spTree>
    <p:extLst>
      <p:ext uri="{BB962C8B-B14F-4D97-AF65-F5344CB8AC3E}">
        <p14:creationId xmlns:p14="http://schemas.microsoft.com/office/powerpoint/2010/main" val="3414167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04 - Login 3/3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Home Page</a:t>
            </a:r>
            <a:endParaRPr lang="en-GB" b="1" dirty="0">
              <a:solidFill>
                <a:srgbClr val="003D6A"/>
              </a:solidFill>
            </a:endParaRPr>
          </a:p>
        </p:txBody>
      </p:sp>
      <p:pic>
        <p:nvPicPr>
          <p:cNvPr id="6" name="Immagine 5">
            <a:extLst>
              <a:ext uri="{FF2B5EF4-FFF2-40B4-BE49-F238E27FC236}">
                <a16:creationId xmlns:a16="http://schemas.microsoft.com/office/drawing/2014/main" id="{9F95A235-29BC-DE3B-CDA8-EDEC808FE47B}"/>
              </a:ext>
            </a:extLst>
          </p:cNvPr>
          <p:cNvPicPr>
            <a:picLocks noChangeAspect="1"/>
          </p:cNvPicPr>
          <p:nvPr/>
        </p:nvPicPr>
        <p:blipFill>
          <a:blip r:embed="rId2"/>
          <a:stretch>
            <a:fillRect/>
          </a:stretch>
        </p:blipFill>
        <p:spPr>
          <a:xfrm>
            <a:off x="5690281" y="914400"/>
            <a:ext cx="6406470" cy="3114674"/>
          </a:xfrm>
          <a:prstGeom prst="rect">
            <a:avLst/>
          </a:prstGeom>
          <a:ln w="9525">
            <a:solidFill>
              <a:srgbClr val="012B51"/>
            </a:solidFill>
          </a:ln>
        </p:spPr>
      </p:pic>
      <p:sp>
        <p:nvSpPr>
          <p:cNvPr id="2" name="Rettangolo 1">
            <a:extLst>
              <a:ext uri="{FF2B5EF4-FFF2-40B4-BE49-F238E27FC236}">
                <a16:creationId xmlns:a16="http://schemas.microsoft.com/office/drawing/2014/main" id="{4FB25989-3917-E864-FC89-56088972BC16}"/>
              </a:ext>
            </a:extLst>
          </p:cNvPr>
          <p:cNvSpPr/>
          <p:nvPr/>
        </p:nvSpPr>
        <p:spPr>
          <a:xfrm>
            <a:off x="419099" y="1426059"/>
            <a:ext cx="4079663" cy="4906408"/>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b="1" i="0" dirty="0">
                <a:solidFill>
                  <a:srgbClr val="0D0D0D"/>
                </a:solidFill>
                <a:effectLst/>
                <a:highlight>
                  <a:srgbClr val="FFFFFF"/>
                </a:highlight>
                <a:latin typeface="Söhne"/>
              </a:rPr>
              <a:t>Header </a:t>
            </a:r>
            <a:r>
              <a:rPr lang="it-IT" sz="1400" b="1" dirty="0">
                <a:solidFill>
                  <a:srgbClr val="00B050"/>
                </a:solidFill>
                <a:cs typeface="Calibri" panose="020F0502020204030204" pitchFamily="34" charset="0"/>
              </a:rPr>
              <a:t>(3)</a:t>
            </a:r>
            <a:endParaRPr lang="it-IT" sz="1400" b="1" dirty="0">
              <a:solidFill>
                <a:srgbClr val="0D0D0D"/>
              </a:solidFill>
              <a:highlight>
                <a:srgbClr val="FFFFFF"/>
              </a:highlight>
              <a:latin typeface="Söhne"/>
            </a:endParaRPr>
          </a:p>
          <a:p>
            <a:pPr>
              <a:lnSpc>
                <a:spcPct val="150000"/>
              </a:lnSpc>
            </a:pPr>
            <a:r>
              <a:rPr lang="it-IT" sz="1400" dirty="0">
                <a:cs typeface="Calibri" panose="020F0502020204030204" pitchFamily="34" charset="0"/>
              </a:rPr>
              <a:t>Nell'</a:t>
            </a:r>
            <a:r>
              <a:rPr lang="it-IT" sz="1400" dirty="0" err="1">
                <a:cs typeface="Calibri" panose="020F0502020204030204" pitchFamily="34" charset="0"/>
              </a:rPr>
              <a:t>header</a:t>
            </a:r>
            <a:r>
              <a:rPr lang="it-IT" sz="1400" dirty="0">
                <a:cs typeface="Calibri" panose="020F0502020204030204" pitchFamily="34" charset="0"/>
              </a:rPr>
              <a:t> si trova il blocco di autenticazione e altre opzioni utili, tra cui:</a:t>
            </a:r>
          </a:p>
          <a:p>
            <a:pPr>
              <a:lnSpc>
                <a:spcPct val="150000"/>
              </a:lnSpc>
            </a:pPr>
            <a:r>
              <a:rPr lang="it-IT" sz="1400" b="1" dirty="0">
                <a:solidFill>
                  <a:srgbClr val="012B51"/>
                </a:solidFill>
                <a:cs typeface="Calibri" panose="020F0502020204030204" pitchFamily="34" charset="0"/>
              </a:rPr>
              <a:t>Cambia Ruolo</a:t>
            </a:r>
            <a:r>
              <a:rPr lang="it-IT" sz="1400" dirty="0">
                <a:cs typeface="Calibri" panose="020F0502020204030204" pitchFamily="34" charset="0"/>
              </a:rPr>
              <a:t>: utile per selezionare un altro ruolo disponibile senza effettuare nuovamente il login.</a:t>
            </a:r>
          </a:p>
          <a:p>
            <a:pPr>
              <a:lnSpc>
                <a:spcPct val="150000"/>
              </a:lnSpc>
            </a:pPr>
            <a:r>
              <a:rPr lang="it-IT" sz="1400" b="1" dirty="0">
                <a:solidFill>
                  <a:srgbClr val="012B51"/>
                </a:solidFill>
                <a:cs typeface="Calibri" panose="020F0502020204030204" pitchFamily="34" charset="0"/>
              </a:rPr>
              <a:t>Impostazione Applicativo</a:t>
            </a:r>
            <a:r>
              <a:rPr lang="it-IT" sz="1400" dirty="0">
                <a:cs typeface="Calibri" panose="020F0502020204030204" pitchFamily="34" charset="0"/>
              </a:rPr>
              <a:t>: utile per cambiare la modalità di visualizzazione oppure per settare il tempo di visualizzazione dei toast (</a:t>
            </a:r>
            <a:r>
              <a:rPr lang="it-IT" sz="1400" dirty="0"/>
              <a:t>notifiche temporanea che appaiono sullo schermo).</a:t>
            </a:r>
            <a:br>
              <a:rPr lang="it-IT" sz="1400" dirty="0">
                <a:cs typeface="Calibri" panose="020F0502020204030204" pitchFamily="34" charset="0"/>
              </a:rPr>
            </a:br>
            <a:r>
              <a:rPr lang="it-IT" sz="1400" b="1" dirty="0">
                <a:solidFill>
                  <a:srgbClr val="012B51"/>
                </a:solidFill>
                <a:cs typeface="Calibri" panose="020F0502020204030204" pitchFamily="34" charset="0"/>
              </a:rPr>
              <a:t>Logout</a:t>
            </a:r>
            <a:r>
              <a:rPr lang="it-IT" sz="1400" dirty="0">
                <a:cs typeface="Calibri" panose="020F0502020204030204" pitchFamily="34" charset="0"/>
              </a:rPr>
              <a:t>: utile per disconnettersi dall'applicativo di Malattie Rare.</a:t>
            </a:r>
          </a:p>
          <a:p>
            <a:pPr>
              <a:lnSpc>
                <a:spcPct val="150000"/>
              </a:lnSpc>
            </a:pPr>
            <a:r>
              <a:rPr lang="it-IT" sz="1400" b="1" dirty="0" err="1">
                <a:ea typeface="Times New Roman" panose="02020603050405020304" pitchFamily="18" charset="0"/>
                <a:cs typeface="Calibri" panose="020F0502020204030204" pitchFamily="34" charset="0"/>
              </a:rPr>
              <a:t>Footer</a:t>
            </a:r>
            <a:r>
              <a:rPr lang="it-IT" sz="1400" b="1" dirty="0">
                <a:ea typeface="Times New Roman" panose="02020603050405020304" pitchFamily="18" charset="0"/>
                <a:cs typeface="Calibri" panose="020F0502020204030204" pitchFamily="34" charset="0"/>
              </a:rPr>
              <a:t> </a:t>
            </a:r>
            <a:r>
              <a:rPr lang="it-IT" sz="1400" b="1" dirty="0">
                <a:solidFill>
                  <a:srgbClr val="00B050"/>
                </a:solidFill>
                <a:cs typeface="Calibri" panose="020F0502020204030204" pitchFamily="34" charset="0"/>
              </a:rPr>
              <a:t>(4)</a:t>
            </a:r>
            <a:endParaRPr lang="it-IT" sz="1400" b="1" dirty="0">
              <a:solidFill>
                <a:srgbClr val="0D0D0D"/>
              </a:solidFill>
              <a:highlight>
                <a:srgbClr val="FFFFFF"/>
              </a:highlight>
              <a:latin typeface="Söhne"/>
            </a:endParaRPr>
          </a:p>
          <a:p>
            <a:pPr>
              <a:lnSpc>
                <a:spcPct val="150000"/>
              </a:lnSpc>
            </a:pPr>
            <a:r>
              <a:rPr lang="it-IT" sz="1400" dirty="0">
                <a:cs typeface="Calibri" panose="020F0502020204030204" pitchFamily="34" charset="0"/>
              </a:rPr>
              <a:t>Nella sezione inferiore della pagina, i collegamenti alla Privacy Policy e al Supporto Tecnico</a:t>
            </a:r>
            <a:br>
              <a:rPr lang="it-IT" sz="1400" dirty="0">
                <a:cs typeface="Calibri" panose="020F0502020204030204" pitchFamily="34" charset="0"/>
              </a:rPr>
            </a:br>
            <a:endParaRPr lang="it-IT" sz="1400" dirty="0">
              <a:cs typeface="Calibri" panose="020F0502020204030204" pitchFamily="34" charset="0"/>
            </a:endParaRPr>
          </a:p>
        </p:txBody>
      </p:sp>
      <p:pic>
        <p:nvPicPr>
          <p:cNvPr id="13" name="Immagine 12">
            <a:extLst>
              <a:ext uri="{FF2B5EF4-FFF2-40B4-BE49-F238E27FC236}">
                <a16:creationId xmlns:a16="http://schemas.microsoft.com/office/drawing/2014/main" id="{93DF3D6A-94C7-346A-EF1F-27F887791B0B}"/>
              </a:ext>
            </a:extLst>
          </p:cNvPr>
          <p:cNvPicPr>
            <a:picLocks noChangeAspect="1"/>
          </p:cNvPicPr>
          <p:nvPr/>
        </p:nvPicPr>
        <p:blipFill>
          <a:blip r:embed="rId3"/>
          <a:stretch>
            <a:fillRect/>
          </a:stretch>
        </p:blipFill>
        <p:spPr>
          <a:xfrm>
            <a:off x="4682690" y="3436135"/>
            <a:ext cx="6742348" cy="3284733"/>
          </a:xfrm>
          <a:prstGeom prst="rect">
            <a:avLst/>
          </a:prstGeom>
        </p:spPr>
      </p:pic>
      <p:sp>
        <p:nvSpPr>
          <p:cNvPr id="7" name="Ovale 6">
            <a:extLst>
              <a:ext uri="{FF2B5EF4-FFF2-40B4-BE49-F238E27FC236}">
                <a16:creationId xmlns:a16="http://schemas.microsoft.com/office/drawing/2014/main" id="{14C29EC0-E421-43ED-9F0E-6DD4B31929A7}"/>
              </a:ext>
            </a:extLst>
          </p:cNvPr>
          <p:cNvSpPr/>
          <p:nvPr/>
        </p:nvSpPr>
        <p:spPr>
          <a:xfrm>
            <a:off x="10797481" y="4112002"/>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9" name="Ovale 8">
            <a:extLst>
              <a:ext uri="{FF2B5EF4-FFF2-40B4-BE49-F238E27FC236}">
                <a16:creationId xmlns:a16="http://schemas.microsoft.com/office/drawing/2014/main" id="{E6F9AC8F-65AF-0B2E-256E-0C083502A01A}"/>
              </a:ext>
            </a:extLst>
          </p:cNvPr>
          <p:cNvSpPr/>
          <p:nvPr/>
        </p:nvSpPr>
        <p:spPr>
          <a:xfrm>
            <a:off x="10339985" y="6218247"/>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Tree>
    <p:extLst>
      <p:ext uri="{BB962C8B-B14F-4D97-AF65-F5344CB8AC3E}">
        <p14:creationId xmlns:p14="http://schemas.microsoft.com/office/powerpoint/2010/main" val="2579168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4101226"/>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05 - Profilo Applicativo: Referente Aziendale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2710058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89" y="1420140"/>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Il Referente Aziendale ASL, una volta autenticato, avrà accesso completo alle funzionalità descritte di seguito.</a:t>
            </a:r>
          </a:p>
          <a:p>
            <a:pPr marL="285750" indent="-285750">
              <a:lnSpc>
                <a:spcPct val="150000"/>
              </a:lnSpc>
              <a:buFont typeface="Wingdings" panose="05000000000000000000" pitchFamily="2" charset="2"/>
              <a:buChar char="v"/>
            </a:pPr>
            <a:r>
              <a:rPr lang="it-IT" sz="1400" b="1" dirty="0">
                <a:solidFill>
                  <a:srgbClr val="012B51"/>
                </a:solidFill>
                <a:ea typeface="Times New Roman" panose="02020603050405020304" pitchFamily="18" charset="0"/>
                <a:cs typeface="Calibri" panose="020F0502020204030204" pitchFamily="34" charset="0"/>
              </a:rPr>
              <a:t>Ricerca Certificato</a:t>
            </a:r>
            <a:r>
              <a:rPr lang="it-IT" sz="1400" dirty="0">
                <a:solidFill>
                  <a:srgbClr val="000000"/>
                </a:solidFill>
                <a:ea typeface="Times New Roman" panose="02020603050405020304" pitchFamily="18" charset="0"/>
                <a:cs typeface="Calibri" panose="020F0502020204030204" pitchFamily="34" charset="0"/>
              </a:rPr>
              <a:t>: il modulo permette la consultazione/gestione di tutti i certificati emessi ad assistiti residenti nell'ASL per cui l’utente presta servizio e registrati nel Sistema di Gestione delle Malattie Rare</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Caricamento Certificato</a:t>
            </a:r>
            <a:r>
              <a:rPr lang="it-IT" sz="1400" dirty="0">
                <a:solidFill>
                  <a:srgbClr val="000000"/>
                </a:solidFill>
                <a:ea typeface="Times New Roman" panose="02020603050405020304" pitchFamily="18" charset="0"/>
                <a:cs typeface="Calibri" panose="020F0502020204030204" pitchFamily="34" charset="0"/>
              </a:rPr>
              <a:t>: il modulo consente la registrazione nel sistema di certificati di malattia rara, emessi fuori regione</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Esporta Certificati</a:t>
            </a:r>
            <a:r>
              <a:rPr lang="it-IT" sz="1400" dirty="0">
                <a:solidFill>
                  <a:srgbClr val="000000"/>
                </a:solidFill>
                <a:ea typeface="Times New Roman" panose="02020603050405020304" pitchFamily="18" charset="0"/>
                <a:cs typeface="Calibri" panose="020F0502020204030204" pitchFamily="34" charset="0"/>
              </a:rPr>
              <a:t>: il modulo consente l’estrazione di certificati relativi agli assistiti del distretto per cui l’utente presta servizio</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ASL</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Home Page</a:t>
            </a:r>
            <a:endParaRPr lang="en-GB" sz="2400" b="1" dirty="0">
              <a:solidFill>
                <a:srgbClr val="003D6A"/>
              </a:solidFill>
            </a:endParaRPr>
          </a:p>
          <a:p>
            <a:endParaRPr lang="en-GB" sz="2000" b="1" dirty="0">
              <a:solidFill>
                <a:srgbClr val="003D6A"/>
              </a:solidFill>
            </a:endParaRPr>
          </a:p>
        </p:txBody>
      </p:sp>
      <p:pic>
        <p:nvPicPr>
          <p:cNvPr id="4" name="Immagine 3">
            <a:extLst>
              <a:ext uri="{FF2B5EF4-FFF2-40B4-BE49-F238E27FC236}">
                <a16:creationId xmlns:a16="http://schemas.microsoft.com/office/drawing/2014/main" id="{DE6A70EE-2489-4674-F1E7-F36F655A4C17}"/>
              </a:ext>
            </a:extLst>
          </p:cNvPr>
          <p:cNvPicPr>
            <a:picLocks noChangeAspect="1"/>
          </p:cNvPicPr>
          <p:nvPr/>
        </p:nvPicPr>
        <p:blipFill>
          <a:blip r:embed="rId2"/>
          <a:stretch>
            <a:fillRect/>
          </a:stretch>
        </p:blipFill>
        <p:spPr>
          <a:xfrm>
            <a:off x="5460182" y="1420140"/>
            <a:ext cx="6667524" cy="3240000"/>
          </a:xfrm>
          <a:prstGeom prst="rect">
            <a:avLst/>
          </a:prstGeom>
        </p:spPr>
      </p:pic>
    </p:spTree>
    <p:extLst>
      <p:ext uri="{BB962C8B-B14F-4D97-AF65-F5344CB8AC3E}">
        <p14:creationId xmlns:p14="http://schemas.microsoft.com/office/powerpoint/2010/main" val="3226978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58314" y="1420140"/>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Questa funzionalità offre al referente aziendale un metodo per accedere rapidamente ai certificati emessi ad assistiti residenti nell’ASL di competenza, semplificando il processo di gestione e consultazione degli stessi.</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facilitare la ricerca, utilizzare almeno uno o più dei filtri presenti nell’interfaccia in oggetto: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Codice Fiscale/STP/ENI</a:t>
            </a:r>
            <a:r>
              <a:rPr lang="it-IT" sz="1400" dirty="0">
                <a:solidFill>
                  <a:srgbClr val="000000"/>
                </a:solidFill>
                <a:ea typeface="Times New Roman" panose="02020603050405020304" pitchFamily="18" charset="0"/>
                <a:cs typeface="Calibri" panose="020F0502020204030204" pitchFamily="34" charset="0"/>
              </a:rPr>
              <a:t>: inserire il codice fiscale o un suo analogo relativo all'assistito interessato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Malattia</a:t>
            </a:r>
            <a:r>
              <a:rPr lang="it-IT" sz="1400" dirty="0">
                <a:solidFill>
                  <a:srgbClr val="000000"/>
                </a:solidFill>
                <a:ea typeface="Times New Roman" panose="02020603050405020304" pitchFamily="18" charset="0"/>
                <a:cs typeface="Calibri" panose="020F0502020204030204" pitchFamily="34" charset="0"/>
              </a:rPr>
              <a:t>: inserire almeno 5 caratteri della malattia interessata</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Tipologia</a:t>
            </a:r>
            <a:r>
              <a:rPr lang="it-IT" sz="1400" dirty="0">
                <a:solidFill>
                  <a:srgbClr val="000000"/>
                </a:solidFill>
                <a:ea typeface="Times New Roman" panose="02020603050405020304" pitchFamily="18" charset="0"/>
                <a:cs typeface="Calibri" panose="020F0502020204030204" pitchFamily="34" charset="0"/>
              </a:rPr>
              <a:t> </a:t>
            </a:r>
            <a:r>
              <a:rPr lang="it-IT" sz="1400" b="1" dirty="0">
                <a:solidFill>
                  <a:srgbClr val="012B51"/>
                </a:solidFill>
                <a:ea typeface="Times New Roman" panose="02020603050405020304" pitchFamily="18" charset="0"/>
                <a:cs typeface="Calibri" panose="020F0502020204030204" pitchFamily="34" charset="0"/>
              </a:rPr>
              <a:t>Certificato</a:t>
            </a:r>
            <a:r>
              <a:rPr lang="it-IT" sz="1400" dirty="0">
                <a:solidFill>
                  <a:srgbClr val="000000"/>
                </a:solidFill>
                <a:ea typeface="Times New Roman" panose="02020603050405020304" pitchFamily="18" charset="0"/>
                <a:cs typeface="Calibri" panose="020F0502020204030204" pitchFamily="34" charset="0"/>
              </a:rPr>
              <a:t>: selezionare una delle due tipologie di certificato disponibili (DEFINITIVO o PROVVISORIO)</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p:txBody>
      </p:sp>
      <p:sp>
        <p:nvSpPr>
          <p:cNvPr id="5" name="Rettangolo 4">
            <a:extLst>
              <a:ext uri="{FF2B5EF4-FFF2-40B4-BE49-F238E27FC236}">
                <a16:creationId xmlns:a16="http://schemas.microsoft.com/office/drawing/2014/main" id="{F7D92BE6-EBB0-95B7-4108-69227C38D44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Ricerca Certificato 1/15</a:t>
            </a:r>
            <a:endParaRPr lang="en-GB" sz="2400" b="1" dirty="0">
              <a:solidFill>
                <a:srgbClr val="003D6A"/>
              </a:solidFill>
            </a:endParaRPr>
          </a:p>
          <a:p>
            <a:endParaRPr lang="en-GB" sz="2000" b="1" dirty="0">
              <a:solidFill>
                <a:srgbClr val="003D6A"/>
              </a:solidFill>
            </a:endParaRPr>
          </a:p>
        </p:txBody>
      </p:sp>
      <p:sp>
        <p:nvSpPr>
          <p:cNvPr id="2" name="CasellaDiTesto 1">
            <a:extLst>
              <a:ext uri="{FF2B5EF4-FFF2-40B4-BE49-F238E27FC236}">
                <a16:creationId xmlns:a16="http://schemas.microsoft.com/office/drawing/2014/main" id="{0F79650C-B691-55DE-F333-EF025FD8CD3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ASL</a:t>
            </a:r>
          </a:p>
        </p:txBody>
      </p:sp>
      <p:pic>
        <p:nvPicPr>
          <p:cNvPr id="4" name="Immagine 3">
            <a:extLst>
              <a:ext uri="{FF2B5EF4-FFF2-40B4-BE49-F238E27FC236}">
                <a16:creationId xmlns:a16="http://schemas.microsoft.com/office/drawing/2014/main" id="{67803C67-886F-1A52-ECAB-2F4B06A7C975}"/>
              </a:ext>
            </a:extLst>
          </p:cNvPr>
          <p:cNvPicPr>
            <a:picLocks noChangeAspect="1"/>
          </p:cNvPicPr>
          <p:nvPr/>
        </p:nvPicPr>
        <p:blipFill>
          <a:blip r:embed="rId2"/>
          <a:stretch>
            <a:fillRect/>
          </a:stretch>
        </p:blipFill>
        <p:spPr>
          <a:xfrm>
            <a:off x="5467447" y="1426570"/>
            <a:ext cx="6660385" cy="3240000"/>
          </a:xfrm>
          <a:prstGeom prst="rect">
            <a:avLst/>
          </a:prstGeom>
        </p:spPr>
      </p:pic>
    </p:spTree>
    <p:extLst>
      <p:ext uri="{BB962C8B-B14F-4D97-AF65-F5344CB8AC3E}">
        <p14:creationId xmlns:p14="http://schemas.microsoft.com/office/powerpoint/2010/main" val="3951884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58314" y="1420140"/>
            <a:ext cx="4994734" cy="3613746"/>
          </a:xfrm>
          <a:prstGeom prst="rect">
            <a:avLst/>
          </a:prstGeom>
          <a:ln w="28575">
            <a:solidFill>
              <a:srgbClr val="003D6A"/>
            </a:solidFill>
          </a:ln>
        </p:spPr>
        <p:txBody>
          <a:bodyPr wrap="square" lIns="91440" tIns="45720" rIns="91440" bIns="45720" anchor="t">
            <a:spAutoFit/>
          </a:bodyPr>
          <a:lstStyle/>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Stato</a:t>
            </a:r>
            <a:r>
              <a:rPr lang="it-IT" sz="1400" dirty="0">
                <a:solidFill>
                  <a:srgbClr val="000000"/>
                </a:solidFill>
                <a:ea typeface="Times New Roman" panose="02020603050405020304" pitchFamily="18" charset="0"/>
                <a:cs typeface="Calibri" panose="020F0502020204030204" pitchFamily="34" charset="0"/>
              </a:rPr>
              <a:t> </a:t>
            </a:r>
            <a:r>
              <a:rPr lang="it-IT" sz="1400" b="1" dirty="0">
                <a:solidFill>
                  <a:srgbClr val="012B51"/>
                </a:solidFill>
                <a:ea typeface="Times New Roman" panose="02020603050405020304" pitchFamily="18" charset="0"/>
                <a:cs typeface="Calibri" panose="020F0502020204030204" pitchFamily="34" charset="0"/>
              </a:rPr>
              <a:t>Certificato</a:t>
            </a:r>
            <a:r>
              <a:rPr lang="it-IT" sz="1400" dirty="0">
                <a:solidFill>
                  <a:srgbClr val="000000"/>
                </a:solidFill>
                <a:ea typeface="Times New Roman" panose="02020603050405020304" pitchFamily="18" charset="0"/>
                <a:cs typeface="Calibri" panose="020F0502020204030204" pitchFamily="34" charset="0"/>
              </a:rPr>
              <a:t>: utile per ricercare i certificati in uno specifico stato (Chiuso, Bozza, Valido, Annullato, Scaduto)</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Emesso Fuori Regione</a:t>
            </a:r>
            <a:r>
              <a:rPr lang="it-IT" sz="1400" dirty="0">
                <a:solidFill>
                  <a:srgbClr val="000000"/>
                </a:solidFill>
                <a:ea typeface="Times New Roman" panose="02020603050405020304" pitchFamily="18" charset="0"/>
                <a:cs typeface="Calibri" panose="020F0502020204030204" pitchFamily="34" charset="0"/>
              </a:rPr>
              <a:t>: consente di specificare se si desidera cercare certificati emessi fuori regione o quelli emessi dalla regione Campania:</a:t>
            </a:r>
          </a:p>
          <a:p>
            <a:pPr marL="742950" lvl="1" indent="-285750">
              <a:lnSpc>
                <a:spcPct val="150000"/>
              </a:lnSpc>
              <a:buFont typeface="Courier New" panose="02070309020205020404" pitchFamily="49" charset="0"/>
              <a:buChar char="o"/>
            </a:pPr>
            <a:r>
              <a:rPr lang="it-IT" sz="1400" dirty="0">
                <a:solidFill>
                  <a:srgbClr val="000000"/>
                </a:solidFill>
                <a:ea typeface="Times New Roman" panose="02020603050405020304" pitchFamily="18" charset="0"/>
                <a:cs typeface="Calibri" panose="020F0502020204030204" pitchFamily="34" charset="0"/>
              </a:rPr>
              <a:t>se si sceglie </a:t>
            </a:r>
            <a:r>
              <a:rPr lang="it-IT" sz="1400" b="1" dirty="0">
                <a:solidFill>
                  <a:srgbClr val="000000"/>
                </a:solidFill>
                <a:ea typeface="Times New Roman" panose="02020603050405020304" pitchFamily="18" charset="0"/>
                <a:cs typeface="Calibri" panose="020F0502020204030204" pitchFamily="34" charset="0"/>
              </a:rPr>
              <a:t>‘Si’ </a:t>
            </a:r>
            <a:r>
              <a:rPr lang="it-IT" sz="1400" dirty="0">
                <a:solidFill>
                  <a:srgbClr val="000000"/>
                </a:solidFill>
                <a:ea typeface="Times New Roman" panose="02020603050405020304" pitchFamily="18" charset="0"/>
                <a:cs typeface="Calibri" panose="020F0502020204030204" pitchFamily="34" charset="0"/>
              </a:rPr>
              <a:t>il sistema cercherà i certificati che sono stati caricati a sistema poiché emessi fuori regione</a:t>
            </a:r>
          </a:p>
          <a:p>
            <a:pPr marL="742950" lvl="1" indent="-285750">
              <a:lnSpc>
                <a:spcPct val="150000"/>
              </a:lnSpc>
              <a:buFont typeface="Courier New" panose="02070309020205020404" pitchFamily="49" charset="0"/>
              <a:buChar char="o"/>
            </a:pPr>
            <a:r>
              <a:rPr lang="it-IT" sz="1400" dirty="0">
                <a:solidFill>
                  <a:srgbClr val="000000"/>
                </a:solidFill>
                <a:ea typeface="Times New Roman" panose="02020603050405020304" pitchFamily="18" charset="0"/>
                <a:cs typeface="Calibri" panose="020F0502020204030204" pitchFamily="34" charset="0"/>
              </a:rPr>
              <a:t>se si sceglie </a:t>
            </a:r>
            <a:r>
              <a:rPr lang="it-IT" sz="1400" b="1" dirty="0">
                <a:solidFill>
                  <a:srgbClr val="000000"/>
                </a:solidFill>
                <a:ea typeface="Times New Roman" panose="02020603050405020304" pitchFamily="18" charset="0"/>
                <a:cs typeface="Calibri" panose="020F0502020204030204" pitchFamily="34" charset="0"/>
              </a:rPr>
              <a:t>‘No’</a:t>
            </a:r>
            <a:r>
              <a:rPr lang="it-IT" sz="1400" dirty="0">
                <a:solidFill>
                  <a:srgbClr val="000000"/>
                </a:solidFill>
                <a:ea typeface="Times New Roman" panose="02020603050405020304" pitchFamily="18" charset="0"/>
                <a:cs typeface="Calibri" panose="020F0502020204030204" pitchFamily="34" charset="0"/>
              </a:rPr>
              <a:t> il sistema cercherà i certificati che sono stati emessi dalla regione Campania</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Periodo</a:t>
            </a:r>
            <a:r>
              <a:rPr lang="it-IT" sz="1400" dirty="0">
                <a:solidFill>
                  <a:srgbClr val="000000"/>
                </a:solidFill>
                <a:ea typeface="Times New Roman" panose="02020603050405020304" pitchFamily="18" charset="0"/>
                <a:cs typeface="Calibri" panose="020F0502020204030204" pitchFamily="34" charset="0"/>
              </a:rPr>
              <a:t>: definire il periodo di emissione utilizzando il selettore date (da-a) attraverso l’icona del calendario.</a:t>
            </a:r>
          </a:p>
        </p:txBody>
      </p:sp>
      <p:sp>
        <p:nvSpPr>
          <p:cNvPr id="5" name="Rettangolo 4">
            <a:extLst>
              <a:ext uri="{FF2B5EF4-FFF2-40B4-BE49-F238E27FC236}">
                <a16:creationId xmlns:a16="http://schemas.microsoft.com/office/drawing/2014/main" id="{F7D92BE6-EBB0-95B7-4108-69227C38D44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Ricerca Certificato 2/15</a:t>
            </a:r>
            <a:endParaRPr lang="en-GB" sz="2400" b="1" dirty="0">
              <a:solidFill>
                <a:srgbClr val="003D6A"/>
              </a:solidFill>
            </a:endParaRPr>
          </a:p>
          <a:p>
            <a:endParaRPr lang="en-GB" sz="2000" b="1" dirty="0">
              <a:solidFill>
                <a:srgbClr val="003D6A"/>
              </a:solidFill>
            </a:endParaRPr>
          </a:p>
        </p:txBody>
      </p:sp>
      <p:sp>
        <p:nvSpPr>
          <p:cNvPr id="2" name="CasellaDiTesto 1">
            <a:extLst>
              <a:ext uri="{FF2B5EF4-FFF2-40B4-BE49-F238E27FC236}">
                <a16:creationId xmlns:a16="http://schemas.microsoft.com/office/drawing/2014/main" id="{3D850C85-AE68-12AE-393F-595D7A82FD5A}"/>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ASL</a:t>
            </a:r>
          </a:p>
        </p:txBody>
      </p:sp>
      <p:pic>
        <p:nvPicPr>
          <p:cNvPr id="3" name="Immagine 2">
            <a:extLst>
              <a:ext uri="{FF2B5EF4-FFF2-40B4-BE49-F238E27FC236}">
                <a16:creationId xmlns:a16="http://schemas.microsoft.com/office/drawing/2014/main" id="{6C465C8C-768D-7A31-CB94-3FDA95D87201}"/>
              </a:ext>
            </a:extLst>
          </p:cNvPr>
          <p:cNvPicPr>
            <a:picLocks noChangeAspect="1"/>
          </p:cNvPicPr>
          <p:nvPr/>
        </p:nvPicPr>
        <p:blipFill>
          <a:blip r:embed="rId2"/>
          <a:stretch>
            <a:fillRect/>
          </a:stretch>
        </p:blipFill>
        <p:spPr>
          <a:xfrm>
            <a:off x="5467447" y="1426570"/>
            <a:ext cx="6660385" cy="3240000"/>
          </a:xfrm>
          <a:prstGeom prst="rect">
            <a:avLst/>
          </a:prstGeom>
        </p:spPr>
      </p:pic>
    </p:spTree>
    <p:extLst>
      <p:ext uri="{BB962C8B-B14F-4D97-AF65-F5344CB8AC3E}">
        <p14:creationId xmlns:p14="http://schemas.microsoft.com/office/powerpoint/2010/main" val="3470347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Dopo aver inserito almeno uno dei filtri elencati, sarà possibile avviare la ricerca utilizzando il bottone </a:t>
            </a:r>
            <a:r>
              <a:rPr lang="it-IT" sz="1400" b="1" dirty="0">
                <a:solidFill>
                  <a:srgbClr val="012B51"/>
                </a:solidFill>
                <a:ea typeface="Times New Roman" panose="02020603050405020304" pitchFamily="18" charset="0"/>
                <a:cs typeface="Calibri" panose="020F0502020204030204" pitchFamily="34" charset="0"/>
              </a:rPr>
              <a:t>'Cerca</a:t>
            </a:r>
            <a:r>
              <a:rPr lang="it-IT" sz="1400" dirty="0">
                <a:solidFill>
                  <a:srgbClr val="000000"/>
                </a:solidFill>
                <a:ea typeface="Times New Roman" panose="02020603050405020304" pitchFamily="18" charset="0"/>
                <a:cs typeface="Calibri" panose="020F0502020204030204" pitchFamily="34" charset="0"/>
              </a:rPr>
              <a:t>'. In alternativa, è possibile annullare il processo di ricerca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rgbClr val="C00000"/>
                </a:solidFill>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Una volta effettuata la ricerca, compariranno i certificati nel box sottostante sotto i campi Codice Fiscale/STP/ENI, Malattia, Tipologia, Stato Certificato, Emesso Fuori Regione con i valori corrispondenti ai certificati cercati.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il certificato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p:txBody>
      </p:sp>
      <p:sp>
        <p:nvSpPr>
          <p:cNvPr id="4" name="Rettangolo 3">
            <a:extLst>
              <a:ext uri="{FF2B5EF4-FFF2-40B4-BE49-F238E27FC236}">
                <a16:creationId xmlns:a16="http://schemas.microsoft.com/office/drawing/2014/main" id="{0DCB59B9-FB95-2BCD-98CF-B375FE0C7ECB}"/>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Ricerca Certificato 3/15</a:t>
            </a:r>
            <a:endParaRPr lang="en-GB" sz="2400" b="1" dirty="0">
              <a:solidFill>
                <a:srgbClr val="003D6A"/>
              </a:solidFill>
            </a:endParaRPr>
          </a:p>
          <a:p>
            <a:endParaRPr lang="en-GB" sz="2000" b="1" dirty="0">
              <a:solidFill>
                <a:srgbClr val="003D6A"/>
              </a:solidFill>
            </a:endParaRPr>
          </a:p>
        </p:txBody>
      </p:sp>
      <p:sp>
        <p:nvSpPr>
          <p:cNvPr id="2" name="CasellaDiTesto 1">
            <a:extLst>
              <a:ext uri="{FF2B5EF4-FFF2-40B4-BE49-F238E27FC236}">
                <a16:creationId xmlns:a16="http://schemas.microsoft.com/office/drawing/2014/main" id="{BC6304DE-6EC6-2BFD-A5A1-DE5ED9467425}"/>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ASL</a:t>
            </a:r>
          </a:p>
        </p:txBody>
      </p:sp>
      <p:pic>
        <p:nvPicPr>
          <p:cNvPr id="10" name="Immagine 9">
            <a:extLst>
              <a:ext uri="{FF2B5EF4-FFF2-40B4-BE49-F238E27FC236}">
                <a16:creationId xmlns:a16="http://schemas.microsoft.com/office/drawing/2014/main" id="{060D094F-C260-AAB1-AC79-7A20CBD8C846}"/>
              </a:ext>
            </a:extLst>
          </p:cNvPr>
          <p:cNvPicPr>
            <a:picLocks noChangeAspect="1"/>
          </p:cNvPicPr>
          <p:nvPr/>
        </p:nvPicPr>
        <p:blipFill>
          <a:blip r:embed="rId2"/>
          <a:stretch>
            <a:fillRect/>
          </a:stretch>
        </p:blipFill>
        <p:spPr>
          <a:xfrm>
            <a:off x="5476020" y="1395054"/>
            <a:ext cx="6635770" cy="3240000"/>
          </a:xfrm>
          <a:prstGeom prst="rect">
            <a:avLst/>
          </a:prstGeom>
        </p:spPr>
      </p:pic>
    </p:spTree>
    <p:extLst>
      <p:ext uri="{BB962C8B-B14F-4D97-AF65-F5344CB8AC3E}">
        <p14:creationId xmlns:p14="http://schemas.microsoft.com/office/powerpoint/2010/main" val="3683586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2153933"/>
              <a:ext cx="413832" cy="108001"/>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02 - Diagramma di Flusso</a:t>
            </a:r>
            <a:endParaRPr lang="it-IT" sz="2800" b="0" dirty="0">
              <a:solidFill>
                <a:srgbClr val="012B51"/>
              </a:solidFill>
              <a:latin typeface="+mn-lt"/>
            </a:endParaRP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Referente Aziendale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solidFill>
            <a:srgbClr val="012B51"/>
          </a:solid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dirty="0">
                <a:solidFill>
                  <a:schemeClr val="bg1"/>
                </a:solidFill>
                <a:latin typeface="+mn-lt"/>
              </a:rPr>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1611480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magine 12">
            <a:extLst>
              <a:ext uri="{FF2B5EF4-FFF2-40B4-BE49-F238E27FC236}">
                <a16:creationId xmlns:a16="http://schemas.microsoft.com/office/drawing/2014/main" id="{BBB5D4BA-3096-3E08-9D60-64E11526908C}"/>
              </a:ext>
            </a:extLst>
          </p:cNvPr>
          <p:cNvPicPr>
            <a:picLocks noChangeAspect="1"/>
          </p:cNvPicPr>
          <p:nvPr/>
        </p:nvPicPr>
        <p:blipFill>
          <a:blip r:embed="rId2"/>
          <a:srcRect l="83555" t="61490" r="4024" b="14485"/>
          <a:stretch/>
        </p:blipFill>
        <p:spPr>
          <a:xfrm>
            <a:off x="7038943" y="5141114"/>
            <a:ext cx="1514475" cy="15560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4/15</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66479"/>
            <a:ext cx="4994734" cy="426007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 </a:t>
            </a:r>
            <a:r>
              <a:rPr lang="it-IT" sz="1400" b="1" dirty="0">
                <a:ea typeface="Times New Roman" panose="02020603050405020304" pitchFamily="18" charset="0"/>
                <a:cs typeface="Calibri" panose="020F0502020204030204" pitchFamily="34" charset="0"/>
              </a:rPr>
              <a:t>Visualizza Certificato</a:t>
            </a:r>
            <a:r>
              <a:rPr lang="it-IT" sz="1400" dirty="0">
                <a:solidFill>
                  <a:srgbClr val="000000"/>
                </a:solidFill>
                <a:ea typeface="Times New Roman" panose="02020603050405020304" pitchFamily="18" charset="0"/>
                <a:cs typeface="Calibri" panose="020F0502020204030204" pitchFamily="34" charset="0"/>
              </a:rPr>
              <a:t>: consente di visualizzare, in sola lettura, il dettaglio del certificato suddiviso in diversi blocchi, tra cui: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Esenzione</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esordio della malattia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medico certificatore</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Altre informazioni relative allo stato del certificato.</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sp>
        <p:nvSpPr>
          <p:cNvPr id="2" name="CasellaDiTesto 1">
            <a:extLst>
              <a:ext uri="{FF2B5EF4-FFF2-40B4-BE49-F238E27FC236}">
                <a16:creationId xmlns:a16="http://schemas.microsoft.com/office/drawing/2014/main" id="{E1656301-E64E-EF6E-2061-F5F72205779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ASL</a:t>
            </a:r>
          </a:p>
        </p:txBody>
      </p:sp>
      <p:sp>
        <p:nvSpPr>
          <p:cNvPr id="3" name="Ovale 2">
            <a:extLst>
              <a:ext uri="{FF2B5EF4-FFF2-40B4-BE49-F238E27FC236}">
                <a16:creationId xmlns:a16="http://schemas.microsoft.com/office/drawing/2014/main" id="{47F864B7-E1C6-4763-61BC-4776AE799446}"/>
              </a:ext>
            </a:extLst>
          </p:cNvPr>
          <p:cNvSpPr/>
          <p:nvPr/>
        </p:nvSpPr>
        <p:spPr>
          <a:xfrm>
            <a:off x="1288564" y="2122302"/>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12" name="Ovale 11">
            <a:extLst>
              <a:ext uri="{FF2B5EF4-FFF2-40B4-BE49-F238E27FC236}">
                <a16:creationId xmlns:a16="http://schemas.microsoft.com/office/drawing/2014/main" id="{6B65B29A-DBAE-FBE6-C724-DD4A3F905AF7}"/>
              </a:ext>
            </a:extLst>
          </p:cNvPr>
          <p:cNvSpPr/>
          <p:nvPr/>
        </p:nvSpPr>
        <p:spPr>
          <a:xfrm>
            <a:off x="8881091" y="5141114"/>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pic>
        <p:nvPicPr>
          <p:cNvPr id="6" name="Immagine 5">
            <a:extLst>
              <a:ext uri="{FF2B5EF4-FFF2-40B4-BE49-F238E27FC236}">
                <a16:creationId xmlns:a16="http://schemas.microsoft.com/office/drawing/2014/main" id="{19E84A57-F2C6-17A4-9B62-FB91252426C3}"/>
              </a:ext>
            </a:extLst>
          </p:cNvPr>
          <p:cNvPicPr>
            <a:picLocks noChangeAspect="1"/>
          </p:cNvPicPr>
          <p:nvPr/>
        </p:nvPicPr>
        <p:blipFill>
          <a:blip r:embed="rId2"/>
          <a:srcRect t="16071"/>
          <a:stretch/>
        </p:blipFill>
        <p:spPr>
          <a:xfrm>
            <a:off x="5420760" y="1399693"/>
            <a:ext cx="6422450" cy="2863582"/>
          </a:xfrm>
          <a:prstGeom prst="rect">
            <a:avLst/>
          </a:prstGeom>
        </p:spPr>
      </p:pic>
      <p:cxnSp>
        <p:nvCxnSpPr>
          <p:cNvPr id="8" name="Connettore diritto 7">
            <a:extLst>
              <a:ext uri="{FF2B5EF4-FFF2-40B4-BE49-F238E27FC236}">
                <a16:creationId xmlns:a16="http://schemas.microsoft.com/office/drawing/2014/main" id="{24247118-CE76-3AAE-AF0E-53738A802598}"/>
              </a:ext>
            </a:extLst>
          </p:cNvPr>
          <p:cNvCxnSpPr/>
          <p:nvPr/>
        </p:nvCxnSpPr>
        <p:spPr>
          <a:xfrm flipH="1">
            <a:off x="8630653" y="3756513"/>
            <a:ext cx="2261936" cy="15560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9100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5/15</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66479"/>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marL="342900" indent="-342900">
              <a:lnSpc>
                <a:spcPct val="150000"/>
              </a:lnSpc>
              <a:buAutoNum type="arabicPeriod"/>
            </a:pPr>
            <a:r>
              <a:rPr lang="it-IT" sz="1400" b="1" dirty="0">
                <a:solidFill>
                  <a:srgbClr val="000000"/>
                </a:solidFill>
                <a:ea typeface="Times New Roman" panose="02020603050405020304" pitchFamily="18" charset="0"/>
                <a:cs typeface="Calibri" panose="020F0502020204030204" pitchFamily="34" charset="0"/>
              </a:rPr>
              <a:t>1. </a:t>
            </a:r>
            <a:r>
              <a:rPr lang="it-IT" sz="1400" b="1" dirty="0">
                <a:ea typeface="Times New Roman" panose="02020603050405020304" pitchFamily="18" charset="0"/>
                <a:cs typeface="Calibri" panose="020F0502020204030204" pitchFamily="34" charset="0"/>
              </a:rPr>
              <a:t>Visualizza Certificato</a:t>
            </a:r>
            <a:r>
              <a:rPr lang="it-IT" sz="1400" dirty="0">
                <a:solidFill>
                  <a:srgbClr val="000000"/>
                </a:solidFill>
                <a:ea typeface="Times New Roman" panose="02020603050405020304" pitchFamily="18" charset="0"/>
                <a:cs typeface="Calibri" panose="020F0502020204030204" pitchFamily="34" charset="0"/>
              </a:rPr>
              <a:t>: il dettaglio del certificato è suddiviso in più blocchi:</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 (figura seguente)</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Esenzione (figura seguente)</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esordio della malattia (figura successiva)</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medico certificatore (figura successiva)</a:t>
            </a:r>
          </a:p>
        </p:txBody>
      </p:sp>
      <p:sp>
        <p:nvSpPr>
          <p:cNvPr id="2" name="CasellaDiTesto 1">
            <a:extLst>
              <a:ext uri="{FF2B5EF4-FFF2-40B4-BE49-F238E27FC236}">
                <a16:creationId xmlns:a16="http://schemas.microsoft.com/office/drawing/2014/main" id="{E1656301-E64E-EF6E-2061-F5F72205779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ASL</a:t>
            </a:r>
          </a:p>
        </p:txBody>
      </p:sp>
      <p:pic>
        <p:nvPicPr>
          <p:cNvPr id="14" name="Immagine 13">
            <a:extLst>
              <a:ext uri="{FF2B5EF4-FFF2-40B4-BE49-F238E27FC236}">
                <a16:creationId xmlns:a16="http://schemas.microsoft.com/office/drawing/2014/main" id="{207F5AFD-767B-B79B-6752-F9B73D1792AC}"/>
              </a:ext>
            </a:extLst>
          </p:cNvPr>
          <p:cNvPicPr>
            <a:picLocks noChangeAspect="1"/>
          </p:cNvPicPr>
          <p:nvPr/>
        </p:nvPicPr>
        <p:blipFill>
          <a:blip r:embed="rId2"/>
          <a:stretch>
            <a:fillRect/>
          </a:stretch>
        </p:blipFill>
        <p:spPr>
          <a:xfrm>
            <a:off x="5446306" y="1348345"/>
            <a:ext cx="6639061" cy="3240000"/>
          </a:xfrm>
          <a:prstGeom prst="rect">
            <a:avLst/>
          </a:prstGeom>
        </p:spPr>
      </p:pic>
    </p:spTree>
    <p:extLst>
      <p:ext uri="{BB962C8B-B14F-4D97-AF65-F5344CB8AC3E}">
        <p14:creationId xmlns:p14="http://schemas.microsoft.com/office/powerpoint/2010/main" val="8116489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1656301-E64E-EF6E-2061-F5F72205779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ASL</a:t>
            </a:r>
          </a:p>
        </p:txBody>
      </p:sp>
      <p:sp>
        <p:nvSpPr>
          <p:cNvPr id="3" name="Rettangolo 2">
            <a:extLst>
              <a:ext uri="{FF2B5EF4-FFF2-40B4-BE49-F238E27FC236}">
                <a16:creationId xmlns:a16="http://schemas.microsoft.com/office/drawing/2014/main" id="{61C2AFBE-EDB3-F183-5BED-78D9F4EB9117}"/>
              </a:ext>
            </a:extLst>
          </p:cNvPr>
          <p:cNvSpPr/>
          <p:nvPr/>
        </p:nvSpPr>
        <p:spPr>
          <a:xfrm>
            <a:off x="337773" y="1366479"/>
            <a:ext cx="4994734" cy="1028423"/>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All’interno della stessa funzionalità, è disponibile il pulsante di </a:t>
            </a:r>
            <a:r>
              <a:rPr lang="it-IT" sz="1400" b="1" kern="1200" dirty="0">
                <a:solidFill>
                  <a:srgbClr val="012B51"/>
                </a:solidFill>
                <a:effectLst/>
                <a:ea typeface="Times New Roman" panose="02020603050405020304" pitchFamily="18" charset="0"/>
                <a:cs typeface="Calibri" panose="020F0502020204030204" pitchFamily="34" charset="0"/>
              </a:rPr>
              <a:t> </a:t>
            </a:r>
            <a:r>
              <a:rPr lang="it-IT" sz="1400" b="1" dirty="0">
                <a:solidFill>
                  <a:srgbClr val="012B51"/>
                </a:solidFill>
                <a:latin typeface="Calibri" panose="020F0502020204030204" pitchFamily="34" charset="0"/>
                <a:ea typeface="Times New Roman" panose="02020603050405020304" pitchFamily="18" charset="0"/>
                <a:cs typeface="Calibri" panose="020F0502020204030204" pitchFamily="34" charset="0"/>
              </a:rPr>
              <a:t>‘</a:t>
            </a:r>
            <a:r>
              <a:rPr lang="it-IT" sz="1400" b="1" kern="1200" dirty="0">
                <a:solidFill>
                  <a:srgbClr val="012B51"/>
                </a:solidFill>
                <a:effectLst/>
                <a:ea typeface="Times New Roman" panose="02020603050405020304" pitchFamily="18" charset="0"/>
                <a:cs typeface="Calibri" panose="020F0502020204030204" pitchFamily="34" charset="0"/>
              </a:rPr>
              <a:t>Indietro’</a:t>
            </a:r>
            <a:r>
              <a:rPr lang="it-IT" sz="1400" dirty="0">
                <a:solidFill>
                  <a:srgbClr val="000000"/>
                </a:solidFill>
                <a:ea typeface="Times New Roman" panose="02020603050405020304" pitchFamily="18" charset="0"/>
                <a:cs typeface="Calibri" panose="020F0502020204030204" pitchFamily="34" charset="0"/>
              </a:rPr>
              <a:t> presente all’inizio della schermata, attraverso cui è possibile tornare nella schermata precedente.</a:t>
            </a:r>
          </a:p>
        </p:txBody>
      </p:sp>
      <p:sp>
        <p:nvSpPr>
          <p:cNvPr id="8" name="Rettangolo 7">
            <a:extLst>
              <a:ext uri="{FF2B5EF4-FFF2-40B4-BE49-F238E27FC236}">
                <a16:creationId xmlns:a16="http://schemas.microsoft.com/office/drawing/2014/main" id="{90EF6D9D-53B8-7231-6EB4-5DD89409DA4D}"/>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6/15</a:t>
            </a:r>
            <a:endParaRPr lang="en-GB" sz="2400" b="1" dirty="0">
              <a:solidFill>
                <a:srgbClr val="003D6A"/>
              </a:solidFill>
            </a:endParaRPr>
          </a:p>
        </p:txBody>
      </p:sp>
      <p:pic>
        <p:nvPicPr>
          <p:cNvPr id="5" name="Immagine 4">
            <a:extLst>
              <a:ext uri="{FF2B5EF4-FFF2-40B4-BE49-F238E27FC236}">
                <a16:creationId xmlns:a16="http://schemas.microsoft.com/office/drawing/2014/main" id="{F73E3EA5-7D18-CDF7-36E2-65235C5D93B3}"/>
              </a:ext>
            </a:extLst>
          </p:cNvPr>
          <p:cNvPicPr>
            <a:picLocks noChangeAspect="1"/>
          </p:cNvPicPr>
          <p:nvPr/>
        </p:nvPicPr>
        <p:blipFill>
          <a:blip r:embed="rId2"/>
          <a:stretch>
            <a:fillRect/>
          </a:stretch>
        </p:blipFill>
        <p:spPr>
          <a:xfrm>
            <a:off x="5417731" y="1366479"/>
            <a:ext cx="6639061" cy="3240000"/>
          </a:xfrm>
          <a:prstGeom prst="rect">
            <a:avLst/>
          </a:prstGeom>
        </p:spPr>
      </p:pic>
    </p:spTree>
    <p:extLst>
      <p:ext uri="{BB962C8B-B14F-4D97-AF65-F5344CB8AC3E}">
        <p14:creationId xmlns:p14="http://schemas.microsoft.com/office/powerpoint/2010/main" val="662306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Cronologia Certificato 7/15</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3382914"/>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cs typeface="Calibri" panose="020F0502020204030204" pitchFamily="34" charset="0"/>
              </a:rPr>
              <a:t>2. Cronologia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attraverso cui si visualizza ciascuna riga per singolo cambiamento che ha assunto un certificato legato a quell’assistito e l’operazione </a:t>
            </a:r>
            <a:r>
              <a:rPr lang="it-IT" sz="1800" b="1" kern="1200" dirty="0">
                <a:solidFill>
                  <a:srgbClr val="012B51"/>
                </a:solidFill>
                <a:effectLst/>
                <a:latin typeface="Calibri" panose="020F0502020204030204" pitchFamily="34" charset="0"/>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Visualizza</a:t>
            </a:r>
            <a:r>
              <a:rPr lang="it-IT" sz="1800" b="1" kern="1200" dirty="0">
                <a:solidFill>
                  <a:srgbClr val="012B51"/>
                </a:solidFill>
                <a:effectLst/>
                <a:latin typeface="Calibri" panose="020F0502020204030204" pitchFamily="34" charset="0"/>
                <a:ea typeface="Times New Roman" panose="02020603050405020304" pitchFamily="18" charset="0"/>
                <a:cs typeface="Calibri" panose="020F0502020204030204" pitchFamily="34" charset="0"/>
              </a:rPr>
              <a:t>'</a:t>
            </a:r>
            <a:r>
              <a:rPr lang="it-IT" sz="1400" dirty="0">
                <a:solidFill>
                  <a:srgbClr val="000000"/>
                </a:solidFill>
                <a:cs typeface="Calibri" panose="020F0502020204030204" pitchFamily="34" charset="0"/>
              </a:rPr>
              <a:t> attraverso cui visualizzare l’intero dettaglio del certificato.</a:t>
            </a: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sp>
        <p:nvSpPr>
          <p:cNvPr id="2" name="CasellaDiTesto 1">
            <a:extLst>
              <a:ext uri="{FF2B5EF4-FFF2-40B4-BE49-F238E27FC236}">
                <a16:creationId xmlns:a16="http://schemas.microsoft.com/office/drawing/2014/main" id="{C7B7F0A5-3253-89F4-1CA1-59AC45184DEC}"/>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ASL </a:t>
            </a:r>
          </a:p>
        </p:txBody>
      </p:sp>
      <p:sp>
        <p:nvSpPr>
          <p:cNvPr id="6" name="Ovale 5">
            <a:extLst>
              <a:ext uri="{FF2B5EF4-FFF2-40B4-BE49-F238E27FC236}">
                <a16:creationId xmlns:a16="http://schemas.microsoft.com/office/drawing/2014/main" id="{ED5D4AE1-B2A2-816A-B645-8A37804DE9E5}"/>
              </a:ext>
            </a:extLst>
          </p:cNvPr>
          <p:cNvSpPr/>
          <p:nvPr/>
        </p:nvSpPr>
        <p:spPr>
          <a:xfrm>
            <a:off x="1288564" y="2122302"/>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pic>
        <p:nvPicPr>
          <p:cNvPr id="10" name="Immagine 9">
            <a:extLst>
              <a:ext uri="{FF2B5EF4-FFF2-40B4-BE49-F238E27FC236}">
                <a16:creationId xmlns:a16="http://schemas.microsoft.com/office/drawing/2014/main" id="{C4BBF1B7-0E52-D8D5-E744-AF0B59EEF5F1}"/>
              </a:ext>
            </a:extLst>
          </p:cNvPr>
          <p:cNvPicPr>
            <a:picLocks noChangeAspect="1"/>
          </p:cNvPicPr>
          <p:nvPr/>
        </p:nvPicPr>
        <p:blipFill>
          <a:blip r:embed="rId2"/>
          <a:srcRect l="83555" t="61490" r="4024" b="14485"/>
          <a:stretch/>
        </p:blipFill>
        <p:spPr>
          <a:xfrm>
            <a:off x="7038943" y="5141114"/>
            <a:ext cx="1514475" cy="15560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Ovale 10">
            <a:extLst>
              <a:ext uri="{FF2B5EF4-FFF2-40B4-BE49-F238E27FC236}">
                <a16:creationId xmlns:a16="http://schemas.microsoft.com/office/drawing/2014/main" id="{8698C61C-0016-6CB0-FBD6-6B5A18700859}"/>
              </a:ext>
            </a:extLst>
          </p:cNvPr>
          <p:cNvSpPr/>
          <p:nvPr/>
        </p:nvSpPr>
        <p:spPr>
          <a:xfrm>
            <a:off x="8776316" y="5913762"/>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pic>
        <p:nvPicPr>
          <p:cNvPr id="12" name="Immagine 11">
            <a:extLst>
              <a:ext uri="{FF2B5EF4-FFF2-40B4-BE49-F238E27FC236}">
                <a16:creationId xmlns:a16="http://schemas.microsoft.com/office/drawing/2014/main" id="{F901ED82-1DD9-F823-98D6-047C728C5849}"/>
              </a:ext>
            </a:extLst>
          </p:cNvPr>
          <p:cNvPicPr>
            <a:picLocks noChangeAspect="1"/>
          </p:cNvPicPr>
          <p:nvPr/>
        </p:nvPicPr>
        <p:blipFill>
          <a:blip r:embed="rId2"/>
          <a:srcRect t="16071"/>
          <a:stretch/>
        </p:blipFill>
        <p:spPr>
          <a:xfrm>
            <a:off x="5420760" y="1399693"/>
            <a:ext cx="6422450" cy="2863582"/>
          </a:xfrm>
          <a:prstGeom prst="rect">
            <a:avLst/>
          </a:prstGeom>
        </p:spPr>
      </p:pic>
      <p:cxnSp>
        <p:nvCxnSpPr>
          <p:cNvPr id="13" name="Connettore diritto 12">
            <a:extLst>
              <a:ext uri="{FF2B5EF4-FFF2-40B4-BE49-F238E27FC236}">
                <a16:creationId xmlns:a16="http://schemas.microsoft.com/office/drawing/2014/main" id="{342A0C61-ED93-C922-27DD-29DD22224BBC}"/>
              </a:ext>
            </a:extLst>
          </p:cNvPr>
          <p:cNvCxnSpPr/>
          <p:nvPr/>
        </p:nvCxnSpPr>
        <p:spPr>
          <a:xfrm flipH="1">
            <a:off x="8630653" y="3756513"/>
            <a:ext cx="2261936" cy="15560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7355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1997919"/>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cs typeface="Calibri" panose="020F0502020204030204" pitchFamily="34" charset="0"/>
              </a:rPr>
              <a:t>2. Cronologia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si utilizza l’operazione </a:t>
            </a:r>
            <a:r>
              <a:rPr lang="it-IT" sz="1400" b="1" dirty="0">
                <a:solidFill>
                  <a:schemeClr val="accent1">
                    <a:lumMod val="75000"/>
                  </a:schemeClr>
                </a:solidFill>
                <a:cs typeface="Calibri" panose="020F0502020204030204" pitchFamily="34" charset="0"/>
              </a:rPr>
              <a:t>'Visualizza</a:t>
            </a:r>
            <a:r>
              <a:rPr lang="it-IT" sz="1400" dirty="0">
                <a:solidFill>
                  <a:srgbClr val="000000"/>
                </a:solidFill>
                <a:cs typeface="Calibri" panose="020F0502020204030204" pitchFamily="34" charset="0"/>
              </a:rPr>
              <a:t>' attraverso cui è possibile visualizzare l’intero dettaglio del certificato.</a:t>
            </a:r>
          </a:p>
          <a:p>
            <a:pPr>
              <a:lnSpc>
                <a:spcPct val="150000"/>
              </a:lnSpc>
            </a:pPr>
            <a:endParaRPr lang="it-IT" sz="1400" dirty="0">
              <a:solidFill>
                <a:srgbClr val="000000"/>
              </a:solidFill>
              <a:cs typeface="Calibri" panose="020F0502020204030204" pitchFamily="34" charset="0"/>
            </a:endParaRPr>
          </a:p>
          <a:p>
            <a:pPr>
              <a:lnSpc>
                <a:spcPct val="150000"/>
              </a:lnSpc>
            </a:pPr>
            <a:r>
              <a:rPr lang="it-IT" sz="1400" dirty="0">
                <a:solidFill>
                  <a:srgbClr val="000000"/>
                </a:solidFill>
                <a:cs typeface="Calibri" panose="020F0502020204030204" pitchFamily="34" charset="0"/>
              </a:rPr>
              <a:t>Per l’operazione descritta, è presente il pulsante </a:t>
            </a:r>
            <a:r>
              <a:rPr lang="it-IT" sz="1400" b="1" dirty="0">
                <a:solidFill>
                  <a:schemeClr val="accent1">
                    <a:lumMod val="75000"/>
                  </a:schemeClr>
                </a:solidFill>
                <a:cs typeface="Calibri" panose="020F0502020204030204" pitchFamily="34" charset="0"/>
              </a:rPr>
              <a:t>'Indietro</a:t>
            </a:r>
            <a:r>
              <a:rPr lang="it-IT" sz="1400" dirty="0">
                <a:solidFill>
                  <a:srgbClr val="000000"/>
                </a:solidFill>
                <a:cs typeface="Calibri" panose="020F0502020204030204" pitchFamily="34" charset="0"/>
              </a:rPr>
              <a:t>' per tornare alla precedente interfaccia.</a:t>
            </a:r>
          </a:p>
        </p:txBody>
      </p:sp>
      <p:sp>
        <p:nvSpPr>
          <p:cNvPr id="2" name="CasellaDiTesto 1">
            <a:extLst>
              <a:ext uri="{FF2B5EF4-FFF2-40B4-BE49-F238E27FC236}">
                <a16:creationId xmlns:a16="http://schemas.microsoft.com/office/drawing/2014/main" id="{C7B7F0A5-3253-89F4-1CA1-59AC45184DEC}"/>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ASL</a:t>
            </a:r>
          </a:p>
        </p:txBody>
      </p:sp>
      <p:pic>
        <p:nvPicPr>
          <p:cNvPr id="11" name="Immagine 10">
            <a:extLst>
              <a:ext uri="{FF2B5EF4-FFF2-40B4-BE49-F238E27FC236}">
                <a16:creationId xmlns:a16="http://schemas.microsoft.com/office/drawing/2014/main" id="{7B5DFE35-2826-BC9C-FB69-2EB3CD090FFC}"/>
              </a:ext>
            </a:extLst>
          </p:cNvPr>
          <p:cNvPicPr>
            <a:picLocks noChangeAspect="1"/>
          </p:cNvPicPr>
          <p:nvPr/>
        </p:nvPicPr>
        <p:blipFill>
          <a:blip r:embed="rId2"/>
          <a:stretch>
            <a:fillRect/>
          </a:stretch>
        </p:blipFill>
        <p:spPr>
          <a:xfrm>
            <a:off x="5407029" y="1379012"/>
            <a:ext cx="6681847" cy="3240000"/>
          </a:xfrm>
          <a:prstGeom prst="rect">
            <a:avLst/>
          </a:prstGeom>
        </p:spPr>
      </p:pic>
      <p:sp>
        <p:nvSpPr>
          <p:cNvPr id="12" name="Rettangolo 11">
            <a:extLst>
              <a:ext uri="{FF2B5EF4-FFF2-40B4-BE49-F238E27FC236}">
                <a16:creationId xmlns:a16="http://schemas.microsoft.com/office/drawing/2014/main" id="{8C8DFFA2-BDC6-5F28-DB74-665DB55D9765}"/>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Cronologia Certificato 8/15</a:t>
            </a:r>
            <a:endParaRPr lang="en-GB" sz="2400" b="1" dirty="0">
              <a:solidFill>
                <a:srgbClr val="003D6A"/>
              </a:solidFill>
            </a:endParaRPr>
          </a:p>
        </p:txBody>
      </p:sp>
    </p:spTree>
    <p:extLst>
      <p:ext uri="{BB962C8B-B14F-4D97-AF65-F5344CB8AC3E}">
        <p14:creationId xmlns:p14="http://schemas.microsoft.com/office/powerpoint/2010/main" val="38176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Modifica Certificato 9/15</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56954"/>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Solo per i certificati emessi fuori Regione e successivamente caricati nel Sistema, il cui stato è </a:t>
            </a:r>
            <a:r>
              <a:rPr lang="it-IT" sz="1400" b="1" dirty="0">
                <a:solidFill>
                  <a:srgbClr val="000000"/>
                </a:solidFill>
                <a:ea typeface="Times New Roman" panose="02020603050405020304" pitchFamily="18" charset="0"/>
                <a:cs typeface="Calibri" panose="020F0502020204030204" pitchFamily="34" charset="0"/>
              </a:rPr>
              <a:t>VALIDO</a:t>
            </a:r>
            <a:r>
              <a:rPr lang="it-IT" sz="1400" dirty="0">
                <a:solidFill>
                  <a:srgbClr val="000000"/>
                </a:solidFill>
                <a:ea typeface="Times New Roman" panose="02020603050405020304" pitchFamily="18" charset="0"/>
                <a:cs typeface="Calibri" panose="020F0502020204030204" pitchFamily="34" charset="0"/>
              </a:rPr>
              <a:t> è disponibile un’ulteriore azione:</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ea typeface="Times New Roman" panose="02020603050405020304" pitchFamily="18" charset="0"/>
                <a:cs typeface="Calibri" panose="020F0502020204030204" pitchFamily="34" charset="0"/>
              </a:rPr>
              <a:t>3. Modifica Certificato</a:t>
            </a:r>
            <a:r>
              <a:rPr lang="it-IT" sz="1400" dirty="0">
                <a:solidFill>
                  <a:srgbClr val="000000"/>
                </a:solidFill>
                <a:ea typeface="Times New Roman" panose="02020603050405020304" pitchFamily="18" charset="0"/>
                <a:cs typeface="Calibri" panose="020F0502020204030204" pitchFamily="34" charset="0"/>
              </a:rPr>
              <a:t>: consente di visualizzare i campi recuperati dal processo di caricamento e se necessario effettuare delle modifiche.</a:t>
            </a:r>
          </a:p>
        </p:txBody>
      </p:sp>
      <p:sp>
        <p:nvSpPr>
          <p:cNvPr id="2" name="CasellaDiTesto 1">
            <a:extLst>
              <a:ext uri="{FF2B5EF4-FFF2-40B4-BE49-F238E27FC236}">
                <a16:creationId xmlns:a16="http://schemas.microsoft.com/office/drawing/2014/main" id="{9CCEE3E2-9AB4-6D6F-7CFF-8AFC6336EC3C}"/>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ASL</a:t>
            </a:r>
          </a:p>
        </p:txBody>
      </p:sp>
      <p:sp>
        <p:nvSpPr>
          <p:cNvPr id="8" name="Ovale 7">
            <a:extLst>
              <a:ext uri="{FF2B5EF4-FFF2-40B4-BE49-F238E27FC236}">
                <a16:creationId xmlns:a16="http://schemas.microsoft.com/office/drawing/2014/main" id="{75D6805C-E29A-3EBE-7F55-AC3C3422AE74}"/>
              </a:ext>
            </a:extLst>
          </p:cNvPr>
          <p:cNvSpPr/>
          <p:nvPr/>
        </p:nvSpPr>
        <p:spPr>
          <a:xfrm>
            <a:off x="1021672" y="2439223"/>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pic>
        <p:nvPicPr>
          <p:cNvPr id="3" name="Immagine 2">
            <a:extLst>
              <a:ext uri="{FF2B5EF4-FFF2-40B4-BE49-F238E27FC236}">
                <a16:creationId xmlns:a16="http://schemas.microsoft.com/office/drawing/2014/main" id="{1CBE4D7A-025D-3731-E7D5-F8A5497A8955}"/>
              </a:ext>
            </a:extLst>
          </p:cNvPr>
          <p:cNvPicPr>
            <a:picLocks noChangeAspect="1"/>
          </p:cNvPicPr>
          <p:nvPr/>
        </p:nvPicPr>
        <p:blipFill>
          <a:blip r:embed="rId2"/>
          <a:srcRect l="83555" t="61490" r="4024" b="14485"/>
          <a:stretch/>
        </p:blipFill>
        <p:spPr>
          <a:xfrm>
            <a:off x="7038943" y="5141114"/>
            <a:ext cx="1514475" cy="15560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Ovale 3">
            <a:extLst>
              <a:ext uri="{FF2B5EF4-FFF2-40B4-BE49-F238E27FC236}">
                <a16:creationId xmlns:a16="http://schemas.microsoft.com/office/drawing/2014/main" id="{E9220AA6-9BB1-8C04-8922-57C9545632D6}"/>
              </a:ext>
            </a:extLst>
          </p:cNvPr>
          <p:cNvSpPr/>
          <p:nvPr/>
        </p:nvSpPr>
        <p:spPr>
          <a:xfrm>
            <a:off x="8776316" y="586115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3</a:t>
            </a:r>
          </a:p>
        </p:txBody>
      </p:sp>
      <p:pic>
        <p:nvPicPr>
          <p:cNvPr id="5" name="Immagine 4">
            <a:extLst>
              <a:ext uri="{FF2B5EF4-FFF2-40B4-BE49-F238E27FC236}">
                <a16:creationId xmlns:a16="http://schemas.microsoft.com/office/drawing/2014/main" id="{A999F6CB-1AB7-B0CB-D834-540D2FB9996E}"/>
              </a:ext>
            </a:extLst>
          </p:cNvPr>
          <p:cNvPicPr>
            <a:picLocks noChangeAspect="1"/>
          </p:cNvPicPr>
          <p:nvPr/>
        </p:nvPicPr>
        <p:blipFill>
          <a:blip r:embed="rId2"/>
          <a:srcRect t="16071"/>
          <a:stretch/>
        </p:blipFill>
        <p:spPr>
          <a:xfrm>
            <a:off x="5420760" y="1399693"/>
            <a:ext cx="6422450" cy="2863582"/>
          </a:xfrm>
          <a:prstGeom prst="rect">
            <a:avLst/>
          </a:prstGeom>
        </p:spPr>
      </p:pic>
      <p:cxnSp>
        <p:nvCxnSpPr>
          <p:cNvPr id="6" name="Connettore diritto 5">
            <a:extLst>
              <a:ext uri="{FF2B5EF4-FFF2-40B4-BE49-F238E27FC236}">
                <a16:creationId xmlns:a16="http://schemas.microsoft.com/office/drawing/2014/main" id="{F8CCEE3C-0814-CD7D-1253-A3F0B78CFEE9}"/>
              </a:ext>
            </a:extLst>
          </p:cNvPr>
          <p:cNvCxnSpPr/>
          <p:nvPr/>
        </p:nvCxnSpPr>
        <p:spPr>
          <a:xfrm flipH="1">
            <a:off x="8630653" y="3756513"/>
            <a:ext cx="2261936" cy="15560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2691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Modifica Certificato 10/15</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56954"/>
            <a:ext cx="4994734" cy="1674754"/>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Una volta selezionata l’opzione in oggetto, l’utente ha la possibilità di modificare i campi presenti nella schermata rappresentata in figura. Nella stessa interfaccia, l’utente può scaricare il PDF dell'Informativa sul Trattamento dei Dati Personali. Il salvataggio si completa con il pulsante </a:t>
            </a:r>
            <a:r>
              <a:rPr lang="it-IT" sz="1400" dirty="0">
                <a:solidFill>
                  <a:schemeClr val="accent1">
                    <a:lumMod val="75000"/>
                  </a:schemeClr>
                </a:solidFill>
                <a:ea typeface="Times New Roman" panose="02020603050405020304" pitchFamily="18" charset="0"/>
                <a:cs typeface="Calibri" panose="020F0502020204030204" pitchFamily="34" charset="0"/>
              </a:rPr>
              <a:t>‘</a:t>
            </a:r>
            <a:r>
              <a:rPr lang="it-IT" sz="1400" i="1" dirty="0">
                <a:solidFill>
                  <a:schemeClr val="accent1">
                    <a:lumMod val="75000"/>
                  </a:schemeClr>
                </a:solidFill>
                <a:ea typeface="Times New Roman" panose="02020603050405020304" pitchFamily="18" charset="0"/>
                <a:cs typeface="Calibri" panose="020F0502020204030204" pitchFamily="34" charset="0"/>
              </a:rPr>
              <a:t>Salva modifiche</a:t>
            </a:r>
            <a:r>
              <a:rPr lang="it-IT" sz="1400" dirty="0">
                <a:solidFill>
                  <a:schemeClr val="accent1">
                    <a:lumMod val="75000"/>
                  </a:schemeClr>
                </a:solidFill>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a:t>
            </a:r>
          </a:p>
        </p:txBody>
      </p:sp>
      <p:sp>
        <p:nvSpPr>
          <p:cNvPr id="2" name="CasellaDiTesto 1">
            <a:extLst>
              <a:ext uri="{FF2B5EF4-FFF2-40B4-BE49-F238E27FC236}">
                <a16:creationId xmlns:a16="http://schemas.microsoft.com/office/drawing/2014/main" id="{9CCEE3E2-9AB4-6D6F-7CFF-8AFC6336EC3C}"/>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ASL</a:t>
            </a:r>
          </a:p>
        </p:txBody>
      </p:sp>
      <p:pic>
        <p:nvPicPr>
          <p:cNvPr id="4" name="Immagine 3">
            <a:extLst>
              <a:ext uri="{FF2B5EF4-FFF2-40B4-BE49-F238E27FC236}">
                <a16:creationId xmlns:a16="http://schemas.microsoft.com/office/drawing/2014/main" id="{010E8414-B336-4747-0F29-D1C250EB836F}"/>
              </a:ext>
            </a:extLst>
          </p:cNvPr>
          <p:cNvPicPr>
            <a:picLocks noChangeAspect="1"/>
          </p:cNvPicPr>
          <p:nvPr/>
        </p:nvPicPr>
        <p:blipFill>
          <a:blip r:embed="rId2"/>
          <a:stretch>
            <a:fillRect/>
          </a:stretch>
        </p:blipFill>
        <p:spPr>
          <a:xfrm>
            <a:off x="5437394" y="1356954"/>
            <a:ext cx="6667524" cy="3240000"/>
          </a:xfrm>
          <a:prstGeom prst="rect">
            <a:avLst/>
          </a:prstGeom>
        </p:spPr>
      </p:pic>
    </p:spTree>
    <p:extLst>
      <p:ext uri="{BB962C8B-B14F-4D97-AF65-F5344CB8AC3E}">
        <p14:creationId xmlns:p14="http://schemas.microsoft.com/office/powerpoint/2010/main" val="33684274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36879" y="1356954"/>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Se non si desidera modificare il certificato visualizzato, è possibile scegliere di interromperlo o annullarlo attraverso il pulsante situato in fondo alla schermata.</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Il pulsante "</a:t>
            </a:r>
            <a:r>
              <a:rPr lang="it-IT" sz="1400" b="1" i="1" dirty="0">
                <a:solidFill>
                  <a:srgbClr val="000000"/>
                </a:solidFill>
                <a:ea typeface="Times New Roman" panose="02020603050405020304" pitchFamily="18" charset="0"/>
                <a:cs typeface="Calibri" panose="020F0502020204030204" pitchFamily="34" charset="0"/>
              </a:rPr>
              <a:t>Interrompi Certificato</a:t>
            </a:r>
            <a:r>
              <a:rPr lang="it-IT" sz="1400" dirty="0">
                <a:solidFill>
                  <a:srgbClr val="000000"/>
                </a:solidFill>
                <a:ea typeface="Times New Roman" panose="02020603050405020304" pitchFamily="18" charset="0"/>
                <a:cs typeface="Calibri" panose="020F0502020204030204" pitchFamily="34" charset="0"/>
              </a:rPr>
              <a:t>" permette all'operatore di interrompere il certificato inserendo alcuni dati a sistema, presenti nella prossima slide.</a:t>
            </a:r>
          </a:p>
        </p:txBody>
      </p:sp>
      <p:sp>
        <p:nvSpPr>
          <p:cNvPr id="22" name="Ovale 21">
            <a:extLst>
              <a:ext uri="{FF2B5EF4-FFF2-40B4-BE49-F238E27FC236}">
                <a16:creationId xmlns:a16="http://schemas.microsoft.com/office/drawing/2014/main" id="{847174A1-628C-A959-96BD-16928D02CD85}"/>
              </a:ext>
            </a:extLst>
          </p:cNvPr>
          <p:cNvSpPr/>
          <p:nvPr/>
        </p:nvSpPr>
        <p:spPr>
          <a:xfrm>
            <a:off x="1797287" y="2452971"/>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1</a:t>
            </a:r>
          </a:p>
        </p:txBody>
      </p:sp>
      <p:pic>
        <p:nvPicPr>
          <p:cNvPr id="8" name="Immagine 7">
            <a:extLst>
              <a:ext uri="{FF2B5EF4-FFF2-40B4-BE49-F238E27FC236}">
                <a16:creationId xmlns:a16="http://schemas.microsoft.com/office/drawing/2014/main" id="{C2EEAE40-5E0A-AD95-B076-48367B16871B}"/>
              </a:ext>
            </a:extLst>
          </p:cNvPr>
          <p:cNvPicPr>
            <a:picLocks noChangeAspect="1"/>
          </p:cNvPicPr>
          <p:nvPr/>
        </p:nvPicPr>
        <p:blipFill>
          <a:blip r:embed="rId2"/>
          <a:stretch>
            <a:fillRect/>
          </a:stretch>
        </p:blipFill>
        <p:spPr>
          <a:xfrm>
            <a:off x="6127528" y="4689255"/>
            <a:ext cx="5891760" cy="1027004"/>
          </a:xfrm>
          <a:prstGeom prst="rect">
            <a:avLst/>
          </a:prstGeom>
          <a:ln>
            <a:solidFill>
              <a:schemeClr val="tx1"/>
            </a:solidFill>
          </a:ln>
        </p:spPr>
      </p:pic>
      <p:sp>
        <p:nvSpPr>
          <p:cNvPr id="12" name="Ovale 11">
            <a:extLst>
              <a:ext uri="{FF2B5EF4-FFF2-40B4-BE49-F238E27FC236}">
                <a16:creationId xmlns:a16="http://schemas.microsoft.com/office/drawing/2014/main" id="{D31AD713-4C1F-D2E7-513F-03DBA2AD40C2}"/>
              </a:ext>
            </a:extLst>
          </p:cNvPr>
          <p:cNvSpPr/>
          <p:nvPr/>
        </p:nvSpPr>
        <p:spPr>
          <a:xfrm>
            <a:off x="7307930" y="4879075"/>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1</a:t>
            </a:r>
          </a:p>
        </p:txBody>
      </p:sp>
      <p:sp>
        <p:nvSpPr>
          <p:cNvPr id="14" name="Rettangolo 13">
            <a:extLst>
              <a:ext uri="{FF2B5EF4-FFF2-40B4-BE49-F238E27FC236}">
                <a16:creationId xmlns:a16="http://schemas.microsoft.com/office/drawing/2014/main" id="{06246274-580F-BD90-05C6-5A9B000A17B4}"/>
              </a:ext>
            </a:extLst>
          </p:cNvPr>
          <p:cNvSpPr/>
          <p:nvPr/>
        </p:nvSpPr>
        <p:spPr>
          <a:xfrm>
            <a:off x="280256" y="895289"/>
            <a:ext cx="11776536" cy="461665"/>
          </a:xfrm>
          <a:prstGeom prst="rect">
            <a:avLst/>
          </a:prstGeom>
        </p:spPr>
        <p:txBody>
          <a:bodyPr wrap="square">
            <a:spAutoFit/>
          </a:bodyPr>
          <a:lstStyle/>
          <a:p>
            <a:r>
              <a:rPr lang="it-IT" sz="2400" b="1" dirty="0">
                <a:solidFill>
                  <a:srgbClr val="003D6A"/>
                </a:solidFill>
              </a:rPr>
              <a:t>Ricerca</a:t>
            </a:r>
            <a:r>
              <a:rPr lang="it-IT" sz="2400" b="1" dirty="0">
                <a:solidFill>
                  <a:srgbClr val="FF0000"/>
                </a:solidFill>
              </a:rPr>
              <a:t> </a:t>
            </a:r>
            <a:r>
              <a:rPr lang="it-IT" sz="2400" b="1" dirty="0">
                <a:solidFill>
                  <a:srgbClr val="003D6A"/>
                </a:solidFill>
              </a:rPr>
              <a:t>Certificato – Modifica Certificato 11/15</a:t>
            </a:r>
            <a:endParaRPr lang="en-GB" sz="2400" b="1" dirty="0">
              <a:solidFill>
                <a:srgbClr val="003D6A"/>
              </a:solidFill>
            </a:endParaRPr>
          </a:p>
        </p:txBody>
      </p:sp>
      <p:sp>
        <p:nvSpPr>
          <p:cNvPr id="3" name="CasellaDiTesto 2">
            <a:extLst>
              <a:ext uri="{FF2B5EF4-FFF2-40B4-BE49-F238E27FC236}">
                <a16:creationId xmlns:a16="http://schemas.microsoft.com/office/drawing/2014/main" id="{A93F5B67-75A7-EA55-9384-5F63026D9F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ASL</a:t>
            </a:r>
          </a:p>
        </p:txBody>
      </p:sp>
      <p:pic>
        <p:nvPicPr>
          <p:cNvPr id="4" name="Immagine 3">
            <a:extLst>
              <a:ext uri="{FF2B5EF4-FFF2-40B4-BE49-F238E27FC236}">
                <a16:creationId xmlns:a16="http://schemas.microsoft.com/office/drawing/2014/main" id="{E8E72940-10C8-3974-1A5D-38096CC86AB4}"/>
              </a:ext>
            </a:extLst>
          </p:cNvPr>
          <p:cNvPicPr>
            <a:picLocks noChangeAspect="1"/>
          </p:cNvPicPr>
          <p:nvPr/>
        </p:nvPicPr>
        <p:blipFill>
          <a:blip r:embed="rId3"/>
          <a:stretch>
            <a:fillRect/>
          </a:stretch>
        </p:blipFill>
        <p:spPr>
          <a:xfrm>
            <a:off x="5437394" y="1356954"/>
            <a:ext cx="6667524" cy="3240000"/>
          </a:xfrm>
          <a:prstGeom prst="rect">
            <a:avLst/>
          </a:prstGeom>
        </p:spPr>
      </p:pic>
      <p:sp>
        <p:nvSpPr>
          <p:cNvPr id="23" name="Ovale 22">
            <a:extLst>
              <a:ext uri="{FF2B5EF4-FFF2-40B4-BE49-F238E27FC236}">
                <a16:creationId xmlns:a16="http://schemas.microsoft.com/office/drawing/2014/main" id="{0956539D-795B-395F-DE68-7FCD939311EC}"/>
              </a:ext>
            </a:extLst>
          </p:cNvPr>
          <p:cNvSpPr/>
          <p:nvPr/>
        </p:nvSpPr>
        <p:spPr>
          <a:xfrm>
            <a:off x="8957854" y="3613871"/>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1</a:t>
            </a:r>
          </a:p>
        </p:txBody>
      </p:sp>
    </p:spTree>
    <p:extLst>
      <p:ext uri="{BB962C8B-B14F-4D97-AF65-F5344CB8AC3E}">
        <p14:creationId xmlns:p14="http://schemas.microsoft.com/office/powerpoint/2010/main" val="11467633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Modifica Certificato 12/15</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190782" y="135695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Se si seleziona il pulsante di Interruzione, verrà visualizzata la maschera mostrata in figura. L’azione permette all'operatore di interrompere il certificato inserendo i seguenti dati: la </a:t>
            </a:r>
            <a:r>
              <a:rPr lang="it-IT" sz="1400" b="1" i="1" dirty="0">
                <a:solidFill>
                  <a:srgbClr val="000000"/>
                </a:solidFill>
                <a:ea typeface="Times New Roman" panose="02020603050405020304" pitchFamily="18" charset="0"/>
                <a:cs typeface="Calibri" panose="020F0502020204030204" pitchFamily="34" charset="0"/>
              </a:rPr>
              <a:t>Data di interruzione</a:t>
            </a:r>
            <a:r>
              <a:rPr lang="it-IT" sz="1400" dirty="0">
                <a:solidFill>
                  <a:srgbClr val="000000"/>
                </a:solidFill>
                <a:ea typeface="Times New Roman" panose="02020603050405020304" pitchFamily="18" charset="0"/>
                <a:cs typeface="Calibri" panose="020F0502020204030204" pitchFamily="34" charset="0"/>
              </a:rPr>
              <a:t>, data in cui si desidera interrompere il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la </a:t>
            </a:r>
            <a:r>
              <a:rPr lang="it-IT" sz="1400" b="1" i="1" dirty="0">
                <a:solidFill>
                  <a:srgbClr val="000000"/>
                </a:solidFill>
                <a:ea typeface="Times New Roman" panose="02020603050405020304" pitchFamily="18" charset="0"/>
                <a:cs typeface="Calibri" panose="020F0502020204030204" pitchFamily="34" charset="0"/>
              </a:rPr>
              <a:t>Motivazione, </a:t>
            </a:r>
            <a:r>
              <a:rPr lang="it-IT" sz="1400" dirty="0">
                <a:solidFill>
                  <a:srgbClr val="000000"/>
                </a:solidFill>
                <a:ea typeface="Times New Roman" panose="02020603050405020304" pitchFamily="18" charset="0"/>
                <a:cs typeface="Calibri" panose="020F0502020204030204" pitchFamily="34" charset="0"/>
              </a:rPr>
              <a:t>selezionabile da un menù a tendina, </a:t>
            </a:r>
            <a:r>
              <a:rPr lang="it-IT" sz="1400" b="1" i="1" dirty="0">
                <a:solidFill>
                  <a:srgbClr val="000000"/>
                </a:solidFill>
                <a:ea typeface="Times New Roman" panose="02020603050405020304" pitchFamily="18" charset="0"/>
                <a:cs typeface="Calibri" panose="020F0502020204030204" pitchFamily="34" charset="0"/>
              </a:rPr>
              <a:t>Note</a:t>
            </a:r>
            <a:r>
              <a:rPr lang="it-IT" sz="1400" dirty="0">
                <a:solidFill>
                  <a:srgbClr val="000000"/>
                </a:solidFill>
                <a:ea typeface="Times New Roman" panose="02020603050405020304" pitchFamily="18" charset="0"/>
                <a:cs typeface="Calibri" panose="020F0502020204030204" pitchFamily="34" charset="0"/>
              </a:rPr>
              <a:t> (opzionale), eventuali annotazioni aggiuntive possono essere inserite nel box di testo sottostante. L’operatore potrà confermare l'interruzione selezionando il pulsante "</a:t>
            </a:r>
            <a:r>
              <a:rPr lang="it-IT" sz="1400" b="1" dirty="0">
                <a:solidFill>
                  <a:srgbClr val="012B51"/>
                </a:solidFill>
                <a:ea typeface="Times New Roman" panose="02020603050405020304" pitchFamily="18" charset="0"/>
                <a:cs typeface="Calibri" panose="020F0502020204030204" pitchFamily="34" charset="0"/>
              </a:rPr>
              <a:t>Si</a:t>
            </a:r>
            <a:r>
              <a:rPr lang="it-IT" sz="1400" dirty="0">
                <a:solidFill>
                  <a:srgbClr val="000000"/>
                </a:solidFill>
                <a:ea typeface="Times New Roman" panose="02020603050405020304" pitchFamily="18" charset="0"/>
                <a:cs typeface="Calibri" panose="020F0502020204030204" pitchFamily="34" charset="0"/>
              </a:rPr>
              <a:t>", oppure annullare l’azione scegliendo il pulsante "</a:t>
            </a:r>
            <a:r>
              <a:rPr lang="it-IT" sz="1400" b="1" dirty="0">
                <a:solidFill>
                  <a:srgbClr val="C00000"/>
                </a:solidFill>
                <a:ea typeface="Times New Roman" panose="02020603050405020304" pitchFamily="18" charset="0"/>
                <a:cs typeface="Calibri" panose="020F0502020204030204" pitchFamily="34" charset="0"/>
              </a:rPr>
              <a:t>No</a:t>
            </a:r>
            <a:r>
              <a:rPr lang="it-IT" sz="1400" dirty="0">
                <a:solidFill>
                  <a:srgbClr val="000000"/>
                </a:solidFill>
                <a:ea typeface="Times New Roman" panose="02020603050405020304" pitchFamily="18" charset="0"/>
                <a:cs typeface="Calibri" panose="020F0502020204030204" pitchFamily="34" charset="0"/>
              </a:rPr>
              <a:t>".</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Salvando l'interruzione, il certificato assumerà lo stato "CHIUSO" e non sarà più modificabile.</a:t>
            </a:r>
          </a:p>
        </p:txBody>
      </p:sp>
      <p:pic>
        <p:nvPicPr>
          <p:cNvPr id="5" name="Immagine 4">
            <a:extLst>
              <a:ext uri="{FF2B5EF4-FFF2-40B4-BE49-F238E27FC236}">
                <a16:creationId xmlns:a16="http://schemas.microsoft.com/office/drawing/2014/main" id="{8C040F97-E49E-210E-2F88-C650A51DA6E0}"/>
              </a:ext>
            </a:extLst>
          </p:cNvPr>
          <p:cNvPicPr>
            <a:picLocks noChangeAspect="1"/>
          </p:cNvPicPr>
          <p:nvPr/>
        </p:nvPicPr>
        <p:blipFill>
          <a:blip r:embed="rId2"/>
          <a:stretch>
            <a:fillRect/>
          </a:stretch>
        </p:blipFill>
        <p:spPr>
          <a:xfrm>
            <a:off x="5331253" y="1356954"/>
            <a:ext cx="6681847" cy="3240000"/>
          </a:xfrm>
          <a:prstGeom prst="rect">
            <a:avLst/>
          </a:prstGeom>
        </p:spPr>
      </p:pic>
      <p:sp>
        <p:nvSpPr>
          <p:cNvPr id="6" name="CasellaDiTesto 5">
            <a:extLst>
              <a:ext uri="{FF2B5EF4-FFF2-40B4-BE49-F238E27FC236}">
                <a16:creationId xmlns:a16="http://schemas.microsoft.com/office/drawing/2014/main" id="{A29107D4-7A73-F76D-9F70-C0D5AFEF0E4A}"/>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ASL</a:t>
            </a:r>
          </a:p>
        </p:txBody>
      </p:sp>
    </p:spTree>
    <p:extLst>
      <p:ext uri="{BB962C8B-B14F-4D97-AF65-F5344CB8AC3E}">
        <p14:creationId xmlns:p14="http://schemas.microsoft.com/office/powerpoint/2010/main" val="42575178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880F64FF-A683-E717-8705-43E312BEB44A}"/>
              </a:ext>
            </a:extLst>
          </p:cNvPr>
          <p:cNvSpPr/>
          <p:nvPr/>
        </p:nvSpPr>
        <p:spPr>
          <a:xfrm>
            <a:off x="236879" y="1356954"/>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Se non si desidera modificare il certificato visualizzato, è possibile scegliere di interromperlo o annullarlo attraverso il pulsante situato in fondo alla schermata.</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Il pulsante "</a:t>
            </a:r>
            <a:r>
              <a:rPr lang="it-IT" sz="1400" b="1" i="1" dirty="0">
                <a:solidFill>
                  <a:srgbClr val="000000"/>
                </a:solidFill>
                <a:ea typeface="Times New Roman" panose="02020603050405020304" pitchFamily="18" charset="0"/>
                <a:cs typeface="Calibri" panose="020F0502020204030204" pitchFamily="34" charset="0"/>
              </a:rPr>
              <a:t>Annulla Certificato</a:t>
            </a:r>
            <a:r>
              <a:rPr lang="it-IT" sz="1400" dirty="0">
                <a:solidFill>
                  <a:srgbClr val="000000"/>
                </a:solidFill>
                <a:ea typeface="Times New Roman" panose="02020603050405020304" pitchFamily="18" charset="0"/>
                <a:cs typeface="Calibri" panose="020F0502020204030204" pitchFamily="34" charset="0"/>
              </a:rPr>
              <a:t>" permette all'operatore di interrompere il certificato inserendo alcuni dati a sistema, presenti nella prossima slide.</a:t>
            </a:r>
          </a:p>
        </p:txBody>
      </p:sp>
      <p:sp>
        <p:nvSpPr>
          <p:cNvPr id="8" name="Ovale 7">
            <a:extLst>
              <a:ext uri="{FF2B5EF4-FFF2-40B4-BE49-F238E27FC236}">
                <a16:creationId xmlns:a16="http://schemas.microsoft.com/office/drawing/2014/main" id="{1D0D0E0A-56C8-B904-50D9-83C84E4A436B}"/>
              </a:ext>
            </a:extLst>
          </p:cNvPr>
          <p:cNvSpPr/>
          <p:nvPr/>
        </p:nvSpPr>
        <p:spPr>
          <a:xfrm>
            <a:off x="1816450" y="2470885"/>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2</a:t>
            </a:r>
          </a:p>
        </p:txBody>
      </p:sp>
      <p:sp>
        <p:nvSpPr>
          <p:cNvPr id="2" name="Rettangolo 1">
            <a:extLst>
              <a:ext uri="{FF2B5EF4-FFF2-40B4-BE49-F238E27FC236}">
                <a16:creationId xmlns:a16="http://schemas.microsoft.com/office/drawing/2014/main" id="{20C0767F-ACDF-E4AD-E3B1-97046342E81E}"/>
              </a:ext>
            </a:extLst>
          </p:cNvPr>
          <p:cNvSpPr/>
          <p:nvPr/>
        </p:nvSpPr>
        <p:spPr>
          <a:xfrm>
            <a:off x="280256" y="895289"/>
            <a:ext cx="11776536" cy="461665"/>
          </a:xfrm>
          <a:prstGeom prst="rect">
            <a:avLst/>
          </a:prstGeom>
        </p:spPr>
        <p:txBody>
          <a:bodyPr wrap="square">
            <a:spAutoFit/>
          </a:bodyPr>
          <a:lstStyle/>
          <a:p>
            <a:r>
              <a:rPr lang="it-IT" sz="2400" b="1" dirty="0">
                <a:solidFill>
                  <a:srgbClr val="003D6A"/>
                </a:solidFill>
              </a:rPr>
              <a:t>Ricerca</a:t>
            </a:r>
            <a:r>
              <a:rPr lang="it-IT" sz="2400" b="1" dirty="0">
                <a:solidFill>
                  <a:srgbClr val="FF0000"/>
                </a:solidFill>
              </a:rPr>
              <a:t> </a:t>
            </a:r>
            <a:r>
              <a:rPr lang="it-IT" sz="2400" b="1" dirty="0">
                <a:solidFill>
                  <a:srgbClr val="003D6A"/>
                </a:solidFill>
              </a:rPr>
              <a:t>Certificato – Modifica Certificato 13/15</a:t>
            </a:r>
            <a:endParaRPr lang="en-GB" sz="2400" b="1" dirty="0">
              <a:solidFill>
                <a:srgbClr val="003D6A"/>
              </a:solidFill>
            </a:endParaRPr>
          </a:p>
        </p:txBody>
      </p:sp>
      <p:pic>
        <p:nvPicPr>
          <p:cNvPr id="14" name="Immagine 13">
            <a:extLst>
              <a:ext uri="{FF2B5EF4-FFF2-40B4-BE49-F238E27FC236}">
                <a16:creationId xmlns:a16="http://schemas.microsoft.com/office/drawing/2014/main" id="{A290E518-CFD3-F4DD-9445-820EAE31CF09}"/>
              </a:ext>
            </a:extLst>
          </p:cNvPr>
          <p:cNvPicPr>
            <a:picLocks noChangeAspect="1"/>
          </p:cNvPicPr>
          <p:nvPr/>
        </p:nvPicPr>
        <p:blipFill>
          <a:blip r:embed="rId2"/>
          <a:stretch>
            <a:fillRect/>
          </a:stretch>
        </p:blipFill>
        <p:spPr>
          <a:xfrm>
            <a:off x="6096000" y="4685620"/>
            <a:ext cx="5891760" cy="1027004"/>
          </a:xfrm>
          <a:prstGeom prst="rect">
            <a:avLst/>
          </a:prstGeom>
          <a:ln>
            <a:solidFill>
              <a:schemeClr val="tx1"/>
            </a:solidFill>
          </a:ln>
        </p:spPr>
      </p:pic>
      <p:sp>
        <p:nvSpPr>
          <p:cNvPr id="15" name="Ovale 14">
            <a:extLst>
              <a:ext uri="{FF2B5EF4-FFF2-40B4-BE49-F238E27FC236}">
                <a16:creationId xmlns:a16="http://schemas.microsoft.com/office/drawing/2014/main" id="{4C77BE27-4021-AA7A-FBBE-1221D9583BC5}"/>
              </a:ext>
            </a:extLst>
          </p:cNvPr>
          <p:cNvSpPr/>
          <p:nvPr/>
        </p:nvSpPr>
        <p:spPr>
          <a:xfrm>
            <a:off x="9140063" y="4902368"/>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2</a:t>
            </a:r>
          </a:p>
        </p:txBody>
      </p:sp>
      <p:sp>
        <p:nvSpPr>
          <p:cNvPr id="7" name="CasellaDiTesto 6">
            <a:extLst>
              <a:ext uri="{FF2B5EF4-FFF2-40B4-BE49-F238E27FC236}">
                <a16:creationId xmlns:a16="http://schemas.microsoft.com/office/drawing/2014/main" id="{7BE7DC69-EF45-9EFF-68C1-C30995506345}"/>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ASL</a:t>
            </a:r>
          </a:p>
        </p:txBody>
      </p:sp>
      <p:pic>
        <p:nvPicPr>
          <p:cNvPr id="4" name="Immagine 3">
            <a:extLst>
              <a:ext uri="{FF2B5EF4-FFF2-40B4-BE49-F238E27FC236}">
                <a16:creationId xmlns:a16="http://schemas.microsoft.com/office/drawing/2014/main" id="{961B92BA-2D52-2AC3-5210-7963212017A8}"/>
              </a:ext>
            </a:extLst>
          </p:cNvPr>
          <p:cNvPicPr>
            <a:picLocks noChangeAspect="1"/>
          </p:cNvPicPr>
          <p:nvPr/>
        </p:nvPicPr>
        <p:blipFill>
          <a:blip r:embed="rId3"/>
          <a:stretch>
            <a:fillRect/>
          </a:stretch>
        </p:blipFill>
        <p:spPr>
          <a:xfrm>
            <a:off x="5437394" y="1356954"/>
            <a:ext cx="6667524" cy="3240000"/>
          </a:xfrm>
          <a:prstGeom prst="rect">
            <a:avLst/>
          </a:prstGeom>
        </p:spPr>
      </p:pic>
      <p:sp>
        <p:nvSpPr>
          <p:cNvPr id="10" name="Ovale 9">
            <a:extLst>
              <a:ext uri="{FF2B5EF4-FFF2-40B4-BE49-F238E27FC236}">
                <a16:creationId xmlns:a16="http://schemas.microsoft.com/office/drawing/2014/main" id="{8581AA85-B13A-7176-C291-8CEB2D45BC1F}"/>
              </a:ext>
            </a:extLst>
          </p:cNvPr>
          <p:cNvSpPr/>
          <p:nvPr/>
        </p:nvSpPr>
        <p:spPr>
          <a:xfrm>
            <a:off x="10234612" y="3678039"/>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2</a:t>
            </a:r>
          </a:p>
        </p:txBody>
      </p:sp>
    </p:spTree>
    <p:extLst>
      <p:ext uri="{BB962C8B-B14F-4D97-AF65-F5344CB8AC3E}">
        <p14:creationId xmlns:p14="http://schemas.microsoft.com/office/powerpoint/2010/main" val="3552590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Immagine 105">
            <a:extLst>
              <a:ext uri="{FF2B5EF4-FFF2-40B4-BE49-F238E27FC236}">
                <a16:creationId xmlns:a16="http://schemas.microsoft.com/office/drawing/2014/main" id="{13D902A6-194F-409F-A01D-790CE69F425F}"/>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Photocopy/>
                    </a14:imgEffect>
                    <a14:imgEffect>
                      <a14:saturation sat="66000"/>
                    </a14:imgEffect>
                  </a14:imgLayer>
                </a14:imgProps>
              </a:ext>
              <a:ext uri="{28A0092B-C50C-407E-A947-70E740481C1C}">
                <a14:useLocalDpi xmlns:a14="http://schemas.microsoft.com/office/drawing/2010/main" val="0"/>
              </a:ext>
            </a:extLst>
          </a:blip>
          <a:srcRect b="50324"/>
          <a:stretch/>
        </p:blipFill>
        <p:spPr>
          <a:xfrm>
            <a:off x="5263777" y="1214942"/>
            <a:ext cx="7067656" cy="3620908"/>
          </a:xfrm>
          <a:prstGeom prst="rect">
            <a:avLst/>
          </a:prstGeom>
        </p:spPr>
      </p:pic>
      <p:sp>
        <p:nvSpPr>
          <p:cNvPr id="3" name="Titolo 1">
            <a:extLst>
              <a:ext uri="{FF2B5EF4-FFF2-40B4-BE49-F238E27FC236}">
                <a16:creationId xmlns:a16="http://schemas.microsoft.com/office/drawing/2014/main" id="{2F921454-1ACE-4CE0-BF6B-8F1AA90EDE52}"/>
              </a:ext>
            </a:extLst>
          </p:cNvPr>
          <p:cNvSpPr txBox="1">
            <a:spLocks/>
          </p:cNvSpPr>
          <p:nvPr/>
        </p:nvSpPr>
        <p:spPr>
          <a:xfrm>
            <a:off x="57978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dirty="0">
              <a:solidFill>
                <a:schemeClr val="accent2"/>
              </a:solidFill>
              <a:latin typeface="Gill Sans Nova Light" panose="020B0604020202020204" pitchFamily="34" charset="0"/>
              <a:ea typeface="Dotum" panose="020B0503020000020004" pitchFamily="34" charset="-127"/>
              <a:cs typeface="+mn-cs"/>
            </a:endParaRPr>
          </a:p>
          <a:p>
            <a:endParaRPr lang="en-US" sz="2800" i="1" dirty="0">
              <a:solidFill>
                <a:schemeClr val="accent2"/>
              </a:solidFill>
              <a:latin typeface="Gill Sans Nova Light" panose="020B0604020202020204" pitchFamily="34" charset="0"/>
              <a:ea typeface="Dotum" panose="020B0503020000020004" pitchFamily="34" charset="-127"/>
              <a:cs typeface="+mn-cs"/>
            </a:endParaRPr>
          </a:p>
          <a:p>
            <a:endParaRPr lang="en-US" sz="2800" i="1" dirty="0">
              <a:solidFill>
                <a:schemeClr val="accent2"/>
              </a:solidFill>
              <a:latin typeface="Gill Sans Nova Light" panose="020B0604020202020204" pitchFamily="34" charset="0"/>
              <a:ea typeface="Dotum" panose="020B0503020000020004" pitchFamily="34" charset="-127"/>
              <a:cs typeface="+mn-cs"/>
            </a:endParaRPr>
          </a:p>
        </p:txBody>
      </p:sp>
      <p:sp>
        <p:nvSpPr>
          <p:cNvPr id="13" name="Rettangolo 12">
            <a:extLst>
              <a:ext uri="{FF2B5EF4-FFF2-40B4-BE49-F238E27FC236}">
                <a16:creationId xmlns:a16="http://schemas.microsoft.com/office/drawing/2014/main" id="{B64134ED-F857-4466-DCC4-4F7B900166B8}"/>
              </a:ext>
            </a:extLst>
          </p:cNvPr>
          <p:cNvSpPr/>
          <p:nvPr/>
        </p:nvSpPr>
        <p:spPr>
          <a:xfrm>
            <a:off x="348791" y="1410615"/>
            <a:ext cx="5012896"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Il presente manuale si pone l'obiettivo di fornire un'illustrazione dettagliata riguardante l'impiego del Sistema di Gestione delle Malattie Rare all'interno del Sistema Informativo Sanitario Regionale. In particolare, il dato viene letto attraverso le Integrazioni con Anagrafe delle Strutture e l’Anagrafe degli Assistiti.</a:t>
            </a:r>
            <a:br>
              <a:rPr lang="it-IT" sz="1400" dirty="0">
                <a:cs typeface="Calibri" panose="020F0502020204030204" pitchFamily="34" charset="0"/>
              </a:rPr>
            </a:br>
            <a:r>
              <a:rPr lang="it-IT" sz="1400" dirty="0">
                <a:cs typeface="Calibri" panose="020F0502020204030204" pitchFamily="34" charset="0"/>
              </a:rPr>
              <a:t>Il sistema è istituito con l'intento di facilitare i processi di gestione dei Certificati di Diagnosi relativi alle Malattie Rare, elencate nell'allegato 7 del DPCM del 12 gennaio 2017, che aggiorna il Decreto Ministeriale 279/2001.</a:t>
            </a:r>
            <a:br>
              <a:rPr lang="it-IT" sz="1400" dirty="0">
                <a:cs typeface="Calibri" panose="020F0502020204030204" pitchFamily="34" charset="0"/>
              </a:rPr>
            </a:br>
            <a:r>
              <a:rPr lang="it-IT" sz="1400" dirty="0">
                <a:cs typeface="Calibri" panose="020F0502020204030204" pitchFamily="34" charset="0"/>
              </a:rPr>
              <a:t>Inoltre, in seguito all'emanazione della Delibera della Giunta Regionale n°240/2023 (Allegato 1), è emersa la necessità di discriminare i profili in base ad una nuova riorganizzazione territoriale, suddivisa tra Reti Semplici e Reti Complesse.</a:t>
            </a:r>
          </a:p>
        </p:txBody>
      </p:sp>
      <p:pic>
        <p:nvPicPr>
          <p:cNvPr id="32" name="Immagine 106">
            <a:extLst>
              <a:ext uri="{FF2B5EF4-FFF2-40B4-BE49-F238E27FC236}">
                <a16:creationId xmlns:a16="http://schemas.microsoft.com/office/drawing/2014/main" id="{88F0A499-BE94-86FC-7432-39DE6BB56EB2}"/>
              </a:ext>
            </a:extLst>
          </p:cNvPr>
          <p:cNvPicPr>
            <a:picLocks noChangeAspect="1"/>
          </p:cNvPicPr>
          <p:nvPr/>
        </p:nvPicPr>
        <p:blipFill rotWithShape="1">
          <a:blip r:embed="rId4">
            <a:alphaModFix amt="3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50296"/>
          <a:stretch/>
        </p:blipFill>
        <p:spPr>
          <a:xfrm>
            <a:off x="7663280" y="4757867"/>
            <a:ext cx="1724904" cy="824698"/>
          </a:xfrm>
          <a:prstGeom prst="rect">
            <a:avLst/>
          </a:prstGeom>
        </p:spPr>
      </p:pic>
      <p:pic>
        <p:nvPicPr>
          <p:cNvPr id="33" name="Immagine 107">
            <a:extLst>
              <a:ext uri="{FF2B5EF4-FFF2-40B4-BE49-F238E27FC236}">
                <a16:creationId xmlns:a16="http://schemas.microsoft.com/office/drawing/2014/main" id="{9892700A-B171-22D6-5080-5DAD468575AF}"/>
              </a:ext>
            </a:extLst>
          </p:cNvPr>
          <p:cNvPicPr>
            <a:picLocks noChangeAspect="1"/>
          </p:cNvPicPr>
          <p:nvPr/>
        </p:nvPicPr>
        <p:blipFill>
          <a:blip r:embed="rId5"/>
          <a:stretch>
            <a:fillRect/>
          </a:stretch>
        </p:blipFill>
        <p:spPr>
          <a:xfrm>
            <a:off x="9356430" y="5390112"/>
            <a:ext cx="384459" cy="340342"/>
          </a:xfrm>
          <a:prstGeom prst="rect">
            <a:avLst/>
          </a:prstGeom>
        </p:spPr>
      </p:pic>
      <p:pic>
        <p:nvPicPr>
          <p:cNvPr id="34" name="Immagine 108">
            <a:extLst>
              <a:ext uri="{FF2B5EF4-FFF2-40B4-BE49-F238E27FC236}">
                <a16:creationId xmlns:a16="http://schemas.microsoft.com/office/drawing/2014/main" id="{56097EDA-990D-CB26-CFFD-055D386C3CED}"/>
              </a:ext>
            </a:extLst>
          </p:cNvPr>
          <p:cNvPicPr>
            <a:picLocks noChangeAspect="1"/>
          </p:cNvPicPr>
          <p:nvPr/>
        </p:nvPicPr>
        <p:blipFill>
          <a:blip r:embed="rId6"/>
          <a:stretch>
            <a:fillRect/>
          </a:stretch>
        </p:blipFill>
        <p:spPr>
          <a:xfrm>
            <a:off x="6984915" y="5389659"/>
            <a:ext cx="384459" cy="340342"/>
          </a:xfrm>
          <a:prstGeom prst="rect">
            <a:avLst/>
          </a:prstGeom>
        </p:spPr>
      </p:pic>
      <p:pic>
        <p:nvPicPr>
          <p:cNvPr id="35" name="Picture 4">
            <a:extLst>
              <a:ext uri="{FF2B5EF4-FFF2-40B4-BE49-F238E27FC236}">
                <a16:creationId xmlns:a16="http://schemas.microsoft.com/office/drawing/2014/main" id="{50CE483B-0A16-5AD1-3EF7-50549C06673C}"/>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99276" y="5149799"/>
            <a:ext cx="384459" cy="340342"/>
          </a:xfrm>
          <a:prstGeom prst="rect">
            <a:avLst/>
          </a:prstGeom>
          <a:noFill/>
          <a:extLst>
            <a:ext uri="{909E8E84-426E-40DD-AFC4-6F175D3DCCD1}">
              <a14:hiddenFill xmlns:a14="http://schemas.microsoft.com/office/drawing/2010/main">
                <a:solidFill>
                  <a:srgbClr val="FFFFFF"/>
                </a:solidFill>
              </a14:hiddenFill>
            </a:ext>
          </a:extLst>
        </p:spPr>
      </p:pic>
      <p:pic>
        <p:nvPicPr>
          <p:cNvPr id="36" name="Immagine 110" descr="Immagine che contiene clipart, grafica vettoriale&#10;&#10;Descrizione generata automaticamente">
            <a:extLst>
              <a:ext uri="{FF2B5EF4-FFF2-40B4-BE49-F238E27FC236}">
                <a16:creationId xmlns:a16="http://schemas.microsoft.com/office/drawing/2014/main" id="{3DC997D7-D620-8B9E-1CA7-DC0FA2F28487}"/>
              </a:ext>
            </a:extLst>
          </p:cNvPr>
          <p:cNvPicPr>
            <a:picLocks noChangeAspect="1"/>
          </p:cNvPicPr>
          <p:nvPr/>
        </p:nvPicPr>
        <p:blipFill rotWithShape="1">
          <a:blip r:embed="rId8"/>
          <a:srcRect l="8573" t="7605" r="8082" b="6960"/>
          <a:stretch/>
        </p:blipFill>
        <p:spPr>
          <a:xfrm>
            <a:off x="6930534" y="4985560"/>
            <a:ext cx="364551" cy="340342"/>
          </a:xfrm>
          <a:prstGeom prst="ellipse">
            <a:avLst/>
          </a:prstGeom>
        </p:spPr>
      </p:pic>
      <p:pic>
        <p:nvPicPr>
          <p:cNvPr id="37" name="Picture 10">
            <a:extLst>
              <a:ext uri="{FF2B5EF4-FFF2-40B4-BE49-F238E27FC236}">
                <a16:creationId xmlns:a16="http://schemas.microsoft.com/office/drawing/2014/main" id="{C5A81F8D-3C03-62D9-C5AC-B30518B12B33}"/>
              </a:ext>
            </a:extLst>
          </p:cNvPr>
          <p:cNvPicPr>
            <a:picLocks noChangeAspect="1" noChangeArrowheads="1"/>
          </p:cNvPicPr>
          <p:nvPr/>
        </p:nvPicPr>
        <p:blipFill>
          <a:blip r:embed="rId9"/>
          <a:srcRect/>
          <a:stretch/>
        </p:blipFill>
        <p:spPr bwMode="auto">
          <a:xfrm>
            <a:off x="7352188" y="5129001"/>
            <a:ext cx="349840" cy="340342"/>
          </a:xfrm>
          <a:prstGeom prst="rect">
            <a:avLst/>
          </a:prstGeom>
          <a:noFill/>
          <a:extLst>
            <a:ext uri="{909E8E84-426E-40DD-AFC4-6F175D3DCCD1}">
              <a14:hiddenFill xmlns:a14="http://schemas.microsoft.com/office/drawing/2010/main">
                <a:solidFill>
                  <a:srgbClr val="FFFFFF"/>
                </a:solidFill>
              </a14:hiddenFill>
            </a:ext>
          </a:extLst>
        </p:spPr>
      </p:pic>
      <p:pic>
        <p:nvPicPr>
          <p:cNvPr id="38" name="Immagine 112">
            <a:extLst>
              <a:ext uri="{FF2B5EF4-FFF2-40B4-BE49-F238E27FC236}">
                <a16:creationId xmlns:a16="http://schemas.microsoft.com/office/drawing/2014/main" id="{54E6516D-967E-1D2E-C523-9E838A89BBD8}"/>
              </a:ext>
            </a:extLst>
          </p:cNvPr>
          <p:cNvPicPr>
            <a:picLocks noChangeAspect="1"/>
          </p:cNvPicPr>
          <p:nvPr/>
        </p:nvPicPr>
        <p:blipFill>
          <a:blip r:embed="rId10"/>
          <a:srcRect/>
          <a:stretch/>
        </p:blipFill>
        <p:spPr>
          <a:xfrm>
            <a:off x="9325279" y="5012598"/>
            <a:ext cx="384460" cy="340342"/>
          </a:xfrm>
          <a:prstGeom prst="rect">
            <a:avLst/>
          </a:prstGeom>
        </p:spPr>
      </p:pic>
      <p:pic>
        <p:nvPicPr>
          <p:cNvPr id="45" name="Immagine 121">
            <a:extLst>
              <a:ext uri="{FF2B5EF4-FFF2-40B4-BE49-F238E27FC236}">
                <a16:creationId xmlns:a16="http://schemas.microsoft.com/office/drawing/2014/main" id="{A508BC2C-3724-DE8B-21F7-010FFC13D59D}"/>
              </a:ext>
            </a:extLst>
          </p:cNvPr>
          <p:cNvPicPr>
            <a:picLocks noChangeAspect="1"/>
          </p:cNvPicPr>
          <p:nvPr/>
        </p:nvPicPr>
        <p:blipFill>
          <a:blip r:embed="rId11"/>
          <a:stretch>
            <a:fillRect/>
          </a:stretch>
        </p:blipFill>
        <p:spPr>
          <a:xfrm>
            <a:off x="7867045" y="4137187"/>
            <a:ext cx="320926" cy="311981"/>
          </a:xfrm>
          <a:prstGeom prst="ellipse">
            <a:avLst/>
          </a:prstGeom>
        </p:spPr>
      </p:pic>
      <p:sp>
        <p:nvSpPr>
          <p:cNvPr id="46" name="TextBox 35">
            <a:extLst>
              <a:ext uri="{FF2B5EF4-FFF2-40B4-BE49-F238E27FC236}">
                <a16:creationId xmlns:a16="http://schemas.microsoft.com/office/drawing/2014/main" id="{E390BBEC-BF5D-8B04-B411-F7A092184F53}"/>
              </a:ext>
            </a:extLst>
          </p:cNvPr>
          <p:cNvSpPr txBox="1"/>
          <p:nvPr/>
        </p:nvSpPr>
        <p:spPr>
          <a:xfrm>
            <a:off x="8163394" y="4112594"/>
            <a:ext cx="1363935"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MMG e PLS</a:t>
            </a:r>
          </a:p>
        </p:txBody>
      </p:sp>
      <p:pic>
        <p:nvPicPr>
          <p:cNvPr id="47" name="Immagine 127">
            <a:extLst>
              <a:ext uri="{FF2B5EF4-FFF2-40B4-BE49-F238E27FC236}">
                <a16:creationId xmlns:a16="http://schemas.microsoft.com/office/drawing/2014/main" id="{45697547-2A97-6487-DF2D-210948F1F4EF}"/>
              </a:ext>
            </a:extLst>
          </p:cNvPr>
          <p:cNvPicPr>
            <a:picLocks noChangeAspect="1"/>
          </p:cNvPicPr>
          <p:nvPr/>
        </p:nvPicPr>
        <p:blipFill>
          <a:blip r:embed="rId12"/>
          <a:stretch>
            <a:fillRect/>
          </a:stretch>
        </p:blipFill>
        <p:spPr>
          <a:xfrm>
            <a:off x="6123039" y="3774615"/>
            <a:ext cx="320926" cy="311981"/>
          </a:xfrm>
          <a:prstGeom prst="ellipse">
            <a:avLst/>
          </a:prstGeom>
        </p:spPr>
      </p:pic>
      <p:sp>
        <p:nvSpPr>
          <p:cNvPr id="48" name="TextBox 35">
            <a:extLst>
              <a:ext uri="{FF2B5EF4-FFF2-40B4-BE49-F238E27FC236}">
                <a16:creationId xmlns:a16="http://schemas.microsoft.com/office/drawing/2014/main" id="{39ABBD8A-70F4-DA9A-077F-AFC6341D0FC0}"/>
              </a:ext>
            </a:extLst>
          </p:cNvPr>
          <p:cNvSpPr txBox="1"/>
          <p:nvPr/>
        </p:nvSpPr>
        <p:spPr>
          <a:xfrm>
            <a:off x="6424486" y="3844975"/>
            <a:ext cx="1754483"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CUP</a:t>
            </a:r>
          </a:p>
        </p:txBody>
      </p:sp>
      <p:pic>
        <p:nvPicPr>
          <p:cNvPr id="49" name="Picture 20">
            <a:extLst>
              <a:ext uri="{FF2B5EF4-FFF2-40B4-BE49-F238E27FC236}">
                <a16:creationId xmlns:a16="http://schemas.microsoft.com/office/drawing/2014/main" id="{CC0D3F42-6BE2-0CEF-347D-1AB4E02E6EEF}"/>
              </a:ext>
            </a:extLst>
          </p:cNvPr>
          <p:cNvPicPr>
            <a:picLocks noChangeAspect="1"/>
          </p:cNvPicPr>
          <p:nvPr/>
        </p:nvPicPr>
        <p:blipFill rotWithShape="1">
          <a:blip r:embed="rId13"/>
          <a:srcRect l="34948" t="30116" r="39660" b="24708"/>
          <a:stretch/>
        </p:blipFill>
        <p:spPr>
          <a:xfrm>
            <a:off x="6537277" y="3478155"/>
            <a:ext cx="320661" cy="311981"/>
          </a:xfrm>
          <a:prstGeom prst="ellipse">
            <a:avLst/>
          </a:prstGeom>
        </p:spPr>
      </p:pic>
      <p:sp>
        <p:nvSpPr>
          <p:cNvPr id="50" name="TextBox 35">
            <a:extLst>
              <a:ext uri="{FF2B5EF4-FFF2-40B4-BE49-F238E27FC236}">
                <a16:creationId xmlns:a16="http://schemas.microsoft.com/office/drawing/2014/main" id="{BB1F85D9-640D-C548-A384-2A36D43F35AF}"/>
              </a:ext>
            </a:extLst>
          </p:cNvPr>
          <p:cNvSpPr txBox="1"/>
          <p:nvPr/>
        </p:nvSpPr>
        <p:spPr>
          <a:xfrm>
            <a:off x="6819011" y="3657867"/>
            <a:ext cx="130127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Piani Terapeutici</a:t>
            </a:r>
          </a:p>
        </p:txBody>
      </p:sp>
      <p:pic>
        <p:nvPicPr>
          <p:cNvPr id="51" name="Immagine 131">
            <a:extLst>
              <a:ext uri="{FF2B5EF4-FFF2-40B4-BE49-F238E27FC236}">
                <a16:creationId xmlns:a16="http://schemas.microsoft.com/office/drawing/2014/main" id="{8C69431D-83B0-F421-8E9C-2F65D32AA53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109152" y="3348955"/>
            <a:ext cx="332381" cy="311981"/>
          </a:xfrm>
          <a:prstGeom prst="flowChartConnector">
            <a:avLst/>
          </a:prstGeom>
        </p:spPr>
      </p:pic>
      <p:sp>
        <p:nvSpPr>
          <p:cNvPr id="52" name="TextBox 31">
            <a:extLst>
              <a:ext uri="{FF2B5EF4-FFF2-40B4-BE49-F238E27FC236}">
                <a16:creationId xmlns:a16="http://schemas.microsoft.com/office/drawing/2014/main" id="{3A1369C3-FC0F-B621-93CE-3BE573DF5706}"/>
              </a:ext>
            </a:extLst>
          </p:cNvPr>
          <p:cNvSpPr txBox="1"/>
          <p:nvPr/>
        </p:nvSpPr>
        <p:spPr>
          <a:xfrm>
            <a:off x="8385126" y="3399684"/>
            <a:ext cx="816719"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Prescrizioni</a:t>
            </a:r>
          </a:p>
        </p:txBody>
      </p:sp>
      <p:pic>
        <p:nvPicPr>
          <p:cNvPr id="53" name="Immagine 122">
            <a:extLst>
              <a:ext uri="{FF2B5EF4-FFF2-40B4-BE49-F238E27FC236}">
                <a16:creationId xmlns:a16="http://schemas.microsoft.com/office/drawing/2014/main" id="{702A62F1-C884-F4DD-813E-E841B47DB537}"/>
              </a:ext>
            </a:extLst>
          </p:cNvPr>
          <p:cNvPicPr>
            <a:picLocks noChangeAspect="1"/>
          </p:cNvPicPr>
          <p:nvPr/>
        </p:nvPicPr>
        <p:blipFill>
          <a:blip r:embed="rId15"/>
          <a:stretch>
            <a:fillRect/>
          </a:stretch>
        </p:blipFill>
        <p:spPr>
          <a:xfrm>
            <a:off x="8120823" y="3720817"/>
            <a:ext cx="350101" cy="340342"/>
          </a:xfrm>
          <a:prstGeom prst="ellipse">
            <a:avLst/>
          </a:prstGeom>
        </p:spPr>
      </p:pic>
      <p:sp>
        <p:nvSpPr>
          <p:cNvPr id="54" name="TextBox 32">
            <a:extLst>
              <a:ext uri="{FF2B5EF4-FFF2-40B4-BE49-F238E27FC236}">
                <a16:creationId xmlns:a16="http://schemas.microsoft.com/office/drawing/2014/main" id="{FFCD3B97-872F-583C-E250-BC0D436B7415}"/>
              </a:ext>
            </a:extLst>
          </p:cNvPr>
          <p:cNvSpPr txBox="1"/>
          <p:nvPr/>
        </p:nvSpPr>
        <p:spPr>
          <a:xfrm>
            <a:off x="8455400" y="3774840"/>
            <a:ext cx="1486393"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Screening Oncologico</a:t>
            </a:r>
          </a:p>
        </p:txBody>
      </p:sp>
      <p:pic>
        <p:nvPicPr>
          <p:cNvPr id="55" name="Immagine 128">
            <a:extLst>
              <a:ext uri="{FF2B5EF4-FFF2-40B4-BE49-F238E27FC236}">
                <a16:creationId xmlns:a16="http://schemas.microsoft.com/office/drawing/2014/main" id="{454B23DF-236B-88DA-0DFF-4D7A2AAAEBFA}"/>
              </a:ext>
            </a:extLst>
          </p:cNvPr>
          <p:cNvPicPr>
            <a:picLocks noChangeAspect="1"/>
          </p:cNvPicPr>
          <p:nvPr/>
        </p:nvPicPr>
        <p:blipFill>
          <a:blip r:embed="rId16"/>
          <a:stretch>
            <a:fillRect/>
          </a:stretch>
        </p:blipFill>
        <p:spPr>
          <a:xfrm>
            <a:off x="8805490" y="2187036"/>
            <a:ext cx="320926" cy="311981"/>
          </a:xfrm>
          <a:prstGeom prst="ellipse">
            <a:avLst/>
          </a:prstGeom>
        </p:spPr>
      </p:pic>
      <p:sp>
        <p:nvSpPr>
          <p:cNvPr id="56" name="TextBox 35">
            <a:extLst>
              <a:ext uri="{FF2B5EF4-FFF2-40B4-BE49-F238E27FC236}">
                <a16:creationId xmlns:a16="http://schemas.microsoft.com/office/drawing/2014/main" id="{B40F9D21-8B32-86D7-7401-66771D605CDE}"/>
              </a:ext>
            </a:extLst>
          </p:cNvPr>
          <p:cNvSpPr txBox="1"/>
          <p:nvPr/>
        </p:nvSpPr>
        <p:spPr>
          <a:xfrm>
            <a:off x="9086875" y="2231795"/>
            <a:ext cx="107979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Covid</a:t>
            </a:r>
          </a:p>
        </p:txBody>
      </p:sp>
      <p:pic>
        <p:nvPicPr>
          <p:cNvPr id="57" name="Immagine 125">
            <a:extLst>
              <a:ext uri="{FF2B5EF4-FFF2-40B4-BE49-F238E27FC236}">
                <a16:creationId xmlns:a16="http://schemas.microsoft.com/office/drawing/2014/main" id="{9B18B1B0-A332-C6E1-796B-41C1DEA0DCCE}"/>
              </a:ext>
            </a:extLst>
          </p:cNvPr>
          <p:cNvPicPr>
            <a:picLocks noChangeAspect="1"/>
          </p:cNvPicPr>
          <p:nvPr/>
        </p:nvPicPr>
        <p:blipFill>
          <a:blip r:embed="rId17"/>
          <a:stretch>
            <a:fillRect/>
          </a:stretch>
        </p:blipFill>
        <p:spPr>
          <a:xfrm>
            <a:off x="9289484" y="3421005"/>
            <a:ext cx="320926" cy="311981"/>
          </a:xfrm>
          <a:prstGeom prst="ellipse">
            <a:avLst/>
          </a:prstGeom>
        </p:spPr>
      </p:pic>
      <p:sp>
        <p:nvSpPr>
          <p:cNvPr id="58" name="TextBox 35">
            <a:extLst>
              <a:ext uri="{FF2B5EF4-FFF2-40B4-BE49-F238E27FC236}">
                <a16:creationId xmlns:a16="http://schemas.microsoft.com/office/drawing/2014/main" id="{D7118F04-A484-0684-06DC-36A9329351B9}"/>
              </a:ext>
            </a:extLst>
          </p:cNvPr>
          <p:cNvSpPr txBox="1"/>
          <p:nvPr/>
        </p:nvSpPr>
        <p:spPr>
          <a:xfrm>
            <a:off x="9550135" y="3486417"/>
            <a:ext cx="1232266"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Vaccini</a:t>
            </a:r>
          </a:p>
        </p:txBody>
      </p:sp>
      <p:pic>
        <p:nvPicPr>
          <p:cNvPr id="59" name="Immagine 108">
            <a:extLst>
              <a:ext uri="{FF2B5EF4-FFF2-40B4-BE49-F238E27FC236}">
                <a16:creationId xmlns:a16="http://schemas.microsoft.com/office/drawing/2014/main" id="{E520FFF6-7CE2-675C-8A9A-27189EC996CB}"/>
              </a:ext>
            </a:extLst>
          </p:cNvPr>
          <p:cNvPicPr preferRelativeResize="0">
            <a:picLocks/>
          </p:cNvPicPr>
          <p:nvPr/>
        </p:nvPicPr>
        <p:blipFill>
          <a:blip r:embed="rId18"/>
          <a:srcRect t="420" b="420"/>
          <a:stretch/>
        </p:blipFill>
        <p:spPr>
          <a:xfrm>
            <a:off x="7035410" y="3091758"/>
            <a:ext cx="324332" cy="283618"/>
          </a:xfrm>
          <a:prstGeom prst="ellipse">
            <a:avLst/>
          </a:prstGeom>
        </p:spPr>
      </p:pic>
      <p:sp>
        <p:nvSpPr>
          <p:cNvPr id="60" name="TextBox 35">
            <a:extLst>
              <a:ext uri="{FF2B5EF4-FFF2-40B4-BE49-F238E27FC236}">
                <a16:creationId xmlns:a16="http://schemas.microsoft.com/office/drawing/2014/main" id="{56CCA79A-5AAE-7C9A-7D62-7A2875683EE8}"/>
              </a:ext>
            </a:extLst>
          </p:cNvPr>
          <p:cNvSpPr txBox="1"/>
          <p:nvPr/>
        </p:nvSpPr>
        <p:spPr>
          <a:xfrm>
            <a:off x="7309005" y="3122181"/>
            <a:ext cx="1394960"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Registri Patologie</a:t>
            </a:r>
          </a:p>
        </p:txBody>
      </p:sp>
      <p:pic>
        <p:nvPicPr>
          <p:cNvPr id="61" name="Immagine 22">
            <a:extLst>
              <a:ext uri="{FF2B5EF4-FFF2-40B4-BE49-F238E27FC236}">
                <a16:creationId xmlns:a16="http://schemas.microsoft.com/office/drawing/2014/main" id="{A6B713A8-D2F8-AB62-0CDE-3F35BB16B21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992772" y="2580344"/>
            <a:ext cx="320926" cy="311981"/>
          </a:xfrm>
          <a:prstGeom prst="rect">
            <a:avLst/>
          </a:prstGeom>
        </p:spPr>
      </p:pic>
      <p:sp>
        <p:nvSpPr>
          <p:cNvPr id="62" name="TextBox 35">
            <a:extLst>
              <a:ext uri="{FF2B5EF4-FFF2-40B4-BE49-F238E27FC236}">
                <a16:creationId xmlns:a16="http://schemas.microsoft.com/office/drawing/2014/main" id="{BB0DA5DD-F5CC-CAB0-7E83-79A82F6E92F4}"/>
              </a:ext>
            </a:extLst>
          </p:cNvPr>
          <p:cNvSpPr txBox="1"/>
          <p:nvPr/>
        </p:nvSpPr>
        <p:spPr>
          <a:xfrm>
            <a:off x="8292973" y="2672444"/>
            <a:ext cx="151906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Istanze Accreditamento</a:t>
            </a:r>
          </a:p>
        </p:txBody>
      </p:sp>
      <p:pic>
        <p:nvPicPr>
          <p:cNvPr id="63" name="Immagine 130">
            <a:extLst>
              <a:ext uri="{FF2B5EF4-FFF2-40B4-BE49-F238E27FC236}">
                <a16:creationId xmlns:a16="http://schemas.microsoft.com/office/drawing/2014/main" id="{B8DB5D42-3BB9-ABA1-D273-FB22E65F154B}"/>
              </a:ext>
            </a:extLst>
          </p:cNvPr>
          <p:cNvPicPr>
            <a:picLocks noChangeAspect="1"/>
          </p:cNvPicPr>
          <p:nvPr/>
        </p:nvPicPr>
        <p:blipFill>
          <a:blip r:embed="rId20"/>
          <a:stretch>
            <a:fillRect/>
          </a:stretch>
        </p:blipFill>
        <p:spPr>
          <a:xfrm>
            <a:off x="9018432" y="4429438"/>
            <a:ext cx="320926" cy="311981"/>
          </a:xfrm>
          <a:prstGeom prst="ellipse">
            <a:avLst/>
          </a:prstGeom>
        </p:spPr>
      </p:pic>
      <p:sp>
        <p:nvSpPr>
          <p:cNvPr id="64" name="TextBox 35">
            <a:extLst>
              <a:ext uri="{FF2B5EF4-FFF2-40B4-BE49-F238E27FC236}">
                <a16:creationId xmlns:a16="http://schemas.microsoft.com/office/drawing/2014/main" id="{6186ECE5-86C2-15B4-9BBC-68C7C3DEC8A8}"/>
              </a:ext>
            </a:extLst>
          </p:cNvPr>
          <p:cNvSpPr txBox="1"/>
          <p:nvPr/>
        </p:nvSpPr>
        <p:spPr>
          <a:xfrm>
            <a:off x="9322714" y="4503352"/>
            <a:ext cx="1940500" cy="23570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Monitoraggio Liste di Attesa</a:t>
            </a:r>
          </a:p>
        </p:txBody>
      </p:sp>
      <p:pic>
        <p:nvPicPr>
          <p:cNvPr id="65" name="Immagine 120">
            <a:extLst>
              <a:ext uri="{FF2B5EF4-FFF2-40B4-BE49-F238E27FC236}">
                <a16:creationId xmlns:a16="http://schemas.microsoft.com/office/drawing/2014/main" id="{D34C51D2-3FCA-BCD9-3320-D631DE4A1E83}"/>
              </a:ext>
            </a:extLst>
          </p:cNvPr>
          <p:cNvPicPr>
            <a:picLocks noChangeAspect="1"/>
          </p:cNvPicPr>
          <p:nvPr/>
        </p:nvPicPr>
        <p:blipFill>
          <a:blip r:embed="rId21"/>
          <a:stretch>
            <a:fillRect/>
          </a:stretch>
        </p:blipFill>
        <p:spPr>
          <a:xfrm>
            <a:off x="8728315" y="2994213"/>
            <a:ext cx="320926" cy="311981"/>
          </a:xfrm>
          <a:prstGeom prst="ellipse">
            <a:avLst/>
          </a:prstGeom>
        </p:spPr>
      </p:pic>
      <p:sp>
        <p:nvSpPr>
          <p:cNvPr id="66" name="TextBox 35">
            <a:extLst>
              <a:ext uri="{FF2B5EF4-FFF2-40B4-BE49-F238E27FC236}">
                <a16:creationId xmlns:a16="http://schemas.microsoft.com/office/drawing/2014/main" id="{4E9DC721-A672-BCB8-EB58-8F4D23E90561}"/>
              </a:ext>
            </a:extLst>
          </p:cNvPr>
          <p:cNvSpPr txBox="1"/>
          <p:nvPr/>
        </p:nvSpPr>
        <p:spPr>
          <a:xfrm>
            <a:off x="9009086" y="3049255"/>
            <a:ext cx="1519059"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Monitoraggio Ricoveri</a:t>
            </a:r>
          </a:p>
        </p:txBody>
      </p:sp>
      <p:sp>
        <p:nvSpPr>
          <p:cNvPr id="68" name="TextBox 35">
            <a:extLst>
              <a:ext uri="{FF2B5EF4-FFF2-40B4-BE49-F238E27FC236}">
                <a16:creationId xmlns:a16="http://schemas.microsoft.com/office/drawing/2014/main" id="{2CD6F209-3139-6A34-52E1-3F4775D98F6C}"/>
              </a:ext>
            </a:extLst>
          </p:cNvPr>
          <p:cNvSpPr txBox="1"/>
          <p:nvPr/>
        </p:nvSpPr>
        <p:spPr>
          <a:xfrm>
            <a:off x="6562932" y="4503352"/>
            <a:ext cx="1720825"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Flussi Ministeriali</a:t>
            </a:r>
          </a:p>
        </p:txBody>
      </p:sp>
      <p:pic>
        <p:nvPicPr>
          <p:cNvPr id="69" name="Immagine 5">
            <a:extLst>
              <a:ext uri="{FF2B5EF4-FFF2-40B4-BE49-F238E27FC236}">
                <a16:creationId xmlns:a16="http://schemas.microsoft.com/office/drawing/2014/main" id="{734531AD-A6A3-F2C7-2ED1-CA0FB5092315}"/>
              </a:ext>
            </a:extLst>
          </p:cNvPr>
          <p:cNvPicPr>
            <a:picLocks noChangeAspect="1"/>
          </p:cNvPicPr>
          <p:nvPr/>
        </p:nvPicPr>
        <p:blipFill>
          <a:blip r:embed="rId22"/>
          <a:stretch>
            <a:fillRect/>
          </a:stretch>
        </p:blipFill>
        <p:spPr>
          <a:xfrm>
            <a:off x="6276376" y="4431801"/>
            <a:ext cx="319417" cy="307254"/>
          </a:xfrm>
          <a:prstGeom prst="flowChartConnector">
            <a:avLst/>
          </a:prstGeom>
        </p:spPr>
      </p:pic>
      <p:pic>
        <p:nvPicPr>
          <p:cNvPr id="70" name="Immagine 129">
            <a:extLst>
              <a:ext uri="{FF2B5EF4-FFF2-40B4-BE49-F238E27FC236}">
                <a16:creationId xmlns:a16="http://schemas.microsoft.com/office/drawing/2014/main" id="{BE47771C-0303-F396-46DE-BF8EFA4B78D9}"/>
              </a:ext>
            </a:extLst>
          </p:cNvPr>
          <p:cNvPicPr>
            <a:picLocks noChangeAspect="1"/>
          </p:cNvPicPr>
          <p:nvPr/>
        </p:nvPicPr>
        <p:blipFill>
          <a:blip r:embed="rId23"/>
          <a:stretch>
            <a:fillRect/>
          </a:stretch>
        </p:blipFill>
        <p:spPr>
          <a:xfrm>
            <a:off x="8222930" y="4404856"/>
            <a:ext cx="324332" cy="311981"/>
          </a:xfrm>
          <a:prstGeom prst="ellipse">
            <a:avLst/>
          </a:prstGeom>
        </p:spPr>
      </p:pic>
      <p:sp>
        <p:nvSpPr>
          <p:cNvPr id="71" name="CasellaDiTesto 119">
            <a:extLst>
              <a:ext uri="{FF2B5EF4-FFF2-40B4-BE49-F238E27FC236}">
                <a16:creationId xmlns:a16="http://schemas.microsoft.com/office/drawing/2014/main" id="{DE517412-F66C-A615-3839-399282D81F61}"/>
              </a:ext>
            </a:extLst>
          </p:cNvPr>
          <p:cNvSpPr txBox="1"/>
          <p:nvPr/>
        </p:nvSpPr>
        <p:spPr>
          <a:xfrm>
            <a:off x="8540261" y="4468120"/>
            <a:ext cx="468826" cy="229102"/>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FSE</a:t>
            </a:r>
          </a:p>
        </p:txBody>
      </p:sp>
      <p:pic>
        <p:nvPicPr>
          <p:cNvPr id="72" name="Immagine 123">
            <a:extLst>
              <a:ext uri="{FF2B5EF4-FFF2-40B4-BE49-F238E27FC236}">
                <a16:creationId xmlns:a16="http://schemas.microsoft.com/office/drawing/2014/main" id="{DE63E11A-01FE-6FFC-28A8-AFF49C82DB7D}"/>
              </a:ext>
            </a:extLst>
          </p:cNvPr>
          <p:cNvPicPr>
            <a:picLocks noChangeAspect="1"/>
          </p:cNvPicPr>
          <p:nvPr/>
        </p:nvPicPr>
        <p:blipFill>
          <a:blip r:embed="rId24"/>
          <a:stretch>
            <a:fillRect/>
          </a:stretch>
        </p:blipFill>
        <p:spPr>
          <a:xfrm>
            <a:off x="5907870" y="4129703"/>
            <a:ext cx="324332" cy="311981"/>
          </a:xfrm>
          <a:prstGeom prst="ellipse">
            <a:avLst/>
          </a:prstGeom>
          <a:effectLst>
            <a:softEdge rad="0"/>
          </a:effectLst>
        </p:spPr>
      </p:pic>
      <p:sp>
        <p:nvSpPr>
          <p:cNvPr id="73" name="CasellaDiTesto 131">
            <a:extLst>
              <a:ext uri="{FF2B5EF4-FFF2-40B4-BE49-F238E27FC236}">
                <a16:creationId xmlns:a16="http://schemas.microsoft.com/office/drawing/2014/main" id="{BDC16A65-8538-8D04-E12F-76EA7C04D4AF}"/>
              </a:ext>
            </a:extLst>
          </p:cNvPr>
          <p:cNvSpPr txBox="1"/>
          <p:nvPr/>
        </p:nvSpPr>
        <p:spPr>
          <a:xfrm>
            <a:off x="6224708" y="4175439"/>
            <a:ext cx="1680628" cy="229102"/>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Sistema riabilitazione</a:t>
            </a:r>
          </a:p>
        </p:txBody>
      </p:sp>
      <p:pic>
        <p:nvPicPr>
          <p:cNvPr id="74" name="Immagine 124">
            <a:extLst>
              <a:ext uri="{FF2B5EF4-FFF2-40B4-BE49-F238E27FC236}">
                <a16:creationId xmlns:a16="http://schemas.microsoft.com/office/drawing/2014/main" id="{C228C9C0-B5D0-77AB-2E63-1D422D5A5205}"/>
              </a:ext>
            </a:extLst>
          </p:cNvPr>
          <p:cNvPicPr>
            <a:picLocks noChangeAspect="1"/>
          </p:cNvPicPr>
          <p:nvPr/>
        </p:nvPicPr>
        <p:blipFill>
          <a:blip r:embed="rId25"/>
          <a:stretch>
            <a:fillRect/>
          </a:stretch>
        </p:blipFill>
        <p:spPr>
          <a:xfrm>
            <a:off x="9669998" y="4163946"/>
            <a:ext cx="324332" cy="311981"/>
          </a:xfrm>
          <a:prstGeom prst="ellipse">
            <a:avLst/>
          </a:prstGeom>
        </p:spPr>
      </p:pic>
      <p:sp>
        <p:nvSpPr>
          <p:cNvPr id="75" name="CasellaDiTesto 136">
            <a:extLst>
              <a:ext uri="{FF2B5EF4-FFF2-40B4-BE49-F238E27FC236}">
                <a16:creationId xmlns:a16="http://schemas.microsoft.com/office/drawing/2014/main" id="{9B8D1083-4DA5-DD81-FE3C-B7BB07AFF1E4}"/>
              </a:ext>
            </a:extLst>
          </p:cNvPr>
          <p:cNvSpPr txBox="1"/>
          <p:nvPr/>
        </p:nvSpPr>
        <p:spPr>
          <a:xfrm>
            <a:off x="9944662" y="4242958"/>
            <a:ext cx="1680628" cy="141809"/>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Sistema teleconsulto</a:t>
            </a:r>
          </a:p>
        </p:txBody>
      </p:sp>
      <p:pic>
        <p:nvPicPr>
          <p:cNvPr id="76" name="Immagine 3">
            <a:extLst>
              <a:ext uri="{FF2B5EF4-FFF2-40B4-BE49-F238E27FC236}">
                <a16:creationId xmlns:a16="http://schemas.microsoft.com/office/drawing/2014/main" id="{C34EE962-9458-3C3A-FD92-59EEE8048DA9}"/>
              </a:ext>
            </a:extLst>
          </p:cNvPr>
          <p:cNvPicPr>
            <a:picLocks noChangeAspect="1"/>
          </p:cNvPicPr>
          <p:nvPr/>
        </p:nvPicPr>
        <p:blipFill>
          <a:blip r:embed="rId26"/>
          <a:stretch>
            <a:fillRect/>
          </a:stretch>
        </p:blipFill>
        <p:spPr>
          <a:xfrm>
            <a:off x="10111613" y="3802328"/>
            <a:ext cx="390622" cy="379734"/>
          </a:xfrm>
          <a:prstGeom prst="ellipse">
            <a:avLst/>
          </a:prstGeom>
        </p:spPr>
      </p:pic>
      <p:sp>
        <p:nvSpPr>
          <p:cNvPr id="77" name="TextBox 35">
            <a:extLst>
              <a:ext uri="{FF2B5EF4-FFF2-40B4-BE49-F238E27FC236}">
                <a16:creationId xmlns:a16="http://schemas.microsoft.com/office/drawing/2014/main" id="{65118450-3BD3-6C24-030B-A56E3FEF6ADB}"/>
              </a:ext>
            </a:extLst>
          </p:cNvPr>
          <p:cNvSpPr txBox="1"/>
          <p:nvPr/>
        </p:nvSpPr>
        <p:spPr>
          <a:xfrm>
            <a:off x="10432541" y="3864313"/>
            <a:ext cx="136393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Screening Neonatale</a:t>
            </a:r>
          </a:p>
        </p:txBody>
      </p:sp>
      <p:grpSp>
        <p:nvGrpSpPr>
          <p:cNvPr id="78" name="Gruppo 77">
            <a:extLst>
              <a:ext uri="{FF2B5EF4-FFF2-40B4-BE49-F238E27FC236}">
                <a16:creationId xmlns:a16="http://schemas.microsoft.com/office/drawing/2014/main" id="{968D6295-0311-27BC-D122-930376C73F30}"/>
              </a:ext>
            </a:extLst>
          </p:cNvPr>
          <p:cNvGrpSpPr/>
          <p:nvPr/>
        </p:nvGrpSpPr>
        <p:grpSpPr>
          <a:xfrm>
            <a:off x="10645901" y="3317350"/>
            <a:ext cx="324332" cy="283618"/>
            <a:chOff x="4167838" y="2658464"/>
            <a:chExt cx="396000" cy="360000"/>
          </a:xfrm>
        </p:grpSpPr>
        <p:sp>
          <p:nvSpPr>
            <p:cNvPr id="79" name="Ovale 78">
              <a:extLst>
                <a:ext uri="{FF2B5EF4-FFF2-40B4-BE49-F238E27FC236}">
                  <a16:creationId xmlns:a16="http://schemas.microsoft.com/office/drawing/2014/main" id="{BA9FC510-40CB-523E-8910-79A780B8EC3E}"/>
                </a:ext>
              </a:extLst>
            </p:cNvPr>
            <p:cNvSpPr/>
            <p:nvPr/>
          </p:nvSpPr>
          <p:spPr>
            <a:xfrm>
              <a:off x="4167838" y="2658464"/>
              <a:ext cx="396000" cy="360000"/>
            </a:xfrm>
            <a:prstGeom prst="ellipse">
              <a:avLst/>
            </a:prstGeom>
            <a:solidFill>
              <a:srgbClr val="0033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80" name="Immagine 79">
              <a:extLst>
                <a:ext uri="{FF2B5EF4-FFF2-40B4-BE49-F238E27FC236}">
                  <a16:creationId xmlns:a16="http://schemas.microsoft.com/office/drawing/2014/main" id="{82E9085F-40FB-3FFB-EC27-BC358AB9B74C}"/>
                </a:ext>
              </a:extLst>
            </p:cNvPr>
            <p:cNvPicPr>
              <a:picLocks noChangeAspect="1"/>
            </p:cNvPicPr>
            <p:nvPr/>
          </p:nvPicPr>
          <p:blipFill>
            <a:blip r:embed="rId27">
              <a:lum bright="70000" contrast="-70000"/>
            </a:blip>
            <a:srcRect/>
            <a:stretch/>
          </p:blipFill>
          <p:spPr>
            <a:xfrm>
              <a:off x="4243699" y="2715319"/>
              <a:ext cx="262531" cy="262531"/>
            </a:xfrm>
            <a:prstGeom prst="rect">
              <a:avLst/>
            </a:prstGeom>
            <a:ln>
              <a:noFill/>
            </a:ln>
            <a:effectLst>
              <a:outerShdw blurRad="50800" dist="38100" dir="10800000" algn="r" rotWithShape="0">
                <a:prstClr val="black">
                  <a:alpha val="40000"/>
                </a:prstClr>
              </a:outerShdw>
            </a:effectLst>
          </p:spPr>
        </p:pic>
      </p:grpSp>
      <p:sp>
        <p:nvSpPr>
          <p:cNvPr id="81" name="TextBox 35">
            <a:extLst>
              <a:ext uri="{FF2B5EF4-FFF2-40B4-BE49-F238E27FC236}">
                <a16:creationId xmlns:a16="http://schemas.microsoft.com/office/drawing/2014/main" id="{FD33B267-3D36-A02A-218E-027A1847B055}"/>
              </a:ext>
            </a:extLst>
          </p:cNvPr>
          <p:cNvSpPr txBox="1"/>
          <p:nvPr/>
        </p:nvSpPr>
        <p:spPr>
          <a:xfrm>
            <a:off x="10727556" y="3587949"/>
            <a:ext cx="111608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Anagrafe Assistiti</a:t>
            </a:r>
          </a:p>
        </p:txBody>
      </p:sp>
      <p:sp>
        <p:nvSpPr>
          <p:cNvPr id="83" name="TextBox 35">
            <a:extLst>
              <a:ext uri="{FF2B5EF4-FFF2-40B4-BE49-F238E27FC236}">
                <a16:creationId xmlns:a16="http://schemas.microsoft.com/office/drawing/2014/main" id="{58D7F43C-3E9B-FDAE-44CB-539D126D91DE}"/>
              </a:ext>
            </a:extLst>
          </p:cNvPr>
          <p:cNvSpPr txBox="1"/>
          <p:nvPr/>
        </p:nvSpPr>
        <p:spPr>
          <a:xfrm>
            <a:off x="9786470" y="2031174"/>
            <a:ext cx="111608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Malattie Rare</a:t>
            </a:r>
          </a:p>
        </p:txBody>
      </p:sp>
      <p:grpSp>
        <p:nvGrpSpPr>
          <p:cNvPr id="84" name="Gruppo 83">
            <a:extLst>
              <a:ext uri="{FF2B5EF4-FFF2-40B4-BE49-F238E27FC236}">
                <a16:creationId xmlns:a16="http://schemas.microsoft.com/office/drawing/2014/main" id="{B2C70981-FE52-341B-C959-B1B1DCFC15E8}"/>
              </a:ext>
            </a:extLst>
          </p:cNvPr>
          <p:cNvGrpSpPr/>
          <p:nvPr/>
        </p:nvGrpSpPr>
        <p:grpSpPr>
          <a:xfrm>
            <a:off x="10032868" y="2484078"/>
            <a:ext cx="324332" cy="290681"/>
            <a:chOff x="6731744" y="2340645"/>
            <a:chExt cx="396000" cy="368965"/>
          </a:xfrm>
        </p:grpSpPr>
        <p:sp>
          <p:nvSpPr>
            <p:cNvPr id="85" name="Ovale 84">
              <a:extLst>
                <a:ext uri="{FF2B5EF4-FFF2-40B4-BE49-F238E27FC236}">
                  <a16:creationId xmlns:a16="http://schemas.microsoft.com/office/drawing/2014/main" id="{06E9E23E-1046-79E6-3028-AB9521E66334}"/>
                </a:ext>
              </a:extLst>
            </p:cNvPr>
            <p:cNvSpPr/>
            <p:nvPr/>
          </p:nvSpPr>
          <p:spPr>
            <a:xfrm>
              <a:off x="6731744" y="2349610"/>
              <a:ext cx="396000" cy="360000"/>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86" name="Immagine 85">
              <a:extLst>
                <a:ext uri="{FF2B5EF4-FFF2-40B4-BE49-F238E27FC236}">
                  <a16:creationId xmlns:a16="http://schemas.microsoft.com/office/drawing/2014/main" id="{89302D97-88FC-D150-63EE-8D8C2155A967}"/>
                </a:ext>
              </a:extLst>
            </p:cNvPr>
            <p:cNvPicPr>
              <a:picLocks noChangeAspect="1"/>
            </p:cNvPicPr>
            <p:nvPr/>
          </p:nvPicPr>
          <p:blipFill>
            <a:blip r:embed="rId28">
              <a:lum bright="70000" contrast="-70000"/>
              <a:extLst>
                <a:ext uri="{BEBA8EAE-BF5A-486C-A8C5-ECC9F3942E4B}">
                  <a14:imgProps xmlns:a14="http://schemas.microsoft.com/office/drawing/2010/main">
                    <a14:imgLayer r:embed="rId29">
                      <a14:imgEffect>
                        <a14:artisticPhotocopy/>
                      </a14:imgEffect>
                    </a14:imgLayer>
                  </a14:imgProps>
                </a:ext>
              </a:extLst>
            </a:blip>
            <a:srcRect/>
            <a:stretch/>
          </p:blipFill>
          <p:spPr>
            <a:xfrm>
              <a:off x="6774065" y="2340645"/>
              <a:ext cx="308854" cy="308854"/>
            </a:xfrm>
            <a:prstGeom prst="rect">
              <a:avLst/>
            </a:prstGeom>
            <a:ln>
              <a:noFill/>
            </a:ln>
            <a:effectLst>
              <a:outerShdw blurRad="50800" dist="38100" dir="10800000" algn="r" rotWithShape="0">
                <a:prstClr val="black">
                  <a:alpha val="40000"/>
                </a:prstClr>
              </a:outerShdw>
            </a:effectLst>
          </p:spPr>
        </p:pic>
      </p:grpSp>
      <p:sp>
        <p:nvSpPr>
          <p:cNvPr id="87" name="TextBox 35">
            <a:extLst>
              <a:ext uri="{FF2B5EF4-FFF2-40B4-BE49-F238E27FC236}">
                <a16:creationId xmlns:a16="http://schemas.microsoft.com/office/drawing/2014/main" id="{82C7B516-A9E6-B6D4-DCF0-040F63E51F39}"/>
              </a:ext>
            </a:extLst>
          </p:cNvPr>
          <p:cNvSpPr txBox="1"/>
          <p:nvPr/>
        </p:nvSpPr>
        <p:spPr>
          <a:xfrm>
            <a:off x="10238081" y="2678811"/>
            <a:ext cx="1311469"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Anagrafe Strutture</a:t>
            </a:r>
          </a:p>
        </p:txBody>
      </p:sp>
      <p:pic>
        <p:nvPicPr>
          <p:cNvPr id="82" name="Elemento grafico 81">
            <a:extLst>
              <a:ext uri="{FF2B5EF4-FFF2-40B4-BE49-F238E27FC236}">
                <a16:creationId xmlns:a16="http://schemas.microsoft.com/office/drawing/2014/main" id="{58F458EF-248A-E71B-ABFE-BC62BE4536ED}"/>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9476337" y="1685648"/>
            <a:ext cx="463661" cy="446002"/>
          </a:xfrm>
          <a:prstGeom prst="rect">
            <a:avLst/>
          </a:prstGeom>
        </p:spPr>
      </p:pic>
      <p:sp>
        <p:nvSpPr>
          <p:cNvPr id="20" name="Rettangolo 19">
            <a:extLst>
              <a:ext uri="{FF2B5EF4-FFF2-40B4-BE49-F238E27FC236}">
                <a16:creationId xmlns:a16="http://schemas.microsoft.com/office/drawing/2014/main" id="{B9A6C1BD-9970-6713-2D83-75168608E41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Scopo ed ambito di applicazione del manuale</a:t>
            </a:r>
            <a:endParaRPr lang="en-GB" sz="2400" b="1" dirty="0">
              <a:solidFill>
                <a:srgbClr val="003D6A"/>
              </a:solidFill>
            </a:endParaRPr>
          </a:p>
          <a:p>
            <a:endParaRPr lang="en-GB" sz="2000" b="1" dirty="0">
              <a:solidFill>
                <a:srgbClr val="003D6A"/>
              </a:solidFill>
            </a:endParaRPr>
          </a:p>
        </p:txBody>
      </p:sp>
      <p:sp>
        <p:nvSpPr>
          <p:cNvPr id="22" name="CasellaDiTesto 21">
            <a:extLst>
              <a:ext uri="{FF2B5EF4-FFF2-40B4-BE49-F238E27FC236}">
                <a16:creationId xmlns:a16="http://schemas.microsoft.com/office/drawing/2014/main" id="{569FDCD1-E879-D72E-0C05-984AE1D37F51}"/>
              </a:ext>
            </a:extLst>
          </p:cNvPr>
          <p:cNvSpPr txBox="1"/>
          <p:nvPr/>
        </p:nvSpPr>
        <p:spPr>
          <a:xfrm>
            <a:off x="348791" y="160801"/>
            <a:ext cx="904894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01 - Introduzione</a:t>
            </a:r>
          </a:p>
        </p:txBody>
      </p:sp>
    </p:spTree>
    <p:extLst>
      <p:ext uri="{BB962C8B-B14F-4D97-AF65-F5344CB8AC3E}">
        <p14:creationId xmlns:p14="http://schemas.microsoft.com/office/powerpoint/2010/main" val="39243762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D6F4ECC4-47B8-25FE-0281-60D8888F9409}"/>
              </a:ext>
            </a:extLst>
          </p:cNvPr>
          <p:cNvSpPr/>
          <p:nvPr/>
        </p:nvSpPr>
        <p:spPr>
          <a:xfrm>
            <a:off x="280256" y="895289"/>
            <a:ext cx="11776536" cy="461665"/>
          </a:xfrm>
          <a:prstGeom prst="rect">
            <a:avLst/>
          </a:prstGeom>
        </p:spPr>
        <p:txBody>
          <a:bodyPr wrap="square">
            <a:spAutoFit/>
          </a:bodyPr>
          <a:lstStyle/>
          <a:p>
            <a:r>
              <a:rPr lang="it-IT" sz="2400" b="1" dirty="0">
                <a:solidFill>
                  <a:srgbClr val="003D6A"/>
                </a:solidFill>
              </a:rPr>
              <a:t>Ricerca</a:t>
            </a:r>
            <a:r>
              <a:rPr lang="it-IT" sz="2400" b="1" dirty="0">
                <a:solidFill>
                  <a:srgbClr val="FF0000"/>
                </a:solidFill>
              </a:rPr>
              <a:t> </a:t>
            </a:r>
            <a:r>
              <a:rPr lang="it-IT" sz="2400" b="1" dirty="0">
                <a:solidFill>
                  <a:srgbClr val="003D6A"/>
                </a:solidFill>
              </a:rPr>
              <a:t>Certificato – Modifica Certificato 14/15</a:t>
            </a:r>
            <a:endParaRPr lang="en-GB" sz="2400" b="1" dirty="0">
              <a:solidFill>
                <a:srgbClr val="003D6A"/>
              </a:solidFill>
            </a:endParaRPr>
          </a:p>
        </p:txBody>
      </p:sp>
      <p:sp>
        <p:nvSpPr>
          <p:cNvPr id="2" name="Rettangolo 1">
            <a:extLst>
              <a:ext uri="{FF2B5EF4-FFF2-40B4-BE49-F238E27FC236}">
                <a16:creationId xmlns:a16="http://schemas.microsoft.com/office/drawing/2014/main" id="{AD38A5F3-4C01-62A5-4650-86BA56ECDBA9}"/>
              </a:ext>
            </a:extLst>
          </p:cNvPr>
          <p:cNvSpPr/>
          <p:nvPr/>
        </p:nvSpPr>
        <p:spPr>
          <a:xfrm>
            <a:off x="190782" y="135695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Se si seleziona il pulsante di Annullamento, verrà visualizzata la maschera mostrata in figura. L’azione permette all'operatore di annullare il certificato inserendo i seguenti dati: la </a:t>
            </a:r>
            <a:r>
              <a:rPr lang="it-IT" sz="1400" b="1" i="1" dirty="0">
                <a:solidFill>
                  <a:srgbClr val="000000"/>
                </a:solidFill>
                <a:ea typeface="Times New Roman" panose="02020603050405020304" pitchFamily="18" charset="0"/>
                <a:cs typeface="Calibri" panose="020F0502020204030204" pitchFamily="34" charset="0"/>
              </a:rPr>
              <a:t>Data di annullamento</a:t>
            </a:r>
            <a:r>
              <a:rPr lang="it-IT" sz="1400" dirty="0">
                <a:solidFill>
                  <a:srgbClr val="000000"/>
                </a:solidFill>
                <a:ea typeface="Times New Roman" panose="02020603050405020304" pitchFamily="18" charset="0"/>
                <a:cs typeface="Calibri" panose="020F0502020204030204" pitchFamily="34" charset="0"/>
              </a:rPr>
              <a:t>, data in cui si desidera annullare il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la </a:t>
            </a:r>
            <a:r>
              <a:rPr lang="it-IT" sz="1400" b="1" i="1" dirty="0">
                <a:solidFill>
                  <a:srgbClr val="000000"/>
                </a:solidFill>
                <a:ea typeface="Times New Roman" panose="02020603050405020304" pitchFamily="18" charset="0"/>
                <a:cs typeface="Calibri" panose="020F0502020204030204" pitchFamily="34" charset="0"/>
              </a:rPr>
              <a:t>Motivazione, </a:t>
            </a:r>
            <a:r>
              <a:rPr lang="it-IT" sz="1400" dirty="0">
                <a:solidFill>
                  <a:srgbClr val="000000"/>
                </a:solidFill>
                <a:ea typeface="Times New Roman" panose="02020603050405020304" pitchFamily="18" charset="0"/>
                <a:cs typeface="Calibri" panose="020F0502020204030204" pitchFamily="34" charset="0"/>
              </a:rPr>
              <a:t>selezionabile da un menù a tendina, </a:t>
            </a:r>
            <a:r>
              <a:rPr lang="it-IT" sz="1400" b="1" i="1" dirty="0">
                <a:solidFill>
                  <a:srgbClr val="000000"/>
                </a:solidFill>
                <a:ea typeface="Times New Roman" panose="02020603050405020304" pitchFamily="18" charset="0"/>
                <a:cs typeface="Calibri" panose="020F0502020204030204" pitchFamily="34" charset="0"/>
              </a:rPr>
              <a:t>Note</a:t>
            </a:r>
            <a:r>
              <a:rPr lang="it-IT" sz="1400" dirty="0">
                <a:solidFill>
                  <a:srgbClr val="000000"/>
                </a:solidFill>
                <a:ea typeface="Times New Roman" panose="02020603050405020304" pitchFamily="18" charset="0"/>
                <a:cs typeface="Calibri" panose="020F0502020204030204" pitchFamily="34" charset="0"/>
              </a:rPr>
              <a:t> (opzionale), eventuali annotazioni aggiuntive possono essere inserite nel box di testo sottostante. L’operatore potrà confermare l’annullamento selezionando il pulsante "</a:t>
            </a:r>
            <a:r>
              <a:rPr lang="it-IT" sz="1400" b="1" dirty="0">
                <a:solidFill>
                  <a:srgbClr val="012B51"/>
                </a:solidFill>
                <a:ea typeface="Times New Roman" panose="02020603050405020304" pitchFamily="18" charset="0"/>
                <a:cs typeface="Calibri" panose="020F0502020204030204" pitchFamily="34" charset="0"/>
              </a:rPr>
              <a:t>Si</a:t>
            </a:r>
            <a:r>
              <a:rPr lang="it-IT" sz="1400" dirty="0">
                <a:solidFill>
                  <a:srgbClr val="000000"/>
                </a:solidFill>
                <a:ea typeface="Times New Roman" panose="02020603050405020304" pitchFamily="18" charset="0"/>
                <a:cs typeface="Calibri" panose="020F0502020204030204" pitchFamily="34" charset="0"/>
              </a:rPr>
              <a:t>", oppure annullare l’azione scegliendo il pulsante "</a:t>
            </a:r>
            <a:r>
              <a:rPr lang="it-IT" sz="1400" b="1" dirty="0">
                <a:solidFill>
                  <a:srgbClr val="C00000"/>
                </a:solidFill>
                <a:ea typeface="Times New Roman" panose="02020603050405020304" pitchFamily="18" charset="0"/>
                <a:cs typeface="Calibri" panose="020F0502020204030204" pitchFamily="34" charset="0"/>
              </a:rPr>
              <a:t>No</a:t>
            </a:r>
            <a:r>
              <a:rPr lang="it-IT" sz="1400" dirty="0">
                <a:solidFill>
                  <a:srgbClr val="000000"/>
                </a:solidFill>
                <a:ea typeface="Times New Roman" panose="02020603050405020304" pitchFamily="18" charset="0"/>
                <a:cs typeface="Calibri" panose="020F0502020204030204" pitchFamily="34" charset="0"/>
              </a:rPr>
              <a:t>".</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Salvando l’annullamento, il certificato assumerà lo stato "ANNULLATO" e non sarà più modificabile.</a:t>
            </a:r>
          </a:p>
        </p:txBody>
      </p:sp>
      <p:pic>
        <p:nvPicPr>
          <p:cNvPr id="5" name="Immagine 4">
            <a:extLst>
              <a:ext uri="{FF2B5EF4-FFF2-40B4-BE49-F238E27FC236}">
                <a16:creationId xmlns:a16="http://schemas.microsoft.com/office/drawing/2014/main" id="{163CFF7E-CF5F-E0B6-01D5-7B62A0513E1F}"/>
              </a:ext>
            </a:extLst>
          </p:cNvPr>
          <p:cNvPicPr>
            <a:picLocks noChangeAspect="1"/>
          </p:cNvPicPr>
          <p:nvPr/>
        </p:nvPicPr>
        <p:blipFill>
          <a:blip r:embed="rId2"/>
          <a:stretch>
            <a:fillRect/>
          </a:stretch>
        </p:blipFill>
        <p:spPr>
          <a:xfrm>
            <a:off x="5287392" y="1360486"/>
            <a:ext cx="6667524" cy="3240000"/>
          </a:xfrm>
          <a:prstGeom prst="rect">
            <a:avLst/>
          </a:prstGeom>
        </p:spPr>
      </p:pic>
      <p:sp>
        <p:nvSpPr>
          <p:cNvPr id="6" name="CasellaDiTesto 5">
            <a:extLst>
              <a:ext uri="{FF2B5EF4-FFF2-40B4-BE49-F238E27FC236}">
                <a16:creationId xmlns:a16="http://schemas.microsoft.com/office/drawing/2014/main" id="{36A928D3-1FEE-BFAC-0B3E-0C68A4B21E33}"/>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ASL</a:t>
            </a:r>
          </a:p>
        </p:txBody>
      </p:sp>
    </p:spTree>
    <p:extLst>
      <p:ext uri="{BB962C8B-B14F-4D97-AF65-F5344CB8AC3E}">
        <p14:creationId xmlns:p14="http://schemas.microsoft.com/office/powerpoint/2010/main" val="28401658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262E1-C3C0-CC02-9BC7-CDFB40BCA72F}"/>
            </a:ext>
          </a:extLst>
        </p:cNvPr>
        <p:cNvGrpSpPr/>
        <p:nvPr/>
      </p:nvGrpSpPr>
      <p:grpSpPr>
        <a:xfrm>
          <a:off x="0" y="0"/>
          <a:ext cx="0" cy="0"/>
          <a:chOff x="0" y="0"/>
          <a:chExt cx="0" cy="0"/>
        </a:xfrm>
      </p:grpSpPr>
      <p:sp>
        <p:nvSpPr>
          <p:cNvPr id="7" name="Rettangolo 6">
            <a:extLst>
              <a:ext uri="{FF2B5EF4-FFF2-40B4-BE49-F238E27FC236}">
                <a16:creationId xmlns:a16="http://schemas.microsoft.com/office/drawing/2014/main" id="{A1DC7D64-DDDB-5B3E-E303-039A4A8F4B3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Stampa Certificato 15/15</a:t>
            </a:r>
            <a:endParaRPr lang="en-GB" sz="2400" b="1" dirty="0">
              <a:solidFill>
                <a:srgbClr val="003D6A"/>
              </a:solidFill>
            </a:endParaRPr>
          </a:p>
        </p:txBody>
      </p:sp>
      <p:sp>
        <p:nvSpPr>
          <p:cNvPr id="9" name="Rettangolo 8">
            <a:extLst>
              <a:ext uri="{FF2B5EF4-FFF2-40B4-BE49-F238E27FC236}">
                <a16:creationId xmlns:a16="http://schemas.microsoft.com/office/drawing/2014/main" id="{865735CD-7A2D-047B-22A7-983FE1661723}"/>
              </a:ext>
            </a:extLst>
          </p:cNvPr>
          <p:cNvSpPr/>
          <p:nvPr/>
        </p:nvSpPr>
        <p:spPr>
          <a:xfrm>
            <a:off x="348791" y="135695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i certificati il cui stato è </a:t>
            </a:r>
            <a:r>
              <a:rPr lang="it-IT" sz="1400" b="1" dirty="0">
                <a:solidFill>
                  <a:srgbClr val="000000"/>
                </a:solidFill>
                <a:ea typeface="Times New Roman" panose="02020603050405020304" pitchFamily="18" charset="0"/>
                <a:cs typeface="Calibri" panose="020F0502020204030204" pitchFamily="34" charset="0"/>
              </a:rPr>
              <a:t>VALIDO</a:t>
            </a:r>
            <a:r>
              <a:rPr lang="it-IT" sz="1400" dirty="0">
                <a:solidFill>
                  <a:srgbClr val="000000"/>
                </a:solidFill>
                <a:ea typeface="Times New Roman" panose="02020603050405020304" pitchFamily="18" charset="0"/>
                <a:cs typeface="Calibri" panose="020F0502020204030204" pitchFamily="34" charset="0"/>
              </a:rPr>
              <a:t> sono disponibili oltre le operazioni appena elencate altre opzioni: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ea typeface="Times New Roman" panose="02020603050405020304" pitchFamily="18" charset="0"/>
                <a:cs typeface="Calibri" panose="020F0502020204030204" pitchFamily="34" charset="0"/>
              </a:rPr>
              <a:t>4. Stampa Certificato</a:t>
            </a:r>
            <a:r>
              <a:rPr lang="it-IT" sz="1400" dirty="0">
                <a:solidFill>
                  <a:srgbClr val="000000"/>
                </a:solidFill>
                <a:cs typeface="Calibri" panose="020F0502020204030204" pitchFamily="34" charset="0"/>
              </a:rPr>
              <a:t>:</a:t>
            </a:r>
            <a:r>
              <a:rPr lang="it-IT" sz="1400" b="1" dirty="0">
                <a:ea typeface="Times New Roman" panose="02020603050405020304" pitchFamily="18" charset="0"/>
                <a:cs typeface="Calibri" panose="020F0502020204030204" pitchFamily="34" charset="0"/>
              </a:rPr>
              <a:t> </a:t>
            </a:r>
            <a:r>
              <a:rPr lang="it-IT" sz="1400" dirty="0"/>
              <a:t>permette di effettuare il download del certificato di diagnosi. Si precisa che, per i certificati emessi fuori regione, è possibile effettuare la stampa di un attestato di caricamento. Inoltre, se il certificato è già stato stampato, questo sarà considerato un duplicato e sulla stampa sarà riportata la dicitura “Duplicato”.</a:t>
            </a:r>
            <a:endParaRPr lang="it-IT" sz="1400" dirty="0">
              <a:solidFill>
                <a:srgbClr val="000000"/>
              </a:solidFill>
              <a:cs typeface="Calibri" panose="020F0502020204030204" pitchFamily="34" charset="0"/>
            </a:endParaRPr>
          </a:p>
        </p:txBody>
      </p:sp>
      <p:sp>
        <p:nvSpPr>
          <p:cNvPr id="2" name="CasellaDiTesto 1">
            <a:extLst>
              <a:ext uri="{FF2B5EF4-FFF2-40B4-BE49-F238E27FC236}">
                <a16:creationId xmlns:a16="http://schemas.microsoft.com/office/drawing/2014/main" id="{7CC7F667-82B1-C9BD-FC54-864FA2F3097C}"/>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6" name="Ovale 5">
            <a:extLst>
              <a:ext uri="{FF2B5EF4-FFF2-40B4-BE49-F238E27FC236}">
                <a16:creationId xmlns:a16="http://schemas.microsoft.com/office/drawing/2014/main" id="{C6841335-173D-0103-5043-76C3383E9F61}"/>
              </a:ext>
            </a:extLst>
          </p:cNvPr>
          <p:cNvSpPr/>
          <p:nvPr/>
        </p:nvSpPr>
        <p:spPr>
          <a:xfrm>
            <a:off x="8803094" y="6328677"/>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
        <p:nvSpPr>
          <p:cNvPr id="8" name="Ovale 7">
            <a:extLst>
              <a:ext uri="{FF2B5EF4-FFF2-40B4-BE49-F238E27FC236}">
                <a16:creationId xmlns:a16="http://schemas.microsoft.com/office/drawing/2014/main" id="{BBE12B79-7414-2DB1-83BF-B94F8CDE0F0E}"/>
              </a:ext>
            </a:extLst>
          </p:cNvPr>
          <p:cNvSpPr/>
          <p:nvPr/>
        </p:nvSpPr>
        <p:spPr>
          <a:xfrm>
            <a:off x="1012147" y="2125418"/>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4</a:t>
            </a:r>
          </a:p>
        </p:txBody>
      </p:sp>
      <p:pic>
        <p:nvPicPr>
          <p:cNvPr id="3" name="Immagine 2">
            <a:extLst>
              <a:ext uri="{FF2B5EF4-FFF2-40B4-BE49-F238E27FC236}">
                <a16:creationId xmlns:a16="http://schemas.microsoft.com/office/drawing/2014/main" id="{ACD9D363-D8D1-776D-B583-0D1C05390D53}"/>
              </a:ext>
            </a:extLst>
          </p:cNvPr>
          <p:cNvPicPr>
            <a:picLocks noChangeAspect="1"/>
          </p:cNvPicPr>
          <p:nvPr/>
        </p:nvPicPr>
        <p:blipFill>
          <a:blip r:embed="rId2"/>
          <a:srcRect l="83555" t="61490" r="4024" b="14485"/>
          <a:stretch/>
        </p:blipFill>
        <p:spPr>
          <a:xfrm>
            <a:off x="7038943" y="5141114"/>
            <a:ext cx="1514475" cy="15560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Immagine 3">
            <a:extLst>
              <a:ext uri="{FF2B5EF4-FFF2-40B4-BE49-F238E27FC236}">
                <a16:creationId xmlns:a16="http://schemas.microsoft.com/office/drawing/2014/main" id="{5165A3DE-ED01-3C90-A44A-6FC6239D058A}"/>
              </a:ext>
            </a:extLst>
          </p:cNvPr>
          <p:cNvPicPr>
            <a:picLocks noChangeAspect="1"/>
          </p:cNvPicPr>
          <p:nvPr/>
        </p:nvPicPr>
        <p:blipFill>
          <a:blip r:embed="rId2"/>
          <a:srcRect t="16071"/>
          <a:stretch/>
        </p:blipFill>
        <p:spPr>
          <a:xfrm>
            <a:off x="5420760" y="1399693"/>
            <a:ext cx="6422450" cy="2863582"/>
          </a:xfrm>
          <a:prstGeom prst="rect">
            <a:avLst/>
          </a:prstGeom>
        </p:spPr>
      </p:pic>
      <p:cxnSp>
        <p:nvCxnSpPr>
          <p:cNvPr id="5" name="Connettore diritto 4">
            <a:extLst>
              <a:ext uri="{FF2B5EF4-FFF2-40B4-BE49-F238E27FC236}">
                <a16:creationId xmlns:a16="http://schemas.microsoft.com/office/drawing/2014/main" id="{0C49861F-4201-90B8-DA81-00C4E057CF5F}"/>
              </a:ext>
            </a:extLst>
          </p:cNvPr>
          <p:cNvCxnSpPr/>
          <p:nvPr/>
        </p:nvCxnSpPr>
        <p:spPr>
          <a:xfrm flipH="1">
            <a:off x="8630653" y="3756513"/>
            <a:ext cx="2261936" cy="15560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961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1A725FC-835A-7D38-D730-37A4A8E0E11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1/17</a:t>
            </a:r>
            <a:endParaRPr lang="en-GB" sz="2400" b="1" dirty="0">
              <a:solidFill>
                <a:srgbClr val="003D6A"/>
              </a:solidFill>
            </a:endParaRPr>
          </a:p>
        </p:txBody>
      </p:sp>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Questa funzionalità offre al referente un metodo per registrare nel sistema i certificati di diagnosi malattie rare, emessi fuori Regione.</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Si precisa, che i ruoli istituzionali autorizzati possono selezionare una qualsiasi malattia presente e registrata a sistema. L’assistito viene ricercato nell’Anagrafica Regionale e sul Sistema TS.</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Al fine di caricare un certificato, l’utente dovrà effettuare la ricerca dell’assistito mediante l’inserimento del parametro di input, quale</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Codice Fiscale/STP/ENI</a:t>
            </a:r>
            <a:r>
              <a:rPr lang="it-IT" sz="1400" dirty="0">
                <a:solidFill>
                  <a:srgbClr val="000000"/>
                </a:solidFill>
                <a:ea typeface="Times New Roman" panose="02020603050405020304" pitchFamily="18" charset="0"/>
                <a:cs typeface="Calibri" panose="020F0502020204030204" pitchFamily="34" charset="0"/>
              </a:rPr>
              <a:t>: inserire il codice fiscale o un suo analogo relativo all'assistito interessato</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Sarà possibile avviare la ricerca utilizzando il bottone </a:t>
            </a:r>
            <a:r>
              <a:rPr lang="it-IT" sz="1400" b="1" dirty="0">
                <a:solidFill>
                  <a:srgbClr val="012B51"/>
                </a:solidFill>
                <a:ea typeface="Times New Roman" panose="02020603050405020304" pitchFamily="18" charset="0"/>
                <a:cs typeface="Calibri" panose="020F0502020204030204" pitchFamily="34" charset="0"/>
              </a:rPr>
              <a:t>'Cerca</a:t>
            </a:r>
            <a:r>
              <a:rPr lang="it-IT" sz="1400" dirty="0">
                <a:solidFill>
                  <a:srgbClr val="000000"/>
                </a:solidFill>
                <a:ea typeface="Times New Roman" panose="02020603050405020304" pitchFamily="18" charset="0"/>
                <a:cs typeface="Calibri" panose="020F0502020204030204" pitchFamily="34" charset="0"/>
              </a:rPr>
              <a:t>'. In alternativa, è possibile annullare il processo di ricerca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rgbClr val="C00000"/>
                </a:solidFill>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 </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Una volta effettuata la ricerca, comparirà l’assistito nel box sottostante sotto i campi Asl di Iscrizione, Distretto di Iscrizione, Cognome, Nome, con i valori corrispondenti all’assistito cercato.</a:t>
            </a:r>
          </a:p>
        </p:txBody>
      </p:sp>
      <p:pic>
        <p:nvPicPr>
          <p:cNvPr id="6" name="Immagine 5">
            <a:extLst>
              <a:ext uri="{FF2B5EF4-FFF2-40B4-BE49-F238E27FC236}">
                <a16:creationId xmlns:a16="http://schemas.microsoft.com/office/drawing/2014/main" id="{EFCEDF23-21EE-385D-6294-A19A1505C250}"/>
              </a:ext>
            </a:extLst>
          </p:cNvPr>
          <p:cNvPicPr>
            <a:picLocks noChangeAspect="1"/>
          </p:cNvPicPr>
          <p:nvPr/>
        </p:nvPicPr>
        <p:blipFill>
          <a:blip r:embed="rId2"/>
          <a:stretch>
            <a:fillRect/>
          </a:stretch>
        </p:blipFill>
        <p:spPr>
          <a:xfrm>
            <a:off x="5331253" y="1366479"/>
            <a:ext cx="6639061" cy="3240000"/>
          </a:xfrm>
          <a:prstGeom prst="rect">
            <a:avLst/>
          </a:prstGeom>
        </p:spPr>
      </p:pic>
    </p:spTree>
    <p:extLst>
      <p:ext uri="{BB962C8B-B14F-4D97-AF65-F5344CB8AC3E}">
        <p14:creationId xmlns:p14="http://schemas.microsoft.com/office/powerpoint/2010/main" val="6606630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1A725FC-835A-7D38-D730-37A4A8E0E11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Dettaglio Assistito 2/17</a:t>
            </a:r>
            <a:endParaRPr lang="en-GB" sz="2400" b="1" dirty="0">
              <a:solidFill>
                <a:srgbClr val="003D6A"/>
              </a:solidFill>
            </a:endParaRPr>
          </a:p>
        </p:txBody>
      </p:sp>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l’assistito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l’assistito ricercato, sono disponibili tre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 Dettaglio Assistito</a:t>
            </a:r>
            <a:r>
              <a:rPr lang="it-IT" sz="1400" dirty="0">
                <a:solidFill>
                  <a:srgbClr val="000000"/>
                </a:solidFill>
                <a:ea typeface="Times New Roman" panose="02020603050405020304" pitchFamily="18" charset="0"/>
                <a:cs typeface="Calibri" panose="020F0502020204030204" pitchFamily="34" charset="0"/>
              </a:rPr>
              <a:t>: consente di visualizzare, in sola lettura, i dettagli dell’assistito recuperati attraverso i servizi esposti.</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In particolare, i dettagli dell’assistito sono suddivisi in quattro sezioni: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Anagrafica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Residenza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Domicilio</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Asl di Iscrizione</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Il pulsante </a:t>
            </a:r>
            <a:r>
              <a:rPr lang="it-IT" sz="1400" b="1" dirty="0">
                <a:solidFill>
                  <a:srgbClr val="012B51"/>
                </a:solidFill>
                <a:cs typeface="Calibri" panose="020F0502020204030204" pitchFamily="34" charset="0"/>
              </a:rPr>
              <a:t>'Indietro'</a:t>
            </a:r>
            <a:r>
              <a:rPr lang="it-IT" sz="1400" dirty="0">
                <a:solidFill>
                  <a:srgbClr val="000000"/>
                </a:solidFill>
                <a:ea typeface="Times New Roman" panose="02020603050405020304" pitchFamily="18" charset="0"/>
                <a:cs typeface="Calibri" panose="020F0502020204030204" pitchFamily="34" charset="0"/>
              </a:rPr>
              <a:t> consente di tornare alla precedente interfaccia.</a:t>
            </a:r>
          </a:p>
        </p:txBody>
      </p:sp>
      <p:sp>
        <p:nvSpPr>
          <p:cNvPr id="10" name="Ovale 9">
            <a:extLst>
              <a:ext uri="{FF2B5EF4-FFF2-40B4-BE49-F238E27FC236}">
                <a16:creationId xmlns:a16="http://schemas.microsoft.com/office/drawing/2014/main" id="{68583B9A-5F3F-C08C-7078-7EAE9FC7B4B4}"/>
              </a:ext>
            </a:extLst>
          </p:cNvPr>
          <p:cNvSpPr/>
          <p:nvPr/>
        </p:nvSpPr>
        <p:spPr>
          <a:xfrm>
            <a:off x="919162" y="2747723"/>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pic>
        <p:nvPicPr>
          <p:cNvPr id="12" name="Immagine 11">
            <a:extLst>
              <a:ext uri="{FF2B5EF4-FFF2-40B4-BE49-F238E27FC236}">
                <a16:creationId xmlns:a16="http://schemas.microsoft.com/office/drawing/2014/main" id="{A3A93CE5-A666-9C9A-D871-DA3E6095E4AA}"/>
              </a:ext>
            </a:extLst>
          </p:cNvPr>
          <p:cNvPicPr>
            <a:picLocks noChangeAspect="1"/>
          </p:cNvPicPr>
          <p:nvPr/>
        </p:nvPicPr>
        <p:blipFill>
          <a:blip r:embed="rId2"/>
          <a:stretch>
            <a:fillRect/>
          </a:stretch>
        </p:blipFill>
        <p:spPr>
          <a:xfrm>
            <a:off x="6409447" y="4776793"/>
            <a:ext cx="3162574" cy="1920406"/>
          </a:xfrm>
          <a:prstGeom prst="rect">
            <a:avLst/>
          </a:prstGeom>
          <a:ln>
            <a:solidFill>
              <a:schemeClr val="tx1"/>
            </a:solidFill>
          </a:ln>
        </p:spPr>
      </p:pic>
      <p:sp>
        <p:nvSpPr>
          <p:cNvPr id="9" name="Ovale 8">
            <a:extLst>
              <a:ext uri="{FF2B5EF4-FFF2-40B4-BE49-F238E27FC236}">
                <a16:creationId xmlns:a16="http://schemas.microsoft.com/office/drawing/2014/main" id="{610F502D-E11C-DD63-7673-E7C1BD06889C}"/>
              </a:ext>
            </a:extLst>
          </p:cNvPr>
          <p:cNvSpPr/>
          <p:nvPr/>
        </p:nvSpPr>
        <p:spPr>
          <a:xfrm>
            <a:off x="9131142" y="5159795"/>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pic>
        <p:nvPicPr>
          <p:cNvPr id="14" name="Immagine 13">
            <a:extLst>
              <a:ext uri="{FF2B5EF4-FFF2-40B4-BE49-F238E27FC236}">
                <a16:creationId xmlns:a16="http://schemas.microsoft.com/office/drawing/2014/main" id="{D4D85A13-8E88-9EEF-1C77-3471AF6EE96B}"/>
              </a:ext>
            </a:extLst>
          </p:cNvPr>
          <p:cNvPicPr>
            <a:picLocks noChangeAspect="1"/>
          </p:cNvPicPr>
          <p:nvPr/>
        </p:nvPicPr>
        <p:blipFill>
          <a:blip r:embed="rId3"/>
          <a:stretch>
            <a:fillRect/>
          </a:stretch>
        </p:blipFill>
        <p:spPr>
          <a:xfrm>
            <a:off x="5331253" y="1366479"/>
            <a:ext cx="6653262" cy="3240000"/>
          </a:xfrm>
          <a:prstGeom prst="rect">
            <a:avLst/>
          </a:prstGeom>
        </p:spPr>
      </p:pic>
      <p:cxnSp>
        <p:nvCxnSpPr>
          <p:cNvPr id="8" name="Connettore diritto 7">
            <a:extLst>
              <a:ext uri="{FF2B5EF4-FFF2-40B4-BE49-F238E27FC236}">
                <a16:creationId xmlns:a16="http://schemas.microsoft.com/office/drawing/2014/main" id="{4B09C1AF-5C1F-0B08-79C2-684E0A638B54}"/>
              </a:ext>
            </a:extLst>
          </p:cNvPr>
          <p:cNvCxnSpPr>
            <a:cxnSpLocks/>
          </p:cNvCxnSpPr>
          <p:nvPr/>
        </p:nvCxnSpPr>
        <p:spPr>
          <a:xfrm flipH="1">
            <a:off x="9585613" y="4162425"/>
            <a:ext cx="1434812" cy="10259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50470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1A725FC-835A-7D38-D730-37A4A8E0E11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3/17</a:t>
            </a:r>
            <a:endParaRPr lang="en-GB" sz="2400" b="1" dirty="0">
              <a:solidFill>
                <a:srgbClr val="003D6A"/>
              </a:solidFill>
            </a:endParaRPr>
          </a:p>
        </p:txBody>
      </p:sp>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br>
              <a:rPr lang="it-IT" sz="1400" b="1" dirty="0">
                <a:solidFill>
                  <a:srgbClr val="000000"/>
                </a:solidFill>
                <a:ea typeface="Times New Roman" panose="02020603050405020304" pitchFamily="18" charset="0"/>
                <a:cs typeface="Calibri" panose="020F0502020204030204" pitchFamily="34" charset="0"/>
              </a:rPr>
            </a:br>
            <a:r>
              <a:rPr lang="it-IT" sz="1400" b="1" dirty="0">
                <a:solidFill>
                  <a:srgbClr val="000000"/>
                </a:solidFill>
                <a:ea typeface="Times New Roman" panose="02020603050405020304" pitchFamily="18" charset="0"/>
                <a:cs typeface="Calibri" panose="020F0502020204030204" pitchFamily="34" charset="0"/>
              </a:rPr>
              <a:t>2. Caricamento Certificato</a:t>
            </a:r>
            <a:r>
              <a:rPr lang="it-IT" sz="1400" dirty="0">
                <a:solidFill>
                  <a:srgbClr val="000000"/>
                </a:solidFill>
                <a:ea typeface="Times New Roman" panose="02020603050405020304" pitchFamily="18" charset="0"/>
                <a:cs typeface="Calibri" panose="020F0502020204030204" pitchFamily="34" charset="0"/>
              </a:rPr>
              <a:t>: consente di intraprendere il processo di inserimento di un certificato. Per poter procedere con l’inserimento, l’utente dovrà necessariamente visualizzare, in sola lettura, le informazioni presenti nell’interfaccia di “Dettagli Assistito” relative all’anagrafica del paziente di interesse come precedentemente illustrato e un’ulteriore sezione “Contatti Assistito”.</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Nel caso in cui i contatti non dovessero essere presenti, non aggiornati o errati, il sistema permette l’inserimento dei nuovi mediante le box di inserimento. Tali contatti andranno ad aggiornare il Sistema di Gestione delle Malattie Rare ma non aggiorneranno l’Anagrafica centrale.</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Nella prossima slide è spiegata la maschera relativa all’Aggiornamento dei Contatti.</a:t>
            </a:r>
          </a:p>
        </p:txBody>
      </p:sp>
      <p:sp>
        <p:nvSpPr>
          <p:cNvPr id="10" name="Ovale 9">
            <a:extLst>
              <a:ext uri="{FF2B5EF4-FFF2-40B4-BE49-F238E27FC236}">
                <a16:creationId xmlns:a16="http://schemas.microsoft.com/office/drawing/2014/main" id="{68583B9A-5F3F-C08C-7078-7EAE9FC7B4B4}"/>
              </a:ext>
            </a:extLst>
          </p:cNvPr>
          <p:cNvSpPr/>
          <p:nvPr/>
        </p:nvSpPr>
        <p:spPr>
          <a:xfrm>
            <a:off x="280256" y="148582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pic>
        <p:nvPicPr>
          <p:cNvPr id="12" name="Immagine 11">
            <a:extLst>
              <a:ext uri="{FF2B5EF4-FFF2-40B4-BE49-F238E27FC236}">
                <a16:creationId xmlns:a16="http://schemas.microsoft.com/office/drawing/2014/main" id="{A3A93CE5-A666-9C9A-D871-DA3E6095E4AA}"/>
              </a:ext>
            </a:extLst>
          </p:cNvPr>
          <p:cNvPicPr>
            <a:picLocks noChangeAspect="1"/>
          </p:cNvPicPr>
          <p:nvPr/>
        </p:nvPicPr>
        <p:blipFill>
          <a:blip r:embed="rId2"/>
          <a:stretch>
            <a:fillRect/>
          </a:stretch>
        </p:blipFill>
        <p:spPr>
          <a:xfrm>
            <a:off x="6409447" y="4776793"/>
            <a:ext cx="3162574" cy="1920406"/>
          </a:xfrm>
          <a:prstGeom prst="rect">
            <a:avLst/>
          </a:prstGeom>
          <a:ln>
            <a:solidFill>
              <a:schemeClr val="tx1"/>
            </a:solidFill>
          </a:ln>
        </p:spPr>
      </p:pic>
      <p:sp>
        <p:nvSpPr>
          <p:cNvPr id="9" name="Ovale 8">
            <a:extLst>
              <a:ext uri="{FF2B5EF4-FFF2-40B4-BE49-F238E27FC236}">
                <a16:creationId xmlns:a16="http://schemas.microsoft.com/office/drawing/2014/main" id="{610F502D-E11C-DD63-7673-E7C1BD06889C}"/>
              </a:ext>
            </a:extLst>
          </p:cNvPr>
          <p:cNvSpPr/>
          <p:nvPr/>
        </p:nvSpPr>
        <p:spPr>
          <a:xfrm>
            <a:off x="9131142" y="5670377"/>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pic>
        <p:nvPicPr>
          <p:cNvPr id="5" name="Immagine 4">
            <a:extLst>
              <a:ext uri="{FF2B5EF4-FFF2-40B4-BE49-F238E27FC236}">
                <a16:creationId xmlns:a16="http://schemas.microsoft.com/office/drawing/2014/main" id="{3FC6CC1E-7917-F475-809D-4CB6BCFE0CD4}"/>
              </a:ext>
            </a:extLst>
          </p:cNvPr>
          <p:cNvPicPr>
            <a:picLocks noChangeAspect="1"/>
          </p:cNvPicPr>
          <p:nvPr/>
        </p:nvPicPr>
        <p:blipFill>
          <a:blip r:embed="rId3"/>
          <a:stretch>
            <a:fillRect/>
          </a:stretch>
        </p:blipFill>
        <p:spPr>
          <a:xfrm>
            <a:off x="5331253" y="1366479"/>
            <a:ext cx="6653262" cy="3240000"/>
          </a:xfrm>
          <a:prstGeom prst="rect">
            <a:avLst/>
          </a:prstGeom>
        </p:spPr>
      </p:pic>
      <p:cxnSp>
        <p:nvCxnSpPr>
          <p:cNvPr id="8" name="Connettore diritto 7">
            <a:extLst>
              <a:ext uri="{FF2B5EF4-FFF2-40B4-BE49-F238E27FC236}">
                <a16:creationId xmlns:a16="http://schemas.microsoft.com/office/drawing/2014/main" id="{4B09C1AF-5C1F-0B08-79C2-684E0A638B54}"/>
              </a:ext>
            </a:extLst>
          </p:cNvPr>
          <p:cNvCxnSpPr>
            <a:cxnSpLocks/>
            <a:endCxn id="12" idx="3"/>
          </p:cNvCxnSpPr>
          <p:nvPr/>
        </p:nvCxnSpPr>
        <p:spPr>
          <a:xfrm flipH="1">
            <a:off x="9572021" y="4169139"/>
            <a:ext cx="1476979" cy="15678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41245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2. Caricamento Certificato</a:t>
            </a:r>
            <a:r>
              <a:rPr lang="it-IT" sz="1400" dirty="0">
                <a:solidFill>
                  <a:srgbClr val="000000"/>
                </a:solidFill>
                <a:ea typeface="Times New Roman" panose="02020603050405020304" pitchFamily="18" charset="0"/>
                <a:cs typeface="Calibri" panose="020F0502020204030204" pitchFamily="34" charset="0"/>
              </a:rPr>
              <a:t>: I contatti se presenti sono ricavati dall’Anagrafica degli Assistiti di Sinfonia o, se inseriti successivamente dal ruolo di Amministratore di sistema, sono ricavati dallo stesso sistema di Gestione delle Malattie Rare. Nel caso in cui i contatti non dovessero essere presenti, non aggiornati, errati, il sistema permette l’inserimento dei nuovi mediante le box di inserimento, quali:</a:t>
            </a:r>
          </a:p>
          <a:p>
            <a:pPr indent="-285750">
              <a:lnSpc>
                <a:spcPct val="150000"/>
              </a:lnSpc>
              <a:buFont typeface="Arial" panose="020B0604020202020204" pitchFamily="34" charset="0"/>
              <a:buChar char="•"/>
            </a:pPr>
            <a:r>
              <a:rPr lang="it-IT" sz="1400" b="1" dirty="0">
                <a:solidFill>
                  <a:srgbClr val="012B51"/>
                </a:solidFill>
                <a:ea typeface="Times New Roman" panose="02020603050405020304" pitchFamily="18" charset="0"/>
                <a:cs typeface="Calibri" panose="020F0502020204030204" pitchFamily="34" charset="0"/>
              </a:rPr>
              <a:t>Recapito Telefonico</a:t>
            </a:r>
            <a:r>
              <a:rPr lang="it-IT" sz="1400" dirty="0">
                <a:solidFill>
                  <a:srgbClr val="000000"/>
                </a:solidFill>
                <a:cs typeface="Calibri" panose="020F0502020204030204" pitchFamily="34" charset="0"/>
              </a:rPr>
              <a:t>: inserire il recapito telefonico dell’assistito</a:t>
            </a:r>
          </a:p>
          <a:p>
            <a:pPr marL="285750" indent="-285750">
              <a:lnSpc>
                <a:spcPct val="150000"/>
              </a:lnSpc>
              <a:buFont typeface="Arial" panose="020B0604020202020204" pitchFamily="34" charset="0"/>
              <a:buChar char="•"/>
            </a:pPr>
            <a:r>
              <a:rPr lang="it-IT" sz="1400" b="1" dirty="0">
                <a:solidFill>
                  <a:srgbClr val="012B51"/>
                </a:solidFill>
                <a:ea typeface="Times New Roman" panose="02020603050405020304" pitchFamily="18" charset="0"/>
                <a:cs typeface="Calibri" panose="020F0502020204030204" pitchFamily="34" charset="0"/>
              </a:rPr>
              <a:t>Recapito Caregiver</a:t>
            </a:r>
            <a:r>
              <a:rPr lang="it-IT" sz="1400" dirty="0">
                <a:ea typeface="Times New Roman" panose="02020603050405020304" pitchFamily="18" charset="0"/>
                <a:cs typeface="Calibri" panose="020F0502020204030204" pitchFamily="34" charset="0"/>
              </a:rPr>
              <a:t>: consente di inserire un secondo recapito telefonico, ad esempio quello di un caregiver.</a:t>
            </a:r>
          </a:p>
          <a:p>
            <a:pPr marL="285750" indent="-285750">
              <a:lnSpc>
                <a:spcPct val="150000"/>
              </a:lnSpc>
              <a:buFont typeface="Arial" panose="020B0604020202020204" pitchFamily="34" charset="0"/>
              <a:buChar char="•"/>
            </a:pPr>
            <a:r>
              <a:rPr lang="it-IT" sz="1400" b="1" dirty="0">
                <a:solidFill>
                  <a:srgbClr val="012B51"/>
                </a:solidFill>
                <a:ea typeface="Times New Roman" panose="02020603050405020304" pitchFamily="18" charset="0"/>
                <a:cs typeface="Calibri" panose="020F0502020204030204" pitchFamily="34" charset="0"/>
              </a:rPr>
              <a:t>Email</a:t>
            </a:r>
            <a:r>
              <a:rPr lang="it-IT" sz="1400" dirty="0">
                <a:ea typeface="Times New Roman" panose="02020603050405020304" pitchFamily="18" charset="0"/>
                <a:cs typeface="Calibri" panose="020F0502020204030204" pitchFamily="34" charset="0"/>
              </a:rPr>
              <a:t>: consente di inserire l'indirizzo email dell'assistito. L'email verrà utilizzata per inviare l'informativa relativa al trattamento dei dati personali.</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proseguire utilizzare la casella ‘Dichiaro di aver sottoposto al paziente l’Informativa sul Trattamento dei dati personali’.</a:t>
            </a:r>
          </a:p>
        </p:txBody>
      </p:sp>
      <p:pic>
        <p:nvPicPr>
          <p:cNvPr id="6" name="Immagine 5">
            <a:extLst>
              <a:ext uri="{FF2B5EF4-FFF2-40B4-BE49-F238E27FC236}">
                <a16:creationId xmlns:a16="http://schemas.microsoft.com/office/drawing/2014/main" id="{CFA4A68A-0101-EFB1-41C4-DA834C9E1E80}"/>
              </a:ext>
            </a:extLst>
          </p:cNvPr>
          <p:cNvPicPr>
            <a:picLocks noChangeAspect="1"/>
          </p:cNvPicPr>
          <p:nvPr/>
        </p:nvPicPr>
        <p:blipFill>
          <a:blip r:embed="rId2"/>
          <a:stretch>
            <a:fillRect/>
          </a:stretch>
        </p:blipFill>
        <p:spPr>
          <a:xfrm>
            <a:off x="5331253" y="1389943"/>
            <a:ext cx="6552000" cy="2870994"/>
          </a:xfrm>
          <a:prstGeom prst="rect">
            <a:avLst/>
          </a:prstGeom>
          <a:ln>
            <a:solidFill>
              <a:schemeClr val="tx1"/>
            </a:solidFill>
          </a:ln>
        </p:spPr>
      </p:pic>
      <p:sp>
        <p:nvSpPr>
          <p:cNvPr id="11" name="Rettangolo 10">
            <a:extLst>
              <a:ext uri="{FF2B5EF4-FFF2-40B4-BE49-F238E27FC236}">
                <a16:creationId xmlns:a16="http://schemas.microsoft.com/office/drawing/2014/main" id="{3D136FCB-2B35-02CE-A07D-8C4E7A965ADE}"/>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Aggiornamento Contatti Assistito 4/17</a:t>
            </a:r>
            <a:endParaRPr lang="en-GB" sz="2400" b="1" dirty="0">
              <a:solidFill>
                <a:srgbClr val="003D6A"/>
              </a:solidFill>
            </a:endParaRPr>
          </a:p>
        </p:txBody>
      </p:sp>
    </p:spTree>
    <p:extLst>
      <p:ext uri="{BB962C8B-B14F-4D97-AF65-F5344CB8AC3E}">
        <p14:creationId xmlns:p14="http://schemas.microsoft.com/office/powerpoint/2010/main" val="22944272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2. Caricamento Certificato</a:t>
            </a:r>
            <a:br>
              <a:rPr lang="it-IT" sz="1400" b="1"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Qualora i contatti non siano comunicati dal paziente, oppure il paziente si rifiuti di fornire tali informazioni, o ancora il medico non li compili, per procedere all’inserimento di un nuovo certificato sarà necessario:</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 In caso di assenza del contatto email, selezionare la casella di controllo accanto alla dicitura: "Il paziente non acconsente alla fornitura dei suoi contatti email per consentire l'invio di comunicazioni via email".</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 In caso di assenza del recapito telefonico, selezionare la casella di controllo accanto alla dicitura: "Il paziente non acconsente alla fornitura dei suoi contatti telefonici".</a:t>
            </a:r>
          </a:p>
          <a:p>
            <a:pPr>
              <a:lnSpc>
                <a:spcPct val="150000"/>
              </a:lnSpc>
            </a:pP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Per proseguire utilizzare la casella ‘Dichiaro di aver sottoposto al paziente l’Informativa sul Trattamento dei dati personali’.</a:t>
            </a:r>
          </a:p>
        </p:txBody>
      </p:sp>
      <p:pic>
        <p:nvPicPr>
          <p:cNvPr id="6" name="Immagine 5">
            <a:extLst>
              <a:ext uri="{FF2B5EF4-FFF2-40B4-BE49-F238E27FC236}">
                <a16:creationId xmlns:a16="http://schemas.microsoft.com/office/drawing/2014/main" id="{CFA4A68A-0101-EFB1-41C4-DA834C9E1E80}"/>
              </a:ext>
            </a:extLst>
          </p:cNvPr>
          <p:cNvPicPr>
            <a:picLocks noChangeAspect="1"/>
          </p:cNvPicPr>
          <p:nvPr/>
        </p:nvPicPr>
        <p:blipFill>
          <a:blip r:embed="rId2"/>
          <a:stretch>
            <a:fillRect/>
          </a:stretch>
        </p:blipFill>
        <p:spPr>
          <a:xfrm>
            <a:off x="5331252" y="1389943"/>
            <a:ext cx="6785955" cy="2973510"/>
          </a:xfrm>
          <a:prstGeom prst="rect">
            <a:avLst/>
          </a:prstGeom>
          <a:ln>
            <a:solidFill>
              <a:schemeClr val="tx1"/>
            </a:solidFill>
          </a:ln>
        </p:spPr>
      </p:pic>
      <p:pic>
        <p:nvPicPr>
          <p:cNvPr id="5" name="Immagine 4">
            <a:extLst>
              <a:ext uri="{FF2B5EF4-FFF2-40B4-BE49-F238E27FC236}">
                <a16:creationId xmlns:a16="http://schemas.microsoft.com/office/drawing/2014/main" id="{79011A63-F067-732E-06BE-BA41CE3EBF3B}"/>
              </a:ext>
            </a:extLst>
          </p:cNvPr>
          <p:cNvPicPr>
            <a:picLocks noChangeAspect="1"/>
          </p:cNvPicPr>
          <p:nvPr/>
        </p:nvPicPr>
        <p:blipFill>
          <a:blip r:embed="rId3"/>
          <a:stretch>
            <a:fillRect/>
          </a:stretch>
        </p:blipFill>
        <p:spPr>
          <a:xfrm>
            <a:off x="5356224" y="4729716"/>
            <a:ext cx="6767487" cy="1597879"/>
          </a:xfrm>
          <a:prstGeom prst="rect">
            <a:avLst/>
          </a:prstGeom>
          <a:ln>
            <a:solidFill>
              <a:schemeClr val="tx1"/>
            </a:solidFill>
          </a:ln>
        </p:spPr>
      </p:pic>
      <p:sp>
        <p:nvSpPr>
          <p:cNvPr id="7" name="Triangolo isoscele 6">
            <a:extLst>
              <a:ext uri="{FF2B5EF4-FFF2-40B4-BE49-F238E27FC236}">
                <a16:creationId xmlns:a16="http://schemas.microsoft.com/office/drawing/2014/main" id="{553C6FDD-4075-BB9F-9DF6-DEE970396806}"/>
              </a:ext>
            </a:extLst>
          </p:cNvPr>
          <p:cNvSpPr/>
          <p:nvPr/>
        </p:nvSpPr>
        <p:spPr>
          <a:xfrm>
            <a:off x="5594302" y="5010150"/>
            <a:ext cx="361951" cy="324665"/>
          </a:xfrm>
          <a:prstGeom prst="triangle">
            <a:avLst>
              <a:gd name="adj" fmla="val 5000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latin typeface="Alef" panose="00000500000000000000" pitchFamily="2" charset="-79"/>
                <a:cs typeface="Alef" panose="00000500000000000000" pitchFamily="2" charset="-79"/>
              </a:rPr>
              <a:t>!</a:t>
            </a:r>
          </a:p>
        </p:txBody>
      </p:sp>
      <p:sp>
        <p:nvSpPr>
          <p:cNvPr id="8" name="Triangolo isoscele 7">
            <a:extLst>
              <a:ext uri="{FF2B5EF4-FFF2-40B4-BE49-F238E27FC236}">
                <a16:creationId xmlns:a16="http://schemas.microsoft.com/office/drawing/2014/main" id="{F7A083B7-8CF5-6910-B456-D4CE6424FFDE}"/>
              </a:ext>
            </a:extLst>
          </p:cNvPr>
          <p:cNvSpPr/>
          <p:nvPr/>
        </p:nvSpPr>
        <p:spPr>
          <a:xfrm>
            <a:off x="7033981" y="2929587"/>
            <a:ext cx="361951" cy="324665"/>
          </a:xfrm>
          <a:prstGeom prst="triangle">
            <a:avLst>
              <a:gd name="adj" fmla="val 5000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latin typeface="Alef" panose="00000500000000000000" pitchFamily="2" charset="-79"/>
                <a:cs typeface="Alef" panose="00000500000000000000" pitchFamily="2" charset="-79"/>
              </a:rPr>
              <a:t>!</a:t>
            </a:r>
          </a:p>
        </p:txBody>
      </p:sp>
      <p:sp>
        <p:nvSpPr>
          <p:cNvPr id="9" name="Rettangolo 8">
            <a:extLst>
              <a:ext uri="{FF2B5EF4-FFF2-40B4-BE49-F238E27FC236}">
                <a16:creationId xmlns:a16="http://schemas.microsoft.com/office/drawing/2014/main" id="{EAE606E7-0A1C-1D76-3FEB-E3A41C276C38}"/>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Aggiornamento Contatti Assistito 5/17</a:t>
            </a:r>
            <a:endParaRPr lang="en-GB" sz="2400" b="1" dirty="0">
              <a:solidFill>
                <a:srgbClr val="003D6A"/>
              </a:solidFill>
            </a:endParaRPr>
          </a:p>
        </p:txBody>
      </p:sp>
    </p:spTree>
    <p:extLst>
      <p:ext uri="{BB962C8B-B14F-4D97-AF65-F5344CB8AC3E}">
        <p14:creationId xmlns:p14="http://schemas.microsoft.com/office/powerpoint/2010/main" val="2108210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58291" y="1337904"/>
            <a:ext cx="4994734" cy="2644250"/>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2. Caricamento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È importante sottolineare che l’email dell’assistito è necessaria per inviare l’Informativa sul Trattamento dei Dati all’assistito stesso e per informarlo dell’avvenuto caricamento del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Pertanto, se il campo email non viene compilato, sarà obbligatorio scaricare, attraverso opportuno pulsante, il PDF relativo all’Informativa sul Trattamento dei Dati Personali, che consentirà di consegnare in formato cartaceo l’Informativa all’assistito.</a:t>
            </a:r>
          </a:p>
        </p:txBody>
      </p:sp>
      <p:pic>
        <p:nvPicPr>
          <p:cNvPr id="4" name="Immagine 3">
            <a:extLst>
              <a:ext uri="{FF2B5EF4-FFF2-40B4-BE49-F238E27FC236}">
                <a16:creationId xmlns:a16="http://schemas.microsoft.com/office/drawing/2014/main" id="{20BB124B-CD93-C3DF-CE3A-A3D1F024B99A}"/>
              </a:ext>
            </a:extLst>
          </p:cNvPr>
          <p:cNvPicPr>
            <a:picLocks noChangeAspect="1"/>
          </p:cNvPicPr>
          <p:nvPr/>
        </p:nvPicPr>
        <p:blipFill>
          <a:blip r:embed="rId2"/>
          <a:stretch>
            <a:fillRect/>
          </a:stretch>
        </p:blipFill>
        <p:spPr>
          <a:xfrm>
            <a:off x="2742959" y="4423853"/>
            <a:ext cx="5563082" cy="1409822"/>
          </a:xfrm>
          <a:prstGeom prst="rect">
            <a:avLst/>
          </a:prstGeom>
          <a:ln>
            <a:solidFill>
              <a:schemeClr val="tx1"/>
            </a:solidFill>
          </a:ln>
        </p:spPr>
      </p:pic>
      <p:pic>
        <p:nvPicPr>
          <p:cNvPr id="6" name="Immagine 5">
            <a:extLst>
              <a:ext uri="{FF2B5EF4-FFF2-40B4-BE49-F238E27FC236}">
                <a16:creationId xmlns:a16="http://schemas.microsoft.com/office/drawing/2014/main" id="{B456C6B8-1AFA-6846-1B9F-A990D8DA5538}"/>
              </a:ext>
            </a:extLst>
          </p:cNvPr>
          <p:cNvPicPr>
            <a:picLocks noChangeAspect="1"/>
          </p:cNvPicPr>
          <p:nvPr/>
        </p:nvPicPr>
        <p:blipFill>
          <a:blip r:embed="rId3"/>
          <a:stretch>
            <a:fillRect/>
          </a:stretch>
        </p:blipFill>
        <p:spPr>
          <a:xfrm>
            <a:off x="8486775" y="1570054"/>
            <a:ext cx="3253480" cy="2371869"/>
          </a:xfrm>
          <a:prstGeom prst="rect">
            <a:avLst/>
          </a:prstGeom>
        </p:spPr>
      </p:pic>
      <p:cxnSp>
        <p:nvCxnSpPr>
          <p:cNvPr id="10" name="Connettore diritto 9">
            <a:extLst>
              <a:ext uri="{FF2B5EF4-FFF2-40B4-BE49-F238E27FC236}">
                <a16:creationId xmlns:a16="http://schemas.microsoft.com/office/drawing/2014/main" id="{F0F84349-9531-C51B-8E6A-BE362E8FE331}"/>
              </a:ext>
            </a:extLst>
          </p:cNvPr>
          <p:cNvCxnSpPr>
            <a:cxnSpLocks/>
          </p:cNvCxnSpPr>
          <p:nvPr/>
        </p:nvCxnSpPr>
        <p:spPr>
          <a:xfrm flipH="1">
            <a:off x="5972175" y="2736939"/>
            <a:ext cx="2514600" cy="16678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Immagine 12">
            <a:extLst>
              <a:ext uri="{FF2B5EF4-FFF2-40B4-BE49-F238E27FC236}">
                <a16:creationId xmlns:a16="http://schemas.microsoft.com/office/drawing/2014/main" id="{F68E7A4E-3A1A-D8BA-EFE5-F46978DF425C}"/>
              </a:ext>
            </a:extLst>
          </p:cNvPr>
          <p:cNvPicPr>
            <a:picLocks noChangeAspect="1"/>
          </p:cNvPicPr>
          <p:nvPr/>
        </p:nvPicPr>
        <p:blipFill>
          <a:blip r:embed="rId4"/>
          <a:stretch>
            <a:fillRect/>
          </a:stretch>
        </p:blipFill>
        <p:spPr>
          <a:xfrm>
            <a:off x="5518529" y="3048001"/>
            <a:ext cx="3820028" cy="381000"/>
          </a:xfrm>
          <a:prstGeom prst="rect">
            <a:avLst/>
          </a:prstGeom>
        </p:spPr>
      </p:pic>
      <p:sp>
        <p:nvSpPr>
          <p:cNvPr id="2" name="Triangolo isoscele 1">
            <a:extLst>
              <a:ext uri="{FF2B5EF4-FFF2-40B4-BE49-F238E27FC236}">
                <a16:creationId xmlns:a16="http://schemas.microsoft.com/office/drawing/2014/main" id="{5285981A-E88B-7008-AE31-3AFF559DB152}"/>
              </a:ext>
            </a:extLst>
          </p:cNvPr>
          <p:cNvSpPr/>
          <p:nvPr/>
        </p:nvSpPr>
        <p:spPr>
          <a:xfrm>
            <a:off x="5791199" y="2835817"/>
            <a:ext cx="361951" cy="324665"/>
          </a:xfrm>
          <a:prstGeom prst="triangle">
            <a:avLst>
              <a:gd name="adj" fmla="val 5000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latin typeface="Alef" panose="00000500000000000000" pitchFamily="2" charset="-79"/>
                <a:cs typeface="Alef" panose="00000500000000000000" pitchFamily="2" charset="-79"/>
              </a:rPr>
              <a:t>!</a:t>
            </a:r>
          </a:p>
        </p:txBody>
      </p:sp>
      <p:sp>
        <p:nvSpPr>
          <p:cNvPr id="8" name="CasellaDiTesto 7">
            <a:extLst>
              <a:ext uri="{FF2B5EF4-FFF2-40B4-BE49-F238E27FC236}">
                <a16:creationId xmlns:a16="http://schemas.microsoft.com/office/drawing/2014/main" id="{E2567143-04D1-90A4-C027-96718D2E204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11" name="Rettangolo 10">
            <a:extLst>
              <a:ext uri="{FF2B5EF4-FFF2-40B4-BE49-F238E27FC236}">
                <a16:creationId xmlns:a16="http://schemas.microsoft.com/office/drawing/2014/main" id="{97F60041-934F-7E41-B4C0-DB9318848564}"/>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Aggiornamento Contatti Assistito 6/17</a:t>
            </a:r>
            <a:endParaRPr lang="en-GB" sz="2400" b="1" dirty="0">
              <a:solidFill>
                <a:srgbClr val="003D6A"/>
              </a:solidFill>
            </a:endParaRPr>
          </a:p>
        </p:txBody>
      </p:sp>
    </p:spTree>
    <p:extLst>
      <p:ext uri="{BB962C8B-B14F-4D97-AF65-F5344CB8AC3E}">
        <p14:creationId xmlns:p14="http://schemas.microsoft.com/office/powerpoint/2010/main" val="32432033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76581" y="1357870"/>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ea typeface="Times New Roman" panose="02020603050405020304" pitchFamily="18" charset="0"/>
                <a:cs typeface="Calibri" panose="020F0502020204030204" pitchFamily="34" charset="0"/>
              </a:rPr>
              <a:t>Una volta visualizzato il Dettaglio dell'Assistito e aggiornati/inseriti i contatti, spuntate le caselle di controllo e, nel caso occorra, scaricato il PDF dell'Informativa sul Trattamento dei Dati Personali, si potrà procedere all’inserimento del certificato mediante il bottone </a:t>
            </a:r>
            <a:r>
              <a:rPr lang="it-IT" sz="1400" b="1" dirty="0">
                <a:solidFill>
                  <a:srgbClr val="012B51"/>
                </a:solidFill>
                <a:ea typeface="Times New Roman" panose="02020603050405020304" pitchFamily="18" charset="0"/>
                <a:cs typeface="Calibri" panose="020F0502020204030204" pitchFamily="34" charset="0"/>
              </a:rPr>
              <a:t>'Procedi</a:t>
            </a:r>
            <a:r>
              <a:rPr lang="it-IT" sz="1400" dirty="0">
                <a:solidFill>
                  <a:sysClr val="windowText" lastClr="000000"/>
                </a:solidFill>
                <a:ea typeface="Times New Roman" panose="02020603050405020304" pitchFamily="18" charset="0"/>
                <a:cs typeface="Calibri" panose="020F0502020204030204" pitchFamily="34" charset="0"/>
              </a:rPr>
              <a:t>', annullare il processo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ysClr val="windowText" lastClr="000000"/>
                </a:solidFill>
                <a:ea typeface="Times New Roman" panose="02020603050405020304" pitchFamily="18" charset="0"/>
                <a:cs typeface="Calibri" panose="020F0502020204030204" pitchFamily="34" charset="0"/>
              </a:rPr>
              <a:t>' oppure tornare alla schermata precedente mediante il bottone </a:t>
            </a:r>
            <a:r>
              <a:rPr lang="it-IT" sz="1400" b="1" dirty="0">
                <a:solidFill>
                  <a:srgbClr val="012B51"/>
                </a:solidFill>
                <a:ea typeface="Times New Roman" panose="02020603050405020304" pitchFamily="18" charset="0"/>
                <a:cs typeface="Calibri" panose="020F0502020204030204" pitchFamily="34" charset="0"/>
              </a:rPr>
              <a:t>'Indietro</a:t>
            </a:r>
            <a:r>
              <a:rPr lang="it-IT" sz="1400" dirty="0">
                <a:solidFill>
                  <a:sysClr val="windowText" lastClr="000000"/>
                </a:solidFill>
                <a:ea typeface="Times New Roman" panose="02020603050405020304" pitchFamily="18" charset="0"/>
                <a:cs typeface="Calibri" panose="020F0502020204030204" pitchFamily="34" charset="0"/>
              </a:rPr>
              <a:t>’.</a:t>
            </a:r>
          </a:p>
        </p:txBody>
      </p:sp>
      <p:sp>
        <p:nvSpPr>
          <p:cNvPr id="3" name="Rettangolo 2">
            <a:extLst>
              <a:ext uri="{FF2B5EF4-FFF2-40B4-BE49-F238E27FC236}">
                <a16:creationId xmlns:a16="http://schemas.microsoft.com/office/drawing/2014/main" id="{5B1BD735-964C-3493-D201-A6804E322085}"/>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Aggiornamento Contatti Assistito 7/17</a:t>
            </a:r>
            <a:endParaRPr lang="en-GB" sz="2400" b="1" dirty="0">
              <a:solidFill>
                <a:srgbClr val="003D6A"/>
              </a:solidFill>
            </a:endParaRPr>
          </a:p>
        </p:txBody>
      </p:sp>
      <p:pic>
        <p:nvPicPr>
          <p:cNvPr id="6" name="Immagine 5">
            <a:extLst>
              <a:ext uri="{FF2B5EF4-FFF2-40B4-BE49-F238E27FC236}">
                <a16:creationId xmlns:a16="http://schemas.microsoft.com/office/drawing/2014/main" id="{3A893907-3D39-1A7F-13B3-C241378972B0}"/>
              </a:ext>
            </a:extLst>
          </p:cNvPr>
          <p:cNvPicPr>
            <a:picLocks noChangeAspect="1"/>
          </p:cNvPicPr>
          <p:nvPr/>
        </p:nvPicPr>
        <p:blipFill>
          <a:blip r:embed="rId2"/>
          <a:stretch>
            <a:fillRect/>
          </a:stretch>
        </p:blipFill>
        <p:spPr>
          <a:xfrm>
            <a:off x="5331253" y="1389943"/>
            <a:ext cx="6552000" cy="2870994"/>
          </a:xfrm>
          <a:prstGeom prst="rect">
            <a:avLst/>
          </a:prstGeom>
          <a:ln>
            <a:solidFill>
              <a:schemeClr val="tx1"/>
            </a:solidFill>
          </a:ln>
        </p:spPr>
      </p:pic>
      <p:sp>
        <p:nvSpPr>
          <p:cNvPr id="4" name="CasellaDiTesto 3">
            <a:extLst>
              <a:ext uri="{FF2B5EF4-FFF2-40B4-BE49-F238E27FC236}">
                <a16:creationId xmlns:a16="http://schemas.microsoft.com/office/drawing/2014/main" id="{224D3692-05E0-BFCE-A1BB-89BC7C541AC8}"/>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Tree>
    <p:extLst>
      <p:ext uri="{BB962C8B-B14F-4D97-AF65-F5344CB8AC3E}">
        <p14:creationId xmlns:p14="http://schemas.microsoft.com/office/powerpoint/2010/main" val="10358028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24966" y="1395054"/>
            <a:ext cx="4994734" cy="3290581"/>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il caricamento del certificato per l’assistito indicato, l’utente deve registrare a sistema le seguenti informazioni:</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Malattia</a:t>
            </a:r>
            <a:r>
              <a:rPr lang="it-IT" sz="1400" dirty="0">
                <a:solidFill>
                  <a:sysClr val="windowText" lastClr="000000"/>
                </a:solidFill>
                <a:cs typeface="Calibri" panose="020F0502020204030204" pitchFamily="34" charset="0"/>
              </a:rPr>
              <a:t>: il campo verrà valorizzato una volta utilizzata l’icona lente. Cliccando sull'icona, si aprirà una maschera che consente di ricercare la malattia inserendo almeno 5 caratteri. Dopo aver individuato la malattia desiderata, è possibile selezionarla, confermandola con il relativo pulsante.</a:t>
            </a:r>
          </a:p>
          <a:p>
            <a:pPr indent="-342900">
              <a:lnSpc>
                <a:spcPct val="150000"/>
              </a:lnSpc>
              <a:buFont typeface="Symbol" panose="05050102010706020507" pitchFamily="18" charset="2"/>
              <a:buChar char=""/>
            </a:pPr>
            <a:endParaRPr lang="it-IT" sz="1400" dirty="0">
              <a:solidFill>
                <a:sysClr val="windowText" lastClr="000000"/>
              </a:solidFill>
              <a:cs typeface="Calibri" panose="020F0502020204030204" pitchFamily="34" charset="0"/>
            </a:endParaRPr>
          </a:p>
          <a:p>
            <a:pPr>
              <a:lnSpc>
                <a:spcPct val="150000"/>
              </a:lnSpc>
            </a:pPr>
            <a:r>
              <a:rPr lang="it-IT" sz="1400" dirty="0">
                <a:solidFill>
                  <a:sysClr val="windowText" lastClr="000000"/>
                </a:solidFill>
                <a:cs typeface="Calibri" panose="020F0502020204030204" pitchFamily="34" charset="0"/>
              </a:rPr>
              <a:t>Nella slide successiva il dettaglio della maschera.</a:t>
            </a:r>
          </a:p>
        </p:txBody>
      </p:sp>
      <p:sp>
        <p:nvSpPr>
          <p:cNvPr id="3" name="Rettangolo 2">
            <a:extLst>
              <a:ext uri="{FF2B5EF4-FFF2-40B4-BE49-F238E27FC236}">
                <a16:creationId xmlns:a16="http://schemas.microsoft.com/office/drawing/2014/main" id="{725F1EE7-C895-2025-5858-654F42837053}"/>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8/17</a:t>
            </a:r>
            <a:endParaRPr lang="en-GB" sz="2400" b="1" dirty="0">
              <a:solidFill>
                <a:srgbClr val="003D6A"/>
              </a:solidFill>
            </a:endParaRPr>
          </a:p>
        </p:txBody>
      </p:sp>
      <p:pic>
        <p:nvPicPr>
          <p:cNvPr id="8" name="Immagine 7">
            <a:extLst>
              <a:ext uri="{FF2B5EF4-FFF2-40B4-BE49-F238E27FC236}">
                <a16:creationId xmlns:a16="http://schemas.microsoft.com/office/drawing/2014/main" id="{D81E9BA1-804C-B817-DE2E-EB5F91AD85F3}"/>
              </a:ext>
            </a:extLst>
          </p:cNvPr>
          <p:cNvPicPr>
            <a:picLocks noChangeAspect="1"/>
          </p:cNvPicPr>
          <p:nvPr/>
        </p:nvPicPr>
        <p:blipFill>
          <a:blip r:embed="rId3"/>
          <a:stretch>
            <a:fillRect/>
          </a:stretch>
        </p:blipFill>
        <p:spPr>
          <a:xfrm>
            <a:off x="6060315" y="1357870"/>
            <a:ext cx="5851429" cy="2880000"/>
          </a:xfrm>
          <a:prstGeom prst="rect">
            <a:avLst/>
          </a:prstGeom>
          <a:ln>
            <a:solidFill>
              <a:schemeClr val="tx1"/>
            </a:solidFill>
          </a:ln>
        </p:spPr>
      </p:pic>
      <p:pic>
        <p:nvPicPr>
          <p:cNvPr id="12" name="Immagine 11">
            <a:extLst>
              <a:ext uri="{FF2B5EF4-FFF2-40B4-BE49-F238E27FC236}">
                <a16:creationId xmlns:a16="http://schemas.microsoft.com/office/drawing/2014/main" id="{35F9E374-C070-CB16-76D5-04C7BE0031C7}"/>
              </a:ext>
            </a:extLst>
          </p:cNvPr>
          <p:cNvPicPr>
            <a:picLocks noChangeAspect="1"/>
          </p:cNvPicPr>
          <p:nvPr/>
        </p:nvPicPr>
        <p:blipFill>
          <a:blip r:embed="rId4"/>
          <a:stretch>
            <a:fillRect/>
          </a:stretch>
        </p:blipFill>
        <p:spPr>
          <a:xfrm>
            <a:off x="5459590" y="3429000"/>
            <a:ext cx="5952207" cy="2880000"/>
          </a:xfrm>
          <a:prstGeom prst="rect">
            <a:avLst/>
          </a:prstGeom>
          <a:ln>
            <a:solidFill>
              <a:schemeClr val="tx1"/>
            </a:solidFill>
          </a:ln>
        </p:spPr>
      </p:pic>
      <p:sp>
        <p:nvSpPr>
          <p:cNvPr id="4" name="CasellaDiTesto 3">
            <a:extLst>
              <a:ext uri="{FF2B5EF4-FFF2-40B4-BE49-F238E27FC236}">
                <a16:creationId xmlns:a16="http://schemas.microsoft.com/office/drawing/2014/main" id="{2B5B2214-F3B9-A9CC-521F-85953FB5D3CD}"/>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Tree>
    <p:extLst>
      <p:ext uri="{BB962C8B-B14F-4D97-AF65-F5344CB8AC3E}">
        <p14:creationId xmlns:p14="http://schemas.microsoft.com/office/powerpoint/2010/main" val="1393853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2650492"/>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Referente Aziendale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42674465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18566" y="1414104"/>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La maschera permetterà di visualizzare informazioni sulla malattia, come la </a:t>
            </a:r>
            <a:r>
              <a:rPr lang="it-IT" sz="1400" b="1" dirty="0">
                <a:solidFill>
                  <a:sysClr val="windowText" lastClr="000000"/>
                </a:solidFill>
                <a:cs typeface="Calibri" panose="020F0502020204030204" pitchFamily="34" charset="0"/>
              </a:rPr>
              <a:t>Descrizione</a:t>
            </a:r>
            <a:r>
              <a:rPr lang="it-IT" sz="1400" dirty="0">
                <a:solidFill>
                  <a:sysClr val="windowText" lastClr="000000"/>
                </a:solidFill>
                <a:cs typeface="Calibri" panose="020F0502020204030204" pitchFamily="34" charset="0"/>
              </a:rPr>
              <a:t>, il </a:t>
            </a:r>
            <a:r>
              <a:rPr lang="it-IT" sz="1400" b="1" dirty="0">
                <a:solidFill>
                  <a:sysClr val="windowText" lastClr="000000"/>
                </a:solidFill>
                <a:cs typeface="Calibri" panose="020F0502020204030204" pitchFamily="34" charset="0"/>
              </a:rPr>
              <a:t>Codice ICD9</a:t>
            </a:r>
            <a:r>
              <a:rPr lang="it-IT" sz="1400" dirty="0">
                <a:solidFill>
                  <a:sysClr val="windowText" lastClr="000000"/>
                </a:solidFill>
                <a:cs typeface="Calibri" panose="020F0502020204030204" pitchFamily="34" charset="0"/>
              </a:rPr>
              <a:t>, il </a:t>
            </a:r>
            <a:r>
              <a:rPr lang="it-IT" sz="1400" b="1" dirty="0">
                <a:solidFill>
                  <a:sysClr val="windowText" lastClr="000000"/>
                </a:solidFill>
                <a:cs typeface="Calibri" panose="020F0502020204030204" pitchFamily="34" charset="0"/>
              </a:rPr>
              <a:t>Codice ORPHA</a:t>
            </a:r>
            <a:r>
              <a:rPr lang="it-IT" sz="1400" dirty="0">
                <a:solidFill>
                  <a:sysClr val="windowText" lastClr="000000"/>
                </a:solidFill>
                <a:cs typeface="Calibri" panose="020F0502020204030204" pitchFamily="34" charset="0"/>
              </a:rPr>
              <a:t>, il </a:t>
            </a:r>
            <a:r>
              <a:rPr lang="it-IT" sz="1400" b="1" dirty="0">
                <a:solidFill>
                  <a:sysClr val="windowText" lastClr="000000"/>
                </a:solidFill>
                <a:cs typeface="Calibri" panose="020F0502020204030204" pitchFamily="34" charset="0"/>
              </a:rPr>
              <a:t>numero massimo di occorrenze di rinnovo</a:t>
            </a:r>
            <a:r>
              <a:rPr lang="it-IT" sz="1400" dirty="0">
                <a:solidFill>
                  <a:sysClr val="windowText" lastClr="000000"/>
                </a:solidFill>
                <a:cs typeface="Calibri" panose="020F0502020204030204" pitchFamily="34" charset="0"/>
              </a:rPr>
              <a:t>, la </a:t>
            </a:r>
            <a:r>
              <a:rPr lang="it-IT" sz="1400" b="1" dirty="0">
                <a:solidFill>
                  <a:sysClr val="windowText" lastClr="000000"/>
                </a:solidFill>
                <a:cs typeface="Calibri" panose="020F0502020204030204" pitchFamily="34" charset="0"/>
              </a:rPr>
              <a:t>durata del certificato in mesi </a:t>
            </a:r>
            <a:r>
              <a:rPr lang="it-IT" sz="1400" dirty="0">
                <a:solidFill>
                  <a:sysClr val="windowText" lastClr="000000"/>
                </a:solidFill>
                <a:cs typeface="Calibri" panose="020F0502020204030204" pitchFamily="34" charset="0"/>
              </a:rPr>
              <a:t>e la </a:t>
            </a:r>
            <a:r>
              <a:rPr lang="it-IT" sz="1400" b="1" dirty="0">
                <a:solidFill>
                  <a:sysClr val="windowText" lastClr="000000"/>
                </a:solidFill>
                <a:cs typeface="Calibri" panose="020F0502020204030204" pitchFamily="34" charset="0"/>
              </a:rPr>
              <a:t>rete di appartenenza</a:t>
            </a:r>
            <a:r>
              <a:rPr lang="it-IT" sz="1400" dirty="0">
                <a:solidFill>
                  <a:sysClr val="windowText" lastClr="000000"/>
                </a:solidFill>
                <a:cs typeface="Calibri" panose="020F0502020204030204" pitchFamily="34" charset="0"/>
              </a:rPr>
              <a:t>. </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Se la malattia è quella interessata, si utilizza il bottone </a:t>
            </a:r>
            <a:r>
              <a:rPr lang="it-IT" sz="1400" b="1" dirty="0">
                <a:solidFill>
                  <a:srgbClr val="012B51"/>
                </a:solidFill>
                <a:cs typeface="Calibri" panose="020F0502020204030204" pitchFamily="34" charset="0"/>
              </a:rPr>
              <a:t>'Conferma</a:t>
            </a:r>
            <a:r>
              <a:rPr lang="it-IT" sz="1400" dirty="0">
                <a:solidFill>
                  <a:sysClr val="windowText" lastClr="000000"/>
                </a:solidFill>
                <a:cs typeface="Calibri" panose="020F0502020204030204" pitchFamily="34" charset="0"/>
              </a:rPr>
              <a:t>’, in questo modo il campo 'Malattia' sarà valorizzato automaticamente.</a:t>
            </a:r>
          </a:p>
        </p:txBody>
      </p:sp>
      <p:sp>
        <p:nvSpPr>
          <p:cNvPr id="3" name="Rettangolo 2">
            <a:extLst>
              <a:ext uri="{FF2B5EF4-FFF2-40B4-BE49-F238E27FC236}">
                <a16:creationId xmlns:a16="http://schemas.microsoft.com/office/drawing/2014/main" id="{CBEDEB1F-08CB-D84B-6AFC-E17EDDB1A0F7}"/>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9/17</a:t>
            </a:r>
            <a:endParaRPr lang="en-GB" sz="2400" b="1" dirty="0">
              <a:solidFill>
                <a:srgbClr val="003D6A"/>
              </a:solidFill>
            </a:endParaRPr>
          </a:p>
        </p:txBody>
      </p:sp>
      <p:pic>
        <p:nvPicPr>
          <p:cNvPr id="7" name="Immagine 6">
            <a:extLst>
              <a:ext uri="{FF2B5EF4-FFF2-40B4-BE49-F238E27FC236}">
                <a16:creationId xmlns:a16="http://schemas.microsoft.com/office/drawing/2014/main" id="{2D53719C-CD1E-9FE2-52C8-B0D5076798BB}"/>
              </a:ext>
            </a:extLst>
          </p:cNvPr>
          <p:cNvPicPr>
            <a:picLocks noChangeAspect="1"/>
          </p:cNvPicPr>
          <p:nvPr/>
        </p:nvPicPr>
        <p:blipFill>
          <a:blip r:embed="rId2"/>
          <a:stretch>
            <a:fillRect/>
          </a:stretch>
        </p:blipFill>
        <p:spPr>
          <a:xfrm>
            <a:off x="5529466" y="1382019"/>
            <a:ext cx="6215602" cy="3591033"/>
          </a:xfrm>
          <a:prstGeom prst="rect">
            <a:avLst/>
          </a:prstGeom>
          <a:ln>
            <a:solidFill>
              <a:schemeClr val="tx1"/>
            </a:solidFill>
          </a:ln>
        </p:spPr>
      </p:pic>
      <p:sp>
        <p:nvSpPr>
          <p:cNvPr id="4" name="CasellaDiTesto 3">
            <a:extLst>
              <a:ext uri="{FF2B5EF4-FFF2-40B4-BE49-F238E27FC236}">
                <a16:creationId xmlns:a16="http://schemas.microsoft.com/office/drawing/2014/main" id="{6F480C77-753F-5DC6-E9E5-DD94A1B76302}"/>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Tree>
    <p:extLst>
      <p:ext uri="{BB962C8B-B14F-4D97-AF65-F5344CB8AC3E}">
        <p14:creationId xmlns:p14="http://schemas.microsoft.com/office/powerpoint/2010/main" val="25062336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88428" y="1356954"/>
            <a:ext cx="4994734" cy="5229573"/>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dietetici:</a:t>
            </a:r>
            <a:r>
              <a:rPr lang="it-IT" sz="1400" b="1" dirty="0">
                <a:solidFill>
                  <a:srgbClr val="0070C0"/>
                </a:solidFill>
                <a:cs typeface="Calibri" panose="020F0502020204030204" pitchFamily="34" charset="0"/>
              </a:rPr>
              <a:t> </a:t>
            </a:r>
            <a:r>
              <a:rPr lang="it-IT" sz="1400" dirty="0">
                <a:solidFill>
                  <a:sysClr val="windowText" lastClr="000000"/>
                </a:solidFill>
                <a:cs typeface="Calibri" panose="020F0502020204030204" pitchFamily="34" charset="0"/>
              </a:rPr>
              <a:t>si utilizza il radio </a:t>
            </a:r>
            <a:r>
              <a:rPr lang="it-IT" sz="1400" dirty="0" err="1">
                <a:solidFill>
                  <a:sysClr val="windowText" lastClr="000000"/>
                </a:solidFill>
                <a:cs typeface="Calibri" panose="020F0502020204030204" pitchFamily="34" charset="0"/>
              </a:rPr>
              <a:t>button</a:t>
            </a:r>
            <a:r>
              <a:rPr lang="it-IT" sz="1400" dirty="0">
                <a:solidFill>
                  <a:sysClr val="windowText" lastClr="000000"/>
                </a:solidFill>
                <a:cs typeface="Calibri" panose="020F0502020204030204" pitchFamily="34" charset="0"/>
              </a:rPr>
              <a:t>, elemento di input per consentire all'utente di selezionare una sola opzione da un insieme di opzioni mutuamente esclusive.</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farmaco orfano: </a:t>
            </a:r>
            <a:r>
              <a:rPr lang="it-IT" sz="1400" dirty="0">
                <a:solidFill>
                  <a:sysClr val="windowText" lastClr="000000"/>
                </a:solidFill>
                <a:cs typeface="Calibri" panose="020F0502020204030204" pitchFamily="34" charset="0"/>
              </a:rPr>
              <a:t>analogamente al caso precedente, si utilizza il radio </a:t>
            </a:r>
            <a:r>
              <a:rPr lang="it-IT" sz="1400" dirty="0" err="1">
                <a:solidFill>
                  <a:sysClr val="windowText" lastClr="000000"/>
                </a:solidFill>
                <a:cs typeface="Calibri" panose="020F0502020204030204" pitchFamily="34" charset="0"/>
              </a:rPr>
              <a:t>button</a:t>
            </a:r>
            <a:r>
              <a:rPr lang="it-IT" sz="1400" dirty="0">
                <a:solidFill>
                  <a:sysClr val="windowText" lastClr="000000"/>
                </a:solidFill>
                <a:cs typeface="Calibri" panose="020F0502020204030204" pitchFamily="34" charset="0"/>
              </a:rPr>
              <a:t> per permettere all'utente di selezionare tra "SI" o "NO". Se l'utente seleziona "SI", una casella di testo viene abilitata per l'inserimento del nome del farmaco orfano.</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Nome farmaco: </a:t>
            </a:r>
            <a:r>
              <a:rPr lang="it-IT" sz="1400" dirty="0">
                <a:solidFill>
                  <a:sysClr val="windowText" lastClr="000000"/>
                </a:solidFill>
                <a:cs typeface="Calibri" panose="020F0502020204030204" pitchFamily="34" charset="0"/>
              </a:rPr>
              <a:t>casella di testo abilitata per inserire il nome del farmaco specifico nel caso di usa farmaco orfano "SI".</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dispositivi medici: </a:t>
            </a:r>
            <a:r>
              <a:rPr lang="it-IT" sz="1400" dirty="0">
                <a:solidFill>
                  <a:sysClr val="windowText" lastClr="000000"/>
                </a:solidFill>
                <a:cs typeface="Calibri" panose="020F0502020204030204" pitchFamily="34" charset="0"/>
              </a:rPr>
              <a:t>si utilizza il radio </a:t>
            </a:r>
            <a:r>
              <a:rPr lang="it-IT" sz="1400" dirty="0" err="1">
                <a:solidFill>
                  <a:sysClr val="windowText" lastClr="000000"/>
                </a:solidFill>
                <a:cs typeface="Calibri" panose="020F0502020204030204" pitchFamily="34" charset="0"/>
              </a:rPr>
              <a:t>button</a:t>
            </a:r>
            <a:r>
              <a:rPr lang="it-IT" sz="1400" dirty="0">
                <a:solidFill>
                  <a:sysClr val="windowText" lastClr="000000"/>
                </a:solidFill>
                <a:cs typeface="Calibri" panose="020F0502020204030204" pitchFamily="34" charset="0"/>
              </a:rPr>
              <a:t>, per opzioni mutuamente esclusive.</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altri prodotti: </a:t>
            </a:r>
            <a:r>
              <a:rPr lang="it-IT" sz="1400" dirty="0">
                <a:solidFill>
                  <a:sysClr val="windowText" lastClr="000000"/>
                </a:solidFill>
                <a:ea typeface="Times New Roman" panose="02020603050405020304" pitchFamily="18" charset="0"/>
                <a:cs typeface="Calibri" panose="020F0502020204030204" pitchFamily="34" charset="0"/>
              </a:rPr>
              <a:t>si utilizza la casella di testo per consentire all'utente di inserire manualmente l'utilizzo di eventuali alte informazioni.</a:t>
            </a:r>
          </a:p>
        </p:txBody>
      </p:sp>
      <p:sp>
        <p:nvSpPr>
          <p:cNvPr id="3" name="Rettangolo 2">
            <a:extLst>
              <a:ext uri="{FF2B5EF4-FFF2-40B4-BE49-F238E27FC236}">
                <a16:creationId xmlns:a16="http://schemas.microsoft.com/office/drawing/2014/main" id="{78F5E912-B9F0-E336-A388-A96934554D99}"/>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10/17</a:t>
            </a:r>
            <a:endParaRPr lang="en-GB" sz="2400" b="1" dirty="0">
              <a:solidFill>
                <a:srgbClr val="003D6A"/>
              </a:solidFill>
            </a:endParaRPr>
          </a:p>
        </p:txBody>
      </p:sp>
      <p:pic>
        <p:nvPicPr>
          <p:cNvPr id="7" name="Immagine 6">
            <a:extLst>
              <a:ext uri="{FF2B5EF4-FFF2-40B4-BE49-F238E27FC236}">
                <a16:creationId xmlns:a16="http://schemas.microsoft.com/office/drawing/2014/main" id="{78481CD7-10B5-84FE-558C-86B18F9F234A}"/>
              </a:ext>
            </a:extLst>
          </p:cNvPr>
          <p:cNvPicPr>
            <a:picLocks noChangeAspect="1"/>
          </p:cNvPicPr>
          <p:nvPr/>
        </p:nvPicPr>
        <p:blipFill>
          <a:blip r:embed="rId2"/>
          <a:stretch>
            <a:fillRect/>
          </a:stretch>
        </p:blipFill>
        <p:spPr>
          <a:xfrm>
            <a:off x="5344467" y="1372996"/>
            <a:ext cx="6610979" cy="3240000"/>
          </a:xfrm>
          <a:prstGeom prst="rect">
            <a:avLst/>
          </a:prstGeom>
        </p:spPr>
      </p:pic>
      <p:sp>
        <p:nvSpPr>
          <p:cNvPr id="5" name="CasellaDiTesto 4">
            <a:extLst>
              <a:ext uri="{FF2B5EF4-FFF2-40B4-BE49-F238E27FC236}">
                <a16:creationId xmlns:a16="http://schemas.microsoft.com/office/drawing/2014/main" id="{19D2C8D1-CBA4-6719-AE6D-B0724B94CD7F}"/>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Tree>
    <p:extLst>
      <p:ext uri="{BB962C8B-B14F-4D97-AF65-F5344CB8AC3E}">
        <p14:creationId xmlns:p14="http://schemas.microsoft.com/office/powerpoint/2010/main" val="22424916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78960" y="137600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	</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Codice Esenzione: </a:t>
            </a:r>
            <a:r>
              <a:rPr lang="it-IT" sz="1400" dirty="0">
                <a:solidFill>
                  <a:sysClr val="windowText" lastClr="000000"/>
                </a:solidFill>
                <a:cs typeface="Calibri" panose="020F0502020204030204" pitchFamily="34" charset="0"/>
              </a:rPr>
              <a:t>mediante la malattia precedentemente inserita dall’utente, il sistema compila automaticamente il codice esenzione relativo.</a:t>
            </a:r>
          </a:p>
          <a:p>
            <a:pPr>
              <a:lnSpc>
                <a:spcPct val="150000"/>
              </a:lnSpc>
            </a:pPr>
            <a:endParaRPr lang="it-IT" sz="1400" dirty="0">
              <a:solidFill>
                <a:sysClr val="windowText" lastClr="000000"/>
              </a:solidFill>
              <a:cs typeface="Calibri" panose="020F0502020204030204" pitchFamily="34" charset="0"/>
            </a:endParaRPr>
          </a:p>
          <a:p>
            <a:pPr marL="342900"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Malattia di Riferimento: </a:t>
            </a:r>
            <a:r>
              <a:rPr lang="it-IT" sz="1400" dirty="0">
                <a:solidFill>
                  <a:sysClr val="windowText" lastClr="000000"/>
                </a:solidFill>
                <a:cs typeface="Calibri" panose="020F0502020204030204" pitchFamily="34" charset="0"/>
              </a:rPr>
              <a:t>mediante la malattia precedentemente inserita dall’utente, il sistema compila automaticamente la malattia di riferimento relativa</a:t>
            </a:r>
          </a:p>
        </p:txBody>
      </p:sp>
      <p:pic>
        <p:nvPicPr>
          <p:cNvPr id="5" name="Immagine 4">
            <a:extLst>
              <a:ext uri="{FF2B5EF4-FFF2-40B4-BE49-F238E27FC236}">
                <a16:creationId xmlns:a16="http://schemas.microsoft.com/office/drawing/2014/main" id="{4F34D744-7339-FBFB-9657-19FD51AFD89E}"/>
              </a:ext>
            </a:extLst>
          </p:cNvPr>
          <p:cNvPicPr>
            <a:picLocks noChangeAspect="1"/>
          </p:cNvPicPr>
          <p:nvPr/>
        </p:nvPicPr>
        <p:blipFill>
          <a:blip r:embed="rId2"/>
          <a:stretch>
            <a:fillRect/>
          </a:stretch>
        </p:blipFill>
        <p:spPr>
          <a:xfrm>
            <a:off x="5331253" y="1372387"/>
            <a:ext cx="6631983" cy="3240000"/>
          </a:xfrm>
          <a:prstGeom prst="rect">
            <a:avLst/>
          </a:prstGeom>
        </p:spPr>
      </p:pic>
      <p:sp>
        <p:nvSpPr>
          <p:cNvPr id="7" name="Rettangolo 6">
            <a:extLst>
              <a:ext uri="{FF2B5EF4-FFF2-40B4-BE49-F238E27FC236}">
                <a16:creationId xmlns:a16="http://schemas.microsoft.com/office/drawing/2014/main" id="{AA6C1BC3-B7DB-2380-9629-D67DC4C0EC0D}"/>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11/17</a:t>
            </a:r>
            <a:endParaRPr lang="en-GB" sz="2400" b="1" dirty="0">
              <a:solidFill>
                <a:srgbClr val="003D6A"/>
              </a:solidFill>
            </a:endParaRPr>
          </a:p>
        </p:txBody>
      </p:sp>
      <p:sp>
        <p:nvSpPr>
          <p:cNvPr id="3" name="CasellaDiTesto 2">
            <a:extLst>
              <a:ext uri="{FF2B5EF4-FFF2-40B4-BE49-F238E27FC236}">
                <a16:creationId xmlns:a16="http://schemas.microsoft.com/office/drawing/2014/main" id="{414633C8-0C36-927C-FD5B-EC36B79FDCAB}"/>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Tree>
    <p:extLst>
      <p:ext uri="{BB962C8B-B14F-4D97-AF65-F5344CB8AC3E}">
        <p14:creationId xmlns:p14="http://schemas.microsoft.com/office/powerpoint/2010/main" val="15238219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69411" y="141410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Primo Centro che ha effettuato la diagnosi: </a:t>
            </a:r>
            <a:r>
              <a:rPr lang="it-IT" sz="1400" dirty="0">
                <a:solidFill>
                  <a:sysClr val="windowText" lastClr="000000"/>
                </a:solidFill>
                <a:cs typeface="Calibri" panose="020F0502020204030204" pitchFamily="34" charset="0"/>
              </a:rPr>
              <a:t>si inserisce mediante una casella di testo per indicare il nome del primo centro medico che ha effettuato la diagnosi della malattia</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esordio malattia</a:t>
            </a:r>
            <a:r>
              <a:rPr lang="it-IT" sz="1400" dirty="0">
                <a:solidFill>
                  <a:sysClr val="windowText" lastClr="000000"/>
                </a:solidFill>
                <a:cs typeface="Calibri" panose="020F0502020204030204" pitchFamily="34" charset="0"/>
              </a:rPr>
              <a:t>: utilizzando il selettore delle date, l'utente può inserire la data in termini di mese/anno dell'esordio della malattia</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diagnosi: </a:t>
            </a:r>
            <a:r>
              <a:rPr lang="it-IT" sz="1400" dirty="0">
                <a:solidFill>
                  <a:sysClr val="windowText" lastClr="000000"/>
                </a:solidFill>
                <a:cs typeface="Calibri" panose="020F0502020204030204" pitchFamily="34" charset="0"/>
              </a:rPr>
              <a:t>mediante il selettore delle date, l'utente può inserire la data della diagnosi della malattia in termini di giorno/mese/anno</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Fonte dati esordio: </a:t>
            </a:r>
            <a:r>
              <a:rPr lang="it-IT" sz="1400" dirty="0">
                <a:solidFill>
                  <a:sysClr val="windowText" lastClr="000000"/>
                </a:solidFill>
                <a:cs typeface="Calibri" panose="020F0502020204030204" pitchFamily="34" charset="0"/>
              </a:rPr>
              <a:t>si utilizza la casella di checkbox per specificare la fonte attraverso cui sono stati ricevuti i dati sull'esordio. L'utente può selezionare tra le opzioni "Riferiti dal paziente" o "Da documentazione " oppure selezionarle entrambe.</a:t>
            </a:r>
          </a:p>
        </p:txBody>
      </p:sp>
      <p:sp>
        <p:nvSpPr>
          <p:cNvPr id="3" name="CasellaDiTesto 2">
            <a:extLst>
              <a:ext uri="{FF2B5EF4-FFF2-40B4-BE49-F238E27FC236}">
                <a16:creationId xmlns:a16="http://schemas.microsoft.com/office/drawing/2014/main" id="{D733F1B3-5ACF-D218-4D5D-8F85668F91C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8" name="Rettangolo 7">
            <a:extLst>
              <a:ext uri="{FF2B5EF4-FFF2-40B4-BE49-F238E27FC236}">
                <a16:creationId xmlns:a16="http://schemas.microsoft.com/office/drawing/2014/main" id="{66E7C3F2-C6A0-829A-B107-00940DBD6858}"/>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12/17</a:t>
            </a:r>
            <a:endParaRPr lang="en-GB" sz="2400" b="1" dirty="0">
              <a:solidFill>
                <a:srgbClr val="003D6A"/>
              </a:solidFill>
            </a:endParaRPr>
          </a:p>
        </p:txBody>
      </p:sp>
      <p:pic>
        <p:nvPicPr>
          <p:cNvPr id="4" name="Immagine 3">
            <a:extLst>
              <a:ext uri="{FF2B5EF4-FFF2-40B4-BE49-F238E27FC236}">
                <a16:creationId xmlns:a16="http://schemas.microsoft.com/office/drawing/2014/main" id="{639D2995-4B17-AAC1-D942-2F36458A8469}"/>
              </a:ext>
            </a:extLst>
          </p:cNvPr>
          <p:cNvPicPr>
            <a:picLocks noChangeAspect="1"/>
          </p:cNvPicPr>
          <p:nvPr/>
        </p:nvPicPr>
        <p:blipFill>
          <a:blip r:embed="rId2"/>
          <a:stretch>
            <a:fillRect/>
          </a:stretch>
        </p:blipFill>
        <p:spPr>
          <a:xfrm>
            <a:off x="5321728" y="1414104"/>
            <a:ext cx="6653262" cy="3240000"/>
          </a:xfrm>
          <a:prstGeom prst="rect">
            <a:avLst/>
          </a:prstGeom>
        </p:spPr>
      </p:pic>
    </p:spTree>
    <p:extLst>
      <p:ext uri="{BB962C8B-B14F-4D97-AF65-F5344CB8AC3E}">
        <p14:creationId xmlns:p14="http://schemas.microsoft.com/office/powerpoint/2010/main" val="8307733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94232" y="1347429"/>
            <a:ext cx="4994734" cy="5229573"/>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marL="285750" indent="-285750">
              <a:lnSpc>
                <a:spcPct val="150000"/>
              </a:lnSpc>
              <a:buFont typeface="Arial" panose="020B0604020202020204" pitchFamily="34" charset="0"/>
              <a:buChar char="•"/>
            </a:pPr>
            <a:r>
              <a:rPr lang="it-IT" sz="1400" b="1" i="1" dirty="0">
                <a:solidFill>
                  <a:sysClr val="windowText" lastClr="000000"/>
                </a:solidFill>
                <a:cs typeface="Calibri" panose="020F0502020204030204" pitchFamily="34" charset="0"/>
              </a:rPr>
              <a:t>Dati medico certificatore:</a:t>
            </a:r>
            <a:br>
              <a:rPr lang="it-IT" sz="1400" b="1" i="1" dirty="0">
                <a:solidFill>
                  <a:sysClr val="windowText" lastClr="000000"/>
                </a:solidFill>
                <a:cs typeface="Calibri" panose="020F0502020204030204" pitchFamily="34" charset="0"/>
              </a:rPr>
            </a:br>
            <a:r>
              <a:rPr lang="it-IT" sz="1400" b="1" i="1"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Nome completo medico</a:t>
            </a:r>
            <a:r>
              <a:rPr lang="it-IT" sz="1400" dirty="0">
                <a:solidFill>
                  <a:sysClr val="windowText" lastClr="000000"/>
                </a:solidFill>
                <a:cs typeface="Calibri" panose="020F0502020204030204" pitchFamily="34" charset="0"/>
              </a:rPr>
              <a:t>: campo che permette l’inserimento testuale del Nome e Cognome del medico certificatore riportato sul certificato.</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Centro Certificatore</a:t>
            </a:r>
            <a:r>
              <a:rPr lang="it-IT" sz="1400" dirty="0">
                <a:solidFill>
                  <a:sysClr val="windowText" lastClr="000000"/>
                </a:solidFill>
                <a:cs typeface="Calibri" panose="020F0502020204030204" pitchFamily="34" charset="0"/>
              </a:rPr>
              <a:t>: campo che permette l’inserimento testuale del centro che ha certificato il paziente.</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Indirizzo Centro</a:t>
            </a:r>
            <a:r>
              <a:rPr lang="it-IT" sz="1400" dirty="0">
                <a:solidFill>
                  <a:sysClr val="windowText" lastClr="000000"/>
                </a:solidFill>
                <a:cs typeface="Calibri" panose="020F0502020204030204" pitchFamily="34" charset="0"/>
              </a:rPr>
              <a:t>: campo che permette l’inserimento testuale dell’indirizzo relativo al centro certificatore.</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Comune</a:t>
            </a:r>
            <a:r>
              <a:rPr lang="it-IT" sz="1400" dirty="0">
                <a:solidFill>
                  <a:sysClr val="windowText" lastClr="000000"/>
                </a:solidFill>
                <a:cs typeface="Calibri" panose="020F0502020204030204" pitchFamily="34" charset="0"/>
              </a:rPr>
              <a:t>: campo in </a:t>
            </a:r>
            <a:r>
              <a:rPr lang="it-IT" sz="1400" i="1" dirty="0">
                <a:solidFill>
                  <a:sysClr val="windowText" lastClr="000000"/>
                </a:solidFill>
                <a:cs typeface="Calibri" panose="020F0502020204030204" pitchFamily="34" charset="0"/>
              </a:rPr>
              <a:t>autocomplete</a:t>
            </a:r>
            <a:r>
              <a:rPr lang="it-IT" sz="1400" dirty="0">
                <a:solidFill>
                  <a:sysClr val="windowText" lastClr="000000"/>
                </a:solidFill>
                <a:cs typeface="Calibri" panose="020F0502020204030204" pitchFamily="34" charset="0"/>
              </a:rPr>
              <a:t> che permette l’inserimento del Comune del Centro Certificatore.</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Provincia</a:t>
            </a:r>
            <a:r>
              <a:rPr lang="it-IT" sz="1400" dirty="0">
                <a:solidFill>
                  <a:sysClr val="windowText" lastClr="000000"/>
                </a:solidFill>
                <a:cs typeface="Calibri" panose="020F0502020204030204" pitchFamily="34" charset="0"/>
              </a:rPr>
              <a:t>: una volta selezionato il comune, il campo verrà popolato in automatico con la provincia corrispondente.</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Regione</a:t>
            </a:r>
            <a:r>
              <a:rPr lang="it-IT" sz="1400" dirty="0">
                <a:solidFill>
                  <a:sysClr val="windowText" lastClr="000000"/>
                </a:solidFill>
                <a:cs typeface="Calibri" panose="020F0502020204030204" pitchFamily="34" charset="0"/>
              </a:rPr>
              <a:t>: una volta selezionato il comune, il campo verrà popolato in automatico con la regione corrispondente.</a:t>
            </a:r>
          </a:p>
        </p:txBody>
      </p:sp>
      <p:sp>
        <p:nvSpPr>
          <p:cNvPr id="3" name="CasellaDiTesto 2">
            <a:extLst>
              <a:ext uri="{FF2B5EF4-FFF2-40B4-BE49-F238E27FC236}">
                <a16:creationId xmlns:a16="http://schemas.microsoft.com/office/drawing/2014/main" id="{3A7249ED-DCFD-2731-91CC-7D3D27FFBC99}"/>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pic>
        <p:nvPicPr>
          <p:cNvPr id="6" name="Immagine 5">
            <a:extLst>
              <a:ext uri="{FF2B5EF4-FFF2-40B4-BE49-F238E27FC236}">
                <a16:creationId xmlns:a16="http://schemas.microsoft.com/office/drawing/2014/main" id="{73071271-7549-A2E6-EA66-AD86D98D9ED3}"/>
              </a:ext>
            </a:extLst>
          </p:cNvPr>
          <p:cNvPicPr>
            <a:picLocks noChangeAspect="1"/>
          </p:cNvPicPr>
          <p:nvPr/>
        </p:nvPicPr>
        <p:blipFill>
          <a:blip r:embed="rId2"/>
          <a:stretch>
            <a:fillRect/>
          </a:stretch>
        </p:blipFill>
        <p:spPr>
          <a:xfrm>
            <a:off x="5308510" y="1379820"/>
            <a:ext cx="6689258" cy="3240000"/>
          </a:xfrm>
          <a:prstGeom prst="rect">
            <a:avLst/>
          </a:prstGeom>
        </p:spPr>
      </p:pic>
      <p:sp>
        <p:nvSpPr>
          <p:cNvPr id="7" name="Rettangolo 6">
            <a:extLst>
              <a:ext uri="{FF2B5EF4-FFF2-40B4-BE49-F238E27FC236}">
                <a16:creationId xmlns:a16="http://schemas.microsoft.com/office/drawing/2014/main" id="{17916944-D750-FF87-66BB-114177942BF4}"/>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13/17</a:t>
            </a:r>
            <a:endParaRPr lang="en-GB" sz="2400" b="1" dirty="0">
              <a:solidFill>
                <a:srgbClr val="003D6A"/>
              </a:solidFill>
            </a:endParaRPr>
          </a:p>
        </p:txBody>
      </p:sp>
    </p:spTree>
    <p:extLst>
      <p:ext uri="{BB962C8B-B14F-4D97-AF65-F5344CB8AC3E}">
        <p14:creationId xmlns:p14="http://schemas.microsoft.com/office/powerpoint/2010/main" val="16065388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94232" y="1385529"/>
            <a:ext cx="4994734" cy="2644250"/>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certificato: </a:t>
            </a:r>
            <a:r>
              <a:rPr lang="it-IT" sz="1400" dirty="0">
                <a:solidFill>
                  <a:sysClr val="windowText" lastClr="000000"/>
                </a:solidFill>
                <a:cs typeface="Calibri" panose="020F0502020204030204" pitchFamily="34" charset="0"/>
              </a:rPr>
              <a:t>inserire attraverso il selettore date la data del certificato riportata sul template del certificato da inserire.</a:t>
            </a:r>
            <a:endParaRPr lang="it-IT" sz="1400" b="1" i="1" dirty="0">
              <a:solidFill>
                <a:sysClr val="windowText" lastClr="000000"/>
              </a:solidFill>
              <a:cs typeface="Calibri" panose="020F0502020204030204" pitchFamily="34" charset="0"/>
            </a:endParaRP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fine: </a:t>
            </a:r>
            <a:r>
              <a:rPr lang="it-IT" sz="1400" dirty="0">
                <a:solidFill>
                  <a:sysClr val="windowText" lastClr="000000"/>
                </a:solidFill>
                <a:cs typeface="Calibri" panose="020F0502020204030204" pitchFamily="34" charset="0"/>
              </a:rPr>
              <a:t>inserire attraverso il selettore delle date la data di fine del certificato (se presente) riportata sul template del certificato da inserire, la quale data non può essere antecedente alla ‘’Data certificato’’.</a:t>
            </a:r>
          </a:p>
        </p:txBody>
      </p:sp>
      <p:sp>
        <p:nvSpPr>
          <p:cNvPr id="3" name="CasellaDiTesto 2">
            <a:extLst>
              <a:ext uri="{FF2B5EF4-FFF2-40B4-BE49-F238E27FC236}">
                <a16:creationId xmlns:a16="http://schemas.microsoft.com/office/drawing/2014/main" id="{3A7249ED-DCFD-2731-91CC-7D3D27FFBC99}"/>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pic>
        <p:nvPicPr>
          <p:cNvPr id="6" name="Immagine 5">
            <a:extLst>
              <a:ext uri="{FF2B5EF4-FFF2-40B4-BE49-F238E27FC236}">
                <a16:creationId xmlns:a16="http://schemas.microsoft.com/office/drawing/2014/main" id="{73071271-7549-A2E6-EA66-AD86D98D9ED3}"/>
              </a:ext>
            </a:extLst>
          </p:cNvPr>
          <p:cNvPicPr>
            <a:picLocks noChangeAspect="1"/>
          </p:cNvPicPr>
          <p:nvPr/>
        </p:nvPicPr>
        <p:blipFill>
          <a:blip r:embed="rId2"/>
          <a:stretch>
            <a:fillRect/>
          </a:stretch>
        </p:blipFill>
        <p:spPr>
          <a:xfrm>
            <a:off x="5308510" y="1379820"/>
            <a:ext cx="6689258" cy="3240000"/>
          </a:xfrm>
          <a:prstGeom prst="rect">
            <a:avLst/>
          </a:prstGeom>
        </p:spPr>
      </p:pic>
      <p:sp>
        <p:nvSpPr>
          <p:cNvPr id="7" name="Rettangolo 6">
            <a:extLst>
              <a:ext uri="{FF2B5EF4-FFF2-40B4-BE49-F238E27FC236}">
                <a16:creationId xmlns:a16="http://schemas.microsoft.com/office/drawing/2014/main" id="{17916944-D750-FF87-66BB-114177942BF4}"/>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14/17</a:t>
            </a:r>
            <a:endParaRPr lang="en-GB" sz="2400" b="1" dirty="0">
              <a:solidFill>
                <a:srgbClr val="003D6A"/>
              </a:solidFill>
            </a:endParaRPr>
          </a:p>
        </p:txBody>
      </p:sp>
    </p:spTree>
    <p:extLst>
      <p:ext uri="{BB962C8B-B14F-4D97-AF65-F5344CB8AC3E}">
        <p14:creationId xmlns:p14="http://schemas.microsoft.com/office/powerpoint/2010/main" val="32608439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94232" y="1385529"/>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Una volta valorizzati tutti i campi obbligatori, occorre salvare l’inserimento attraverso il pulsante </a:t>
            </a:r>
            <a:r>
              <a:rPr lang="it-IT" sz="1400" b="1" dirty="0">
                <a:solidFill>
                  <a:srgbClr val="012B51"/>
                </a:solidFill>
                <a:cs typeface="Calibri" panose="020F0502020204030204" pitchFamily="34" charset="0"/>
              </a:rPr>
              <a:t>‘Carica Certificato’, </a:t>
            </a:r>
            <a:r>
              <a:rPr lang="it-IT" sz="1400" dirty="0">
                <a:solidFill>
                  <a:sysClr val="windowText" lastClr="000000"/>
                </a:solidFill>
                <a:cs typeface="Calibri" panose="020F0502020204030204" pitchFamily="34" charset="0"/>
              </a:rPr>
              <a:t>il sistema attribuirà a questo lo stato </a:t>
            </a:r>
            <a:r>
              <a:rPr lang="it-IT" sz="1400" b="1" dirty="0">
                <a:solidFill>
                  <a:sysClr val="windowText" lastClr="000000"/>
                </a:solidFill>
                <a:cs typeface="Calibri" panose="020F0502020204030204" pitchFamily="34" charset="0"/>
              </a:rPr>
              <a:t>VALIDO</a:t>
            </a:r>
            <a:r>
              <a:rPr lang="it-IT" sz="1400" dirty="0">
                <a:solidFill>
                  <a:sysClr val="windowText" lastClr="000000"/>
                </a:solidFill>
                <a:cs typeface="Calibri" panose="020F0502020204030204" pitchFamily="34" charset="0"/>
              </a:rPr>
              <a:t> e la tipologia </a:t>
            </a:r>
            <a:r>
              <a:rPr lang="it-IT" sz="1400" b="1" dirty="0">
                <a:solidFill>
                  <a:sysClr val="windowText" lastClr="000000"/>
                </a:solidFill>
                <a:cs typeface="Calibri" panose="020F0502020204030204" pitchFamily="34" charset="0"/>
              </a:rPr>
              <a:t>DEFINITIVO. </a:t>
            </a:r>
            <a:endParaRPr lang="it-IT" sz="1400" b="1" dirty="0">
              <a:solidFill>
                <a:srgbClr val="000000"/>
              </a:solidFill>
              <a:cs typeface="Calibri" panose="020F0502020204030204" pitchFamily="34" charset="0"/>
            </a:endParaRPr>
          </a:p>
          <a:p>
            <a:pPr>
              <a:lnSpc>
                <a:spcPct val="150000"/>
              </a:lnSpc>
            </a:pPr>
            <a:endParaRPr lang="it-IT" sz="1400" b="1"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ysClr val="windowText" lastClr="000000"/>
                </a:solidFill>
                <a:cs typeface="Calibri" panose="020F0502020204030204" pitchFamily="34" charset="0"/>
              </a:rPr>
              <a:t> </a:t>
            </a:r>
            <a:r>
              <a:rPr lang="it-IT" sz="1400" dirty="0">
                <a:solidFill>
                  <a:sysClr val="windowText" lastClr="000000"/>
                </a:solidFill>
                <a:cs typeface="Calibri" panose="020F0502020204030204" pitchFamily="34" charset="0"/>
              </a:rPr>
              <a:t>Al momento del salvataggio, il sistema prevede l’invio al paziente del modulo dell’informativa sul trattamento dei dati personali mediante email, se presente.</a:t>
            </a:r>
          </a:p>
          <a:p>
            <a:pPr>
              <a:lnSpc>
                <a:spcPct val="150000"/>
              </a:lnSpc>
            </a:pPr>
            <a:br>
              <a:rPr lang="it-IT" sz="1400" dirty="0">
                <a:solidFill>
                  <a:srgbClr val="000000"/>
                </a:solidFill>
                <a:ea typeface="Times New Roman" panose="02020603050405020304" pitchFamily="18" charset="0"/>
                <a:cs typeface="Calibri" panose="020F0502020204030204" pitchFamily="34" charset="0"/>
              </a:rPr>
            </a:b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pic>
        <p:nvPicPr>
          <p:cNvPr id="6" name="Immagine 5">
            <a:extLst>
              <a:ext uri="{FF2B5EF4-FFF2-40B4-BE49-F238E27FC236}">
                <a16:creationId xmlns:a16="http://schemas.microsoft.com/office/drawing/2014/main" id="{25906C2D-0B4C-12E6-E521-D8C9E2216FE1}"/>
              </a:ext>
            </a:extLst>
          </p:cNvPr>
          <p:cNvPicPr>
            <a:picLocks noChangeAspect="1"/>
          </p:cNvPicPr>
          <p:nvPr/>
        </p:nvPicPr>
        <p:blipFill>
          <a:blip r:embed="rId2"/>
          <a:stretch>
            <a:fillRect/>
          </a:stretch>
        </p:blipFill>
        <p:spPr>
          <a:xfrm>
            <a:off x="5312203" y="1404579"/>
            <a:ext cx="6632146" cy="3240000"/>
          </a:xfrm>
          <a:prstGeom prst="rect">
            <a:avLst/>
          </a:prstGeom>
          <a:ln>
            <a:solidFill>
              <a:schemeClr val="tx1"/>
            </a:solidFill>
          </a:ln>
        </p:spPr>
      </p:pic>
      <p:sp>
        <p:nvSpPr>
          <p:cNvPr id="7" name="CasellaDiTesto 6">
            <a:extLst>
              <a:ext uri="{FF2B5EF4-FFF2-40B4-BE49-F238E27FC236}">
                <a16:creationId xmlns:a16="http://schemas.microsoft.com/office/drawing/2014/main" id="{5DDE7360-702F-AFA7-B262-1236A9793DE2}"/>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8" name="Rettangolo 7">
            <a:extLst>
              <a:ext uri="{FF2B5EF4-FFF2-40B4-BE49-F238E27FC236}">
                <a16:creationId xmlns:a16="http://schemas.microsoft.com/office/drawing/2014/main" id="{E108C2A3-AB8D-770F-619A-EA677880C940}"/>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Caricamento Certificato 15/17</a:t>
            </a:r>
            <a:endParaRPr lang="en-GB" sz="2400" b="1" dirty="0">
              <a:solidFill>
                <a:srgbClr val="003D6A"/>
              </a:solidFill>
            </a:endParaRPr>
          </a:p>
        </p:txBody>
      </p:sp>
    </p:spTree>
    <p:extLst>
      <p:ext uri="{BB962C8B-B14F-4D97-AF65-F5344CB8AC3E}">
        <p14:creationId xmlns:p14="http://schemas.microsoft.com/office/powerpoint/2010/main" val="31165564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9104B00-267C-856D-F55E-DD9B2AA874A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3" name="Rettangolo 2">
            <a:extLst>
              <a:ext uri="{FF2B5EF4-FFF2-40B4-BE49-F238E27FC236}">
                <a16:creationId xmlns:a16="http://schemas.microsoft.com/office/drawing/2014/main" id="{9C28DC50-EC30-0EC3-201E-82EDE12EEAF5}"/>
              </a:ext>
            </a:extLst>
          </p:cNvPr>
          <p:cNvSpPr/>
          <p:nvPr/>
        </p:nvSpPr>
        <p:spPr>
          <a:xfrm>
            <a:off x="186068" y="1366479"/>
            <a:ext cx="4994734" cy="2644250"/>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l’assistito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l’assistito ricercato, sono disponibili tre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3. Storico Certificati</a:t>
            </a:r>
            <a:r>
              <a:rPr lang="it-IT" sz="1400" dirty="0">
                <a:solidFill>
                  <a:srgbClr val="000000"/>
                </a:solidFill>
                <a:ea typeface="Times New Roman" panose="02020603050405020304" pitchFamily="18" charset="0"/>
                <a:cs typeface="Calibri" panose="020F0502020204030204" pitchFamily="34" charset="0"/>
              </a:rPr>
              <a:t>: permette all'utente autorizzato di consultare l'elenco completo dei certificati associati a quel determinato codice assistito.</a:t>
            </a:r>
          </a:p>
        </p:txBody>
      </p:sp>
      <p:pic>
        <p:nvPicPr>
          <p:cNvPr id="7" name="Immagine 6">
            <a:extLst>
              <a:ext uri="{FF2B5EF4-FFF2-40B4-BE49-F238E27FC236}">
                <a16:creationId xmlns:a16="http://schemas.microsoft.com/office/drawing/2014/main" id="{746B79BA-EF9A-11B0-FDD3-F1842D9BCA29}"/>
              </a:ext>
            </a:extLst>
          </p:cNvPr>
          <p:cNvPicPr>
            <a:picLocks noChangeAspect="1"/>
          </p:cNvPicPr>
          <p:nvPr/>
        </p:nvPicPr>
        <p:blipFill>
          <a:blip r:embed="rId2"/>
          <a:stretch>
            <a:fillRect/>
          </a:stretch>
        </p:blipFill>
        <p:spPr>
          <a:xfrm>
            <a:off x="5403530" y="1357870"/>
            <a:ext cx="6653262" cy="3240000"/>
          </a:xfrm>
          <a:prstGeom prst="rect">
            <a:avLst/>
          </a:prstGeom>
        </p:spPr>
      </p:pic>
      <p:cxnSp>
        <p:nvCxnSpPr>
          <p:cNvPr id="8" name="Connettore diritto 7">
            <a:extLst>
              <a:ext uri="{FF2B5EF4-FFF2-40B4-BE49-F238E27FC236}">
                <a16:creationId xmlns:a16="http://schemas.microsoft.com/office/drawing/2014/main" id="{4B09C1AF-5C1F-0B08-79C2-684E0A638B54}"/>
              </a:ext>
            </a:extLst>
          </p:cNvPr>
          <p:cNvCxnSpPr>
            <a:cxnSpLocks/>
          </p:cNvCxnSpPr>
          <p:nvPr/>
        </p:nvCxnSpPr>
        <p:spPr>
          <a:xfrm flipH="1">
            <a:off x="9576088" y="3835725"/>
            <a:ext cx="895350" cy="1324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e 9">
            <a:extLst>
              <a:ext uri="{FF2B5EF4-FFF2-40B4-BE49-F238E27FC236}">
                <a16:creationId xmlns:a16="http://schemas.microsoft.com/office/drawing/2014/main" id="{68583B9A-5F3F-C08C-7078-7EAE9FC7B4B4}"/>
              </a:ext>
            </a:extLst>
          </p:cNvPr>
          <p:cNvSpPr/>
          <p:nvPr/>
        </p:nvSpPr>
        <p:spPr>
          <a:xfrm>
            <a:off x="919162" y="2747723"/>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pic>
        <p:nvPicPr>
          <p:cNvPr id="12" name="Immagine 11">
            <a:extLst>
              <a:ext uri="{FF2B5EF4-FFF2-40B4-BE49-F238E27FC236}">
                <a16:creationId xmlns:a16="http://schemas.microsoft.com/office/drawing/2014/main" id="{A3A93CE5-A666-9C9A-D871-DA3E6095E4AA}"/>
              </a:ext>
            </a:extLst>
          </p:cNvPr>
          <p:cNvPicPr>
            <a:picLocks noChangeAspect="1"/>
          </p:cNvPicPr>
          <p:nvPr/>
        </p:nvPicPr>
        <p:blipFill>
          <a:blip r:embed="rId3"/>
          <a:stretch>
            <a:fillRect/>
          </a:stretch>
        </p:blipFill>
        <p:spPr>
          <a:xfrm>
            <a:off x="6409447" y="4776793"/>
            <a:ext cx="3162574" cy="1920406"/>
          </a:xfrm>
          <a:prstGeom prst="rect">
            <a:avLst/>
          </a:prstGeom>
          <a:ln>
            <a:solidFill>
              <a:schemeClr val="tx1"/>
            </a:solidFill>
          </a:ln>
        </p:spPr>
      </p:pic>
      <p:sp>
        <p:nvSpPr>
          <p:cNvPr id="9" name="Ovale 8">
            <a:extLst>
              <a:ext uri="{FF2B5EF4-FFF2-40B4-BE49-F238E27FC236}">
                <a16:creationId xmlns:a16="http://schemas.microsoft.com/office/drawing/2014/main" id="{610F502D-E11C-DD63-7673-E7C1BD06889C}"/>
              </a:ext>
            </a:extLst>
          </p:cNvPr>
          <p:cNvSpPr/>
          <p:nvPr/>
        </p:nvSpPr>
        <p:spPr>
          <a:xfrm>
            <a:off x="9131142" y="6127178"/>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5" name="Rettangolo 4">
            <a:extLst>
              <a:ext uri="{FF2B5EF4-FFF2-40B4-BE49-F238E27FC236}">
                <a16:creationId xmlns:a16="http://schemas.microsoft.com/office/drawing/2014/main" id="{2907208C-1DCC-077C-C9F0-13F396E88470}"/>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Storico Certificati 16/17</a:t>
            </a:r>
            <a:endParaRPr lang="en-GB" sz="2400" b="1" dirty="0">
              <a:solidFill>
                <a:srgbClr val="003D6A"/>
              </a:solidFill>
            </a:endParaRPr>
          </a:p>
        </p:txBody>
      </p:sp>
    </p:spTree>
    <p:extLst>
      <p:ext uri="{BB962C8B-B14F-4D97-AF65-F5344CB8AC3E}">
        <p14:creationId xmlns:p14="http://schemas.microsoft.com/office/powerpoint/2010/main" val="34787226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84800" y="137600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3. Storico Certificati</a:t>
            </a:r>
            <a:r>
              <a:rPr lang="it-IT" sz="1400" dirty="0">
                <a:solidFill>
                  <a:srgbClr val="000000"/>
                </a:solidFill>
                <a:ea typeface="Times New Roman" panose="02020603050405020304" pitchFamily="18" charset="0"/>
                <a:cs typeface="Calibri" panose="020F0502020204030204" pitchFamily="34" charset="0"/>
              </a:rPr>
              <a:t>: se selezionato il pulsante in oggetto comparirà una lista di certificati associati al singolo assistito; in particolare i seguenti dati: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Codice Fiscale/STP/ENI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Codice esenzione</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Stato Certificato</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Periodo di validità</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Il pulsante </a:t>
            </a:r>
            <a:r>
              <a:rPr lang="it-IT" sz="1400" b="1" dirty="0">
                <a:solidFill>
                  <a:srgbClr val="012B51"/>
                </a:solidFill>
                <a:cs typeface="Calibri" panose="020F0502020204030204" pitchFamily="34" charset="0"/>
              </a:rPr>
              <a:t>'Indietro'</a:t>
            </a:r>
            <a:r>
              <a:rPr lang="it-IT" sz="1400" dirty="0">
                <a:solidFill>
                  <a:srgbClr val="000000"/>
                </a:solidFill>
                <a:ea typeface="Times New Roman" panose="02020603050405020304" pitchFamily="18" charset="0"/>
                <a:cs typeface="Calibri" panose="020F0502020204030204" pitchFamily="34" charset="0"/>
              </a:rPr>
              <a:t> consente di tornare alla precedente interfaccia.</a:t>
            </a:r>
          </a:p>
        </p:txBody>
      </p:sp>
      <p:pic>
        <p:nvPicPr>
          <p:cNvPr id="6" name="Immagine 5">
            <a:extLst>
              <a:ext uri="{FF2B5EF4-FFF2-40B4-BE49-F238E27FC236}">
                <a16:creationId xmlns:a16="http://schemas.microsoft.com/office/drawing/2014/main" id="{FC8CA9E4-D003-F5FE-2704-C10A4F26BABA}"/>
              </a:ext>
            </a:extLst>
          </p:cNvPr>
          <p:cNvPicPr>
            <a:picLocks noChangeAspect="1"/>
          </p:cNvPicPr>
          <p:nvPr/>
        </p:nvPicPr>
        <p:blipFill>
          <a:blip r:embed="rId2"/>
          <a:stretch>
            <a:fillRect/>
          </a:stretch>
        </p:blipFill>
        <p:spPr>
          <a:xfrm>
            <a:off x="5257801" y="1376004"/>
            <a:ext cx="6639061" cy="3240000"/>
          </a:xfrm>
          <a:prstGeom prst="rect">
            <a:avLst/>
          </a:prstGeom>
        </p:spPr>
      </p:pic>
      <p:sp>
        <p:nvSpPr>
          <p:cNvPr id="10" name="CasellaDiTesto 9">
            <a:extLst>
              <a:ext uri="{FF2B5EF4-FFF2-40B4-BE49-F238E27FC236}">
                <a16:creationId xmlns:a16="http://schemas.microsoft.com/office/drawing/2014/main" id="{92FA0D37-55F3-5531-CF4A-603B276D782F}"/>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11" name="Rettangolo 10">
            <a:extLst>
              <a:ext uri="{FF2B5EF4-FFF2-40B4-BE49-F238E27FC236}">
                <a16:creationId xmlns:a16="http://schemas.microsoft.com/office/drawing/2014/main" id="{E7230E45-0347-55FC-142B-90EFF8E199F7}"/>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Caricamento Certificato -  Storico Certificati 17/17</a:t>
            </a:r>
            <a:endParaRPr lang="en-GB" sz="2400" b="1" dirty="0">
              <a:solidFill>
                <a:srgbClr val="003D6A"/>
              </a:solidFill>
            </a:endParaRPr>
          </a:p>
        </p:txBody>
      </p:sp>
    </p:spTree>
    <p:extLst>
      <p:ext uri="{BB962C8B-B14F-4D97-AF65-F5344CB8AC3E}">
        <p14:creationId xmlns:p14="http://schemas.microsoft.com/office/powerpoint/2010/main" val="9243902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FBA03-7ABF-80A8-CE57-AB47F41BB658}"/>
            </a:ext>
          </a:extLst>
        </p:cNvPr>
        <p:cNvGrpSpPr/>
        <p:nvPr/>
      </p:nvGrpSpPr>
      <p:grpSpPr>
        <a:xfrm>
          <a:off x="0" y="0"/>
          <a:ext cx="0" cy="0"/>
          <a:chOff x="0" y="0"/>
          <a:chExt cx="0" cy="0"/>
        </a:xfrm>
      </p:grpSpPr>
      <p:sp>
        <p:nvSpPr>
          <p:cNvPr id="7" name="Rettangolo 6">
            <a:extLst>
              <a:ext uri="{FF2B5EF4-FFF2-40B4-BE49-F238E27FC236}">
                <a16:creationId xmlns:a16="http://schemas.microsoft.com/office/drawing/2014/main" id="{DB7515EE-A258-D505-0FD6-FF755ACDF607}"/>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Stampa Attestato di Caricamento</a:t>
            </a:r>
            <a:endParaRPr lang="en-GB" sz="2400" b="1" dirty="0">
              <a:solidFill>
                <a:srgbClr val="003D6A"/>
              </a:solidFill>
            </a:endParaRPr>
          </a:p>
        </p:txBody>
      </p:sp>
      <p:sp>
        <p:nvSpPr>
          <p:cNvPr id="9" name="Rettangolo 8">
            <a:extLst>
              <a:ext uri="{FF2B5EF4-FFF2-40B4-BE49-F238E27FC236}">
                <a16:creationId xmlns:a16="http://schemas.microsoft.com/office/drawing/2014/main" id="{B803E593-5F85-1D40-B412-C2A83B5D5A72}"/>
              </a:ext>
            </a:extLst>
          </p:cNvPr>
          <p:cNvSpPr/>
          <p:nvPr/>
        </p:nvSpPr>
        <p:spPr>
          <a:xfrm>
            <a:off x="348791" y="135695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t>Per effettuare la stampa di avvenuto caricamento di un certificato il cui stato è </a:t>
            </a:r>
            <a:r>
              <a:rPr lang="it-IT" sz="1400" b="1" dirty="0"/>
              <a:t>VALIDO</a:t>
            </a:r>
            <a:r>
              <a:rPr lang="it-IT" sz="1400" dirty="0"/>
              <a:t>, è necessario effettuare la ricerca del certificato utilizzando il filtro </a:t>
            </a:r>
            <a:r>
              <a:rPr lang="it-IT" sz="1400" b="1" dirty="0"/>
              <a:t>Emesso fuori regione: Sì</a:t>
            </a:r>
            <a:r>
              <a:rPr lang="it-IT" sz="1400" dirty="0"/>
              <a:t> e selezionare l'opzione</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ea typeface="Times New Roman" panose="02020603050405020304" pitchFamily="18" charset="0"/>
                <a:cs typeface="Calibri" panose="020F0502020204030204" pitchFamily="34" charset="0"/>
              </a:rPr>
              <a:t>4. Stampa Certificato</a:t>
            </a:r>
            <a:r>
              <a:rPr lang="it-IT" sz="1400" dirty="0">
                <a:solidFill>
                  <a:srgbClr val="000000"/>
                </a:solidFill>
                <a:cs typeface="Calibri" panose="020F0502020204030204" pitchFamily="34" charset="0"/>
              </a:rPr>
              <a:t>:</a:t>
            </a:r>
            <a:r>
              <a:rPr lang="it-IT" sz="1400" b="1" dirty="0">
                <a:ea typeface="Times New Roman" panose="02020603050405020304" pitchFamily="18" charset="0"/>
                <a:cs typeface="Calibri" panose="020F0502020204030204" pitchFamily="34" charset="0"/>
              </a:rPr>
              <a:t> </a:t>
            </a:r>
            <a:r>
              <a:rPr lang="it-IT" sz="1400" dirty="0"/>
              <a:t>permette di effettuare la stampa di un attestato di caricamento. Inoltre, se il certificato è già stato stampato, questo sarà considerato un duplicato e sulla stampa sarà riportata la dicitura “Duplicato”.</a:t>
            </a:r>
            <a:endParaRPr lang="it-IT" sz="1400" dirty="0">
              <a:solidFill>
                <a:srgbClr val="000000"/>
              </a:solidFill>
              <a:cs typeface="Calibri" panose="020F0502020204030204" pitchFamily="34" charset="0"/>
            </a:endParaRPr>
          </a:p>
        </p:txBody>
      </p:sp>
      <p:sp>
        <p:nvSpPr>
          <p:cNvPr id="2" name="CasellaDiTesto 1">
            <a:extLst>
              <a:ext uri="{FF2B5EF4-FFF2-40B4-BE49-F238E27FC236}">
                <a16:creationId xmlns:a16="http://schemas.microsoft.com/office/drawing/2014/main" id="{3888232B-8FAA-7D0E-6F77-4C3B7781C179}"/>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Distretto ASL</a:t>
            </a:r>
          </a:p>
        </p:txBody>
      </p:sp>
      <p:sp>
        <p:nvSpPr>
          <p:cNvPr id="8" name="Ovale 7">
            <a:extLst>
              <a:ext uri="{FF2B5EF4-FFF2-40B4-BE49-F238E27FC236}">
                <a16:creationId xmlns:a16="http://schemas.microsoft.com/office/drawing/2014/main" id="{91199F04-1EB4-FFC9-50B2-55BC32E2DCE7}"/>
              </a:ext>
            </a:extLst>
          </p:cNvPr>
          <p:cNvSpPr/>
          <p:nvPr/>
        </p:nvSpPr>
        <p:spPr>
          <a:xfrm>
            <a:off x="1001987" y="283668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4</a:t>
            </a:r>
          </a:p>
        </p:txBody>
      </p:sp>
      <p:sp>
        <p:nvSpPr>
          <p:cNvPr id="3" name="Ovale 2">
            <a:extLst>
              <a:ext uri="{FF2B5EF4-FFF2-40B4-BE49-F238E27FC236}">
                <a16:creationId xmlns:a16="http://schemas.microsoft.com/office/drawing/2014/main" id="{38D96859-7112-5D9D-FEE1-18A36976E603}"/>
              </a:ext>
            </a:extLst>
          </p:cNvPr>
          <p:cNvSpPr/>
          <p:nvPr/>
        </p:nvSpPr>
        <p:spPr>
          <a:xfrm>
            <a:off x="8803094" y="6328677"/>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pic>
        <p:nvPicPr>
          <p:cNvPr id="4" name="Immagine 3">
            <a:extLst>
              <a:ext uri="{FF2B5EF4-FFF2-40B4-BE49-F238E27FC236}">
                <a16:creationId xmlns:a16="http://schemas.microsoft.com/office/drawing/2014/main" id="{911B5DAC-7CAA-9DB3-D982-766B5FD18B8E}"/>
              </a:ext>
            </a:extLst>
          </p:cNvPr>
          <p:cNvPicPr>
            <a:picLocks noChangeAspect="1"/>
          </p:cNvPicPr>
          <p:nvPr/>
        </p:nvPicPr>
        <p:blipFill>
          <a:blip r:embed="rId2"/>
          <a:srcRect l="83555" t="61490" r="4024" b="14485"/>
          <a:stretch/>
        </p:blipFill>
        <p:spPr>
          <a:xfrm>
            <a:off x="7038943" y="5141114"/>
            <a:ext cx="1514475" cy="15560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Immagine 4">
            <a:extLst>
              <a:ext uri="{FF2B5EF4-FFF2-40B4-BE49-F238E27FC236}">
                <a16:creationId xmlns:a16="http://schemas.microsoft.com/office/drawing/2014/main" id="{A303C80F-4B93-A86C-086F-43A8ABC30CBD}"/>
              </a:ext>
            </a:extLst>
          </p:cNvPr>
          <p:cNvPicPr>
            <a:picLocks noChangeAspect="1"/>
          </p:cNvPicPr>
          <p:nvPr/>
        </p:nvPicPr>
        <p:blipFill>
          <a:blip r:embed="rId2"/>
          <a:srcRect t="16071"/>
          <a:stretch/>
        </p:blipFill>
        <p:spPr>
          <a:xfrm>
            <a:off x="5420760" y="1399693"/>
            <a:ext cx="6422450" cy="2863582"/>
          </a:xfrm>
          <a:prstGeom prst="rect">
            <a:avLst/>
          </a:prstGeom>
        </p:spPr>
      </p:pic>
      <p:cxnSp>
        <p:nvCxnSpPr>
          <p:cNvPr id="13" name="Connettore diritto 12">
            <a:extLst>
              <a:ext uri="{FF2B5EF4-FFF2-40B4-BE49-F238E27FC236}">
                <a16:creationId xmlns:a16="http://schemas.microsoft.com/office/drawing/2014/main" id="{148F39BF-9B1F-AD86-4534-EB4564B16EA4}"/>
              </a:ext>
            </a:extLst>
          </p:cNvPr>
          <p:cNvCxnSpPr/>
          <p:nvPr/>
        </p:nvCxnSpPr>
        <p:spPr>
          <a:xfrm flipH="1">
            <a:off x="8630653" y="3756513"/>
            <a:ext cx="2261936" cy="15560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7333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1/3 </a:t>
            </a:r>
          </a:p>
        </p:txBody>
      </p:sp>
      <p:sp>
        <p:nvSpPr>
          <p:cNvPr id="5" name="Rettangolo 4">
            <a:extLst>
              <a:ext uri="{FF2B5EF4-FFF2-40B4-BE49-F238E27FC236}">
                <a16:creationId xmlns:a16="http://schemas.microsoft.com/office/drawing/2014/main" id="{C8D09CA5-B4BE-467A-85C9-5615E348E56B}"/>
              </a:ext>
            </a:extLst>
          </p:cNvPr>
          <p:cNvSpPr/>
          <p:nvPr/>
        </p:nvSpPr>
        <p:spPr>
          <a:xfrm>
            <a:off x="351819" y="1419224"/>
            <a:ext cx="4105881" cy="490640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Le Figure hanno l'obiettivo di descrivere il flusso del processo di Emissione di un Certificato. Nella prima figura è stato rappresentato il flusso di lavoro per un Assistito che ha ricevuto Assistenza territoriale nella Regione Campania, necessario per l'ottenimento del Certificato di Esenzione; nella seconda figura è stato rappresentato il flusso di lavoro per un Assistito il cui Certificato di Diagnosi è stato emesso fuori dalla Regione Campania, necessario per l'ottenimento del Certificato di Esenzione. </a:t>
            </a:r>
            <a:br>
              <a:rPr lang="it-IT" sz="1400" dirty="0">
                <a:ea typeface="Times New Roman" panose="02020603050405020304" pitchFamily="18" charset="0"/>
                <a:cs typeface="Calibri" panose="020F0502020204030204" pitchFamily="34" charset="0"/>
              </a:rPr>
            </a:b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Si distinguono tre blocchi e si pone l'attenzione sul blocco centrale, in quanto rappresenta il flusso di lavoro all'interno della piattaforma del Sistema di Gestione delle Malattie Rare.</a:t>
            </a:r>
          </a:p>
        </p:txBody>
      </p:sp>
      <p:pic>
        <p:nvPicPr>
          <p:cNvPr id="6" name="Immagine 5">
            <a:extLst>
              <a:ext uri="{FF2B5EF4-FFF2-40B4-BE49-F238E27FC236}">
                <a16:creationId xmlns:a16="http://schemas.microsoft.com/office/drawing/2014/main" id="{31F3B043-F019-CF7A-B9D5-610223A8B171}"/>
              </a:ext>
            </a:extLst>
          </p:cNvPr>
          <p:cNvPicPr>
            <a:picLocks noChangeAspect="1"/>
          </p:cNvPicPr>
          <p:nvPr/>
        </p:nvPicPr>
        <p:blipFill>
          <a:blip r:embed="rId2"/>
          <a:stretch>
            <a:fillRect/>
          </a:stretch>
        </p:blipFill>
        <p:spPr>
          <a:xfrm>
            <a:off x="4848227" y="1718124"/>
            <a:ext cx="7220244" cy="4250797"/>
          </a:xfrm>
          <a:prstGeom prst="rect">
            <a:avLst/>
          </a:prstGeom>
          <a:ln>
            <a:solidFill>
              <a:schemeClr val="accent1">
                <a:lumMod val="60000"/>
                <a:lumOff val="40000"/>
              </a:schemeClr>
            </a:solidFill>
          </a:ln>
        </p:spPr>
      </p:pic>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4638675" y="1419224"/>
            <a:ext cx="0" cy="490640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Workflow Emissione</a:t>
            </a:r>
            <a:endParaRPr lang="en-GB" sz="2400" b="1" dirty="0">
              <a:solidFill>
                <a:srgbClr val="003D6A"/>
              </a:solidFill>
            </a:endParaRPr>
          </a:p>
          <a:p>
            <a:endParaRPr lang="en-GB" sz="2000" b="1" dirty="0">
              <a:solidFill>
                <a:srgbClr val="003D6A"/>
              </a:solidFill>
            </a:endParaRPr>
          </a:p>
        </p:txBody>
      </p:sp>
    </p:spTree>
    <p:extLst>
      <p:ext uri="{BB962C8B-B14F-4D97-AF65-F5344CB8AC3E}">
        <p14:creationId xmlns:p14="http://schemas.microsoft.com/office/powerpoint/2010/main" val="9063764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a:solidFill>
                  <a:srgbClr val="003D6A"/>
                </a:solidFill>
              </a:rPr>
              <a:t>Esporta Certificati</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47125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L’operatore, mediante l’interfaccia web resa disponibile dalla funzionalità in oggetto, inserisce le seguenti informazioni di input:</a:t>
            </a:r>
          </a:p>
          <a:p>
            <a:pPr marL="285750" indent="-285750">
              <a:lnSpc>
                <a:spcPct val="150000"/>
              </a:lnSpc>
              <a:buFont typeface="Courier New" panose="02070309020205020404" pitchFamily="49" charset="0"/>
              <a:buChar char="o"/>
            </a:pPr>
            <a:r>
              <a:rPr lang="it-IT" sz="1400" b="1" dirty="0">
                <a:solidFill>
                  <a:srgbClr val="003D6A"/>
                </a:solidFill>
                <a:cs typeface="Calibri" panose="020F0502020204030204" pitchFamily="34" charset="0"/>
              </a:rPr>
              <a:t>Periodo: </a:t>
            </a:r>
            <a:r>
              <a:rPr lang="it-IT" sz="1400" dirty="0">
                <a:cs typeface="Calibri" panose="020F0502020204030204" pitchFamily="34" charset="0"/>
              </a:rPr>
              <a:t>s</a:t>
            </a:r>
            <a:r>
              <a:rPr lang="it-IT" sz="1400" dirty="0">
                <a:solidFill>
                  <a:sysClr val="windowText" lastClr="000000"/>
                </a:solidFill>
                <a:cs typeface="Calibri" panose="020F0502020204030204" pitchFamily="34" charset="0"/>
              </a:rPr>
              <a:t>pecificare il periodo desiderato indicando la data di inizio (Giorno-Mese-Anno) e la data di fine (Giorno-Mese-Anno).</a:t>
            </a:r>
          </a:p>
          <a:p>
            <a:pPr>
              <a:lnSpc>
                <a:spcPct val="150000"/>
              </a:lnSpc>
            </a:pPr>
            <a:r>
              <a:rPr lang="it-IT" sz="1400" dirty="0">
                <a:solidFill>
                  <a:sysClr val="windowText" lastClr="000000"/>
                </a:solidFill>
                <a:cs typeface="Calibri" panose="020F0502020204030204" pitchFamily="34" charset="0"/>
              </a:rPr>
              <a:t>Dopo aver inserito le informazioni di input, l'operatore può avviare il processo di esportazione dei certificati utilizzando il pulsante </a:t>
            </a:r>
            <a:r>
              <a:rPr lang="it-IT" sz="1400" b="1" dirty="0">
                <a:solidFill>
                  <a:srgbClr val="00B050"/>
                </a:solidFill>
                <a:cs typeface="Calibri" panose="020F0502020204030204" pitchFamily="34" charset="0"/>
              </a:rPr>
              <a:t>‘Esporta’</a:t>
            </a:r>
            <a:r>
              <a:rPr lang="it-IT" sz="1400" dirty="0">
                <a:solidFill>
                  <a:sysClr val="windowText" lastClr="000000"/>
                </a:solidFill>
                <a:cs typeface="Calibri" panose="020F0502020204030204" pitchFamily="34" charset="0"/>
              </a:rPr>
              <a:t>.</a:t>
            </a:r>
          </a:p>
          <a:p>
            <a:pPr>
              <a:lnSpc>
                <a:spcPct val="150000"/>
              </a:lnSpc>
            </a:pPr>
            <a:r>
              <a:rPr lang="it-IT" sz="1400" dirty="0">
                <a:solidFill>
                  <a:sysClr val="windowText" lastClr="000000"/>
                </a:solidFill>
                <a:cs typeface="Calibri" panose="020F0502020204030204" pitchFamily="34" charset="0"/>
              </a:rPr>
              <a:t>I certificati presenti nel file sono quelli relativi ai certificati degli assistiti dell’ASL per cui l’utente che effettua l’operazione, presta servizio.</a:t>
            </a:r>
          </a:p>
        </p:txBody>
      </p:sp>
      <p:sp>
        <p:nvSpPr>
          <p:cNvPr id="3" name="CasellaDiTesto 2">
            <a:extLst>
              <a:ext uri="{FF2B5EF4-FFF2-40B4-BE49-F238E27FC236}">
                <a16:creationId xmlns:a16="http://schemas.microsoft.com/office/drawing/2014/main" id="{40DD8095-D4C4-8A80-BE88-2EEC9CEA2F18}"/>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Referente Aziendale ASL</a:t>
            </a:r>
          </a:p>
        </p:txBody>
      </p:sp>
      <p:pic>
        <p:nvPicPr>
          <p:cNvPr id="4" name="Immagine 3">
            <a:extLst>
              <a:ext uri="{FF2B5EF4-FFF2-40B4-BE49-F238E27FC236}">
                <a16:creationId xmlns:a16="http://schemas.microsoft.com/office/drawing/2014/main" id="{0352384C-8B4B-3C67-9586-4369B2D6E682}"/>
              </a:ext>
            </a:extLst>
          </p:cNvPr>
          <p:cNvPicPr>
            <a:picLocks noChangeAspect="1"/>
          </p:cNvPicPr>
          <p:nvPr/>
        </p:nvPicPr>
        <p:blipFill>
          <a:blip r:embed="rId2"/>
          <a:stretch>
            <a:fillRect/>
          </a:stretch>
        </p:blipFill>
        <p:spPr>
          <a:xfrm>
            <a:off x="5483489" y="1471254"/>
            <a:ext cx="6660385" cy="3240000"/>
          </a:xfrm>
          <a:prstGeom prst="rect">
            <a:avLst/>
          </a:prstGeom>
        </p:spPr>
      </p:pic>
    </p:spTree>
    <p:extLst>
      <p:ext uri="{BB962C8B-B14F-4D97-AF65-F5344CB8AC3E}">
        <p14:creationId xmlns:p14="http://schemas.microsoft.com/office/powerpoint/2010/main" val="41237784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615585"/>
            <a:chOff x="346931" y="1967796"/>
            <a:chExt cx="488380" cy="2673654"/>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4533449"/>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0"/>
            <a:ext cx="110745" cy="2570701"/>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Referente Aziendale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37015323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contattare il supporto tecnico dell'applicativo, seguire i seguenti passaggi:</a:t>
            </a:r>
          </a:p>
          <a:p>
            <a:pPr>
              <a:lnSpc>
                <a:spcPct val="150000"/>
              </a:lnSpc>
            </a:pPr>
            <a:r>
              <a:rPr lang="it-IT" sz="1400" dirty="0">
                <a:solidFill>
                  <a:sysClr val="windowText" lastClr="000000"/>
                </a:solidFill>
                <a:cs typeface="Calibri" panose="020F0502020204030204" pitchFamily="34" charset="0"/>
              </a:rPr>
              <a:t>In qualsiasi interfaccia dell'applicativo, cercare il pulsante </a:t>
            </a:r>
            <a:r>
              <a:rPr lang="it-IT" sz="1400" b="1" dirty="0">
                <a:solidFill>
                  <a:srgbClr val="003D6A"/>
                </a:solidFill>
                <a:cs typeface="Calibri" panose="020F0502020204030204" pitchFamily="34" charset="0"/>
              </a:rPr>
              <a:t>‘Supporto</a:t>
            </a:r>
            <a:r>
              <a:rPr lang="it-IT" sz="1400" dirty="0">
                <a:solidFill>
                  <a:sysClr val="windowText" lastClr="000000"/>
                </a:solidFill>
                <a:cs typeface="Calibri" panose="020F0502020204030204" pitchFamily="34" charset="0"/>
              </a:rPr>
              <a:t> </a:t>
            </a:r>
            <a:r>
              <a:rPr lang="it-IT" sz="1400" b="1" dirty="0">
                <a:solidFill>
                  <a:srgbClr val="003D6A"/>
                </a:solidFill>
                <a:cs typeface="Calibri" panose="020F0502020204030204" pitchFamily="34" charset="0"/>
              </a:rPr>
              <a:t>Tecnico’</a:t>
            </a:r>
            <a:r>
              <a:rPr lang="it-IT" sz="1400" dirty="0">
                <a:solidFill>
                  <a:sysClr val="windowText" lastClr="000000"/>
                </a:solidFill>
                <a:cs typeface="Calibri" panose="020F0502020204030204" pitchFamily="34" charset="0"/>
              </a:rPr>
              <a:t>. </a:t>
            </a:r>
            <a:r>
              <a:rPr lang="it-IT" sz="1400" b="1" dirty="0">
                <a:solidFill>
                  <a:srgbClr val="FFC000"/>
                </a:solidFill>
                <a:cs typeface="Calibri" panose="020F0502020204030204" pitchFamily="34" charset="0"/>
              </a:rPr>
              <a:t>(1)</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Questo pulsante è situato in basso a destra dell'interfaccia e può essere attivato con il cursore del mouse.</a:t>
            </a:r>
          </a:p>
          <a:p>
            <a:pPr>
              <a:lnSpc>
                <a:spcPct val="150000"/>
              </a:lnSpc>
            </a:pPr>
            <a:r>
              <a:rPr lang="it-IT" sz="1400" dirty="0">
                <a:solidFill>
                  <a:sysClr val="windowText" lastClr="000000"/>
                </a:solidFill>
                <a:cs typeface="Calibri" panose="020F0502020204030204" pitchFamily="34" charset="0"/>
              </a:rPr>
              <a:t>Fare clic sul pulsante </a:t>
            </a:r>
            <a:r>
              <a:rPr lang="it-IT" sz="1400" b="1" dirty="0">
                <a:solidFill>
                  <a:srgbClr val="003D6A"/>
                </a:solidFill>
                <a:cs typeface="Calibri" panose="020F0502020204030204" pitchFamily="34" charset="0"/>
              </a:rPr>
              <a:t>‘Supporto</a:t>
            </a:r>
            <a:r>
              <a:rPr lang="it-IT" sz="1400" dirty="0">
                <a:solidFill>
                  <a:sysClr val="windowText" lastClr="000000"/>
                </a:solidFill>
                <a:cs typeface="Calibri" panose="020F0502020204030204" pitchFamily="34" charset="0"/>
              </a:rPr>
              <a:t> </a:t>
            </a:r>
            <a:r>
              <a:rPr lang="it-IT" sz="1400" b="1" dirty="0">
                <a:solidFill>
                  <a:srgbClr val="003D6A"/>
                </a:solidFill>
                <a:cs typeface="Calibri" panose="020F0502020204030204" pitchFamily="34" charset="0"/>
              </a:rPr>
              <a:t>Tecnico’</a:t>
            </a:r>
            <a:r>
              <a:rPr lang="it-IT" sz="1400" dirty="0">
                <a:solidFill>
                  <a:sysClr val="windowText" lastClr="000000"/>
                </a:solidFill>
                <a:cs typeface="Calibri" panose="020F0502020204030204" pitchFamily="34" charset="0"/>
              </a:rPr>
              <a:t>. Si aprirà una nuova pagina.</a:t>
            </a:r>
          </a:p>
          <a:p>
            <a:pPr>
              <a:lnSpc>
                <a:spcPct val="150000"/>
              </a:lnSpc>
            </a:pPr>
            <a:r>
              <a:rPr lang="it-IT" sz="1400" dirty="0">
                <a:solidFill>
                  <a:sysClr val="windowText" lastClr="000000"/>
                </a:solidFill>
                <a:cs typeface="Calibri" panose="020F0502020204030204" pitchFamily="34" charset="0"/>
              </a:rPr>
              <a:t>Nella pagina che si aprirà, saranno disponibili i dettagli di contatto per il supporto tecnico. Utilizzare l'email indicata nei punti elencati con il nome "</a:t>
            </a:r>
            <a:r>
              <a:rPr lang="it-IT" sz="1400" b="1" dirty="0">
                <a:solidFill>
                  <a:sysClr val="windowText" lastClr="000000"/>
                </a:solidFill>
                <a:cs typeface="Calibri" panose="020F0502020204030204" pitchFamily="34" charset="0"/>
              </a:rPr>
              <a:t>Malattie Rare</a:t>
            </a:r>
            <a:r>
              <a:rPr lang="it-IT" sz="1400" dirty="0">
                <a:solidFill>
                  <a:sysClr val="windowText" lastClr="000000"/>
                </a:solidFill>
                <a:cs typeface="Calibri" panose="020F0502020204030204" pitchFamily="34" charset="0"/>
              </a:rPr>
              <a:t>" per inviare la propria richiesta di Assistenza.</a:t>
            </a:r>
          </a:p>
          <a:p>
            <a:pPr>
              <a:lnSpc>
                <a:spcPct val="150000"/>
              </a:lnSpc>
            </a:pPr>
            <a:r>
              <a:rPr lang="it-IT" sz="1400" dirty="0">
                <a:solidFill>
                  <a:sysClr val="windowText" lastClr="000000"/>
                </a:solidFill>
                <a:cs typeface="Calibri" panose="020F0502020204030204" pitchFamily="34" charset="0"/>
              </a:rPr>
              <a:t>Comporre un'email dettagliata descrivendo il problema riscontrato o la richiesta di supporto necessaria e inviarla utilizzando l'indirizzo email fornito.</a:t>
            </a:r>
          </a:p>
        </p:txBody>
      </p:sp>
      <p:sp>
        <p:nvSpPr>
          <p:cNvPr id="4" name="CasellaDiTesto 3">
            <a:extLst>
              <a:ext uri="{FF2B5EF4-FFF2-40B4-BE49-F238E27FC236}">
                <a16:creationId xmlns:a16="http://schemas.microsoft.com/office/drawing/2014/main" id="{8C3027A3-2CA6-F2E6-587D-CE34B6A4D725}"/>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06 - Canale di Assistenza</a:t>
            </a:r>
          </a:p>
        </p:txBody>
      </p:sp>
      <p:pic>
        <p:nvPicPr>
          <p:cNvPr id="5" name="Immagine 4">
            <a:extLst>
              <a:ext uri="{FF2B5EF4-FFF2-40B4-BE49-F238E27FC236}">
                <a16:creationId xmlns:a16="http://schemas.microsoft.com/office/drawing/2014/main" id="{0A074D82-0B9D-8661-7BDB-7EA101A4905A}"/>
              </a:ext>
            </a:extLst>
          </p:cNvPr>
          <p:cNvPicPr>
            <a:picLocks noChangeAspect="1"/>
          </p:cNvPicPr>
          <p:nvPr/>
        </p:nvPicPr>
        <p:blipFill rotWithShape="1">
          <a:blip r:embed="rId2">
            <a:extLst>
              <a:ext uri="{28A0092B-C50C-407E-A947-70E740481C1C}">
                <a14:useLocalDpi xmlns:a14="http://schemas.microsoft.com/office/drawing/2010/main" val="0"/>
              </a:ext>
            </a:extLst>
          </a:blip>
          <a:srcRect l="781" t="7663" b="5695"/>
          <a:stretch/>
        </p:blipFill>
        <p:spPr>
          <a:xfrm>
            <a:off x="5487705" y="1495126"/>
            <a:ext cx="6524022" cy="3204610"/>
          </a:xfrm>
          <a:prstGeom prst="rect">
            <a:avLst/>
          </a:prstGeom>
          <a:ln>
            <a:solidFill>
              <a:srgbClr val="012B51"/>
            </a:solidFill>
          </a:ln>
        </p:spPr>
      </p:pic>
      <p:sp>
        <p:nvSpPr>
          <p:cNvPr id="6" name="Ovale 5">
            <a:extLst>
              <a:ext uri="{FF2B5EF4-FFF2-40B4-BE49-F238E27FC236}">
                <a16:creationId xmlns:a16="http://schemas.microsoft.com/office/drawing/2014/main" id="{418C6DF5-C1B6-68E4-BDED-E22E1A15685E}"/>
              </a:ext>
            </a:extLst>
          </p:cNvPr>
          <p:cNvSpPr/>
          <p:nvPr/>
        </p:nvSpPr>
        <p:spPr>
          <a:xfrm>
            <a:off x="11454410" y="4652111"/>
            <a:ext cx="295275" cy="291418"/>
          </a:xfrm>
          <a:prstGeom prst="ellipse">
            <a:avLst/>
          </a:prstGeom>
          <a:solidFill>
            <a:srgbClr val="FFC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a:solidFill>
                  <a:schemeClr val="bg1"/>
                </a:solidFill>
              </a:rPr>
              <a:t>1</a:t>
            </a:r>
            <a:endParaRPr lang="it-IT" sz="1400" b="1" dirty="0">
              <a:solidFill>
                <a:schemeClr val="bg1"/>
              </a:solidFill>
            </a:endParaRPr>
          </a:p>
        </p:txBody>
      </p:sp>
      <p:sp>
        <p:nvSpPr>
          <p:cNvPr id="8" name="Rettangolo 7">
            <a:extLst>
              <a:ext uri="{FF2B5EF4-FFF2-40B4-BE49-F238E27FC236}">
                <a16:creationId xmlns:a16="http://schemas.microsoft.com/office/drawing/2014/main" id="{DA25F2D0-C07E-6558-68E9-8617650B3C7B}"/>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Supporto tecnico</a:t>
            </a:r>
            <a:endParaRPr lang="en-GB" sz="2400" b="1" dirty="0">
              <a:solidFill>
                <a:srgbClr val="003D6A"/>
              </a:solidFill>
            </a:endParaRPr>
          </a:p>
        </p:txBody>
      </p:sp>
    </p:spTree>
    <p:extLst>
      <p:ext uri="{BB962C8B-B14F-4D97-AF65-F5344CB8AC3E}">
        <p14:creationId xmlns:p14="http://schemas.microsoft.com/office/powerpoint/2010/main" val="4032314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2/3</a:t>
            </a:r>
          </a:p>
        </p:txBody>
      </p:sp>
      <p:sp>
        <p:nvSpPr>
          <p:cNvPr id="5" name="Rettangolo 4">
            <a:extLst>
              <a:ext uri="{FF2B5EF4-FFF2-40B4-BE49-F238E27FC236}">
                <a16:creationId xmlns:a16="http://schemas.microsoft.com/office/drawing/2014/main" id="{C8D09CA5-B4BE-467A-85C9-5615E348E56B}"/>
              </a:ext>
            </a:extLst>
          </p:cNvPr>
          <p:cNvSpPr/>
          <p:nvPr/>
        </p:nvSpPr>
        <p:spPr>
          <a:xfrm>
            <a:off x="351819" y="1419224"/>
            <a:ext cx="4105881" cy="490640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Le Figure hanno l'obiettivo di descrivere il flusso del processo di Emissione di un Certificato. Nella prima figura è stato rappresentato il flusso di lavoro per un Assistito che ha ricevuto Assistenza territoriale nella Regione Campania, necessario per l'ottenimento del Certificato di Esenzione; nella seconda figura è stato rappresentato il flusso di lavoro per un Assistito il cui Certificato di Diagnosi è stato emesso fuori dalla Regione Campania, necessario per l'ottenimento del Certificato di Esenzione. </a:t>
            </a:r>
            <a:br>
              <a:rPr lang="it-IT" sz="1400" dirty="0">
                <a:ea typeface="Times New Roman" panose="02020603050405020304" pitchFamily="18" charset="0"/>
                <a:cs typeface="Calibri" panose="020F0502020204030204" pitchFamily="34" charset="0"/>
              </a:rPr>
            </a:b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Si distinguono tre blocchi e si pone l'attenzione sul blocco centrale, in quanto rappresenta il flusso di lavoro all'interno della piattaforma del Sistema di Gestione delle Malattie Rare.</a:t>
            </a:r>
          </a:p>
        </p:txBody>
      </p:sp>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4638675" y="1419224"/>
            <a:ext cx="0" cy="490640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Workflow Caricamento</a:t>
            </a:r>
            <a:endParaRPr lang="en-GB" sz="2400" b="1" dirty="0">
              <a:solidFill>
                <a:srgbClr val="003D6A"/>
              </a:solidFill>
            </a:endParaRPr>
          </a:p>
          <a:p>
            <a:endParaRPr lang="en-GB" sz="2000" b="1" dirty="0">
              <a:solidFill>
                <a:srgbClr val="003D6A"/>
              </a:solidFill>
            </a:endParaRPr>
          </a:p>
        </p:txBody>
      </p:sp>
      <p:grpSp>
        <p:nvGrpSpPr>
          <p:cNvPr id="10" name="Gruppo 9">
            <a:extLst>
              <a:ext uri="{FF2B5EF4-FFF2-40B4-BE49-F238E27FC236}">
                <a16:creationId xmlns:a16="http://schemas.microsoft.com/office/drawing/2014/main" id="{F426BD7E-A449-E3CE-C761-B849FC61AB90}"/>
              </a:ext>
            </a:extLst>
          </p:cNvPr>
          <p:cNvGrpSpPr/>
          <p:nvPr/>
        </p:nvGrpSpPr>
        <p:grpSpPr>
          <a:xfrm>
            <a:off x="4819651" y="1679317"/>
            <a:ext cx="7230624" cy="4265169"/>
            <a:chOff x="1152526" y="1462902"/>
            <a:chExt cx="9717270" cy="4627832"/>
          </a:xfrm>
        </p:grpSpPr>
        <p:pic>
          <p:nvPicPr>
            <p:cNvPr id="11" name="Immagine 10">
              <a:extLst>
                <a:ext uri="{FF2B5EF4-FFF2-40B4-BE49-F238E27FC236}">
                  <a16:creationId xmlns:a16="http://schemas.microsoft.com/office/drawing/2014/main" id="{1B0B1A75-1516-0258-5A1B-FDF5A3D93CB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2" t="52542" r="679" b="4190"/>
            <a:stretch/>
          </p:blipFill>
          <p:spPr bwMode="auto">
            <a:xfrm>
              <a:off x="1152526" y="1703390"/>
              <a:ext cx="9717270" cy="4387344"/>
            </a:xfrm>
            <a:prstGeom prst="rect">
              <a:avLst/>
            </a:prstGeom>
            <a:noFill/>
            <a:ln>
              <a:solidFill>
                <a:srgbClr val="012B51"/>
              </a:solidFill>
            </a:ln>
          </p:spPr>
        </p:pic>
        <p:pic>
          <p:nvPicPr>
            <p:cNvPr id="12" name="Immagine 11">
              <a:extLst>
                <a:ext uri="{FF2B5EF4-FFF2-40B4-BE49-F238E27FC236}">
                  <a16:creationId xmlns:a16="http://schemas.microsoft.com/office/drawing/2014/main" id="{EB8783AC-F3EB-BD38-7B56-C4FAB168B0A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85" t="4363" r="1453" b="93311"/>
            <a:stretch/>
          </p:blipFill>
          <p:spPr bwMode="auto">
            <a:xfrm>
              <a:off x="1152526" y="1462902"/>
              <a:ext cx="9717269" cy="239508"/>
            </a:xfrm>
            <a:prstGeom prst="rect">
              <a:avLst/>
            </a:prstGeom>
            <a:noFill/>
            <a:ln>
              <a:solidFill>
                <a:srgbClr val="012B51"/>
              </a:solidFill>
            </a:ln>
          </p:spPr>
        </p:pic>
      </p:grpSp>
    </p:spTree>
    <p:extLst>
      <p:ext uri="{BB962C8B-B14F-4D97-AF65-F5344CB8AC3E}">
        <p14:creationId xmlns:p14="http://schemas.microsoft.com/office/powerpoint/2010/main" val="3935257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3/3 </a:t>
            </a:r>
          </a:p>
        </p:txBody>
      </p: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Profili Coinvolti</a:t>
            </a:r>
            <a:endParaRPr lang="en-GB" sz="2400" b="1" dirty="0">
              <a:solidFill>
                <a:srgbClr val="003D6A"/>
              </a:solidFill>
            </a:endParaRPr>
          </a:p>
          <a:p>
            <a:endParaRPr lang="en-GB" sz="2000" b="1" dirty="0">
              <a:solidFill>
                <a:srgbClr val="003D6A"/>
              </a:solidFill>
            </a:endParaRPr>
          </a:p>
        </p:txBody>
      </p:sp>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8213908" y="1476374"/>
            <a:ext cx="0" cy="3948113"/>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Rectangle 202">
            <a:extLst>
              <a:ext uri="{FF2B5EF4-FFF2-40B4-BE49-F238E27FC236}">
                <a16:creationId xmlns:a16="http://schemas.microsoft.com/office/drawing/2014/main" id="{79A85FAC-DE65-31EA-3829-D90760020575}"/>
              </a:ext>
            </a:extLst>
          </p:cNvPr>
          <p:cNvSpPr/>
          <p:nvPr/>
        </p:nvSpPr>
        <p:spPr bwMode="gray">
          <a:xfrm>
            <a:off x="4604470" y="1620142"/>
            <a:ext cx="3253673" cy="234260"/>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Emissione</a:t>
            </a:r>
            <a:endParaRPr lang="en-US" sz="1600" b="1" dirty="0">
              <a:solidFill>
                <a:schemeClr val="bg1"/>
              </a:solidFill>
              <a:latin typeface="Century Gothic" panose="020B0502020202020204" pitchFamily="34" charset="0"/>
              <a:cs typeface="Calibri" panose="020F0502020204030204" pitchFamily="34" charset="0"/>
            </a:endParaRPr>
          </a:p>
        </p:txBody>
      </p:sp>
      <p:sp>
        <p:nvSpPr>
          <p:cNvPr id="3" name="Rectangle 202">
            <a:extLst>
              <a:ext uri="{FF2B5EF4-FFF2-40B4-BE49-F238E27FC236}">
                <a16:creationId xmlns:a16="http://schemas.microsoft.com/office/drawing/2014/main" id="{078E902F-972E-244D-BC55-ACBBC01CF942}"/>
              </a:ext>
            </a:extLst>
          </p:cNvPr>
          <p:cNvSpPr/>
          <p:nvPr/>
        </p:nvSpPr>
        <p:spPr bwMode="gray">
          <a:xfrm>
            <a:off x="4604470" y="2031182"/>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endParaRPr lang="it-IT" sz="1400" b="1" dirty="0">
              <a:solidFill>
                <a:schemeClr val="bg1"/>
              </a:solidFill>
              <a:latin typeface="Century Gothic" panose="020B0502020202020204" pitchFamily="34" charset="0"/>
              <a:cs typeface="Calibri" panose="020F0502020204030204" pitchFamily="34" charset="0"/>
            </a:endParaRPr>
          </a:p>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del Paziente </a:t>
            </a:r>
            <a:endParaRPr lang="en-US" sz="1400" b="1" dirty="0">
              <a:solidFill>
                <a:schemeClr val="bg1"/>
              </a:solidFill>
              <a:latin typeface="Century Gothic" panose="020B0502020202020204" pitchFamily="34" charset="0"/>
              <a:cs typeface="Calibri" panose="020F0502020204030204" pitchFamily="34" charset="0"/>
            </a:endParaRPr>
          </a:p>
          <a:p>
            <a:pPr algn="ctr">
              <a:lnSpc>
                <a:spcPct val="106000"/>
              </a:lnSpc>
            </a:pPr>
            <a:endParaRPr lang="en-US" sz="1400" b="1" dirty="0">
              <a:solidFill>
                <a:schemeClr val="bg1"/>
              </a:solidFill>
              <a:latin typeface="Century Gothic" panose="020B0502020202020204" pitchFamily="34" charset="0"/>
              <a:cs typeface="Calibri" panose="020F0502020204030204" pitchFamily="34" charset="0"/>
            </a:endParaRPr>
          </a:p>
        </p:txBody>
      </p:sp>
      <p:sp>
        <p:nvSpPr>
          <p:cNvPr id="8" name="CasellaDiTesto 7">
            <a:extLst>
              <a:ext uri="{FF2B5EF4-FFF2-40B4-BE49-F238E27FC236}">
                <a16:creationId xmlns:a16="http://schemas.microsoft.com/office/drawing/2014/main" id="{17555B35-2330-D020-D7B7-0B8D2C3952B2}"/>
              </a:ext>
            </a:extLst>
          </p:cNvPr>
          <p:cNvSpPr txBox="1"/>
          <p:nvPr/>
        </p:nvSpPr>
        <p:spPr>
          <a:xfrm>
            <a:off x="5463088" y="2661063"/>
            <a:ext cx="653290" cy="276942"/>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Clinici</a:t>
            </a:r>
          </a:p>
        </p:txBody>
      </p:sp>
      <p:sp>
        <p:nvSpPr>
          <p:cNvPr id="13" name="CasellaDiTesto 19">
            <a:extLst>
              <a:ext uri="{FF2B5EF4-FFF2-40B4-BE49-F238E27FC236}">
                <a16:creationId xmlns:a16="http://schemas.microsoft.com/office/drawing/2014/main" id="{EDAF70AE-92BC-15CC-8858-2F1BA8BFF3C9}"/>
              </a:ext>
            </a:extLst>
          </p:cNvPr>
          <p:cNvSpPr txBox="1"/>
          <p:nvPr/>
        </p:nvSpPr>
        <p:spPr>
          <a:xfrm>
            <a:off x="6428956" y="2688953"/>
            <a:ext cx="1662928" cy="961875"/>
          </a:xfrm>
          <a:prstGeom prst="rect">
            <a:avLst/>
          </a:prstGeom>
          <a:noFill/>
        </p:spPr>
        <p:txBody>
          <a:bodyPr wrap="square" lIns="0" tIns="0" rIns="0" bIns="0" anchor="t">
            <a:spAutoFit/>
          </a:bodyPr>
          <a:lstStyle>
            <a:defPPr>
              <a:defRPr lang="it-IT"/>
            </a:defPPr>
            <a:lvl1pPr>
              <a:lnSpc>
                <a:spcPct val="107000"/>
              </a:lnSpc>
              <a:defRPr sz="1200" b="1">
                <a:solidFill>
                  <a:schemeClr val="accent5">
                    <a:lumMod val="25000"/>
                  </a:schemeClr>
                </a:solidFill>
                <a:latin typeface="Calibri" panose="020F0502020204030204" pitchFamily="34" charset="0"/>
                <a:cs typeface="Calibri" panose="020F0502020204030204" pitchFamily="34" charset="0"/>
              </a:defRPr>
            </a:lvl1pPr>
          </a:lstStyle>
          <a:p>
            <a:pPr marL="171450" indent="-171450">
              <a:buFont typeface="Arial" panose="020B0604020202020204" pitchFamily="34" charset="0"/>
              <a:buChar char="•"/>
            </a:pPr>
            <a:r>
              <a:rPr lang="it-IT" dirty="0">
                <a:solidFill>
                  <a:srgbClr val="003D69"/>
                </a:solidFill>
                <a:latin typeface="Century Gothic" panose="020B0502020202020204" pitchFamily="34" charset="0"/>
              </a:rPr>
              <a:t>Medico Certificatore </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Responsabile UO</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Referente Aziendale</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Direttore Sanitario</a:t>
            </a:r>
          </a:p>
          <a:p>
            <a:pPr algn="ctr"/>
            <a:endParaRPr lang="it-IT" dirty="0">
              <a:solidFill>
                <a:srgbClr val="003D69"/>
              </a:solidFill>
              <a:latin typeface="Century Gothic" panose="020B0502020202020204" pitchFamily="34" charset="0"/>
            </a:endParaRPr>
          </a:p>
        </p:txBody>
      </p:sp>
      <p:grpSp>
        <p:nvGrpSpPr>
          <p:cNvPr id="14" name="Gruppo 13">
            <a:extLst>
              <a:ext uri="{FF2B5EF4-FFF2-40B4-BE49-F238E27FC236}">
                <a16:creationId xmlns:a16="http://schemas.microsoft.com/office/drawing/2014/main" id="{876DA210-BAC5-0D3A-E973-67553B1B3D65}"/>
              </a:ext>
            </a:extLst>
          </p:cNvPr>
          <p:cNvGrpSpPr/>
          <p:nvPr/>
        </p:nvGrpSpPr>
        <p:grpSpPr>
          <a:xfrm>
            <a:off x="4636954" y="2530174"/>
            <a:ext cx="608516" cy="678220"/>
            <a:chOff x="3068947" y="2599820"/>
            <a:chExt cx="573028" cy="536318"/>
          </a:xfrm>
        </p:grpSpPr>
        <p:sp>
          <p:nvSpPr>
            <p:cNvPr id="17" name="Rounded Rectangle 2">
              <a:extLst>
                <a:ext uri="{FF2B5EF4-FFF2-40B4-BE49-F238E27FC236}">
                  <a16:creationId xmlns:a16="http://schemas.microsoft.com/office/drawing/2014/main" id="{9915A177-54C4-DA2F-F771-72103290420E}"/>
                </a:ext>
              </a:extLst>
            </p:cNvPr>
            <p:cNvSpPr/>
            <p:nvPr/>
          </p:nvSpPr>
          <p:spPr>
            <a:xfrm>
              <a:off x="3068947" y="2599820"/>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dirty="0">
                <a:latin typeface="Century Gothic" panose="020B0502020202020204" pitchFamily="34" charset="0"/>
              </a:endParaRPr>
            </a:p>
          </p:txBody>
        </p:sp>
        <p:pic>
          <p:nvPicPr>
            <p:cNvPr id="18" name="Picture 60">
              <a:extLst>
                <a:ext uri="{FF2B5EF4-FFF2-40B4-BE49-F238E27FC236}">
                  <a16:creationId xmlns:a16="http://schemas.microsoft.com/office/drawing/2014/main" id="{D03BE0B7-93C3-16F5-10CA-5AA72C843AD8}"/>
                </a:ext>
              </a:extLst>
            </p:cNvPr>
            <p:cNvPicPr>
              <a:picLocks noChangeAspect="1"/>
            </p:cNvPicPr>
            <p:nvPr/>
          </p:nvPicPr>
          <p:blipFill>
            <a:blip r:embed="rId2"/>
            <a:stretch>
              <a:fillRect/>
            </a:stretch>
          </p:blipFill>
          <p:spPr>
            <a:xfrm>
              <a:off x="3111114" y="2617112"/>
              <a:ext cx="529846" cy="507793"/>
            </a:xfrm>
            <a:prstGeom prst="rect">
              <a:avLst/>
            </a:prstGeom>
          </p:spPr>
        </p:pic>
      </p:grpSp>
      <p:sp>
        <p:nvSpPr>
          <p:cNvPr id="15" name="Rectangle 202">
            <a:extLst>
              <a:ext uri="{FF2B5EF4-FFF2-40B4-BE49-F238E27FC236}">
                <a16:creationId xmlns:a16="http://schemas.microsoft.com/office/drawing/2014/main" id="{5BC41A9A-3316-779C-51B1-9B124B2FBF7C}"/>
              </a:ext>
            </a:extLst>
          </p:cNvPr>
          <p:cNvSpPr/>
          <p:nvPr/>
        </p:nvSpPr>
        <p:spPr bwMode="gray">
          <a:xfrm>
            <a:off x="6510076" y="2430587"/>
            <a:ext cx="1306857" cy="184044"/>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16" name="Rectangle 202">
            <a:extLst>
              <a:ext uri="{FF2B5EF4-FFF2-40B4-BE49-F238E27FC236}">
                <a16:creationId xmlns:a16="http://schemas.microsoft.com/office/drawing/2014/main" id="{03C0EFC1-6859-D8D6-8683-50F35549E1D9}"/>
              </a:ext>
            </a:extLst>
          </p:cNvPr>
          <p:cNvSpPr/>
          <p:nvPr/>
        </p:nvSpPr>
        <p:spPr bwMode="gray">
          <a:xfrm>
            <a:off x="5310546" y="2430174"/>
            <a:ext cx="1083732" cy="184870"/>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19" name="Rectangle 202">
            <a:extLst>
              <a:ext uri="{FF2B5EF4-FFF2-40B4-BE49-F238E27FC236}">
                <a16:creationId xmlns:a16="http://schemas.microsoft.com/office/drawing/2014/main" id="{B05154B7-F450-112B-922C-AC207C733FBE}"/>
              </a:ext>
            </a:extLst>
          </p:cNvPr>
          <p:cNvSpPr/>
          <p:nvPr/>
        </p:nvSpPr>
        <p:spPr bwMode="gray">
          <a:xfrm>
            <a:off x="4600575" y="3853088"/>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e Configurazione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20" name="Gruppo 19">
            <a:extLst>
              <a:ext uri="{FF2B5EF4-FFF2-40B4-BE49-F238E27FC236}">
                <a16:creationId xmlns:a16="http://schemas.microsoft.com/office/drawing/2014/main" id="{0F88C935-77D7-BFBE-EB28-56185ACAF528}"/>
              </a:ext>
            </a:extLst>
          </p:cNvPr>
          <p:cNvGrpSpPr/>
          <p:nvPr/>
        </p:nvGrpSpPr>
        <p:grpSpPr>
          <a:xfrm>
            <a:off x="4600575" y="4419764"/>
            <a:ext cx="3357025" cy="690203"/>
            <a:chOff x="572122" y="2346716"/>
            <a:chExt cx="3528636" cy="697696"/>
          </a:xfrm>
        </p:grpSpPr>
        <p:grpSp>
          <p:nvGrpSpPr>
            <p:cNvPr id="21" name="Gruppo 20">
              <a:extLst>
                <a:ext uri="{FF2B5EF4-FFF2-40B4-BE49-F238E27FC236}">
                  <a16:creationId xmlns:a16="http://schemas.microsoft.com/office/drawing/2014/main" id="{8F3FFD7F-DE49-8CD3-CCD5-4A566881C0F6}"/>
                </a:ext>
              </a:extLst>
            </p:cNvPr>
            <p:cNvGrpSpPr/>
            <p:nvPr/>
          </p:nvGrpSpPr>
          <p:grpSpPr>
            <a:xfrm>
              <a:off x="572122" y="2346716"/>
              <a:ext cx="727387" cy="697696"/>
              <a:chOff x="3094022" y="5365595"/>
              <a:chExt cx="573028" cy="536318"/>
            </a:xfrm>
          </p:grpSpPr>
          <p:sp>
            <p:nvSpPr>
              <p:cNvPr id="24" name="Oval 61">
                <a:extLst>
                  <a:ext uri="{FF2B5EF4-FFF2-40B4-BE49-F238E27FC236}">
                    <a16:creationId xmlns:a16="http://schemas.microsoft.com/office/drawing/2014/main" id="{34D58048-1675-F72F-E339-BDD52781200F}"/>
                  </a:ext>
                </a:extLst>
              </p:cNvPr>
              <p:cNvSpPr/>
              <p:nvPr/>
            </p:nvSpPr>
            <p:spPr>
              <a:xfrm>
                <a:off x="3188787" y="5469006"/>
                <a:ext cx="383409" cy="383243"/>
              </a:xfrm>
              <a:prstGeom prst="ellipse">
                <a:avLst/>
              </a:prstGeom>
              <a:solidFill>
                <a:srgbClr val="00AAEA"/>
              </a:solidFill>
              <a:ln>
                <a:solidFill>
                  <a:srgbClr val="00A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25" name="Graphic 63" descr="Programmatrice con riempimento a tinta unita">
                <a:extLst>
                  <a:ext uri="{FF2B5EF4-FFF2-40B4-BE49-F238E27FC236}">
                    <a16:creationId xmlns:a16="http://schemas.microsoft.com/office/drawing/2014/main" id="{F4765666-26C8-DE88-A071-BBEB26AE9D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411" y="5464624"/>
                <a:ext cx="313635" cy="338259"/>
              </a:xfrm>
              <a:prstGeom prst="rect">
                <a:avLst/>
              </a:prstGeom>
            </p:spPr>
          </p:pic>
          <p:sp>
            <p:nvSpPr>
              <p:cNvPr id="26" name="Rounded Rectangle 2">
                <a:extLst>
                  <a:ext uri="{FF2B5EF4-FFF2-40B4-BE49-F238E27FC236}">
                    <a16:creationId xmlns:a16="http://schemas.microsoft.com/office/drawing/2014/main" id="{6006619E-FDCC-5BF8-2426-9BBDC558D8B6}"/>
                  </a:ext>
                </a:extLst>
              </p:cNvPr>
              <p:cNvSpPr/>
              <p:nvPr/>
            </p:nvSpPr>
            <p:spPr>
              <a:xfrm>
                <a:off x="3094022" y="53655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dirty="0">
                  <a:latin typeface="Century Gothic" panose="020B0502020202020204" pitchFamily="34" charset="0"/>
                </a:endParaRPr>
              </a:p>
            </p:txBody>
          </p:sp>
        </p:grpSp>
        <p:sp>
          <p:nvSpPr>
            <p:cNvPr id="22" name="CasellaDiTesto 19">
              <a:extLst>
                <a:ext uri="{FF2B5EF4-FFF2-40B4-BE49-F238E27FC236}">
                  <a16:creationId xmlns:a16="http://schemas.microsoft.com/office/drawing/2014/main" id="{BDF4900C-F7EF-3143-1522-46C18884D1CC}"/>
                </a:ext>
              </a:extLst>
            </p:cNvPr>
            <p:cNvSpPr txBox="1"/>
            <p:nvPr/>
          </p:nvSpPr>
          <p:spPr>
            <a:xfrm>
              <a:off x="2352822" y="2447745"/>
              <a:ext cx="1747936" cy="379463"/>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Amministratore</a:t>
              </a:r>
              <a:br>
                <a:rPr lang="it-IT" dirty="0"/>
              </a:br>
              <a:r>
                <a:rPr lang="it-IT" dirty="0"/>
                <a:t>di sistema</a:t>
              </a:r>
            </a:p>
          </p:txBody>
        </p:sp>
        <p:sp>
          <p:nvSpPr>
            <p:cNvPr id="23" name="CasellaDiTesto 22">
              <a:extLst>
                <a:ext uri="{FF2B5EF4-FFF2-40B4-BE49-F238E27FC236}">
                  <a16:creationId xmlns:a16="http://schemas.microsoft.com/office/drawing/2014/main" id="{6C2AA893-750E-14E4-1B41-EBD466B404AB}"/>
                </a:ext>
              </a:extLst>
            </p:cNvPr>
            <p:cNvSpPr txBox="1"/>
            <p:nvPr/>
          </p:nvSpPr>
          <p:spPr>
            <a:xfrm>
              <a:off x="1338382" y="2407052"/>
              <a:ext cx="865162"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Regione</a:t>
              </a:r>
            </a:p>
          </p:txBody>
        </p:sp>
      </p:grpSp>
      <p:sp>
        <p:nvSpPr>
          <p:cNvPr id="29" name="Rettangolo 28">
            <a:extLst>
              <a:ext uri="{FF2B5EF4-FFF2-40B4-BE49-F238E27FC236}">
                <a16:creationId xmlns:a16="http://schemas.microsoft.com/office/drawing/2014/main" id="{0A0D1C49-8D61-1915-8254-28475436298D}"/>
              </a:ext>
            </a:extLst>
          </p:cNvPr>
          <p:cNvSpPr/>
          <p:nvPr/>
        </p:nvSpPr>
        <p:spPr>
          <a:xfrm>
            <a:off x="9089594" y="4604529"/>
            <a:ext cx="466353" cy="2051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0" name="Rectangle 202">
            <a:extLst>
              <a:ext uri="{FF2B5EF4-FFF2-40B4-BE49-F238E27FC236}">
                <a16:creationId xmlns:a16="http://schemas.microsoft.com/office/drawing/2014/main" id="{69270D33-EDC2-3B46-8654-A0B22A42FCAA}"/>
              </a:ext>
            </a:extLst>
          </p:cNvPr>
          <p:cNvSpPr/>
          <p:nvPr/>
        </p:nvSpPr>
        <p:spPr bwMode="gray">
          <a:xfrm>
            <a:off x="8518938" y="1620142"/>
            <a:ext cx="3253673" cy="234260"/>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Caricamento</a:t>
            </a:r>
            <a:endParaRPr lang="en-US" sz="1600" b="1" dirty="0">
              <a:solidFill>
                <a:schemeClr val="bg1"/>
              </a:solidFill>
              <a:latin typeface="Century Gothic" panose="020B0502020202020204" pitchFamily="34" charset="0"/>
              <a:cs typeface="Calibri" panose="020F0502020204030204" pitchFamily="34" charset="0"/>
            </a:endParaRPr>
          </a:p>
        </p:txBody>
      </p:sp>
      <p:sp>
        <p:nvSpPr>
          <p:cNvPr id="31" name="Rectangle 202">
            <a:extLst>
              <a:ext uri="{FF2B5EF4-FFF2-40B4-BE49-F238E27FC236}">
                <a16:creationId xmlns:a16="http://schemas.microsoft.com/office/drawing/2014/main" id="{B2339B2C-0FD1-9556-9B53-E9AA8FF7F21A}"/>
              </a:ext>
            </a:extLst>
          </p:cNvPr>
          <p:cNvSpPr/>
          <p:nvPr/>
        </p:nvSpPr>
        <p:spPr bwMode="gray">
          <a:xfrm>
            <a:off x="8515043" y="3853088"/>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e Configurazione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32" name="Gruppo 31">
            <a:extLst>
              <a:ext uri="{FF2B5EF4-FFF2-40B4-BE49-F238E27FC236}">
                <a16:creationId xmlns:a16="http://schemas.microsoft.com/office/drawing/2014/main" id="{9A1B9771-7211-FEDF-B96C-0C34AC0A1B1D}"/>
              </a:ext>
            </a:extLst>
          </p:cNvPr>
          <p:cNvGrpSpPr/>
          <p:nvPr/>
        </p:nvGrpSpPr>
        <p:grpSpPr>
          <a:xfrm>
            <a:off x="8515043" y="4419762"/>
            <a:ext cx="3605879" cy="690203"/>
            <a:chOff x="572122" y="2346715"/>
            <a:chExt cx="3790211" cy="697696"/>
          </a:xfrm>
        </p:grpSpPr>
        <p:grpSp>
          <p:nvGrpSpPr>
            <p:cNvPr id="33" name="Gruppo 32">
              <a:extLst>
                <a:ext uri="{FF2B5EF4-FFF2-40B4-BE49-F238E27FC236}">
                  <a16:creationId xmlns:a16="http://schemas.microsoft.com/office/drawing/2014/main" id="{DE209C9C-997F-A371-5026-7AA9714B8781}"/>
                </a:ext>
              </a:extLst>
            </p:cNvPr>
            <p:cNvGrpSpPr/>
            <p:nvPr/>
          </p:nvGrpSpPr>
          <p:grpSpPr>
            <a:xfrm>
              <a:off x="572122" y="2346715"/>
              <a:ext cx="727387" cy="697696"/>
              <a:chOff x="3094022" y="5365595"/>
              <a:chExt cx="573028" cy="536318"/>
            </a:xfrm>
          </p:grpSpPr>
          <p:sp>
            <p:nvSpPr>
              <p:cNvPr id="36" name="Oval 61">
                <a:extLst>
                  <a:ext uri="{FF2B5EF4-FFF2-40B4-BE49-F238E27FC236}">
                    <a16:creationId xmlns:a16="http://schemas.microsoft.com/office/drawing/2014/main" id="{1BDC2360-F04E-F482-B0A7-E60F431BB197}"/>
                  </a:ext>
                </a:extLst>
              </p:cNvPr>
              <p:cNvSpPr/>
              <p:nvPr/>
            </p:nvSpPr>
            <p:spPr>
              <a:xfrm>
                <a:off x="3189281" y="5412028"/>
                <a:ext cx="383409" cy="383243"/>
              </a:xfrm>
              <a:prstGeom prst="ellipse">
                <a:avLst/>
              </a:prstGeom>
              <a:solidFill>
                <a:srgbClr val="00AAEA"/>
              </a:solidFill>
              <a:ln>
                <a:solidFill>
                  <a:srgbClr val="00A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37" name="Graphic 63" descr="Programmatrice con riempimento a tinta unita">
                <a:extLst>
                  <a:ext uri="{FF2B5EF4-FFF2-40B4-BE49-F238E27FC236}">
                    <a16:creationId xmlns:a16="http://schemas.microsoft.com/office/drawing/2014/main" id="{FF016788-306C-CDDC-84F4-2ED4847FDE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411" y="5396690"/>
                <a:ext cx="313635" cy="338259"/>
              </a:xfrm>
              <a:prstGeom prst="rect">
                <a:avLst/>
              </a:prstGeom>
            </p:spPr>
          </p:pic>
          <p:sp>
            <p:nvSpPr>
              <p:cNvPr id="38" name="Rounded Rectangle 2">
                <a:extLst>
                  <a:ext uri="{FF2B5EF4-FFF2-40B4-BE49-F238E27FC236}">
                    <a16:creationId xmlns:a16="http://schemas.microsoft.com/office/drawing/2014/main" id="{39597CCF-739B-A63D-115C-EB1AEED84784}"/>
                  </a:ext>
                </a:extLst>
              </p:cNvPr>
              <p:cNvSpPr/>
              <p:nvPr/>
            </p:nvSpPr>
            <p:spPr>
              <a:xfrm>
                <a:off x="3094022" y="53655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dirty="0">
                  <a:latin typeface="Century Gothic" panose="020B0502020202020204" pitchFamily="34" charset="0"/>
                </a:endParaRPr>
              </a:p>
            </p:txBody>
          </p:sp>
        </p:grpSp>
        <p:sp>
          <p:nvSpPr>
            <p:cNvPr id="34" name="CasellaDiTesto 19">
              <a:extLst>
                <a:ext uri="{FF2B5EF4-FFF2-40B4-BE49-F238E27FC236}">
                  <a16:creationId xmlns:a16="http://schemas.microsoft.com/office/drawing/2014/main" id="{84440F5C-5E3B-CCFF-A637-16AF925D46D5}"/>
                </a:ext>
              </a:extLst>
            </p:cNvPr>
            <p:cNvSpPr txBox="1"/>
            <p:nvPr/>
          </p:nvSpPr>
          <p:spPr>
            <a:xfrm>
              <a:off x="2614397" y="2423065"/>
              <a:ext cx="1747936" cy="379463"/>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Amministratore</a:t>
              </a:r>
              <a:br>
                <a:rPr lang="it-IT" dirty="0"/>
              </a:br>
              <a:r>
                <a:rPr lang="it-IT" dirty="0"/>
                <a:t>di sistema</a:t>
              </a:r>
            </a:p>
          </p:txBody>
        </p:sp>
        <p:sp>
          <p:nvSpPr>
            <p:cNvPr id="35" name="CasellaDiTesto 34">
              <a:extLst>
                <a:ext uri="{FF2B5EF4-FFF2-40B4-BE49-F238E27FC236}">
                  <a16:creationId xmlns:a16="http://schemas.microsoft.com/office/drawing/2014/main" id="{6401B493-1FA6-E5BE-F61D-F35E28EBBAC4}"/>
                </a:ext>
              </a:extLst>
            </p:cNvPr>
            <p:cNvSpPr txBox="1"/>
            <p:nvPr/>
          </p:nvSpPr>
          <p:spPr>
            <a:xfrm>
              <a:off x="1440104" y="2423065"/>
              <a:ext cx="865162"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Regione</a:t>
              </a:r>
            </a:p>
          </p:txBody>
        </p:sp>
      </p:grpSp>
      <p:grpSp>
        <p:nvGrpSpPr>
          <p:cNvPr id="41" name="Gruppo 40">
            <a:extLst>
              <a:ext uri="{FF2B5EF4-FFF2-40B4-BE49-F238E27FC236}">
                <a16:creationId xmlns:a16="http://schemas.microsoft.com/office/drawing/2014/main" id="{5CA39140-C7DF-4617-330B-56FFAE682D92}"/>
              </a:ext>
            </a:extLst>
          </p:cNvPr>
          <p:cNvGrpSpPr/>
          <p:nvPr/>
        </p:nvGrpSpPr>
        <p:grpSpPr>
          <a:xfrm>
            <a:off x="8529372" y="2020962"/>
            <a:ext cx="3385139" cy="1153928"/>
            <a:chOff x="4351512" y="1908428"/>
            <a:chExt cx="3558187" cy="1166453"/>
          </a:xfrm>
        </p:grpSpPr>
        <p:grpSp>
          <p:nvGrpSpPr>
            <p:cNvPr id="42" name="Gruppo 41">
              <a:extLst>
                <a:ext uri="{FF2B5EF4-FFF2-40B4-BE49-F238E27FC236}">
                  <a16:creationId xmlns:a16="http://schemas.microsoft.com/office/drawing/2014/main" id="{6FBCA6DB-6676-E8BE-A4CF-9A68BD7AF0B9}"/>
                </a:ext>
              </a:extLst>
            </p:cNvPr>
            <p:cNvGrpSpPr/>
            <p:nvPr/>
          </p:nvGrpSpPr>
          <p:grpSpPr>
            <a:xfrm>
              <a:off x="4449971" y="2611087"/>
              <a:ext cx="488617" cy="463794"/>
              <a:chOff x="3143467" y="4872058"/>
              <a:chExt cx="350874" cy="350876"/>
            </a:xfrm>
          </p:grpSpPr>
          <p:sp>
            <p:nvSpPr>
              <p:cNvPr id="46" name="Oval 61">
                <a:extLst>
                  <a:ext uri="{FF2B5EF4-FFF2-40B4-BE49-F238E27FC236}">
                    <a16:creationId xmlns:a16="http://schemas.microsoft.com/office/drawing/2014/main" id="{1F27B6C1-63B9-7C52-B5E5-169E9051FB39}"/>
                  </a:ext>
                </a:extLst>
              </p:cNvPr>
              <p:cNvSpPr/>
              <p:nvPr/>
            </p:nvSpPr>
            <p:spPr>
              <a:xfrm>
                <a:off x="3148779" y="4872058"/>
                <a:ext cx="336044" cy="335898"/>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47" name="Picture 2">
                <a:extLst>
                  <a:ext uri="{FF2B5EF4-FFF2-40B4-BE49-F238E27FC236}">
                    <a16:creationId xmlns:a16="http://schemas.microsoft.com/office/drawing/2014/main" id="{38EEFF2C-F560-3361-A747-E7EE977367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3467" y="4872060"/>
                <a:ext cx="350874" cy="350874"/>
              </a:xfrm>
              <a:prstGeom prst="rect">
                <a:avLst/>
              </a:prstGeom>
              <a:noFill/>
              <a:extLst>
                <a:ext uri="{909E8E84-426E-40DD-AFC4-6F175D3DCCD1}">
                  <a14:hiddenFill xmlns:a14="http://schemas.microsoft.com/office/drawing/2010/main">
                    <a:solidFill>
                      <a:srgbClr val="FFFFFF"/>
                    </a:solidFill>
                  </a14:hiddenFill>
                </a:ext>
              </a:extLst>
            </p:spPr>
          </p:pic>
        </p:grpSp>
        <p:sp>
          <p:nvSpPr>
            <p:cNvPr id="43" name="Rectangle 202">
              <a:extLst>
                <a:ext uri="{FF2B5EF4-FFF2-40B4-BE49-F238E27FC236}">
                  <a16:creationId xmlns:a16="http://schemas.microsoft.com/office/drawing/2014/main" id="{B4C9DF1F-A05D-FF6E-EB96-E9E1FD99F84F}"/>
                </a:ext>
              </a:extLst>
            </p:cNvPr>
            <p:cNvSpPr/>
            <p:nvPr/>
          </p:nvSpPr>
          <p:spPr bwMode="gray">
            <a:xfrm>
              <a:off x="4351512" y="1908428"/>
              <a:ext cx="3420000" cy="21600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Monitoraggio e Controllo</a:t>
              </a:r>
              <a:endParaRPr lang="en-US" sz="1400" b="1" dirty="0">
                <a:solidFill>
                  <a:schemeClr val="bg1"/>
                </a:solidFill>
                <a:latin typeface="Century Gothic" panose="020B0502020202020204" pitchFamily="34" charset="0"/>
                <a:cs typeface="Calibri" panose="020F0502020204030204" pitchFamily="34" charset="0"/>
              </a:endParaRPr>
            </a:p>
          </p:txBody>
        </p:sp>
        <p:sp>
          <p:nvSpPr>
            <p:cNvPr id="44" name="CasellaDiTesto 19">
              <a:extLst>
                <a:ext uri="{FF2B5EF4-FFF2-40B4-BE49-F238E27FC236}">
                  <a16:creationId xmlns:a16="http://schemas.microsoft.com/office/drawing/2014/main" id="{4B0E221A-E539-7FC2-8993-888F3B5910A3}"/>
                </a:ext>
              </a:extLst>
            </p:cNvPr>
            <p:cNvSpPr txBox="1"/>
            <p:nvPr/>
          </p:nvSpPr>
          <p:spPr>
            <a:xfrm>
              <a:off x="6078276" y="2467620"/>
              <a:ext cx="1831423" cy="181845"/>
            </a:xfrm>
            <a:prstGeom prst="rect">
              <a:avLst/>
            </a:prstGeom>
            <a:noFill/>
          </p:spPr>
          <p:txBody>
            <a:bodyPr wrap="square" lIns="0" tIns="0" rIns="0" bIns="0" anchor="t">
              <a:spAutoFit/>
            </a:bodyPr>
            <a:lstStyle/>
            <a:p>
              <a:pPr marL="171450" indent="-171450" algn="ctr">
                <a:lnSpc>
                  <a:spcPct val="107000"/>
                </a:lnSpc>
                <a:buFont typeface="Arial" panose="020B0604020202020204" pitchFamily="34" charset="0"/>
                <a:buChar char="•"/>
              </a:pPr>
              <a:endParaRPr lang="it-IT" sz="1200" b="1" dirty="0">
                <a:solidFill>
                  <a:srgbClr val="003D69"/>
                </a:solidFill>
                <a:latin typeface="Century Gothic" panose="020B0502020202020204" pitchFamily="34" charset="0"/>
                <a:cs typeface="Calibri" panose="020F0502020204030204" pitchFamily="34" charset="0"/>
              </a:endParaRPr>
            </a:p>
          </p:txBody>
        </p:sp>
        <p:sp>
          <p:nvSpPr>
            <p:cNvPr id="45" name="CasellaDiTesto 44">
              <a:extLst>
                <a:ext uri="{FF2B5EF4-FFF2-40B4-BE49-F238E27FC236}">
                  <a16:creationId xmlns:a16="http://schemas.microsoft.com/office/drawing/2014/main" id="{CE6CE670-2A47-EC7F-0A79-E3987577198F}"/>
                </a:ext>
              </a:extLst>
            </p:cNvPr>
            <p:cNvSpPr txBox="1"/>
            <p:nvPr/>
          </p:nvSpPr>
          <p:spPr>
            <a:xfrm>
              <a:off x="5204433" y="2458445"/>
              <a:ext cx="490015" cy="275631"/>
            </a:xfrm>
            <a:prstGeom prst="rect">
              <a:avLst/>
            </a:prstGeom>
            <a:noFill/>
          </p:spPr>
          <p:txBody>
            <a:bodyPr wrap="square" lIns="91419" tIns="45709" rIns="91419" bIns="45709" anchor="t">
              <a:spAutoFit/>
            </a:bodyPr>
            <a:lstStyle/>
            <a:p>
              <a:pPr algn="ctr">
                <a:lnSpc>
                  <a:spcPct val="107000"/>
                </a:lnSpc>
              </a:pPr>
              <a:endParaRPr lang="it-IT" sz="1200" b="1" dirty="0">
                <a:latin typeface="Century Gothic" panose="020B0502020202020204" pitchFamily="34" charset="0"/>
                <a:ea typeface="Calibri" panose="020F0502020204030204" pitchFamily="34" charset="0"/>
                <a:cs typeface="Calibri" panose="020F0502020204030204" pitchFamily="34" charset="0"/>
              </a:endParaRPr>
            </a:p>
          </p:txBody>
        </p:sp>
      </p:grpSp>
      <p:grpSp>
        <p:nvGrpSpPr>
          <p:cNvPr id="48" name="Gruppo 47">
            <a:extLst>
              <a:ext uri="{FF2B5EF4-FFF2-40B4-BE49-F238E27FC236}">
                <a16:creationId xmlns:a16="http://schemas.microsoft.com/office/drawing/2014/main" id="{A20F4373-AEE7-1662-AEA1-4795B74AFD6C}"/>
              </a:ext>
            </a:extLst>
          </p:cNvPr>
          <p:cNvGrpSpPr/>
          <p:nvPr/>
        </p:nvGrpSpPr>
        <p:grpSpPr>
          <a:xfrm>
            <a:off x="8541896" y="2587322"/>
            <a:ext cx="3517038" cy="1203437"/>
            <a:chOff x="8066079" y="2378345"/>
            <a:chExt cx="4307547" cy="1197737"/>
          </a:xfrm>
        </p:grpSpPr>
        <p:sp>
          <p:nvSpPr>
            <p:cNvPr id="49" name="CasellaDiTesto 48">
              <a:extLst>
                <a:ext uri="{FF2B5EF4-FFF2-40B4-BE49-F238E27FC236}">
                  <a16:creationId xmlns:a16="http://schemas.microsoft.com/office/drawing/2014/main" id="{455F5609-A08A-95C0-F2CF-D85FE57361B6}"/>
                </a:ext>
              </a:extLst>
            </p:cNvPr>
            <p:cNvSpPr txBox="1"/>
            <p:nvPr/>
          </p:nvSpPr>
          <p:spPr>
            <a:xfrm>
              <a:off x="9089566" y="2451738"/>
              <a:ext cx="800127"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ASL</a:t>
              </a:r>
            </a:p>
          </p:txBody>
        </p:sp>
        <p:sp>
          <p:nvSpPr>
            <p:cNvPr id="50" name="CasellaDiTesto 19">
              <a:extLst>
                <a:ext uri="{FF2B5EF4-FFF2-40B4-BE49-F238E27FC236}">
                  <a16:creationId xmlns:a16="http://schemas.microsoft.com/office/drawing/2014/main" id="{B0F1BBA3-4B38-20E2-868D-C451F35C39D3}"/>
                </a:ext>
              </a:extLst>
            </p:cNvPr>
            <p:cNvSpPr txBox="1"/>
            <p:nvPr/>
          </p:nvSpPr>
          <p:spPr>
            <a:xfrm>
              <a:off x="10336930" y="2411687"/>
              <a:ext cx="2036696" cy="1164395"/>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Referente </a:t>
              </a:r>
              <a:br>
                <a:rPr lang="it-IT" dirty="0"/>
              </a:br>
              <a:r>
                <a:rPr lang="it-IT" dirty="0"/>
                <a:t>DISTRETTO</a:t>
              </a:r>
            </a:p>
            <a:p>
              <a:r>
                <a:rPr lang="it-IT" dirty="0"/>
                <a:t>Amministrativo</a:t>
              </a:r>
              <a:br>
                <a:rPr lang="it-IT" dirty="0"/>
              </a:br>
              <a:r>
                <a:rPr lang="it-IT" dirty="0"/>
                <a:t>DISTRETTO</a:t>
              </a:r>
            </a:p>
            <a:p>
              <a:r>
                <a:rPr lang="it-IT" dirty="0"/>
                <a:t>Referente ASL</a:t>
              </a:r>
            </a:p>
            <a:p>
              <a:r>
                <a:rPr lang="it-IT" dirty="0"/>
                <a:t>Direttore Sanitario</a:t>
              </a:r>
            </a:p>
          </p:txBody>
        </p:sp>
        <p:sp>
          <p:nvSpPr>
            <p:cNvPr id="51" name="Rounded Rectangle 2">
              <a:extLst>
                <a:ext uri="{FF2B5EF4-FFF2-40B4-BE49-F238E27FC236}">
                  <a16:creationId xmlns:a16="http://schemas.microsoft.com/office/drawing/2014/main" id="{2888DFF2-3B81-8B98-B57A-97630FF7C474}"/>
                </a:ext>
              </a:extLst>
            </p:cNvPr>
            <p:cNvSpPr/>
            <p:nvPr/>
          </p:nvSpPr>
          <p:spPr>
            <a:xfrm>
              <a:off x="8066079" y="2378345"/>
              <a:ext cx="745289" cy="675009"/>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dirty="0">
                <a:latin typeface="Century Gothic" panose="020B0502020202020204" pitchFamily="34" charset="0"/>
              </a:endParaRPr>
            </a:p>
          </p:txBody>
        </p:sp>
      </p:grpSp>
      <p:sp>
        <p:nvSpPr>
          <p:cNvPr id="60" name="Rectangle 202">
            <a:extLst>
              <a:ext uri="{FF2B5EF4-FFF2-40B4-BE49-F238E27FC236}">
                <a16:creationId xmlns:a16="http://schemas.microsoft.com/office/drawing/2014/main" id="{737A898E-292B-A12B-4884-ADCAEB069316}"/>
              </a:ext>
            </a:extLst>
          </p:cNvPr>
          <p:cNvSpPr/>
          <p:nvPr/>
        </p:nvSpPr>
        <p:spPr bwMode="gray">
          <a:xfrm>
            <a:off x="6586080" y="4189540"/>
            <a:ext cx="1268168" cy="196766"/>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1" name="Rectangle 202">
            <a:extLst>
              <a:ext uri="{FF2B5EF4-FFF2-40B4-BE49-F238E27FC236}">
                <a16:creationId xmlns:a16="http://schemas.microsoft.com/office/drawing/2014/main" id="{804C9989-BADF-F6F4-0C9E-7B5674BF5586}"/>
              </a:ext>
            </a:extLst>
          </p:cNvPr>
          <p:cNvSpPr/>
          <p:nvPr/>
        </p:nvSpPr>
        <p:spPr bwMode="gray">
          <a:xfrm>
            <a:off x="5325229" y="4189123"/>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62" name="Rectangle 202">
            <a:extLst>
              <a:ext uri="{FF2B5EF4-FFF2-40B4-BE49-F238E27FC236}">
                <a16:creationId xmlns:a16="http://schemas.microsoft.com/office/drawing/2014/main" id="{6975C5EC-8DD1-009D-2096-CC61DEB647B7}"/>
              </a:ext>
            </a:extLst>
          </p:cNvPr>
          <p:cNvSpPr/>
          <p:nvPr/>
        </p:nvSpPr>
        <p:spPr bwMode="gray">
          <a:xfrm>
            <a:off x="10401314" y="2368610"/>
            <a:ext cx="1373663" cy="186043"/>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3" name="Rectangle 202">
            <a:extLst>
              <a:ext uri="{FF2B5EF4-FFF2-40B4-BE49-F238E27FC236}">
                <a16:creationId xmlns:a16="http://schemas.microsoft.com/office/drawing/2014/main" id="{78A08181-6F4D-BC5F-4443-8BF265F05424}"/>
              </a:ext>
            </a:extLst>
          </p:cNvPr>
          <p:cNvSpPr/>
          <p:nvPr/>
        </p:nvSpPr>
        <p:spPr bwMode="gray">
          <a:xfrm>
            <a:off x="9140464" y="2368193"/>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64" name="Rectangle 202">
            <a:extLst>
              <a:ext uri="{FF2B5EF4-FFF2-40B4-BE49-F238E27FC236}">
                <a16:creationId xmlns:a16="http://schemas.microsoft.com/office/drawing/2014/main" id="{A8F0EC1A-860C-6E50-7CD0-042882A94B7D}"/>
              </a:ext>
            </a:extLst>
          </p:cNvPr>
          <p:cNvSpPr/>
          <p:nvPr/>
        </p:nvSpPr>
        <p:spPr bwMode="gray">
          <a:xfrm>
            <a:off x="10457994" y="4200263"/>
            <a:ext cx="1373663" cy="186043"/>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5" name="Rectangle 202">
            <a:extLst>
              <a:ext uri="{FF2B5EF4-FFF2-40B4-BE49-F238E27FC236}">
                <a16:creationId xmlns:a16="http://schemas.microsoft.com/office/drawing/2014/main" id="{C8C14D5C-ECA2-B3A7-A770-A07721A44876}"/>
              </a:ext>
            </a:extLst>
          </p:cNvPr>
          <p:cNvSpPr/>
          <p:nvPr/>
        </p:nvSpPr>
        <p:spPr bwMode="gray">
          <a:xfrm>
            <a:off x="9197144" y="4199846"/>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10" name="Rettangolo 9">
            <a:extLst>
              <a:ext uri="{FF2B5EF4-FFF2-40B4-BE49-F238E27FC236}">
                <a16:creationId xmlns:a16="http://schemas.microsoft.com/office/drawing/2014/main" id="{34206D01-D483-B23F-8954-639616C9932B}"/>
              </a:ext>
            </a:extLst>
          </p:cNvPr>
          <p:cNvSpPr/>
          <p:nvPr/>
        </p:nvSpPr>
        <p:spPr>
          <a:xfrm>
            <a:off x="351819" y="1419224"/>
            <a:ext cx="4105881"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In Figura i ruoli presenti nel Sistema di Gestione delle Malattie Rare, suddivisi in base all’Organo/Ente di appartenenza e per processo; in elenco i singoli ruoli:</a:t>
            </a:r>
          </a:p>
          <a:p>
            <a:pPr indent="-285750">
              <a:lnSpc>
                <a:spcPct val="150000"/>
              </a:lnSpc>
              <a:buFont typeface="Arial" panose="020B0604020202020204" pitchFamily="34" charset="0"/>
              <a:buChar char="•"/>
            </a:pPr>
            <a:r>
              <a:rPr lang="it-IT" sz="1400" dirty="0">
                <a:cs typeface="Calibri" panose="020F0502020204030204" pitchFamily="34" charset="0"/>
              </a:rPr>
              <a:t>Medico Certificatore Unità Operativa - HUB</a:t>
            </a:r>
          </a:p>
          <a:p>
            <a:pPr indent="-285750">
              <a:lnSpc>
                <a:spcPct val="150000"/>
              </a:lnSpc>
              <a:buFont typeface="Arial" panose="020B0604020202020204" pitchFamily="34" charset="0"/>
              <a:buChar char="•"/>
            </a:pPr>
            <a:r>
              <a:rPr lang="it-IT" sz="1400" dirty="0">
                <a:cs typeface="Calibri" panose="020F0502020204030204" pitchFamily="34" charset="0"/>
              </a:rPr>
              <a:t>Responsabile Unità Operativa - HUB</a:t>
            </a:r>
          </a:p>
          <a:p>
            <a:pPr indent="-285750">
              <a:lnSpc>
                <a:spcPct val="150000"/>
              </a:lnSpc>
              <a:buFont typeface="Arial" panose="020B0604020202020204" pitchFamily="34" charset="0"/>
              <a:buChar char="•"/>
            </a:pPr>
            <a:r>
              <a:rPr lang="it-IT" sz="1400" dirty="0">
                <a:cs typeface="Calibri" panose="020F0502020204030204" pitchFamily="34" charset="0"/>
              </a:rPr>
              <a:t>Medico Certificatore Unità Operativa - SPOKE</a:t>
            </a:r>
          </a:p>
          <a:p>
            <a:pPr indent="-285750">
              <a:lnSpc>
                <a:spcPct val="150000"/>
              </a:lnSpc>
              <a:buFont typeface="Arial" panose="020B0604020202020204" pitchFamily="34" charset="0"/>
              <a:buChar char="•"/>
            </a:pPr>
            <a:r>
              <a:rPr lang="it-IT" sz="1400" dirty="0">
                <a:cs typeface="Calibri" panose="020F0502020204030204" pitchFamily="34" charset="0"/>
              </a:rPr>
              <a:t>Responsabile Unità Operativa - SPOKE</a:t>
            </a:r>
          </a:p>
          <a:p>
            <a:pPr indent="-285750">
              <a:lnSpc>
                <a:spcPct val="150000"/>
              </a:lnSpc>
              <a:buFont typeface="Arial" panose="020B0604020202020204" pitchFamily="34" charset="0"/>
              <a:buChar char="•"/>
            </a:pPr>
            <a:r>
              <a:rPr lang="it-IT" sz="1400" dirty="0">
                <a:cs typeface="Calibri" panose="020F0502020204030204" pitchFamily="34" charset="0"/>
              </a:rPr>
              <a:t>Direttore Sanitario</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Ospedaliero</a:t>
            </a:r>
          </a:p>
          <a:p>
            <a:pPr indent="-285750">
              <a:lnSpc>
                <a:spcPct val="150000"/>
              </a:lnSpc>
              <a:buFont typeface="Arial" panose="020B0604020202020204" pitchFamily="34" charset="0"/>
              <a:buChar char="•"/>
            </a:pPr>
            <a:r>
              <a:rPr lang="it-IT" sz="1400" dirty="0">
                <a:cs typeface="Calibri" panose="020F0502020204030204" pitchFamily="34" charset="0"/>
              </a:rPr>
              <a:t>Referente Regionale</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Distretto - ASL</a:t>
            </a:r>
          </a:p>
          <a:p>
            <a:pPr indent="-285750">
              <a:lnSpc>
                <a:spcPct val="150000"/>
              </a:lnSpc>
              <a:buFont typeface="Arial" panose="020B0604020202020204" pitchFamily="34" charset="0"/>
              <a:buChar char="•"/>
            </a:pPr>
            <a:r>
              <a:rPr lang="it-IT" sz="1400" dirty="0"/>
              <a:t>Amministrativo Distretto - </a:t>
            </a:r>
            <a:r>
              <a:rPr lang="it-IT" sz="1400" dirty="0">
                <a:cs typeface="Calibri" panose="020F0502020204030204" pitchFamily="34" charset="0"/>
              </a:rPr>
              <a:t>ASL</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 ASL</a:t>
            </a:r>
          </a:p>
          <a:p>
            <a:pPr indent="-285750">
              <a:lnSpc>
                <a:spcPct val="150000"/>
              </a:lnSpc>
              <a:buFont typeface="Arial" panose="020B0604020202020204" pitchFamily="34" charset="0"/>
              <a:buChar char="•"/>
            </a:pPr>
            <a:r>
              <a:rPr lang="it-IT" sz="1400" dirty="0">
                <a:cs typeface="Calibri" panose="020F0502020204030204" pitchFamily="34" charset="0"/>
              </a:rPr>
              <a:t>Direttore Sanitario - ASL</a:t>
            </a:r>
          </a:p>
        </p:txBody>
      </p:sp>
    </p:spTree>
    <p:extLst>
      <p:ext uri="{BB962C8B-B14F-4D97-AF65-F5344CB8AC3E}">
        <p14:creationId xmlns:p14="http://schemas.microsoft.com/office/powerpoint/2010/main" val="889371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3127579"/>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Referente Aziendale ASL</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423753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77A88410-2550-3795-13E7-79D0EB04CFD8}"/>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Rete Semplice</a:t>
            </a:r>
            <a:endParaRPr lang="en-GB" b="1" dirty="0">
              <a:solidFill>
                <a:srgbClr val="003D6A"/>
              </a:solidFill>
            </a:endParaRPr>
          </a:p>
        </p:txBody>
      </p:sp>
      <p:sp>
        <p:nvSpPr>
          <p:cNvPr id="5" name="Rettangolo 4">
            <a:extLst>
              <a:ext uri="{FF2B5EF4-FFF2-40B4-BE49-F238E27FC236}">
                <a16:creationId xmlns:a16="http://schemas.microsoft.com/office/drawing/2014/main" id="{C224B5A7-4729-1975-4A2B-76A92DD7777E}"/>
              </a:ext>
            </a:extLst>
          </p:cNvPr>
          <p:cNvSpPr/>
          <p:nvPr/>
        </p:nvSpPr>
        <p:spPr>
          <a:xfrm>
            <a:off x="351819" y="161359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L’organizzazione territoriale all’interno del Sistema di Gestione delle Malattie Rare coinvolge utenti operanti in Reti Semplici. In particolare, la Rete Normale o Rete Semplice è composta da due tipologie di strutture:</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HUB</a:t>
            </a:r>
            <a:r>
              <a:rPr lang="it-IT" sz="1400" dirty="0">
                <a:ea typeface="Times New Roman" panose="02020603050405020304" pitchFamily="18" charset="0"/>
                <a:cs typeface="Calibri" panose="020F0502020204030204" pitchFamily="34" charset="0"/>
              </a:rPr>
              <a:t>” sono quelli più completi e specializzati, con una maggiore expertise e sono abilitati sia alla certificazione della malattia rara che alla prescrizione del farmaco/piano terapeutico</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SATELLITE</a:t>
            </a:r>
            <a:r>
              <a:rPr lang="it-IT" sz="1400" dirty="0">
                <a:ea typeface="Times New Roman" panose="02020603050405020304" pitchFamily="18" charset="0"/>
                <a:cs typeface="Calibri" panose="020F0502020204030204" pitchFamily="34" charset="0"/>
              </a:rPr>
              <a:t>” sono abilitati, invece, alla sola prescrizione del farmaco/piano terapeutico e </a:t>
            </a:r>
            <a:r>
              <a:rPr lang="it-IT" sz="1400" b="0" i="0" dirty="0">
                <a:solidFill>
                  <a:srgbClr val="0D0D0D"/>
                </a:solidFill>
                <a:effectLst/>
                <a:highlight>
                  <a:srgbClr val="FFFFFF"/>
                </a:highlight>
                <a:latin typeface="Söhne"/>
              </a:rPr>
              <a:t>quindi non fanno parte del sistema di gestione delle malattie rare</a:t>
            </a:r>
            <a:endParaRPr lang="it-IT" sz="1400" dirty="0">
              <a:ea typeface="Times New Roman" panose="02020603050405020304" pitchFamily="18" charset="0"/>
              <a:cs typeface="Calibri" panose="020F0502020204030204" pitchFamily="34" charset="0"/>
            </a:endParaRPr>
          </a:p>
        </p:txBody>
      </p:sp>
      <p:sp>
        <p:nvSpPr>
          <p:cNvPr id="48" name="CasellaDiTesto 47">
            <a:extLst>
              <a:ext uri="{FF2B5EF4-FFF2-40B4-BE49-F238E27FC236}">
                <a16:creationId xmlns:a16="http://schemas.microsoft.com/office/drawing/2014/main" id="{B02F3027-3427-1AFE-4190-E07F05F80D4E}"/>
              </a:ext>
            </a:extLst>
          </p:cNvPr>
          <p:cNvSpPr txBox="1"/>
          <p:nvPr/>
        </p:nvSpPr>
        <p:spPr>
          <a:xfrm>
            <a:off x="6442107" y="5073326"/>
            <a:ext cx="1015289" cy="275631"/>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SATELLITE</a:t>
            </a:r>
            <a:endParaRPr lang="it-IT" sz="1200" b="1" dirty="0">
              <a:solidFill>
                <a:schemeClr val="accent5">
                  <a:lumMod val="25000"/>
                </a:schemeClr>
              </a:solidFill>
              <a:latin typeface="Century Gothic" panose="020B0502020202020204" pitchFamily="34" charset="0"/>
              <a:cs typeface="Calibri"/>
            </a:endParaRPr>
          </a:p>
        </p:txBody>
      </p:sp>
      <p:cxnSp>
        <p:nvCxnSpPr>
          <p:cNvPr id="52" name="Connettore diritto 51">
            <a:extLst>
              <a:ext uri="{FF2B5EF4-FFF2-40B4-BE49-F238E27FC236}">
                <a16:creationId xmlns:a16="http://schemas.microsoft.com/office/drawing/2014/main" id="{48B12119-A211-6CAA-8AF1-FF70DAC9C8F1}"/>
              </a:ext>
            </a:extLst>
          </p:cNvPr>
          <p:cNvCxnSpPr>
            <a:cxnSpLocks/>
          </p:cNvCxnSpPr>
          <p:nvPr/>
        </p:nvCxnSpPr>
        <p:spPr>
          <a:xfrm>
            <a:off x="6096000" y="1364452"/>
            <a:ext cx="0" cy="4724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3" name="Rectangle 202">
            <a:extLst>
              <a:ext uri="{FF2B5EF4-FFF2-40B4-BE49-F238E27FC236}">
                <a16:creationId xmlns:a16="http://schemas.microsoft.com/office/drawing/2014/main" id="{CCEBCB51-E2A9-E483-B4D8-4F14C6B5FACE}"/>
              </a:ext>
            </a:extLst>
          </p:cNvPr>
          <p:cNvSpPr/>
          <p:nvPr/>
        </p:nvSpPr>
        <p:spPr bwMode="gray">
          <a:xfrm>
            <a:off x="6448427" y="1387128"/>
            <a:ext cx="5333991" cy="257184"/>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Rete Semplice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55" name="Gruppo 54">
            <a:extLst>
              <a:ext uri="{FF2B5EF4-FFF2-40B4-BE49-F238E27FC236}">
                <a16:creationId xmlns:a16="http://schemas.microsoft.com/office/drawing/2014/main" id="{E2F1A84A-F76F-1838-C8C9-765BFD10D1B3}"/>
              </a:ext>
            </a:extLst>
          </p:cNvPr>
          <p:cNvGrpSpPr/>
          <p:nvPr/>
        </p:nvGrpSpPr>
        <p:grpSpPr>
          <a:xfrm>
            <a:off x="6776007" y="2030012"/>
            <a:ext cx="5006415" cy="4134855"/>
            <a:chOff x="6776007" y="1715687"/>
            <a:chExt cx="5006415" cy="4134855"/>
          </a:xfrm>
        </p:grpSpPr>
        <p:pic>
          <p:nvPicPr>
            <p:cNvPr id="6" name="Immagine 5">
              <a:extLst>
                <a:ext uri="{FF2B5EF4-FFF2-40B4-BE49-F238E27FC236}">
                  <a16:creationId xmlns:a16="http://schemas.microsoft.com/office/drawing/2014/main" id="{7900DDF8-5AB5-A249-78CB-ED04F425B5D4}"/>
                </a:ext>
              </a:extLst>
            </p:cNvPr>
            <p:cNvPicPr>
              <a:picLocks noChangeAspect="1"/>
            </p:cNvPicPr>
            <p:nvPr/>
          </p:nvPicPr>
          <p:blipFill>
            <a:blip r:embed="rId2"/>
            <a:stretch>
              <a:fillRect/>
            </a:stretch>
          </p:blipFill>
          <p:spPr>
            <a:xfrm>
              <a:off x="7698729" y="1833991"/>
              <a:ext cx="364710" cy="362401"/>
            </a:xfrm>
            <a:prstGeom prst="rect">
              <a:avLst/>
            </a:prstGeom>
          </p:spPr>
        </p:pic>
        <p:pic>
          <p:nvPicPr>
            <p:cNvPr id="9" name="Immagine 49">
              <a:extLst>
                <a:ext uri="{FF2B5EF4-FFF2-40B4-BE49-F238E27FC236}">
                  <a16:creationId xmlns:a16="http://schemas.microsoft.com/office/drawing/2014/main" id="{54F70310-210C-521B-050B-CCC6C0C6A2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7482" y="2519943"/>
              <a:ext cx="351513" cy="363226"/>
            </a:xfrm>
            <a:prstGeom prst="rect">
              <a:avLst/>
            </a:prstGeom>
          </p:spPr>
        </p:pic>
        <p:sp>
          <p:nvSpPr>
            <p:cNvPr id="30" name="Rounded Rectangle 2">
              <a:extLst>
                <a:ext uri="{FF2B5EF4-FFF2-40B4-BE49-F238E27FC236}">
                  <a16:creationId xmlns:a16="http://schemas.microsoft.com/office/drawing/2014/main" id="{26DC561A-EBC4-5D2C-1F4F-DBD8AA5307C5}"/>
                </a:ext>
              </a:extLst>
            </p:cNvPr>
            <p:cNvSpPr/>
            <p:nvPr/>
          </p:nvSpPr>
          <p:spPr>
            <a:xfrm>
              <a:off x="7590630" y="24378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entury Gothic" panose="020B0502020202020204" pitchFamily="34" charset="0"/>
              </a:endParaRPr>
            </a:p>
          </p:txBody>
        </p:sp>
        <p:sp>
          <p:nvSpPr>
            <p:cNvPr id="32" name="Rounded Rectangle 2">
              <a:extLst>
                <a:ext uri="{FF2B5EF4-FFF2-40B4-BE49-F238E27FC236}">
                  <a16:creationId xmlns:a16="http://schemas.microsoft.com/office/drawing/2014/main" id="{EB26BDFC-972E-4BAC-9622-6809E77F4E39}"/>
                </a:ext>
              </a:extLst>
            </p:cNvPr>
            <p:cNvSpPr/>
            <p:nvPr/>
          </p:nvSpPr>
          <p:spPr>
            <a:xfrm>
              <a:off x="7602309" y="1759772"/>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entury Gothic" panose="020B0502020202020204" pitchFamily="34" charset="0"/>
              </a:endParaRPr>
            </a:p>
          </p:txBody>
        </p:sp>
        <p:pic>
          <p:nvPicPr>
            <p:cNvPr id="34" name="Picture 60">
              <a:extLst>
                <a:ext uri="{FF2B5EF4-FFF2-40B4-BE49-F238E27FC236}">
                  <a16:creationId xmlns:a16="http://schemas.microsoft.com/office/drawing/2014/main" id="{5D430640-51BD-5612-54E5-E7B42A27D7C1}"/>
                </a:ext>
              </a:extLst>
            </p:cNvPr>
            <p:cNvPicPr>
              <a:picLocks noChangeAspect="1"/>
            </p:cNvPicPr>
            <p:nvPr/>
          </p:nvPicPr>
          <p:blipFill>
            <a:blip r:embed="rId4"/>
            <a:stretch>
              <a:fillRect/>
            </a:stretch>
          </p:blipFill>
          <p:spPr>
            <a:xfrm>
              <a:off x="7629252" y="3150778"/>
              <a:ext cx="493802" cy="473249"/>
            </a:xfrm>
            <a:prstGeom prst="rect">
              <a:avLst/>
            </a:prstGeom>
          </p:spPr>
        </p:pic>
        <p:sp>
          <p:nvSpPr>
            <p:cNvPr id="36" name="Rounded Rectangle 2">
              <a:extLst>
                <a:ext uri="{FF2B5EF4-FFF2-40B4-BE49-F238E27FC236}">
                  <a16:creationId xmlns:a16="http://schemas.microsoft.com/office/drawing/2014/main" id="{86140EA4-C08C-D04E-9A53-C673522180DE}"/>
                </a:ext>
              </a:extLst>
            </p:cNvPr>
            <p:cNvSpPr/>
            <p:nvPr/>
          </p:nvSpPr>
          <p:spPr>
            <a:xfrm>
              <a:off x="7590630" y="3123461"/>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entury Gothic" panose="020B0502020202020204" pitchFamily="34" charset="0"/>
              </a:endParaRPr>
            </a:p>
          </p:txBody>
        </p:sp>
        <p:sp>
          <p:nvSpPr>
            <p:cNvPr id="37" name="Parentesi graffa aperta 36">
              <a:extLst>
                <a:ext uri="{FF2B5EF4-FFF2-40B4-BE49-F238E27FC236}">
                  <a16:creationId xmlns:a16="http://schemas.microsoft.com/office/drawing/2014/main" id="{8E75C467-457F-7719-936F-3D122E4048BC}"/>
                </a:ext>
              </a:extLst>
            </p:cNvPr>
            <p:cNvSpPr/>
            <p:nvPr/>
          </p:nvSpPr>
          <p:spPr>
            <a:xfrm>
              <a:off x="7292865" y="1759772"/>
              <a:ext cx="163462" cy="1896486"/>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dirty="0">
                <a:latin typeface="Century Gothic" panose="020B0502020202020204" pitchFamily="34" charset="0"/>
              </a:endParaRPr>
            </a:p>
          </p:txBody>
        </p:sp>
        <p:sp>
          <p:nvSpPr>
            <p:cNvPr id="38" name="CasellaDiTesto 37">
              <a:extLst>
                <a:ext uri="{FF2B5EF4-FFF2-40B4-BE49-F238E27FC236}">
                  <a16:creationId xmlns:a16="http://schemas.microsoft.com/office/drawing/2014/main" id="{0159F16B-FF4C-E51F-18AA-F2C8DD682A12}"/>
                </a:ext>
              </a:extLst>
            </p:cNvPr>
            <p:cNvSpPr txBox="1"/>
            <p:nvPr/>
          </p:nvSpPr>
          <p:spPr>
            <a:xfrm>
              <a:off x="8252909" y="3824816"/>
              <a:ext cx="276751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Satellite (UO): Prescrittore</a:t>
              </a:r>
              <a:endParaRPr lang="it-IT" sz="1200" b="1" dirty="0">
                <a:solidFill>
                  <a:schemeClr val="accent5">
                    <a:lumMod val="25000"/>
                  </a:schemeClr>
                </a:solidFill>
                <a:latin typeface="Century Gothic" panose="020B0502020202020204" pitchFamily="34" charset="0"/>
                <a:cs typeface="Calibri"/>
              </a:endParaRPr>
            </a:p>
          </p:txBody>
        </p:sp>
        <p:sp>
          <p:nvSpPr>
            <p:cNvPr id="39" name="CasellaDiTesto 38">
              <a:extLst>
                <a:ext uri="{FF2B5EF4-FFF2-40B4-BE49-F238E27FC236}">
                  <a16:creationId xmlns:a16="http://schemas.microsoft.com/office/drawing/2014/main" id="{A4734584-B6DE-CB28-93E9-03351E65C217}"/>
                </a:ext>
              </a:extLst>
            </p:cNvPr>
            <p:cNvSpPr txBox="1"/>
            <p:nvPr/>
          </p:nvSpPr>
          <p:spPr>
            <a:xfrm>
              <a:off x="8252909" y="4527559"/>
              <a:ext cx="2481761"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Satellite (UO)</a:t>
              </a:r>
              <a:endParaRPr lang="it-IT" sz="1100" dirty="0">
                <a:latin typeface="Century Gothic" panose="020B0502020202020204" pitchFamily="34" charset="0"/>
                <a:cs typeface="Arial" panose="020B0604020202020204" pitchFamily="34" charset="0"/>
              </a:endParaRPr>
            </a:p>
          </p:txBody>
        </p:sp>
        <p:pic>
          <p:nvPicPr>
            <p:cNvPr id="40" name="Immagine 39">
              <a:extLst>
                <a:ext uri="{FF2B5EF4-FFF2-40B4-BE49-F238E27FC236}">
                  <a16:creationId xmlns:a16="http://schemas.microsoft.com/office/drawing/2014/main" id="{C7DB8494-C6C2-4684-65F1-4F8A56030F12}"/>
                </a:ext>
              </a:extLst>
            </p:cNvPr>
            <p:cNvPicPr>
              <a:picLocks noChangeAspect="1"/>
            </p:cNvPicPr>
            <p:nvPr/>
          </p:nvPicPr>
          <p:blipFill>
            <a:blip r:embed="rId2"/>
            <a:stretch>
              <a:fillRect/>
            </a:stretch>
          </p:blipFill>
          <p:spPr>
            <a:xfrm>
              <a:off x="7698733" y="4024754"/>
              <a:ext cx="364710" cy="362401"/>
            </a:xfrm>
            <a:prstGeom prst="rect">
              <a:avLst/>
            </a:prstGeom>
          </p:spPr>
        </p:pic>
        <p:pic>
          <p:nvPicPr>
            <p:cNvPr id="41" name="Immagine 49">
              <a:extLst>
                <a:ext uri="{FF2B5EF4-FFF2-40B4-BE49-F238E27FC236}">
                  <a16:creationId xmlns:a16="http://schemas.microsoft.com/office/drawing/2014/main" id="{1499CACF-759D-0BED-4119-54326AD36C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7486" y="4710706"/>
              <a:ext cx="351513" cy="363226"/>
            </a:xfrm>
            <a:prstGeom prst="rect">
              <a:avLst/>
            </a:prstGeom>
          </p:spPr>
        </p:pic>
        <p:sp>
          <p:nvSpPr>
            <p:cNvPr id="42" name="Rounded Rectangle 2">
              <a:extLst>
                <a:ext uri="{FF2B5EF4-FFF2-40B4-BE49-F238E27FC236}">
                  <a16:creationId xmlns:a16="http://schemas.microsoft.com/office/drawing/2014/main" id="{3B9FAC37-E452-1E52-A0B7-9FA8F85C9F08}"/>
                </a:ext>
              </a:extLst>
            </p:cNvPr>
            <p:cNvSpPr/>
            <p:nvPr/>
          </p:nvSpPr>
          <p:spPr>
            <a:xfrm>
              <a:off x="7590634" y="4628658"/>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entury Gothic" panose="020B0502020202020204" pitchFamily="34" charset="0"/>
              </a:endParaRPr>
            </a:p>
          </p:txBody>
        </p:sp>
        <p:sp>
          <p:nvSpPr>
            <p:cNvPr id="43" name="Rounded Rectangle 2">
              <a:extLst>
                <a:ext uri="{FF2B5EF4-FFF2-40B4-BE49-F238E27FC236}">
                  <a16:creationId xmlns:a16="http://schemas.microsoft.com/office/drawing/2014/main" id="{35A641B7-5A29-95C6-9D31-6C19F9F004DB}"/>
                </a:ext>
              </a:extLst>
            </p:cNvPr>
            <p:cNvSpPr/>
            <p:nvPr/>
          </p:nvSpPr>
          <p:spPr>
            <a:xfrm>
              <a:off x="7602313" y="395053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entury Gothic" panose="020B0502020202020204" pitchFamily="34" charset="0"/>
              </a:endParaRPr>
            </a:p>
          </p:txBody>
        </p:sp>
        <p:pic>
          <p:nvPicPr>
            <p:cNvPr id="44" name="Picture 60">
              <a:extLst>
                <a:ext uri="{FF2B5EF4-FFF2-40B4-BE49-F238E27FC236}">
                  <a16:creationId xmlns:a16="http://schemas.microsoft.com/office/drawing/2014/main" id="{2D2B7731-4C03-B030-2E94-2CB4A14E851B}"/>
                </a:ext>
              </a:extLst>
            </p:cNvPr>
            <p:cNvPicPr>
              <a:picLocks noChangeAspect="1"/>
            </p:cNvPicPr>
            <p:nvPr/>
          </p:nvPicPr>
          <p:blipFill>
            <a:blip r:embed="rId4"/>
            <a:stretch>
              <a:fillRect/>
            </a:stretch>
          </p:blipFill>
          <p:spPr>
            <a:xfrm>
              <a:off x="7629256" y="5341541"/>
              <a:ext cx="493802" cy="473249"/>
            </a:xfrm>
            <a:prstGeom prst="rect">
              <a:avLst/>
            </a:prstGeom>
          </p:spPr>
        </p:pic>
        <p:sp>
          <p:nvSpPr>
            <p:cNvPr id="45" name="Rounded Rectangle 2">
              <a:extLst>
                <a:ext uri="{FF2B5EF4-FFF2-40B4-BE49-F238E27FC236}">
                  <a16:creationId xmlns:a16="http://schemas.microsoft.com/office/drawing/2014/main" id="{A1EA5BE9-F2F1-5C46-5880-D9454D349572}"/>
                </a:ext>
              </a:extLst>
            </p:cNvPr>
            <p:cNvSpPr/>
            <p:nvPr/>
          </p:nvSpPr>
          <p:spPr>
            <a:xfrm>
              <a:off x="7590634" y="5314224"/>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entury Gothic" panose="020B0502020202020204" pitchFamily="34" charset="0"/>
              </a:endParaRPr>
            </a:p>
          </p:txBody>
        </p:sp>
        <p:sp>
          <p:nvSpPr>
            <p:cNvPr id="46" name="Parentesi graffa aperta 45">
              <a:extLst>
                <a:ext uri="{FF2B5EF4-FFF2-40B4-BE49-F238E27FC236}">
                  <a16:creationId xmlns:a16="http://schemas.microsoft.com/office/drawing/2014/main" id="{DB805E6E-F601-47D4-5826-34916EA3EE9E}"/>
                </a:ext>
              </a:extLst>
            </p:cNvPr>
            <p:cNvSpPr/>
            <p:nvPr/>
          </p:nvSpPr>
          <p:spPr>
            <a:xfrm>
              <a:off x="7292869" y="3950535"/>
              <a:ext cx="163462" cy="1896486"/>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dirty="0">
                <a:latin typeface="Century Gothic" panose="020B0502020202020204" pitchFamily="34" charset="0"/>
              </a:endParaRPr>
            </a:p>
          </p:txBody>
        </p:sp>
        <p:sp>
          <p:nvSpPr>
            <p:cNvPr id="47" name="CasellaDiTesto 46">
              <a:extLst>
                <a:ext uri="{FF2B5EF4-FFF2-40B4-BE49-F238E27FC236}">
                  <a16:creationId xmlns:a16="http://schemas.microsoft.com/office/drawing/2014/main" id="{25197BEB-0C5F-F90C-17BB-59CB0AF647B7}"/>
                </a:ext>
              </a:extLst>
            </p:cNvPr>
            <p:cNvSpPr txBox="1"/>
            <p:nvPr/>
          </p:nvSpPr>
          <p:spPr>
            <a:xfrm>
              <a:off x="6776007" y="2563740"/>
              <a:ext cx="551363" cy="275631"/>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HUB</a:t>
              </a:r>
              <a:endParaRPr lang="it-IT" sz="1200" b="1" dirty="0">
                <a:solidFill>
                  <a:schemeClr val="accent5">
                    <a:lumMod val="25000"/>
                  </a:schemeClr>
                </a:solidFill>
                <a:latin typeface="Century Gothic" panose="020B0502020202020204" pitchFamily="34" charset="0"/>
                <a:cs typeface="Calibri"/>
              </a:endParaRPr>
            </a:p>
          </p:txBody>
        </p:sp>
        <p:sp>
          <p:nvSpPr>
            <p:cNvPr id="49" name="CasellaDiTesto 48">
              <a:extLst>
                <a:ext uri="{FF2B5EF4-FFF2-40B4-BE49-F238E27FC236}">
                  <a16:creationId xmlns:a16="http://schemas.microsoft.com/office/drawing/2014/main" id="{D6B21161-4603-459A-0C52-F3510A1A84E6}"/>
                </a:ext>
              </a:extLst>
            </p:cNvPr>
            <p:cNvSpPr txBox="1"/>
            <p:nvPr/>
          </p:nvSpPr>
          <p:spPr>
            <a:xfrm>
              <a:off x="8252909" y="5230754"/>
              <a:ext cx="3243765"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50" name="CasellaDiTesto 49">
              <a:extLst>
                <a:ext uri="{FF2B5EF4-FFF2-40B4-BE49-F238E27FC236}">
                  <a16:creationId xmlns:a16="http://schemas.microsoft.com/office/drawing/2014/main" id="{6E9AA198-D4C1-FB00-CF59-FAEFC0132545}"/>
                </a:ext>
              </a:extLst>
            </p:cNvPr>
            <p:cNvSpPr txBox="1"/>
            <p:nvPr/>
          </p:nvSpPr>
          <p:spPr>
            <a:xfrm>
              <a:off x="8252909" y="2418430"/>
              <a:ext cx="2274161"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51" name="CasellaDiTesto 50">
              <a:extLst>
                <a:ext uri="{FF2B5EF4-FFF2-40B4-BE49-F238E27FC236}">
                  <a16:creationId xmlns:a16="http://schemas.microsoft.com/office/drawing/2014/main" id="{EDE30630-2EDA-75E3-9CC5-CEC4F589F189}"/>
                </a:ext>
              </a:extLst>
            </p:cNvPr>
            <p:cNvSpPr txBox="1"/>
            <p:nvPr/>
          </p:nvSpPr>
          <p:spPr>
            <a:xfrm>
              <a:off x="8252909" y="3121623"/>
              <a:ext cx="3129460"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54" name="CasellaDiTesto 53">
              <a:extLst>
                <a:ext uri="{FF2B5EF4-FFF2-40B4-BE49-F238E27FC236}">
                  <a16:creationId xmlns:a16="http://schemas.microsoft.com/office/drawing/2014/main" id="{BD72275F-2366-C32B-C361-6E94FB81D256}"/>
                </a:ext>
              </a:extLst>
            </p:cNvPr>
            <p:cNvSpPr txBox="1"/>
            <p:nvPr/>
          </p:nvSpPr>
          <p:spPr>
            <a:xfrm>
              <a:off x="8252909" y="1715687"/>
              <a:ext cx="3529513"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HUB (UO): Certificatore e Prescrittore</a:t>
              </a:r>
              <a:endParaRPr lang="it-IT" sz="1200" b="1" dirty="0">
                <a:solidFill>
                  <a:schemeClr val="accent5">
                    <a:lumMod val="25000"/>
                  </a:schemeClr>
                </a:solidFill>
                <a:latin typeface="Century Gothic" panose="020B0502020202020204" pitchFamily="34" charset="0"/>
                <a:cs typeface="Calibri"/>
              </a:endParaRPr>
            </a:p>
          </p:txBody>
        </p:sp>
      </p:grpSp>
      <p:sp>
        <p:nvSpPr>
          <p:cNvPr id="56" name="CasellaDiTesto 55">
            <a:extLst>
              <a:ext uri="{FF2B5EF4-FFF2-40B4-BE49-F238E27FC236}">
                <a16:creationId xmlns:a16="http://schemas.microsoft.com/office/drawing/2014/main" id="{FEA18FC9-18DA-1A96-2422-871265B3AC64}"/>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03 - Modello Organizzativo 1/2</a:t>
            </a:r>
          </a:p>
        </p:txBody>
      </p:sp>
    </p:spTree>
    <p:extLst>
      <p:ext uri="{BB962C8B-B14F-4D97-AF65-F5344CB8AC3E}">
        <p14:creationId xmlns:p14="http://schemas.microsoft.com/office/powerpoint/2010/main" val="64575861"/>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hyperlink" Target="https://pianiterapeutici.cdp-sanita.soresa.it/login" TargetMode="External"/></Relationships>
</file>

<file path=ppt/theme/theme1.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w="3175">
          <a:noFill/>
        </a:ln>
        <a:effectLst/>
      </a:spPr>
      <a:bodyPr rtlCol="0" anchor="ctr"/>
      <a:lstStyle>
        <a:defPPr algn="l">
          <a:defRPr dirty="0">
            <a:solidFill>
              <a:schemeClr val="tx1"/>
            </a:solidFill>
            <a:hlinkClick xmlns:r="http://schemas.openxmlformats.org/officeDocument/2006/relationships" r:id="rId1"/>
          </a:defRPr>
        </a:defPPr>
      </a:lstStyle>
      <a:style>
        <a:lnRef idx="1">
          <a:schemeClr val="accent1"/>
        </a:lnRef>
        <a:fillRef idx="3">
          <a:schemeClr val="accent1"/>
        </a:fillRef>
        <a:effectRef idx="2">
          <a:schemeClr val="accent1"/>
        </a:effectRef>
        <a:fontRef idx="minor">
          <a:schemeClr val="lt1"/>
        </a:fontRef>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34BCBD3D6A87E34982116B3CC6EE095C" ma:contentTypeVersion="13" ma:contentTypeDescription="Creare un nuovo documento." ma:contentTypeScope="" ma:versionID="64c092ffc2afc1e086c070ae374bff08">
  <xsd:schema xmlns:xsd="http://www.w3.org/2001/XMLSchema" xmlns:xs="http://www.w3.org/2001/XMLSchema" xmlns:p="http://schemas.microsoft.com/office/2006/metadata/properties" xmlns:ns2="6e987860-f9f1-4bba-b10f-97fc7f8c6eef" xmlns:ns3="78771635-796e-4ef4-bc95-e556b6328995" targetNamespace="http://schemas.microsoft.com/office/2006/metadata/properties" ma:root="true" ma:fieldsID="8b04a7ff6d450a4a7483cc9812f25946" ns2:_="" ns3:_="">
    <xsd:import namespace="6e987860-f9f1-4bba-b10f-97fc7f8c6eef"/>
    <xsd:import namespace="78771635-796e-4ef4-bc95-e556b632899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987860-f9f1-4bba-b10f-97fc7f8c6eef"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771635-796e-4ef4-bc95-e556b632899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Tag immagine" ma:readOnly="false" ma:fieldId="{5cf76f15-5ced-4ddc-b409-7134ff3c332f}" ma:taxonomyMulti="true" ma:sspId="923fc7ac-daac-4698-9467-cacdccb6619c"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8771635-796e-4ef4-bc95-e556b632899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DC87ECF-8D2D-41F4-9BEA-E3F27E6145EB}"/>
</file>

<file path=customXml/itemProps2.xml><?xml version="1.0" encoding="utf-8"?>
<ds:datastoreItem xmlns:ds="http://schemas.openxmlformats.org/officeDocument/2006/customXml" ds:itemID="{3BDA2A94-6087-4A68-B461-9500B2FE4C12}">
  <ds:schemaRefs>
    <ds:schemaRef ds:uri="http://schemas.microsoft.com/sharepoint/v3/contenttype/forms"/>
  </ds:schemaRefs>
</ds:datastoreItem>
</file>

<file path=customXml/itemProps3.xml><?xml version="1.0" encoding="utf-8"?>
<ds:datastoreItem xmlns:ds="http://schemas.openxmlformats.org/officeDocument/2006/customXml" ds:itemID="{B9AE141B-3C56-411C-AC7A-C1508C58DBB7}">
  <ds:schemaRefs>
    <ds:schemaRef ds:uri="http://purl.org/dc/terms/"/>
    <ds:schemaRef ds:uri="981372d2-a0db-4ad6-a66d-1a8e31b2ef3b"/>
    <ds:schemaRef ds:uri="http://purl.org/dc/dcmitype/"/>
    <ds:schemaRef ds:uri="http://schemas.microsoft.com/office/2006/documentManagement/types"/>
    <ds:schemaRef ds:uri="http://schemas.openxmlformats.org/package/2006/metadata/core-properties"/>
    <ds:schemaRef ds:uri="http://purl.org/dc/elements/1.1/"/>
    <ds:schemaRef ds:uri="http://www.w3.org/XML/1998/namespace"/>
    <ds:schemaRef ds:uri="e22f58e7-acae-453f-bea9-aac162adf314"/>
    <ds:schemaRef ds:uri="http://schemas.microsoft.com/office/infopath/2007/PartnerControls"/>
    <ds:schemaRef ds:uri="http://schemas.microsoft.com/office/2006/metadata/properties"/>
    <ds:schemaRef ds:uri="78771635-796e-4ef4-bc95-e556b6328995"/>
  </ds:schemaRefs>
</ds:datastoreItem>
</file>

<file path=docProps/app.xml><?xml version="1.0" encoding="utf-8"?>
<Properties xmlns="http://schemas.openxmlformats.org/officeDocument/2006/extended-properties" xmlns:vt="http://schemas.openxmlformats.org/officeDocument/2006/docPropsVTypes">
  <Template>TM16401371[[fn=Atlante]]</Template>
  <TotalTime>5354</TotalTime>
  <Words>4920</Words>
  <Application>Microsoft Office PowerPoint</Application>
  <PresentationFormat>Widescreen</PresentationFormat>
  <Paragraphs>422</Paragraphs>
  <Slides>52</Slides>
  <Notes>1</Notes>
  <HiddenSlides>0</HiddenSlides>
  <MMClips>0</MMClips>
  <ScaleCrop>false</ScaleCrop>
  <HeadingPairs>
    <vt:vector size="6" baseType="variant">
      <vt:variant>
        <vt:lpstr>Caratteri utilizzati</vt:lpstr>
      </vt:variant>
      <vt:variant>
        <vt:i4>11</vt:i4>
      </vt:variant>
      <vt:variant>
        <vt:lpstr>Tema</vt:lpstr>
      </vt:variant>
      <vt:variant>
        <vt:i4>2</vt:i4>
      </vt:variant>
      <vt:variant>
        <vt:lpstr>Titoli diapositive</vt:lpstr>
      </vt:variant>
      <vt:variant>
        <vt:i4>52</vt:i4>
      </vt:variant>
    </vt:vector>
  </HeadingPairs>
  <TitlesOfParts>
    <vt:vector size="65" baseType="lpstr">
      <vt:lpstr>Dotum</vt:lpstr>
      <vt:lpstr>Alef</vt:lpstr>
      <vt:lpstr>Arial</vt:lpstr>
      <vt:lpstr>Calibri</vt:lpstr>
      <vt:lpstr>Century Gothic</vt:lpstr>
      <vt:lpstr>Courier New</vt:lpstr>
      <vt:lpstr>Gill Sans Nova Light</vt:lpstr>
      <vt:lpstr>Söhne</vt:lpstr>
      <vt:lpstr>Symbol</vt:lpstr>
      <vt:lpstr>Times New Roman</vt:lpstr>
      <vt:lpstr>Wingdings</vt:lpstr>
      <vt:lpstr>Personalizza struttura</vt:lpstr>
      <vt:lpstr>1_Tema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AA</dc:creator>
  <cp:lastModifiedBy>FRANCESCA SCHIATTARELLA</cp:lastModifiedBy>
  <cp:revision>336</cp:revision>
  <dcterms:created xsi:type="dcterms:W3CDTF">2022-10-31T09:31:33Z</dcterms:created>
  <dcterms:modified xsi:type="dcterms:W3CDTF">2024-11-28T13:01:48Z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0x01010034BCBD3D6A87E34982116B3CC6EE095C</vt:lpwstr>
  </property>
  <property fmtid="{D5CDD505-2E9C-101B-9397-08002B2CF9AE}" pid="3" name="MediaServiceImageTags">
    <vt:lpwstr/>
  </property>
  <property fmtid="{D5CDD505-2E9C-101B-9397-08002B2CF9AE}" pid="4" name="MSIP_Label_2ad0b24d-6422-44b0-b3de-abb3a9e8c81a_Enabled">
    <vt:lpwstr>true</vt:lpwstr>
  </property>
  <property fmtid="{D5CDD505-2E9C-101B-9397-08002B2CF9AE}" pid="5" name="MSIP_Label_2ad0b24d-6422-44b0-b3de-abb3a9e8c81a_SetDate">
    <vt:lpwstr>2024-11-28T13:00:26Z</vt:lpwstr>
  </property>
  <property fmtid="{D5CDD505-2E9C-101B-9397-08002B2CF9AE}" pid="6" name="MSIP_Label_2ad0b24d-6422-44b0-b3de-abb3a9e8c81a_Method">
    <vt:lpwstr>Standard</vt:lpwstr>
  </property>
  <property fmtid="{D5CDD505-2E9C-101B-9397-08002B2CF9AE}" pid="7" name="MSIP_Label_2ad0b24d-6422-44b0-b3de-abb3a9e8c81a_Name">
    <vt:lpwstr>defa4170-0d19-0005-0004-bc88714345d2</vt:lpwstr>
  </property>
  <property fmtid="{D5CDD505-2E9C-101B-9397-08002B2CF9AE}" pid="8" name="MSIP_Label_2ad0b24d-6422-44b0-b3de-abb3a9e8c81a_SiteId">
    <vt:lpwstr>2fcfe26a-bb62-46b0-b1e3-28f9da0c45fd</vt:lpwstr>
  </property>
  <property fmtid="{D5CDD505-2E9C-101B-9397-08002B2CF9AE}" pid="9" name="MSIP_Label_2ad0b24d-6422-44b0-b3de-abb3a9e8c81a_ActionId">
    <vt:lpwstr>ba0848cf-cfee-4492-b974-da96f0aba1ce</vt:lpwstr>
  </property>
  <property fmtid="{D5CDD505-2E9C-101B-9397-08002B2CF9AE}" pid="10" name="MSIP_Label_2ad0b24d-6422-44b0-b3de-abb3a9e8c81a_ContentBits">
    <vt:lpwstr>0</vt:lpwstr>
  </property>
</Properties>
</file>